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6" r:id="rId2"/>
    <p:sldId id="267" r:id="rId3"/>
    <p:sldId id="270" r:id="rId4"/>
    <p:sldId id="277" r:id="rId5"/>
    <p:sldId id="279" r:id="rId6"/>
    <p:sldId id="280" r:id="rId7"/>
    <p:sldId id="271" r:id="rId8"/>
    <p:sldId id="272" r:id="rId9"/>
    <p:sldId id="273" r:id="rId10"/>
    <p:sldId id="275" r:id="rId11"/>
    <p:sldId id="281" r:id="rId12"/>
    <p:sldId id="274" r:id="rId13"/>
    <p:sldId id="276"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Bool" initials="JB" lastIdx="12" clrIdx="0">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9933"/>
    <a:srgbClr val="CCCCCC"/>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7BFBE-702B-4E6A-9D87-C67FC034FEEB}" v="12" dt="2019-09-03T14:43:30.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94"/>
  </p:normalViewPr>
  <p:slideViewPr>
    <p:cSldViewPr snapToGrid="0">
      <p:cViewPr varScale="1">
        <p:scale>
          <a:sx n="104" d="100"/>
          <a:sy n="104" d="100"/>
        </p:scale>
        <p:origin x="768" y="13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B37BFBE-702B-4E6A-9D87-C67FC034FEEB}"/>
    <pc:docChg chg="modSld">
      <pc:chgData name="" userId="" providerId="" clId="Web-{3B37BFBE-702B-4E6A-9D87-C67FC034FEEB}" dt="2019-09-03T14:43:30.766" v="11" actId="20577"/>
      <pc:docMkLst>
        <pc:docMk/>
      </pc:docMkLst>
      <pc:sldChg chg="modSp">
        <pc:chgData name="" userId="" providerId="" clId="Web-{3B37BFBE-702B-4E6A-9D87-C67FC034FEEB}" dt="2019-09-03T14:43:30.766" v="10" actId="20577"/>
        <pc:sldMkLst>
          <pc:docMk/>
          <pc:sldMk cId="1398063173" sldId="271"/>
        </pc:sldMkLst>
        <pc:spChg chg="mod">
          <ac:chgData name="" userId="" providerId="" clId="Web-{3B37BFBE-702B-4E6A-9D87-C67FC034FEEB}" dt="2019-09-03T14:43:30.766" v="10" actId="20577"/>
          <ac:spMkLst>
            <pc:docMk/>
            <pc:sldMk cId="1398063173" sldId="271"/>
            <ac:spMk id="2" creationId="{1C56DC55-22CC-EA49-8FA4-C40E1392C93F}"/>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8-16T10:10:58.310" idx="5">
    <p:pos x="10" y="10"/>
    <p:text>Image credit needed? © P&amp;Co Ltd./SC 2018</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9/3/2019</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14327-874B-6B43-92A8-A0153D6D609E}"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C5B7C-5277-7345-A0AD-887D0690D520}" type="slidenum">
              <a:rPr lang="en-US" smtClean="0"/>
              <a:t>‹#›</a:t>
            </a:fld>
            <a:endParaRPr lang="en-US"/>
          </a:p>
        </p:txBody>
      </p:sp>
    </p:spTree>
    <p:extLst>
      <p:ext uri="{BB962C8B-B14F-4D97-AF65-F5344CB8AC3E}">
        <p14:creationId xmlns:p14="http://schemas.microsoft.com/office/powerpoint/2010/main" val="212262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F_tT8gWG9h4&amp;list=PLLnYeCQ-QQDnmFwcG10e13GKRM8xUBDL9&amp;index=2&amp;t=0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C5B7C-5277-7345-A0AD-887D0690D520}" type="slidenum">
              <a:rPr lang="en-US" smtClean="0"/>
              <a:t>3</a:t>
            </a:fld>
            <a:endParaRPr lang="en-US"/>
          </a:p>
        </p:txBody>
      </p:sp>
    </p:spTree>
    <p:extLst>
      <p:ext uri="{BB962C8B-B14F-4D97-AF65-F5344CB8AC3E}">
        <p14:creationId xmlns:p14="http://schemas.microsoft.com/office/powerpoint/2010/main" val="2303197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C5B7C-5277-7345-A0AD-887D0690D520}" type="slidenum">
              <a:rPr lang="en-US" smtClean="0"/>
              <a:t>4</a:t>
            </a:fld>
            <a:endParaRPr lang="en-US"/>
          </a:p>
        </p:txBody>
      </p:sp>
    </p:spTree>
    <p:extLst>
      <p:ext uri="{BB962C8B-B14F-4D97-AF65-F5344CB8AC3E}">
        <p14:creationId xmlns:p14="http://schemas.microsoft.com/office/powerpoint/2010/main" val="160403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C5B7C-5277-7345-A0AD-887D0690D520}" type="slidenum">
              <a:rPr lang="en-US" smtClean="0"/>
              <a:t>5</a:t>
            </a:fld>
            <a:endParaRPr lang="en-US"/>
          </a:p>
        </p:txBody>
      </p:sp>
    </p:spTree>
    <p:extLst>
      <p:ext uri="{BB962C8B-B14F-4D97-AF65-F5344CB8AC3E}">
        <p14:creationId xmlns:p14="http://schemas.microsoft.com/office/powerpoint/2010/main" val="66852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C5B7C-5277-7345-A0AD-887D0690D520}" type="slidenum">
              <a:rPr lang="en-US" smtClean="0"/>
              <a:t>6</a:t>
            </a:fld>
            <a:endParaRPr lang="en-US"/>
          </a:p>
        </p:txBody>
      </p:sp>
    </p:spTree>
    <p:extLst>
      <p:ext uri="{BB962C8B-B14F-4D97-AF65-F5344CB8AC3E}">
        <p14:creationId xmlns:p14="http://schemas.microsoft.com/office/powerpoint/2010/main" val="132519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EC5B7C-5277-7345-A0AD-887D0690D520}" type="slidenum">
              <a:rPr lang="en-US" smtClean="0"/>
              <a:t>8</a:t>
            </a:fld>
            <a:endParaRPr lang="en-US"/>
          </a:p>
        </p:txBody>
      </p:sp>
    </p:spTree>
    <p:extLst>
      <p:ext uri="{BB962C8B-B14F-4D97-AF65-F5344CB8AC3E}">
        <p14:creationId xmlns:p14="http://schemas.microsoft.com/office/powerpoint/2010/main" val="182565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Adversity means….</a:t>
            </a:r>
          </a:p>
        </p:txBody>
      </p:sp>
      <p:sp>
        <p:nvSpPr>
          <p:cNvPr id="4" name="Slide Number Placeholder 3"/>
          <p:cNvSpPr>
            <a:spLocks noGrp="1"/>
          </p:cNvSpPr>
          <p:nvPr>
            <p:ph type="sldNum" sz="quarter" idx="5"/>
          </p:nvPr>
        </p:nvSpPr>
        <p:spPr/>
        <p:txBody>
          <a:bodyPr/>
          <a:lstStyle/>
          <a:p>
            <a:fld id="{38EC5B7C-5277-7345-A0AD-887D0690D520}" type="slidenum">
              <a:rPr lang="en-US" smtClean="0"/>
              <a:t>10</a:t>
            </a:fld>
            <a:endParaRPr lang="en-US"/>
          </a:p>
        </p:txBody>
      </p:sp>
    </p:spTree>
    <p:extLst>
      <p:ext uri="{BB962C8B-B14F-4D97-AF65-F5344CB8AC3E}">
        <p14:creationId xmlns:p14="http://schemas.microsoft.com/office/powerpoint/2010/main" val="4265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https://www.youtube.com/watch?v=F_tT8gWG9h4&amp;list=PLLnYeCQ-QQDnmFwcG10e13GKRM8xUBDL9&amp;index=2&amp;t=0s</a:t>
            </a:r>
            <a:endParaRPr lang="en-GB" dirty="0"/>
          </a:p>
        </p:txBody>
      </p:sp>
      <p:sp>
        <p:nvSpPr>
          <p:cNvPr id="4" name="Slide Number Placeholder 3"/>
          <p:cNvSpPr>
            <a:spLocks noGrp="1"/>
          </p:cNvSpPr>
          <p:nvPr>
            <p:ph type="sldNum" sz="quarter" idx="5"/>
          </p:nvPr>
        </p:nvSpPr>
        <p:spPr/>
        <p:txBody>
          <a:bodyPr/>
          <a:lstStyle/>
          <a:p>
            <a:fld id="{38EC5B7C-5277-7345-A0AD-887D0690D520}" type="slidenum">
              <a:rPr lang="en-US" smtClean="0"/>
              <a:t>11</a:t>
            </a:fld>
            <a:endParaRPr lang="en-US"/>
          </a:p>
        </p:txBody>
      </p:sp>
    </p:spTree>
    <p:extLst>
      <p:ext uri="{BB962C8B-B14F-4D97-AF65-F5344CB8AC3E}">
        <p14:creationId xmlns:p14="http://schemas.microsoft.com/office/powerpoint/2010/main" val="2838587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35FCF-577D-AF4D-9A8C-9A43AC851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CE25296-52C9-AC45-9EEF-120CEEB3B14B}"/>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B1C1-8E95-F447-ADFC-5B4D912C84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66"/>
            <a:ext cx="12192000" cy="6855934"/>
          </a:xfrm>
          <a:prstGeom prst="rect">
            <a:avLst/>
          </a:prstGeom>
        </p:spPr>
      </p:pic>
      <p:sp>
        <p:nvSpPr>
          <p:cNvPr id="7" name="Subtitle 2">
            <a:extLst>
              <a:ext uri="{FF2B5EF4-FFF2-40B4-BE49-F238E27FC236}">
                <a16:creationId xmlns:a16="http://schemas.microsoft.com/office/drawing/2014/main" id="{AC7C88F5-E21C-A44D-B94D-4556F5F222A0}"/>
              </a:ext>
            </a:extLst>
          </p:cNvPr>
          <p:cNvSpPr>
            <a:spLocks noGrp="1"/>
          </p:cNvSpPr>
          <p:nvPr>
            <p:ph type="subTitle" idx="1" hasCustomPrompt="1"/>
          </p:nvPr>
        </p:nvSpPr>
        <p:spPr>
          <a:xfrm>
            <a:off x="5204013" y="327727"/>
            <a:ext cx="6587736" cy="3912717"/>
          </a:xfrm>
          <a:solidFill>
            <a:srgbClr val="00AEEF">
              <a:alpha val="75000"/>
            </a:srgbClr>
          </a:solidFill>
        </p:spPr>
        <p:txBody>
          <a:bodyPr wrap="square" lIns="216000" tIns="1620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mn-lt"/>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latin typeface="+mn-lt"/>
              </a:defRPr>
            </a:lvl2pPr>
            <a:lvl3pPr marL="1200150" indent="-285750" algn="l">
              <a:buClr>
                <a:schemeClr val="tx1"/>
              </a:buClr>
              <a:buFont typeface="Wingdings" panose="05000000000000000000" pitchFamily="2" charset="2"/>
              <a:buChar char="§"/>
              <a:defRPr sz="2400">
                <a:solidFill>
                  <a:schemeClr val="bg1"/>
                </a:solidFill>
                <a:latin typeface="+mn-lt"/>
              </a:defRPr>
            </a:lvl3pPr>
            <a:lvl4pPr marL="1714500" indent="-342900" algn="l">
              <a:buClr>
                <a:schemeClr val="tx1"/>
              </a:buClr>
              <a:buFont typeface="Wingdings" pitchFamily="2" charset="2"/>
              <a:buChar char="§"/>
              <a:defRPr sz="2000">
                <a:solidFill>
                  <a:schemeClr val="bg1"/>
                </a:solidFill>
                <a:latin typeface="+mn-lt"/>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3" name="Title 1">
            <a:extLst>
              <a:ext uri="{FF2B5EF4-FFF2-40B4-BE49-F238E27FC236}">
                <a16:creationId xmlns:a16="http://schemas.microsoft.com/office/drawing/2014/main" id="{99BCFCD7-B130-FD47-BA2D-C2D744CED27D}"/>
              </a:ext>
            </a:extLst>
          </p:cNvPr>
          <p:cNvSpPr>
            <a:spLocks noGrp="1"/>
          </p:cNvSpPr>
          <p:nvPr>
            <p:ph type="ctrTitle" hasCustomPrompt="1"/>
          </p:nvPr>
        </p:nvSpPr>
        <p:spPr>
          <a:xfrm>
            <a:off x="5332021" y="699248"/>
            <a:ext cx="6459728" cy="1143000"/>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pic>
        <p:nvPicPr>
          <p:cNvPr id="8" name="Picture 7">
            <a:extLst>
              <a:ext uri="{FF2B5EF4-FFF2-40B4-BE49-F238E27FC236}">
                <a16:creationId xmlns:a16="http://schemas.microsoft.com/office/drawing/2014/main" id="{838BE4A4-0571-F94E-A262-F2120B94FA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CC071-5A8A-B146-9FFA-1EFFB7D4F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9" name="Subtitle 2">
            <a:extLst>
              <a:ext uri="{FF2B5EF4-FFF2-40B4-BE49-F238E27FC236}">
                <a16:creationId xmlns:a16="http://schemas.microsoft.com/office/drawing/2014/main" id="{D22BC706-2403-5E4C-8139-D98E057BD87E}"/>
              </a:ext>
            </a:extLst>
          </p:cNvPr>
          <p:cNvSpPr>
            <a:spLocks noGrp="1"/>
          </p:cNvSpPr>
          <p:nvPr>
            <p:ph type="subTitle" idx="1" hasCustomPrompt="1"/>
          </p:nvPr>
        </p:nvSpPr>
        <p:spPr>
          <a:xfrm>
            <a:off x="5204013" y="327727"/>
            <a:ext cx="6587736" cy="3912717"/>
          </a:xfrm>
          <a:solidFill>
            <a:srgbClr val="00AEEF">
              <a:alpha val="50000"/>
            </a:srgbClr>
          </a:solidFill>
        </p:spPr>
        <p:txBody>
          <a:bodyPr wrap="square" lIns="216000" tIns="1620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7" name="Title 1">
            <a:extLst>
              <a:ext uri="{FF2B5EF4-FFF2-40B4-BE49-F238E27FC236}">
                <a16:creationId xmlns:a16="http://schemas.microsoft.com/office/drawing/2014/main" id="{0EF04925-43D3-4045-A0B0-74806631F980}"/>
              </a:ext>
            </a:extLst>
          </p:cNvPr>
          <p:cNvSpPr>
            <a:spLocks noGrp="1"/>
          </p:cNvSpPr>
          <p:nvPr>
            <p:ph type="ctrTitle" hasCustomPrompt="1"/>
          </p:nvPr>
        </p:nvSpPr>
        <p:spPr>
          <a:xfrm>
            <a:off x="5332021" y="699248"/>
            <a:ext cx="6459728" cy="1143000"/>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pic>
        <p:nvPicPr>
          <p:cNvPr id="8" name="Picture 7">
            <a:extLst>
              <a:ext uri="{FF2B5EF4-FFF2-40B4-BE49-F238E27FC236}">
                <a16:creationId xmlns:a16="http://schemas.microsoft.com/office/drawing/2014/main" id="{31F239E4-3B66-CF4D-9D0D-F3ACE941D6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3F4D65-1857-F144-AAA8-8C3ED81707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
        <p:nvSpPr>
          <p:cNvPr id="10" name="Subtitle 2">
            <a:extLst>
              <a:ext uri="{FF2B5EF4-FFF2-40B4-BE49-F238E27FC236}">
                <a16:creationId xmlns:a16="http://schemas.microsoft.com/office/drawing/2014/main" id="{A98E7280-E5FD-1A4E-8067-A8F92CE02C64}"/>
              </a:ext>
            </a:extLst>
          </p:cNvPr>
          <p:cNvSpPr>
            <a:spLocks noGrp="1"/>
          </p:cNvSpPr>
          <p:nvPr>
            <p:ph type="subTitle" idx="1" hasCustomPrompt="1"/>
          </p:nvPr>
        </p:nvSpPr>
        <p:spPr>
          <a:xfrm>
            <a:off x="5204013" y="327727"/>
            <a:ext cx="6587736" cy="3912717"/>
          </a:xfrm>
          <a:solidFill>
            <a:srgbClr val="00AEEF">
              <a:alpha val="75000"/>
            </a:srgbClr>
          </a:solidFill>
        </p:spPr>
        <p:txBody>
          <a:bodyPr wrap="square" lIns="216000" tIns="1620000" bIns="72000">
            <a:spAutoFit/>
          </a:bodyPr>
          <a:lstStyle>
            <a:lvl1pPr marL="457200" indent="-349200" algn="l">
              <a:spcBef>
                <a:spcPts val="100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7" name="Title 1">
            <a:extLst>
              <a:ext uri="{FF2B5EF4-FFF2-40B4-BE49-F238E27FC236}">
                <a16:creationId xmlns:a16="http://schemas.microsoft.com/office/drawing/2014/main" id="{E7A3F355-11F1-8B47-B48D-5641ACC70EA6}"/>
              </a:ext>
            </a:extLst>
          </p:cNvPr>
          <p:cNvSpPr>
            <a:spLocks noGrp="1"/>
          </p:cNvSpPr>
          <p:nvPr>
            <p:ph type="ctrTitle" hasCustomPrompt="1"/>
          </p:nvPr>
        </p:nvSpPr>
        <p:spPr>
          <a:xfrm>
            <a:off x="5332021" y="699248"/>
            <a:ext cx="6459728" cy="1143000"/>
          </a:xfrm>
          <a:noFill/>
        </p:spPr>
        <p:txBody>
          <a:bodyPr wrap="square" anchor="ctr" anchorCtr="0">
            <a:noAutofit/>
          </a:bodyPr>
          <a:lstStyle>
            <a:lvl1pPr algn="l">
              <a:defRPr sz="4800" b="1" cap="all" spc="200" baseline="0">
                <a:solidFill>
                  <a:schemeClr val="tx1"/>
                </a:solidFill>
                <a:latin typeface="Arial" panose="020B0604020202020204" pitchFamily="34" charset="0"/>
                <a:cs typeface="Arial" panose="020B0604020202020204" pitchFamily="34" charset="0"/>
              </a:defRPr>
            </a:lvl1pPr>
          </a:lstStyle>
          <a:p>
            <a:r>
              <a:rPr lang="en-US" dirty="0"/>
              <a:t>Catchy headline</a:t>
            </a:r>
            <a:endParaRPr lang="en-GB" dirty="0"/>
          </a:p>
        </p:txBody>
      </p:sp>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b="1" cap="all" spc="300" baseline="0">
                <a:solidFill>
                  <a:schemeClr val="bg1"/>
                </a:solidFill>
                <a:highlight>
                  <a:srgbClr val="000000"/>
                </a:highlight>
                <a:latin typeface="+mj-lt"/>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9" name="Picture 8">
            <a:extLst>
              <a:ext uri="{FF2B5EF4-FFF2-40B4-BE49-F238E27FC236}">
                <a16:creationId xmlns:a16="http://schemas.microsoft.com/office/drawing/2014/main" id="{A02EC5CD-B409-D74D-9AC6-36FA6A2E88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94"/>
            <a:ext cx="12192000" cy="1439333"/>
          </a:xfrm>
          <a:prstGeom prst="rect">
            <a:avLst/>
          </a:prstGeom>
        </p:spPr>
      </p:pic>
      <p:pic>
        <p:nvPicPr>
          <p:cNvPr id="18" name="Picture 17">
            <a:extLst>
              <a:ext uri="{FF2B5EF4-FFF2-40B4-BE49-F238E27FC236}">
                <a16:creationId xmlns:a16="http://schemas.microsoft.com/office/drawing/2014/main" id="{980AAB89-7582-7241-9C8E-B9D942EE62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b="1" cap="all" spc="300" baseline="0">
                <a:solidFill>
                  <a:schemeClr val="bg1"/>
                </a:solidFill>
                <a:highlight>
                  <a:srgbClr val="000000"/>
                </a:highlight>
                <a:latin typeface="+mj-lt"/>
              </a:defRPr>
            </a:lvl1pPr>
          </a:lstStyle>
          <a:p>
            <a:r>
              <a:rPr lang="en-US" dirty="0"/>
              <a:t> Add headline here</a:t>
            </a:r>
            <a:endParaRPr lang="en-GB" dirty="0"/>
          </a:p>
        </p:txBody>
      </p:sp>
      <p:pic>
        <p:nvPicPr>
          <p:cNvPr id="18" name="Picture 17">
            <a:extLst>
              <a:ext uri="{FF2B5EF4-FFF2-40B4-BE49-F238E27FC236}">
                <a16:creationId xmlns:a16="http://schemas.microsoft.com/office/drawing/2014/main" id="{980AAB89-7582-7241-9C8E-B9D942EE6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pic>
        <p:nvPicPr>
          <p:cNvPr id="3" name="Picture 2">
            <a:extLst>
              <a:ext uri="{FF2B5EF4-FFF2-40B4-BE49-F238E27FC236}">
                <a16:creationId xmlns:a16="http://schemas.microsoft.com/office/drawing/2014/main" id="{A665C448-4D9B-4844-A55A-5142F8E548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7" y="0"/>
            <a:ext cx="12192000" cy="1442565"/>
          </a:xfrm>
          <a:prstGeom prst="rect">
            <a:avLst/>
          </a:prstGeom>
        </p:spPr>
      </p:pic>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2" name="Content Placeholder 2">
            <a:extLst>
              <a:ext uri="{FF2B5EF4-FFF2-40B4-BE49-F238E27FC236}">
                <a16:creationId xmlns:a16="http://schemas.microsoft.com/office/drawing/2014/main" id="{3AC2165A-FFD5-4343-9052-7177D4E7E7CA}"/>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28839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03/09/2019</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b="1" cap="all" spc="300" baseline="0">
                <a:solidFill>
                  <a:schemeClr val="tx1"/>
                </a:solidFill>
                <a:highlight>
                  <a:srgbClr val="00AEEF"/>
                </a:highlight>
                <a:latin typeface="+mj-lt"/>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a:extLst>
              <a:ext uri="{FF2B5EF4-FFF2-40B4-BE49-F238E27FC236}">
                <a16:creationId xmlns:a16="http://schemas.microsoft.com/office/drawing/2014/main" id="{9A36F53E-080F-F44E-8CD5-4DE862BECF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4559"/>
            <a:ext cx="5864400" cy="993538"/>
          </a:xfrm>
          <a:prstGeom prst="rect">
            <a:avLst/>
          </a:prstGeom>
        </p:spPr>
      </p:pic>
      <p:pic>
        <p:nvPicPr>
          <p:cNvPr id="9" name="Picture 8">
            <a:extLst>
              <a:ext uri="{FF2B5EF4-FFF2-40B4-BE49-F238E27FC236}">
                <a16:creationId xmlns:a16="http://schemas.microsoft.com/office/drawing/2014/main" id="{D03497FD-820E-DF4F-9CB7-85396B8DB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446508"/>
          </a:xfrm>
          <a:prstGeom prst="rect">
            <a:avLst/>
          </a:prstGeom>
        </p:spPr>
      </p:pic>
      <p:sp>
        <p:nvSpPr>
          <p:cNvPr id="13" name="Content Placeholder 2">
            <a:extLst>
              <a:ext uri="{FF2B5EF4-FFF2-40B4-BE49-F238E27FC236}">
                <a16:creationId xmlns:a16="http://schemas.microsoft.com/office/drawing/2014/main" id="{28F5FFC8-91EC-BC48-88DF-748A937C20F3}"/>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31013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03/09/2019</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40390E8-A56B-4044-8E0B-0C2E1E4E01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4559"/>
            <a:ext cx="5864400" cy="993538"/>
          </a:xfrm>
          <a:prstGeom prst="rect">
            <a:avLst/>
          </a:prstGeom>
        </p:spPr>
      </p:pic>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7" name="Picture 6">
            <a:extLst>
              <a:ext uri="{FF2B5EF4-FFF2-40B4-BE49-F238E27FC236}">
                <a16:creationId xmlns:a16="http://schemas.microsoft.com/office/drawing/2014/main" id="{0983582D-916C-2241-8D2D-340F1E3CC8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795"/>
            <a:ext cx="12192000" cy="1447800"/>
          </a:xfrm>
          <a:prstGeom prst="rect">
            <a:avLst/>
          </a:prstGeom>
        </p:spPr>
      </p:pic>
      <p:sp>
        <p:nvSpPr>
          <p:cNvPr id="11" name="Title 1">
            <a:extLst>
              <a:ext uri="{FF2B5EF4-FFF2-40B4-BE49-F238E27FC236}">
                <a16:creationId xmlns:a16="http://schemas.microsoft.com/office/drawing/2014/main" id="{4B8E12BE-3290-9C4C-BD9C-4BB01C116F57}"/>
              </a:ext>
            </a:extLst>
          </p:cNvPr>
          <p:cNvSpPr>
            <a:spLocks noGrp="1"/>
          </p:cNvSpPr>
          <p:nvPr>
            <p:ph type="ctrTitle" hasCustomPrompt="1"/>
          </p:nvPr>
        </p:nvSpPr>
        <p:spPr>
          <a:xfrm>
            <a:off x="415671" y="1647243"/>
            <a:ext cx="11247587" cy="709158"/>
          </a:xfrm>
        </p:spPr>
        <p:txBody>
          <a:bodyPr anchor="b">
            <a:normAutofit/>
          </a:bodyPr>
          <a:lstStyle>
            <a:lvl1pPr algn="l">
              <a:defRPr sz="4000" b="1" cap="all" spc="300" baseline="0">
                <a:solidFill>
                  <a:schemeClr val="tx1"/>
                </a:solidFill>
                <a:highlight>
                  <a:srgbClr val="00AEEF"/>
                </a:highlight>
                <a:latin typeface="+mj-lt"/>
              </a:defRPr>
            </a:lvl1pPr>
          </a:lstStyle>
          <a:p>
            <a:r>
              <a:rPr lang="en-US" dirty="0"/>
              <a:t> Add headline here</a:t>
            </a:r>
            <a:endParaRPr lang="en-GB" dirty="0"/>
          </a:p>
        </p:txBody>
      </p:sp>
      <p:sp>
        <p:nvSpPr>
          <p:cNvPr id="13" name="Content Placeholder 2">
            <a:extLst>
              <a:ext uri="{FF2B5EF4-FFF2-40B4-BE49-F238E27FC236}">
                <a16:creationId xmlns:a16="http://schemas.microsoft.com/office/drawing/2014/main" id="{B9779DB4-B684-FD46-B218-EFD61A01FA29}"/>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94951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03/09/2019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63459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3" name="Picture 12">
            <a:extLst>
              <a:ext uri="{FF2B5EF4-FFF2-40B4-BE49-F238E27FC236}">
                <a16:creationId xmlns:a16="http://schemas.microsoft.com/office/drawing/2014/main" id="{624A156C-B85B-B041-AD43-6150873F7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4559"/>
            <a:ext cx="5864400" cy="99353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03/09/2019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6F56D74-A523-AE4D-A2A4-3A4B57E2268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pic>
        <p:nvPicPr>
          <p:cNvPr id="12" name="Picture 11">
            <a:extLst>
              <a:ext uri="{FF2B5EF4-FFF2-40B4-BE49-F238E27FC236}">
                <a16:creationId xmlns:a16="http://schemas.microsoft.com/office/drawing/2014/main" id="{3E771DD0-C320-9445-B0F0-97B3D86CD6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4559"/>
            <a:ext cx="5864400" cy="993538"/>
          </a:xfrm>
          <a:prstGeom prst="rect">
            <a:avLst/>
          </a:prstGeom>
        </p:spPr>
      </p:pic>
      <p:sp>
        <p:nvSpPr>
          <p:cNvPr id="13" name="Content Placeholder 2">
            <a:extLst>
              <a:ext uri="{FF2B5EF4-FFF2-40B4-BE49-F238E27FC236}">
                <a16:creationId xmlns:a16="http://schemas.microsoft.com/office/drawing/2014/main" id="{BC10979D-82BB-2A49-BC9E-64D05111BFE0}"/>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265686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E025972-1FE8-1647-90F9-AF8A23FC0C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AB6121D6-8163-5E45-ADEC-53F7B1C91C6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95E27-7F3F-C544-AD7E-FCF248CCEF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7655"/>
            <a:ext cx="12192000" cy="5122689"/>
          </a:xfrm>
          <a:prstGeom prst="rect">
            <a:avLst/>
          </a:prstGeom>
        </p:spPr>
      </p:pic>
      <p:sp>
        <p:nvSpPr>
          <p:cNvPr id="4" name="Title 1">
            <a:extLst>
              <a:ext uri="{FF2B5EF4-FFF2-40B4-BE49-F238E27FC236}">
                <a16:creationId xmlns:a16="http://schemas.microsoft.com/office/drawing/2014/main" id="{20486077-B543-4046-B6A8-31C48E2A81F9}"/>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0" name="Title 1">
            <a:extLst>
              <a:ext uri="{FF2B5EF4-FFF2-40B4-BE49-F238E27FC236}">
                <a16:creationId xmlns:a16="http://schemas.microsoft.com/office/drawing/2014/main" id="{AFCF040C-7043-1846-8868-DD71F78DA75E}"/>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add headline here</a:t>
            </a:r>
            <a:endParaRPr lang="en-GB" dirty="0"/>
          </a:p>
        </p:txBody>
      </p:sp>
      <p:pic>
        <p:nvPicPr>
          <p:cNvPr id="11" name="Picture 10">
            <a:extLst>
              <a:ext uri="{FF2B5EF4-FFF2-40B4-BE49-F238E27FC236}">
                <a16:creationId xmlns:a16="http://schemas.microsoft.com/office/drawing/2014/main" id="{1DC64075-41A3-5043-A9D5-C8B4DEF19B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
        <p:nvSpPr>
          <p:cNvPr id="12" name="Content Placeholder 2">
            <a:extLst>
              <a:ext uri="{FF2B5EF4-FFF2-40B4-BE49-F238E27FC236}">
                <a16:creationId xmlns:a16="http://schemas.microsoft.com/office/drawing/2014/main" id="{D3AC7182-F4C3-E740-9026-B24AB4F1FF7A}"/>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079807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03/09/2019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Title 1">
            <a:extLst>
              <a:ext uri="{FF2B5EF4-FFF2-40B4-BE49-F238E27FC236}">
                <a16:creationId xmlns:a16="http://schemas.microsoft.com/office/drawing/2014/main" id="{6C9CA893-5B53-CD43-90FC-2A108B81677D}"/>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tx1"/>
                </a:solidFill>
                <a:highlight>
                  <a:srgbClr val="00AEEF"/>
                </a:highlight>
                <a:latin typeface="+mj-lt"/>
              </a:defRPr>
            </a:lvl1pPr>
          </a:lstStyle>
          <a:p>
            <a:r>
              <a:rPr lang="en-US" dirty="0"/>
              <a:t> add headline here</a:t>
            </a:r>
            <a:endParaRPr lang="en-GB" dirty="0"/>
          </a:p>
        </p:txBody>
      </p:sp>
      <p:pic>
        <p:nvPicPr>
          <p:cNvPr id="12" name="Picture 11">
            <a:extLst>
              <a:ext uri="{FF2B5EF4-FFF2-40B4-BE49-F238E27FC236}">
                <a16:creationId xmlns:a16="http://schemas.microsoft.com/office/drawing/2014/main" id="{74EACCB5-1CB8-7540-B281-2D4F7BA47B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cop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687388" y="1600223"/>
            <a:ext cx="10858500" cy="4092575"/>
          </a:xfrm>
        </p:spPr>
        <p:txBody>
          <a:bodyPr/>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sp>
        <p:nvSpPr>
          <p:cNvPr id="2" name="Title 1">
            <a:extLst>
              <a:ext uri="{FF2B5EF4-FFF2-40B4-BE49-F238E27FC236}">
                <a16:creationId xmlns:a16="http://schemas.microsoft.com/office/drawing/2014/main" id="{A40D67A1-0438-2C48-A360-27280496ADB5}"/>
              </a:ext>
            </a:extLst>
          </p:cNvPr>
          <p:cNvSpPr>
            <a:spLocks noGrp="1"/>
          </p:cNvSpPr>
          <p:nvPr>
            <p:ph type="title" hasCustomPrompt="1"/>
          </p:nvPr>
        </p:nvSpPr>
        <p:spPr>
          <a:xfrm>
            <a:off x="687388" y="612258"/>
            <a:ext cx="10858500" cy="816301"/>
          </a:xfrm>
        </p:spPr>
        <p:txBody>
          <a:bodyPr/>
          <a:lstStyle>
            <a:lvl1pPr>
              <a:defRPr b="1" spc="300" baseline="0">
                <a:solidFill>
                  <a:srgbClr val="00AEEF"/>
                </a:solidFill>
              </a:defRPr>
            </a:lvl1pPr>
          </a:lstStyle>
          <a:p>
            <a:r>
              <a:rPr lang="en-US" dirty="0"/>
              <a:t>ADD HEADLINE HERE</a:t>
            </a:r>
          </a:p>
        </p:txBody>
      </p:sp>
      <p:pic>
        <p:nvPicPr>
          <p:cNvPr id="6" name="Picture 5">
            <a:extLst>
              <a:ext uri="{FF2B5EF4-FFF2-40B4-BE49-F238E27FC236}">
                <a16:creationId xmlns:a16="http://schemas.microsoft.com/office/drawing/2014/main" id="{B28D6331-107D-D945-9CDA-F23948D925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E025972-1FE8-1647-90F9-AF8A23FC0C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7" name="Picture 6">
            <a:extLst>
              <a:ext uri="{FF2B5EF4-FFF2-40B4-BE49-F238E27FC236}">
                <a16:creationId xmlns:a16="http://schemas.microsoft.com/office/drawing/2014/main" id="{4F6227DC-6120-3B40-A9C6-7490D30987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3688" y="1735200"/>
            <a:ext cx="3722957" cy="3722957"/>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4" name="Picture 3">
            <a:extLst>
              <a:ext uri="{FF2B5EF4-FFF2-40B4-BE49-F238E27FC236}">
                <a16:creationId xmlns:a16="http://schemas.microsoft.com/office/drawing/2014/main" id="{A663E884-46A1-DB49-BD7C-11CB5A28E1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527" y="1735200"/>
            <a:ext cx="3731280" cy="3731280"/>
          </a:xfrm>
          <a:prstGeom prst="rect">
            <a:avLst/>
          </a:prstGeom>
        </p:spPr>
      </p:pic>
      <p:pic>
        <p:nvPicPr>
          <p:cNvPr id="11" name="Picture 10">
            <a:extLst>
              <a:ext uri="{FF2B5EF4-FFF2-40B4-BE49-F238E27FC236}">
                <a16:creationId xmlns:a16="http://schemas.microsoft.com/office/drawing/2014/main" id="{6D9C8A8D-5B0B-1547-9D2E-E1E29C3701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a:extLst>
              <a:ext uri="{FF2B5EF4-FFF2-40B4-BE49-F238E27FC236}">
                <a16:creationId xmlns:a16="http://schemas.microsoft.com/office/drawing/2014/main" id="{F1AA5C98-6FB6-964F-A7B1-18FFFD8EB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3688" y="1735199"/>
            <a:ext cx="3722957" cy="3722957"/>
          </a:xfrm>
          <a:prstGeom prst="rect">
            <a:avLst/>
          </a:prstGeom>
        </p:spPr>
      </p:pic>
      <p:pic>
        <p:nvPicPr>
          <p:cNvPr id="12" name="Picture 11">
            <a:extLst>
              <a:ext uri="{FF2B5EF4-FFF2-40B4-BE49-F238E27FC236}">
                <a16:creationId xmlns:a16="http://schemas.microsoft.com/office/drawing/2014/main" id="{95C86718-6291-D149-9439-A383FAB9D7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03/09/2019</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chemeClr val="bg1"/>
                </a:solidFill>
                <a:highlight>
                  <a:srgbClr val="000000"/>
                </a:highlight>
                <a:latin typeface="+mj-lt"/>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6" name="Picture 5">
            <a:extLst>
              <a:ext uri="{FF2B5EF4-FFF2-40B4-BE49-F238E27FC236}">
                <a16:creationId xmlns:a16="http://schemas.microsoft.com/office/drawing/2014/main" id="{AA1FC4CC-2A81-9847-B4F5-3E876AF17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528" y="1735201"/>
            <a:ext cx="3731278" cy="3731278"/>
          </a:xfrm>
          <a:prstGeom prst="rect">
            <a:avLst/>
          </a:prstGeom>
        </p:spPr>
      </p:pic>
      <p:pic>
        <p:nvPicPr>
          <p:cNvPr id="11" name="Picture 10">
            <a:extLst>
              <a:ext uri="{FF2B5EF4-FFF2-40B4-BE49-F238E27FC236}">
                <a16:creationId xmlns:a16="http://schemas.microsoft.com/office/drawing/2014/main" id="{682462C4-41F1-8545-AE8F-3C0D7236B0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ergency picture">
    <p:bg>
      <p:bgPr>
        <a:solidFill>
          <a:schemeClr val="tx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03/09/2019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0" name="Date Placeholder 3">
            <a:extLst>
              <a:ext uri="{FF2B5EF4-FFF2-40B4-BE49-F238E27FC236}">
                <a16:creationId xmlns:a16="http://schemas.microsoft.com/office/drawing/2014/main" id="{06769275-F99D-9041-90A1-762D53810465}"/>
              </a:ext>
            </a:extLst>
          </p:cNvPr>
          <p:cNvSpPr txBox="1">
            <a:spLocks/>
          </p:cNvSpPr>
          <p:nvPr userDrawn="1"/>
        </p:nvSpPr>
        <p:spPr>
          <a:xfrm>
            <a:off x="360000" y="5733256"/>
            <a:ext cx="2133600" cy="33193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4ABF6D-B116-48FA-8A85-4C24104CDDB3}" type="datetimeFigureOut">
              <a:rPr lang="en-GB" smtClean="0"/>
              <a:pPr/>
              <a:t>03/09/2019</a:t>
            </a:fld>
            <a:endParaRPr lang="en-GB" dirty="0"/>
          </a:p>
        </p:txBody>
      </p:sp>
      <p:sp>
        <p:nvSpPr>
          <p:cNvPr id="11" name="Slide Number Placeholder 5">
            <a:extLst>
              <a:ext uri="{FF2B5EF4-FFF2-40B4-BE49-F238E27FC236}">
                <a16:creationId xmlns:a16="http://schemas.microsoft.com/office/drawing/2014/main" id="{71E09976-AA05-D74C-B1A0-27A86957E564}"/>
              </a:ext>
            </a:extLst>
          </p:cNvPr>
          <p:cNvSpPr txBox="1">
            <a:spLocks/>
          </p:cNvSpPr>
          <p:nvPr userDrawn="1"/>
        </p:nvSpPr>
        <p:spPr>
          <a:xfrm>
            <a:off x="360000" y="6381328"/>
            <a:ext cx="2133600"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099AA68-E695-4F58-BEEE-DDF7D9F5029C}" type="slidenum">
              <a:rPr lang="en-GB" smtClean="0"/>
              <a:pPr algn="l"/>
              <a:t>‹#›</a:t>
            </a:fld>
            <a:endParaRPr lang="en-GB" dirty="0"/>
          </a:p>
        </p:txBody>
      </p:sp>
      <p:sp>
        <p:nvSpPr>
          <p:cNvPr id="16" name="Picture Placeholder 2">
            <a:extLst>
              <a:ext uri="{FF2B5EF4-FFF2-40B4-BE49-F238E27FC236}">
                <a16:creationId xmlns:a16="http://schemas.microsoft.com/office/drawing/2014/main" id="{680C8AA7-B64D-FD41-9A90-8DDEC77064BA}"/>
              </a:ext>
            </a:extLst>
          </p:cNvPr>
          <p:cNvSpPr>
            <a:spLocks noGrp="1"/>
          </p:cNvSpPr>
          <p:nvPr>
            <p:ph type="pic" idx="13"/>
          </p:nvPr>
        </p:nvSpPr>
        <p:spPr>
          <a:xfrm>
            <a:off x="7199055" y="1774297"/>
            <a:ext cx="4408532" cy="3732843"/>
          </a:xfrm>
        </p:spPr>
        <p:txBody>
          <a:bodyPr>
            <a:normAutofit/>
          </a:bodyPr>
          <a:lstStyle>
            <a:lvl1pPr marL="0" indent="0">
              <a:buNone/>
              <a:defRPr sz="2000" b="0" i="0">
                <a:solidFill>
                  <a:schemeClr val="bg1"/>
                </a:solidFill>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7" name="Title 1">
            <a:extLst>
              <a:ext uri="{FF2B5EF4-FFF2-40B4-BE49-F238E27FC236}">
                <a16:creationId xmlns:a16="http://schemas.microsoft.com/office/drawing/2014/main" id="{208D923E-B3B4-4146-8AB6-93771D172652}"/>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rgbClr val="FFFF00"/>
                </a:solidFill>
                <a:latin typeface="+mj-lt"/>
              </a:defRPr>
            </a:lvl1pPr>
          </a:lstStyle>
          <a:p>
            <a:r>
              <a:rPr lang="en-US" dirty="0"/>
              <a:t>Emergencies only slide</a:t>
            </a:r>
            <a:endParaRPr lang="en-GB" dirty="0"/>
          </a:p>
        </p:txBody>
      </p:sp>
      <p:cxnSp>
        <p:nvCxnSpPr>
          <p:cNvPr id="18" name="Straight Connector 17">
            <a:extLst>
              <a:ext uri="{FF2B5EF4-FFF2-40B4-BE49-F238E27FC236}">
                <a16:creationId xmlns:a16="http://schemas.microsoft.com/office/drawing/2014/main" id="{1EB98862-DC4C-3F4C-BD90-EC8D91D7B07E}"/>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5B3D0BB-107A-CB4E-B1EB-5CEE9EBFF0F8}"/>
              </a:ext>
            </a:extLst>
          </p:cNvPr>
          <p:cNvSpPr>
            <a:spLocks noGrp="1"/>
          </p:cNvSpPr>
          <p:nvPr>
            <p:ph type="body" sz="quarter" idx="14" hasCustomPrompt="1"/>
          </p:nvPr>
        </p:nvSpPr>
        <p:spPr>
          <a:xfrm>
            <a:off x="393609" y="1815292"/>
            <a:ext cx="6162736" cy="3651187"/>
          </a:xfrm>
          <a:ln w="38100">
            <a:solidFill>
              <a:srgbClr val="FFFF00"/>
            </a:solidFill>
          </a:ln>
        </p:spPr>
        <p:txBody>
          <a:bodyPr lIns="180000" tIns="216000" bIns="72000"/>
          <a:lstStyle>
            <a:lvl1pPr marL="342000" indent="-342000">
              <a:buClr>
                <a:srgbClr val="00AEEF"/>
              </a:buClr>
              <a:buFont typeface="Wingdings" pitchFamily="2" charset="2"/>
              <a:buChar char="§"/>
              <a:defRPr sz="3200" b="0" i="0">
                <a:solidFill>
                  <a:schemeClr val="bg1"/>
                </a:solidFill>
                <a:latin typeface="+mn-lt"/>
              </a:defRPr>
            </a:lvl1pPr>
            <a:lvl2pPr marL="792000" indent="-342000">
              <a:buClr>
                <a:srgbClr val="00AEEF"/>
              </a:buClr>
              <a:buFont typeface="Wingdings" pitchFamily="2" charset="2"/>
              <a:buChar char="§"/>
              <a:defRPr sz="2800" b="0" i="0">
                <a:solidFill>
                  <a:schemeClr val="bg1"/>
                </a:solidFill>
                <a:latin typeface="+mn-lt"/>
              </a:defRPr>
            </a:lvl2pPr>
            <a:lvl3pPr marL="1198800" indent="-284400">
              <a:buClr>
                <a:srgbClr val="00AEEF"/>
              </a:buClr>
              <a:buFont typeface="Wingdings" pitchFamily="2" charset="2"/>
              <a:buChar char="§"/>
              <a:defRPr sz="2400" b="0" i="0">
                <a:solidFill>
                  <a:schemeClr val="bg1"/>
                </a:solidFill>
                <a:latin typeface="+mn-lt"/>
              </a:defRPr>
            </a:lvl3pPr>
            <a:lvl4pPr marL="1656000" indent="-284400">
              <a:buClr>
                <a:srgbClr val="00AEEF"/>
              </a:buClr>
              <a:buFont typeface="Wingdings" pitchFamily="2" charset="2"/>
              <a:buChar char="§"/>
              <a:defRPr sz="2000" b="0" i="0">
                <a:solidFill>
                  <a:schemeClr val="bg1"/>
                </a:solidFill>
                <a:latin typeface="+mn-lt"/>
              </a:defRPr>
            </a:lvl4pPr>
            <a:lvl5pPr marL="2057400" indent="-228600">
              <a:buClr>
                <a:srgbClr val="00AEEF"/>
              </a:buClr>
              <a:buFont typeface="Wingdings" pitchFamily="2" charset="2"/>
              <a:buChar char="§"/>
              <a:defRPr b="0" i="0">
                <a:solidFill>
                  <a:schemeClr val="bg1"/>
                </a:solidFill>
                <a:latin typeface="Univers Next Pro" panose="020B0503030202020203" pitchFamily="34" charset="77"/>
              </a:defRPr>
            </a:lvl5pPr>
          </a:lstStyle>
          <a:p>
            <a:pPr lvl="0"/>
            <a:r>
              <a:rPr lang="en-US" dirty="0"/>
              <a:t>Edit text relating to EMERGENCY</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AFC3FF1B-0A2F-9649-A10F-A68F7BC613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359048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ergency object">
    <p:bg>
      <p:bgPr>
        <a:solidFill>
          <a:schemeClr val="tx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03/09/2019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0" name="Date Placeholder 3">
            <a:extLst>
              <a:ext uri="{FF2B5EF4-FFF2-40B4-BE49-F238E27FC236}">
                <a16:creationId xmlns:a16="http://schemas.microsoft.com/office/drawing/2014/main" id="{06769275-F99D-9041-90A1-762D53810465}"/>
              </a:ext>
            </a:extLst>
          </p:cNvPr>
          <p:cNvSpPr txBox="1">
            <a:spLocks/>
          </p:cNvSpPr>
          <p:nvPr userDrawn="1"/>
        </p:nvSpPr>
        <p:spPr>
          <a:xfrm>
            <a:off x="360000" y="5733256"/>
            <a:ext cx="2133600" cy="33193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4ABF6D-B116-48FA-8A85-4C24104CDDB3}" type="datetimeFigureOut">
              <a:rPr lang="en-GB" smtClean="0"/>
              <a:pPr/>
              <a:t>03/09/2019</a:t>
            </a:fld>
            <a:endParaRPr lang="en-GB" dirty="0"/>
          </a:p>
        </p:txBody>
      </p:sp>
      <p:sp>
        <p:nvSpPr>
          <p:cNvPr id="11" name="Slide Number Placeholder 5">
            <a:extLst>
              <a:ext uri="{FF2B5EF4-FFF2-40B4-BE49-F238E27FC236}">
                <a16:creationId xmlns:a16="http://schemas.microsoft.com/office/drawing/2014/main" id="{71E09976-AA05-D74C-B1A0-27A86957E564}"/>
              </a:ext>
            </a:extLst>
          </p:cNvPr>
          <p:cNvSpPr txBox="1">
            <a:spLocks/>
          </p:cNvSpPr>
          <p:nvPr userDrawn="1"/>
        </p:nvSpPr>
        <p:spPr>
          <a:xfrm>
            <a:off x="360000" y="6381328"/>
            <a:ext cx="2133600"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099AA68-E695-4F58-BEEE-DDF7D9F5029C}" type="slidenum">
              <a:rPr lang="en-GB" smtClean="0"/>
              <a:pPr algn="l"/>
              <a:t>‹#›</a:t>
            </a:fld>
            <a:endParaRPr lang="en-GB" dirty="0"/>
          </a:p>
        </p:txBody>
      </p:sp>
      <p:sp>
        <p:nvSpPr>
          <p:cNvPr id="18" name="Title 1">
            <a:extLst>
              <a:ext uri="{FF2B5EF4-FFF2-40B4-BE49-F238E27FC236}">
                <a16:creationId xmlns:a16="http://schemas.microsoft.com/office/drawing/2014/main" id="{D5A04407-B8F0-374A-ACA7-E125112C146F}"/>
              </a:ext>
            </a:extLst>
          </p:cNvPr>
          <p:cNvSpPr>
            <a:spLocks noGrp="1"/>
          </p:cNvSpPr>
          <p:nvPr>
            <p:ph type="ctrTitle" hasCustomPrompt="1"/>
          </p:nvPr>
        </p:nvSpPr>
        <p:spPr>
          <a:xfrm>
            <a:off x="360000" y="261444"/>
            <a:ext cx="11247587" cy="877104"/>
          </a:xfrm>
        </p:spPr>
        <p:txBody>
          <a:bodyPr anchor="b">
            <a:normAutofit/>
          </a:bodyPr>
          <a:lstStyle>
            <a:lvl1pPr algn="l">
              <a:defRPr sz="4800" b="1" cap="all" spc="300" baseline="0">
                <a:solidFill>
                  <a:srgbClr val="FFFF00"/>
                </a:solidFill>
                <a:latin typeface="+mj-lt"/>
              </a:defRPr>
            </a:lvl1pPr>
          </a:lstStyle>
          <a:p>
            <a:r>
              <a:rPr lang="en-US" dirty="0"/>
              <a:t>Emergencies only slide</a:t>
            </a:r>
            <a:endParaRPr lang="en-GB" dirty="0"/>
          </a:p>
        </p:txBody>
      </p:sp>
      <p:cxnSp>
        <p:nvCxnSpPr>
          <p:cNvPr id="19" name="Straight Connector 18">
            <a:extLst>
              <a:ext uri="{FF2B5EF4-FFF2-40B4-BE49-F238E27FC236}">
                <a16:creationId xmlns:a16="http://schemas.microsoft.com/office/drawing/2014/main" id="{9C97692E-458E-3A41-B82F-63468C08140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7DDEAD33-DF1E-3447-81F4-8EFD1671104C}"/>
              </a:ext>
            </a:extLst>
          </p:cNvPr>
          <p:cNvSpPr>
            <a:spLocks noGrp="1"/>
          </p:cNvSpPr>
          <p:nvPr>
            <p:ph idx="13" hasCustomPrompt="1"/>
          </p:nvPr>
        </p:nvSpPr>
        <p:spPr>
          <a:xfrm>
            <a:off x="7199999" y="1774296"/>
            <a:ext cx="4407587" cy="3732843"/>
          </a:xfrm>
        </p:spPr>
        <p:txBody>
          <a:bodyPr>
            <a:normAutofit/>
          </a:bodyPr>
          <a:lstStyle>
            <a:lvl1pPr marL="0" indent="0">
              <a:buNone/>
              <a:defRPr sz="2000" b="0" i="0">
                <a:solidFill>
                  <a:schemeClr val="bg1"/>
                </a:solidFill>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object</a:t>
            </a:r>
          </a:p>
        </p:txBody>
      </p:sp>
      <p:sp>
        <p:nvSpPr>
          <p:cNvPr id="12" name="Text Placeholder 2">
            <a:extLst>
              <a:ext uri="{FF2B5EF4-FFF2-40B4-BE49-F238E27FC236}">
                <a16:creationId xmlns:a16="http://schemas.microsoft.com/office/drawing/2014/main" id="{462E8C25-BDA5-3041-A25C-BE3B34696960}"/>
              </a:ext>
            </a:extLst>
          </p:cNvPr>
          <p:cNvSpPr>
            <a:spLocks noGrp="1"/>
          </p:cNvSpPr>
          <p:nvPr>
            <p:ph type="body" sz="quarter" idx="14" hasCustomPrompt="1"/>
          </p:nvPr>
        </p:nvSpPr>
        <p:spPr>
          <a:xfrm>
            <a:off x="393609" y="1815292"/>
            <a:ext cx="6162736" cy="3651187"/>
          </a:xfrm>
          <a:ln w="38100">
            <a:solidFill>
              <a:srgbClr val="FFFF00"/>
            </a:solidFill>
          </a:ln>
        </p:spPr>
        <p:txBody>
          <a:bodyPr lIns="180000" tIns="216000" bIns="72000"/>
          <a:lstStyle>
            <a:lvl1pPr marL="342000" indent="-342000">
              <a:buClr>
                <a:srgbClr val="00AEEF"/>
              </a:buClr>
              <a:buFont typeface="Wingdings" pitchFamily="2" charset="2"/>
              <a:buChar char="§"/>
              <a:defRPr sz="3200" b="0" i="0">
                <a:solidFill>
                  <a:schemeClr val="bg1"/>
                </a:solidFill>
                <a:latin typeface="+mn-lt"/>
              </a:defRPr>
            </a:lvl1pPr>
            <a:lvl2pPr marL="792000" indent="-342000">
              <a:buClr>
                <a:srgbClr val="00AEEF"/>
              </a:buClr>
              <a:buFont typeface="Wingdings" pitchFamily="2" charset="2"/>
              <a:buChar char="§"/>
              <a:defRPr sz="2800" b="0" i="0">
                <a:solidFill>
                  <a:schemeClr val="bg1"/>
                </a:solidFill>
                <a:latin typeface="+mn-lt"/>
              </a:defRPr>
            </a:lvl2pPr>
            <a:lvl3pPr marL="1198800" indent="-284400">
              <a:buClr>
                <a:srgbClr val="00AEEF"/>
              </a:buClr>
              <a:buFont typeface="Wingdings" pitchFamily="2" charset="2"/>
              <a:buChar char="§"/>
              <a:defRPr sz="2400" b="0" i="0">
                <a:solidFill>
                  <a:schemeClr val="bg1"/>
                </a:solidFill>
                <a:latin typeface="+mn-lt"/>
              </a:defRPr>
            </a:lvl3pPr>
            <a:lvl4pPr marL="1656000" indent="-284400">
              <a:buClr>
                <a:srgbClr val="00AEEF"/>
              </a:buClr>
              <a:buFont typeface="Wingdings" pitchFamily="2" charset="2"/>
              <a:buChar char="§"/>
              <a:defRPr sz="2000" b="0" i="0">
                <a:solidFill>
                  <a:schemeClr val="bg1"/>
                </a:solidFill>
                <a:latin typeface="+mn-lt"/>
              </a:defRPr>
            </a:lvl4pPr>
            <a:lvl5pPr marL="2057400" indent="-228600">
              <a:buClr>
                <a:srgbClr val="00AEEF"/>
              </a:buClr>
              <a:buFont typeface="Wingdings" pitchFamily="2" charset="2"/>
              <a:buChar char="§"/>
              <a:defRPr b="0" i="0">
                <a:solidFill>
                  <a:schemeClr val="bg1"/>
                </a:solidFill>
                <a:latin typeface="Univers Next Pro" panose="020B0503030202020203" pitchFamily="34" charset="77"/>
              </a:defRPr>
            </a:lvl5pPr>
          </a:lstStyle>
          <a:p>
            <a:pPr lvl="0"/>
            <a:r>
              <a:rPr lang="en-US" dirty="0"/>
              <a:t>Edit text relating to EMERGENCY</a:t>
            </a:r>
          </a:p>
          <a:p>
            <a:pPr lvl="1"/>
            <a:r>
              <a:rPr lang="en-US" dirty="0"/>
              <a:t>Second level</a:t>
            </a:r>
          </a:p>
          <a:p>
            <a:pPr lvl="2"/>
            <a:r>
              <a:rPr lang="en-US" dirty="0"/>
              <a:t>Third level</a:t>
            </a:r>
          </a:p>
          <a:p>
            <a:pPr lvl="3"/>
            <a:r>
              <a:rPr lang="en-US" dirty="0"/>
              <a:t>Fourth level</a:t>
            </a:r>
          </a:p>
        </p:txBody>
      </p:sp>
      <p:pic>
        <p:nvPicPr>
          <p:cNvPr id="13" name="Picture 12">
            <a:extLst>
              <a:ext uri="{FF2B5EF4-FFF2-40B4-BE49-F238E27FC236}">
                <a16:creationId xmlns:a16="http://schemas.microsoft.com/office/drawing/2014/main" id="{8C15DB3A-B3FC-084F-B3C6-41205B684E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18598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a:extLst>
              <a:ext uri="{FF2B5EF4-FFF2-40B4-BE49-F238E27FC236}">
                <a16:creationId xmlns:a16="http://schemas.microsoft.com/office/drawing/2014/main" id="{1D0D3F36-E417-F542-AEC3-92A8630E4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96251-5D1C-A545-984E-0AD340F660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8A3DDE1-585F-484E-AAA6-AA335C477F44}"/>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i="0"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D9855-7E6F-B041-B8F6-98EFA4B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2054680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A2E7D4-DDA1-5648-9C2B-DAE994E40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7600" y="5888212"/>
            <a:ext cx="5864400" cy="993538"/>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D9855-7E6F-B041-B8F6-98EFA4B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70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FA35AF-F14F-1C4E-B159-002BE7C501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1" y="5167889"/>
            <a:ext cx="8219661" cy="1022569"/>
          </a:xfrm>
          <a:solidFill>
            <a:schemeClr val="tx1">
              <a:alpha val="70000"/>
            </a:schemeClr>
          </a:solidFill>
        </p:spPr>
        <p:txBody>
          <a:bodyPr wrap="square" lIns="360000" tIns="144000" anchor="ctr" anchorCtr="0">
            <a:spAutoFit/>
          </a:bodyPr>
          <a:lstStyle>
            <a:lvl1pPr>
              <a:defRPr sz="6000" b="1" cap="none" spc="300" baseline="0">
                <a:solidFill>
                  <a:schemeClr val="bg1"/>
                </a:solidFill>
                <a:latin typeface="+mj-lt"/>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2AA27-F4CC-6D45-9995-10D499BC7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1" y="5167889"/>
            <a:ext cx="8219661" cy="1022569"/>
          </a:xfrm>
          <a:solidFill>
            <a:schemeClr val="tx1">
              <a:alpha val="70000"/>
            </a:schemeClr>
          </a:solidFill>
        </p:spPr>
        <p:txBody>
          <a:bodyPr wrap="square" lIns="360000" tIns="144000" anchor="ctr" anchorCtr="0">
            <a:spAutoFit/>
          </a:bodyPr>
          <a:lstStyle>
            <a:lvl1pPr>
              <a:defRPr sz="6000" b="1" cap="none" spc="300" baseline="0">
                <a:solidFill>
                  <a:schemeClr val="bg1"/>
                </a:solidFill>
                <a:latin typeface="+mj-lt"/>
              </a:defRPr>
            </a:lvl1pPr>
          </a:lstStyle>
          <a:p>
            <a:r>
              <a:rPr lang="en-US" dirty="0"/>
              <a:t>ANY QUESTIONS?</a:t>
            </a:r>
            <a:endParaRPr lang="en-GB" dirty="0"/>
          </a:p>
        </p:txBody>
      </p:sp>
    </p:spTree>
    <p:extLst>
      <p:ext uri="{BB962C8B-B14F-4D97-AF65-F5344CB8AC3E}">
        <p14:creationId xmlns:p14="http://schemas.microsoft.com/office/powerpoint/2010/main" val="71492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564B5-C972-EE46-8B68-528983613A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1F982D7-DD61-7640-AED2-AA89B2F8CE8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50D81-C926-AC44-A3D9-DCD8A6FDA3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Arial" panose="020B0604020202020204" pitchFamily="34" charset="0"/>
                <a:cs typeface="Arial" panose="020B0604020202020204"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369C5A-BFA3-7B45-B4C2-2194CC53A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416C06A-2814-764D-BD5A-C2F5D01AB494}"/>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E9DA1-CEC6-9845-BEFA-E175F06964E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79475"/>
            <a:ext cx="12192000" cy="509905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DB8A-4867-9142-B07C-A8F9BF21B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109" cy="6858000"/>
          </a:xfrm>
          <a:prstGeom prst="rect">
            <a:avLst/>
          </a:prstGeom>
        </p:spPr>
      </p:pic>
      <p:sp>
        <p:nvSpPr>
          <p:cNvPr id="5"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1DC2F-F0D1-B14B-8B33-781F8BF344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b="1" cap="all" spc="300" baseline="0">
                <a:solidFill>
                  <a:schemeClr val="bg1"/>
                </a:solidFill>
                <a:latin typeface="+mj-lt"/>
              </a:defRPr>
            </a:lvl1pPr>
          </a:lstStyle>
          <a:p>
            <a:r>
              <a:rPr lang="en-US" dirty="0"/>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710" r:id="rId14"/>
    <p:sldLayoutId id="2147483682" r:id="rId15"/>
    <p:sldLayoutId id="2147483707" r:id="rId16"/>
    <p:sldLayoutId id="2147483714" r:id="rId17"/>
    <p:sldLayoutId id="2147483649" r:id="rId18"/>
    <p:sldLayoutId id="2147483717" r:id="rId19"/>
    <p:sldLayoutId id="2147483699" r:id="rId20"/>
    <p:sldLayoutId id="2147483702" r:id="rId21"/>
    <p:sldLayoutId id="2147483650" r:id="rId22"/>
    <p:sldLayoutId id="2147483704" r:id="rId23"/>
    <p:sldLayoutId id="2147483719" r:id="rId24"/>
    <p:sldLayoutId id="2147483718" r:id="rId25"/>
    <p:sldLayoutId id="2147483720" r:id="rId26"/>
    <p:sldLayoutId id="2147483711" r:id="rId27"/>
    <p:sldLayoutId id="2147483712" r:id="rId28"/>
    <p:sldLayoutId id="2147483715" r:id="rId29"/>
    <p:sldLayoutId id="2147483701" r:id="rId30"/>
    <p:sldLayoutId id="2147483687" r:id="rId31"/>
    <p:sldLayoutId id="2147483713" r:id="rId32"/>
    <p:sldLayoutId id="2147483721" r:id="rId33"/>
    <p:sldLayoutId id="2147483696" r:id="rId34"/>
    <p:sldLayoutId id="2147483722"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_tT8gWG9h4&amp;list=PLLnYeCQ-QQDnmFwcG10e13GKRM8xUBDL9&amp;index=2&amp;t=0s"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60E5-223B-1A43-91E6-46C39F7F1C55}"/>
              </a:ext>
            </a:extLst>
          </p:cNvPr>
          <p:cNvSpPr>
            <a:spLocks noGrp="1"/>
          </p:cNvSpPr>
          <p:nvPr>
            <p:ph type="ctrTitle"/>
          </p:nvPr>
        </p:nvSpPr>
        <p:spPr>
          <a:xfrm>
            <a:off x="0" y="5252872"/>
            <a:ext cx="9756058" cy="745571"/>
          </a:xfrm>
        </p:spPr>
        <p:txBody>
          <a:bodyPr/>
          <a:lstStyle/>
          <a:p>
            <a:r>
              <a:rPr lang="en-US" dirty="0"/>
              <a:t>Outright 2019</a:t>
            </a:r>
          </a:p>
        </p:txBody>
      </p:sp>
      <p:sp>
        <p:nvSpPr>
          <p:cNvPr id="3" name="Rectangle 2">
            <a:extLst>
              <a:ext uri="{FF2B5EF4-FFF2-40B4-BE49-F238E27FC236}">
                <a16:creationId xmlns:a16="http://schemas.microsoft.com/office/drawing/2014/main" id="{594DCD8C-F5ED-4C00-89E5-844F8B7CD604}"/>
              </a:ext>
            </a:extLst>
          </p:cNvPr>
          <p:cNvSpPr/>
          <p:nvPr/>
        </p:nvSpPr>
        <p:spPr>
          <a:xfrm>
            <a:off x="10510129" y="5625657"/>
            <a:ext cx="1681871" cy="276999"/>
          </a:xfrm>
          <a:prstGeom prst="rect">
            <a:avLst/>
          </a:prstGeom>
        </p:spPr>
        <p:txBody>
          <a:bodyPr wrap="square">
            <a:spAutoFit/>
          </a:bodyPr>
          <a:lstStyle/>
          <a:p>
            <a:r>
              <a:rPr lang="pl-PL" sz="1200" dirty="0">
                <a:solidFill>
                  <a:schemeClr val="bg1"/>
                </a:solidFill>
              </a:rPr>
              <a:t>© P&amp;Co Ltd./SC 201</a:t>
            </a:r>
            <a:r>
              <a:rPr lang="en-GB" sz="1200" dirty="0">
                <a:solidFill>
                  <a:schemeClr val="bg1"/>
                </a:solidFill>
              </a:rPr>
              <a:t>9</a:t>
            </a:r>
          </a:p>
        </p:txBody>
      </p:sp>
    </p:spTree>
    <p:extLst>
      <p:ext uri="{BB962C8B-B14F-4D97-AF65-F5344CB8AC3E}">
        <p14:creationId xmlns:p14="http://schemas.microsoft.com/office/powerpoint/2010/main" val="1623255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EF0DE4-B27E-8B45-A329-D4D3C2E011A9}"/>
              </a:ext>
            </a:extLst>
          </p:cNvPr>
          <p:cNvSpPr>
            <a:spLocks noGrp="1"/>
          </p:cNvSpPr>
          <p:nvPr>
            <p:ph type="body" sz="quarter" idx="11"/>
          </p:nvPr>
        </p:nvSpPr>
        <p:spPr/>
        <p:txBody>
          <a:bodyPr>
            <a:normAutofit lnSpcReduction="10000"/>
          </a:bodyPr>
          <a:lstStyle/>
          <a:p>
            <a:r>
              <a:rPr lang="en-GB" dirty="0"/>
              <a:t>Paddington’s kindness, tolerance, perseverance in the face of adversity, and willingness to stand up for things he believes in make him the perfect champion for children. </a:t>
            </a:r>
          </a:p>
          <a:p>
            <a:r>
              <a:rPr lang="en-GB" dirty="0"/>
              <a:t>Paddington wants children to use their voice to make the world a better place.</a:t>
            </a:r>
          </a:p>
          <a:p>
            <a:r>
              <a:rPr lang="en-GB" dirty="0"/>
              <a:t>He will be joining us on our journey to learn more about the UN Convention on the Rights of the Child and celebrate its 30th birthday.</a:t>
            </a:r>
          </a:p>
          <a:p>
            <a:endParaRPr lang="en-GB" dirty="0"/>
          </a:p>
          <a:p>
            <a:endParaRPr lang="en-GB" dirty="0"/>
          </a:p>
          <a:p>
            <a:endParaRPr lang="en-US" dirty="0"/>
          </a:p>
        </p:txBody>
      </p:sp>
      <p:sp>
        <p:nvSpPr>
          <p:cNvPr id="3" name="Title 2">
            <a:extLst>
              <a:ext uri="{FF2B5EF4-FFF2-40B4-BE49-F238E27FC236}">
                <a16:creationId xmlns:a16="http://schemas.microsoft.com/office/drawing/2014/main" id="{BAAFE52C-9B21-1E4A-A9EA-9407BE958ECA}"/>
              </a:ext>
            </a:extLst>
          </p:cNvPr>
          <p:cNvSpPr>
            <a:spLocks noGrp="1"/>
          </p:cNvSpPr>
          <p:nvPr>
            <p:ph type="title"/>
          </p:nvPr>
        </p:nvSpPr>
        <p:spPr/>
        <p:txBody>
          <a:bodyPr/>
          <a:lstStyle/>
          <a:p>
            <a:r>
              <a:rPr lang="en-GB" dirty="0">
                <a:cs typeface="Arial"/>
              </a:rPr>
              <a:t>PADDINGTON</a:t>
            </a:r>
            <a:r>
              <a:rPr lang="en-GB" baseline="30000" dirty="0">
                <a:cs typeface="Arial"/>
              </a:rPr>
              <a:t>TM</a:t>
            </a:r>
            <a:r>
              <a:rPr lang="en-GB" dirty="0">
                <a:cs typeface="Arial"/>
              </a:rPr>
              <a:t> AND OUTRIGHT</a:t>
            </a:r>
            <a:endParaRPr lang="en-US" dirty="0"/>
          </a:p>
        </p:txBody>
      </p:sp>
    </p:spTree>
    <p:extLst>
      <p:ext uri="{BB962C8B-B14F-4D97-AF65-F5344CB8AC3E}">
        <p14:creationId xmlns:p14="http://schemas.microsoft.com/office/powerpoint/2010/main" val="404500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EF0DE4-B27E-8B45-A329-D4D3C2E011A9}"/>
              </a:ext>
            </a:extLst>
          </p:cNvPr>
          <p:cNvSpPr>
            <a:spLocks noGrp="1"/>
          </p:cNvSpPr>
          <p:nvPr>
            <p:ph type="body" sz="quarter" idx="11"/>
          </p:nvPr>
        </p:nvSpPr>
        <p:spPr/>
        <p:txBody>
          <a:bodyPr>
            <a:normAutofit/>
          </a:bodyPr>
          <a:lstStyle/>
          <a:p>
            <a:r>
              <a:rPr lang="en-GB" sz="2000" dirty="0" err="1"/>
              <a:t>Cel</a:t>
            </a:r>
            <a:r>
              <a:rPr lang="en-GB" sz="2000" dirty="0"/>
              <a:t> Spellman, actor and Unicef UK Ambassador</a:t>
            </a:r>
          </a:p>
          <a:p>
            <a:endParaRPr lang="en-GB" dirty="0"/>
          </a:p>
          <a:p>
            <a:endParaRPr lang="en-GB" dirty="0"/>
          </a:p>
          <a:p>
            <a:endParaRPr lang="en-US" dirty="0"/>
          </a:p>
        </p:txBody>
      </p:sp>
      <p:sp>
        <p:nvSpPr>
          <p:cNvPr id="3" name="Title 2">
            <a:extLst>
              <a:ext uri="{FF2B5EF4-FFF2-40B4-BE49-F238E27FC236}">
                <a16:creationId xmlns:a16="http://schemas.microsoft.com/office/drawing/2014/main" id="{BAAFE52C-9B21-1E4A-A9EA-9407BE958ECA}"/>
              </a:ext>
            </a:extLst>
          </p:cNvPr>
          <p:cNvSpPr>
            <a:spLocks noGrp="1"/>
          </p:cNvSpPr>
          <p:nvPr>
            <p:ph type="title"/>
          </p:nvPr>
        </p:nvSpPr>
        <p:spPr/>
        <p:txBody>
          <a:bodyPr>
            <a:normAutofit/>
          </a:bodyPr>
          <a:lstStyle/>
          <a:p>
            <a:r>
              <a:rPr lang="en-GB" dirty="0">
                <a:cs typeface="Arial"/>
              </a:rPr>
              <a:t>WELCOME FROM CEL SPELLMAN</a:t>
            </a:r>
            <a:endParaRPr lang="en-US" dirty="0"/>
          </a:p>
        </p:txBody>
      </p:sp>
      <p:sp>
        <p:nvSpPr>
          <p:cNvPr id="4" name="TextBox 3">
            <a:hlinkClick r:id="rId3"/>
            <a:extLst>
              <a:ext uri="{FF2B5EF4-FFF2-40B4-BE49-F238E27FC236}">
                <a16:creationId xmlns:a16="http://schemas.microsoft.com/office/drawing/2014/main" id="{EA3B84AE-3AD0-4B9D-B80C-73BA01F135B7}"/>
              </a:ext>
            </a:extLst>
          </p:cNvPr>
          <p:cNvSpPr txBox="1"/>
          <p:nvPr/>
        </p:nvSpPr>
        <p:spPr>
          <a:xfrm>
            <a:off x="2396701" y="5784077"/>
            <a:ext cx="1872208" cy="461665"/>
          </a:xfrm>
          <a:prstGeom prst="rect">
            <a:avLst/>
          </a:prstGeom>
          <a:solidFill>
            <a:srgbClr val="00ADF9"/>
          </a:solid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Watch video</a:t>
            </a:r>
          </a:p>
        </p:txBody>
      </p:sp>
      <p:pic>
        <p:nvPicPr>
          <p:cNvPr id="5" name="Picture 4">
            <a:extLst>
              <a:ext uri="{FF2B5EF4-FFF2-40B4-BE49-F238E27FC236}">
                <a16:creationId xmlns:a16="http://schemas.microsoft.com/office/drawing/2014/main" id="{529EB398-C850-4CB5-847C-F65063B4B51F}"/>
              </a:ext>
            </a:extLst>
          </p:cNvPr>
          <p:cNvPicPr>
            <a:picLocks noChangeAspect="1"/>
          </p:cNvPicPr>
          <p:nvPr/>
        </p:nvPicPr>
        <p:blipFill>
          <a:blip r:embed="rId4"/>
          <a:stretch>
            <a:fillRect/>
          </a:stretch>
        </p:blipFill>
        <p:spPr>
          <a:xfrm>
            <a:off x="2396701" y="2075122"/>
            <a:ext cx="6800640" cy="3789340"/>
          </a:xfrm>
          <a:prstGeom prst="rect">
            <a:avLst/>
          </a:prstGeom>
        </p:spPr>
      </p:pic>
    </p:spTree>
    <p:extLst>
      <p:ext uri="{BB962C8B-B14F-4D97-AF65-F5344CB8AC3E}">
        <p14:creationId xmlns:p14="http://schemas.microsoft.com/office/powerpoint/2010/main" val="291081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6522D-0680-F849-981C-86A962ED7DF9}"/>
              </a:ext>
            </a:extLst>
          </p:cNvPr>
          <p:cNvSpPr>
            <a:spLocks noGrp="1"/>
          </p:cNvSpPr>
          <p:nvPr>
            <p:ph type="body" sz="quarter" idx="11"/>
          </p:nvPr>
        </p:nvSpPr>
        <p:spPr>
          <a:xfrm>
            <a:off x="687388" y="1771650"/>
            <a:ext cx="10858500" cy="4054498"/>
          </a:xfrm>
        </p:spPr>
        <p:txBody>
          <a:bodyPr>
            <a:normAutofit fontScale="70000" lnSpcReduction="20000"/>
          </a:bodyPr>
          <a:lstStyle/>
          <a:p>
            <a:pPr>
              <a:lnSpc>
                <a:spcPct val="160000"/>
              </a:lnSpc>
            </a:pPr>
            <a:r>
              <a:rPr lang="en-GB" dirty="0"/>
              <a:t>You can share your views on what matters to you with the Prime Minister. </a:t>
            </a:r>
          </a:p>
          <a:p>
            <a:pPr>
              <a:lnSpc>
                <a:spcPct val="160000"/>
              </a:lnSpc>
            </a:pPr>
            <a:r>
              <a:rPr lang="en-GB" dirty="0"/>
              <a:t>You can take action by writing to your local decision-maker, e.g. your MP, to tell them what child rights issue is most important to you, and invite them to your school.</a:t>
            </a:r>
          </a:p>
          <a:p>
            <a:pPr>
              <a:lnSpc>
                <a:spcPct val="160000"/>
              </a:lnSpc>
            </a:pPr>
            <a:r>
              <a:rPr lang="en-GB" dirty="0"/>
              <a:t>You can influence the Secretary of State for International Development to spend more on vaccinating children around the world.</a:t>
            </a:r>
          </a:p>
          <a:p>
            <a:pPr>
              <a:lnSpc>
                <a:spcPct val="160000"/>
              </a:lnSpc>
            </a:pPr>
            <a:r>
              <a:rPr lang="en-GB" dirty="0"/>
              <a:t>You can get involved in World Children’s Day (20 November) activities or tell your local newspaper or radio station what you’re doing for </a:t>
            </a:r>
            <a:r>
              <a:rPr lang="en-GB" dirty="0" err="1"/>
              <a:t>OutRight</a:t>
            </a:r>
            <a:r>
              <a:rPr lang="en-GB" dirty="0"/>
              <a:t>.</a:t>
            </a:r>
          </a:p>
        </p:txBody>
      </p:sp>
      <p:sp>
        <p:nvSpPr>
          <p:cNvPr id="3" name="Title 2">
            <a:extLst>
              <a:ext uri="{FF2B5EF4-FFF2-40B4-BE49-F238E27FC236}">
                <a16:creationId xmlns:a16="http://schemas.microsoft.com/office/drawing/2014/main" id="{E3D337D3-9EC0-084C-837F-08FDE54ABA38}"/>
              </a:ext>
            </a:extLst>
          </p:cNvPr>
          <p:cNvSpPr>
            <a:spLocks noGrp="1"/>
          </p:cNvSpPr>
          <p:nvPr>
            <p:ph type="title"/>
          </p:nvPr>
        </p:nvSpPr>
        <p:spPr/>
        <p:txBody>
          <a:bodyPr>
            <a:normAutofit fontScale="90000"/>
          </a:bodyPr>
          <a:lstStyle/>
          <a:p>
            <a:r>
              <a:rPr lang="en-GB" dirty="0">
                <a:cs typeface="Arial"/>
              </a:rPr>
              <a:t>JOIN PADDINGTON AND CEL </a:t>
            </a:r>
            <a:br>
              <a:rPr lang="en-GB" dirty="0">
                <a:cs typeface="Arial"/>
              </a:rPr>
            </a:br>
            <a:r>
              <a:rPr lang="en-GB" dirty="0">
                <a:solidFill>
                  <a:schemeClr val="tx1"/>
                </a:solidFill>
                <a:cs typeface="Arial"/>
              </a:rPr>
              <a:t>MAKE YOUR VOICE HEARD</a:t>
            </a:r>
            <a:endParaRPr lang="en-US" dirty="0">
              <a:solidFill>
                <a:schemeClr val="tx1"/>
              </a:solidFill>
            </a:endParaRPr>
          </a:p>
        </p:txBody>
      </p:sp>
    </p:spTree>
    <p:extLst>
      <p:ext uri="{BB962C8B-B14F-4D97-AF65-F5344CB8AC3E}">
        <p14:creationId xmlns:p14="http://schemas.microsoft.com/office/powerpoint/2010/main" val="358197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AD9DC-79B4-1F4C-B938-45AC1199D86A}"/>
              </a:ext>
            </a:extLst>
          </p:cNvPr>
          <p:cNvSpPr>
            <a:spLocks noGrp="1"/>
          </p:cNvSpPr>
          <p:nvPr>
            <p:ph type="body" sz="quarter" idx="11"/>
          </p:nvPr>
        </p:nvSpPr>
        <p:spPr>
          <a:xfrm>
            <a:off x="687388" y="1981223"/>
            <a:ext cx="10858500" cy="4092575"/>
          </a:xfrm>
        </p:spPr>
        <p:txBody>
          <a:bodyPr/>
          <a:lstStyle/>
          <a:p>
            <a:pPr marL="0" indent="0">
              <a:buNone/>
            </a:pPr>
            <a:r>
              <a:rPr lang="en-GB" dirty="0"/>
              <a:t>By getting involved in </a:t>
            </a:r>
            <a:r>
              <a:rPr lang="en-GB" dirty="0" err="1"/>
              <a:t>OutRight</a:t>
            </a:r>
            <a:r>
              <a:rPr lang="en-GB" dirty="0"/>
              <a:t> this year, you’ll be making yourself heard on what matters to you most. </a:t>
            </a:r>
          </a:p>
          <a:p>
            <a:pPr marL="0" indent="0">
              <a:buNone/>
            </a:pPr>
            <a:r>
              <a:rPr lang="en-GB" dirty="0">
                <a:solidFill>
                  <a:srgbClr val="00B0F0"/>
                </a:solidFill>
              </a:rPr>
              <a:t>Together, we can help make sure children in the UK and all over the world live happy, healthy lives.</a:t>
            </a:r>
          </a:p>
        </p:txBody>
      </p:sp>
      <p:sp>
        <p:nvSpPr>
          <p:cNvPr id="3" name="Title 2">
            <a:extLst>
              <a:ext uri="{FF2B5EF4-FFF2-40B4-BE49-F238E27FC236}">
                <a16:creationId xmlns:a16="http://schemas.microsoft.com/office/drawing/2014/main" id="{EF153A61-31CB-5640-AF9D-90C0C529810C}"/>
              </a:ext>
            </a:extLst>
          </p:cNvPr>
          <p:cNvSpPr>
            <a:spLocks noGrp="1"/>
          </p:cNvSpPr>
          <p:nvPr>
            <p:ph type="title"/>
          </p:nvPr>
        </p:nvSpPr>
        <p:spPr/>
        <p:txBody>
          <a:bodyPr/>
          <a:lstStyle/>
          <a:p>
            <a:r>
              <a:rPr lang="en-US" dirty="0"/>
              <a:t>TAKE ACTION</a:t>
            </a:r>
          </a:p>
        </p:txBody>
      </p:sp>
      <p:pic>
        <p:nvPicPr>
          <p:cNvPr id="5" name="Picture 4" descr="A close up of a logo&#10;&#10;Description automatically generated">
            <a:extLst>
              <a:ext uri="{FF2B5EF4-FFF2-40B4-BE49-F238E27FC236}">
                <a16:creationId xmlns:a16="http://schemas.microsoft.com/office/drawing/2014/main" id="{2FBCD6A9-FCB8-4E06-B704-5B02234B8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440" y="-1089744"/>
            <a:ext cx="6443296" cy="3898602"/>
          </a:xfrm>
          <a:prstGeom prst="rect">
            <a:avLst/>
          </a:prstGeom>
        </p:spPr>
      </p:pic>
    </p:spTree>
    <p:extLst>
      <p:ext uri="{BB962C8B-B14F-4D97-AF65-F5344CB8AC3E}">
        <p14:creationId xmlns:p14="http://schemas.microsoft.com/office/powerpoint/2010/main" val="191972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5FFE53-2409-4846-8D0C-63C4176DF4DB}"/>
              </a:ext>
            </a:extLst>
          </p:cNvPr>
          <p:cNvSpPr>
            <a:spLocks noGrp="1"/>
          </p:cNvSpPr>
          <p:nvPr>
            <p:ph type="subTitle" idx="1"/>
          </p:nvPr>
        </p:nvSpPr>
        <p:spPr>
          <a:xfrm>
            <a:off x="5204013" y="327727"/>
            <a:ext cx="6587736" cy="2200966"/>
          </a:xfrm>
        </p:spPr>
        <p:txBody>
          <a:bodyPr/>
          <a:lstStyle/>
          <a:p>
            <a:r>
              <a:rPr lang="en-US" dirty="0"/>
              <a:t>THANK YOU</a:t>
            </a:r>
          </a:p>
        </p:txBody>
      </p:sp>
      <p:sp>
        <p:nvSpPr>
          <p:cNvPr id="3" name="Title 2">
            <a:extLst>
              <a:ext uri="{FF2B5EF4-FFF2-40B4-BE49-F238E27FC236}">
                <a16:creationId xmlns:a16="http://schemas.microsoft.com/office/drawing/2014/main" id="{6FD08D63-9E1A-FD40-AF35-FF905DC1DDB4}"/>
              </a:ext>
            </a:extLst>
          </p:cNvPr>
          <p:cNvSpPr>
            <a:spLocks noGrp="1"/>
          </p:cNvSpPr>
          <p:nvPr>
            <p:ph type="ctrTitle"/>
          </p:nvPr>
        </p:nvSpPr>
        <p:spPr/>
        <p:txBody>
          <a:bodyPr/>
          <a:lstStyle/>
          <a:p>
            <a:r>
              <a:rPr lang="en-US" dirty="0"/>
              <a:t>PLEASE LOOK AFTER THIS BEAR</a:t>
            </a:r>
          </a:p>
        </p:txBody>
      </p:sp>
      <p:pic>
        <p:nvPicPr>
          <p:cNvPr id="6" name="Picture 5" descr="A picture containing brown, sky, clothing&#10;&#10;Description automatically generated">
            <a:extLst>
              <a:ext uri="{FF2B5EF4-FFF2-40B4-BE49-F238E27FC236}">
                <a16:creationId xmlns:a16="http://schemas.microsoft.com/office/drawing/2014/main" id="{6E480C86-764C-4E87-A6F9-17D40B21D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87" y="327727"/>
            <a:ext cx="4636725" cy="6158752"/>
          </a:xfrm>
          <a:prstGeom prst="rect">
            <a:avLst/>
          </a:prstGeom>
        </p:spPr>
      </p:pic>
      <p:pic>
        <p:nvPicPr>
          <p:cNvPr id="8" name="Picture 7" descr="A picture containing dried fruit, food, fruit, table&#10;&#10;Description automatically generated">
            <a:extLst>
              <a:ext uri="{FF2B5EF4-FFF2-40B4-BE49-F238E27FC236}">
                <a16:creationId xmlns:a16="http://schemas.microsoft.com/office/drawing/2014/main" id="{BCAA5F43-415A-4263-A7D1-B68C9600C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633" y="3722222"/>
            <a:ext cx="1843894" cy="1666558"/>
          </a:xfrm>
          <a:prstGeom prst="rect">
            <a:avLst/>
          </a:prstGeom>
        </p:spPr>
      </p:pic>
      <p:pic>
        <p:nvPicPr>
          <p:cNvPr id="10" name="Picture 9" descr="A picture containing dried fruit, food, fruit, table&#10;&#10;Description automatically generated">
            <a:extLst>
              <a:ext uri="{FF2B5EF4-FFF2-40B4-BE49-F238E27FC236}">
                <a16:creationId xmlns:a16="http://schemas.microsoft.com/office/drawing/2014/main" id="{F5D14001-D681-48C7-96FA-7EDCA542F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868" y="3056583"/>
            <a:ext cx="1843895" cy="1666558"/>
          </a:xfrm>
          <a:prstGeom prst="rect">
            <a:avLst/>
          </a:prstGeom>
        </p:spPr>
      </p:pic>
      <p:sp>
        <p:nvSpPr>
          <p:cNvPr id="7" name="Rectangle 6">
            <a:extLst>
              <a:ext uri="{FF2B5EF4-FFF2-40B4-BE49-F238E27FC236}">
                <a16:creationId xmlns:a16="http://schemas.microsoft.com/office/drawing/2014/main" id="{A74E8AC9-70DC-4227-ACDA-5D288167BE0D}"/>
              </a:ext>
            </a:extLst>
          </p:cNvPr>
          <p:cNvSpPr/>
          <p:nvPr/>
        </p:nvSpPr>
        <p:spPr>
          <a:xfrm>
            <a:off x="93687" y="6391773"/>
            <a:ext cx="1681871" cy="276999"/>
          </a:xfrm>
          <a:prstGeom prst="rect">
            <a:avLst/>
          </a:prstGeom>
        </p:spPr>
        <p:txBody>
          <a:bodyPr wrap="square">
            <a:spAutoFit/>
          </a:bodyPr>
          <a:lstStyle/>
          <a:p>
            <a:r>
              <a:rPr lang="pl-PL" sz="1200" dirty="0"/>
              <a:t>© P&amp;Co Ltd./SC 201</a:t>
            </a:r>
            <a:r>
              <a:rPr lang="en-GB" sz="1200" dirty="0"/>
              <a:t>9</a:t>
            </a:r>
          </a:p>
        </p:txBody>
      </p:sp>
    </p:spTree>
    <p:extLst>
      <p:ext uri="{BB962C8B-B14F-4D97-AF65-F5344CB8AC3E}">
        <p14:creationId xmlns:p14="http://schemas.microsoft.com/office/powerpoint/2010/main" val="372473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C79F-56E2-6F49-90ED-6766EF5F7E5F}"/>
              </a:ext>
            </a:extLst>
          </p:cNvPr>
          <p:cNvSpPr>
            <a:spLocks noGrp="1"/>
          </p:cNvSpPr>
          <p:nvPr>
            <p:ph type="ctrTitle"/>
          </p:nvPr>
        </p:nvSpPr>
        <p:spPr/>
        <p:txBody>
          <a:bodyPr/>
          <a:lstStyle/>
          <a:p>
            <a:r>
              <a:rPr lang="en-US" dirty="0"/>
              <a:t>What is outright?</a:t>
            </a:r>
          </a:p>
        </p:txBody>
      </p:sp>
      <p:sp>
        <p:nvSpPr>
          <p:cNvPr id="3" name="Subtitle 2">
            <a:extLst>
              <a:ext uri="{FF2B5EF4-FFF2-40B4-BE49-F238E27FC236}">
                <a16:creationId xmlns:a16="http://schemas.microsoft.com/office/drawing/2014/main" id="{5CE8A099-D931-364C-8A51-EC78AFFE5B73}"/>
              </a:ext>
            </a:extLst>
          </p:cNvPr>
          <p:cNvSpPr>
            <a:spLocks noGrp="1"/>
          </p:cNvSpPr>
          <p:nvPr>
            <p:ph type="subTitle" idx="1"/>
          </p:nvPr>
        </p:nvSpPr>
        <p:spPr>
          <a:xfrm>
            <a:off x="1402910" y="2236760"/>
            <a:ext cx="9386179" cy="2533973"/>
          </a:xfrm>
        </p:spPr>
        <p:txBody>
          <a:bodyPr/>
          <a:lstStyle/>
          <a:p>
            <a:pPr marL="0" indent="0">
              <a:buNone/>
            </a:pPr>
            <a:r>
              <a:rPr lang="en-GB" dirty="0" err="1">
                <a:solidFill>
                  <a:srgbClr val="00ADF9"/>
                </a:solidFill>
              </a:rPr>
              <a:t>OutRight</a:t>
            </a:r>
            <a:r>
              <a:rPr lang="en-GB" dirty="0"/>
              <a:t> by Unicef UK will help you to put your rights into practice and speak out in support of all children’s rights in the UK and around the world. </a:t>
            </a:r>
          </a:p>
          <a:p>
            <a:pPr marL="0" indent="0">
              <a:buNone/>
            </a:pPr>
            <a:r>
              <a:rPr lang="en-GB" dirty="0"/>
              <a:t>It’s a campaign </a:t>
            </a:r>
            <a:r>
              <a:rPr lang="en-GB" dirty="0">
                <a:solidFill>
                  <a:srgbClr val="00AEEF"/>
                </a:solidFill>
              </a:rPr>
              <a:t>for</a:t>
            </a:r>
            <a:r>
              <a:rPr lang="en-GB" dirty="0"/>
              <a:t> children, </a:t>
            </a:r>
            <a:r>
              <a:rPr lang="en-GB" dirty="0">
                <a:solidFill>
                  <a:srgbClr val="00AEEF"/>
                </a:solidFill>
              </a:rPr>
              <a:t>by</a:t>
            </a:r>
            <a:r>
              <a:rPr lang="en-GB" dirty="0"/>
              <a:t> children. </a:t>
            </a:r>
          </a:p>
          <a:p>
            <a:endParaRPr lang="en-US" dirty="0"/>
          </a:p>
        </p:txBody>
      </p:sp>
    </p:spTree>
    <p:extLst>
      <p:ext uri="{BB962C8B-B14F-4D97-AF65-F5344CB8AC3E}">
        <p14:creationId xmlns:p14="http://schemas.microsoft.com/office/powerpoint/2010/main" val="76980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CB5-93F1-EA44-B0CB-95723E3AA4E5}"/>
              </a:ext>
            </a:extLst>
          </p:cNvPr>
          <p:cNvSpPr>
            <a:spLocks noGrp="1"/>
          </p:cNvSpPr>
          <p:nvPr>
            <p:ph type="ctrTitle"/>
          </p:nvPr>
        </p:nvSpPr>
        <p:spPr>
          <a:xfrm>
            <a:off x="360000" y="261444"/>
            <a:ext cx="11247587" cy="1296136"/>
          </a:xfrm>
        </p:spPr>
        <p:txBody>
          <a:bodyPr>
            <a:normAutofit fontScale="90000"/>
          </a:bodyPr>
          <a:lstStyle/>
          <a:p>
            <a:r>
              <a:rPr lang="en-GB" dirty="0">
                <a:cs typeface="Arial"/>
              </a:rPr>
              <a:t>the United nations </a:t>
            </a:r>
            <a:r>
              <a:rPr lang="en-GB" dirty="0">
                <a:solidFill>
                  <a:schemeClr val="bg1"/>
                </a:solidFill>
                <a:cs typeface="Arial"/>
              </a:rPr>
              <a:t>convention on the rights of the child</a:t>
            </a:r>
            <a:endParaRPr lang="en-US" dirty="0">
              <a:solidFill>
                <a:schemeClr val="bg1"/>
              </a:solidFill>
            </a:endParaRPr>
          </a:p>
        </p:txBody>
      </p:sp>
      <p:sp>
        <p:nvSpPr>
          <p:cNvPr id="3" name="Subtitle 2">
            <a:extLst>
              <a:ext uri="{FF2B5EF4-FFF2-40B4-BE49-F238E27FC236}">
                <a16:creationId xmlns:a16="http://schemas.microsoft.com/office/drawing/2014/main" id="{E4BD00BA-EB93-ED41-B006-A3B4AE178D4A}"/>
              </a:ext>
            </a:extLst>
          </p:cNvPr>
          <p:cNvSpPr>
            <a:spLocks noGrp="1"/>
          </p:cNvSpPr>
          <p:nvPr>
            <p:ph type="subTitle" idx="1"/>
          </p:nvPr>
        </p:nvSpPr>
        <p:spPr>
          <a:xfrm>
            <a:off x="433137" y="2144974"/>
            <a:ext cx="6089583" cy="2906189"/>
          </a:xfrm>
        </p:spPr>
        <p:txBody>
          <a:bodyPr>
            <a:normAutofit fontScale="92500"/>
          </a:bodyPr>
          <a:lstStyle/>
          <a:p>
            <a:r>
              <a:rPr lang="en-GB" dirty="0"/>
              <a:t>The most widely ratified (approved) treaty (international agreement) in the world.</a:t>
            </a:r>
          </a:p>
          <a:p>
            <a:r>
              <a:rPr lang="en-GB" dirty="0"/>
              <a:t>It applies to everyone </a:t>
            </a:r>
            <a:br>
              <a:rPr lang="en-GB" dirty="0"/>
            </a:br>
            <a:r>
              <a:rPr lang="en-GB" dirty="0"/>
              <a:t>under 18.</a:t>
            </a:r>
          </a:p>
        </p:txBody>
      </p:sp>
      <p:pic>
        <p:nvPicPr>
          <p:cNvPr id="8" name="Content Placeholder 7" descr="A person smiling at the camera&#10;&#10;Description automatically generated">
            <a:extLst>
              <a:ext uri="{FF2B5EF4-FFF2-40B4-BE49-F238E27FC236}">
                <a16:creationId xmlns:a16="http://schemas.microsoft.com/office/drawing/2014/main" id="{A0BE5406-5271-4E2D-900E-01E4B9416418}"/>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847841" y="2144929"/>
            <a:ext cx="4995544" cy="3332037"/>
          </a:xfrm>
        </p:spPr>
      </p:pic>
      <p:sp>
        <p:nvSpPr>
          <p:cNvPr id="7" name="TextBox 6">
            <a:extLst>
              <a:ext uri="{FF2B5EF4-FFF2-40B4-BE49-F238E27FC236}">
                <a16:creationId xmlns:a16="http://schemas.microsoft.com/office/drawing/2014/main" id="{78420B1A-B2D6-4595-9469-474C7FA95DF7}"/>
              </a:ext>
            </a:extLst>
          </p:cNvPr>
          <p:cNvSpPr txBox="1"/>
          <p:nvPr/>
        </p:nvSpPr>
        <p:spPr>
          <a:xfrm>
            <a:off x="6746875" y="2112219"/>
            <a:ext cx="1624965" cy="276999"/>
          </a:xfrm>
          <a:prstGeom prst="rect">
            <a:avLst/>
          </a:prstGeom>
          <a:noFill/>
        </p:spPr>
        <p:txBody>
          <a:bodyPr wrap="square" rtlCol="0">
            <a:spAutoFit/>
          </a:bodyPr>
          <a:lstStyle/>
          <a:p>
            <a:r>
              <a:rPr lang="en-GB" sz="1200" dirty="0"/>
              <a:t>© Unicef GB/Herwig</a:t>
            </a:r>
          </a:p>
        </p:txBody>
      </p:sp>
    </p:spTree>
    <p:extLst>
      <p:ext uri="{BB962C8B-B14F-4D97-AF65-F5344CB8AC3E}">
        <p14:creationId xmlns:p14="http://schemas.microsoft.com/office/powerpoint/2010/main" val="269952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CB5-93F1-EA44-B0CB-95723E3AA4E5}"/>
              </a:ext>
            </a:extLst>
          </p:cNvPr>
          <p:cNvSpPr>
            <a:spLocks noGrp="1"/>
          </p:cNvSpPr>
          <p:nvPr>
            <p:ph type="ctrTitle"/>
          </p:nvPr>
        </p:nvSpPr>
        <p:spPr>
          <a:xfrm>
            <a:off x="360000" y="261444"/>
            <a:ext cx="11247587" cy="1296136"/>
          </a:xfrm>
        </p:spPr>
        <p:txBody>
          <a:bodyPr>
            <a:normAutofit/>
          </a:bodyPr>
          <a:lstStyle/>
          <a:p>
            <a:r>
              <a:rPr lang="en-GB" dirty="0">
                <a:cs typeface="Arial"/>
              </a:rPr>
              <a:t>Rights like…</a:t>
            </a:r>
            <a:endParaRPr lang="en-US" dirty="0">
              <a:solidFill>
                <a:schemeClr val="bg1"/>
              </a:solidFill>
            </a:endParaRPr>
          </a:p>
        </p:txBody>
      </p:sp>
      <p:sp>
        <p:nvSpPr>
          <p:cNvPr id="3" name="Subtitle 2">
            <a:extLst>
              <a:ext uri="{FF2B5EF4-FFF2-40B4-BE49-F238E27FC236}">
                <a16:creationId xmlns:a16="http://schemas.microsoft.com/office/drawing/2014/main" id="{E4BD00BA-EB93-ED41-B006-A3B4AE178D4A}"/>
              </a:ext>
            </a:extLst>
          </p:cNvPr>
          <p:cNvSpPr>
            <a:spLocks noGrp="1"/>
          </p:cNvSpPr>
          <p:nvPr>
            <p:ph type="subTitle" idx="1"/>
          </p:nvPr>
        </p:nvSpPr>
        <p:spPr>
          <a:xfrm>
            <a:off x="433137" y="2144974"/>
            <a:ext cx="6024813" cy="2703251"/>
          </a:xfrm>
        </p:spPr>
        <p:txBody>
          <a:bodyPr>
            <a:normAutofit lnSpcReduction="10000"/>
          </a:bodyPr>
          <a:lstStyle/>
          <a:p>
            <a:r>
              <a:rPr lang="en-GB" b="1" dirty="0"/>
              <a:t>The right to life.</a:t>
            </a:r>
          </a:p>
          <a:p>
            <a:r>
              <a:rPr lang="en-GB" dirty="0"/>
              <a:t>Governments must do all they can to ensure that children survive and develop to their full potential.</a:t>
            </a:r>
          </a:p>
        </p:txBody>
      </p:sp>
      <p:pic>
        <p:nvPicPr>
          <p:cNvPr id="6" name="Content Placeholder 5" descr="A group of people posing for the camera&#10;&#10;Description automatically generated">
            <a:extLst>
              <a:ext uri="{FF2B5EF4-FFF2-40B4-BE49-F238E27FC236}">
                <a16:creationId xmlns:a16="http://schemas.microsoft.com/office/drawing/2014/main" id="{B70D982B-A563-4E86-BB83-27CDF1B1BCBB}"/>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569472" y="1982523"/>
            <a:ext cx="5412978" cy="3608652"/>
          </a:xfrm>
        </p:spPr>
      </p:pic>
      <p:sp>
        <p:nvSpPr>
          <p:cNvPr id="5" name="TextBox 4">
            <a:extLst>
              <a:ext uri="{FF2B5EF4-FFF2-40B4-BE49-F238E27FC236}">
                <a16:creationId xmlns:a16="http://schemas.microsoft.com/office/drawing/2014/main" id="{51974D4D-20B5-45AC-9421-A5266BD1BA72}"/>
              </a:ext>
            </a:extLst>
          </p:cNvPr>
          <p:cNvSpPr txBox="1"/>
          <p:nvPr/>
        </p:nvSpPr>
        <p:spPr>
          <a:xfrm>
            <a:off x="6746875" y="2112219"/>
            <a:ext cx="1624965" cy="276999"/>
          </a:xfrm>
          <a:prstGeom prst="rect">
            <a:avLst/>
          </a:prstGeom>
          <a:noFill/>
        </p:spPr>
        <p:txBody>
          <a:bodyPr wrap="square" rtlCol="0">
            <a:spAutoFit/>
          </a:bodyPr>
          <a:lstStyle/>
          <a:p>
            <a:r>
              <a:rPr lang="en-GB" sz="1200" dirty="0"/>
              <a:t>© Unicef/Dawe</a:t>
            </a:r>
          </a:p>
        </p:txBody>
      </p:sp>
    </p:spTree>
    <p:extLst>
      <p:ext uri="{BB962C8B-B14F-4D97-AF65-F5344CB8AC3E}">
        <p14:creationId xmlns:p14="http://schemas.microsoft.com/office/powerpoint/2010/main" val="360661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CB5-93F1-EA44-B0CB-95723E3AA4E5}"/>
              </a:ext>
            </a:extLst>
          </p:cNvPr>
          <p:cNvSpPr>
            <a:spLocks noGrp="1"/>
          </p:cNvSpPr>
          <p:nvPr>
            <p:ph type="ctrTitle"/>
          </p:nvPr>
        </p:nvSpPr>
        <p:spPr>
          <a:xfrm>
            <a:off x="360000" y="261444"/>
            <a:ext cx="11247587" cy="1296136"/>
          </a:xfrm>
        </p:spPr>
        <p:txBody>
          <a:bodyPr>
            <a:normAutofit/>
          </a:bodyPr>
          <a:lstStyle/>
          <a:p>
            <a:r>
              <a:rPr lang="en-GB" dirty="0">
                <a:cs typeface="Arial"/>
              </a:rPr>
              <a:t>Rights like…</a:t>
            </a:r>
            <a:endParaRPr lang="en-US" dirty="0">
              <a:solidFill>
                <a:schemeClr val="bg1"/>
              </a:solidFill>
            </a:endParaRPr>
          </a:p>
        </p:txBody>
      </p:sp>
      <p:sp>
        <p:nvSpPr>
          <p:cNvPr id="3" name="Subtitle 2">
            <a:extLst>
              <a:ext uri="{FF2B5EF4-FFF2-40B4-BE49-F238E27FC236}">
                <a16:creationId xmlns:a16="http://schemas.microsoft.com/office/drawing/2014/main" id="{E4BD00BA-EB93-ED41-B006-A3B4AE178D4A}"/>
              </a:ext>
            </a:extLst>
          </p:cNvPr>
          <p:cNvSpPr>
            <a:spLocks noGrp="1"/>
          </p:cNvSpPr>
          <p:nvPr>
            <p:ph type="subTitle" idx="1"/>
          </p:nvPr>
        </p:nvSpPr>
        <p:spPr>
          <a:xfrm>
            <a:off x="433138" y="2144974"/>
            <a:ext cx="6072438" cy="2836601"/>
          </a:xfrm>
        </p:spPr>
        <p:txBody>
          <a:bodyPr>
            <a:normAutofit fontScale="92500" lnSpcReduction="20000"/>
          </a:bodyPr>
          <a:lstStyle/>
          <a:p>
            <a:r>
              <a:rPr lang="en-GB" sz="3900" b="1" dirty="0"/>
              <a:t>The right to the best possible health. </a:t>
            </a:r>
            <a:endParaRPr lang="en-GB" sz="4000" dirty="0"/>
          </a:p>
          <a:p>
            <a:r>
              <a:rPr lang="en-GB" dirty="0"/>
              <a:t>Every child should have access to good quality health care, clean water, nutritious food, and a clean environment. </a:t>
            </a:r>
          </a:p>
        </p:txBody>
      </p:sp>
      <p:pic>
        <p:nvPicPr>
          <p:cNvPr id="8" name="Content Placeholder 7" descr="A picture containing person, boy, child, sitting&#10;&#10;Description automatically generated">
            <a:extLst>
              <a:ext uri="{FF2B5EF4-FFF2-40B4-BE49-F238E27FC236}">
                <a16:creationId xmlns:a16="http://schemas.microsoft.com/office/drawing/2014/main" id="{C0323DDA-7265-43F8-9A43-0E337972301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684646" y="1982523"/>
            <a:ext cx="5341540" cy="3561027"/>
          </a:xfrm>
        </p:spPr>
      </p:pic>
      <p:sp>
        <p:nvSpPr>
          <p:cNvPr id="7" name="TextBox 6">
            <a:extLst>
              <a:ext uri="{FF2B5EF4-FFF2-40B4-BE49-F238E27FC236}">
                <a16:creationId xmlns:a16="http://schemas.microsoft.com/office/drawing/2014/main" id="{1363F318-9F52-4989-823E-1B1983DCD972}"/>
              </a:ext>
            </a:extLst>
          </p:cNvPr>
          <p:cNvSpPr txBox="1"/>
          <p:nvPr/>
        </p:nvSpPr>
        <p:spPr>
          <a:xfrm>
            <a:off x="10230486" y="5237394"/>
            <a:ext cx="2256154" cy="276999"/>
          </a:xfrm>
          <a:prstGeom prst="rect">
            <a:avLst/>
          </a:prstGeom>
          <a:noFill/>
        </p:spPr>
        <p:txBody>
          <a:bodyPr wrap="square" rtlCol="0">
            <a:spAutoFit/>
          </a:bodyPr>
          <a:lstStyle/>
          <a:p>
            <a:r>
              <a:rPr lang="en-GB" sz="1200" dirty="0">
                <a:solidFill>
                  <a:schemeClr val="bg1"/>
                </a:solidFill>
              </a:rPr>
              <a:t>© Unicef/Sutton-Hibbert</a:t>
            </a:r>
          </a:p>
        </p:txBody>
      </p:sp>
    </p:spTree>
    <p:extLst>
      <p:ext uri="{BB962C8B-B14F-4D97-AF65-F5344CB8AC3E}">
        <p14:creationId xmlns:p14="http://schemas.microsoft.com/office/powerpoint/2010/main" val="14687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CB5-93F1-EA44-B0CB-95723E3AA4E5}"/>
              </a:ext>
            </a:extLst>
          </p:cNvPr>
          <p:cNvSpPr>
            <a:spLocks noGrp="1"/>
          </p:cNvSpPr>
          <p:nvPr>
            <p:ph type="ctrTitle"/>
          </p:nvPr>
        </p:nvSpPr>
        <p:spPr>
          <a:xfrm>
            <a:off x="360000" y="261444"/>
            <a:ext cx="11247587" cy="1296136"/>
          </a:xfrm>
        </p:spPr>
        <p:txBody>
          <a:bodyPr>
            <a:normAutofit/>
          </a:bodyPr>
          <a:lstStyle/>
          <a:p>
            <a:r>
              <a:rPr lang="en-GB" dirty="0">
                <a:cs typeface="Arial"/>
              </a:rPr>
              <a:t>Rights like…</a:t>
            </a:r>
            <a:endParaRPr lang="en-US" dirty="0">
              <a:solidFill>
                <a:schemeClr val="bg1"/>
              </a:solidFill>
            </a:endParaRPr>
          </a:p>
        </p:txBody>
      </p:sp>
      <p:sp>
        <p:nvSpPr>
          <p:cNvPr id="3" name="Subtitle 2">
            <a:extLst>
              <a:ext uri="{FF2B5EF4-FFF2-40B4-BE49-F238E27FC236}">
                <a16:creationId xmlns:a16="http://schemas.microsoft.com/office/drawing/2014/main" id="{E4BD00BA-EB93-ED41-B006-A3B4AE178D4A}"/>
              </a:ext>
            </a:extLst>
          </p:cNvPr>
          <p:cNvSpPr>
            <a:spLocks noGrp="1"/>
          </p:cNvSpPr>
          <p:nvPr>
            <p:ph type="subTitle" idx="1"/>
          </p:nvPr>
        </p:nvSpPr>
        <p:spPr>
          <a:xfrm>
            <a:off x="433138" y="2144974"/>
            <a:ext cx="6072438" cy="2836601"/>
          </a:xfrm>
        </p:spPr>
        <p:txBody>
          <a:bodyPr>
            <a:normAutofit fontScale="85000" lnSpcReduction="10000"/>
          </a:bodyPr>
          <a:lstStyle/>
          <a:p>
            <a:r>
              <a:rPr lang="en-GB" sz="3900" b="1" dirty="0"/>
              <a:t>The right to have their views respected.</a:t>
            </a:r>
            <a:endParaRPr lang="en-GB" sz="4000" dirty="0"/>
          </a:p>
          <a:p>
            <a:r>
              <a:rPr lang="en-GB" dirty="0"/>
              <a:t>Every child has the right to express their views, feelings and wishes about anything that affects them, and have these taken seriously.</a:t>
            </a:r>
          </a:p>
        </p:txBody>
      </p:sp>
      <p:pic>
        <p:nvPicPr>
          <p:cNvPr id="7" name="Content Placeholder 6" descr="A picture containing person, boy, indoor, child&#10;&#10;Description automatically generated">
            <a:extLst>
              <a:ext uri="{FF2B5EF4-FFF2-40B4-BE49-F238E27FC236}">
                <a16:creationId xmlns:a16="http://schemas.microsoft.com/office/drawing/2014/main" id="{1DB0D07F-8408-4017-9956-3078EAC66DC8}"/>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810375" y="2112219"/>
            <a:ext cx="5064125" cy="3376083"/>
          </a:xfrm>
        </p:spPr>
      </p:pic>
      <p:sp>
        <p:nvSpPr>
          <p:cNvPr id="5" name="TextBox 4">
            <a:extLst>
              <a:ext uri="{FF2B5EF4-FFF2-40B4-BE49-F238E27FC236}">
                <a16:creationId xmlns:a16="http://schemas.microsoft.com/office/drawing/2014/main" id="{E706268B-E20D-4A77-848A-968856CC5CDC}"/>
              </a:ext>
            </a:extLst>
          </p:cNvPr>
          <p:cNvSpPr txBox="1"/>
          <p:nvPr/>
        </p:nvSpPr>
        <p:spPr>
          <a:xfrm>
            <a:off x="6746875" y="2112219"/>
            <a:ext cx="1542415" cy="276999"/>
          </a:xfrm>
          <a:prstGeom prst="rect">
            <a:avLst/>
          </a:prstGeom>
          <a:noFill/>
        </p:spPr>
        <p:txBody>
          <a:bodyPr wrap="square" rtlCol="0">
            <a:spAutoFit/>
          </a:bodyPr>
          <a:lstStyle/>
          <a:p>
            <a:r>
              <a:rPr lang="en-GB" sz="1200" dirty="0"/>
              <a:t>© Unicef/Fields</a:t>
            </a:r>
          </a:p>
        </p:txBody>
      </p:sp>
    </p:spTree>
    <p:extLst>
      <p:ext uri="{BB962C8B-B14F-4D97-AF65-F5344CB8AC3E}">
        <p14:creationId xmlns:p14="http://schemas.microsoft.com/office/powerpoint/2010/main" val="198506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56DC55-22CC-EA49-8FA4-C40E1392C93F}"/>
              </a:ext>
            </a:extLst>
          </p:cNvPr>
          <p:cNvSpPr>
            <a:spLocks noGrp="1"/>
          </p:cNvSpPr>
          <p:nvPr>
            <p:ph type="body" sz="quarter" idx="11"/>
          </p:nvPr>
        </p:nvSpPr>
        <p:spPr/>
        <p:txBody>
          <a:bodyPr vert="horz" lIns="91440" tIns="45720" rIns="91440" bIns="45720" rtlCol="0" anchor="t">
            <a:normAutofit fontScale="55000" lnSpcReduction="20000"/>
          </a:bodyPr>
          <a:lstStyle/>
          <a:p>
            <a:pPr>
              <a:lnSpc>
                <a:spcPct val="140000"/>
              </a:lnSpc>
              <a:spcBef>
                <a:spcPts val="432"/>
              </a:spcBef>
            </a:pPr>
            <a:r>
              <a:rPr lang="en-GB" sz="3300" dirty="0"/>
              <a:t>This year the UN Convention on the Rights of the Child has its 30th birthday. We think this is worth celebrating! </a:t>
            </a:r>
          </a:p>
          <a:p>
            <a:pPr>
              <a:lnSpc>
                <a:spcPct val="140000"/>
              </a:lnSpc>
              <a:spcBef>
                <a:spcPts val="432"/>
              </a:spcBef>
            </a:pPr>
            <a:r>
              <a:rPr lang="en-GB" sz="3300" dirty="0"/>
              <a:t>But despite the UN agreeing to the rights of every child in the Convention 30 years ago, there is still a lot of work to be done for children in the UK and all over the world.</a:t>
            </a:r>
            <a:endParaRPr lang="en-GB" sz="3300" dirty="0">
              <a:cs typeface="Arial"/>
            </a:endParaRPr>
          </a:p>
          <a:p>
            <a:pPr>
              <a:lnSpc>
                <a:spcPct val="140000"/>
              </a:lnSpc>
              <a:spcBef>
                <a:spcPts val="432"/>
              </a:spcBef>
            </a:pPr>
            <a:r>
              <a:rPr lang="en-GB" sz="3300" dirty="0"/>
              <a:t>Every year, 5.4 million children die before the age of five. The majority of these deaths are from preventable causes. </a:t>
            </a:r>
          </a:p>
          <a:p>
            <a:pPr>
              <a:lnSpc>
                <a:spcPct val="140000"/>
              </a:lnSpc>
              <a:spcBef>
                <a:spcPts val="432"/>
              </a:spcBef>
            </a:pPr>
            <a:r>
              <a:rPr lang="en-GB" sz="3300" dirty="0"/>
              <a:t>Children face many challenges now that didn’t exist before – such as online bullying, childhood obesity and climate change. </a:t>
            </a:r>
          </a:p>
          <a:p>
            <a:pPr>
              <a:lnSpc>
                <a:spcPct val="140000"/>
              </a:lnSpc>
              <a:spcBef>
                <a:spcPts val="432"/>
              </a:spcBef>
            </a:pPr>
            <a:r>
              <a:rPr lang="en-GB" sz="3300" dirty="0"/>
              <a:t>More countries are in conflict than at any time since the Convention was written and many children are among the millions of refugees from these conflicts.</a:t>
            </a:r>
          </a:p>
        </p:txBody>
      </p:sp>
      <p:sp>
        <p:nvSpPr>
          <p:cNvPr id="3" name="Title 2">
            <a:extLst>
              <a:ext uri="{FF2B5EF4-FFF2-40B4-BE49-F238E27FC236}">
                <a16:creationId xmlns:a16="http://schemas.microsoft.com/office/drawing/2014/main" id="{9C609625-4ECD-B248-ABBD-1E7F4824AC3F}"/>
              </a:ext>
            </a:extLst>
          </p:cNvPr>
          <p:cNvSpPr>
            <a:spLocks noGrp="1"/>
          </p:cNvSpPr>
          <p:nvPr>
            <p:ph type="title"/>
          </p:nvPr>
        </p:nvSpPr>
        <p:spPr>
          <a:xfrm>
            <a:off x="331788" y="622418"/>
            <a:ext cx="10858500" cy="816301"/>
          </a:xfrm>
        </p:spPr>
        <p:txBody>
          <a:bodyPr/>
          <a:lstStyle/>
          <a:p>
            <a:r>
              <a:rPr lang="en-GB" dirty="0">
                <a:cs typeface="Arial"/>
              </a:rPr>
              <a:t>SO, WHAT’S THE PROBLEM?</a:t>
            </a:r>
            <a:endParaRPr lang="en-US" dirty="0"/>
          </a:p>
        </p:txBody>
      </p:sp>
      <p:pic>
        <p:nvPicPr>
          <p:cNvPr id="5" name="Picture 4" descr="A close up of a logo&#10;&#10;Description automatically generated">
            <a:extLst>
              <a:ext uri="{FF2B5EF4-FFF2-40B4-BE49-F238E27FC236}">
                <a16:creationId xmlns:a16="http://schemas.microsoft.com/office/drawing/2014/main" id="{C86A8D8C-DFAF-4040-8139-D2DCF01A1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840" y="-994602"/>
            <a:ext cx="4744720" cy="3458736"/>
          </a:xfrm>
          <a:prstGeom prst="rect">
            <a:avLst/>
          </a:prstGeom>
        </p:spPr>
      </p:pic>
    </p:spTree>
    <p:extLst>
      <p:ext uri="{BB962C8B-B14F-4D97-AF65-F5344CB8AC3E}">
        <p14:creationId xmlns:p14="http://schemas.microsoft.com/office/powerpoint/2010/main" val="139806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31F5-F55A-5F4C-BAC1-2FCA6E351B24}"/>
              </a:ext>
            </a:extLst>
          </p:cNvPr>
          <p:cNvSpPr>
            <a:spLocks noGrp="1"/>
          </p:cNvSpPr>
          <p:nvPr>
            <p:ph type="ctrTitle"/>
          </p:nvPr>
        </p:nvSpPr>
        <p:spPr>
          <a:xfrm>
            <a:off x="360000" y="643412"/>
            <a:ext cx="11247587" cy="877104"/>
          </a:xfrm>
        </p:spPr>
        <p:txBody>
          <a:bodyPr/>
          <a:lstStyle/>
          <a:p>
            <a:r>
              <a:rPr lang="en-US" dirty="0"/>
              <a:t>WHAT ARE WE GOING TO DO?</a:t>
            </a:r>
          </a:p>
        </p:txBody>
      </p:sp>
      <p:sp>
        <p:nvSpPr>
          <p:cNvPr id="3" name="Subtitle 2">
            <a:extLst>
              <a:ext uri="{FF2B5EF4-FFF2-40B4-BE49-F238E27FC236}">
                <a16:creationId xmlns:a16="http://schemas.microsoft.com/office/drawing/2014/main" id="{D7652E74-80DD-0646-90F2-4DA92F57A543}"/>
              </a:ext>
            </a:extLst>
          </p:cNvPr>
          <p:cNvSpPr>
            <a:spLocks noGrp="1"/>
          </p:cNvSpPr>
          <p:nvPr>
            <p:ph type="subTitle" idx="1"/>
          </p:nvPr>
        </p:nvSpPr>
        <p:spPr>
          <a:xfrm>
            <a:off x="360000" y="2019404"/>
            <a:ext cx="6558213" cy="3743221"/>
          </a:xfrm>
        </p:spPr>
        <p:txBody>
          <a:bodyPr>
            <a:normAutofit/>
          </a:bodyPr>
          <a:lstStyle/>
          <a:p>
            <a:pPr>
              <a:lnSpc>
                <a:spcPct val="140000"/>
              </a:lnSpc>
            </a:pPr>
            <a:r>
              <a:rPr lang="en-GB" sz="1600" dirty="0"/>
              <a:t>We are going to learn about the UN Convention on the Rights of the Child and child rights in the past and present day. We will also imagine the best possible future for children all over the world. </a:t>
            </a:r>
          </a:p>
          <a:p>
            <a:pPr>
              <a:lnSpc>
                <a:spcPct val="140000"/>
              </a:lnSpc>
            </a:pPr>
            <a:r>
              <a:rPr lang="en-GB" sz="1600" dirty="0"/>
              <a:t>We are going to tell our local decision-makers (like your MP) and the Prime Minister which child rights issues are most important to us and ask them to do something to help. </a:t>
            </a:r>
          </a:p>
          <a:p>
            <a:pPr>
              <a:lnSpc>
                <a:spcPct val="140000"/>
              </a:lnSpc>
            </a:pPr>
            <a:r>
              <a:rPr lang="en-GB" sz="1600" dirty="0"/>
              <a:t>We will also ask the UK Government to spend more on vaccines for children so that they do not die from preventable causes like measles and polio.</a:t>
            </a:r>
          </a:p>
        </p:txBody>
      </p:sp>
      <p:pic>
        <p:nvPicPr>
          <p:cNvPr id="8" name="Content Placeholder 7" descr="A picture containing person, boy, wall, indoor&#10;&#10;Description automatically generated">
            <a:extLst>
              <a:ext uri="{FF2B5EF4-FFF2-40B4-BE49-F238E27FC236}">
                <a16:creationId xmlns:a16="http://schemas.microsoft.com/office/drawing/2014/main" id="{8106ADE6-3E14-4D55-B1DC-7CFEA6F973DC}"/>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7032625" y="2019404"/>
            <a:ext cx="5055792" cy="3370527"/>
          </a:xfrm>
        </p:spPr>
      </p:pic>
      <p:sp>
        <p:nvSpPr>
          <p:cNvPr id="4" name="TextBox 3">
            <a:extLst>
              <a:ext uri="{FF2B5EF4-FFF2-40B4-BE49-F238E27FC236}">
                <a16:creationId xmlns:a16="http://schemas.microsoft.com/office/drawing/2014/main" id="{7C3E4B85-9019-41E0-AB8D-7A5E65199544}"/>
              </a:ext>
            </a:extLst>
          </p:cNvPr>
          <p:cNvSpPr txBox="1"/>
          <p:nvPr/>
        </p:nvSpPr>
        <p:spPr>
          <a:xfrm>
            <a:off x="10836379" y="5039360"/>
            <a:ext cx="1542415" cy="276999"/>
          </a:xfrm>
          <a:prstGeom prst="rect">
            <a:avLst/>
          </a:prstGeom>
          <a:noFill/>
        </p:spPr>
        <p:txBody>
          <a:bodyPr wrap="square" rtlCol="0">
            <a:spAutoFit/>
          </a:bodyPr>
          <a:lstStyle/>
          <a:p>
            <a:r>
              <a:rPr lang="en-GB" sz="1200" dirty="0"/>
              <a:t>© Unicef/Fields</a:t>
            </a:r>
          </a:p>
        </p:txBody>
      </p:sp>
    </p:spTree>
    <p:extLst>
      <p:ext uri="{BB962C8B-B14F-4D97-AF65-F5344CB8AC3E}">
        <p14:creationId xmlns:p14="http://schemas.microsoft.com/office/powerpoint/2010/main" val="422346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3D8D-8112-3148-9065-85B3B63E413F}"/>
              </a:ext>
            </a:extLst>
          </p:cNvPr>
          <p:cNvSpPr>
            <a:spLocks noGrp="1"/>
          </p:cNvSpPr>
          <p:nvPr>
            <p:ph type="ctrTitle"/>
          </p:nvPr>
        </p:nvSpPr>
        <p:spPr/>
        <p:txBody>
          <a:bodyPr/>
          <a:lstStyle/>
          <a:p>
            <a:r>
              <a:rPr lang="en-US" dirty="0"/>
              <a:t>INTRODUCING PADDINGTON</a:t>
            </a:r>
          </a:p>
        </p:txBody>
      </p:sp>
      <p:sp>
        <p:nvSpPr>
          <p:cNvPr id="3" name="Rectangle 2">
            <a:extLst>
              <a:ext uri="{FF2B5EF4-FFF2-40B4-BE49-F238E27FC236}">
                <a16:creationId xmlns:a16="http://schemas.microsoft.com/office/drawing/2014/main" id="{58C91890-AA3F-4B57-A406-E805FEABC5C9}"/>
              </a:ext>
            </a:extLst>
          </p:cNvPr>
          <p:cNvSpPr/>
          <p:nvPr/>
        </p:nvSpPr>
        <p:spPr>
          <a:xfrm>
            <a:off x="10510129" y="5625657"/>
            <a:ext cx="1681871" cy="276999"/>
          </a:xfrm>
          <a:prstGeom prst="rect">
            <a:avLst/>
          </a:prstGeom>
        </p:spPr>
        <p:txBody>
          <a:bodyPr wrap="square">
            <a:spAutoFit/>
          </a:bodyPr>
          <a:lstStyle/>
          <a:p>
            <a:r>
              <a:rPr lang="pl-PL" sz="1200" dirty="0">
                <a:solidFill>
                  <a:schemeClr val="bg1"/>
                </a:solidFill>
              </a:rPr>
              <a:t>© P&amp;Co Ltd./SC 201</a:t>
            </a:r>
            <a:r>
              <a:rPr lang="en-GB" sz="1200" dirty="0">
                <a:solidFill>
                  <a:schemeClr val="bg1"/>
                </a:solidFill>
              </a:rPr>
              <a:t>9</a:t>
            </a:r>
          </a:p>
        </p:txBody>
      </p:sp>
    </p:spTree>
    <p:extLst>
      <p:ext uri="{BB962C8B-B14F-4D97-AF65-F5344CB8AC3E}">
        <p14:creationId xmlns:p14="http://schemas.microsoft.com/office/powerpoint/2010/main" val="76132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115 Powerpoint template 16.9 Arial" id="{57E129F0-1B67-B54E-8BF4-51EE1C33F789}" vid="{05CD5666-34EF-FB43-B5C8-BA3EE8F5C6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TotalTime>
  <Words>749</Words>
  <Application>Microsoft Office PowerPoint</Application>
  <PresentationFormat>Widescreen</PresentationFormat>
  <Paragraphs>63</Paragraphs>
  <Slides>14</Slides>
  <Notes>7</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Outright 2019</vt:lpstr>
      <vt:lpstr>What is outright?</vt:lpstr>
      <vt:lpstr>the United nations convention on the rights of the child</vt:lpstr>
      <vt:lpstr>Rights like…</vt:lpstr>
      <vt:lpstr>Rights like…</vt:lpstr>
      <vt:lpstr>Rights like…</vt:lpstr>
      <vt:lpstr>SO, WHAT’S THE PROBLEM?</vt:lpstr>
      <vt:lpstr>WHAT ARE WE GOING TO DO?</vt:lpstr>
      <vt:lpstr>INTRODUCING PADDINGTON</vt:lpstr>
      <vt:lpstr>PADDINGTONTM AND OUTRIGHT</vt:lpstr>
      <vt:lpstr>WELCOME FROM CEL SPELLMAN</vt:lpstr>
      <vt:lpstr>JOIN PADDINGTON AND CEL  MAKE YOUR VOICE HEARD</vt:lpstr>
      <vt:lpstr>TAKE ACTION</vt:lpstr>
      <vt:lpstr>PLEASE LOOK AFTER THIS BEAR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Mills</dc:creator>
  <cp:lastModifiedBy>Jessica Bool</cp:lastModifiedBy>
  <cp:revision>36</cp:revision>
  <dcterms:created xsi:type="dcterms:W3CDTF">2019-06-12T14:33:11Z</dcterms:created>
  <dcterms:modified xsi:type="dcterms:W3CDTF">2019-09-03T14:43:34Z</dcterms:modified>
</cp:coreProperties>
</file>