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17"/>
  </p:notesMasterIdLst>
  <p:handoutMasterIdLst>
    <p:handoutMasterId r:id="rId18"/>
  </p:handoutMasterIdLst>
  <p:sldIdLst>
    <p:sldId id="281" r:id="rId3"/>
    <p:sldId id="284" r:id="rId4"/>
    <p:sldId id="271" r:id="rId5"/>
    <p:sldId id="261" r:id="rId6"/>
    <p:sldId id="262" r:id="rId7"/>
    <p:sldId id="263" r:id="rId8"/>
    <p:sldId id="283" r:id="rId9"/>
    <p:sldId id="275" r:id="rId10"/>
    <p:sldId id="276" r:id="rId11"/>
    <p:sldId id="282" r:id="rId12"/>
    <p:sldId id="268" r:id="rId13"/>
    <p:sldId id="277" r:id="rId14"/>
    <p:sldId id="269" r:id="rId15"/>
    <p:sldId id="28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7">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Bool" initials="JB" lastIdx="5" clrIdx="0">
    <p:extLst>
      <p:ext uri="{19B8F6BF-5375-455C-9EA6-DF929625EA0E}">
        <p15:presenceInfo xmlns:p15="http://schemas.microsoft.com/office/powerpoint/2012/main" userId="S::JessicaB@unicef.org.uk::b63dd9cd-4b07-4660-83b4-e92ccdb5b6d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F9"/>
    <a:srgbClr val="999999"/>
    <a:srgbClr val="00A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33" autoAdjust="0"/>
    <p:restoredTop sz="87617" autoAdjust="0"/>
  </p:normalViewPr>
  <p:slideViewPr>
    <p:cSldViewPr>
      <p:cViewPr varScale="1">
        <p:scale>
          <a:sx n="96" d="100"/>
          <a:sy n="96" d="100"/>
        </p:scale>
        <p:origin x="1554" y="102"/>
      </p:cViewPr>
      <p:guideLst>
        <p:guide orient="horz" pos="2387"/>
        <p:guide pos="2880"/>
      </p:guideLst>
    </p:cSldViewPr>
  </p:slideViewPr>
  <p:notesTextViewPr>
    <p:cViewPr>
      <p:scale>
        <a:sx n="1" d="1"/>
        <a:sy n="1" d="1"/>
      </p:scale>
      <p:origin x="0" y="0"/>
    </p:cViewPr>
  </p:notesText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AEA2A0B-F36F-4B3F-84C3-EFB7110F3E28}" type="datetimeFigureOut">
              <a:rPr lang="en-GB" smtClean="0"/>
              <a:t>30/08/2019</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0942D0A-9682-4A15-A246-53AF8061BA29}" type="slidenum">
              <a:rPr lang="en-GB" smtClean="0"/>
              <a:t>‹#›</a:t>
            </a:fld>
            <a:endParaRPr lang="en-GB"/>
          </a:p>
        </p:txBody>
      </p:sp>
    </p:spTree>
    <p:extLst>
      <p:ext uri="{BB962C8B-B14F-4D97-AF65-F5344CB8AC3E}">
        <p14:creationId xmlns:p14="http://schemas.microsoft.com/office/powerpoint/2010/main" val="2153515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13BE0B-F4F3-4138-AC1D-AC5C1A1A6E39}" type="datetimeFigureOut">
              <a:rPr lang="en-GB" smtClean="0"/>
              <a:t>30/08/2019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F24BF3-E3C6-4B8B-82A1-DEFE3ABE56BC}" type="slidenum">
              <a:rPr lang="en-GB" smtClean="0"/>
              <a:t>‹#›</a:t>
            </a:fld>
            <a:endParaRPr lang="en-GB"/>
          </a:p>
        </p:txBody>
      </p:sp>
    </p:spTree>
    <p:extLst>
      <p:ext uri="{BB962C8B-B14F-4D97-AF65-F5344CB8AC3E}">
        <p14:creationId xmlns:p14="http://schemas.microsoft.com/office/powerpoint/2010/main" val="3103044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pz0ca4gD2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F_tT8gWG9h4&amp;list=PLLnYeCQ-QQDnmFwcG10e13GKRM8xUBDL9&amp;index=2&amp;t=0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https://www.youtube.com/watch?v=pz0ca4gD2Es</a:t>
            </a:r>
            <a:endParaRPr lang="en-GB" dirty="0"/>
          </a:p>
        </p:txBody>
      </p:sp>
      <p:sp>
        <p:nvSpPr>
          <p:cNvPr id="4" name="Slide Number Placeholder 3"/>
          <p:cNvSpPr>
            <a:spLocks noGrp="1"/>
          </p:cNvSpPr>
          <p:nvPr>
            <p:ph type="sldNum" sz="quarter" idx="5"/>
          </p:nvPr>
        </p:nvSpPr>
        <p:spPr/>
        <p:txBody>
          <a:bodyPr/>
          <a:lstStyle/>
          <a:p>
            <a:fld id="{5CF24BF3-E3C6-4B8B-82A1-DEFE3ABE56BC}" type="slidenum">
              <a:rPr lang="en-GB" smtClean="0"/>
              <a:t>2</a:t>
            </a:fld>
            <a:endParaRPr lang="en-GB"/>
          </a:p>
        </p:txBody>
      </p:sp>
    </p:spTree>
    <p:extLst>
      <p:ext uri="{BB962C8B-B14F-4D97-AF65-F5344CB8AC3E}">
        <p14:creationId xmlns:p14="http://schemas.microsoft.com/office/powerpoint/2010/main" val="2469446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F24BF3-E3C6-4B8B-82A1-DEFE3ABE56BC}" type="slidenum">
              <a:rPr lang="en-GB" smtClean="0"/>
              <a:t>4</a:t>
            </a:fld>
            <a:endParaRPr lang="en-GB"/>
          </a:p>
        </p:txBody>
      </p:sp>
    </p:spTree>
    <p:extLst>
      <p:ext uri="{BB962C8B-B14F-4D97-AF65-F5344CB8AC3E}">
        <p14:creationId xmlns:p14="http://schemas.microsoft.com/office/powerpoint/2010/main" val="998884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F24BF3-E3C6-4B8B-82A1-DEFE3ABE56BC}" type="slidenum">
              <a:rPr lang="en-GB" smtClean="0"/>
              <a:t>6</a:t>
            </a:fld>
            <a:endParaRPr lang="en-GB"/>
          </a:p>
        </p:txBody>
      </p:sp>
    </p:spTree>
    <p:extLst>
      <p:ext uri="{BB962C8B-B14F-4D97-AF65-F5344CB8AC3E}">
        <p14:creationId xmlns:p14="http://schemas.microsoft.com/office/powerpoint/2010/main" val="2449168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F24BF3-E3C6-4B8B-82A1-DEFE3ABE56BC}" type="slidenum">
              <a:rPr lang="en-GB" smtClean="0"/>
              <a:t>7</a:t>
            </a:fld>
            <a:endParaRPr lang="en-GB"/>
          </a:p>
        </p:txBody>
      </p:sp>
    </p:spTree>
    <p:extLst>
      <p:ext uri="{BB962C8B-B14F-4D97-AF65-F5344CB8AC3E}">
        <p14:creationId xmlns:p14="http://schemas.microsoft.com/office/powerpoint/2010/main" val="1276386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rPr>
              <a:t>https://www.youtube.com/watch?v=F_tT8gWG9h4&amp;list=PLLnYeCQ-QQDnmFwcG10e13GKRM8xUBDL9&amp;index=2&amp;t=0s</a:t>
            </a:r>
            <a:endParaRPr lang="en-GB" dirty="0"/>
          </a:p>
          <a:p>
            <a:endParaRPr lang="en-US" dirty="0"/>
          </a:p>
        </p:txBody>
      </p:sp>
      <p:sp>
        <p:nvSpPr>
          <p:cNvPr id="4" name="Slide Number Placeholder 3"/>
          <p:cNvSpPr>
            <a:spLocks noGrp="1"/>
          </p:cNvSpPr>
          <p:nvPr>
            <p:ph type="sldNum" sz="quarter" idx="10"/>
          </p:nvPr>
        </p:nvSpPr>
        <p:spPr/>
        <p:txBody>
          <a:bodyPr/>
          <a:lstStyle/>
          <a:p>
            <a:fld id="{5CF24BF3-E3C6-4B8B-82A1-DEFE3ABE56BC}" type="slidenum">
              <a:rPr lang="en-GB" smtClean="0"/>
              <a:t>11</a:t>
            </a:fld>
            <a:endParaRPr lang="en-GB"/>
          </a:p>
        </p:txBody>
      </p:sp>
    </p:spTree>
    <p:extLst>
      <p:ext uri="{BB962C8B-B14F-4D97-AF65-F5344CB8AC3E}">
        <p14:creationId xmlns:p14="http://schemas.microsoft.com/office/powerpoint/2010/main" val="2075738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F24BF3-E3C6-4B8B-82A1-DEFE3ABE56BC}" type="slidenum">
              <a:rPr lang="en-GB" smtClean="0"/>
              <a:t>12</a:t>
            </a:fld>
            <a:endParaRPr lang="en-GB"/>
          </a:p>
        </p:txBody>
      </p:sp>
    </p:spTree>
    <p:extLst>
      <p:ext uri="{BB962C8B-B14F-4D97-AF65-F5344CB8AC3E}">
        <p14:creationId xmlns:p14="http://schemas.microsoft.com/office/powerpoint/2010/main" val="1259176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F24BF3-E3C6-4B8B-82A1-DEFE3ABE56BC}" type="slidenum">
              <a:rPr lang="en-GB" smtClean="0"/>
              <a:t>13</a:t>
            </a:fld>
            <a:endParaRPr lang="en-GB"/>
          </a:p>
        </p:txBody>
      </p:sp>
    </p:spTree>
    <p:extLst>
      <p:ext uri="{BB962C8B-B14F-4D97-AF65-F5344CB8AC3E}">
        <p14:creationId xmlns:p14="http://schemas.microsoft.com/office/powerpoint/2010/main" val="4077016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4725144"/>
            <a:ext cx="7772400" cy="1323439"/>
          </a:xfrm>
          <a:solidFill>
            <a:srgbClr val="00ADF9"/>
          </a:solidFill>
        </p:spPr>
        <p:txBody>
          <a:bodyPr lIns="360000">
            <a:spAutoFit/>
          </a:bodyPr>
          <a:lstStyle>
            <a:lvl1pPr>
              <a:defRPr>
                <a:solidFill>
                  <a:schemeClr val="bg1"/>
                </a:solidFill>
              </a:defRPr>
            </a:lvl1pPr>
          </a:lstStyle>
          <a:p>
            <a:r>
              <a:rPr lang="en-GB"/>
              <a:t>Click to edit Master title style</a:t>
            </a:r>
            <a:endParaRPr lang="en-GB" dirty="0"/>
          </a:p>
        </p:txBody>
      </p:sp>
      <p:pic>
        <p:nvPicPr>
          <p:cNvPr id="4" name="Picture 3" descr="white_on_cyan.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70488" y="180876"/>
            <a:ext cx="2794000" cy="1231900"/>
          </a:xfrm>
          <a:prstGeom prst="rect">
            <a:avLst/>
          </a:prstGeom>
        </p:spPr>
      </p:pic>
    </p:spTree>
    <p:extLst>
      <p:ext uri="{BB962C8B-B14F-4D97-AF65-F5344CB8AC3E}">
        <p14:creationId xmlns:p14="http://schemas.microsoft.com/office/powerpoint/2010/main" val="3079213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809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GB" dirty="0"/>
          </a:p>
        </p:txBody>
      </p:sp>
      <p:sp>
        <p:nvSpPr>
          <p:cNvPr id="3" name="Content Placeholder 2"/>
          <p:cNvSpPr>
            <a:spLocks noGrp="1"/>
          </p:cNvSpPr>
          <p:nvPr>
            <p:ph idx="1"/>
          </p:nvPr>
        </p:nvSpPr>
        <p:spPr>
          <a:xfrm>
            <a:off x="3575050" y="273051"/>
            <a:ext cx="5111750" cy="52441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0" y="1435101"/>
            <a:ext cx="3008313" cy="408213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30/08/2019</a:t>
            </a:fld>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10" name="Picture 9" descr="white_on_cya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4168" y="5373216"/>
            <a:ext cx="2794000" cy="1231900"/>
          </a:xfrm>
          <a:prstGeom prst="rect">
            <a:avLst/>
          </a:prstGeom>
        </p:spPr>
      </p:pic>
    </p:spTree>
    <p:extLst>
      <p:ext uri="{BB962C8B-B14F-4D97-AF65-F5344CB8AC3E}">
        <p14:creationId xmlns:p14="http://schemas.microsoft.com/office/powerpoint/2010/main" val="1634490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1640" y="5091434"/>
            <a:ext cx="6552728" cy="425798"/>
          </a:xfrm>
        </p:spPr>
        <p:txBody>
          <a:bodyPr anchor="b"/>
          <a:lstStyle>
            <a:lvl1pPr algn="l">
              <a:defRPr sz="2000" b="1"/>
            </a:lvl1pPr>
          </a:lstStyle>
          <a:p>
            <a:r>
              <a:rPr lang="en-GB"/>
              <a:t>Click to edit Master title style</a:t>
            </a:r>
            <a:endParaRPr lang="en-GB" dirty="0"/>
          </a:p>
        </p:txBody>
      </p:sp>
      <p:sp>
        <p:nvSpPr>
          <p:cNvPr id="3" name="Picture Placeholder 2"/>
          <p:cNvSpPr>
            <a:spLocks noGrp="1"/>
          </p:cNvSpPr>
          <p:nvPr>
            <p:ph type="pic" idx="1"/>
          </p:nvPr>
        </p:nvSpPr>
        <p:spPr>
          <a:xfrm>
            <a:off x="9747" y="0"/>
            <a:ext cx="9098757" cy="50131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p>
        </p:txBody>
      </p:sp>
      <p:pic>
        <p:nvPicPr>
          <p:cNvPr id="6" name="Picture 5" descr="white_on_cya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4168" y="5373216"/>
            <a:ext cx="2794000" cy="1231900"/>
          </a:xfrm>
          <a:prstGeom prst="rect">
            <a:avLst/>
          </a:prstGeom>
        </p:spPr>
      </p:pic>
    </p:spTree>
    <p:extLst>
      <p:ext uri="{BB962C8B-B14F-4D97-AF65-F5344CB8AC3E}">
        <p14:creationId xmlns:p14="http://schemas.microsoft.com/office/powerpoint/2010/main" val="3049967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30/08/2019</a:t>
            </a:fld>
            <a:endParaRPr lang="en-GB" dirty="0"/>
          </a:p>
        </p:txBody>
      </p:sp>
      <p:sp>
        <p:nvSpPr>
          <p:cNvPr id="7"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8"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3" name="TextBox 2"/>
          <p:cNvSpPr txBox="1"/>
          <p:nvPr userDrawn="1"/>
        </p:nvSpPr>
        <p:spPr>
          <a:xfrm>
            <a:off x="467544" y="2276872"/>
            <a:ext cx="8208912" cy="861774"/>
          </a:xfrm>
          <a:prstGeom prst="rect">
            <a:avLst/>
          </a:prstGeom>
          <a:noFill/>
        </p:spPr>
        <p:txBody>
          <a:bodyPr wrap="square" rtlCol="0">
            <a:spAutoFit/>
          </a:bodyPr>
          <a:lstStyle/>
          <a:p>
            <a:pPr algn="ctr"/>
            <a:r>
              <a:rPr lang="en-GB" sz="5000" cap="all" spc="400" baseline="0" dirty="0">
                <a:solidFill>
                  <a:srgbClr val="00AEEF"/>
                </a:solidFill>
                <a:latin typeface="Univers Next Pro Condensed" panose="020B0906030202020203" pitchFamily="34" charset="0"/>
              </a:rPr>
              <a:t>Any questions?</a:t>
            </a:r>
          </a:p>
        </p:txBody>
      </p:sp>
      <p:pic>
        <p:nvPicPr>
          <p:cNvPr id="10" name="Picture 9" descr="white_on_cya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4168" y="5373216"/>
            <a:ext cx="2794000" cy="1231900"/>
          </a:xfrm>
          <a:prstGeom prst="rect">
            <a:avLst/>
          </a:prstGeom>
        </p:spPr>
      </p:pic>
    </p:spTree>
    <p:extLst>
      <p:ext uri="{BB962C8B-B14F-4D97-AF65-F5344CB8AC3E}">
        <p14:creationId xmlns:p14="http://schemas.microsoft.com/office/powerpoint/2010/main" val="625426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break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le 1"/>
          <p:cNvSpPr>
            <a:spLocks noGrp="1"/>
          </p:cNvSpPr>
          <p:nvPr>
            <p:ph type="ctrTitle" hasCustomPrompt="1"/>
          </p:nvPr>
        </p:nvSpPr>
        <p:spPr>
          <a:xfrm>
            <a:off x="0" y="4125989"/>
            <a:ext cx="5580112" cy="707886"/>
          </a:xfrm>
          <a:solidFill>
            <a:schemeClr val="tx1">
              <a:alpha val="50000"/>
            </a:schemeClr>
          </a:solidFill>
        </p:spPr>
        <p:txBody>
          <a:bodyPr wrap="square" lIns="360000">
            <a:spAutoFit/>
          </a:bodyPr>
          <a:lstStyle>
            <a:lvl1pPr>
              <a:defRPr>
                <a:solidFill>
                  <a:schemeClr val="bg1"/>
                </a:solidFill>
              </a:defRPr>
            </a:lvl1pPr>
          </a:lstStyle>
          <a:p>
            <a:r>
              <a:rPr lang="en-US" dirty="0"/>
              <a:t>Click to edit text</a:t>
            </a:r>
            <a:endParaRPr lang="en-GB" dirty="0"/>
          </a:p>
        </p:txBody>
      </p:sp>
      <p:pic>
        <p:nvPicPr>
          <p:cNvPr id="5" name="Picture 4" descr="white_on_cyan.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84168" y="5373216"/>
            <a:ext cx="2794000" cy="1231900"/>
          </a:xfrm>
          <a:prstGeom prst="rect">
            <a:avLst/>
          </a:prstGeom>
        </p:spPr>
      </p:pic>
    </p:spTree>
    <p:extLst>
      <p:ext uri="{BB962C8B-B14F-4D97-AF65-F5344CB8AC3E}">
        <p14:creationId xmlns:p14="http://schemas.microsoft.com/office/powerpoint/2010/main" val="288097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break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le 1"/>
          <p:cNvSpPr>
            <a:spLocks noGrp="1"/>
          </p:cNvSpPr>
          <p:nvPr>
            <p:ph type="ctrTitle" hasCustomPrompt="1"/>
          </p:nvPr>
        </p:nvSpPr>
        <p:spPr>
          <a:xfrm>
            <a:off x="0" y="3818213"/>
            <a:ext cx="5076056" cy="1323439"/>
          </a:xfrm>
          <a:solidFill>
            <a:schemeClr val="tx1">
              <a:alpha val="50000"/>
            </a:schemeClr>
          </a:solidFill>
        </p:spPr>
        <p:txBody>
          <a:bodyPr wrap="square" lIns="360000">
            <a:spAutoFit/>
          </a:bodyPr>
          <a:lstStyle>
            <a:lvl1pPr>
              <a:defRPr>
                <a:solidFill>
                  <a:schemeClr val="bg1"/>
                </a:solidFill>
              </a:defRPr>
            </a:lvl1pPr>
          </a:lstStyle>
          <a:p>
            <a:r>
              <a:rPr lang="en-US" dirty="0"/>
              <a:t>Click to edit text</a:t>
            </a:r>
            <a:endParaRPr lang="en-GB" dirty="0"/>
          </a:p>
        </p:txBody>
      </p:sp>
      <p:pic>
        <p:nvPicPr>
          <p:cNvPr id="5" name="Picture 4" descr="white_on_cyan.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84168" y="5373216"/>
            <a:ext cx="2794000" cy="1231900"/>
          </a:xfrm>
          <a:prstGeom prst="rect">
            <a:avLst/>
          </a:prstGeom>
        </p:spPr>
      </p:pic>
    </p:spTree>
    <p:extLst>
      <p:ext uri="{BB962C8B-B14F-4D97-AF65-F5344CB8AC3E}">
        <p14:creationId xmlns:p14="http://schemas.microsoft.com/office/powerpoint/2010/main" val="1086347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break slide 3">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Picture 4" descr="white_on_cyan.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84168" y="5373216"/>
            <a:ext cx="2794000" cy="1231900"/>
          </a:xfrm>
          <a:prstGeom prst="rect">
            <a:avLst/>
          </a:prstGeom>
        </p:spPr>
      </p:pic>
      <p:sp>
        <p:nvSpPr>
          <p:cNvPr id="15" name="Title 1"/>
          <p:cNvSpPr>
            <a:spLocks noGrp="1"/>
          </p:cNvSpPr>
          <p:nvPr>
            <p:ph type="ctrTitle" hasCustomPrompt="1"/>
          </p:nvPr>
        </p:nvSpPr>
        <p:spPr>
          <a:xfrm>
            <a:off x="0" y="4889192"/>
            <a:ext cx="5580112" cy="1708160"/>
          </a:xfrm>
          <a:solidFill>
            <a:srgbClr val="00ADF9"/>
          </a:solidFill>
        </p:spPr>
        <p:txBody>
          <a:bodyPr wrap="square" lIns="360000">
            <a:spAutoFit/>
          </a:bodyPr>
          <a:lstStyle>
            <a:lvl1pPr>
              <a:defRPr sz="3500" b="1" baseline="0">
                <a:solidFill>
                  <a:schemeClr val="bg1"/>
                </a:solidFill>
                <a:latin typeface="Arial"/>
                <a:cs typeface="Arial"/>
              </a:defRPr>
            </a:lvl1pPr>
          </a:lstStyle>
          <a:p>
            <a:r>
              <a:rPr lang="en-US" dirty="0"/>
              <a:t>Please look after this bear, thank you</a:t>
            </a:r>
            <a:endParaRPr lang="en-GB" dirty="0"/>
          </a:p>
        </p:txBody>
      </p:sp>
    </p:spTree>
    <p:extLst>
      <p:ext uri="{BB962C8B-B14F-4D97-AF65-F5344CB8AC3E}">
        <p14:creationId xmlns:p14="http://schemas.microsoft.com/office/powerpoint/2010/main" val="4019396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break slide 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512" y="-27385"/>
            <a:ext cx="9180512" cy="6885385"/>
          </a:xfrm>
          <a:prstGeom prst="rect">
            <a:avLst/>
          </a:prstGeom>
        </p:spPr>
      </p:pic>
      <p:sp>
        <p:nvSpPr>
          <p:cNvPr id="2" name="Title 1"/>
          <p:cNvSpPr>
            <a:spLocks noGrp="1"/>
          </p:cNvSpPr>
          <p:nvPr>
            <p:ph type="ctrTitle" hasCustomPrompt="1"/>
          </p:nvPr>
        </p:nvSpPr>
        <p:spPr>
          <a:xfrm>
            <a:off x="0" y="3818213"/>
            <a:ext cx="4427984" cy="1323439"/>
          </a:xfrm>
          <a:solidFill>
            <a:schemeClr val="tx1">
              <a:alpha val="50000"/>
            </a:schemeClr>
          </a:solidFill>
        </p:spPr>
        <p:txBody>
          <a:bodyPr wrap="square" lIns="360000">
            <a:spAutoFit/>
          </a:bodyPr>
          <a:lstStyle>
            <a:lvl1pPr>
              <a:defRPr>
                <a:solidFill>
                  <a:schemeClr val="bg1"/>
                </a:solidFill>
              </a:defRPr>
            </a:lvl1pPr>
          </a:lstStyle>
          <a:p>
            <a:r>
              <a:rPr lang="en-US" dirty="0"/>
              <a:t>Click to edit text</a:t>
            </a:r>
            <a:endParaRPr lang="en-GB" dirty="0"/>
          </a:p>
        </p:txBody>
      </p:sp>
      <p:pic>
        <p:nvPicPr>
          <p:cNvPr id="5" name="Picture 4" descr="white_on_cyan.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84168" y="5373216"/>
            <a:ext cx="2794000" cy="1231900"/>
          </a:xfrm>
          <a:prstGeom prst="rect">
            <a:avLst/>
          </a:prstGeom>
        </p:spPr>
      </p:pic>
    </p:spTree>
    <p:extLst>
      <p:ext uri="{BB962C8B-B14F-4D97-AF65-F5344CB8AC3E}">
        <p14:creationId xmlns:p14="http://schemas.microsoft.com/office/powerpoint/2010/main" val="4189755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E3CB3C4-DD3A-DD4C-95F3-69F122BA63FC}"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217DC-83A1-6E4C-ACC9-13F52950B664}" type="slidenum">
              <a:rPr lang="en-US" smtClean="0"/>
              <a:t>‹#›</a:t>
            </a:fld>
            <a:endParaRPr lang="en-US"/>
          </a:p>
        </p:txBody>
      </p:sp>
    </p:spTree>
    <p:extLst>
      <p:ext uri="{BB962C8B-B14F-4D97-AF65-F5344CB8AC3E}">
        <p14:creationId xmlns:p14="http://schemas.microsoft.com/office/powerpoint/2010/main" val="2470429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E3CB3C4-DD3A-DD4C-95F3-69F122BA63FC}"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217DC-83A1-6E4C-ACC9-13F52950B664}" type="slidenum">
              <a:rPr lang="en-US" smtClean="0"/>
              <a:t>‹#›</a:t>
            </a:fld>
            <a:endParaRPr lang="en-US"/>
          </a:p>
        </p:txBody>
      </p:sp>
    </p:spTree>
    <p:extLst>
      <p:ext uri="{BB962C8B-B14F-4D97-AF65-F5344CB8AC3E}">
        <p14:creationId xmlns:p14="http://schemas.microsoft.com/office/powerpoint/2010/main" val="46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584" y="0"/>
            <a:ext cx="10632401" cy="6876827"/>
          </a:xfrm>
          <a:prstGeom prst="rect">
            <a:avLst/>
          </a:prstGeom>
        </p:spPr>
      </p:pic>
      <p:sp>
        <p:nvSpPr>
          <p:cNvPr id="2" name="Title 1"/>
          <p:cNvSpPr>
            <a:spLocks noGrp="1"/>
          </p:cNvSpPr>
          <p:nvPr>
            <p:ph type="ctrTitle" hasCustomPrompt="1"/>
          </p:nvPr>
        </p:nvSpPr>
        <p:spPr>
          <a:xfrm>
            <a:off x="0" y="5517232"/>
            <a:ext cx="4572000" cy="707886"/>
          </a:xfrm>
          <a:solidFill>
            <a:srgbClr val="00ADF9"/>
          </a:solidFill>
        </p:spPr>
        <p:txBody>
          <a:bodyPr wrap="square" lIns="360000">
            <a:spAutoFit/>
          </a:bodyPr>
          <a:lstStyle>
            <a:lvl1pPr>
              <a:defRPr>
                <a:solidFill>
                  <a:schemeClr val="bg1"/>
                </a:solidFill>
              </a:defRPr>
            </a:lvl1pPr>
          </a:lstStyle>
          <a:p>
            <a:r>
              <a:rPr lang="en-GB" dirty="0"/>
              <a:t>Outright 2017</a:t>
            </a:r>
          </a:p>
        </p:txBody>
      </p:sp>
      <p:pic>
        <p:nvPicPr>
          <p:cNvPr id="4" name="Picture 3" descr="white_on_cyan.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70488" y="180876"/>
            <a:ext cx="2794000" cy="1231900"/>
          </a:xfrm>
          <a:prstGeom prst="rect">
            <a:avLst/>
          </a:prstGeom>
        </p:spPr>
      </p:pic>
    </p:spTree>
    <p:extLst>
      <p:ext uri="{BB962C8B-B14F-4D97-AF65-F5344CB8AC3E}">
        <p14:creationId xmlns:p14="http://schemas.microsoft.com/office/powerpoint/2010/main" val="1172799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E3CB3C4-DD3A-DD4C-95F3-69F122BA63FC}"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217DC-83A1-6E4C-ACC9-13F52950B664}" type="slidenum">
              <a:rPr lang="en-US" smtClean="0"/>
              <a:t>‹#›</a:t>
            </a:fld>
            <a:endParaRPr lang="en-US"/>
          </a:p>
        </p:txBody>
      </p:sp>
    </p:spTree>
    <p:extLst>
      <p:ext uri="{BB962C8B-B14F-4D97-AF65-F5344CB8AC3E}">
        <p14:creationId xmlns:p14="http://schemas.microsoft.com/office/powerpoint/2010/main" val="609900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E3CB3C4-DD3A-DD4C-95F3-69F122BA63FC}"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217DC-83A1-6E4C-ACC9-13F52950B664}" type="slidenum">
              <a:rPr lang="en-US" smtClean="0"/>
              <a:t>‹#›</a:t>
            </a:fld>
            <a:endParaRPr lang="en-US"/>
          </a:p>
        </p:txBody>
      </p:sp>
    </p:spTree>
    <p:extLst>
      <p:ext uri="{BB962C8B-B14F-4D97-AF65-F5344CB8AC3E}">
        <p14:creationId xmlns:p14="http://schemas.microsoft.com/office/powerpoint/2010/main" val="4017799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E3CB3C4-DD3A-DD4C-95F3-69F122BA63FC}" type="datetimeFigureOut">
              <a:rPr lang="en-US" smtClean="0"/>
              <a:t>8/30/2019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0217DC-83A1-6E4C-ACC9-13F52950B664}" type="slidenum">
              <a:rPr lang="en-US" smtClean="0"/>
              <a:t>‹#›</a:t>
            </a:fld>
            <a:endParaRPr lang="en-US"/>
          </a:p>
        </p:txBody>
      </p:sp>
    </p:spTree>
    <p:extLst>
      <p:ext uri="{BB962C8B-B14F-4D97-AF65-F5344CB8AC3E}">
        <p14:creationId xmlns:p14="http://schemas.microsoft.com/office/powerpoint/2010/main" val="4125406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E3CB3C4-DD3A-DD4C-95F3-69F122BA63FC}" type="datetimeFigureOut">
              <a:rPr lang="en-US" smtClean="0"/>
              <a:t>8/30/2019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0217DC-83A1-6E4C-ACC9-13F52950B664}" type="slidenum">
              <a:rPr lang="en-US" smtClean="0"/>
              <a:t>‹#›</a:t>
            </a:fld>
            <a:endParaRPr lang="en-US"/>
          </a:p>
        </p:txBody>
      </p:sp>
    </p:spTree>
    <p:extLst>
      <p:ext uri="{BB962C8B-B14F-4D97-AF65-F5344CB8AC3E}">
        <p14:creationId xmlns:p14="http://schemas.microsoft.com/office/powerpoint/2010/main" val="4125173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3CB3C4-DD3A-DD4C-95F3-69F122BA63FC}" type="datetimeFigureOut">
              <a:rPr lang="en-US" smtClean="0"/>
              <a:t>8/30/2019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0217DC-83A1-6E4C-ACC9-13F52950B664}" type="slidenum">
              <a:rPr lang="en-US" smtClean="0"/>
              <a:t>‹#›</a:t>
            </a:fld>
            <a:endParaRPr lang="en-US"/>
          </a:p>
        </p:txBody>
      </p:sp>
    </p:spTree>
    <p:extLst>
      <p:ext uri="{BB962C8B-B14F-4D97-AF65-F5344CB8AC3E}">
        <p14:creationId xmlns:p14="http://schemas.microsoft.com/office/powerpoint/2010/main" val="13798829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E3CB3C4-DD3A-DD4C-95F3-69F122BA63FC}"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217DC-83A1-6E4C-ACC9-13F52950B664}" type="slidenum">
              <a:rPr lang="en-US" smtClean="0"/>
              <a:t>‹#›</a:t>
            </a:fld>
            <a:endParaRPr lang="en-US"/>
          </a:p>
        </p:txBody>
      </p:sp>
    </p:spTree>
    <p:extLst>
      <p:ext uri="{BB962C8B-B14F-4D97-AF65-F5344CB8AC3E}">
        <p14:creationId xmlns:p14="http://schemas.microsoft.com/office/powerpoint/2010/main" val="1016277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E3CB3C4-DD3A-DD4C-95F3-69F122BA63FC}" type="datetimeFigureOut">
              <a:rPr lang="en-US" smtClean="0"/>
              <a:t>8/30/2019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0217DC-83A1-6E4C-ACC9-13F52950B664}" type="slidenum">
              <a:rPr lang="en-US" smtClean="0"/>
              <a:t>‹#›</a:t>
            </a:fld>
            <a:endParaRPr lang="en-US"/>
          </a:p>
        </p:txBody>
      </p:sp>
    </p:spTree>
    <p:extLst>
      <p:ext uri="{BB962C8B-B14F-4D97-AF65-F5344CB8AC3E}">
        <p14:creationId xmlns:p14="http://schemas.microsoft.com/office/powerpoint/2010/main" val="37456705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E3CB3C4-DD3A-DD4C-95F3-69F122BA63FC}"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217DC-83A1-6E4C-ACC9-13F52950B664}" type="slidenum">
              <a:rPr lang="en-US" smtClean="0"/>
              <a:t>‹#›</a:t>
            </a:fld>
            <a:endParaRPr lang="en-US"/>
          </a:p>
        </p:txBody>
      </p:sp>
    </p:spTree>
    <p:extLst>
      <p:ext uri="{BB962C8B-B14F-4D97-AF65-F5344CB8AC3E}">
        <p14:creationId xmlns:p14="http://schemas.microsoft.com/office/powerpoint/2010/main" val="4068303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E3CB3C4-DD3A-DD4C-95F3-69F122BA63FC}" type="datetimeFigureOut">
              <a:rPr lang="en-US" smtClean="0"/>
              <a:t>8/30/2019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0217DC-83A1-6E4C-ACC9-13F52950B664}" type="slidenum">
              <a:rPr lang="en-US" smtClean="0"/>
              <a:t>‹#›</a:t>
            </a:fld>
            <a:endParaRPr lang="en-US"/>
          </a:p>
        </p:txBody>
      </p:sp>
    </p:spTree>
    <p:extLst>
      <p:ext uri="{BB962C8B-B14F-4D97-AF65-F5344CB8AC3E}">
        <p14:creationId xmlns:p14="http://schemas.microsoft.com/office/powerpoint/2010/main" val="2091945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54" y="4941168"/>
            <a:ext cx="5292080" cy="707886"/>
          </a:xfrm>
          <a:solidFill>
            <a:srgbClr val="00ADF9"/>
          </a:solidFill>
        </p:spPr>
        <p:txBody>
          <a:bodyPr wrap="square" lIns="360000">
            <a:spAutoFit/>
          </a:bodyPr>
          <a:lstStyle>
            <a:lvl1pPr>
              <a:defRPr baseline="0">
                <a:solidFill>
                  <a:schemeClr val="bg1"/>
                </a:solidFill>
              </a:defRPr>
            </a:lvl1pPr>
          </a:lstStyle>
          <a:p>
            <a:r>
              <a:rPr lang="en-GB" dirty="0"/>
              <a:t>Introducing </a:t>
            </a:r>
            <a:r>
              <a:rPr lang="en-GB" dirty="0" err="1"/>
              <a:t>Cel</a:t>
            </a:r>
            <a:endParaRPr lang="en-GB" dirty="0"/>
          </a:p>
        </p:txBody>
      </p:sp>
      <p:pic>
        <p:nvPicPr>
          <p:cNvPr id="3" name="Picture 2" descr="white_on_cyan.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6176" y="188640"/>
            <a:ext cx="2794000" cy="1231900"/>
          </a:xfrm>
          <a:prstGeom prst="rect">
            <a:avLst/>
          </a:prstGeom>
        </p:spPr>
      </p:pic>
    </p:spTree>
    <p:extLst>
      <p:ext uri="{BB962C8B-B14F-4D97-AF65-F5344CB8AC3E}">
        <p14:creationId xmlns:p14="http://schemas.microsoft.com/office/powerpoint/2010/main" val="122161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le 1"/>
          <p:cNvSpPr>
            <a:spLocks noGrp="1"/>
          </p:cNvSpPr>
          <p:nvPr>
            <p:ph type="ctrTitle"/>
          </p:nvPr>
        </p:nvSpPr>
        <p:spPr>
          <a:xfrm>
            <a:off x="0" y="4725144"/>
            <a:ext cx="7772400" cy="1323439"/>
          </a:xfrm>
          <a:solidFill>
            <a:srgbClr val="00ADF9"/>
          </a:solidFill>
        </p:spPr>
        <p:txBody>
          <a:bodyPr lIns="360000">
            <a:spAutoFit/>
          </a:bodyPr>
          <a:lstStyle>
            <a:lvl1pPr>
              <a:defRPr>
                <a:solidFill>
                  <a:schemeClr val="bg1"/>
                </a:solidFill>
              </a:defRPr>
            </a:lvl1pPr>
          </a:lstStyle>
          <a:p>
            <a:r>
              <a:rPr lang="en-GB"/>
              <a:t>Click to edit Master title style</a:t>
            </a:r>
            <a:endParaRPr lang="en-GB" dirty="0"/>
          </a:p>
        </p:txBody>
      </p:sp>
      <p:pic>
        <p:nvPicPr>
          <p:cNvPr id="4" name="Picture 3" descr="white_on_cyan.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6176" y="188640"/>
            <a:ext cx="2794000" cy="1231900"/>
          </a:xfrm>
          <a:prstGeom prst="rect">
            <a:avLst/>
          </a:prstGeom>
        </p:spPr>
      </p:pic>
    </p:spTree>
    <p:extLst>
      <p:ext uri="{BB962C8B-B14F-4D97-AF65-F5344CB8AC3E}">
        <p14:creationId xmlns:p14="http://schemas.microsoft.com/office/powerpoint/2010/main" val="2049770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8989"/>
            <a:ext cx="8229600" cy="1323439"/>
          </a:xfrm>
          <a:ln>
            <a:noFill/>
          </a:ln>
        </p:spPr>
        <p:txBody>
          <a:bodyPr>
            <a:spAutoFit/>
          </a:bodyPr>
          <a:lstStyle/>
          <a:p>
            <a:r>
              <a:rPr lang="en-GB"/>
              <a:t>Click to edit Master title style</a:t>
            </a:r>
            <a:endParaRPr lang="en-GB" dirty="0"/>
          </a:p>
        </p:txBody>
      </p:sp>
      <p:sp>
        <p:nvSpPr>
          <p:cNvPr id="3" name="Content Placeholder 2"/>
          <p:cNvSpPr>
            <a:spLocks noGrp="1"/>
          </p:cNvSpPr>
          <p:nvPr>
            <p:ph idx="1"/>
          </p:nvPr>
        </p:nvSpPr>
        <p:spPr>
          <a:xfrm>
            <a:off x="457200" y="1556792"/>
            <a:ext cx="8229600" cy="396044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30/08/2019</a:t>
            </a:fld>
            <a:endParaRPr lang="en-GB" dirty="0"/>
          </a:p>
        </p:txBody>
      </p:sp>
      <p:sp>
        <p:nvSpPr>
          <p:cNvPr id="5"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8" name="Straight Connector 7"/>
          <p:cNvCxnSpPr/>
          <p:nvPr userDrawn="1"/>
        </p:nvCxnSpPr>
        <p:spPr>
          <a:xfrm>
            <a:off x="0" y="1369234"/>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9" name="Picture 8" descr="white_on_cya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56176" y="5445224"/>
            <a:ext cx="2794000" cy="1231900"/>
          </a:xfrm>
          <a:prstGeom prst="rect">
            <a:avLst/>
          </a:prstGeom>
        </p:spPr>
      </p:pic>
    </p:spTree>
    <p:extLst>
      <p:ext uri="{BB962C8B-B14F-4D97-AF65-F5344CB8AC3E}">
        <p14:creationId xmlns:p14="http://schemas.microsoft.com/office/powerpoint/2010/main" val="151295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268760"/>
            <a:ext cx="8229600" cy="1093751"/>
          </a:xfrm>
          <a:ln>
            <a:noFill/>
          </a:ln>
        </p:spPr>
        <p:txBody>
          <a:bodyPr>
            <a:spAutoFit/>
          </a:bodyPr>
          <a:lstStyle/>
          <a:p>
            <a:r>
              <a:rPr lang="en-GB"/>
              <a:t>Click to edit Master title style</a:t>
            </a:r>
            <a:endParaRPr lang="en-GB" dirty="0"/>
          </a:p>
        </p:txBody>
      </p:sp>
      <p:sp>
        <p:nvSpPr>
          <p:cNvPr id="3" name="Content Placeholder 2"/>
          <p:cNvSpPr>
            <a:spLocks noGrp="1"/>
          </p:cNvSpPr>
          <p:nvPr>
            <p:ph idx="1"/>
          </p:nvPr>
        </p:nvSpPr>
        <p:spPr>
          <a:xfrm>
            <a:off x="457200" y="2348880"/>
            <a:ext cx="8229600" cy="3168352"/>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30/08/2019</a:t>
            </a:fld>
            <a:endParaRPr lang="en-GB" dirty="0"/>
          </a:p>
        </p:txBody>
      </p:sp>
      <p:sp>
        <p:nvSpPr>
          <p:cNvPr id="5"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7" name="Picture 6" descr="white_on_cyan.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84168" y="5373216"/>
            <a:ext cx="2794000" cy="1231900"/>
          </a:xfrm>
          <a:prstGeom prst="rect">
            <a:avLst/>
          </a:prstGeom>
        </p:spPr>
      </p:pic>
    </p:spTree>
    <p:extLst>
      <p:ext uri="{BB962C8B-B14F-4D97-AF65-F5344CB8AC3E}">
        <p14:creationId xmlns:p14="http://schemas.microsoft.com/office/powerpoint/2010/main" val="1818891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648200" y="1484784"/>
            <a:ext cx="4038600" cy="40324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30/08/2019</a:t>
            </a:fld>
            <a:endParaRPr lang="en-GB" dirty="0"/>
          </a:p>
        </p:txBody>
      </p:sp>
      <p:sp>
        <p:nvSpPr>
          <p:cNvPr id="12"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13"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5" name="Picture 4" descr="white_on_cya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6472" y="5365452"/>
            <a:ext cx="2794000" cy="1231900"/>
          </a:xfrm>
          <a:prstGeom prst="rect">
            <a:avLst/>
          </a:prstGeom>
        </p:spPr>
      </p:pic>
    </p:spTree>
    <p:extLst>
      <p:ext uri="{BB962C8B-B14F-4D97-AF65-F5344CB8AC3E}">
        <p14:creationId xmlns:p14="http://schemas.microsoft.com/office/powerpoint/2010/main" val="3225885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GB" dirty="0"/>
          </a:p>
        </p:txBody>
      </p:sp>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30/08/2019</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4" name="Straight Connector 3"/>
          <p:cNvCxnSpPr/>
          <p:nvPr userDrawn="1"/>
        </p:nvCxnSpPr>
        <p:spPr>
          <a:xfrm>
            <a:off x="0" y="1412776"/>
            <a:ext cx="9144000"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white_on_cya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4168" y="5373216"/>
            <a:ext cx="2794000" cy="1231900"/>
          </a:xfrm>
          <a:prstGeom prst="rect">
            <a:avLst/>
          </a:prstGeom>
        </p:spPr>
      </p:pic>
    </p:spTree>
    <p:extLst>
      <p:ext uri="{BB962C8B-B14F-4D97-AF65-F5344CB8AC3E}">
        <p14:creationId xmlns:p14="http://schemas.microsoft.com/office/powerpoint/2010/main" val="3233389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30/08/2019</a:t>
            </a:fld>
            <a:endParaRPr lang="en-GB" dirty="0"/>
          </a:p>
        </p:txBody>
      </p:sp>
      <p:sp>
        <p:nvSpPr>
          <p:cNvPr id="7"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8"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pic>
        <p:nvPicPr>
          <p:cNvPr id="2" name="Picture 1" descr="white_on_cya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4168" y="5373216"/>
            <a:ext cx="2794000" cy="1231900"/>
          </a:xfrm>
          <a:prstGeom prst="rect">
            <a:avLst/>
          </a:prstGeom>
        </p:spPr>
      </p:pic>
    </p:spTree>
    <p:extLst>
      <p:ext uri="{BB962C8B-B14F-4D97-AF65-F5344CB8AC3E}">
        <p14:creationId xmlns:p14="http://schemas.microsoft.com/office/powerpoint/2010/main" val="3010853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GB"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994ABF6D-B116-48FA-8A85-4C24104CDDB3}" type="datetimeFigureOut">
              <a:rPr lang="en-GB" smtClean="0"/>
              <a:pPr/>
              <a:t>30/08/2019</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099AA68-E695-4F58-BEEE-DDF7D9F5029C}" type="slidenum">
              <a:rPr lang="en-GB" smtClean="0"/>
              <a:pPr/>
              <a:t>‹#›</a:t>
            </a:fld>
            <a:endParaRPr lang="en-GB"/>
          </a:p>
        </p:txBody>
      </p:sp>
    </p:spTree>
    <p:extLst>
      <p:ext uri="{BB962C8B-B14F-4D97-AF65-F5344CB8AC3E}">
        <p14:creationId xmlns:p14="http://schemas.microsoft.com/office/powerpoint/2010/main" val="628249844"/>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64" r:id="rId3"/>
    <p:sldLayoutId id="2147483668" r:id="rId4"/>
    <p:sldLayoutId id="2147483650" r:id="rId5"/>
    <p:sldLayoutId id="2147483661" r:id="rId6"/>
    <p:sldLayoutId id="2147483652" r:id="rId7"/>
    <p:sldLayoutId id="2147483654" r:id="rId8"/>
    <p:sldLayoutId id="2147483655" r:id="rId9"/>
    <p:sldLayoutId id="2147483662" r:id="rId10"/>
    <p:sldLayoutId id="2147483656" r:id="rId11"/>
    <p:sldLayoutId id="2147483657" r:id="rId12"/>
    <p:sldLayoutId id="2147483663" r:id="rId13"/>
    <p:sldLayoutId id="2147483658" r:id="rId14"/>
    <p:sldLayoutId id="2147483659" r:id="rId15"/>
    <p:sldLayoutId id="2147483660" r:id="rId16"/>
    <p:sldLayoutId id="2147483666" r:id="rId17"/>
  </p:sldLayoutIdLst>
  <p:txStyles>
    <p:titleStyle>
      <a:lvl1pPr algn="l" defTabSz="914400" rtl="0" eaLnBrk="1" latinLnBrk="0" hangingPunct="1">
        <a:spcBef>
          <a:spcPct val="0"/>
        </a:spcBef>
        <a:buNone/>
        <a:defRPr sz="4000" kern="1200" cap="all" spc="400" baseline="0">
          <a:solidFill>
            <a:schemeClr val="tx1"/>
          </a:solidFill>
          <a:latin typeface="Univers Next Pro Condensed" panose="020B0906030202020203" pitchFamily="34" charset="0"/>
          <a:ea typeface="+mj-ea"/>
          <a:cs typeface="+mj-cs"/>
        </a:defRPr>
      </a:lvl1pPr>
    </p:titleStyle>
    <p:bodyStyle>
      <a:lvl1pPr marL="342900" indent="-342900" algn="l" defTabSz="914400" rtl="0" eaLnBrk="1" latinLnBrk="0" hangingPunct="1">
        <a:spcBef>
          <a:spcPct val="20000"/>
        </a:spcBef>
        <a:buClr>
          <a:srgbClr val="00ADF9"/>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1pPr>
      <a:lvl2pPr marL="914400" indent="-457200" algn="l" defTabSz="914400" rtl="0" eaLnBrk="1" latinLnBrk="0" hangingPunct="1">
        <a:spcBef>
          <a:spcPct val="20000"/>
        </a:spcBef>
        <a:buClr>
          <a:srgbClr val="999999"/>
        </a:buClr>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Clr>
          <a:srgbClr val="00ADF9"/>
        </a:buClr>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Clr>
          <a:srgbClr val="99999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Clr>
          <a:srgbClr val="00ADF9"/>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CB3C4-DD3A-DD4C-95F3-69F122BA63FC}" type="datetimeFigureOut">
              <a:rPr lang="en-US" smtClean="0"/>
              <a:t>8/30/2019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217DC-83A1-6E4C-ACC9-13F52950B664}" type="slidenum">
              <a:rPr lang="en-US" smtClean="0"/>
              <a:t>‹#›</a:t>
            </a:fld>
            <a:endParaRPr lang="en-US"/>
          </a:p>
        </p:txBody>
      </p:sp>
    </p:spTree>
    <p:extLst>
      <p:ext uri="{BB962C8B-B14F-4D97-AF65-F5344CB8AC3E}">
        <p14:creationId xmlns:p14="http://schemas.microsoft.com/office/powerpoint/2010/main" val="248951886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F_tT8gWG9h4&amp;list=PLLnYeCQ-QQDnmFwcG10e13GKRM8xUBDL9&amp;index=2&amp;t=0s"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https://www.youtube.com/watch?v=pz0ca4gD2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AE733-5406-5343-868C-7B59A71AFA65}"/>
              </a:ext>
            </a:extLst>
          </p:cNvPr>
          <p:cNvSpPr>
            <a:spLocks noGrp="1"/>
          </p:cNvSpPr>
          <p:nvPr>
            <p:ph type="ctrTitle"/>
          </p:nvPr>
        </p:nvSpPr>
        <p:spPr>
          <a:xfrm>
            <a:off x="0" y="5032920"/>
            <a:ext cx="4499992" cy="707886"/>
          </a:xfrm>
        </p:spPr>
        <p:txBody>
          <a:bodyPr/>
          <a:lstStyle/>
          <a:p>
            <a:r>
              <a:rPr lang="en-US" dirty="0"/>
              <a:t>Outright 2019</a:t>
            </a:r>
          </a:p>
        </p:txBody>
      </p:sp>
      <p:sp>
        <p:nvSpPr>
          <p:cNvPr id="5" name="TextBox 4">
            <a:extLst>
              <a:ext uri="{FF2B5EF4-FFF2-40B4-BE49-F238E27FC236}">
                <a16:creationId xmlns:a16="http://schemas.microsoft.com/office/drawing/2014/main" id="{024FF07D-CDBE-4E09-9AC0-0644AF29FCBC}"/>
              </a:ext>
            </a:extLst>
          </p:cNvPr>
          <p:cNvSpPr txBox="1"/>
          <p:nvPr/>
        </p:nvSpPr>
        <p:spPr>
          <a:xfrm>
            <a:off x="7452320" y="6587075"/>
            <a:ext cx="1800200" cy="260648"/>
          </a:xfrm>
          <a:prstGeom prst="rect">
            <a:avLst/>
          </a:prstGeom>
          <a:noFill/>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 Unicef/Sutton-Hibbert</a:t>
            </a:r>
          </a:p>
        </p:txBody>
      </p:sp>
    </p:spTree>
    <p:extLst>
      <p:ext uri="{BB962C8B-B14F-4D97-AF65-F5344CB8AC3E}">
        <p14:creationId xmlns:p14="http://schemas.microsoft.com/office/powerpoint/2010/main" val="3303534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68FC79-CC2E-41B4-A119-46A6E3CDF71C}"/>
              </a:ext>
            </a:extLst>
          </p:cNvPr>
          <p:cNvSpPr>
            <a:spLocks noGrp="1"/>
          </p:cNvSpPr>
          <p:nvPr>
            <p:ph type="ctrTitle"/>
          </p:nvPr>
        </p:nvSpPr>
        <p:spPr>
          <a:xfrm>
            <a:off x="0" y="4581128"/>
            <a:ext cx="5364088" cy="994320"/>
          </a:xfrm>
        </p:spPr>
        <p:txBody>
          <a:bodyPr/>
          <a:lstStyle/>
          <a:p>
            <a:r>
              <a:rPr lang="en-GB" dirty="0"/>
              <a:t>Introducing </a:t>
            </a:r>
            <a:r>
              <a:rPr lang="en-GB" dirty="0" err="1"/>
              <a:t>cel</a:t>
            </a:r>
            <a:endParaRPr lang="en-GB" dirty="0"/>
          </a:p>
        </p:txBody>
      </p:sp>
      <p:sp>
        <p:nvSpPr>
          <p:cNvPr id="4" name="TextBox 3">
            <a:extLst>
              <a:ext uri="{FF2B5EF4-FFF2-40B4-BE49-F238E27FC236}">
                <a16:creationId xmlns:a16="http://schemas.microsoft.com/office/drawing/2014/main" id="{77A9C708-622E-481E-9712-7B4337219E7B}"/>
              </a:ext>
            </a:extLst>
          </p:cNvPr>
          <p:cNvSpPr txBox="1"/>
          <p:nvPr/>
        </p:nvSpPr>
        <p:spPr>
          <a:xfrm>
            <a:off x="0" y="44624"/>
            <a:ext cx="1626298" cy="261610"/>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 Unicef/Dawe</a:t>
            </a:r>
          </a:p>
        </p:txBody>
      </p:sp>
    </p:spTree>
    <p:extLst>
      <p:ext uri="{BB962C8B-B14F-4D97-AF65-F5344CB8AC3E}">
        <p14:creationId xmlns:p14="http://schemas.microsoft.com/office/powerpoint/2010/main" val="463587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940152" y="5373216"/>
            <a:ext cx="3024336" cy="148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08320"/>
            <a:ext cx="8363272" cy="584775"/>
          </a:xfrm>
        </p:spPr>
        <p:txBody>
          <a:bodyPr/>
          <a:lstStyle/>
          <a:p>
            <a:r>
              <a:rPr lang="en-GB" sz="3200" b="1" dirty="0">
                <a:latin typeface="Arial"/>
                <a:cs typeface="Arial"/>
              </a:rPr>
              <a:t>Welcome from </a:t>
            </a:r>
            <a:r>
              <a:rPr lang="en-GB" sz="3200" b="1" dirty="0" err="1">
                <a:latin typeface="Arial"/>
                <a:cs typeface="Arial"/>
              </a:rPr>
              <a:t>cel</a:t>
            </a:r>
            <a:r>
              <a:rPr lang="en-GB" sz="3200" b="1" dirty="0">
                <a:latin typeface="Arial"/>
                <a:cs typeface="Arial"/>
              </a:rPr>
              <a:t> </a:t>
            </a:r>
            <a:r>
              <a:rPr lang="en-GB" sz="3200" b="1" dirty="0" err="1">
                <a:latin typeface="Arial"/>
                <a:cs typeface="Arial"/>
              </a:rPr>
              <a:t>spellman</a:t>
            </a:r>
            <a:endParaRPr lang="en-GB" sz="3200" b="1" dirty="0">
              <a:latin typeface="Arial"/>
              <a:cs typeface="Arial"/>
            </a:endParaRPr>
          </a:p>
        </p:txBody>
      </p:sp>
      <p:sp>
        <p:nvSpPr>
          <p:cNvPr id="5" name="TextBox 4"/>
          <p:cNvSpPr txBox="1"/>
          <p:nvPr/>
        </p:nvSpPr>
        <p:spPr>
          <a:xfrm>
            <a:off x="723527" y="1623972"/>
            <a:ext cx="7694530" cy="369332"/>
          </a:xfrm>
          <a:prstGeom prst="rect">
            <a:avLst/>
          </a:prstGeom>
          <a:noFill/>
        </p:spPr>
        <p:txBody>
          <a:bodyPr wrap="square" rtlCol="0">
            <a:spAutoFit/>
          </a:bodyPr>
          <a:lstStyle/>
          <a:p>
            <a:pPr marL="285750" indent="-285750">
              <a:buFont typeface="Wingdings" panose="05000000000000000000" pitchFamily="2" charset="2"/>
              <a:buChar char="§"/>
            </a:pPr>
            <a:r>
              <a:rPr lang="en-GB" dirty="0" err="1">
                <a:solidFill>
                  <a:srgbClr val="00ADF9"/>
                </a:solidFill>
                <a:latin typeface="Arial" panose="020B0604020202020204" pitchFamily="34" charset="0"/>
                <a:cs typeface="Arial" panose="020B0604020202020204" pitchFamily="34" charset="0"/>
              </a:rPr>
              <a:t>Cel</a:t>
            </a:r>
            <a:r>
              <a:rPr lang="en-GB" dirty="0">
                <a:solidFill>
                  <a:srgbClr val="00ADF9"/>
                </a:solidFill>
                <a:latin typeface="Arial" panose="020B0604020202020204" pitchFamily="34" charset="0"/>
                <a:cs typeface="Arial" panose="020B0604020202020204" pitchFamily="34" charset="0"/>
              </a:rPr>
              <a:t> Spellman, Actor and </a:t>
            </a:r>
            <a:r>
              <a:rPr lang="en-GB" dirty="0" err="1">
                <a:solidFill>
                  <a:srgbClr val="00ADF9"/>
                </a:solidFill>
                <a:latin typeface="Arial" panose="020B0604020202020204" pitchFamily="34" charset="0"/>
                <a:cs typeface="Arial" panose="020B0604020202020204" pitchFamily="34" charset="0"/>
              </a:rPr>
              <a:t>Unicef</a:t>
            </a:r>
            <a:r>
              <a:rPr lang="en-GB" dirty="0">
                <a:solidFill>
                  <a:srgbClr val="00ADF9"/>
                </a:solidFill>
                <a:latin typeface="Arial" panose="020B0604020202020204" pitchFamily="34" charset="0"/>
                <a:cs typeface="Arial" panose="020B0604020202020204" pitchFamily="34" charset="0"/>
              </a:rPr>
              <a:t> UK Ambassador</a:t>
            </a:r>
          </a:p>
        </p:txBody>
      </p:sp>
      <p:sp>
        <p:nvSpPr>
          <p:cNvPr id="6" name="TextBox 5">
            <a:hlinkClick r:id="rId3"/>
          </p:cNvPr>
          <p:cNvSpPr txBox="1"/>
          <p:nvPr/>
        </p:nvSpPr>
        <p:spPr>
          <a:xfrm>
            <a:off x="1547664" y="5670377"/>
            <a:ext cx="1872208" cy="461665"/>
          </a:xfrm>
          <a:prstGeom prst="rect">
            <a:avLst/>
          </a:prstGeom>
          <a:solidFill>
            <a:srgbClr val="00ADF9"/>
          </a:solidFill>
        </p:spPr>
        <p:txBody>
          <a:bodyPr wrap="square" rtlCol="0">
            <a:spAutoFit/>
          </a:bodyPr>
          <a:lstStyle/>
          <a:p>
            <a:r>
              <a:rPr lang="en-GB" sz="2400" dirty="0">
                <a:solidFill>
                  <a:schemeClr val="bg1"/>
                </a:solidFill>
                <a:latin typeface="Arial" panose="020B0604020202020204" pitchFamily="34" charset="0"/>
                <a:cs typeface="Arial" panose="020B0604020202020204" pitchFamily="34" charset="0"/>
              </a:rPr>
              <a:t>Watch video</a:t>
            </a:r>
          </a:p>
        </p:txBody>
      </p:sp>
      <p:pic>
        <p:nvPicPr>
          <p:cNvPr id="3" name="Picture 2">
            <a:extLst>
              <a:ext uri="{FF2B5EF4-FFF2-40B4-BE49-F238E27FC236}">
                <a16:creationId xmlns:a16="http://schemas.microsoft.com/office/drawing/2014/main" id="{3A8C5918-CCBB-4ABB-9005-2D7F29E63366}"/>
              </a:ext>
            </a:extLst>
          </p:cNvPr>
          <p:cNvPicPr>
            <a:picLocks noChangeAspect="1"/>
          </p:cNvPicPr>
          <p:nvPr/>
        </p:nvPicPr>
        <p:blipFill>
          <a:blip r:embed="rId4"/>
          <a:stretch>
            <a:fillRect/>
          </a:stretch>
        </p:blipFill>
        <p:spPr>
          <a:xfrm>
            <a:off x="1547664" y="2204864"/>
            <a:ext cx="6254065" cy="3484786"/>
          </a:xfrm>
          <a:prstGeom prst="rect">
            <a:avLst/>
          </a:prstGeom>
        </p:spPr>
      </p:pic>
    </p:spTree>
    <p:extLst>
      <p:ext uri="{BB962C8B-B14F-4D97-AF65-F5344CB8AC3E}">
        <p14:creationId xmlns:p14="http://schemas.microsoft.com/office/powerpoint/2010/main" val="1776047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100"/>
            <a:ext cx="8229600" cy="1077218"/>
          </a:xfrm>
        </p:spPr>
        <p:txBody>
          <a:bodyPr/>
          <a:lstStyle/>
          <a:p>
            <a:r>
              <a:rPr lang="en-GB" sz="3200" b="1" dirty="0">
                <a:latin typeface="Arial"/>
                <a:cs typeface="Arial"/>
              </a:rPr>
              <a:t>Join CEL and </a:t>
            </a:r>
            <a:br>
              <a:rPr lang="en-GB" sz="3200" b="1" dirty="0">
                <a:latin typeface="Arial"/>
                <a:cs typeface="Arial"/>
              </a:rPr>
            </a:br>
            <a:r>
              <a:rPr lang="en-GB" sz="3200" b="1" dirty="0">
                <a:solidFill>
                  <a:srgbClr val="00ADF9"/>
                </a:solidFill>
                <a:latin typeface="Arial"/>
                <a:cs typeface="Arial"/>
              </a:rPr>
              <a:t>make your voice heard</a:t>
            </a:r>
          </a:p>
        </p:txBody>
      </p:sp>
      <p:sp>
        <p:nvSpPr>
          <p:cNvPr id="3" name="Content Placeholder 2"/>
          <p:cNvSpPr>
            <a:spLocks noGrp="1"/>
          </p:cNvSpPr>
          <p:nvPr>
            <p:ph idx="1"/>
          </p:nvPr>
        </p:nvSpPr>
        <p:spPr>
          <a:xfrm>
            <a:off x="457200" y="1772816"/>
            <a:ext cx="8229600" cy="3960440"/>
          </a:xfrm>
        </p:spPr>
        <p:txBody>
          <a:bodyPr>
            <a:normAutofit/>
          </a:bodyPr>
          <a:lstStyle/>
          <a:p>
            <a:r>
              <a:rPr lang="en-GB" sz="2000" dirty="0"/>
              <a:t>You can share your views on what matters to you with the Prime Minister.</a:t>
            </a:r>
          </a:p>
          <a:p>
            <a:r>
              <a:rPr lang="en-GB" sz="2000" dirty="0"/>
              <a:t>You can take action by writing to your local decision-maker, e.g. your MP, to tell them what child rights issue is most important to you, and invite them to your school.</a:t>
            </a:r>
          </a:p>
          <a:p>
            <a:r>
              <a:rPr lang="en-GB" sz="2000" dirty="0"/>
              <a:t>You can influence the Secretary of State for International Development to spend more on vaccinating children around the world.</a:t>
            </a:r>
          </a:p>
          <a:p>
            <a:r>
              <a:rPr lang="en-GB" sz="2000" dirty="0"/>
              <a:t>You can get involved in World Children’s Day (20 November) activities or tell your local newspaper or radio station what you’re doing for </a:t>
            </a:r>
            <a:r>
              <a:rPr lang="en-GB" sz="2000" dirty="0" err="1"/>
              <a:t>OutRight</a:t>
            </a:r>
            <a:r>
              <a:rPr lang="en-GB" sz="2000" dirty="0"/>
              <a:t>.</a:t>
            </a:r>
          </a:p>
          <a:p>
            <a:endParaRPr lang="en-GB" dirty="0"/>
          </a:p>
          <a:p>
            <a:endParaRPr lang="en-GB" dirty="0"/>
          </a:p>
        </p:txBody>
      </p:sp>
    </p:spTree>
    <p:extLst>
      <p:ext uri="{BB962C8B-B14F-4D97-AF65-F5344CB8AC3E}">
        <p14:creationId xmlns:p14="http://schemas.microsoft.com/office/powerpoint/2010/main" val="796101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320"/>
            <a:ext cx="8229600" cy="584776"/>
          </a:xfrm>
        </p:spPr>
        <p:txBody>
          <a:bodyPr/>
          <a:lstStyle/>
          <a:p>
            <a:r>
              <a:rPr lang="en-GB" sz="3200" b="1" dirty="0">
                <a:latin typeface="Arial"/>
                <a:cs typeface="Arial"/>
              </a:rPr>
              <a:t>Take action</a:t>
            </a:r>
          </a:p>
        </p:txBody>
      </p:sp>
      <p:sp>
        <p:nvSpPr>
          <p:cNvPr id="3" name="Content Placeholder 2"/>
          <p:cNvSpPr>
            <a:spLocks noGrp="1"/>
          </p:cNvSpPr>
          <p:nvPr>
            <p:ph idx="1"/>
          </p:nvPr>
        </p:nvSpPr>
        <p:spPr/>
        <p:txBody>
          <a:bodyPr>
            <a:normAutofit/>
          </a:bodyPr>
          <a:lstStyle/>
          <a:p>
            <a:pPr marL="0" indent="0">
              <a:buNone/>
            </a:pPr>
            <a:r>
              <a:rPr lang="en-GB" dirty="0"/>
              <a:t>By getting involved in </a:t>
            </a:r>
            <a:r>
              <a:rPr lang="en-GB" dirty="0" err="1"/>
              <a:t>OutRight</a:t>
            </a:r>
            <a:r>
              <a:rPr lang="en-GB" dirty="0"/>
              <a:t> this year, you’ll be making yourself heard on what matters to you most. </a:t>
            </a:r>
          </a:p>
          <a:p>
            <a:pPr marL="0" indent="0">
              <a:buNone/>
            </a:pPr>
            <a:endParaRPr lang="en-GB" dirty="0">
              <a:solidFill>
                <a:srgbClr val="00B0F0"/>
              </a:solidFill>
            </a:endParaRPr>
          </a:p>
          <a:p>
            <a:pPr marL="0" indent="0">
              <a:buNone/>
            </a:pPr>
            <a:r>
              <a:rPr lang="en-GB" dirty="0">
                <a:solidFill>
                  <a:srgbClr val="00B0F0"/>
                </a:solidFill>
              </a:rPr>
              <a:t>Together, we can help make sure children in the UK and all over the world live happy, healthy lives.</a:t>
            </a:r>
          </a:p>
        </p:txBody>
      </p:sp>
      <p:pic>
        <p:nvPicPr>
          <p:cNvPr id="5" name="Picture 4" descr="A close up of a logo&#10;&#10;Description automatically generated">
            <a:extLst>
              <a:ext uri="{FF2B5EF4-FFF2-40B4-BE49-F238E27FC236}">
                <a16:creationId xmlns:a16="http://schemas.microsoft.com/office/drawing/2014/main" id="{C0633BED-11AD-4D09-88B4-5BEB82427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675456"/>
            <a:ext cx="4248472" cy="2614189"/>
          </a:xfrm>
          <a:prstGeom prst="rect">
            <a:avLst/>
          </a:prstGeom>
        </p:spPr>
      </p:pic>
    </p:spTree>
    <p:extLst>
      <p:ext uri="{BB962C8B-B14F-4D97-AF65-F5344CB8AC3E}">
        <p14:creationId xmlns:p14="http://schemas.microsoft.com/office/powerpoint/2010/main" val="1688297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509120"/>
            <a:ext cx="3851920" cy="630942"/>
          </a:xfrm>
        </p:spPr>
        <p:txBody>
          <a:bodyPr/>
          <a:lstStyle/>
          <a:p>
            <a:r>
              <a:rPr lang="en-GB" dirty="0"/>
              <a:t>Thank you</a:t>
            </a:r>
          </a:p>
        </p:txBody>
      </p:sp>
      <p:sp>
        <p:nvSpPr>
          <p:cNvPr id="3" name="TextBox 2"/>
          <p:cNvSpPr txBox="1"/>
          <p:nvPr/>
        </p:nvSpPr>
        <p:spPr>
          <a:xfrm>
            <a:off x="7452320" y="6488668"/>
            <a:ext cx="1512168" cy="369332"/>
          </a:xfrm>
          <a:prstGeom prst="rect">
            <a:avLst/>
          </a:prstGeom>
          <a:noFill/>
        </p:spPr>
        <p:txBody>
          <a:bodyPr wrap="square" rtlCol="0">
            <a:spAutoFit/>
          </a:bodyPr>
          <a:lstStyle/>
          <a:p>
            <a:r>
              <a:rPr lang="sk-SK" sz="1200" dirty="0">
                <a:solidFill>
                  <a:srgbClr val="000000"/>
                </a:solidFill>
              </a:rPr>
              <a:t>© P&amp;Co Ltd./SC 2017</a:t>
            </a:r>
            <a:r>
              <a:rPr lang="sk-SK" dirty="0">
                <a:solidFill>
                  <a:srgbClr val="000000"/>
                </a:solidFill>
              </a:rPr>
              <a:t> </a:t>
            </a:r>
            <a:endParaRPr lang="en-US" dirty="0">
              <a:solidFill>
                <a:srgbClr val="000000"/>
              </a:solidFill>
            </a:endParaRPr>
          </a:p>
        </p:txBody>
      </p:sp>
      <p:sp>
        <p:nvSpPr>
          <p:cNvPr id="4" name="TextBox 3">
            <a:extLst>
              <a:ext uri="{FF2B5EF4-FFF2-40B4-BE49-F238E27FC236}">
                <a16:creationId xmlns:a16="http://schemas.microsoft.com/office/drawing/2014/main" id="{4829F0CB-7362-49EE-A45F-F7D6E9398938}"/>
              </a:ext>
            </a:extLst>
          </p:cNvPr>
          <p:cNvSpPr txBox="1"/>
          <p:nvPr/>
        </p:nvSpPr>
        <p:spPr>
          <a:xfrm>
            <a:off x="0" y="6543010"/>
            <a:ext cx="1800200" cy="260648"/>
          </a:xfrm>
          <a:prstGeom prst="rect">
            <a:avLst/>
          </a:prstGeom>
          <a:noFill/>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 Unicef/Sutton-Hibbert</a:t>
            </a:r>
          </a:p>
        </p:txBody>
      </p:sp>
    </p:spTree>
    <p:extLst>
      <p:ext uri="{BB962C8B-B14F-4D97-AF65-F5344CB8AC3E}">
        <p14:creationId xmlns:p14="http://schemas.microsoft.com/office/powerpoint/2010/main" val="27331127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765"/>
            <a:ext cx="8229600" cy="707886"/>
          </a:xfrm>
        </p:spPr>
        <p:txBody>
          <a:bodyPr/>
          <a:lstStyle/>
          <a:p>
            <a:r>
              <a:rPr lang="en-GB" b="1" dirty="0">
                <a:latin typeface="Arial"/>
                <a:cs typeface="Arial"/>
              </a:rPr>
              <a:t>WHAT DO </a:t>
            </a:r>
            <a:r>
              <a:rPr lang="en-GB" b="1" dirty="0">
                <a:solidFill>
                  <a:srgbClr val="00ADF9"/>
                </a:solidFill>
                <a:latin typeface="Arial"/>
                <a:cs typeface="Arial"/>
              </a:rPr>
              <a:t>UNICEF </a:t>
            </a:r>
            <a:r>
              <a:rPr lang="en-GB" b="1" dirty="0">
                <a:latin typeface="Arial"/>
                <a:cs typeface="Arial"/>
              </a:rPr>
              <a:t>DO?</a:t>
            </a:r>
          </a:p>
        </p:txBody>
      </p:sp>
      <p:pic>
        <p:nvPicPr>
          <p:cNvPr id="4" name="Picture 3">
            <a:extLst>
              <a:ext uri="{FF2B5EF4-FFF2-40B4-BE49-F238E27FC236}">
                <a16:creationId xmlns:a16="http://schemas.microsoft.com/office/drawing/2014/main" id="{70A80513-9B61-4185-B620-5C0F40186087}"/>
              </a:ext>
            </a:extLst>
          </p:cNvPr>
          <p:cNvPicPr>
            <a:picLocks noChangeAspect="1"/>
          </p:cNvPicPr>
          <p:nvPr/>
        </p:nvPicPr>
        <p:blipFill>
          <a:blip r:embed="rId3"/>
          <a:stretch>
            <a:fillRect/>
          </a:stretch>
        </p:blipFill>
        <p:spPr>
          <a:xfrm>
            <a:off x="1135728" y="1772816"/>
            <a:ext cx="6872544" cy="3577384"/>
          </a:xfrm>
          <a:prstGeom prst="rect">
            <a:avLst/>
          </a:prstGeom>
        </p:spPr>
      </p:pic>
      <p:sp>
        <p:nvSpPr>
          <p:cNvPr id="5" name="TextBox 4">
            <a:hlinkClick r:id="rId4"/>
            <a:extLst>
              <a:ext uri="{FF2B5EF4-FFF2-40B4-BE49-F238E27FC236}">
                <a16:creationId xmlns:a16="http://schemas.microsoft.com/office/drawing/2014/main" id="{08EDD71E-EEE2-4A5F-AC4C-79AD43250F36}"/>
              </a:ext>
            </a:extLst>
          </p:cNvPr>
          <p:cNvSpPr txBox="1"/>
          <p:nvPr/>
        </p:nvSpPr>
        <p:spPr>
          <a:xfrm>
            <a:off x="1135728" y="4888535"/>
            <a:ext cx="1872208" cy="461665"/>
          </a:xfrm>
          <a:prstGeom prst="rect">
            <a:avLst/>
          </a:prstGeom>
          <a:solidFill>
            <a:srgbClr val="00ADF9"/>
          </a:solidFill>
        </p:spPr>
        <p:txBody>
          <a:bodyPr wrap="square" rtlCol="0">
            <a:spAutoFit/>
          </a:bodyPr>
          <a:lstStyle/>
          <a:p>
            <a:r>
              <a:rPr lang="en-GB" sz="2400" dirty="0">
                <a:solidFill>
                  <a:schemeClr val="bg1"/>
                </a:solidFill>
                <a:latin typeface="Arial" panose="020B0604020202020204" pitchFamily="34" charset="0"/>
                <a:cs typeface="Arial" panose="020B0604020202020204" pitchFamily="34" charset="0"/>
              </a:rPr>
              <a:t>Watch video</a:t>
            </a:r>
          </a:p>
        </p:txBody>
      </p:sp>
    </p:spTree>
    <p:extLst>
      <p:ext uri="{BB962C8B-B14F-4D97-AF65-F5344CB8AC3E}">
        <p14:creationId xmlns:p14="http://schemas.microsoft.com/office/powerpoint/2010/main" val="4103271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765"/>
            <a:ext cx="8229600" cy="707886"/>
          </a:xfrm>
        </p:spPr>
        <p:txBody>
          <a:bodyPr/>
          <a:lstStyle/>
          <a:p>
            <a:r>
              <a:rPr lang="en-GB" b="1" dirty="0">
                <a:latin typeface="Arial"/>
                <a:cs typeface="Arial"/>
              </a:rPr>
              <a:t>What is </a:t>
            </a:r>
            <a:r>
              <a:rPr lang="en-GB" b="1" dirty="0" err="1">
                <a:solidFill>
                  <a:srgbClr val="00ADF9"/>
                </a:solidFill>
                <a:latin typeface="Arial"/>
                <a:cs typeface="Arial"/>
              </a:rPr>
              <a:t>OutRight</a:t>
            </a:r>
            <a:r>
              <a:rPr lang="en-GB" b="1" dirty="0">
                <a:latin typeface="Arial"/>
                <a:cs typeface="Arial"/>
              </a:rPr>
              <a:t>?</a:t>
            </a:r>
          </a:p>
        </p:txBody>
      </p:sp>
      <p:sp>
        <p:nvSpPr>
          <p:cNvPr id="3" name="Content Placeholder 2"/>
          <p:cNvSpPr>
            <a:spLocks noGrp="1"/>
          </p:cNvSpPr>
          <p:nvPr>
            <p:ph idx="1"/>
          </p:nvPr>
        </p:nvSpPr>
        <p:spPr/>
        <p:txBody>
          <a:bodyPr>
            <a:normAutofit/>
          </a:bodyPr>
          <a:lstStyle/>
          <a:p>
            <a:pPr marL="0" indent="0">
              <a:buNone/>
            </a:pPr>
            <a:endParaRPr lang="en-GB" dirty="0"/>
          </a:p>
          <a:p>
            <a:pPr marL="0" indent="0">
              <a:buNone/>
            </a:pPr>
            <a:r>
              <a:rPr lang="en-GB" dirty="0" err="1">
                <a:solidFill>
                  <a:srgbClr val="00ADF9"/>
                </a:solidFill>
              </a:rPr>
              <a:t>OutRight</a:t>
            </a:r>
            <a:r>
              <a:rPr lang="en-GB" dirty="0"/>
              <a:t> by Unicef UK aims to empower you to realise your rights and speak out in support of all children’s rights in the UK and around the world. </a:t>
            </a:r>
          </a:p>
          <a:p>
            <a:pPr marL="0" indent="0">
              <a:buNone/>
            </a:pPr>
            <a:r>
              <a:rPr lang="en-GB" dirty="0"/>
              <a:t>It’s a campaign </a:t>
            </a:r>
            <a:r>
              <a:rPr lang="en-GB" dirty="0">
                <a:solidFill>
                  <a:srgbClr val="00ADF9"/>
                </a:solidFill>
              </a:rPr>
              <a:t>for</a:t>
            </a:r>
            <a:r>
              <a:rPr lang="en-GB" dirty="0"/>
              <a:t> young people, </a:t>
            </a:r>
            <a:r>
              <a:rPr lang="en-GB" dirty="0">
                <a:solidFill>
                  <a:srgbClr val="00ADF9"/>
                </a:solidFill>
              </a:rPr>
              <a:t>by</a:t>
            </a:r>
            <a:r>
              <a:rPr lang="en-GB" dirty="0"/>
              <a:t> young people. </a:t>
            </a:r>
          </a:p>
        </p:txBody>
      </p:sp>
    </p:spTree>
    <p:extLst>
      <p:ext uri="{BB962C8B-B14F-4D97-AF65-F5344CB8AC3E}">
        <p14:creationId xmlns:p14="http://schemas.microsoft.com/office/powerpoint/2010/main" val="3147471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876"/>
            <a:ext cx="8579296" cy="1015663"/>
          </a:xfrm>
        </p:spPr>
        <p:txBody>
          <a:bodyPr/>
          <a:lstStyle/>
          <a:p>
            <a:r>
              <a:rPr lang="en-GB" sz="3000" b="1" dirty="0">
                <a:latin typeface="Arial"/>
                <a:cs typeface="Arial"/>
              </a:rPr>
              <a:t>the United nations </a:t>
            </a:r>
            <a:r>
              <a:rPr lang="en-GB" sz="3000" b="1" dirty="0">
                <a:solidFill>
                  <a:srgbClr val="00ADF9"/>
                </a:solidFill>
                <a:latin typeface="Arial"/>
                <a:cs typeface="Arial"/>
              </a:rPr>
              <a:t>convention on the rights of the child</a:t>
            </a:r>
          </a:p>
        </p:txBody>
      </p:sp>
      <p:sp>
        <p:nvSpPr>
          <p:cNvPr id="25" name="Content Placeholder 24"/>
          <p:cNvSpPr>
            <a:spLocks noGrp="1"/>
          </p:cNvSpPr>
          <p:nvPr>
            <p:ph idx="1"/>
          </p:nvPr>
        </p:nvSpPr>
        <p:spPr>
          <a:xfrm>
            <a:off x="5796136" y="1700808"/>
            <a:ext cx="3096344" cy="3888432"/>
          </a:xfrm>
        </p:spPr>
        <p:txBody>
          <a:bodyPr>
            <a:normAutofit/>
          </a:bodyPr>
          <a:lstStyle/>
          <a:p>
            <a:r>
              <a:rPr lang="en-GB" sz="2600" dirty="0"/>
              <a:t>The most widely ratified (approved) treaty (international agreement) in the world.</a:t>
            </a:r>
          </a:p>
          <a:p>
            <a:r>
              <a:rPr lang="en-GB" sz="2600" dirty="0"/>
              <a:t>It applies to everyone under 18.</a:t>
            </a:r>
          </a:p>
          <a:p>
            <a:pPr marL="0" indent="0">
              <a:buNone/>
            </a:pPr>
            <a:endParaRPr lang="en-GB" dirty="0"/>
          </a:p>
        </p:txBody>
      </p:sp>
      <p:pic>
        <p:nvPicPr>
          <p:cNvPr id="4" name="Picture 3" descr="A group of people posing for the camera&#10;&#10;Description automatically generated">
            <a:extLst>
              <a:ext uri="{FF2B5EF4-FFF2-40B4-BE49-F238E27FC236}">
                <a16:creationId xmlns:a16="http://schemas.microsoft.com/office/drawing/2014/main" id="{0BAFF629-FCB8-4077-BDE6-E29A68A519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700808"/>
            <a:ext cx="5508613" cy="3672408"/>
          </a:xfrm>
          <a:prstGeom prst="rect">
            <a:avLst/>
          </a:prstGeom>
        </p:spPr>
      </p:pic>
      <p:sp>
        <p:nvSpPr>
          <p:cNvPr id="5" name="TextBox 4">
            <a:extLst>
              <a:ext uri="{FF2B5EF4-FFF2-40B4-BE49-F238E27FC236}">
                <a16:creationId xmlns:a16="http://schemas.microsoft.com/office/drawing/2014/main" id="{596B5BFB-CC3B-41CC-8207-0E3B02CF5BBD}"/>
              </a:ext>
            </a:extLst>
          </p:cNvPr>
          <p:cNvSpPr txBox="1"/>
          <p:nvPr/>
        </p:nvSpPr>
        <p:spPr>
          <a:xfrm>
            <a:off x="4560168" y="1700808"/>
            <a:ext cx="1626298" cy="261610"/>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 Unicef/Dawe</a:t>
            </a:r>
          </a:p>
        </p:txBody>
      </p:sp>
    </p:spTree>
    <p:extLst>
      <p:ext uri="{BB962C8B-B14F-4D97-AF65-F5344CB8AC3E}">
        <p14:creationId xmlns:p14="http://schemas.microsoft.com/office/powerpoint/2010/main" val="619749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320"/>
            <a:ext cx="8229600" cy="584776"/>
          </a:xfrm>
        </p:spPr>
        <p:txBody>
          <a:bodyPr/>
          <a:lstStyle/>
          <a:p>
            <a:r>
              <a:rPr lang="en-GB" sz="3200" b="1" dirty="0">
                <a:latin typeface="Arial"/>
                <a:cs typeface="Arial"/>
              </a:rPr>
              <a:t>Rights like…</a:t>
            </a:r>
          </a:p>
        </p:txBody>
      </p:sp>
      <p:sp>
        <p:nvSpPr>
          <p:cNvPr id="3" name="Content Placeholder 2"/>
          <p:cNvSpPr>
            <a:spLocks noGrp="1"/>
          </p:cNvSpPr>
          <p:nvPr>
            <p:ph idx="1"/>
          </p:nvPr>
        </p:nvSpPr>
        <p:spPr>
          <a:xfrm>
            <a:off x="457200" y="1556792"/>
            <a:ext cx="8229600" cy="1728192"/>
          </a:xfrm>
        </p:spPr>
        <p:txBody>
          <a:bodyPr>
            <a:normAutofit/>
          </a:bodyPr>
          <a:lstStyle/>
          <a:p>
            <a:r>
              <a:rPr lang="en-GB" b="1" dirty="0"/>
              <a:t>The right to life</a:t>
            </a:r>
            <a:r>
              <a:rPr lang="en-GB" dirty="0"/>
              <a:t>. Governments must do all they can to ensure that children survive and develop to their full potential</a:t>
            </a:r>
          </a:p>
          <a:p>
            <a:pPr marL="457200" lvl="1" indent="0">
              <a:buNone/>
            </a:pPr>
            <a:endParaRPr lang="en-GB" dirty="0"/>
          </a:p>
        </p:txBody>
      </p:sp>
      <p:pic>
        <p:nvPicPr>
          <p:cNvPr id="8" name="Picture 7" descr="A person standing in front of a building&#10;&#10;Description automatically generated">
            <a:extLst>
              <a:ext uri="{FF2B5EF4-FFF2-40B4-BE49-F238E27FC236}">
                <a16:creationId xmlns:a16="http://schemas.microsoft.com/office/drawing/2014/main" id="{0828291B-2905-4EBE-BB2C-97887325B1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140968"/>
            <a:ext cx="5328084" cy="3552056"/>
          </a:xfrm>
          <a:prstGeom prst="rect">
            <a:avLst/>
          </a:prstGeom>
        </p:spPr>
      </p:pic>
      <p:sp>
        <p:nvSpPr>
          <p:cNvPr id="5" name="TextBox 4">
            <a:extLst>
              <a:ext uri="{FF2B5EF4-FFF2-40B4-BE49-F238E27FC236}">
                <a16:creationId xmlns:a16="http://schemas.microsoft.com/office/drawing/2014/main" id="{942ADB00-8B1B-4EFC-B92B-721118C82298}"/>
              </a:ext>
            </a:extLst>
          </p:cNvPr>
          <p:cNvSpPr txBox="1"/>
          <p:nvPr/>
        </p:nvSpPr>
        <p:spPr>
          <a:xfrm>
            <a:off x="4139952" y="6404520"/>
            <a:ext cx="1800200" cy="260648"/>
          </a:xfrm>
          <a:prstGeom prst="rect">
            <a:avLst/>
          </a:prstGeom>
          <a:noFill/>
        </p:spPr>
        <p:txBody>
          <a:bodyPr wrap="square" rtlCol="0">
            <a:spAutoFit/>
          </a:bodyPr>
          <a:lstStyle/>
          <a:p>
            <a:r>
              <a:rPr lang="en-GB" sz="1100" dirty="0">
                <a:solidFill>
                  <a:schemeClr val="bg1"/>
                </a:solidFill>
                <a:latin typeface="Arial" panose="020B0604020202020204" pitchFamily="34" charset="0"/>
                <a:cs typeface="Arial" panose="020B0604020202020204" pitchFamily="34" charset="0"/>
              </a:rPr>
              <a:t>© Unicef/Sutton-Hibbert</a:t>
            </a:r>
          </a:p>
        </p:txBody>
      </p:sp>
    </p:spTree>
    <p:extLst>
      <p:ext uri="{BB962C8B-B14F-4D97-AF65-F5344CB8AC3E}">
        <p14:creationId xmlns:p14="http://schemas.microsoft.com/office/powerpoint/2010/main" val="3743809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320"/>
            <a:ext cx="8229600" cy="584776"/>
          </a:xfrm>
        </p:spPr>
        <p:txBody>
          <a:bodyPr/>
          <a:lstStyle/>
          <a:p>
            <a:r>
              <a:rPr lang="en-GB" sz="3200" b="1" dirty="0">
                <a:latin typeface="Arial"/>
                <a:cs typeface="Arial"/>
              </a:rPr>
              <a:t>Rights like…</a:t>
            </a:r>
          </a:p>
        </p:txBody>
      </p:sp>
      <p:sp>
        <p:nvSpPr>
          <p:cNvPr id="3" name="Content Placeholder 2"/>
          <p:cNvSpPr>
            <a:spLocks noGrp="1"/>
          </p:cNvSpPr>
          <p:nvPr>
            <p:ph idx="1"/>
          </p:nvPr>
        </p:nvSpPr>
        <p:spPr>
          <a:xfrm>
            <a:off x="6156176" y="1556792"/>
            <a:ext cx="2736304" cy="3960440"/>
          </a:xfrm>
        </p:spPr>
        <p:txBody>
          <a:bodyPr>
            <a:normAutofit/>
          </a:bodyPr>
          <a:lstStyle/>
          <a:p>
            <a:r>
              <a:rPr lang="en-GB" sz="2100" b="1" dirty="0"/>
              <a:t>The right to the best possible health. </a:t>
            </a:r>
          </a:p>
          <a:p>
            <a:pPr marL="0" indent="0">
              <a:buNone/>
            </a:pPr>
            <a:endParaRPr lang="en-GB" sz="2100" b="1" dirty="0"/>
          </a:p>
          <a:p>
            <a:r>
              <a:rPr lang="en-GB" sz="2100" dirty="0"/>
              <a:t>Every child should have access to good quality health care, clean water, nutritious food, and a clean environment. </a:t>
            </a:r>
          </a:p>
          <a:p>
            <a:pPr marL="457200" lvl="1" indent="0">
              <a:buNone/>
            </a:pPr>
            <a:endParaRPr lang="en-GB" dirty="0"/>
          </a:p>
        </p:txBody>
      </p:sp>
      <p:pic>
        <p:nvPicPr>
          <p:cNvPr id="5" name="Picture 4" descr="A picture containing person, building, outdoor, ground&#10;&#10;Description automatically generated">
            <a:extLst>
              <a:ext uri="{FF2B5EF4-FFF2-40B4-BE49-F238E27FC236}">
                <a16:creationId xmlns:a16="http://schemas.microsoft.com/office/drawing/2014/main" id="{F791F442-E235-47D8-ADAA-F46762A2EE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422" y="1844824"/>
            <a:ext cx="5616624" cy="3744416"/>
          </a:xfrm>
          <a:prstGeom prst="rect">
            <a:avLst/>
          </a:prstGeom>
        </p:spPr>
      </p:pic>
      <p:sp>
        <p:nvSpPr>
          <p:cNvPr id="4" name="TextBox 3">
            <a:extLst>
              <a:ext uri="{FF2B5EF4-FFF2-40B4-BE49-F238E27FC236}">
                <a16:creationId xmlns:a16="http://schemas.microsoft.com/office/drawing/2014/main" id="{AB93A1CF-D123-47A5-B027-F127A26F534F}"/>
              </a:ext>
            </a:extLst>
          </p:cNvPr>
          <p:cNvSpPr txBox="1"/>
          <p:nvPr/>
        </p:nvSpPr>
        <p:spPr>
          <a:xfrm>
            <a:off x="4788024" y="1844824"/>
            <a:ext cx="1626298" cy="276999"/>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 Unicef/Dawe</a:t>
            </a:r>
          </a:p>
        </p:txBody>
      </p:sp>
    </p:spTree>
    <p:extLst>
      <p:ext uri="{BB962C8B-B14F-4D97-AF65-F5344CB8AC3E}">
        <p14:creationId xmlns:p14="http://schemas.microsoft.com/office/powerpoint/2010/main" val="97920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320"/>
            <a:ext cx="8229600" cy="584776"/>
          </a:xfrm>
        </p:spPr>
        <p:txBody>
          <a:bodyPr/>
          <a:lstStyle/>
          <a:p>
            <a:r>
              <a:rPr lang="en-GB" sz="3200" b="1" dirty="0">
                <a:latin typeface="Arial"/>
                <a:cs typeface="Arial"/>
              </a:rPr>
              <a:t>Rights like…</a:t>
            </a:r>
          </a:p>
        </p:txBody>
      </p:sp>
      <p:sp>
        <p:nvSpPr>
          <p:cNvPr id="3" name="Content Placeholder 2"/>
          <p:cNvSpPr>
            <a:spLocks noGrp="1"/>
          </p:cNvSpPr>
          <p:nvPr>
            <p:ph idx="1"/>
          </p:nvPr>
        </p:nvSpPr>
        <p:spPr>
          <a:xfrm>
            <a:off x="6156176" y="1628800"/>
            <a:ext cx="2880320" cy="4032448"/>
          </a:xfrm>
        </p:spPr>
        <p:txBody>
          <a:bodyPr>
            <a:normAutofit lnSpcReduction="10000"/>
          </a:bodyPr>
          <a:lstStyle/>
          <a:p>
            <a:r>
              <a:rPr lang="en-GB" sz="2100" b="1" dirty="0"/>
              <a:t>The right to have their views respected</a:t>
            </a:r>
          </a:p>
          <a:p>
            <a:pPr marL="0" indent="0">
              <a:buNone/>
            </a:pPr>
            <a:endParaRPr lang="en-GB" sz="2100" b="1" dirty="0"/>
          </a:p>
          <a:p>
            <a:r>
              <a:rPr lang="en-GB" sz="2100" dirty="0"/>
              <a:t>Every child has the right to express their views, feelings and wishes about anything that affects them, and have these taken seriously</a:t>
            </a:r>
            <a:endParaRPr lang="en-GB" dirty="0"/>
          </a:p>
        </p:txBody>
      </p:sp>
      <p:pic>
        <p:nvPicPr>
          <p:cNvPr id="5" name="Picture 4" descr="A picture containing person, indoor, wall, standing&#10;&#10;Description automatically generated">
            <a:extLst>
              <a:ext uri="{FF2B5EF4-FFF2-40B4-BE49-F238E27FC236}">
                <a16:creationId xmlns:a16="http://schemas.microsoft.com/office/drawing/2014/main" id="{B78F58C2-AAED-4D4C-A9A2-E33E979873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893168"/>
            <a:ext cx="5652120" cy="3768080"/>
          </a:xfrm>
          <a:prstGeom prst="rect">
            <a:avLst/>
          </a:prstGeom>
        </p:spPr>
      </p:pic>
      <p:sp>
        <p:nvSpPr>
          <p:cNvPr id="6" name="TextBox 5">
            <a:extLst>
              <a:ext uri="{FF2B5EF4-FFF2-40B4-BE49-F238E27FC236}">
                <a16:creationId xmlns:a16="http://schemas.microsoft.com/office/drawing/2014/main" id="{089CA056-14F4-4460-97F6-2485BFD4619C}"/>
              </a:ext>
            </a:extLst>
          </p:cNvPr>
          <p:cNvSpPr txBox="1"/>
          <p:nvPr/>
        </p:nvSpPr>
        <p:spPr>
          <a:xfrm>
            <a:off x="4788024" y="1844824"/>
            <a:ext cx="1626298" cy="276999"/>
          </a:xfrm>
          <a:prstGeom prst="rect">
            <a:avLst/>
          </a:prstGeom>
          <a:noFill/>
        </p:spPr>
        <p:txBody>
          <a:bodyPr wrap="square" rtlCol="0">
            <a:spAutoFit/>
          </a:bodyPr>
          <a:lstStyle/>
          <a:p>
            <a:r>
              <a:rPr lang="en-GB" sz="1200" dirty="0">
                <a:solidFill>
                  <a:schemeClr val="bg1"/>
                </a:solidFill>
                <a:latin typeface="Arial" panose="020B0604020202020204" pitchFamily="34" charset="0"/>
                <a:cs typeface="Arial" panose="020B0604020202020204" pitchFamily="34" charset="0"/>
              </a:rPr>
              <a:t>© Unicef/Bye19</a:t>
            </a:r>
          </a:p>
        </p:txBody>
      </p:sp>
    </p:spTree>
    <p:extLst>
      <p:ext uri="{BB962C8B-B14F-4D97-AF65-F5344CB8AC3E}">
        <p14:creationId xmlns:p14="http://schemas.microsoft.com/office/powerpoint/2010/main" val="3408432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8320"/>
            <a:ext cx="8229600" cy="584776"/>
          </a:xfrm>
        </p:spPr>
        <p:txBody>
          <a:bodyPr/>
          <a:lstStyle/>
          <a:p>
            <a:r>
              <a:rPr lang="en-GB" sz="3200" b="1" dirty="0">
                <a:latin typeface="Arial"/>
                <a:cs typeface="Arial"/>
              </a:rPr>
              <a:t>So, what’s the problem?</a:t>
            </a:r>
          </a:p>
        </p:txBody>
      </p:sp>
      <p:sp>
        <p:nvSpPr>
          <p:cNvPr id="3" name="Content Placeholder 2"/>
          <p:cNvSpPr>
            <a:spLocks noGrp="1"/>
          </p:cNvSpPr>
          <p:nvPr>
            <p:ph idx="1"/>
          </p:nvPr>
        </p:nvSpPr>
        <p:spPr>
          <a:xfrm>
            <a:off x="457200" y="1556792"/>
            <a:ext cx="8435280" cy="3888432"/>
          </a:xfrm>
        </p:spPr>
        <p:txBody>
          <a:bodyPr>
            <a:normAutofit fontScale="92500" lnSpcReduction="20000"/>
          </a:bodyPr>
          <a:lstStyle/>
          <a:p>
            <a:pPr>
              <a:lnSpc>
                <a:spcPct val="140000"/>
              </a:lnSpc>
              <a:spcBef>
                <a:spcPts val="432"/>
              </a:spcBef>
            </a:pPr>
            <a:r>
              <a:rPr lang="en-GB" sz="1800" dirty="0"/>
              <a:t>This year the UN Convention on the Rights of the Child has its 30</a:t>
            </a:r>
            <a:r>
              <a:rPr lang="en-GB" sz="1800" baseline="30000" dirty="0"/>
              <a:t>th</a:t>
            </a:r>
            <a:r>
              <a:rPr lang="en-GB" sz="1800" dirty="0"/>
              <a:t> birthday. We think this is worth celebrating! </a:t>
            </a:r>
          </a:p>
          <a:p>
            <a:pPr>
              <a:lnSpc>
                <a:spcPct val="140000"/>
              </a:lnSpc>
              <a:spcBef>
                <a:spcPts val="432"/>
              </a:spcBef>
            </a:pPr>
            <a:r>
              <a:rPr lang="en-GB" sz="1800" dirty="0"/>
              <a:t>But despite the UN agreeing to the rights of every child in the Convention 30 years ago, there is still a lot of work to be done for children in the UK and all over the world.</a:t>
            </a:r>
          </a:p>
          <a:p>
            <a:pPr>
              <a:lnSpc>
                <a:spcPct val="140000"/>
              </a:lnSpc>
              <a:spcBef>
                <a:spcPts val="432"/>
              </a:spcBef>
            </a:pPr>
            <a:r>
              <a:rPr lang="en-GB" sz="1800" dirty="0"/>
              <a:t>Every year, 5.4 million children die before age five. The majority of these deaths are from preventable causes. </a:t>
            </a:r>
          </a:p>
          <a:p>
            <a:pPr>
              <a:lnSpc>
                <a:spcPct val="140000"/>
              </a:lnSpc>
              <a:spcBef>
                <a:spcPts val="432"/>
              </a:spcBef>
            </a:pPr>
            <a:r>
              <a:rPr lang="en-GB" sz="1800" dirty="0"/>
              <a:t>Children face many challenges now that didn’t exist before – such as online bullying, childhood obesity and climate change. </a:t>
            </a:r>
          </a:p>
          <a:p>
            <a:pPr>
              <a:lnSpc>
                <a:spcPct val="140000"/>
              </a:lnSpc>
              <a:spcBef>
                <a:spcPts val="432"/>
              </a:spcBef>
            </a:pPr>
            <a:r>
              <a:rPr lang="en-GB" sz="1800" dirty="0"/>
              <a:t>More countries are in conflict than at any time since the Convention was written and many children are among the millions of refugees from these conflicts.</a:t>
            </a:r>
          </a:p>
        </p:txBody>
      </p:sp>
    </p:spTree>
    <p:extLst>
      <p:ext uri="{BB962C8B-B14F-4D97-AF65-F5344CB8AC3E}">
        <p14:creationId xmlns:p14="http://schemas.microsoft.com/office/powerpoint/2010/main" val="372354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620688"/>
            <a:ext cx="8229600" cy="584776"/>
          </a:xfrm>
        </p:spPr>
        <p:txBody>
          <a:bodyPr/>
          <a:lstStyle/>
          <a:p>
            <a:r>
              <a:rPr lang="en-GB" sz="3200" b="1" dirty="0">
                <a:latin typeface="Arial"/>
                <a:cs typeface="Arial"/>
              </a:rPr>
              <a:t>What are we going to do?</a:t>
            </a:r>
          </a:p>
        </p:txBody>
      </p:sp>
      <p:sp>
        <p:nvSpPr>
          <p:cNvPr id="3" name="Content Placeholder 2"/>
          <p:cNvSpPr>
            <a:spLocks noGrp="1"/>
          </p:cNvSpPr>
          <p:nvPr>
            <p:ph idx="1"/>
          </p:nvPr>
        </p:nvSpPr>
        <p:spPr>
          <a:xfrm>
            <a:off x="474914" y="2082961"/>
            <a:ext cx="8229600" cy="1656184"/>
          </a:xfrm>
        </p:spPr>
        <p:txBody>
          <a:bodyPr>
            <a:noAutofit/>
          </a:bodyPr>
          <a:lstStyle/>
          <a:p>
            <a:pPr>
              <a:lnSpc>
                <a:spcPct val="140000"/>
              </a:lnSpc>
            </a:pPr>
            <a:r>
              <a:rPr lang="en-GB" sz="1800" dirty="0"/>
              <a:t>We are going to learn about the UN Convention on the Rights of the Child and child rights in the past and the present. We will also imagine the best possible future for children all over the world. </a:t>
            </a:r>
          </a:p>
          <a:p>
            <a:pPr>
              <a:lnSpc>
                <a:spcPct val="140000"/>
              </a:lnSpc>
            </a:pPr>
            <a:r>
              <a:rPr lang="en-GB" sz="1800" dirty="0"/>
              <a:t>We are going to tell our local decision-makers (like your MP) and the Prime Minister which child rights issues are most important to us and ask them to do something to help. </a:t>
            </a:r>
          </a:p>
          <a:p>
            <a:pPr>
              <a:lnSpc>
                <a:spcPct val="140000"/>
              </a:lnSpc>
            </a:pPr>
            <a:r>
              <a:rPr lang="en-GB" sz="1800" dirty="0"/>
              <a:t>We will also ask the UK Government to spend more on vaccines for children so that they do not die from preventable causes like measles and polio.</a:t>
            </a:r>
          </a:p>
        </p:txBody>
      </p:sp>
      <p:pic>
        <p:nvPicPr>
          <p:cNvPr id="5" name="Picture 4" descr="A close up of a logo&#10;&#10;Description automatically generated">
            <a:extLst>
              <a:ext uri="{FF2B5EF4-FFF2-40B4-BE49-F238E27FC236}">
                <a16:creationId xmlns:a16="http://schemas.microsoft.com/office/drawing/2014/main" id="{1D1A5C93-B8A9-47F5-93D2-C6B2A3B2E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2161" y="-629918"/>
            <a:ext cx="3672408" cy="2222039"/>
          </a:xfrm>
          <a:prstGeom prst="rect">
            <a:avLst/>
          </a:prstGeom>
        </p:spPr>
      </p:pic>
    </p:spTree>
    <p:extLst>
      <p:ext uri="{BB962C8B-B14F-4D97-AF65-F5344CB8AC3E}">
        <p14:creationId xmlns:p14="http://schemas.microsoft.com/office/powerpoint/2010/main" val="619919115"/>
      </p:ext>
    </p:extLst>
  </p:cSld>
  <p:clrMapOvr>
    <a:masterClrMapping/>
  </p:clrMapOvr>
</p:sld>
</file>

<file path=ppt/theme/theme1.xml><?xml version="1.0" encoding="utf-8"?>
<a:theme xmlns:a="http://schemas.openxmlformats.org/drawingml/2006/main" name="UUK template_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UUK template_FINAL.potx</Template>
  <TotalTime>1101</TotalTime>
  <Words>673</Words>
  <Application>Microsoft Office PowerPoint</Application>
  <PresentationFormat>On-screen Show (4:3)</PresentationFormat>
  <Paragraphs>61</Paragraphs>
  <Slides>14</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Univers Next Pro Condensed</vt:lpstr>
      <vt:lpstr>Wingdings</vt:lpstr>
      <vt:lpstr>UUK template_FINAL</vt:lpstr>
      <vt:lpstr>Custom Design</vt:lpstr>
      <vt:lpstr>Outright 2019</vt:lpstr>
      <vt:lpstr>WHAT DO UNICEF DO?</vt:lpstr>
      <vt:lpstr>What is OutRight?</vt:lpstr>
      <vt:lpstr>the United nations convention on the rights of the child</vt:lpstr>
      <vt:lpstr>Rights like…</vt:lpstr>
      <vt:lpstr>Rights like…</vt:lpstr>
      <vt:lpstr>Rights like…</vt:lpstr>
      <vt:lpstr>So, what’s the problem?</vt:lpstr>
      <vt:lpstr>What are we going to do?</vt:lpstr>
      <vt:lpstr>Introducing cel</vt:lpstr>
      <vt:lpstr>Welcome from cel spellman</vt:lpstr>
      <vt:lpstr>Join CEL and  make your voice heard</vt:lpstr>
      <vt:lpstr>Take action</vt:lpstr>
      <vt:lpstr>Thank you</vt:lpstr>
    </vt:vector>
  </TitlesOfParts>
  <Company>UNICEF 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McCaul</dc:creator>
  <cp:lastModifiedBy>Jessica Bool</cp:lastModifiedBy>
  <cp:revision>138</cp:revision>
  <dcterms:created xsi:type="dcterms:W3CDTF">2014-10-31T12:48:46Z</dcterms:created>
  <dcterms:modified xsi:type="dcterms:W3CDTF">2019-08-30T14:40:53Z</dcterms:modified>
</cp:coreProperties>
</file>