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saveSubsetFonts="1" autoCompressPictures="0">
  <p:sldMasterIdLst>
    <p:sldMasterId id="2147483659" r:id="rId1"/>
  </p:sldMasterIdLst>
  <p:notesMasterIdLst>
    <p:notesMasterId r:id="rId12"/>
  </p:notesMasterIdLst>
  <p:handoutMasterIdLst>
    <p:handoutMasterId r:id="rId13"/>
  </p:handoutMasterIdLst>
  <p:sldIdLst>
    <p:sldId id="321" r:id="rId2"/>
    <p:sldId id="336" r:id="rId3"/>
    <p:sldId id="337" r:id="rId4"/>
    <p:sldId id="375" r:id="rId5"/>
    <p:sldId id="309" r:id="rId6"/>
    <p:sldId id="374" r:id="rId7"/>
    <p:sldId id="328" r:id="rId8"/>
    <p:sldId id="347" r:id="rId9"/>
    <p:sldId id="348" r:id="rId10"/>
    <p:sldId id="364" r:id="rId11"/>
  </p:sldIdLst>
  <p:sldSz cx="9144000" cy="5143500" type="screen16x9"/>
  <p:notesSz cx="7010400" cy="9296400"/>
  <p:defaultTextStyle>
    <a:defPPr>
      <a:defRPr lang="en-US"/>
    </a:defPPr>
    <a:lvl1pPr algn="l" rtl="0" eaLnBrk="0" fontAlgn="base" hangingPunct="0">
      <a:spcBef>
        <a:spcPct val="0"/>
      </a:spcBef>
      <a:spcAft>
        <a:spcPct val="0"/>
      </a:spcAft>
      <a:defRPr sz="1400" kern="1200">
        <a:solidFill>
          <a:srgbClr val="000000"/>
        </a:solidFill>
        <a:latin typeface="Arial" charset="0"/>
        <a:ea typeface="Arial" charset="0"/>
        <a:cs typeface="Arial" charset="0"/>
        <a:sym typeface="Arial" charset="0"/>
      </a:defRPr>
    </a:lvl1pPr>
    <a:lvl2pPr marL="457200" algn="l" rtl="0" eaLnBrk="0" fontAlgn="base" hangingPunct="0">
      <a:spcBef>
        <a:spcPct val="0"/>
      </a:spcBef>
      <a:spcAft>
        <a:spcPct val="0"/>
      </a:spcAft>
      <a:defRPr sz="1400" kern="1200">
        <a:solidFill>
          <a:srgbClr val="000000"/>
        </a:solidFill>
        <a:latin typeface="Arial" charset="0"/>
        <a:ea typeface="Arial" charset="0"/>
        <a:cs typeface="Arial" charset="0"/>
        <a:sym typeface="Arial" charset="0"/>
      </a:defRPr>
    </a:lvl2pPr>
    <a:lvl3pPr marL="914400" algn="l" rtl="0" eaLnBrk="0" fontAlgn="base" hangingPunct="0">
      <a:spcBef>
        <a:spcPct val="0"/>
      </a:spcBef>
      <a:spcAft>
        <a:spcPct val="0"/>
      </a:spcAft>
      <a:defRPr sz="1400" kern="1200">
        <a:solidFill>
          <a:srgbClr val="000000"/>
        </a:solidFill>
        <a:latin typeface="Arial" charset="0"/>
        <a:ea typeface="Arial" charset="0"/>
        <a:cs typeface="Arial" charset="0"/>
        <a:sym typeface="Arial" charset="0"/>
      </a:defRPr>
    </a:lvl3pPr>
    <a:lvl4pPr marL="1371600" algn="l" rtl="0" eaLnBrk="0" fontAlgn="base" hangingPunct="0">
      <a:spcBef>
        <a:spcPct val="0"/>
      </a:spcBef>
      <a:spcAft>
        <a:spcPct val="0"/>
      </a:spcAft>
      <a:defRPr sz="1400" kern="1200">
        <a:solidFill>
          <a:srgbClr val="000000"/>
        </a:solidFill>
        <a:latin typeface="Arial" charset="0"/>
        <a:ea typeface="Arial" charset="0"/>
        <a:cs typeface="Arial" charset="0"/>
        <a:sym typeface="Arial" charset="0"/>
      </a:defRPr>
    </a:lvl4pPr>
    <a:lvl5pPr marL="1828800" algn="l" rtl="0" eaLnBrk="0" fontAlgn="base" hangingPunct="0">
      <a:spcBef>
        <a:spcPct val="0"/>
      </a:spcBef>
      <a:spcAft>
        <a:spcPct val="0"/>
      </a:spcAft>
      <a:defRPr sz="1400" kern="1200">
        <a:solidFill>
          <a:srgbClr val="000000"/>
        </a:solidFill>
        <a:latin typeface="Arial" charset="0"/>
        <a:ea typeface="Arial" charset="0"/>
        <a:cs typeface="Arial" charset="0"/>
        <a:sym typeface="Arial" charset="0"/>
      </a:defRPr>
    </a:lvl5pPr>
    <a:lvl6pPr marL="2286000" algn="l" defTabSz="914400" rtl="0" eaLnBrk="1" latinLnBrk="0" hangingPunct="1">
      <a:defRPr sz="1400" kern="1200">
        <a:solidFill>
          <a:srgbClr val="000000"/>
        </a:solidFill>
        <a:latin typeface="Arial" charset="0"/>
        <a:ea typeface="Arial" charset="0"/>
        <a:cs typeface="Arial" charset="0"/>
        <a:sym typeface="Arial" charset="0"/>
      </a:defRPr>
    </a:lvl6pPr>
    <a:lvl7pPr marL="2743200" algn="l" defTabSz="914400" rtl="0" eaLnBrk="1" latinLnBrk="0" hangingPunct="1">
      <a:defRPr sz="1400" kern="1200">
        <a:solidFill>
          <a:srgbClr val="000000"/>
        </a:solidFill>
        <a:latin typeface="Arial" charset="0"/>
        <a:ea typeface="Arial" charset="0"/>
        <a:cs typeface="Arial" charset="0"/>
        <a:sym typeface="Arial" charset="0"/>
      </a:defRPr>
    </a:lvl7pPr>
    <a:lvl8pPr marL="3200400" algn="l" defTabSz="914400" rtl="0" eaLnBrk="1" latinLnBrk="0" hangingPunct="1">
      <a:defRPr sz="1400" kern="1200">
        <a:solidFill>
          <a:srgbClr val="000000"/>
        </a:solidFill>
        <a:latin typeface="Arial" charset="0"/>
        <a:ea typeface="Arial" charset="0"/>
        <a:cs typeface="Arial" charset="0"/>
        <a:sym typeface="Arial" charset="0"/>
      </a:defRPr>
    </a:lvl8pPr>
    <a:lvl9pPr marL="3657600" algn="l" defTabSz="914400" rtl="0" eaLnBrk="1" latinLnBrk="0" hangingPunct="1">
      <a:defRPr sz="1400" kern="1200">
        <a:solidFill>
          <a:srgbClr val="000000"/>
        </a:solidFill>
        <a:latin typeface="Arial" charset="0"/>
        <a:ea typeface="Arial" charset="0"/>
        <a:cs typeface="Arial" charset="0"/>
        <a:sym typeface="Arial" charset="0"/>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00B0F0"/>
    <a:srgbClr val="FFC20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03"/>
    <p:restoredTop sz="70475" autoAdjust="0"/>
  </p:normalViewPr>
  <p:slideViewPr>
    <p:cSldViewPr snapToGrid="0">
      <p:cViewPr varScale="1">
        <p:scale>
          <a:sx n="74" d="100"/>
          <a:sy n="74" d="100"/>
        </p:scale>
        <p:origin x="1008" y="5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2F77C3B-3EA9-774C-8C86-515FD4FE1A9D}"/>
              </a:ext>
            </a:extLst>
          </p:cNvPr>
          <p:cNvSpPr>
            <a:spLocks noGrp="1"/>
          </p:cNvSpPr>
          <p:nvPr>
            <p:ph type="hdr" sz="quarter"/>
          </p:nvPr>
        </p:nvSpPr>
        <p:spPr>
          <a:xfrm>
            <a:off x="0" y="0"/>
            <a:ext cx="3038475" cy="466725"/>
          </a:xfrm>
          <a:prstGeom prst="rect">
            <a:avLst/>
          </a:prstGeom>
        </p:spPr>
        <p:txBody>
          <a:bodyPr vert="horz" wrap="square" lIns="91440" tIns="45720" rIns="91440" bIns="45720" numCol="1" anchor="t" anchorCtr="0" compatLnSpc="1">
            <a:prstTxWarp prst="textNoShape">
              <a:avLst/>
            </a:prstTxWarp>
          </a:bodyPr>
          <a:lstStyle>
            <a:lvl1pPr>
              <a:defRPr sz="1200">
                <a:latin typeface="Arial" panose="020B0604020202020204" pitchFamily="34" charset="0"/>
                <a:ea typeface="+mn-ea"/>
                <a:cs typeface="Arial" panose="020B0604020202020204" pitchFamily="34" charset="0"/>
                <a:sym typeface="Arial" panose="020B0604020202020204" pitchFamily="34" charset="0"/>
              </a:defRPr>
            </a:lvl1pPr>
          </a:lstStyle>
          <a:p>
            <a:pPr>
              <a:defRPr/>
            </a:pPr>
            <a:endParaRPr lang="en-US" altLang="en-US"/>
          </a:p>
        </p:txBody>
      </p:sp>
      <p:sp>
        <p:nvSpPr>
          <p:cNvPr id="3" name="Date Placeholder 2">
            <a:extLst>
              <a:ext uri="{FF2B5EF4-FFF2-40B4-BE49-F238E27FC236}">
                <a16:creationId xmlns:a16="http://schemas.microsoft.com/office/drawing/2014/main" id="{6C3AEE1C-02BF-0047-B491-883438A94D68}"/>
              </a:ext>
            </a:extLst>
          </p:cNvPr>
          <p:cNvSpPr>
            <a:spLocks noGrp="1"/>
          </p:cNvSpPr>
          <p:nvPr>
            <p:ph type="dt" sz="quarter" idx="1"/>
          </p:nvPr>
        </p:nvSpPr>
        <p:spPr>
          <a:xfrm>
            <a:off x="3970338" y="0"/>
            <a:ext cx="3038475" cy="466725"/>
          </a:xfrm>
          <a:prstGeom prst="rect">
            <a:avLst/>
          </a:prstGeom>
        </p:spPr>
        <p:txBody>
          <a:bodyPr vert="horz" wrap="square" lIns="91440" tIns="45720" rIns="91440" bIns="45720" numCol="1" anchor="t" anchorCtr="0" compatLnSpc="1">
            <a:prstTxWarp prst="textNoShape">
              <a:avLst/>
            </a:prstTxWarp>
          </a:bodyPr>
          <a:lstStyle>
            <a:lvl1pPr algn="r">
              <a:defRPr sz="1200">
                <a:latin typeface="Arial" panose="020B0604020202020204" pitchFamily="34" charset="0"/>
                <a:ea typeface="+mn-ea"/>
                <a:cs typeface="Arial" panose="020B0604020202020204" pitchFamily="34" charset="0"/>
                <a:sym typeface="Arial" panose="020B0604020202020204" pitchFamily="34" charset="0"/>
              </a:defRPr>
            </a:lvl1pPr>
          </a:lstStyle>
          <a:p>
            <a:pPr>
              <a:defRPr/>
            </a:pPr>
            <a:fld id="{26F38B22-D5B4-5F42-B191-2894452FD98F}" type="datetimeFigureOut">
              <a:rPr lang="en-US" altLang="en-US"/>
              <a:pPr>
                <a:defRPr/>
              </a:pPr>
              <a:t>11/18/2019</a:t>
            </a:fld>
            <a:endParaRPr lang="en-US" altLang="en-US" dirty="0"/>
          </a:p>
        </p:txBody>
      </p:sp>
      <p:sp>
        <p:nvSpPr>
          <p:cNvPr id="4" name="Footer Placeholder 3">
            <a:extLst>
              <a:ext uri="{FF2B5EF4-FFF2-40B4-BE49-F238E27FC236}">
                <a16:creationId xmlns:a16="http://schemas.microsoft.com/office/drawing/2014/main" id="{C87BD2EE-A3BB-5946-AE14-4DB9C284867A}"/>
              </a:ext>
            </a:extLst>
          </p:cNvPr>
          <p:cNvSpPr>
            <a:spLocks noGrp="1"/>
          </p:cNvSpPr>
          <p:nvPr>
            <p:ph type="ftr" sz="quarter" idx="2"/>
          </p:nvPr>
        </p:nvSpPr>
        <p:spPr>
          <a:xfrm>
            <a:off x="0" y="8829675"/>
            <a:ext cx="3038475" cy="466725"/>
          </a:xfrm>
          <a:prstGeom prst="rect">
            <a:avLst/>
          </a:prstGeom>
        </p:spPr>
        <p:txBody>
          <a:bodyPr vert="horz" wrap="square" lIns="91440" tIns="45720" rIns="91440" bIns="45720" numCol="1" anchor="b" anchorCtr="0" compatLnSpc="1">
            <a:prstTxWarp prst="textNoShape">
              <a:avLst/>
            </a:prstTxWarp>
          </a:bodyPr>
          <a:lstStyle>
            <a:lvl1pPr>
              <a:defRPr sz="1200">
                <a:latin typeface="Arial" panose="020B0604020202020204" pitchFamily="34" charset="0"/>
                <a:ea typeface="+mn-ea"/>
                <a:cs typeface="Arial" panose="020B0604020202020204" pitchFamily="34" charset="0"/>
                <a:sym typeface="Arial" panose="020B0604020202020204" pitchFamily="34" charset="0"/>
              </a:defRPr>
            </a:lvl1pPr>
          </a:lstStyle>
          <a:p>
            <a:pPr>
              <a:defRPr/>
            </a:pPr>
            <a:endParaRPr lang="en-US" altLang="en-US"/>
          </a:p>
        </p:txBody>
      </p:sp>
      <p:sp>
        <p:nvSpPr>
          <p:cNvPr id="5" name="Slide Number Placeholder 4">
            <a:extLst>
              <a:ext uri="{FF2B5EF4-FFF2-40B4-BE49-F238E27FC236}">
                <a16:creationId xmlns:a16="http://schemas.microsoft.com/office/drawing/2014/main" id="{DFCFDBC6-B7E2-124E-8189-5510812625D0}"/>
              </a:ext>
            </a:extLst>
          </p:cNvPr>
          <p:cNvSpPr>
            <a:spLocks noGrp="1"/>
          </p:cNvSpPr>
          <p:nvPr>
            <p:ph type="sldNum" sz="quarter" idx="3"/>
          </p:nvPr>
        </p:nvSpPr>
        <p:spPr>
          <a:xfrm>
            <a:off x="3970338" y="8829675"/>
            <a:ext cx="3038475" cy="466725"/>
          </a:xfrm>
          <a:prstGeom prst="rect">
            <a:avLst/>
          </a:prstGeom>
        </p:spPr>
        <p:txBody>
          <a:bodyPr vert="horz" wrap="square" lIns="91440" tIns="45720" rIns="91440" bIns="45720" numCol="1" anchor="b" anchorCtr="0" compatLnSpc="1">
            <a:prstTxWarp prst="textNoShape">
              <a:avLst/>
            </a:prstTxWarp>
          </a:bodyPr>
          <a:lstStyle>
            <a:lvl1pPr algn="r">
              <a:defRPr sz="1200">
                <a:latin typeface="Arial" panose="020B0604020202020204" pitchFamily="34" charset="0"/>
                <a:ea typeface="+mn-ea"/>
                <a:cs typeface="Arial" panose="020B0604020202020204" pitchFamily="34" charset="0"/>
                <a:sym typeface="Arial" panose="020B0604020202020204" pitchFamily="34" charset="0"/>
              </a:defRPr>
            </a:lvl1pPr>
          </a:lstStyle>
          <a:p>
            <a:pPr>
              <a:defRPr/>
            </a:pPr>
            <a:fld id="{4072568F-7602-E949-9DB8-35B2C4B7F4BE}" type="slidenum">
              <a:rPr lang="en-US" altLang="en-US"/>
              <a:pPr>
                <a:defRPr/>
              </a:pPr>
              <a:t>‹#›</a:t>
            </a:fld>
            <a:endParaRPr lang="en-US" altLang="en-US" dirty="0"/>
          </a:p>
        </p:txBody>
      </p:sp>
    </p:spTree>
    <p:extLst>
      <p:ext uri="{BB962C8B-B14F-4D97-AF65-F5344CB8AC3E}">
        <p14:creationId xmlns:p14="http://schemas.microsoft.com/office/powerpoint/2010/main" val="17625325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Shape 3">
            <a:extLst>
              <a:ext uri="{FF2B5EF4-FFF2-40B4-BE49-F238E27FC236}">
                <a16:creationId xmlns:a16="http://schemas.microsoft.com/office/drawing/2014/main" id="{401D4044-24DC-9D4B-816E-AA43AE80F252}"/>
              </a:ext>
            </a:extLst>
          </p:cNvPr>
          <p:cNvSpPr txBox="1">
            <a:spLocks noGrp="1"/>
          </p:cNvSpPr>
          <p:nvPr>
            <p:ph type="hdr" idx="2"/>
          </p:nvPr>
        </p:nvSpPr>
        <p:spPr bwMode="auto">
          <a:xfrm>
            <a:off x="0" y="0"/>
            <a:ext cx="303847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162" tIns="93162" rIns="93162" bIns="93162" numCol="1" anchor="t" anchorCtr="0" compatLnSpc="1">
            <a:prstTxWarp prst="textNoShape">
              <a:avLst/>
            </a:prstTxWarp>
          </a:bodyPr>
          <a:lstStyle>
            <a:lvl1pPr eaLnBrk="1" hangingPunct="1">
              <a:defRPr sz="1200">
                <a:latin typeface="Calibri" panose="020F0502020204030204" pitchFamily="34" charset="0"/>
                <a:ea typeface="+mn-ea"/>
                <a:cs typeface="Arial" panose="020B0604020202020204" pitchFamily="34" charset="0"/>
                <a:sym typeface="Calibri" panose="020F0502020204030204" pitchFamily="34" charset="0"/>
              </a:defRPr>
            </a:lvl1pPr>
          </a:lstStyle>
          <a:p>
            <a:pPr>
              <a:defRPr/>
            </a:pPr>
            <a:endParaRPr lang="en-US" altLang="en-US"/>
          </a:p>
        </p:txBody>
      </p:sp>
      <p:sp>
        <p:nvSpPr>
          <p:cNvPr id="2051" name="Shape 4">
            <a:extLst>
              <a:ext uri="{FF2B5EF4-FFF2-40B4-BE49-F238E27FC236}">
                <a16:creationId xmlns:a16="http://schemas.microsoft.com/office/drawing/2014/main" id="{35108565-516B-2E4D-ACB9-AE31E0D9AEE8}"/>
              </a:ext>
            </a:extLst>
          </p:cNvPr>
          <p:cNvSpPr txBox="1">
            <a:spLocks noGrp="1"/>
          </p:cNvSpPr>
          <p:nvPr>
            <p:ph type="dt" idx="10"/>
          </p:nvPr>
        </p:nvSpPr>
        <p:spPr bwMode="auto">
          <a:xfrm>
            <a:off x="3970338" y="0"/>
            <a:ext cx="303847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162" tIns="93162" rIns="93162" bIns="93162" numCol="1" anchor="t" anchorCtr="0" compatLnSpc="1">
            <a:prstTxWarp prst="textNoShape">
              <a:avLst/>
            </a:prstTxWarp>
          </a:bodyPr>
          <a:lstStyle>
            <a:lvl1pPr algn="r" eaLnBrk="1" hangingPunct="1">
              <a:defRPr sz="1200">
                <a:latin typeface="Calibri" panose="020F0502020204030204" pitchFamily="34" charset="0"/>
                <a:ea typeface="+mn-ea"/>
                <a:cs typeface="Arial" panose="020B0604020202020204" pitchFamily="34" charset="0"/>
                <a:sym typeface="Calibri" panose="020F0502020204030204" pitchFamily="34" charset="0"/>
              </a:defRPr>
            </a:lvl1pPr>
          </a:lstStyle>
          <a:p>
            <a:pPr>
              <a:defRPr/>
            </a:pPr>
            <a:endParaRPr lang="en-US" altLang="en-US"/>
          </a:p>
        </p:txBody>
      </p:sp>
      <p:sp>
        <p:nvSpPr>
          <p:cNvPr id="4100" name="Shape 5"/>
          <p:cNvSpPr>
            <a:spLocks noGrp="1" noRot="1" noChangeAspect="1"/>
          </p:cNvSpPr>
          <p:nvPr>
            <p:ph type="sldImg" idx="3"/>
          </p:nvPr>
        </p:nvSpPr>
        <p:spPr bwMode="auto">
          <a:xfrm>
            <a:off x="717550" y="1162050"/>
            <a:ext cx="5575300" cy="31369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1270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6" name="Shape 6">
            <a:extLst>
              <a:ext uri="{FF2B5EF4-FFF2-40B4-BE49-F238E27FC236}">
                <a16:creationId xmlns:a16="http://schemas.microsoft.com/office/drawing/2014/main" id="{545392EA-CD0D-CB43-82AC-226E1691294D}"/>
              </a:ext>
            </a:extLst>
          </p:cNvPr>
          <p:cNvSpPr txBox="1">
            <a:spLocks noGrp="1"/>
          </p:cNvSpPr>
          <p:nvPr>
            <p:ph type="body" idx="1"/>
          </p:nvPr>
        </p:nvSpPr>
        <p:spPr>
          <a:xfrm>
            <a:off x="701675" y="4473575"/>
            <a:ext cx="5607050" cy="3660775"/>
          </a:xfrm>
          <a:prstGeom prst="rect">
            <a:avLst/>
          </a:prstGeom>
          <a:noFill/>
          <a:ln>
            <a:noFill/>
          </a:ln>
        </p:spPr>
        <p:txBody>
          <a:bodyPr wrap="square" lIns="93162" tIns="93162" rIns="93162" bIns="93162" anchor="t" anchorCtr="0"/>
          <a:lstStyle>
            <a:lvl1pPr marL="0" marR="0" lvl="0" indent="0" algn="l" rtl="0">
              <a:spcBef>
                <a:spcPts val="0"/>
              </a:spcBef>
              <a:buChar char="●"/>
              <a:defRPr sz="1200" b="0" i="0" u="none" strike="noStrike" cap="none">
                <a:solidFill>
                  <a:schemeClr val="dk1"/>
                </a:solidFill>
                <a:latin typeface="Calibri"/>
                <a:ea typeface="Calibri"/>
                <a:cs typeface="Calibri"/>
                <a:sym typeface="Calibri"/>
              </a:defRPr>
            </a:lvl1pPr>
            <a:lvl2pPr marL="457200" marR="0" lvl="1" indent="0" algn="l" rtl="0">
              <a:spcBef>
                <a:spcPts val="0"/>
              </a:spcBef>
              <a:buChar char="○"/>
              <a:defRPr sz="1200" b="0" i="0" u="none" strike="noStrike" cap="none">
                <a:solidFill>
                  <a:schemeClr val="dk1"/>
                </a:solidFill>
                <a:latin typeface="Calibri"/>
                <a:ea typeface="Calibri"/>
                <a:cs typeface="Calibri"/>
                <a:sym typeface="Calibri"/>
              </a:defRPr>
            </a:lvl2pPr>
            <a:lvl3pPr marL="914400" marR="0" lvl="2" indent="0" algn="l" rtl="0">
              <a:spcBef>
                <a:spcPts val="0"/>
              </a:spcBef>
              <a:buChar char="■"/>
              <a:defRPr sz="1200" b="0" i="0" u="none" strike="noStrike" cap="none">
                <a:solidFill>
                  <a:schemeClr val="dk1"/>
                </a:solidFill>
                <a:latin typeface="Calibri"/>
                <a:ea typeface="Calibri"/>
                <a:cs typeface="Calibri"/>
                <a:sym typeface="Calibri"/>
              </a:defRPr>
            </a:lvl3pPr>
            <a:lvl4pPr marL="1371600" marR="0" lvl="3" indent="0" algn="l" rtl="0">
              <a:spcBef>
                <a:spcPts val="0"/>
              </a:spcBef>
              <a:buChar char="●"/>
              <a:defRPr sz="1200" b="0" i="0" u="none" strike="noStrike" cap="none">
                <a:solidFill>
                  <a:schemeClr val="dk1"/>
                </a:solidFill>
                <a:latin typeface="Calibri"/>
                <a:ea typeface="Calibri"/>
                <a:cs typeface="Calibri"/>
                <a:sym typeface="Calibri"/>
              </a:defRPr>
            </a:lvl4pPr>
            <a:lvl5pPr marL="1828800" marR="0" lvl="4" indent="0" algn="l" rtl="0">
              <a:spcBef>
                <a:spcPts val="0"/>
              </a:spcBef>
              <a:buChar char="○"/>
              <a:defRPr sz="1200" b="0" i="0" u="none" strike="noStrike" cap="none">
                <a:solidFill>
                  <a:schemeClr val="dk1"/>
                </a:solidFill>
                <a:latin typeface="Calibri"/>
                <a:ea typeface="Calibri"/>
                <a:cs typeface="Calibri"/>
                <a:sym typeface="Calibri"/>
              </a:defRPr>
            </a:lvl5pPr>
            <a:lvl6pPr marL="2286000" marR="0" lvl="5" indent="0" algn="l" rtl="0">
              <a:spcBef>
                <a:spcPts val="0"/>
              </a:spcBef>
              <a:buChar char="■"/>
              <a:defRPr sz="1200" b="0" i="0" u="none" strike="noStrike" cap="none">
                <a:solidFill>
                  <a:schemeClr val="dk1"/>
                </a:solidFill>
                <a:latin typeface="Calibri"/>
                <a:ea typeface="Calibri"/>
                <a:cs typeface="Calibri"/>
                <a:sym typeface="Calibri"/>
              </a:defRPr>
            </a:lvl6pPr>
            <a:lvl7pPr marL="2743200" marR="0" lvl="6" indent="0" algn="l" rtl="0">
              <a:spcBef>
                <a:spcPts val="0"/>
              </a:spcBef>
              <a:buChar char="●"/>
              <a:defRPr sz="1200" b="0" i="0" u="none" strike="noStrike" cap="none">
                <a:solidFill>
                  <a:schemeClr val="dk1"/>
                </a:solidFill>
                <a:latin typeface="Calibri"/>
                <a:ea typeface="Calibri"/>
                <a:cs typeface="Calibri"/>
                <a:sym typeface="Calibri"/>
              </a:defRPr>
            </a:lvl7pPr>
            <a:lvl8pPr marL="3200400" marR="0" lvl="7" indent="0" algn="l" rtl="0">
              <a:spcBef>
                <a:spcPts val="0"/>
              </a:spcBef>
              <a:buChar char="○"/>
              <a:defRPr sz="1200" b="0" i="0" u="none" strike="noStrike" cap="none">
                <a:solidFill>
                  <a:schemeClr val="dk1"/>
                </a:solidFill>
                <a:latin typeface="Calibri"/>
                <a:ea typeface="Calibri"/>
                <a:cs typeface="Calibri"/>
                <a:sym typeface="Calibri"/>
              </a:defRPr>
            </a:lvl8pPr>
            <a:lvl9pPr marL="3657600" marR="0" lvl="8" indent="0" algn="l" rtl="0">
              <a:spcBef>
                <a:spcPts val="0"/>
              </a:spcBef>
              <a:buChar char="■"/>
              <a:defRPr sz="1200" b="0" i="0" u="none" strike="noStrike" cap="none">
                <a:solidFill>
                  <a:schemeClr val="dk1"/>
                </a:solidFill>
                <a:latin typeface="Calibri"/>
                <a:ea typeface="Calibri"/>
                <a:cs typeface="Calibri"/>
                <a:sym typeface="Calibri"/>
              </a:defRPr>
            </a:lvl9pPr>
          </a:lstStyle>
          <a:p>
            <a:pPr lvl="0"/>
            <a:endParaRPr noProof="0">
              <a:sym typeface="Calibri"/>
            </a:endParaRPr>
          </a:p>
        </p:txBody>
      </p:sp>
      <p:sp>
        <p:nvSpPr>
          <p:cNvPr id="2054" name="Shape 7">
            <a:extLst>
              <a:ext uri="{FF2B5EF4-FFF2-40B4-BE49-F238E27FC236}">
                <a16:creationId xmlns:a16="http://schemas.microsoft.com/office/drawing/2014/main" id="{BC6C98D3-024C-F34E-9E43-17A823624D78}"/>
              </a:ext>
            </a:extLst>
          </p:cNvPr>
          <p:cNvSpPr txBox="1">
            <a:spLocks noGrp="1"/>
          </p:cNvSpPr>
          <p:nvPr>
            <p:ph type="ftr" idx="11"/>
          </p:nvPr>
        </p:nvSpPr>
        <p:spPr bwMode="auto">
          <a:xfrm>
            <a:off x="0" y="8829675"/>
            <a:ext cx="303847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162" tIns="93162" rIns="93162" bIns="93162" numCol="1" anchor="b" anchorCtr="0" compatLnSpc="1">
            <a:prstTxWarp prst="textNoShape">
              <a:avLst/>
            </a:prstTxWarp>
          </a:bodyPr>
          <a:lstStyle>
            <a:lvl1pPr eaLnBrk="1" hangingPunct="1">
              <a:defRPr sz="1200">
                <a:latin typeface="Calibri" panose="020F0502020204030204" pitchFamily="34" charset="0"/>
                <a:ea typeface="+mn-ea"/>
                <a:cs typeface="Arial" panose="020B0604020202020204" pitchFamily="34" charset="0"/>
                <a:sym typeface="Calibri" panose="020F0502020204030204" pitchFamily="34" charset="0"/>
              </a:defRPr>
            </a:lvl1pPr>
          </a:lstStyle>
          <a:p>
            <a:pPr>
              <a:defRPr/>
            </a:pPr>
            <a:endParaRPr lang="en-US" altLang="en-US"/>
          </a:p>
        </p:txBody>
      </p:sp>
      <p:sp>
        <p:nvSpPr>
          <p:cNvPr id="2055" name="Shape 8">
            <a:extLst>
              <a:ext uri="{FF2B5EF4-FFF2-40B4-BE49-F238E27FC236}">
                <a16:creationId xmlns:a16="http://schemas.microsoft.com/office/drawing/2014/main" id="{AE5F9E44-81E2-9B4D-AE32-BBE4ADDF7C6D}"/>
              </a:ext>
            </a:extLst>
          </p:cNvPr>
          <p:cNvSpPr txBox="1">
            <a:spLocks noGrp="1"/>
          </p:cNvSpPr>
          <p:nvPr>
            <p:ph type="sldNum" idx="12"/>
          </p:nvPr>
        </p:nvSpPr>
        <p:spPr bwMode="auto">
          <a:xfrm>
            <a:off x="3970338" y="8829675"/>
            <a:ext cx="303847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162" tIns="46568" rIns="93162" bIns="46568" numCol="1" anchor="b" anchorCtr="0" compatLnSpc="1">
            <a:prstTxWarp prst="textNoShape">
              <a:avLst/>
            </a:prstTxWarp>
          </a:bodyPr>
          <a:lstStyle>
            <a:lvl1pPr algn="r" eaLnBrk="1" hangingPunct="1">
              <a:buSzPct val="25000"/>
              <a:defRPr sz="1200">
                <a:latin typeface="Calibri" panose="020F0502020204030204" pitchFamily="34" charset="0"/>
                <a:ea typeface="+mn-ea"/>
                <a:cs typeface="Arial" panose="020B0604020202020204" pitchFamily="34" charset="0"/>
                <a:sym typeface="Calibri" panose="020F0502020204030204" pitchFamily="34" charset="0"/>
              </a:defRPr>
            </a:lvl1pPr>
          </a:lstStyle>
          <a:p>
            <a:pPr>
              <a:defRPr/>
            </a:pPr>
            <a:fld id="{C1D57B9E-07CE-5546-BE40-69419D7A8811}" type="slidenum">
              <a:rPr lang="en-US" altLang="en-US"/>
              <a:pPr>
                <a:defRPr/>
              </a:pPr>
              <a:t>‹#›</a:t>
            </a:fld>
            <a:endParaRPr lang="en-US" altLang="en-US" dirty="0"/>
          </a:p>
        </p:txBody>
      </p:sp>
    </p:spTree>
    <p:extLst>
      <p:ext uri="{BB962C8B-B14F-4D97-AF65-F5344CB8AC3E}">
        <p14:creationId xmlns:p14="http://schemas.microsoft.com/office/powerpoint/2010/main" val="1492623253"/>
      </p:ext>
    </p:extLst>
  </p:cSld>
  <p:clrMap bg1="lt1" tx1="dk1" bg2="dk2" tx2="lt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a:ln>
            <a:headEnd/>
            <a:tailEnd/>
          </a:ln>
        </p:spPr>
      </p:sp>
      <p:sp>
        <p:nvSpPr>
          <p:cNvPr id="7171" name="Notes Placeholder 2"/>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numCol="1" compatLnSpc="1">
            <a:prstTxWarp prst="textNoShape">
              <a:avLst/>
            </a:prstTxWarp>
          </a:bodyPr>
          <a:lstStyle/>
          <a:p>
            <a:pPr>
              <a:spcBef>
                <a:spcPct val="0"/>
              </a:spcBef>
              <a:buNone/>
            </a:pPr>
            <a:r>
              <a:rPr lang="en-US" altLang="en-US" dirty="0">
                <a:solidFill>
                  <a:srgbClr val="000000"/>
                </a:solidFill>
                <a:latin typeface="Calibri" charset="0"/>
                <a:ea typeface="Calibri" charset="0"/>
                <a:cs typeface="Calibri" charset="0"/>
                <a:sym typeface="Calibri" charset="0"/>
              </a:rPr>
              <a:t>Background</a:t>
            </a:r>
            <a:r>
              <a:rPr lang="en-US" altLang="en-US" baseline="0" dirty="0">
                <a:solidFill>
                  <a:srgbClr val="000000"/>
                </a:solidFill>
                <a:latin typeface="Calibri" charset="0"/>
                <a:ea typeface="Calibri" charset="0"/>
                <a:cs typeface="Calibri" charset="0"/>
                <a:sym typeface="Calibri" charset="0"/>
              </a:rPr>
              <a:t> music can be found </a:t>
            </a:r>
            <a:r>
              <a:rPr lang="en-US" altLang="en-US" baseline="0">
                <a:solidFill>
                  <a:srgbClr val="000000"/>
                </a:solidFill>
                <a:latin typeface="Calibri" charset="0"/>
                <a:ea typeface="Calibri" charset="0"/>
                <a:cs typeface="Calibri" charset="0"/>
                <a:sym typeface="Calibri" charset="0"/>
              </a:rPr>
              <a:t>here:</a:t>
            </a:r>
          </a:p>
          <a:p>
            <a:pPr>
              <a:spcBef>
                <a:spcPct val="0"/>
              </a:spcBef>
              <a:buNone/>
            </a:pPr>
            <a:r>
              <a:rPr lang="en-US" altLang="en-US">
                <a:solidFill>
                  <a:srgbClr val="000000"/>
                </a:solidFill>
                <a:latin typeface="Calibri" charset="0"/>
                <a:ea typeface="Calibri" charset="0"/>
                <a:cs typeface="Calibri" charset="0"/>
                <a:sym typeface="Calibri" charset="0"/>
              </a:rPr>
              <a:t>https</a:t>
            </a:r>
            <a:r>
              <a:rPr lang="en-US" altLang="en-US" dirty="0">
                <a:solidFill>
                  <a:srgbClr val="000000"/>
                </a:solidFill>
                <a:latin typeface="Calibri" charset="0"/>
                <a:ea typeface="Calibri" charset="0"/>
                <a:cs typeface="Calibri" charset="0"/>
                <a:sym typeface="Calibri" charset="0"/>
              </a:rPr>
              <a:t>://www.unicef.org.uk/rights-respecting-schools/resources/ideas-from-schools/songs-created-schools/</a:t>
            </a:r>
          </a:p>
        </p:txBody>
      </p:sp>
      <p:sp>
        <p:nvSpPr>
          <p:cNvPr id="7172" name="Slide Number Placeholder 3"/>
          <p:cNvSpPr>
            <a:spLocks noGrp="1"/>
          </p:cNvSpPr>
          <p:nvPr>
            <p:ph type="sldNum" sz="quarter" idx="12"/>
          </p:nvPr>
        </p:nvSpPr>
        <p:spPr>
          <a:noFill/>
        </p:spPr>
        <p:txBody>
          <a:bodyPr/>
          <a:lstStyle>
            <a:lvl1pPr>
              <a:defRPr sz="1400">
                <a:solidFill>
                  <a:srgbClr val="000000"/>
                </a:solidFill>
                <a:latin typeface="Arial" charset="0"/>
                <a:ea typeface="Arial" charset="0"/>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fld id="{88278EA3-983A-4549-A1D9-840B587784EA}" type="slidenum">
              <a:rPr lang="en-US" altLang="en-US" sz="1200">
                <a:latin typeface="Calibri" charset="0"/>
                <a:sym typeface="Calibri" charset="0"/>
              </a:rPr>
              <a:pPr/>
              <a:t>1</a:t>
            </a:fld>
            <a:endParaRPr lang="en-US" altLang="en-US" sz="1200">
              <a:latin typeface="Calibri" charset="0"/>
              <a:sym typeface="Calibri" charset="0"/>
            </a:endParaRPr>
          </a:p>
        </p:txBody>
      </p:sp>
    </p:spTree>
    <p:extLst>
      <p:ext uri="{BB962C8B-B14F-4D97-AF65-F5344CB8AC3E}">
        <p14:creationId xmlns:p14="http://schemas.microsoft.com/office/powerpoint/2010/main" val="4953764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ln>
            <a:headEnd/>
            <a:tailEnd/>
          </a:ln>
        </p:spPr>
      </p:sp>
      <p:sp>
        <p:nvSpPr>
          <p:cNvPr id="11267" name="Notes Placeholder 2"/>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numCol="1" compatLnSpc="1">
            <a:prstTxWarp prst="textNoShape">
              <a:avLst/>
            </a:prstTxWarp>
          </a:bodyPr>
          <a:lstStyle/>
          <a:p>
            <a:pPr>
              <a:spcBef>
                <a:spcPct val="0"/>
              </a:spcBef>
            </a:pPr>
            <a:endParaRPr lang="en-US" altLang="en-US">
              <a:solidFill>
                <a:srgbClr val="000000"/>
              </a:solidFill>
              <a:latin typeface="Calibri" charset="0"/>
              <a:ea typeface="Calibri" charset="0"/>
              <a:cs typeface="Calibri" charset="0"/>
              <a:sym typeface="Calibri" charset="0"/>
            </a:endParaRPr>
          </a:p>
        </p:txBody>
      </p:sp>
      <p:sp>
        <p:nvSpPr>
          <p:cNvPr id="11268" name="Slide Number Placeholder 3"/>
          <p:cNvSpPr>
            <a:spLocks noGrp="1"/>
          </p:cNvSpPr>
          <p:nvPr>
            <p:ph type="sldNum" sz="quarter" idx="12"/>
          </p:nvPr>
        </p:nvSpPr>
        <p:spPr>
          <a:noFill/>
        </p:spPr>
        <p:txBody>
          <a:bodyPr/>
          <a:lstStyle>
            <a:lvl1pPr>
              <a:defRPr sz="1400">
                <a:solidFill>
                  <a:srgbClr val="000000"/>
                </a:solidFill>
                <a:latin typeface="Arial" charset="0"/>
                <a:ea typeface="Arial" charset="0"/>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fld id="{652C30F1-0D8A-E34E-8CCA-944D3D2C4A75}" type="slidenum">
              <a:rPr lang="en-US" altLang="en-US" sz="1200">
                <a:latin typeface="Calibri" charset="0"/>
                <a:sym typeface="Calibri" charset="0"/>
              </a:rPr>
              <a:pPr/>
              <a:t>2</a:t>
            </a:fld>
            <a:endParaRPr lang="en-US" altLang="en-US" sz="1200">
              <a:latin typeface="Calibri" charset="0"/>
              <a:sym typeface="Calibri" charset="0"/>
            </a:endParaRPr>
          </a:p>
        </p:txBody>
      </p:sp>
    </p:spTree>
    <p:extLst>
      <p:ext uri="{BB962C8B-B14F-4D97-AF65-F5344CB8AC3E}">
        <p14:creationId xmlns:p14="http://schemas.microsoft.com/office/powerpoint/2010/main" val="1933718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ln>
            <a:headEnd/>
            <a:tailEnd/>
          </a:ln>
        </p:spPr>
      </p:sp>
      <p:sp>
        <p:nvSpPr>
          <p:cNvPr id="15363" name="Notes Placeholder 2"/>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numCol="1" compatLnSpc="1">
            <a:prstTxWarp prst="textNoShape">
              <a:avLst/>
            </a:prstTxWarp>
          </a:bodyPr>
          <a:lstStyle/>
          <a:p>
            <a:pPr>
              <a:spcBef>
                <a:spcPct val="0"/>
              </a:spcBef>
              <a:buFontTx/>
              <a:buNone/>
            </a:pPr>
            <a:endParaRPr lang="en-GB" altLang="en-US" b="1">
              <a:solidFill>
                <a:srgbClr val="000000"/>
              </a:solidFill>
              <a:latin typeface="Calibri" charset="0"/>
              <a:ea typeface="Calibri" charset="0"/>
              <a:cs typeface="Calibri" charset="0"/>
              <a:sym typeface="Calibri" charset="0"/>
            </a:endParaRPr>
          </a:p>
        </p:txBody>
      </p:sp>
      <p:sp>
        <p:nvSpPr>
          <p:cNvPr id="15364" name="Slide Number Placeholder 3"/>
          <p:cNvSpPr>
            <a:spLocks noGrp="1"/>
          </p:cNvSpPr>
          <p:nvPr>
            <p:ph type="sldNum" sz="quarter" idx="12"/>
          </p:nvPr>
        </p:nvSpPr>
        <p:spPr>
          <a:noFill/>
        </p:spPr>
        <p:txBody>
          <a:bodyPr/>
          <a:lstStyle>
            <a:lvl1pPr>
              <a:defRPr sz="1400">
                <a:solidFill>
                  <a:srgbClr val="000000"/>
                </a:solidFill>
                <a:latin typeface="Arial" charset="0"/>
                <a:ea typeface="Arial" charset="0"/>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fld id="{87858A0E-99E8-C840-A8FB-B83EE061D3BE}" type="slidenum">
              <a:rPr lang="en-US" altLang="en-US" sz="1200">
                <a:latin typeface="Calibri" charset="0"/>
                <a:sym typeface="Calibri" charset="0"/>
              </a:rPr>
              <a:pPr/>
              <a:t>5</a:t>
            </a:fld>
            <a:endParaRPr lang="en-US" altLang="en-US" sz="1200">
              <a:latin typeface="Calibri" charset="0"/>
              <a:sym typeface="Calibri" charset="0"/>
            </a:endParaRPr>
          </a:p>
        </p:txBody>
      </p:sp>
    </p:spTree>
    <p:extLst>
      <p:ext uri="{BB962C8B-B14F-4D97-AF65-F5344CB8AC3E}">
        <p14:creationId xmlns:p14="http://schemas.microsoft.com/office/powerpoint/2010/main" val="2143135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a:headEnd/>
            <a:tailEnd/>
          </a:ln>
        </p:spPr>
      </p:sp>
      <p:sp>
        <p:nvSpPr>
          <p:cNvPr id="17411" name="Notes Placeholder 2"/>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numCol="1" compatLnSpc="1">
            <a:prstTxWarp prst="textNoShape">
              <a:avLst/>
            </a:prstTxWarp>
          </a:bodyPr>
          <a:lstStyle/>
          <a:p>
            <a:pPr>
              <a:spcBef>
                <a:spcPct val="0"/>
              </a:spcBef>
              <a:buFontTx/>
              <a:buNone/>
            </a:pPr>
            <a:endParaRPr lang="en-GB" altLang="en-US" b="1">
              <a:solidFill>
                <a:srgbClr val="000000"/>
              </a:solidFill>
              <a:latin typeface="Calibri" charset="0"/>
              <a:ea typeface="Calibri" charset="0"/>
              <a:cs typeface="Calibri" charset="0"/>
              <a:sym typeface="Calibri" charset="0"/>
            </a:endParaRPr>
          </a:p>
        </p:txBody>
      </p:sp>
      <p:sp>
        <p:nvSpPr>
          <p:cNvPr id="17412" name="Slide Number Placeholder 3"/>
          <p:cNvSpPr>
            <a:spLocks noGrp="1"/>
          </p:cNvSpPr>
          <p:nvPr>
            <p:ph type="sldNum" sz="quarter" idx="12"/>
          </p:nvPr>
        </p:nvSpPr>
        <p:spPr>
          <a:noFill/>
        </p:spPr>
        <p:txBody>
          <a:bodyPr/>
          <a:lstStyle>
            <a:lvl1pPr>
              <a:defRPr sz="1400">
                <a:solidFill>
                  <a:srgbClr val="000000"/>
                </a:solidFill>
                <a:latin typeface="Arial" charset="0"/>
                <a:ea typeface="Arial" charset="0"/>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fld id="{71EDB525-B196-3E46-9B83-679AFD4ABAD3}" type="slidenum">
              <a:rPr lang="en-US" altLang="en-US" sz="1200">
                <a:latin typeface="Calibri" charset="0"/>
                <a:sym typeface="Calibri" charset="0"/>
              </a:rPr>
              <a:pPr/>
              <a:t>7</a:t>
            </a:fld>
            <a:endParaRPr lang="en-US" altLang="en-US" sz="1200">
              <a:latin typeface="Calibri" charset="0"/>
              <a:sym typeface="Calibri" charset="0"/>
            </a:endParaRPr>
          </a:p>
        </p:txBody>
      </p:sp>
    </p:spTree>
    <p:extLst>
      <p:ext uri="{BB962C8B-B14F-4D97-AF65-F5344CB8AC3E}">
        <p14:creationId xmlns:p14="http://schemas.microsoft.com/office/powerpoint/2010/main" val="20857807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a:headEnd/>
            <a:tailEnd/>
          </a:ln>
        </p:spPr>
      </p:sp>
      <p:sp>
        <p:nvSpPr>
          <p:cNvPr id="19459" name="Notes Placeholder 2"/>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numCol="1" compatLnSpc="1">
            <a:prstTxWarp prst="textNoShape">
              <a:avLst/>
            </a:prstTxWarp>
          </a:bodyPr>
          <a:lstStyle/>
          <a:p>
            <a:pPr>
              <a:buNone/>
            </a:pPr>
            <a:r>
              <a:rPr lang="en-GB" dirty="0"/>
              <a:t>Please review video before showing </a:t>
            </a:r>
            <a:r>
              <a:rPr lang="en-GB"/>
              <a:t>to children. </a:t>
            </a:r>
          </a:p>
          <a:p>
            <a:pPr>
              <a:buNone/>
            </a:pPr>
            <a:r>
              <a:rPr lang="en-GB"/>
              <a:t>Talking </a:t>
            </a:r>
            <a:r>
              <a:rPr lang="en-GB" dirty="0"/>
              <a:t>points can include:</a:t>
            </a:r>
          </a:p>
          <a:p>
            <a:endParaRPr lang="en-GB" dirty="0"/>
          </a:p>
          <a:p>
            <a:r>
              <a:rPr lang="en-GB" dirty="0"/>
              <a:t> Unicef is a global children’s charity. We work in 190 countries around the world to ensure that children are educated and protected. </a:t>
            </a:r>
          </a:p>
          <a:p>
            <a:endParaRPr lang="en-GB" dirty="0"/>
          </a:p>
          <a:p>
            <a:r>
              <a:rPr lang="en-GB" dirty="0"/>
              <a:t> We help influence laws and policies to help protect children everywhere and uphold their rights.</a:t>
            </a:r>
          </a:p>
          <a:p>
            <a:endParaRPr lang="en-GB" dirty="0"/>
          </a:p>
          <a:p>
            <a:r>
              <a:rPr lang="en-GB" dirty="0"/>
              <a:t> Rights are promises that the world has made to children. </a:t>
            </a:r>
          </a:p>
          <a:p>
            <a:endParaRPr lang="en-GB" dirty="0"/>
          </a:p>
          <a:p>
            <a:r>
              <a:rPr lang="en-GB" dirty="0"/>
              <a:t> These promises are written down in a document called the UN Convention on the Rights of the Child and cover all aspects of a child’s life and set out the civil, political, economic, social and cultural rights that all children everywhere are entitled to. </a:t>
            </a:r>
          </a:p>
          <a:p>
            <a:endParaRPr lang="en-GB" dirty="0"/>
          </a:p>
          <a:p>
            <a:r>
              <a:rPr lang="en-GB" dirty="0"/>
              <a:t> By having these rights children everywhere can speak out and lead the way to the world they deserve, like the children in this video. </a:t>
            </a:r>
          </a:p>
          <a:p>
            <a:endParaRPr lang="en-GB" dirty="0"/>
          </a:p>
          <a:p>
            <a:endParaRPr lang="en-GB" dirty="0"/>
          </a:p>
          <a:p>
            <a:endParaRPr lang="en-GB" dirty="0"/>
          </a:p>
          <a:p>
            <a:endParaRPr lang="en-GB" dirty="0"/>
          </a:p>
          <a:p>
            <a:pPr>
              <a:spcBef>
                <a:spcPct val="0"/>
              </a:spcBef>
              <a:buFontTx/>
              <a:buNone/>
            </a:pPr>
            <a:endParaRPr lang="en-GB" altLang="en-US" b="1" dirty="0">
              <a:solidFill>
                <a:srgbClr val="000000"/>
              </a:solidFill>
              <a:latin typeface="Calibri" charset="0"/>
              <a:ea typeface="Calibri" charset="0"/>
              <a:cs typeface="Calibri" charset="0"/>
              <a:sym typeface="Calibri" charset="0"/>
            </a:endParaRPr>
          </a:p>
        </p:txBody>
      </p:sp>
      <p:sp>
        <p:nvSpPr>
          <p:cNvPr id="19460" name="Slide Number Placeholder 3"/>
          <p:cNvSpPr>
            <a:spLocks noGrp="1"/>
          </p:cNvSpPr>
          <p:nvPr>
            <p:ph type="sldNum" sz="quarter" idx="12"/>
          </p:nvPr>
        </p:nvSpPr>
        <p:spPr>
          <a:noFill/>
        </p:spPr>
        <p:txBody>
          <a:bodyPr/>
          <a:lstStyle>
            <a:lvl1pPr>
              <a:defRPr sz="1400">
                <a:solidFill>
                  <a:srgbClr val="000000"/>
                </a:solidFill>
                <a:latin typeface="Arial" charset="0"/>
                <a:ea typeface="Arial" charset="0"/>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fld id="{015D3FF2-AF5A-3145-92C0-BBB7FEC401EC}" type="slidenum">
              <a:rPr lang="en-US" altLang="en-US" sz="1200">
                <a:latin typeface="Calibri" charset="0"/>
                <a:sym typeface="Calibri" charset="0"/>
              </a:rPr>
              <a:pPr/>
              <a:t>8</a:t>
            </a:fld>
            <a:endParaRPr lang="en-US" altLang="en-US" sz="1200">
              <a:latin typeface="Calibri" charset="0"/>
              <a:sym typeface="Calibri" charset="0"/>
            </a:endParaRPr>
          </a:p>
        </p:txBody>
      </p:sp>
    </p:spTree>
    <p:extLst>
      <p:ext uri="{BB962C8B-B14F-4D97-AF65-F5344CB8AC3E}">
        <p14:creationId xmlns:p14="http://schemas.microsoft.com/office/powerpoint/2010/main" val="1937090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a:headEnd/>
            <a:tailEnd/>
          </a:ln>
        </p:spPr>
      </p:sp>
      <p:sp>
        <p:nvSpPr>
          <p:cNvPr id="21507" name="Notes Placeholder 2"/>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numCol="1" compatLnSpc="1">
            <a:prstTxWarp prst="textNoShape">
              <a:avLst/>
            </a:prstTxWarp>
          </a:bodyPr>
          <a:lstStyle/>
          <a:p>
            <a:pPr>
              <a:spcBef>
                <a:spcPct val="0"/>
              </a:spcBef>
              <a:buFontTx/>
              <a:buNone/>
            </a:pPr>
            <a:endParaRPr lang="en-GB" altLang="en-US" b="1">
              <a:solidFill>
                <a:srgbClr val="000000"/>
              </a:solidFill>
              <a:latin typeface="Calibri" charset="0"/>
              <a:ea typeface="Calibri" charset="0"/>
              <a:cs typeface="Calibri" charset="0"/>
              <a:sym typeface="Calibri" charset="0"/>
            </a:endParaRPr>
          </a:p>
        </p:txBody>
      </p:sp>
      <p:sp>
        <p:nvSpPr>
          <p:cNvPr id="21508" name="Slide Number Placeholder 3"/>
          <p:cNvSpPr>
            <a:spLocks noGrp="1"/>
          </p:cNvSpPr>
          <p:nvPr>
            <p:ph type="sldNum" sz="quarter" idx="12"/>
          </p:nvPr>
        </p:nvSpPr>
        <p:spPr>
          <a:noFill/>
        </p:spPr>
        <p:txBody>
          <a:bodyPr/>
          <a:lstStyle>
            <a:lvl1pPr>
              <a:defRPr sz="1400">
                <a:solidFill>
                  <a:srgbClr val="000000"/>
                </a:solidFill>
                <a:latin typeface="Arial" charset="0"/>
                <a:ea typeface="Arial" charset="0"/>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fld id="{AC52304A-FDFC-CA4C-BD8F-0B9920814851}" type="slidenum">
              <a:rPr lang="en-US" altLang="en-US" sz="1200">
                <a:latin typeface="Calibri" charset="0"/>
                <a:sym typeface="Calibri" charset="0"/>
              </a:rPr>
              <a:pPr/>
              <a:t>9</a:t>
            </a:fld>
            <a:endParaRPr lang="en-US" altLang="en-US" sz="1200">
              <a:latin typeface="Calibri" charset="0"/>
              <a:sym typeface="Calibri" charset="0"/>
            </a:endParaRPr>
          </a:p>
        </p:txBody>
      </p:sp>
    </p:spTree>
    <p:extLst>
      <p:ext uri="{BB962C8B-B14F-4D97-AF65-F5344CB8AC3E}">
        <p14:creationId xmlns:p14="http://schemas.microsoft.com/office/powerpoint/2010/main" val="835676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a:headEnd/>
            <a:tailEnd/>
          </a:ln>
        </p:spPr>
      </p:sp>
      <p:sp>
        <p:nvSpPr>
          <p:cNvPr id="31747" name="Notes Placeholder 2"/>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numCol="1" compatLnSpc="1">
            <a:prstTxWarp prst="textNoShape">
              <a:avLst/>
            </a:prstTxWarp>
          </a:bodyPr>
          <a:lstStyle/>
          <a:p>
            <a:pPr>
              <a:spcBef>
                <a:spcPct val="0"/>
              </a:spcBef>
              <a:buFontTx/>
              <a:buNone/>
            </a:pPr>
            <a:endParaRPr lang="en-GB" altLang="en-US" b="1" dirty="0">
              <a:solidFill>
                <a:srgbClr val="000000"/>
              </a:solidFill>
              <a:latin typeface="Calibri" charset="0"/>
              <a:ea typeface="Calibri" charset="0"/>
              <a:cs typeface="Calibri" charset="0"/>
              <a:sym typeface="Calibri" charset="0"/>
            </a:endParaRPr>
          </a:p>
        </p:txBody>
      </p:sp>
      <p:sp>
        <p:nvSpPr>
          <p:cNvPr id="31748" name="Slide Number Placeholder 3"/>
          <p:cNvSpPr>
            <a:spLocks noGrp="1"/>
          </p:cNvSpPr>
          <p:nvPr>
            <p:ph type="sldNum" sz="quarter" idx="12"/>
          </p:nvPr>
        </p:nvSpPr>
        <p:spPr>
          <a:noFill/>
        </p:spPr>
        <p:txBody>
          <a:bodyPr/>
          <a:lstStyle>
            <a:lvl1pPr>
              <a:defRPr sz="1400">
                <a:solidFill>
                  <a:srgbClr val="000000"/>
                </a:solidFill>
                <a:latin typeface="Arial" charset="0"/>
                <a:ea typeface="Arial" charset="0"/>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fld id="{B0B2FD35-42DF-FD44-ABAE-2FD0FC44FF14}" type="slidenum">
              <a:rPr lang="en-US" altLang="en-US" sz="1200">
                <a:latin typeface="Calibri" charset="0"/>
                <a:sym typeface="Calibri" charset="0"/>
              </a:rPr>
              <a:pPr/>
              <a:t>10</a:t>
            </a:fld>
            <a:endParaRPr lang="en-US" altLang="en-US" sz="1200">
              <a:latin typeface="Calibri" charset="0"/>
              <a:sym typeface="Calibri" charset="0"/>
            </a:endParaRPr>
          </a:p>
        </p:txBody>
      </p:sp>
    </p:spTree>
    <p:extLst>
      <p:ext uri="{BB962C8B-B14F-4D97-AF65-F5344CB8AC3E}">
        <p14:creationId xmlns:p14="http://schemas.microsoft.com/office/powerpoint/2010/main" val="1034027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628650" y="273844"/>
            <a:ext cx="7886700" cy="994172"/>
          </a:xfrm>
          <a:prstGeom prst="rect">
            <a:avLst/>
          </a:prstGeom>
          <a:noFill/>
          <a:ln>
            <a:noFill/>
          </a:ln>
        </p:spPr>
        <p:txBody>
          <a:bodyPr/>
          <a:lstStyle>
            <a:lvl1pPr marL="0" marR="0" lvl="0" indent="0" algn="l" rtl="0">
              <a:lnSpc>
                <a:spcPct val="90000"/>
              </a:lnSpc>
              <a:spcBef>
                <a:spcPts val="0"/>
              </a:spcBef>
              <a:buClr>
                <a:schemeClr val="dk1"/>
              </a:buClr>
              <a:buFont typeface="Calibri"/>
              <a:buNone/>
              <a:defRPr sz="33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7" name="Shape 27"/>
          <p:cNvSpPr txBox="1">
            <a:spLocks noGrp="1"/>
          </p:cNvSpPr>
          <p:nvPr>
            <p:ph type="body" idx="1"/>
          </p:nvPr>
        </p:nvSpPr>
        <p:spPr>
          <a:xfrm>
            <a:off x="628650" y="1369219"/>
            <a:ext cx="7886700" cy="3263504"/>
          </a:xfrm>
          <a:prstGeom prst="rect">
            <a:avLst/>
          </a:prstGeom>
          <a:noFill/>
          <a:ln>
            <a:noFill/>
          </a:ln>
        </p:spPr>
        <p:txBody>
          <a:bodyPr/>
          <a:lstStyle>
            <a:lvl1pPr marL="171450" marR="0" lvl="0" indent="-38100" algn="l" rtl="0">
              <a:lnSpc>
                <a:spcPct val="90000"/>
              </a:lnSpc>
              <a:spcBef>
                <a:spcPts val="75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0150" marR="0" lvl="3"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4pPr>
            <a:lvl5pPr marL="1543050" marR="0" lvl="4"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5pPr>
            <a:lvl6pPr marL="1885950" marR="0" lvl="5"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4" name="Shape 12">
            <a:extLst>
              <a:ext uri="{FF2B5EF4-FFF2-40B4-BE49-F238E27FC236}">
                <a16:creationId xmlns:a16="http://schemas.microsoft.com/office/drawing/2014/main" id="{891C8D85-F6F1-7043-8D76-38809B0C0D21}"/>
              </a:ext>
            </a:extLst>
          </p:cNvPr>
          <p:cNvSpPr txBox="1">
            <a:spLocks noGrp="1"/>
          </p:cNvSpPr>
          <p:nvPr>
            <p:ph type="dt" idx="11"/>
          </p:nvPr>
        </p:nvSpPr>
        <p:spPr>
          <a:ln/>
        </p:spPr>
        <p:txBody>
          <a:bodyPr/>
          <a:lstStyle>
            <a:lvl1pPr>
              <a:defRPr/>
            </a:lvl1pPr>
          </a:lstStyle>
          <a:p>
            <a:pPr>
              <a:defRPr/>
            </a:pPr>
            <a:endParaRPr lang="en-US" altLang="en-US"/>
          </a:p>
        </p:txBody>
      </p:sp>
      <p:sp>
        <p:nvSpPr>
          <p:cNvPr id="5" name="Shape 13">
            <a:extLst>
              <a:ext uri="{FF2B5EF4-FFF2-40B4-BE49-F238E27FC236}">
                <a16:creationId xmlns:a16="http://schemas.microsoft.com/office/drawing/2014/main" id="{4C11F519-FE1A-0646-BCEF-41BC69FD4DA2}"/>
              </a:ext>
            </a:extLst>
          </p:cNvPr>
          <p:cNvSpPr txBox="1">
            <a:spLocks noGrp="1"/>
          </p:cNvSpPr>
          <p:nvPr>
            <p:ph type="ftr" idx="12"/>
          </p:nvPr>
        </p:nvSpPr>
        <p:spPr>
          <a:ln/>
        </p:spPr>
        <p:txBody>
          <a:bodyPr/>
          <a:lstStyle>
            <a:lvl1pPr>
              <a:defRPr/>
            </a:lvl1pPr>
          </a:lstStyle>
          <a:p>
            <a:pPr>
              <a:defRPr/>
            </a:pPr>
            <a:endParaRPr lang="en-US" altLang="en-US"/>
          </a:p>
        </p:txBody>
      </p:sp>
      <p:sp>
        <p:nvSpPr>
          <p:cNvPr id="6" name="Shape 14">
            <a:extLst>
              <a:ext uri="{FF2B5EF4-FFF2-40B4-BE49-F238E27FC236}">
                <a16:creationId xmlns:a16="http://schemas.microsoft.com/office/drawing/2014/main" id="{B7F540FA-531A-0642-BAB4-142FF845DC32}"/>
              </a:ext>
            </a:extLst>
          </p:cNvPr>
          <p:cNvSpPr txBox="1">
            <a:spLocks noGrp="1"/>
          </p:cNvSpPr>
          <p:nvPr>
            <p:ph type="sldNum" idx="13"/>
          </p:nvPr>
        </p:nvSpPr>
        <p:spPr>
          <a:ln/>
        </p:spPr>
        <p:txBody>
          <a:bodyPr/>
          <a:lstStyle>
            <a:lvl1pPr>
              <a:defRPr/>
            </a:lvl1pPr>
          </a:lstStyle>
          <a:p>
            <a:pPr>
              <a:defRPr/>
            </a:pPr>
            <a:fld id="{1871C454-34BC-154C-B8E6-D107EBB4867C}" type="slidenum">
              <a:rPr lang="en-US" altLang="en-US"/>
              <a:pPr>
                <a:defRPr/>
              </a:pPr>
              <a:t>‹#›</a:t>
            </a:fld>
            <a:endParaRPr lang="en-US" altLang="en-US" dirty="0"/>
          </a:p>
        </p:txBody>
      </p:sp>
    </p:spTree>
    <p:extLst>
      <p:ext uri="{BB962C8B-B14F-4D97-AF65-F5344CB8AC3E}">
        <p14:creationId xmlns:p14="http://schemas.microsoft.com/office/powerpoint/2010/main" val="19548968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628650" y="273844"/>
            <a:ext cx="7886700" cy="994172"/>
          </a:xfrm>
          <a:prstGeom prst="rect">
            <a:avLst/>
          </a:prstGeom>
          <a:noFill/>
          <a:ln>
            <a:noFill/>
          </a:ln>
        </p:spPr>
        <p:txBody>
          <a:bodyPr/>
          <a:lstStyle>
            <a:lvl1pPr marL="0" marR="0" lvl="0" indent="0" algn="l" rtl="0">
              <a:lnSpc>
                <a:spcPct val="90000"/>
              </a:lnSpc>
              <a:spcBef>
                <a:spcPts val="0"/>
              </a:spcBef>
              <a:buClr>
                <a:schemeClr val="dk1"/>
              </a:buClr>
              <a:buFont typeface="Calibri"/>
              <a:buNone/>
              <a:defRPr sz="33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 name="Shape 12">
            <a:extLst>
              <a:ext uri="{FF2B5EF4-FFF2-40B4-BE49-F238E27FC236}">
                <a16:creationId xmlns:a16="http://schemas.microsoft.com/office/drawing/2014/main" id="{891C8D85-F6F1-7043-8D76-38809B0C0D21}"/>
              </a:ext>
            </a:extLst>
          </p:cNvPr>
          <p:cNvSpPr txBox="1">
            <a:spLocks noGrp="1"/>
          </p:cNvSpPr>
          <p:nvPr>
            <p:ph type="dt" idx="11"/>
          </p:nvPr>
        </p:nvSpPr>
        <p:spPr>
          <a:ln/>
        </p:spPr>
        <p:txBody>
          <a:bodyPr/>
          <a:lstStyle>
            <a:lvl1pPr>
              <a:defRPr/>
            </a:lvl1pPr>
          </a:lstStyle>
          <a:p>
            <a:pPr>
              <a:defRPr/>
            </a:pPr>
            <a:endParaRPr lang="en-US" altLang="en-US"/>
          </a:p>
        </p:txBody>
      </p:sp>
      <p:sp>
        <p:nvSpPr>
          <p:cNvPr id="4" name="Shape 13">
            <a:extLst>
              <a:ext uri="{FF2B5EF4-FFF2-40B4-BE49-F238E27FC236}">
                <a16:creationId xmlns:a16="http://schemas.microsoft.com/office/drawing/2014/main" id="{4C11F519-FE1A-0646-BCEF-41BC69FD4DA2}"/>
              </a:ext>
            </a:extLst>
          </p:cNvPr>
          <p:cNvSpPr txBox="1">
            <a:spLocks noGrp="1"/>
          </p:cNvSpPr>
          <p:nvPr>
            <p:ph type="ftr" idx="12"/>
          </p:nvPr>
        </p:nvSpPr>
        <p:spPr>
          <a:ln/>
        </p:spPr>
        <p:txBody>
          <a:bodyPr/>
          <a:lstStyle>
            <a:lvl1pPr>
              <a:defRPr/>
            </a:lvl1pPr>
          </a:lstStyle>
          <a:p>
            <a:pPr>
              <a:defRPr/>
            </a:pPr>
            <a:endParaRPr lang="en-US" altLang="en-US"/>
          </a:p>
        </p:txBody>
      </p:sp>
      <p:sp>
        <p:nvSpPr>
          <p:cNvPr id="5" name="Shape 14">
            <a:extLst>
              <a:ext uri="{FF2B5EF4-FFF2-40B4-BE49-F238E27FC236}">
                <a16:creationId xmlns:a16="http://schemas.microsoft.com/office/drawing/2014/main" id="{B7F540FA-531A-0642-BAB4-142FF845DC32}"/>
              </a:ext>
            </a:extLst>
          </p:cNvPr>
          <p:cNvSpPr txBox="1">
            <a:spLocks noGrp="1"/>
          </p:cNvSpPr>
          <p:nvPr>
            <p:ph type="sldNum" idx="13"/>
          </p:nvPr>
        </p:nvSpPr>
        <p:spPr>
          <a:ln/>
        </p:spPr>
        <p:txBody>
          <a:bodyPr/>
          <a:lstStyle>
            <a:lvl1pPr>
              <a:defRPr/>
            </a:lvl1pPr>
          </a:lstStyle>
          <a:p>
            <a:pPr>
              <a:defRPr/>
            </a:pPr>
            <a:fld id="{1905E719-9400-2547-96C8-4FC811E9A0E7}" type="slidenum">
              <a:rPr lang="en-US" altLang="en-US"/>
              <a:pPr>
                <a:defRPr/>
              </a:pPr>
              <a:t>‹#›</a:t>
            </a:fld>
            <a:endParaRPr lang="en-US" altLang="en-US" dirty="0"/>
          </a:p>
        </p:txBody>
      </p:sp>
    </p:spTree>
    <p:extLst>
      <p:ext uri="{BB962C8B-B14F-4D97-AF65-F5344CB8AC3E}">
        <p14:creationId xmlns:p14="http://schemas.microsoft.com/office/powerpoint/2010/main" val="5912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629841" y="342900"/>
            <a:ext cx="2949178" cy="1200150"/>
          </a:xfrm>
          <a:prstGeom prst="rect">
            <a:avLst/>
          </a:prstGeom>
          <a:noFill/>
          <a:ln>
            <a:noFill/>
          </a:ln>
        </p:spPr>
        <p:txBody>
          <a:bodyPr anchor="b"/>
          <a:lstStyle>
            <a:lvl1pPr marL="0" marR="0" lvl="0" indent="0" algn="l" rtl="0">
              <a:lnSpc>
                <a:spcPct val="90000"/>
              </a:lnSpc>
              <a:spcBef>
                <a:spcPts val="0"/>
              </a:spcBef>
              <a:buClr>
                <a:schemeClr val="dk1"/>
              </a:buClr>
              <a:buFont typeface="Calibri"/>
              <a:buNone/>
              <a:defRPr sz="2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0" name="Shape 60"/>
          <p:cNvSpPr txBox="1">
            <a:spLocks noGrp="1"/>
          </p:cNvSpPr>
          <p:nvPr>
            <p:ph type="body" idx="1"/>
          </p:nvPr>
        </p:nvSpPr>
        <p:spPr>
          <a:xfrm>
            <a:off x="3887391" y="740569"/>
            <a:ext cx="4629150" cy="3655219"/>
          </a:xfrm>
          <a:prstGeom prst="rect">
            <a:avLst/>
          </a:prstGeom>
          <a:noFill/>
          <a:ln>
            <a:noFill/>
          </a:ln>
        </p:spPr>
        <p:txBody>
          <a:bodyPr/>
          <a:lstStyle>
            <a:lvl1pPr marL="171450" marR="0" lvl="0" indent="-19050" algn="l" rtl="0">
              <a:lnSpc>
                <a:spcPct val="90000"/>
              </a:lnSpc>
              <a:spcBef>
                <a:spcPts val="75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514350" marR="0" lvl="1" indent="-38100" algn="l" rtl="0">
              <a:lnSpc>
                <a:spcPct val="90000"/>
              </a:lnSpc>
              <a:spcBef>
                <a:spcPts val="375"/>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2pPr>
            <a:lvl3pPr marL="857250" marR="0" lvl="2" indent="-57150" algn="l" rtl="0">
              <a:lnSpc>
                <a:spcPct val="90000"/>
              </a:lnSpc>
              <a:spcBef>
                <a:spcPts val="375"/>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200150" marR="0" lvl="3" indent="-76200" algn="l" rtl="0">
              <a:lnSpc>
                <a:spcPct val="90000"/>
              </a:lnSpc>
              <a:spcBef>
                <a:spcPts val="375"/>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4pPr>
            <a:lvl5pPr marL="1543050" marR="0" lvl="4" indent="-76200" algn="l" rtl="0">
              <a:lnSpc>
                <a:spcPct val="90000"/>
              </a:lnSpc>
              <a:spcBef>
                <a:spcPts val="375"/>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5pPr>
            <a:lvl6pPr marL="1885950" marR="0" lvl="5" indent="-76200" algn="l" rtl="0">
              <a:lnSpc>
                <a:spcPct val="90000"/>
              </a:lnSpc>
              <a:spcBef>
                <a:spcPts val="375"/>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6pPr>
            <a:lvl7pPr marL="2228850" marR="0" lvl="6" indent="-76200" algn="l" rtl="0">
              <a:lnSpc>
                <a:spcPct val="90000"/>
              </a:lnSpc>
              <a:spcBef>
                <a:spcPts val="375"/>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7pPr>
            <a:lvl8pPr marL="2571750" marR="0" lvl="7" indent="-76200" algn="l" rtl="0">
              <a:lnSpc>
                <a:spcPct val="90000"/>
              </a:lnSpc>
              <a:spcBef>
                <a:spcPts val="375"/>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8pPr>
            <a:lvl9pPr marL="2914650" marR="0" lvl="8" indent="-76200" algn="l" rtl="0">
              <a:lnSpc>
                <a:spcPct val="90000"/>
              </a:lnSpc>
              <a:spcBef>
                <a:spcPts val="375"/>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61" name="Shape 61"/>
          <p:cNvSpPr txBox="1">
            <a:spLocks noGrp="1"/>
          </p:cNvSpPr>
          <p:nvPr>
            <p:ph type="body" idx="2"/>
          </p:nvPr>
        </p:nvSpPr>
        <p:spPr>
          <a:xfrm>
            <a:off x="629841" y="1543050"/>
            <a:ext cx="2949178" cy="2858691"/>
          </a:xfrm>
          <a:prstGeom prst="rect">
            <a:avLst/>
          </a:prstGeom>
          <a:noFill/>
          <a:ln>
            <a:noFill/>
          </a:ln>
        </p:spPr>
        <p:txBody>
          <a:bodyPr/>
          <a:lstStyle>
            <a:lvl1pPr marL="0" marR="0" lvl="0" indent="0" algn="l" rtl="0">
              <a:lnSpc>
                <a:spcPct val="90000"/>
              </a:lnSpc>
              <a:spcBef>
                <a:spcPts val="750"/>
              </a:spcBef>
              <a:buClr>
                <a:schemeClr val="dk1"/>
              </a:buClr>
              <a:buFont typeface="Arial"/>
              <a:buNone/>
              <a:defRPr sz="1200" b="0" i="0" u="none" strike="noStrike" cap="none">
                <a:solidFill>
                  <a:schemeClr val="dk1"/>
                </a:solidFill>
                <a:latin typeface="Calibri"/>
                <a:ea typeface="Calibri"/>
                <a:cs typeface="Calibri"/>
                <a:sym typeface="Calibri"/>
              </a:defRPr>
            </a:lvl1pPr>
            <a:lvl2pPr marL="342900" marR="0" lvl="1" indent="0" algn="l" rtl="0">
              <a:lnSpc>
                <a:spcPct val="90000"/>
              </a:lnSpc>
              <a:spcBef>
                <a:spcPts val="375"/>
              </a:spcBef>
              <a:buClr>
                <a:schemeClr val="dk1"/>
              </a:buClr>
              <a:buFont typeface="Arial"/>
              <a:buNone/>
              <a:defRPr sz="1050" b="0" i="0" u="none" strike="noStrike" cap="none">
                <a:solidFill>
                  <a:schemeClr val="dk1"/>
                </a:solidFill>
                <a:latin typeface="Calibri"/>
                <a:ea typeface="Calibri"/>
                <a:cs typeface="Calibri"/>
                <a:sym typeface="Calibri"/>
              </a:defRPr>
            </a:lvl2pPr>
            <a:lvl3pPr marL="685800" marR="0" lvl="2" indent="0" algn="l" rtl="0">
              <a:lnSpc>
                <a:spcPct val="90000"/>
              </a:lnSpc>
              <a:spcBef>
                <a:spcPts val="375"/>
              </a:spcBef>
              <a:buClr>
                <a:schemeClr val="dk1"/>
              </a:buClr>
              <a:buFont typeface="Arial"/>
              <a:buNone/>
              <a:defRPr sz="900" b="0" i="0" u="none" strike="noStrike" cap="none">
                <a:solidFill>
                  <a:schemeClr val="dk1"/>
                </a:solidFill>
                <a:latin typeface="Calibri"/>
                <a:ea typeface="Calibri"/>
                <a:cs typeface="Calibri"/>
                <a:sym typeface="Calibri"/>
              </a:defRPr>
            </a:lvl3pPr>
            <a:lvl4pPr marL="1028700" marR="0" lvl="3" indent="0" algn="l" rtl="0">
              <a:lnSpc>
                <a:spcPct val="90000"/>
              </a:lnSpc>
              <a:spcBef>
                <a:spcPts val="375"/>
              </a:spcBef>
              <a:buClr>
                <a:schemeClr val="dk1"/>
              </a:buClr>
              <a:buFont typeface="Arial"/>
              <a:buNone/>
              <a:defRPr sz="750" b="0" i="0" u="none" strike="noStrike" cap="none">
                <a:solidFill>
                  <a:schemeClr val="dk1"/>
                </a:solidFill>
                <a:latin typeface="Calibri"/>
                <a:ea typeface="Calibri"/>
                <a:cs typeface="Calibri"/>
                <a:sym typeface="Calibri"/>
              </a:defRPr>
            </a:lvl4pPr>
            <a:lvl5pPr marL="1371600" marR="0" lvl="4" indent="0" algn="l" rtl="0">
              <a:lnSpc>
                <a:spcPct val="90000"/>
              </a:lnSpc>
              <a:spcBef>
                <a:spcPts val="375"/>
              </a:spcBef>
              <a:buClr>
                <a:schemeClr val="dk1"/>
              </a:buClr>
              <a:buFont typeface="Arial"/>
              <a:buNone/>
              <a:defRPr sz="750" b="0" i="0" u="none" strike="noStrike" cap="none">
                <a:solidFill>
                  <a:schemeClr val="dk1"/>
                </a:solidFill>
                <a:latin typeface="Calibri"/>
                <a:ea typeface="Calibri"/>
                <a:cs typeface="Calibri"/>
                <a:sym typeface="Calibri"/>
              </a:defRPr>
            </a:lvl5pPr>
            <a:lvl6pPr marL="1714500" marR="0" lvl="5" indent="0" algn="l" rtl="0">
              <a:lnSpc>
                <a:spcPct val="90000"/>
              </a:lnSpc>
              <a:spcBef>
                <a:spcPts val="375"/>
              </a:spcBef>
              <a:buClr>
                <a:schemeClr val="dk1"/>
              </a:buClr>
              <a:buFont typeface="Arial"/>
              <a:buNone/>
              <a:defRPr sz="750" b="0" i="0" u="none" strike="noStrike" cap="none">
                <a:solidFill>
                  <a:schemeClr val="dk1"/>
                </a:solidFill>
                <a:latin typeface="Calibri"/>
                <a:ea typeface="Calibri"/>
                <a:cs typeface="Calibri"/>
                <a:sym typeface="Calibri"/>
              </a:defRPr>
            </a:lvl6pPr>
            <a:lvl7pPr marL="2057400" marR="0" lvl="6" indent="0" algn="l" rtl="0">
              <a:lnSpc>
                <a:spcPct val="90000"/>
              </a:lnSpc>
              <a:spcBef>
                <a:spcPts val="375"/>
              </a:spcBef>
              <a:buClr>
                <a:schemeClr val="dk1"/>
              </a:buClr>
              <a:buFont typeface="Arial"/>
              <a:buNone/>
              <a:defRPr sz="750" b="0" i="0" u="none" strike="noStrike" cap="none">
                <a:solidFill>
                  <a:schemeClr val="dk1"/>
                </a:solidFill>
                <a:latin typeface="Calibri"/>
                <a:ea typeface="Calibri"/>
                <a:cs typeface="Calibri"/>
                <a:sym typeface="Calibri"/>
              </a:defRPr>
            </a:lvl7pPr>
            <a:lvl8pPr marL="2400300" marR="0" lvl="7" indent="0" algn="l" rtl="0">
              <a:lnSpc>
                <a:spcPct val="90000"/>
              </a:lnSpc>
              <a:spcBef>
                <a:spcPts val="375"/>
              </a:spcBef>
              <a:buClr>
                <a:schemeClr val="dk1"/>
              </a:buClr>
              <a:buFont typeface="Arial"/>
              <a:buNone/>
              <a:defRPr sz="750" b="0" i="0" u="none" strike="noStrike" cap="none">
                <a:solidFill>
                  <a:schemeClr val="dk1"/>
                </a:solidFill>
                <a:latin typeface="Calibri"/>
                <a:ea typeface="Calibri"/>
                <a:cs typeface="Calibri"/>
                <a:sym typeface="Calibri"/>
              </a:defRPr>
            </a:lvl8pPr>
            <a:lvl9pPr marL="2743200" marR="0" lvl="8" indent="0" algn="l" rtl="0">
              <a:lnSpc>
                <a:spcPct val="90000"/>
              </a:lnSpc>
              <a:spcBef>
                <a:spcPts val="375"/>
              </a:spcBef>
              <a:buClr>
                <a:schemeClr val="dk1"/>
              </a:buClr>
              <a:buFont typeface="Arial"/>
              <a:buNone/>
              <a:defRPr sz="750" b="0" i="0" u="none" strike="noStrike" cap="none">
                <a:solidFill>
                  <a:schemeClr val="dk1"/>
                </a:solidFill>
                <a:latin typeface="Calibri"/>
                <a:ea typeface="Calibri"/>
                <a:cs typeface="Calibri"/>
                <a:sym typeface="Calibri"/>
              </a:defRPr>
            </a:lvl9pPr>
          </a:lstStyle>
          <a:p>
            <a:endParaRPr/>
          </a:p>
        </p:txBody>
      </p:sp>
      <p:sp>
        <p:nvSpPr>
          <p:cNvPr id="5" name="Shape 12">
            <a:extLst>
              <a:ext uri="{FF2B5EF4-FFF2-40B4-BE49-F238E27FC236}">
                <a16:creationId xmlns:a16="http://schemas.microsoft.com/office/drawing/2014/main" id="{891C8D85-F6F1-7043-8D76-38809B0C0D21}"/>
              </a:ext>
            </a:extLst>
          </p:cNvPr>
          <p:cNvSpPr txBox="1">
            <a:spLocks noGrp="1"/>
          </p:cNvSpPr>
          <p:nvPr>
            <p:ph type="dt" idx="11"/>
          </p:nvPr>
        </p:nvSpPr>
        <p:spPr>
          <a:ln/>
        </p:spPr>
        <p:txBody>
          <a:bodyPr/>
          <a:lstStyle>
            <a:lvl1pPr>
              <a:defRPr/>
            </a:lvl1pPr>
          </a:lstStyle>
          <a:p>
            <a:pPr>
              <a:defRPr/>
            </a:pPr>
            <a:endParaRPr lang="en-US" altLang="en-US"/>
          </a:p>
        </p:txBody>
      </p:sp>
      <p:sp>
        <p:nvSpPr>
          <p:cNvPr id="6" name="Shape 13">
            <a:extLst>
              <a:ext uri="{FF2B5EF4-FFF2-40B4-BE49-F238E27FC236}">
                <a16:creationId xmlns:a16="http://schemas.microsoft.com/office/drawing/2014/main" id="{4C11F519-FE1A-0646-BCEF-41BC69FD4DA2}"/>
              </a:ext>
            </a:extLst>
          </p:cNvPr>
          <p:cNvSpPr txBox="1">
            <a:spLocks noGrp="1"/>
          </p:cNvSpPr>
          <p:nvPr>
            <p:ph type="ftr" idx="12"/>
          </p:nvPr>
        </p:nvSpPr>
        <p:spPr>
          <a:ln/>
        </p:spPr>
        <p:txBody>
          <a:bodyPr/>
          <a:lstStyle>
            <a:lvl1pPr>
              <a:defRPr/>
            </a:lvl1pPr>
          </a:lstStyle>
          <a:p>
            <a:pPr>
              <a:defRPr/>
            </a:pPr>
            <a:endParaRPr lang="en-US" altLang="en-US"/>
          </a:p>
        </p:txBody>
      </p:sp>
      <p:sp>
        <p:nvSpPr>
          <p:cNvPr id="7" name="Shape 14">
            <a:extLst>
              <a:ext uri="{FF2B5EF4-FFF2-40B4-BE49-F238E27FC236}">
                <a16:creationId xmlns:a16="http://schemas.microsoft.com/office/drawing/2014/main" id="{B7F540FA-531A-0642-BAB4-142FF845DC32}"/>
              </a:ext>
            </a:extLst>
          </p:cNvPr>
          <p:cNvSpPr txBox="1">
            <a:spLocks noGrp="1"/>
          </p:cNvSpPr>
          <p:nvPr>
            <p:ph type="sldNum" idx="13"/>
          </p:nvPr>
        </p:nvSpPr>
        <p:spPr>
          <a:ln/>
        </p:spPr>
        <p:txBody>
          <a:bodyPr/>
          <a:lstStyle>
            <a:lvl1pPr>
              <a:defRPr/>
            </a:lvl1pPr>
          </a:lstStyle>
          <a:p>
            <a:pPr>
              <a:defRPr/>
            </a:pPr>
            <a:fld id="{3E872AED-A105-5545-8C28-1660487D4EDA}" type="slidenum">
              <a:rPr lang="en-US" altLang="en-US"/>
              <a:pPr>
                <a:defRPr/>
              </a:pPr>
              <a:t>‹#›</a:t>
            </a:fld>
            <a:endParaRPr lang="en-US" altLang="en-US" dirty="0"/>
          </a:p>
        </p:txBody>
      </p:sp>
    </p:spTree>
    <p:extLst>
      <p:ext uri="{BB962C8B-B14F-4D97-AF65-F5344CB8AC3E}">
        <p14:creationId xmlns:p14="http://schemas.microsoft.com/office/powerpoint/2010/main" val="5950390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629841" y="342900"/>
            <a:ext cx="2949178" cy="1200150"/>
          </a:xfrm>
          <a:prstGeom prst="rect">
            <a:avLst/>
          </a:prstGeom>
          <a:noFill/>
          <a:ln>
            <a:noFill/>
          </a:ln>
        </p:spPr>
        <p:txBody>
          <a:bodyPr anchor="b"/>
          <a:lstStyle>
            <a:lvl1pPr marL="0" marR="0" lvl="0" indent="0" algn="l" rtl="0">
              <a:lnSpc>
                <a:spcPct val="90000"/>
              </a:lnSpc>
              <a:spcBef>
                <a:spcPts val="0"/>
              </a:spcBef>
              <a:buClr>
                <a:schemeClr val="dk1"/>
              </a:buClr>
              <a:buFont typeface="Calibri"/>
              <a:buNone/>
              <a:defRPr sz="2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7" name="Shape 67"/>
          <p:cNvSpPr>
            <a:spLocks noGrp="1"/>
          </p:cNvSpPr>
          <p:nvPr>
            <p:ph type="pic" idx="2"/>
          </p:nvPr>
        </p:nvSpPr>
        <p:spPr>
          <a:xfrm>
            <a:off x="3887391" y="740569"/>
            <a:ext cx="4629150" cy="3655219"/>
          </a:xfrm>
          <a:prstGeom prst="rect">
            <a:avLst/>
          </a:prstGeom>
          <a:noFill/>
          <a:ln>
            <a:noFill/>
          </a:ln>
        </p:spPr>
        <p:txBody>
          <a:bodyPr/>
          <a:lstStyle>
            <a:lvl1pPr marL="0" marR="0" lvl="0" indent="0" algn="l" rtl="0">
              <a:lnSpc>
                <a:spcPct val="90000"/>
              </a:lnSpc>
              <a:spcBef>
                <a:spcPts val="750"/>
              </a:spcBef>
              <a:buClr>
                <a:schemeClr val="dk1"/>
              </a:buClr>
              <a:buFont typeface="Arial"/>
              <a:buNone/>
              <a:defRPr sz="2400" b="0" i="0" u="none" strike="noStrike" cap="none">
                <a:solidFill>
                  <a:schemeClr val="dk1"/>
                </a:solidFill>
                <a:latin typeface="Calibri"/>
                <a:ea typeface="Calibri"/>
                <a:cs typeface="Calibri"/>
                <a:sym typeface="Calibri"/>
              </a:defRPr>
            </a:lvl1pPr>
            <a:lvl2pPr marL="342900" marR="0" lvl="1" indent="0" algn="l" rtl="0">
              <a:lnSpc>
                <a:spcPct val="90000"/>
              </a:lnSpc>
              <a:spcBef>
                <a:spcPts val="375"/>
              </a:spcBef>
              <a:buClr>
                <a:schemeClr val="dk1"/>
              </a:buClr>
              <a:buFont typeface="Arial"/>
              <a:buNone/>
              <a:defRPr sz="2100" b="0" i="0" u="none" strike="noStrike" cap="none">
                <a:solidFill>
                  <a:schemeClr val="dk1"/>
                </a:solidFill>
                <a:latin typeface="Calibri"/>
                <a:ea typeface="Calibri"/>
                <a:cs typeface="Calibri"/>
                <a:sym typeface="Calibri"/>
              </a:defRPr>
            </a:lvl2pPr>
            <a:lvl3pPr marL="685800" marR="0" lvl="2" indent="0" algn="l" rtl="0">
              <a:lnSpc>
                <a:spcPct val="90000"/>
              </a:lnSpc>
              <a:spcBef>
                <a:spcPts val="375"/>
              </a:spcBef>
              <a:buClr>
                <a:schemeClr val="dk1"/>
              </a:buClr>
              <a:buFont typeface="Arial"/>
              <a:buNone/>
              <a:defRPr sz="1800" b="0" i="0" u="none" strike="noStrike" cap="none">
                <a:solidFill>
                  <a:schemeClr val="dk1"/>
                </a:solidFill>
                <a:latin typeface="Calibri"/>
                <a:ea typeface="Calibri"/>
                <a:cs typeface="Calibri"/>
                <a:sym typeface="Calibri"/>
              </a:defRPr>
            </a:lvl3pPr>
            <a:lvl4pPr marL="1028700" marR="0" lvl="3" indent="0" algn="l" rtl="0">
              <a:lnSpc>
                <a:spcPct val="90000"/>
              </a:lnSpc>
              <a:spcBef>
                <a:spcPts val="375"/>
              </a:spcBef>
              <a:buClr>
                <a:schemeClr val="dk1"/>
              </a:buClr>
              <a:buFont typeface="Arial"/>
              <a:buNone/>
              <a:defRPr sz="1500" b="0" i="0" u="none" strike="noStrike" cap="none">
                <a:solidFill>
                  <a:schemeClr val="dk1"/>
                </a:solidFill>
                <a:latin typeface="Calibri"/>
                <a:ea typeface="Calibri"/>
                <a:cs typeface="Calibri"/>
                <a:sym typeface="Calibri"/>
              </a:defRPr>
            </a:lvl4pPr>
            <a:lvl5pPr marL="1371600" marR="0" lvl="4" indent="0" algn="l" rtl="0">
              <a:lnSpc>
                <a:spcPct val="90000"/>
              </a:lnSpc>
              <a:spcBef>
                <a:spcPts val="375"/>
              </a:spcBef>
              <a:buClr>
                <a:schemeClr val="dk1"/>
              </a:buClr>
              <a:buFont typeface="Arial"/>
              <a:buNone/>
              <a:defRPr sz="1500" b="0" i="0" u="none" strike="noStrike" cap="none">
                <a:solidFill>
                  <a:schemeClr val="dk1"/>
                </a:solidFill>
                <a:latin typeface="Calibri"/>
                <a:ea typeface="Calibri"/>
                <a:cs typeface="Calibri"/>
                <a:sym typeface="Calibri"/>
              </a:defRPr>
            </a:lvl5pPr>
            <a:lvl6pPr marL="1714500" marR="0" lvl="5" indent="0" algn="l" rtl="0">
              <a:lnSpc>
                <a:spcPct val="90000"/>
              </a:lnSpc>
              <a:spcBef>
                <a:spcPts val="375"/>
              </a:spcBef>
              <a:buClr>
                <a:schemeClr val="dk1"/>
              </a:buClr>
              <a:buFont typeface="Arial"/>
              <a:buNone/>
              <a:defRPr sz="1500" b="0" i="0" u="none" strike="noStrike" cap="none">
                <a:solidFill>
                  <a:schemeClr val="dk1"/>
                </a:solidFill>
                <a:latin typeface="Calibri"/>
                <a:ea typeface="Calibri"/>
                <a:cs typeface="Calibri"/>
                <a:sym typeface="Calibri"/>
              </a:defRPr>
            </a:lvl6pPr>
            <a:lvl7pPr marL="2057400" marR="0" lvl="6" indent="0" algn="l" rtl="0">
              <a:lnSpc>
                <a:spcPct val="90000"/>
              </a:lnSpc>
              <a:spcBef>
                <a:spcPts val="375"/>
              </a:spcBef>
              <a:buClr>
                <a:schemeClr val="dk1"/>
              </a:buClr>
              <a:buFont typeface="Arial"/>
              <a:buNone/>
              <a:defRPr sz="1500" b="0" i="0" u="none" strike="noStrike" cap="none">
                <a:solidFill>
                  <a:schemeClr val="dk1"/>
                </a:solidFill>
                <a:latin typeface="Calibri"/>
                <a:ea typeface="Calibri"/>
                <a:cs typeface="Calibri"/>
                <a:sym typeface="Calibri"/>
              </a:defRPr>
            </a:lvl7pPr>
            <a:lvl8pPr marL="2400300" marR="0" lvl="7" indent="0" algn="l" rtl="0">
              <a:lnSpc>
                <a:spcPct val="90000"/>
              </a:lnSpc>
              <a:spcBef>
                <a:spcPts val="375"/>
              </a:spcBef>
              <a:buClr>
                <a:schemeClr val="dk1"/>
              </a:buClr>
              <a:buFont typeface="Arial"/>
              <a:buNone/>
              <a:defRPr sz="1500" b="0" i="0" u="none" strike="noStrike" cap="none">
                <a:solidFill>
                  <a:schemeClr val="dk1"/>
                </a:solidFill>
                <a:latin typeface="Calibri"/>
                <a:ea typeface="Calibri"/>
                <a:cs typeface="Calibri"/>
                <a:sym typeface="Calibri"/>
              </a:defRPr>
            </a:lvl8pPr>
            <a:lvl9pPr marL="2743200" marR="0" lvl="8" indent="0" algn="l" rtl="0">
              <a:lnSpc>
                <a:spcPct val="90000"/>
              </a:lnSpc>
              <a:spcBef>
                <a:spcPts val="375"/>
              </a:spcBef>
              <a:buClr>
                <a:schemeClr val="dk1"/>
              </a:buClr>
              <a:buFont typeface="Arial"/>
              <a:buNone/>
              <a:defRPr sz="1500" b="0" i="0" u="none" strike="noStrike" cap="none">
                <a:solidFill>
                  <a:schemeClr val="dk1"/>
                </a:solidFill>
                <a:latin typeface="Calibri"/>
                <a:ea typeface="Calibri"/>
                <a:cs typeface="Calibri"/>
                <a:sym typeface="Calibri"/>
              </a:defRPr>
            </a:lvl9pPr>
          </a:lstStyle>
          <a:p>
            <a:pPr lvl="0"/>
            <a:endParaRPr noProof="0" dirty="0">
              <a:sym typeface="Calibri"/>
            </a:endParaRPr>
          </a:p>
        </p:txBody>
      </p:sp>
      <p:sp>
        <p:nvSpPr>
          <p:cNvPr id="68" name="Shape 68"/>
          <p:cNvSpPr txBox="1">
            <a:spLocks noGrp="1"/>
          </p:cNvSpPr>
          <p:nvPr>
            <p:ph type="body" idx="1"/>
          </p:nvPr>
        </p:nvSpPr>
        <p:spPr>
          <a:xfrm>
            <a:off x="629841" y="1543050"/>
            <a:ext cx="2949178" cy="2858691"/>
          </a:xfrm>
          <a:prstGeom prst="rect">
            <a:avLst/>
          </a:prstGeom>
          <a:noFill/>
          <a:ln>
            <a:noFill/>
          </a:ln>
        </p:spPr>
        <p:txBody>
          <a:bodyPr/>
          <a:lstStyle>
            <a:lvl1pPr marL="0" marR="0" lvl="0" indent="0" algn="l" rtl="0">
              <a:lnSpc>
                <a:spcPct val="90000"/>
              </a:lnSpc>
              <a:spcBef>
                <a:spcPts val="750"/>
              </a:spcBef>
              <a:buClr>
                <a:schemeClr val="dk1"/>
              </a:buClr>
              <a:buFont typeface="Arial"/>
              <a:buNone/>
              <a:defRPr sz="1200" b="0" i="0" u="none" strike="noStrike" cap="none">
                <a:solidFill>
                  <a:schemeClr val="dk1"/>
                </a:solidFill>
                <a:latin typeface="Calibri"/>
                <a:ea typeface="Calibri"/>
                <a:cs typeface="Calibri"/>
                <a:sym typeface="Calibri"/>
              </a:defRPr>
            </a:lvl1pPr>
            <a:lvl2pPr marL="342900" marR="0" lvl="1" indent="0" algn="l" rtl="0">
              <a:lnSpc>
                <a:spcPct val="90000"/>
              </a:lnSpc>
              <a:spcBef>
                <a:spcPts val="375"/>
              </a:spcBef>
              <a:buClr>
                <a:schemeClr val="dk1"/>
              </a:buClr>
              <a:buFont typeface="Arial"/>
              <a:buNone/>
              <a:defRPr sz="1050" b="0" i="0" u="none" strike="noStrike" cap="none">
                <a:solidFill>
                  <a:schemeClr val="dk1"/>
                </a:solidFill>
                <a:latin typeface="Calibri"/>
                <a:ea typeface="Calibri"/>
                <a:cs typeface="Calibri"/>
                <a:sym typeface="Calibri"/>
              </a:defRPr>
            </a:lvl2pPr>
            <a:lvl3pPr marL="685800" marR="0" lvl="2" indent="0" algn="l" rtl="0">
              <a:lnSpc>
                <a:spcPct val="90000"/>
              </a:lnSpc>
              <a:spcBef>
                <a:spcPts val="375"/>
              </a:spcBef>
              <a:buClr>
                <a:schemeClr val="dk1"/>
              </a:buClr>
              <a:buFont typeface="Arial"/>
              <a:buNone/>
              <a:defRPr sz="900" b="0" i="0" u="none" strike="noStrike" cap="none">
                <a:solidFill>
                  <a:schemeClr val="dk1"/>
                </a:solidFill>
                <a:latin typeface="Calibri"/>
                <a:ea typeface="Calibri"/>
                <a:cs typeface="Calibri"/>
                <a:sym typeface="Calibri"/>
              </a:defRPr>
            </a:lvl3pPr>
            <a:lvl4pPr marL="1028700" marR="0" lvl="3" indent="0" algn="l" rtl="0">
              <a:lnSpc>
                <a:spcPct val="90000"/>
              </a:lnSpc>
              <a:spcBef>
                <a:spcPts val="375"/>
              </a:spcBef>
              <a:buClr>
                <a:schemeClr val="dk1"/>
              </a:buClr>
              <a:buFont typeface="Arial"/>
              <a:buNone/>
              <a:defRPr sz="750" b="0" i="0" u="none" strike="noStrike" cap="none">
                <a:solidFill>
                  <a:schemeClr val="dk1"/>
                </a:solidFill>
                <a:latin typeface="Calibri"/>
                <a:ea typeface="Calibri"/>
                <a:cs typeface="Calibri"/>
                <a:sym typeface="Calibri"/>
              </a:defRPr>
            </a:lvl4pPr>
            <a:lvl5pPr marL="1371600" marR="0" lvl="4" indent="0" algn="l" rtl="0">
              <a:lnSpc>
                <a:spcPct val="90000"/>
              </a:lnSpc>
              <a:spcBef>
                <a:spcPts val="375"/>
              </a:spcBef>
              <a:buClr>
                <a:schemeClr val="dk1"/>
              </a:buClr>
              <a:buFont typeface="Arial"/>
              <a:buNone/>
              <a:defRPr sz="750" b="0" i="0" u="none" strike="noStrike" cap="none">
                <a:solidFill>
                  <a:schemeClr val="dk1"/>
                </a:solidFill>
                <a:latin typeface="Calibri"/>
                <a:ea typeface="Calibri"/>
                <a:cs typeface="Calibri"/>
                <a:sym typeface="Calibri"/>
              </a:defRPr>
            </a:lvl5pPr>
            <a:lvl6pPr marL="1714500" marR="0" lvl="5" indent="0" algn="l" rtl="0">
              <a:lnSpc>
                <a:spcPct val="90000"/>
              </a:lnSpc>
              <a:spcBef>
                <a:spcPts val="375"/>
              </a:spcBef>
              <a:buClr>
                <a:schemeClr val="dk1"/>
              </a:buClr>
              <a:buFont typeface="Arial"/>
              <a:buNone/>
              <a:defRPr sz="750" b="0" i="0" u="none" strike="noStrike" cap="none">
                <a:solidFill>
                  <a:schemeClr val="dk1"/>
                </a:solidFill>
                <a:latin typeface="Calibri"/>
                <a:ea typeface="Calibri"/>
                <a:cs typeface="Calibri"/>
                <a:sym typeface="Calibri"/>
              </a:defRPr>
            </a:lvl6pPr>
            <a:lvl7pPr marL="2057400" marR="0" lvl="6" indent="0" algn="l" rtl="0">
              <a:lnSpc>
                <a:spcPct val="90000"/>
              </a:lnSpc>
              <a:spcBef>
                <a:spcPts val="375"/>
              </a:spcBef>
              <a:buClr>
                <a:schemeClr val="dk1"/>
              </a:buClr>
              <a:buFont typeface="Arial"/>
              <a:buNone/>
              <a:defRPr sz="750" b="0" i="0" u="none" strike="noStrike" cap="none">
                <a:solidFill>
                  <a:schemeClr val="dk1"/>
                </a:solidFill>
                <a:latin typeface="Calibri"/>
                <a:ea typeface="Calibri"/>
                <a:cs typeface="Calibri"/>
                <a:sym typeface="Calibri"/>
              </a:defRPr>
            </a:lvl7pPr>
            <a:lvl8pPr marL="2400300" marR="0" lvl="7" indent="0" algn="l" rtl="0">
              <a:lnSpc>
                <a:spcPct val="90000"/>
              </a:lnSpc>
              <a:spcBef>
                <a:spcPts val="375"/>
              </a:spcBef>
              <a:buClr>
                <a:schemeClr val="dk1"/>
              </a:buClr>
              <a:buFont typeface="Arial"/>
              <a:buNone/>
              <a:defRPr sz="750" b="0" i="0" u="none" strike="noStrike" cap="none">
                <a:solidFill>
                  <a:schemeClr val="dk1"/>
                </a:solidFill>
                <a:latin typeface="Calibri"/>
                <a:ea typeface="Calibri"/>
                <a:cs typeface="Calibri"/>
                <a:sym typeface="Calibri"/>
              </a:defRPr>
            </a:lvl8pPr>
            <a:lvl9pPr marL="2743200" marR="0" lvl="8" indent="0" algn="l" rtl="0">
              <a:lnSpc>
                <a:spcPct val="90000"/>
              </a:lnSpc>
              <a:spcBef>
                <a:spcPts val="375"/>
              </a:spcBef>
              <a:buClr>
                <a:schemeClr val="dk1"/>
              </a:buClr>
              <a:buFont typeface="Arial"/>
              <a:buNone/>
              <a:defRPr sz="750" b="0" i="0" u="none" strike="noStrike" cap="none">
                <a:solidFill>
                  <a:schemeClr val="dk1"/>
                </a:solidFill>
                <a:latin typeface="Calibri"/>
                <a:ea typeface="Calibri"/>
                <a:cs typeface="Calibri"/>
                <a:sym typeface="Calibri"/>
              </a:defRPr>
            </a:lvl9pPr>
          </a:lstStyle>
          <a:p>
            <a:endParaRPr/>
          </a:p>
        </p:txBody>
      </p:sp>
      <p:sp>
        <p:nvSpPr>
          <p:cNvPr id="5" name="Shape 12">
            <a:extLst>
              <a:ext uri="{FF2B5EF4-FFF2-40B4-BE49-F238E27FC236}">
                <a16:creationId xmlns:a16="http://schemas.microsoft.com/office/drawing/2014/main" id="{891C8D85-F6F1-7043-8D76-38809B0C0D21}"/>
              </a:ext>
            </a:extLst>
          </p:cNvPr>
          <p:cNvSpPr txBox="1">
            <a:spLocks noGrp="1"/>
          </p:cNvSpPr>
          <p:nvPr>
            <p:ph type="dt" idx="11"/>
          </p:nvPr>
        </p:nvSpPr>
        <p:spPr>
          <a:ln/>
        </p:spPr>
        <p:txBody>
          <a:bodyPr/>
          <a:lstStyle>
            <a:lvl1pPr>
              <a:defRPr/>
            </a:lvl1pPr>
          </a:lstStyle>
          <a:p>
            <a:pPr>
              <a:defRPr/>
            </a:pPr>
            <a:endParaRPr lang="en-US" altLang="en-US"/>
          </a:p>
        </p:txBody>
      </p:sp>
      <p:sp>
        <p:nvSpPr>
          <p:cNvPr id="6" name="Shape 13">
            <a:extLst>
              <a:ext uri="{FF2B5EF4-FFF2-40B4-BE49-F238E27FC236}">
                <a16:creationId xmlns:a16="http://schemas.microsoft.com/office/drawing/2014/main" id="{4C11F519-FE1A-0646-BCEF-41BC69FD4DA2}"/>
              </a:ext>
            </a:extLst>
          </p:cNvPr>
          <p:cNvSpPr txBox="1">
            <a:spLocks noGrp="1"/>
          </p:cNvSpPr>
          <p:nvPr>
            <p:ph type="ftr" idx="12"/>
          </p:nvPr>
        </p:nvSpPr>
        <p:spPr>
          <a:ln/>
        </p:spPr>
        <p:txBody>
          <a:bodyPr/>
          <a:lstStyle>
            <a:lvl1pPr>
              <a:defRPr/>
            </a:lvl1pPr>
          </a:lstStyle>
          <a:p>
            <a:pPr>
              <a:defRPr/>
            </a:pPr>
            <a:endParaRPr lang="en-US" altLang="en-US"/>
          </a:p>
        </p:txBody>
      </p:sp>
      <p:sp>
        <p:nvSpPr>
          <p:cNvPr id="7" name="Shape 14">
            <a:extLst>
              <a:ext uri="{FF2B5EF4-FFF2-40B4-BE49-F238E27FC236}">
                <a16:creationId xmlns:a16="http://schemas.microsoft.com/office/drawing/2014/main" id="{B7F540FA-531A-0642-BAB4-142FF845DC32}"/>
              </a:ext>
            </a:extLst>
          </p:cNvPr>
          <p:cNvSpPr txBox="1">
            <a:spLocks noGrp="1"/>
          </p:cNvSpPr>
          <p:nvPr>
            <p:ph type="sldNum" idx="13"/>
          </p:nvPr>
        </p:nvSpPr>
        <p:spPr>
          <a:ln/>
        </p:spPr>
        <p:txBody>
          <a:bodyPr/>
          <a:lstStyle>
            <a:lvl1pPr>
              <a:defRPr/>
            </a:lvl1pPr>
          </a:lstStyle>
          <a:p>
            <a:pPr>
              <a:defRPr/>
            </a:pPr>
            <a:fld id="{0DAE5A67-92F9-8347-8CCC-EC3BF858AB58}" type="slidenum">
              <a:rPr lang="en-US" altLang="en-US"/>
              <a:pPr>
                <a:defRPr/>
              </a:pPr>
              <a:t>‹#›</a:t>
            </a:fld>
            <a:endParaRPr lang="en-US" altLang="en-US" dirty="0"/>
          </a:p>
        </p:txBody>
      </p:sp>
    </p:spTree>
    <p:extLst>
      <p:ext uri="{BB962C8B-B14F-4D97-AF65-F5344CB8AC3E}">
        <p14:creationId xmlns:p14="http://schemas.microsoft.com/office/powerpoint/2010/main" val="2137083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628650" y="273844"/>
            <a:ext cx="7886700" cy="994172"/>
          </a:xfrm>
          <a:prstGeom prst="rect">
            <a:avLst/>
          </a:prstGeom>
          <a:noFill/>
          <a:ln>
            <a:noFill/>
          </a:ln>
        </p:spPr>
        <p:txBody>
          <a:bodyPr/>
          <a:lstStyle>
            <a:lvl1pPr marL="0" marR="0" lvl="0" indent="0" algn="l" rtl="0">
              <a:lnSpc>
                <a:spcPct val="90000"/>
              </a:lnSpc>
              <a:spcBef>
                <a:spcPts val="0"/>
              </a:spcBef>
              <a:buClr>
                <a:schemeClr val="dk1"/>
              </a:buClr>
              <a:buFont typeface="Calibri"/>
              <a:buNone/>
              <a:defRPr sz="33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4" name="Shape 74"/>
          <p:cNvSpPr txBox="1">
            <a:spLocks noGrp="1"/>
          </p:cNvSpPr>
          <p:nvPr>
            <p:ph type="body" idx="1"/>
          </p:nvPr>
        </p:nvSpPr>
        <p:spPr>
          <a:xfrm rot="5400000">
            <a:off x="2940248" y="-942379"/>
            <a:ext cx="3263504" cy="7886700"/>
          </a:xfrm>
          <a:prstGeom prst="rect">
            <a:avLst/>
          </a:prstGeom>
          <a:noFill/>
          <a:ln>
            <a:noFill/>
          </a:ln>
        </p:spPr>
        <p:txBody>
          <a:bodyPr/>
          <a:lstStyle>
            <a:lvl1pPr marL="171450" marR="0" lvl="0" indent="-38100" algn="l" rtl="0">
              <a:lnSpc>
                <a:spcPct val="90000"/>
              </a:lnSpc>
              <a:spcBef>
                <a:spcPts val="75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0150" marR="0" lvl="3"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4pPr>
            <a:lvl5pPr marL="1543050" marR="0" lvl="4"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5pPr>
            <a:lvl6pPr marL="1885950" marR="0" lvl="5"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4" name="Shape 12">
            <a:extLst>
              <a:ext uri="{FF2B5EF4-FFF2-40B4-BE49-F238E27FC236}">
                <a16:creationId xmlns:a16="http://schemas.microsoft.com/office/drawing/2014/main" id="{891C8D85-F6F1-7043-8D76-38809B0C0D21}"/>
              </a:ext>
            </a:extLst>
          </p:cNvPr>
          <p:cNvSpPr txBox="1">
            <a:spLocks noGrp="1"/>
          </p:cNvSpPr>
          <p:nvPr>
            <p:ph type="dt" idx="11"/>
          </p:nvPr>
        </p:nvSpPr>
        <p:spPr>
          <a:ln/>
        </p:spPr>
        <p:txBody>
          <a:bodyPr/>
          <a:lstStyle>
            <a:lvl1pPr>
              <a:defRPr/>
            </a:lvl1pPr>
          </a:lstStyle>
          <a:p>
            <a:pPr>
              <a:defRPr/>
            </a:pPr>
            <a:endParaRPr lang="en-US" altLang="en-US"/>
          </a:p>
        </p:txBody>
      </p:sp>
      <p:sp>
        <p:nvSpPr>
          <p:cNvPr id="5" name="Shape 13">
            <a:extLst>
              <a:ext uri="{FF2B5EF4-FFF2-40B4-BE49-F238E27FC236}">
                <a16:creationId xmlns:a16="http://schemas.microsoft.com/office/drawing/2014/main" id="{4C11F519-FE1A-0646-BCEF-41BC69FD4DA2}"/>
              </a:ext>
            </a:extLst>
          </p:cNvPr>
          <p:cNvSpPr txBox="1">
            <a:spLocks noGrp="1"/>
          </p:cNvSpPr>
          <p:nvPr>
            <p:ph type="ftr" idx="12"/>
          </p:nvPr>
        </p:nvSpPr>
        <p:spPr>
          <a:ln/>
        </p:spPr>
        <p:txBody>
          <a:bodyPr/>
          <a:lstStyle>
            <a:lvl1pPr>
              <a:defRPr/>
            </a:lvl1pPr>
          </a:lstStyle>
          <a:p>
            <a:pPr>
              <a:defRPr/>
            </a:pPr>
            <a:endParaRPr lang="en-US" altLang="en-US"/>
          </a:p>
        </p:txBody>
      </p:sp>
      <p:sp>
        <p:nvSpPr>
          <p:cNvPr id="6" name="Shape 14">
            <a:extLst>
              <a:ext uri="{FF2B5EF4-FFF2-40B4-BE49-F238E27FC236}">
                <a16:creationId xmlns:a16="http://schemas.microsoft.com/office/drawing/2014/main" id="{B7F540FA-531A-0642-BAB4-142FF845DC32}"/>
              </a:ext>
            </a:extLst>
          </p:cNvPr>
          <p:cNvSpPr txBox="1">
            <a:spLocks noGrp="1"/>
          </p:cNvSpPr>
          <p:nvPr>
            <p:ph type="sldNum" idx="13"/>
          </p:nvPr>
        </p:nvSpPr>
        <p:spPr>
          <a:ln/>
        </p:spPr>
        <p:txBody>
          <a:bodyPr/>
          <a:lstStyle>
            <a:lvl1pPr>
              <a:defRPr/>
            </a:lvl1pPr>
          </a:lstStyle>
          <a:p>
            <a:pPr>
              <a:defRPr/>
            </a:pPr>
            <a:fld id="{D6E7A27A-2AA6-A44E-BF4D-A9684750FC1F}" type="slidenum">
              <a:rPr lang="en-US" altLang="en-US"/>
              <a:pPr>
                <a:defRPr/>
              </a:pPr>
              <a:t>‹#›</a:t>
            </a:fld>
            <a:endParaRPr lang="en-US" altLang="en-US" dirty="0"/>
          </a:p>
        </p:txBody>
      </p:sp>
    </p:spTree>
    <p:extLst>
      <p:ext uri="{BB962C8B-B14F-4D97-AF65-F5344CB8AC3E}">
        <p14:creationId xmlns:p14="http://schemas.microsoft.com/office/powerpoint/2010/main" val="12927412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8"/>
        <p:cNvGrpSpPr/>
        <p:nvPr/>
      </p:nvGrpSpPr>
      <p:grpSpPr>
        <a:xfrm>
          <a:off x="0" y="0"/>
          <a:ext cx="0" cy="0"/>
          <a:chOff x="0" y="0"/>
          <a:chExt cx="0" cy="0"/>
        </a:xfrm>
      </p:grpSpPr>
      <p:sp>
        <p:nvSpPr>
          <p:cNvPr id="79" name="Shape 79"/>
          <p:cNvSpPr txBox="1">
            <a:spLocks noGrp="1"/>
          </p:cNvSpPr>
          <p:nvPr>
            <p:ph type="title"/>
          </p:nvPr>
        </p:nvSpPr>
        <p:spPr>
          <a:xfrm rot="5400000">
            <a:off x="5350073" y="1467446"/>
            <a:ext cx="4358879" cy="1971675"/>
          </a:xfrm>
          <a:prstGeom prst="rect">
            <a:avLst/>
          </a:prstGeom>
          <a:noFill/>
          <a:ln>
            <a:noFill/>
          </a:ln>
        </p:spPr>
        <p:txBody>
          <a:bodyPr/>
          <a:lstStyle>
            <a:lvl1pPr marL="0" marR="0" lvl="0" indent="0" algn="l" rtl="0">
              <a:lnSpc>
                <a:spcPct val="90000"/>
              </a:lnSpc>
              <a:spcBef>
                <a:spcPts val="0"/>
              </a:spcBef>
              <a:buClr>
                <a:schemeClr val="dk1"/>
              </a:buClr>
              <a:buFont typeface="Calibri"/>
              <a:buNone/>
              <a:defRPr sz="33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0" name="Shape 80"/>
          <p:cNvSpPr txBox="1">
            <a:spLocks noGrp="1"/>
          </p:cNvSpPr>
          <p:nvPr>
            <p:ph type="body" idx="1"/>
          </p:nvPr>
        </p:nvSpPr>
        <p:spPr>
          <a:xfrm rot="5400000">
            <a:off x="1349573" y="-447079"/>
            <a:ext cx="4358879" cy="5800725"/>
          </a:xfrm>
          <a:prstGeom prst="rect">
            <a:avLst/>
          </a:prstGeom>
          <a:noFill/>
          <a:ln>
            <a:noFill/>
          </a:ln>
        </p:spPr>
        <p:txBody>
          <a:bodyPr/>
          <a:lstStyle>
            <a:lvl1pPr marL="171450" marR="0" lvl="0" indent="-38100" algn="l" rtl="0">
              <a:lnSpc>
                <a:spcPct val="90000"/>
              </a:lnSpc>
              <a:spcBef>
                <a:spcPts val="75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0150" marR="0" lvl="3"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4pPr>
            <a:lvl5pPr marL="1543050" marR="0" lvl="4"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5pPr>
            <a:lvl6pPr marL="1885950" marR="0" lvl="5"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ct val="96428"/>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4" name="Shape 12">
            <a:extLst>
              <a:ext uri="{FF2B5EF4-FFF2-40B4-BE49-F238E27FC236}">
                <a16:creationId xmlns:a16="http://schemas.microsoft.com/office/drawing/2014/main" id="{891C8D85-F6F1-7043-8D76-38809B0C0D21}"/>
              </a:ext>
            </a:extLst>
          </p:cNvPr>
          <p:cNvSpPr txBox="1">
            <a:spLocks noGrp="1"/>
          </p:cNvSpPr>
          <p:nvPr>
            <p:ph type="dt" idx="11"/>
          </p:nvPr>
        </p:nvSpPr>
        <p:spPr>
          <a:ln/>
        </p:spPr>
        <p:txBody>
          <a:bodyPr/>
          <a:lstStyle>
            <a:lvl1pPr>
              <a:defRPr/>
            </a:lvl1pPr>
          </a:lstStyle>
          <a:p>
            <a:pPr>
              <a:defRPr/>
            </a:pPr>
            <a:endParaRPr lang="en-US" altLang="en-US"/>
          </a:p>
        </p:txBody>
      </p:sp>
      <p:sp>
        <p:nvSpPr>
          <p:cNvPr id="5" name="Shape 13">
            <a:extLst>
              <a:ext uri="{FF2B5EF4-FFF2-40B4-BE49-F238E27FC236}">
                <a16:creationId xmlns:a16="http://schemas.microsoft.com/office/drawing/2014/main" id="{4C11F519-FE1A-0646-BCEF-41BC69FD4DA2}"/>
              </a:ext>
            </a:extLst>
          </p:cNvPr>
          <p:cNvSpPr txBox="1">
            <a:spLocks noGrp="1"/>
          </p:cNvSpPr>
          <p:nvPr>
            <p:ph type="ftr" idx="12"/>
          </p:nvPr>
        </p:nvSpPr>
        <p:spPr>
          <a:ln/>
        </p:spPr>
        <p:txBody>
          <a:bodyPr/>
          <a:lstStyle>
            <a:lvl1pPr>
              <a:defRPr/>
            </a:lvl1pPr>
          </a:lstStyle>
          <a:p>
            <a:pPr>
              <a:defRPr/>
            </a:pPr>
            <a:endParaRPr lang="en-US" altLang="en-US"/>
          </a:p>
        </p:txBody>
      </p:sp>
      <p:sp>
        <p:nvSpPr>
          <p:cNvPr id="6" name="Shape 14">
            <a:extLst>
              <a:ext uri="{FF2B5EF4-FFF2-40B4-BE49-F238E27FC236}">
                <a16:creationId xmlns:a16="http://schemas.microsoft.com/office/drawing/2014/main" id="{B7F540FA-531A-0642-BAB4-142FF845DC32}"/>
              </a:ext>
            </a:extLst>
          </p:cNvPr>
          <p:cNvSpPr txBox="1">
            <a:spLocks noGrp="1"/>
          </p:cNvSpPr>
          <p:nvPr>
            <p:ph type="sldNum" idx="13"/>
          </p:nvPr>
        </p:nvSpPr>
        <p:spPr>
          <a:ln/>
        </p:spPr>
        <p:txBody>
          <a:bodyPr/>
          <a:lstStyle>
            <a:lvl1pPr>
              <a:defRPr/>
            </a:lvl1pPr>
          </a:lstStyle>
          <a:p>
            <a:pPr>
              <a:defRPr/>
            </a:pPr>
            <a:fld id="{E9252739-607E-0F42-9702-8C9ECA817D6D}" type="slidenum">
              <a:rPr lang="en-US" altLang="en-US"/>
              <a:pPr>
                <a:defRPr/>
              </a:pPr>
              <a:t>‹#›</a:t>
            </a:fld>
            <a:endParaRPr lang="en-US" altLang="en-US" dirty="0"/>
          </a:p>
        </p:txBody>
      </p:sp>
    </p:spTree>
    <p:extLst>
      <p:ext uri="{BB962C8B-B14F-4D97-AF65-F5344CB8AC3E}">
        <p14:creationId xmlns:p14="http://schemas.microsoft.com/office/powerpoint/2010/main" val="1010518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Master_Custom_Slide">
    <p:spTree>
      <p:nvGrpSpPr>
        <p:cNvPr id="1" name=""/>
        <p:cNvGrpSpPr/>
        <p:nvPr/>
      </p:nvGrpSpPr>
      <p:grpSpPr>
        <a:xfrm>
          <a:off x="0" y="0"/>
          <a:ext cx="0" cy="0"/>
          <a:chOff x="0" y="0"/>
          <a:chExt cx="0" cy="0"/>
        </a:xfrm>
      </p:grpSpPr>
      <p:sp>
        <p:nvSpPr>
          <p:cNvPr id="4" name="Title 1"/>
          <p:cNvSpPr>
            <a:spLocks noGrp="1"/>
          </p:cNvSpPr>
          <p:nvPr>
            <p:ph type="title"/>
          </p:nvPr>
        </p:nvSpPr>
        <p:spPr>
          <a:xfrm>
            <a:off x="457200" y="205979"/>
            <a:ext cx="8229600" cy="857250"/>
          </a:xfrm>
          <a:prstGeom prst="rect">
            <a:avLst/>
          </a:prstGeom>
        </p:spPr>
        <p:txBody>
          <a:bodyPr/>
          <a:lstStyle>
            <a:lvl1pPr algn="l">
              <a:defRPr sz="3600">
                <a:solidFill>
                  <a:srgbClr val="0099FF"/>
                </a:solidFill>
              </a:defRPr>
            </a:lvl1pPr>
          </a:lstStyle>
          <a:p>
            <a:r>
              <a:rPr lang="fr-CH" dirty="0"/>
              <a:t>Click to edit Master title style</a:t>
            </a:r>
            <a:endParaRPr lang="en-US" dirty="0"/>
          </a:p>
        </p:txBody>
      </p:sp>
      <p:sp>
        <p:nvSpPr>
          <p:cNvPr id="5" name="Content Placeholder 2"/>
          <p:cNvSpPr>
            <a:spLocks noGrp="1"/>
          </p:cNvSpPr>
          <p:nvPr>
            <p:ph idx="1"/>
          </p:nvPr>
        </p:nvSpPr>
        <p:spPr>
          <a:xfrm>
            <a:off x="457200" y="1066615"/>
            <a:ext cx="8229600" cy="3307561"/>
          </a:xfrm>
          <a:prstGeom prst="rect">
            <a:avLst/>
          </a:prstGeom>
        </p:spPr>
        <p:txBody>
          <a:bodyPr/>
          <a:lstStyle>
            <a:lvl1pPr>
              <a:defRPr sz="24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fr-CH" dirty="0"/>
              <a:t>Click to edit Master text styles</a:t>
            </a:r>
          </a:p>
          <a:p>
            <a:pPr lvl="1"/>
            <a:r>
              <a:rPr lang="fr-CH" dirty="0"/>
              <a:t>Second level</a:t>
            </a:r>
          </a:p>
          <a:p>
            <a:pPr lvl="2"/>
            <a:r>
              <a:rPr lang="fr-CH" dirty="0"/>
              <a:t>Third level</a:t>
            </a:r>
          </a:p>
          <a:p>
            <a:pPr lvl="3"/>
            <a:r>
              <a:rPr lang="fr-CH" dirty="0"/>
              <a:t>Fourth level</a:t>
            </a:r>
          </a:p>
          <a:p>
            <a:pPr lvl="4"/>
            <a:r>
              <a:rPr lang="fr-CH" dirty="0"/>
              <a:t>Fifth level</a:t>
            </a:r>
            <a:endParaRPr lang="en-US" dirty="0"/>
          </a:p>
        </p:txBody>
      </p:sp>
      <p:sp>
        <p:nvSpPr>
          <p:cNvPr id="6" name="Slide Number Placeholder 5"/>
          <p:cNvSpPr>
            <a:spLocks noGrp="1"/>
          </p:cNvSpPr>
          <p:nvPr>
            <p:ph type="sldNum" sz="quarter" idx="10"/>
          </p:nvPr>
        </p:nvSpPr>
        <p:spPr>
          <a:xfrm>
            <a:off x="376238" y="4757738"/>
            <a:ext cx="2133600" cy="274637"/>
          </a:xfrm>
        </p:spPr>
        <p:txBody>
          <a:bodyPr/>
          <a:lstStyle>
            <a:lvl1pPr algn="l">
              <a:defRPr>
                <a:solidFill>
                  <a:srgbClr val="7F7F7F"/>
                </a:solidFill>
              </a:defRPr>
            </a:lvl1pPr>
          </a:lstStyle>
          <a:p>
            <a:pPr>
              <a:defRPr/>
            </a:pPr>
            <a:fld id="{A7A7CDC7-BCF9-2C4B-B07E-51DDCD697D2E}" type="slidenum">
              <a:rPr lang="en-US" altLang="en-US"/>
              <a:pPr>
                <a:defRPr/>
              </a:pPr>
              <a:t>‹#›</a:t>
            </a:fld>
            <a:endParaRPr lang="en-US" altLang="en-US" dirty="0"/>
          </a:p>
        </p:txBody>
      </p:sp>
      <p:sp>
        <p:nvSpPr>
          <p:cNvPr id="7" name="Footer Placeholder 4"/>
          <p:cNvSpPr>
            <a:spLocks noGrp="1"/>
          </p:cNvSpPr>
          <p:nvPr>
            <p:ph type="ftr" sz="quarter" idx="11"/>
          </p:nvPr>
        </p:nvSpPr>
        <p:spPr>
          <a:xfrm>
            <a:off x="5791200" y="4752975"/>
            <a:ext cx="2895600" cy="274638"/>
          </a:xfrm>
        </p:spPr>
        <p:txBody>
          <a:bodyPr/>
          <a:lstStyle>
            <a:lvl1pPr algn="r">
              <a:defRPr sz="900" b="0">
                <a:solidFill>
                  <a:srgbClr val="0099FF"/>
                </a:solidFill>
                <a:latin typeface="Calibri" panose="020F0502020204030204" pitchFamily="34" charset="0"/>
                <a:ea typeface="+mn-ea"/>
                <a:cs typeface="Arial" panose="020B0604020202020204" pitchFamily="34" charset="0"/>
                <a:sym typeface="Calibri" panose="020F0502020204030204" pitchFamily="34" charset="0"/>
              </a:defRPr>
            </a:lvl1pPr>
          </a:lstStyle>
          <a:p>
            <a:pPr>
              <a:defRPr/>
            </a:pPr>
            <a:endParaRPr lang="en-US"/>
          </a:p>
        </p:txBody>
      </p:sp>
    </p:spTree>
    <p:extLst>
      <p:ext uri="{BB962C8B-B14F-4D97-AF65-F5344CB8AC3E}">
        <p14:creationId xmlns:p14="http://schemas.microsoft.com/office/powerpoint/2010/main" val="14856314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266B1-D7E5-6C42-8A6E-027398E08FD3}"/>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5FBD0A95-0EC4-B346-99EB-7E263C1554D4}"/>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F085235-7161-D942-A446-951A680EA4C0}" type="datetimeFigureOut">
              <a:rPr lang="en-US"/>
              <a:pPr>
                <a:defRPr/>
              </a:pPr>
              <a:t>11/18/2019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464C570-43D7-2D48-B9AC-0FD9BE9911FD}" type="slidenum">
              <a:rPr lang="en-US"/>
              <a:pPr>
                <a:defRPr/>
              </a:pPr>
              <a:t>‹#›</a:t>
            </a:fld>
            <a:endParaRPr lang="en-US"/>
          </a:p>
        </p:txBody>
      </p:sp>
    </p:spTree>
    <p:extLst>
      <p:ext uri="{BB962C8B-B14F-4D97-AF65-F5344CB8AC3E}">
        <p14:creationId xmlns:p14="http://schemas.microsoft.com/office/powerpoint/2010/main" val="2147105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Shape 10"/>
          <p:cNvSpPr txBox="1">
            <a:spLocks noGrp="1"/>
          </p:cNvSpPr>
          <p:nvPr>
            <p:ph type="title"/>
          </p:nvPr>
        </p:nvSpPr>
        <p:spPr bwMode="auto">
          <a:xfrm>
            <a:off x="628650" y="274638"/>
            <a:ext cx="78867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5" tIns="91425" rIns="91425" bIns="91425" numCol="1" anchor="ctr" anchorCtr="0" compatLnSpc="1">
            <a:prstTxWarp prst="textNoShape">
              <a:avLst/>
            </a:prstTxWarp>
          </a:bodyPr>
          <a:lstStyle/>
          <a:p>
            <a:pPr lvl="0"/>
            <a:endParaRPr lang="en-US" altLang="en-US">
              <a:sym typeface="Arial" charset="0"/>
            </a:endParaRPr>
          </a:p>
        </p:txBody>
      </p:sp>
      <p:sp>
        <p:nvSpPr>
          <p:cNvPr id="1027" name="Shape 11"/>
          <p:cNvSpPr txBox="1">
            <a:spLocks noGrp="1"/>
          </p:cNvSpPr>
          <p:nvPr>
            <p:ph type="body" idx="1"/>
          </p:nvPr>
        </p:nvSpPr>
        <p:spPr bwMode="auto">
          <a:xfrm>
            <a:off x="628650" y="1370013"/>
            <a:ext cx="7886700"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5" tIns="91425" rIns="91425" bIns="91425" numCol="1" anchor="t" anchorCtr="0" compatLnSpc="1">
            <a:prstTxWarp prst="textNoShape">
              <a:avLst/>
            </a:prstTxWarp>
          </a:bodyPr>
          <a:lstStyle/>
          <a:p>
            <a:pPr lvl="0"/>
            <a:endParaRPr lang="en-US" altLang="en-US">
              <a:sym typeface="Arial" charset="0"/>
            </a:endParaRPr>
          </a:p>
        </p:txBody>
      </p:sp>
      <p:sp>
        <p:nvSpPr>
          <p:cNvPr id="1028" name="Shape 12">
            <a:extLst>
              <a:ext uri="{FF2B5EF4-FFF2-40B4-BE49-F238E27FC236}">
                <a16:creationId xmlns:a16="http://schemas.microsoft.com/office/drawing/2014/main" id="{891C8D85-F6F1-7043-8D76-38809B0C0D21}"/>
              </a:ext>
            </a:extLst>
          </p:cNvPr>
          <p:cNvSpPr txBox="1">
            <a:spLocks noGrp="1"/>
          </p:cNvSpPr>
          <p:nvPr>
            <p:ph type="dt" idx="10"/>
          </p:nvPr>
        </p:nvSpPr>
        <p:spPr bwMode="auto">
          <a:xfrm>
            <a:off x="628650" y="4767263"/>
            <a:ext cx="20574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lvl1pPr eaLnBrk="1" hangingPunct="1">
              <a:defRPr sz="900">
                <a:solidFill>
                  <a:srgbClr val="888888"/>
                </a:solidFill>
                <a:latin typeface="Calibri" panose="020F0502020204030204" pitchFamily="34" charset="0"/>
                <a:ea typeface="+mn-ea"/>
                <a:cs typeface="Arial" panose="020B0604020202020204" pitchFamily="34" charset="0"/>
                <a:sym typeface="Calibri" panose="020F0502020204030204" pitchFamily="34" charset="0"/>
              </a:defRPr>
            </a:lvl1pPr>
          </a:lstStyle>
          <a:p>
            <a:pPr>
              <a:defRPr/>
            </a:pPr>
            <a:endParaRPr lang="en-US" altLang="en-US"/>
          </a:p>
        </p:txBody>
      </p:sp>
      <p:sp>
        <p:nvSpPr>
          <p:cNvPr id="1029" name="Shape 13">
            <a:extLst>
              <a:ext uri="{FF2B5EF4-FFF2-40B4-BE49-F238E27FC236}">
                <a16:creationId xmlns:a16="http://schemas.microsoft.com/office/drawing/2014/main" id="{4C11F519-FE1A-0646-BCEF-41BC69FD4DA2}"/>
              </a:ext>
            </a:extLst>
          </p:cNvPr>
          <p:cNvSpPr txBox="1">
            <a:spLocks noGrp="1"/>
          </p:cNvSpPr>
          <p:nvPr>
            <p:ph type="ftr" idx="11"/>
          </p:nvPr>
        </p:nvSpPr>
        <p:spPr bwMode="auto">
          <a:xfrm>
            <a:off x="3028950" y="4767263"/>
            <a:ext cx="30861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lvl1pPr algn="ctr" eaLnBrk="1" hangingPunct="1">
              <a:defRPr sz="900">
                <a:solidFill>
                  <a:srgbClr val="888888"/>
                </a:solidFill>
                <a:latin typeface="Calibri" panose="020F0502020204030204" pitchFamily="34" charset="0"/>
                <a:ea typeface="+mn-ea"/>
                <a:cs typeface="Arial" panose="020B0604020202020204" pitchFamily="34" charset="0"/>
                <a:sym typeface="Calibri" panose="020F0502020204030204" pitchFamily="34" charset="0"/>
              </a:defRPr>
            </a:lvl1pPr>
          </a:lstStyle>
          <a:p>
            <a:pPr>
              <a:defRPr/>
            </a:pPr>
            <a:endParaRPr lang="en-US" altLang="en-US"/>
          </a:p>
        </p:txBody>
      </p:sp>
      <p:sp>
        <p:nvSpPr>
          <p:cNvPr id="1030" name="Shape 14">
            <a:extLst>
              <a:ext uri="{FF2B5EF4-FFF2-40B4-BE49-F238E27FC236}">
                <a16:creationId xmlns:a16="http://schemas.microsoft.com/office/drawing/2014/main" id="{B7F540FA-531A-0642-BAB4-142FF845DC32}"/>
              </a:ext>
            </a:extLst>
          </p:cNvPr>
          <p:cNvSpPr txBox="1">
            <a:spLocks noGrp="1"/>
          </p:cNvSpPr>
          <p:nvPr>
            <p:ph type="sldNum" idx="12"/>
          </p:nvPr>
        </p:nvSpPr>
        <p:spPr bwMode="auto">
          <a:xfrm>
            <a:off x="6457950" y="4767263"/>
            <a:ext cx="20574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lvl1pPr algn="r" eaLnBrk="1" hangingPunct="1">
              <a:buSzPct val="25000"/>
              <a:defRPr sz="900">
                <a:solidFill>
                  <a:srgbClr val="888888"/>
                </a:solidFill>
                <a:latin typeface="Calibri" panose="020F0502020204030204" pitchFamily="34" charset="0"/>
                <a:ea typeface="+mn-ea"/>
                <a:cs typeface="Arial" panose="020B0604020202020204" pitchFamily="34" charset="0"/>
                <a:sym typeface="Calibri" panose="020F0502020204030204" pitchFamily="34" charset="0"/>
              </a:defRPr>
            </a:lvl1pPr>
          </a:lstStyle>
          <a:p>
            <a:pPr>
              <a:defRPr/>
            </a:pPr>
            <a:fld id="{E40C829D-D56D-A841-99B4-F7F8C37EFB79}" type="slidenum">
              <a:rPr lang="en-US" altLang="en-US"/>
              <a:pPr>
                <a:defRPr/>
              </a:pPr>
              <a:t>‹#›</a:t>
            </a:fld>
            <a:endParaRPr lang="en-US" altLang="en-US" dirty="0"/>
          </a:p>
        </p:txBody>
      </p:sp>
    </p:spTree>
  </p:cSld>
  <p:clrMap bg1="lt1" tx1="dk1" bg2="dk2" tx2="lt2" accent1="accent1" accent2="accent2" accent3="accent3" accent4="accent4" accent5="accent5" accent6="accent6" hlink="hlink" folHlink="folHlink"/>
  <p:sldLayoutIdLst>
    <p:sldLayoutId id="2147484024" r:id="rId1"/>
    <p:sldLayoutId id="2147484027" r:id="rId2"/>
    <p:sldLayoutId id="2147484028" r:id="rId3"/>
    <p:sldLayoutId id="2147484029" r:id="rId4"/>
    <p:sldLayoutId id="2147484030" r:id="rId5"/>
    <p:sldLayoutId id="2147484031" r:id="rId6"/>
    <p:sldLayoutId id="2147484032" r:id="rId7"/>
    <p:sldLayoutId id="2147484033" r:id="rId8"/>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charset="0"/>
        </a:defRPr>
      </a:lvl1pPr>
      <a:lvl2pPr algn="l" rtl="0" eaLnBrk="0" fontAlgn="base" hangingPunct="0">
        <a:spcBef>
          <a:spcPct val="0"/>
        </a:spcBef>
        <a:spcAft>
          <a:spcPct val="0"/>
        </a:spcAft>
        <a:defRPr sz="1400">
          <a:solidFill>
            <a:srgbClr val="000000"/>
          </a:solidFill>
          <a:latin typeface="Arial" panose="020B0604020202020204" pitchFamily="34" charset="0"/>
          <a:ea typeface="Arial" charset="0"/>
          <a:cs typeface="Arial" panose="020B0604020202020204" pitchFamily="34" charset="0"/>
          <a:sym typeface="Arial" charset="0"/>
        </a:defRPr>
      </a:lvl2pPr>
      <a:lvl3pPr algn="l" rtl="0" eaLnBrk="0" fontAlgn="base" hangingPunct="0">
        <a:spcBef>
          <a:spcPct val="0"/>
        </a:spcBef>
        <a:spcAft>
          <a:spcPct val="0"/>
        </a:spcAft>
        <a:defRPr sz="1400">
          <a:solidFill>
            <a:srgbClr val="000000"/>
          </a:solidFill>
          <a:latin typeface="Arial" panose="020B0604020202020204" pitchFamily="34" charset="0"/>
          <a:ea typeface="Arial" charset="0"/>
          <a:cs typeface="Arial" panose="020B0604020202020204" pitchFamily="34" charset="0"/>
          <a:sym typeface="Arial" charset="0"/>
        </a:defRPr>
      </a:lvl3pPr>
      <a:lvl4pPr algn="l" rtl="0" eaLnBrk="0" fontAlgn="base" hangingPunct="0">
        <a:spcBef>
          <a:spcPct val="0"/>
        </a:spcBef>
        <a:spcAft>
          <a:spcPct val="0"/>
        </a:spcAft>
        <a:defRPr sz="1400">
          <a:solidFill>
            <a:srgbClr val="000000"/>
          </a:solidFill>
          <a:latin typeface="Arial" panose="020B0604020202020204" pitchFamily="34" charset="0"/>
          <a:ea typeface="Arial" charset="0"/>
          <a:cs typeface="Arial" panose="020B0604020202020204" pitchFamily="34" charset="0"/>
          <a:sym typeface="Arial" charset="0"/>
        </a:defRPr>
      </a:lvl4pPr>
      <a:lvl5pPr algn="l" rtl="0" eaLnBrk="0" fontAlgn="base" hangingPunct="0">
        <a:spcBef>
          <a:spcPct val="0"/>
        </a:spcBef>
        <a:spcAft>
          <a:spcPct val="0"/>
        </a:spcAft>
        <a:defRPr sz="1400">
          <a:solidFill>
            <a:srgbClr val="000000"/>
          </a:solidFill>
          <a:latin typeface="Arial" panose="020B0604020202020204" pitchFamily="34" charset="0"/>
          <a:ea typeface="Arial" charset="0"/>
          <a:cs typeface="Arial" panose="020B0604020202020204" pitchFamily="34" charset="0"/>
          <a:sym typeface="Arial" charset="0"/>
        </a:defRPr>
      </a:lvl5pPr>
      <a:lvl6pPr marL="4572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charset="0"/>
        </a:defRPr>
      </a:lvl1pPr>
      <a:lvl2pPr lvl="1" algn="l" rtl="0" eaLnBrk="0" fontAlgn="base" hangingPunct="0">
        <a:spcBef>
          <a:spcPct val="0"/>
        </a:spcBef>
        <a:spcAft>
          <a:spcPct val="0"/>
        </a:spcAft>
        <a:defRPr sz="1400">
          <a:solidFill>
            <a:srgbClr val="000000"/>
          </a:solidFill>
          <a:latin typeface="Arial"/>
          <a:ea typeface="Arial"/>
          <a:cs typeface="Arial"/>
          <a:sym typeface="Arial" charset="0"/>
        </a:defRPr>
      </a:lvl2pPr>
      <a:lvl3pPr lvl="2" algn="l" rtl="0" eaLnBrk="0" fontAlgn="base" hangingPunct="0">
        <a:spcBef>
          <a:spcPct val="0"/>
        </a:spcBef>
        <a:spcAft>
          <a:spcPct val="0"/>
        </a:spcAft>
        <a:defRPr sz="1400">
          <a:solidFill>
            <a:srgbClr val="000000"/>
          </a:solidFill>
          <a:latin typeface="Arial"/>
          <a:ea typeface="Arial"/>
          <a:cs typeface="Arial"/>
          <a:sym typeface="Arial" charset="0"/>
        </a:defRPr>
      </a:lvl3pPr>
      <a:lvl4pPr lvl="3" algn="l" rtl="0" eaLnBrk="0" fontAlgn="base" hangingPunct="0">
        <a:spcBef>
          <a:spcPct val="0"/>
        </a:spcBef>
        <a:spcAft>
          <a:spcPct val="0"/>
        </a:spcAft>
        <a:defRPr sz="1400">
          <a:solidFill>
            <a:srgbClr val="000000"/>
          </a:solidFill>
          <a:latin typeface="Arial"/>
          <a:ea typeface="Arial"/>
          <a:cs typeface="Arial"/>
          <a:sym typeface="Arial" charset="0"/>
        </a:defRPr>
      </a:lvl4pPr>
      <a:lvl5pPr lvl="4" algn="l" rtl="0" eaLnBrk="0" fontAlgn="base" hangingPunct="0">
        <a:spcBef>
          <a:spcPct val="0"/>
        </a:spcBef>
        <a:spcAft>
          <a:spcPct val="0"/>
        </a:spcAft>
        <a:defRPr sz="1400">
          <a:solidFill>
            <a:srgbClr val="000000"/>
          </a:solidFill>
          <a:latin typeface="Arial"/>
          <a:ea typeface="Arial"/>
          <a:cs typeface="Arial"/>
          <a:sym typeface="Arial"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hyperlink" Target="https://www.facebook.com/unicef/videos/10155756986934002/" TargetMode="External"/><Relationship Id="rId7" Type="http://schemas.openxmlformats.org/officeDocument/2006/relationships/hyperlink" Target="https://twitter.com/UNICEFUganda/status/936526198242504704" TargetMode="External"/><Relationship Id="rId12"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jpeg"/><Relationship Id="rId11" Type="http://schemas.openxmlformats.org/officeDocument/2006/relationships/image" Target="../media/image4.png"/><Relationship Id="rId5" Type="http://schemas.openxmlformats.org/officeDocument/2006/relationships/hyperlink" Target="https://twitter.com/UNICEFMada/status/932600938413555712" TargetMode="External"/><Relationship Id="rId10" Type="http://schemas.openxmlformats.org/officeDocument/2006/relationships/image" Target="../media/image9.jpeg"/><Relationship Id="rId4" Type="http://schemas.openxmlformats.org/officeDocument/2006/relationships/image" Target="../media/image5.jpeg"/><Relationship Id="rId9" Type="http://schemas.openxmlformats.org/officeDocument/2006/relationships/image" Target="../media/image8.jpeg"/></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3.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jpg"/><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4.JPG"/><Relationship Id="rId5" Type="http://schemas.openxmlformats.org/officeDocument/2006/relationships/image" Target="../media/image3.jp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alpha val="0"/>
          </a:schemeClr>
        </a:solidFill>
        <a:effectLst/>
      </p:bgPr>
    </p:bg>
    <p:spTree>
      <p:nvGrpSpPr>
        <p:cNvPr id="1" name=""/>
        <p:cNvGrpSpPr/>
        <p:nvPr/>
      </p:nvGrpSpPr>
      <p:grpSpPr>
        <a:xfrm>
          <a:off x="0" y="0"/>
          <a:ext cx="0" cy="0"/>
          <a:chOff x="0" y="0"/>
          <a:chExt cx="0" cy="0"/>
        </a:xfrm>
      </p:grpSpPr>
      <p:pic>
        <p:nvPicPr>
          <p:cNvPr id="6146" name="Picture 3" descr="Senegal.jpg_large"/>
          <p:cNvPicPr>
            <a:picLocks noChangeAspect="1" noChangeArrowheads="1"/>
          </p:cNvPicPr>
          <p:nvPr/>
        </p:nvPicPr>
        <p:blipFill>
          <a:blip r:embed="rId3" cstate="screen">
            <a:extLst>
              <a:ext uri="{28A0092B-C50C-407E-A947-70E740481C1C}">
                <a14:useLocalDpi xmlns:a14="http://schemas.microsoft.com/office/drawing/2010/main"/>
              </a:ext>
            </a:extLst>
          </a:blip>
          <a:srcRect b="-26"/>
          <a:stretch>
            <a:fillRect/>
          </a:stretch>
        </p:blipFill>
        <p:spPr bwMode="auto">
          <a:xfrm>
            <a:off x="0" y="-490220"/>
            <a:ext cx="9144000" cy="605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Content Placeholder 2"/>
          <p:cNvSpPr txBox="1">
            <a:spLocks/>
          </p:cNvSpPr>
          <p:nvPr/>
        </p:nvSpPr>
        <p:spPr bwMode="auto">
          <a:xfrm>
            <a:off x="1085850" y="1730439"/>
            <a:ext cx="6972300" cy="600075"/>
          </a:xfrm>
          <a:prstGeom prst="rect">
            <a:avLst/>
          </a:prstGeom>
          <a:solidFill>
            <a:srgbClr val="FFC20E"/>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defRPr/>
            </a:pPr>
            <a:r>
              <a:rPr lang="en-US" altLang="en-US" sz="1800" dirty="0">
                <a:solidFill>
                  <a:schemeClr val="tx1"/>
                </a:solidFill>
                <a:latin typeface="+mj-lt"/>
                <a:ea typeface="DengXian Light"/>
                <a:cs typeface="Times New Roman" panose="02020603050405020304" pitchFamily="18" charset="0"/>
              </a:rPr>
              <a:t>A GLOBAL DAY OF ACTION </a:t>
            </a:r>
            <a:r>
              <a:rPr lang="en-US" altLang="en-US" sz="1800" b="1" dirty="0">
                <a:solidFill>
                  <a:schemeClr val="bg1"/>
                </a:solidFill>
                <a:latin typeface="+mj-lt"/>
                <a:ea typeface="DengXian Light"/>
                <a:cs typeface="Times New Roman" panose="02020603050405020304" pitchFamily="18" charset="0"/>
              </a:rPr>
              <a:t>FOR CHILDREN, BY CHILDREN</a:t>
            </a:r>
            <a:endParaRPr lang="en-US" altLang="en-US" sz="1050" b="1" dirty="0">
              <a:solidFill>
                <a:schemeClr val="bg1"/>
              </a:solidFill>
              <a:latin typeface="+mj-lt"/>
              <a:ea typeface="DengXian Light"/>
              <a:cs typeface="Times New Roman" panose="02020603050405020304" pitchFamily="18" charset="0"/>
            </a:endParaRPr>
          </a:p>
        </p:txBody>
      </p:sp>
      <p:pic>
        <p:nvPicPr>
          <p:cNvPr id="6148" name="Picture 6"/>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10477" y="132907"/>
            <a:ext cx="3481126" cy="571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6350000" y="388113"/>
            <a:ext cx="2336800" cy="1200329"/>
          </a:xfrm>
          <a:prstGeom prst="rect">
            <a:avLst/>
          </a:prstGeom>
          <a:noFill/>
        </p:spPr>
        <p:txBody>
          <a:bodyPr wrap="square" rtlCol="0">
            <a:spAutoFit/>
          </a:bodyPr>
          <a:lstStyle/>
          <a:p>
            <a:r>
              <a:rPr lang="en-US" sz="7200"/>
              <a:t>2019</a:t>
            </a:r>
            <a:endParaRPr lang="en-US" sz="7200" dirty="0"/>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1682" y="272615"/>
            <a:ext cx="1961721" cy="43166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D08DD41-B7BA-324C-AD7E-3D3073364EB3}"/>
              </a:ext>
            </a:extLst>
          </p:cNvPr>
          <p:cNvSpPr/>
          <p:nvPr/>
        </p:nvSpPr>
        <p:spPr>
          <a:xfrm>
            <a:off x="-4908550" y="-1111250"/>
            <a:ext cx="7312025" cy="731202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defRPr/>
            </a:pPr>
            <a:endParaRPr lang="en-US" altLang="en-US" sz="1000" dirty="0">
              <a:solidFill>
                <a:srgbClr val="FFFFFF"/>
              </a:solidFill>
            </a:endParaRPr>
          </a:p>
        </p:txBody>
      </p:sp>
      <p:sp>
        <p:nvSpPr>
          <p:cNvPr id="4" name="TextBox 3"/>
          <p:cNvSpPr txBox="1"/>
          <p:nvPr/>
        </p:nvSpPr>
        <p:spPr>
          <a:xfrm>
            <a:off x="809041" y="2190819"/>
            <a:ext cx="2906616" cy="707886"/>
          </a:xfrm>
          <a:prstGeom prst="rect">
            <a:avLst/>
          </a:prstGeom>
          <a:noFill/>
        </p:spPr>
        <p:txBody>
          <a:bodyPr wrap="square" rtlCol="0">
            <a:spAutoFit/>
          </a:bodyPr>
          <a:lstStyle/>
          <a:p>
            <a:r>
              <a:rPr lang="en-US" sz="4000" dirty="0">
                <a:solidFill>
                  <a:schemeClr val="bg1"/>
                </a:solidFill>
              </a:rPr>
              <a:t>Thank</a:t>
            </a:r>
            <a:r>
              <a:rPr lang="en-US" sz="4000" dirty="0">
                <a:solidFill>
                  <a:schemeClr val="tx1"/>
                </a:solidFill>
              </a:rPr>
              <a:t> You!</a:t>
            </a:r>
            <a:r>
              <a:rPr lang="en-US" sz="4000" dirty="0">
                <a:solidFill>
                  <a:srgbClr val="00B0F0"/>
                </a:solidFill>
              </a:rPr>
              <a:t> </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rcRect l="2943" t="5017" r="3355" b="-5017"/>
          <a:stretch>
            <a:fillRect/>
          </a:stretch>
        </p:blipFill>
        <p:spPr bwMode="auto">
          <a:xfrm>
            <a:off x="7317921" y="4295039"/>
            <a:ext cx="1727200" cy="301625"/>
          </a:xfrm>
          <a:prstGeom prst="rect">
            <a:avLst/>
          </a:prstGeom>
          <a:noFill/>
          <a:ln>
            <a:noFill/>
          </a:ln>
          <a:effectLst>
            <a:outerShdw dist="50800" dir="5400000" algn="ctr" rotWithShape="0">
              <a:srgbClr val="000000">
                <a:alpha val="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3400" y="4596664"/>
            <a:ext cx="1961721" cy="431664"/>
          </a:xfrm>
          <a:prstGeom prst="rect">
            <a:avLst/>
          </a:prstGeom>
        </p:spPr>
      </p:pic>
    </p:spTree>
    <p:extLst>
      <p:ext uri="{BB962C8B-B14F-4D97-AF65-F5344CB8AC3E}">
        <p14:creationId xmlns:p14="http://schemas.microsoft.com/office/powerpoint/2010/main" val="1457386915"/>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val 20">
            <a:extLst>
              <a:ext uri="{FF2B5EF4-FFF2-40B4-BE49-F238E27FC236}">
                <a16:creationId xmlns:a16="http://schemas.microsoft.com/office/drawing/2014/main" id="{A7975676-607B-A54A-A089-A0D19FC996A1}"/>
              </a:ext>
            </a:extLst>
          </p:cNvPr>
          <p:cNvSpPr/>
          <p:nvPr/>
        </p:nvSpPr>
        <p:spPr>
          <a:xfrm>
            <a:off x="-4908550" y="-1111250"/>
            <a:ext cx="7312025" cy="731202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sym typeface="Arial" panose="020B0604020202020204" pitchFamily="34" charset="0"/>
            </a:endParaRPr>
          </a:p>
        </p:txBody>
      </p:sp>
      <p:sp>
        <p:nvSpPr>
          <p:cNvPr id="10250" name="Content Placeholder 2"/>
          <p:cNvSpPr txBox="1">
            <a:spLocks/>
          </p:cNvSpPr>
          <p:nvPr/>
        </p:nvSpPr>
        <p:spPr bwMode="auto">
          <a:xfrm>
            <a:off x="1543050" y="144463"/>
            <a:ext cx="6172200" cy="757237"/>
          </a:xfrm>
          <a:prstGeom prst="rect">
            <a:avLst/>
          </a:prstGeom>
          <a:solidFill>
            <a:srgbClr val="FFC20E"/>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sz="1400">
                <a:solidFill>
                  <a:srgbClr val="000000"/>
                </a:solidFill>
                <a:latin typeface="Arial" charset="0"/>
                <a:ea typeface="Arial" charset="0"/>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algn="ctr"/>
            <a:r>
              <a:rPr lang="en-GB" sz="1800" dirty="0">
                <a:solidFill>
                  <a:schemeClr val="bg1"/>
                </a:solidFill>
                <a:latin typeface="Arial" panose="020B0604020202020204" pitchFamily="34" charset="0"/>
                <a:cs typeface="Arial" panose="020B0604020202020204" pitchFamily="34" charset="0"/>
              </a:rPr>
              <a:t>How many children are there in the world?</a:t>
            </a:r>
            <a:endParaRPr lang="en-US" altLang="en-US" sz="1800" dirty="0">
              <a:solidFill>
                <a:schemeClr val="bg1"/>
              </a:solidFill>
              <a:ea typeface="DengXian Light" charset="-122"/>
              <a:cs typeface="Times New Roman" charset="0"/>
            </a:endParaRPr>
          </a:p>
        </p:txBody>
      </p:sp>
      <p:pic>
        <p:nvPicPr>
          <p:cNvPr id="25" name="Picture 6"/>
          <p:cNvPicPr>
            <a:picLocks noChangeAspect="1"/>
          </p:cNvPicPr>
          <p:nvPr/>
        </p:nvPicPr>
        <p:blipFill>
          <a:blip r:embed="rId3">
            <a:extLst>
              <a:ext uri="{28A0092B-C50C-407E-A947-70E740481C1C}">
                <a14:useLocalDpi xmlns:a14="http://schemas.microsoft.com/office/drawing/2010/main" val="0"/>
              </a:ext>
            </a:extLst>
          </a:blip>
          <a:srcRect l="2943" t="5017" r="3355" b="-5017"/>
          <a:stretch>
            <a:fillRect/>
          </a:stretch>
        </p:blipFill>
        <p:spPr bwMode="auto">
          <a:xfrm>
            <a:off x="7346949" y="4367610"/>
            <a:ext cx="1727200" cy="301625"/>
          </a:xfrm>
          <a:prstGeom prst="rect">
            <a:avLst/>
          </a:prstGeom>
          <a:noFill/>
          <a:ln>
            <a:noFill/>
          </a:ln>
          <a:effectLst>
            <a:outerShdw dist="50800" dir="5400000" algn="ctr" rotWithShape="0">
              <a:srgbClr val="000000">
                <a:alpha val="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4" name="Table 23"/>
          <p:cNvGraphicFramePr>
            <a:graphicFrameLocks noGrp="1"/>
          </p:cNvGraphicFramePr>
          <p:nvPr>
            <p:extLst>
              <p:ext uri="{D42A27DB-BD31-4B8C-83A1-F6EECF244321}">
                <p14:modId xmlns:p14="http://schemas.microsoft.com/office/powerpoint/2010/main" val="2805963592"/>
              </p:ext>
            </p:extLst>
          </p:nvPr>
        </p:nvGraphicFramePr>
        <p:xfrm>
          <a:off x="2111755" y="1215112"/>
          <a:ext cx="2669931" cy="2656840"/>
        </p:xfrm>
        <a:graphic>
          <a:graphicData uri="http://schemas.openxmlformats.org/drawingml/2006/table">
            <a:tbl>
              <a:tblPr firstRow="1" bandRow="1">
                <a:tableStyleId>{7DF18680-E054-41AD-8BC1-D1AEF772440D}</a:tableStyleId>
              </a:tblPr>
              <a:tblGrid>
                <a:gridCol w="2669931">
                  <a:extLst>
                    <a:ext uri="{9D8B030D-6E8A-4147-A177-3AD203B41FA5}">
                      <a16:colId xmlns:a16="http://schemas.microsoft.com/office/drawing/2014/main" val="20000"/>
                    </a:ext>
                  </a:extLst>
                </a:gridCol>
              </a:tblGrid>
              <a:tr h="370840">
                <a:tc>
                  <a:txBody>
                    <a:bodyPr/>
                    <a:lstStyle/>
                    <a:p>
                      <a:r>
                        <a:rPr lang="en-GB" b="0" dirty="0">
                          <a:solidFill>
                            <a:schemeClr val="tx1"/>
                          </a:solidFill>
                        </a:rPr>
                        <a:t>Your school: </a:t>
                      </a:r>
                    </a:p>
                  </a:txBody>
                  <a:tcPr>
                    <a:gradFill>
                      <a:gsLst>
                        <a:gs pos="0">
                          <a:srgbClr val="FFC20E"/>
                        </a:gs>
                        <a:gs pos="74000">
                          <a:schemeClr val="bg1"/>
                        </a:gs>
                        <a:gs pos="83000">
                          <a:schemeClr val="bg1"/>
                        </a:gs>
                        <a:gs pos="100000">
                          <a:schemeClr val="bg1"/>
                        </a:gs>
                      </a:gsLst>
                      <a:lin ang="5400000" scaled="1"/>
                    </a:gradFill>
                  </a:tcPr>
                </a:tc>
                <a:extLst>
                  <a:ext uri="{0D108BD9-81ED-4DB2-BD59-A6C34878D82A}">
                    <a16:rowId xmlns:a16="http://schemas.microsoft.com/office/drawing/2014/main" val="10000"/>
                  </a:ext>
                </a:extLst>
              </a:tr>
              <a:tr h="370840">
                <a:tc>
                  <a:txBody>
                    <a:bodyPr/>
                    <a:lstStyle/>
                    <a:p>
                      <a:r>
                        <a:rPr lang="en-GB" sz="2400" dirty="0">
                          <a:latin typeface="Arial" panose="020B0604020202020204" pitchFamily="34" charset="0"/>
                          <a:cs typeface="Arial" panose="020B0604020202020204" pitchFamily="34" charset="0"/>
                        </a:rPr>
                        <a:t>10 million</a:t>
                      </a:r>
                    </a:p>
                  </a:txBody>
                  <a:tcPr>
                    <a:gradFill>
                      <a:gsLst>
                        <a:gs pos="0">
                          <a:srgbClr val="FFC20E"/>
                        </a:gs>
                        <a:gs pos="74000">
                          <a:schemeClr val="bg1"/>
                        </a:gs>
                        <a:gs pos="83000">
                          <a:schemeClr val="bg1"/>
                        </a:gs>
                        <a:gs pos="100000">
                          <a:schemeClr val="bg1"/>
                        </a:gs>
                      </a:gsLst>
                      <a:lin ang="5400000" scaled="1"/>
                    </a:gradFill>
                  </a:tcPr>
                </a:tc>
                <a:extLst>
                  <a:ext uri="{0D108BD9-81ED-4DB2-BD59-A6C34878D82A}">
                    <a16:rowId xmlns:a16="http://schemas.microsoft.com/office/drawing/2014/main" val="10001"/>
                  </a:ext>
                </a:extLst>
              </a:tr>
              <a:tr h="370840">
                <a:tc>
                  <a:txBody>
                    <a:bodyPr/>
                    <a:lstStyle/>
                    <a:p>
                      <a:r>
                        <a:rPr lang="en-GB" sz="2400" dirty="0">
                          <a:latin typeface="Arial" panose="020B0604020202020204" pitchFamily="34" charset="0"/>
                          <a:cs typeface="Arial" panose="020B0604020202020204" pitchFamily="34" charset="0"/>
                        </a:rPr>
                        <a:t>100 million</a:t>
                      </a:r>
                    </a:p>
                  </a:txBody>
                  <a:tcPr>
                    <a:gradFill>
                      <a:gsLst>
                        <a:gs pos="0">
                          <a:srgbClr val="FFC20E"/>
                        </a:gs>
                        <a:gs pos="74000">
                          <a:schemeClr val="bg1"/>
                        </a:gs>
                        <a:gs pos="83000">
                          <a:schemeClr val="bg1"/>
                        </a:gs>
                        <a:gs pos="100000">
                          <a:schemeClr val="bg1"/>
                        </a:gs>
                      </a:gsLst>
                      <a:lin ang="5400000" scaled="1"/>
                    </a:gradFill>
                  </a:tcPr>
                </a:tc>
                <a:extLst>
                  <a:ext uri="{0D108BD9-81ED-4DB2-BD59-A6C34878D82A}">
                    <a16:rowId xmlns:a16="http://schemas.microsoft.com/office/drawing/2014/main" val="10002"/>
                  </a:ext>
                </a:extLst>
              </a:tr>
              <a:tr h="370840">
                <a:tc>
                  <a:txBody>
                    <a:bodyPr/>
                    <a:lstStyle/>
                    <a:p>
                      <a:r>
                        <a:rPr lang="en-GB" sz="2400" dirty="0">
                          <a:latin typeface="Arial" panose="020B0604020202020204" pitchFamily="34" charset="0"/>
                          <a:cs typeface="Arial" panose="020B0604020202020204" pitchFamily="34" charset="0"/>
                        </a:rPr>
                        <a:t>A billion</a:t>
                      </a:r>
                    </a:p>
                  </a:txBody>
                  <a:tcPr>
                    <a:gradFill>
                      <a:gsLst>
                        <a:gs pos="0">
                          <a:srgbClr val="FFC20E"/>
                        </a:gs>
                        <a:gs pos="74000">
                          <a:schemeClr val="bg1"/>
                        </a:gs>
                        <a:gs pos="83000">
                          <a:schemeClr val="bg1"/>
                        </a:gs>
                        <a:gs pos="100000">
                          <a:schemeClr val="bg1"/>
                        </a:gs>
                      </a:gsLst>
                      <a:lin ang="5400000" scaled="1"/>
                    </a:gradFill>
                  </a:tcPr>
                </a:tc>
                <a:extLst>
                  <a:ext uri="{0D108BD9-81ED-4DB2-BD59-A6C34878D82A}">
                    <a16:rowId xmlns:a16="http://schemas.microsoft.com/office/drawing/2014/main" val="10003"/>
                  </a:ext>
                </a:extLst>
              </a:tr>
              <a:tr h="370840">
                <a:tc>
                  <a:txBody>
                    <a:bodyPr/>
                    <a:lstStyle/>
                    <a:p>
                      <a:r>
                        <a:rPr lang="en-GB" sz="2400" dirty="0">
                          <a:latin typeface="Arial" panose="020B0604020202020204" pitchFamily="34" charset="0"/>
                          <a:cs typeface="Arial" panose="020B0604020202020204" pitchFamily="34" charset="0"/>
                        </a:rPr>
                        <a:t>2.5 billion</a:t>
                      </a:r>
                    </a:p>
                  </a:txBody>
                  <a:tcPr>
                    <a:gradFill>
                      <a:gsLst>
                        <a:gs pos="0">
                          <a:srgbClr val="FFC20E"/>
                        </a:gs>
                        <a:gs pos="74000">
                          <a:schemeClr val="bg1"/>
                        </a:gs>
                        <a:gs pos="83000">
                          <a:schemeClr val="bg1"/>
                        </a:gs>
                        <a:gs pos="100000">
                          <a:schemeClr val="bg1"/>
                        </a:gs>
                      </a:gsLst>
                      <a:lin ang="5400000" scaled="1"/>
                    </a:gradFill>
                  </a:tcPr>
                </a:tc>
                <a:extLst>
                  <a:ext uri="{0D108BD9-81ED-4DB2-BD59-A6C34878D82A}">
                    <a16:rowId xmlns:a16="http://schemas.microsoft.com/office/drawing/2014/main" val="10004"/>
                  </a:ext>
                </a:extLst>
              </a:tr>
              <a:tr h="299914">
                <a:tc>
                  <a:txBody>
                    <a:bodyPr/>
                    <a:lstStyle/>
                    <a:p>
                      <a:r>
                        <a:rPr lang="en-GB" sz="2400" dirty="0">
                          <a:latin typeface="Arial" panose="020B0604020202020204" pitchFamily="34" charset="0"/>
                          <a:cs typeface="Arial" panose="020B0604020202020204" pitchFamily="34" charset="0"/>
                        </a:rPr>
                        <a:t>5 billion</a:t>
                      </a:r>
                    </a:p>
                  </a:txBody>
                  <a:tcPr>
                    <a:gradFill>
                      <a:gsLst>
                        <a:gs pos="0">
                          <a:srgbClr val="FFC20E"/>
                        </a:gs>
                        <a:gs pos="74000">
                          <a:schemeClr val="bg1"/>
                        </a:gs>
                        <a:gs pos="83000">
                          <a:schemeClr val="bg1"/>
                        </a:gs>
                        <a:gs pos="100000">
                          <a:schemeClr val="bg1"/>
                        </a:gs>
                      </a:gsLst>
                      <a:lin ang="5400000" scaled="1"/>
                    </a:gradFill>
                  </a:tcPr>
                </a:tc>
                <a:extLst>
                  <a:ext uri="{0D108BD9-81ED-4DB2-BD59-A6C34878D82A}">
                    <a16:rowId xmlns:a16="http://schemas.microsoft.com/office/drawing/2014/main" val="10005"/>
                  </a:ext>
                </a:extLst>
              </a:tr>
            </a:tbl>
          </a:graphicData>
        </a:graphic>
      </p:graphicFrame>
      <p:graphicFrame>
        <p:nvGraphicFramePr>
          <p:cNvPr id="26" name="Table 25"/>
          <p:cNvGraphicFramePr>
            <a:graphicFrameLocks noGrp="1"/>
          </p:cNvGraphicFramePr>
          <p:nvPr>
            <p:extLst>
              <p:ext uri="{D42A27DB-BD31-4B8C-83A1-F6EECF244321}">
                <p14:modId xmlns:p14="http://schemas.microsoft.com/office/powerpoint/2010/main" val="3655290814"/>
              </p:ext>
            </p:extLst>
          </p:nvPr>
        </p:nvGraphicFramePr>
        <p:xfrm>
          <a:off x="4781685" y="1212553"/>
          <a:ext cx="2669931" cy="2656840"/>
        </p:xfrm>
        <a:graphic>
          <a:graphicData uri="http://schemas.openxmlformats.org/drawingml/2006/table">
            <a:tbl>
              <a:tblPr firstRow="1" bandRow="1">
                <a:tableStyleId>{7DF18680-E054-41AD-8BC1-D1AEF772440D}</a:tableStyleId>
              </a:tblPr>
              <a:tblGrid>
                <a:gridCol w="2669931">
                  <a:extLst>
                    <a:ext uri="{9D8B030D-6E8A-4147-A177-3AD203B41FA5}">
                      <a16:colId xmlns:a16="http://schemas.microsoft.com/office/drawing/2014/main" val="20000"/>
                    </a:ext>
                  </a:extLst>
                </a:gridCol>
              </a:tblGrid>
              <a:tr h="370840">
                <a:tc>
                  <a:txBody>
                    <a:bodyPr/>
                    <a:lstStyle/>
                    <a:p>
                      <a:endParaRPr lang="en-GB" dirty="0"/>
                    </a:p>
                  </a:txBody>
                  <a:tcPr>
                    <a:gradFill>
                      <a:gsLst>
                        <a:gs pos="0">
                          <a:srgbClr val="FFC20E"/>
                        </a:gs>
                        <a:gs pos="74000">
                          <a:schemeClr val="bg1"/>
                        </a:gs>
                        <a:gs pos="83000">
                          <a:schemeClr val="bg1"/>
                        </a:gs>
                        <a:gs pos="100000">
                          <a:schemeClr val="bg1"/>
                        </a:gs>
                      </a:gsLst>
                      <a:lin ang="5400000" scaled="1"/>
                    </a:gradFill>
                  </a:tcPr>
                </a:tc>
                <a:extLst>
                  <a:ext uri="{0D108BD9-81ED-4DB2-BD59-A6C34878D82A}">
                    <a16:rowId xmlns:a16="http://schemas.microsoft.com/office/drawing/2014/main" val="10000"/>
                  </a:ext>
                </a:extLst>
              </a:tr>
              <a:tr h="370840">
                <a:tc>
                  <a:txBody>
                    <a:bodyPr/>
                    <a:lstStyle/>
                    <a:p>
                      <a:r>
                        <a:rPr lang="en-GB" sz="2400" dirty="0">
                          <a:latin typeface="Arial" panose="020B0604020202020204" pitchFamily="34" charset="0"/>
                          <a:cs typeface="Arial" panose="020B0604020202020204" pitchFamily="34" charset="0"/>
                        </a:rPr>
                        <a:t>10,000,000</a:t>
                      </a:r>
                    </a:p>
                  </a:txBody>
                  <a:tcPr>
                    <a:gradFill>
                      <a:gsLst>
                        <a:gs pos="0">
                          <a:srgbClr val="FFC20E"/>
                        </a:gs>
                        <a:gs pos="74000">
                          <a:schemeClr val="bg1"/>
                        </a:gs>
                        <a:gs pos="83000">
                          <a:schemeClr val="bg1"/>
                        </a:gs>
                        <a:gs pos="100000">
                          <a:schemeClr val="bg1"/>
                        </a:gs>
                      </a:gsLst>
                      <a:lin ang="5400000" scaled="1"/>
                    </a:gradFill>
                  </a:tcPr>
                </a:tc>
                <a:extLst>
                  <a:ext uri="{0D108BD9-81ED-4DB2-BD59-A6C34878D82A}">
                    <a16:rowId xmlns:a16="http://schemas.microsoft.com/office/drawing/2014/main" val="10001"/>
                  </a:ext>
                </a:extLst>
              </a:tr>
              <a:tr h="370840">
                <a:tc>
                  <a:txBody>
                    <a:bodyPr/>
                    <a:lstStyle/>
                    <a:p>
                      <a:r>
                        <a:rPr lang="en-GB" sz="2400" dirty="0">
                          <a:latin typeface="Arial" panose="020B0604020202020204" pitchFamily="34" charset="0"/>
                          <a:cs typeface="Arial" panose="020B0604020202020204" pitchFamily="34" charset="0"/>
                        </a:rPr>
                        <a:t>100,000,000</a:t>
                      </a:r>
                    </a:p>
                  </a:txBody>
                  <a:tcPr>
                    <a:gradFill>
                      <a:gsLst>
                        <a:gs pos="0">
                          <a:srgbClr val="FFC20E"/>
                        </a:gs>
                        <a:gs pos="74000">
                          <a:schemeClr val="bg1"/>
                        </a:gs>
                        <a:gs pos="83000">
                          <a:schemeClr val="bg1"/>
                        </a:gs>
                        <a:gs pos="100000">
                          <a:schemeClr val="bg1"/>
                        </a:gs>
                      </a:gsLst>
                      <a:lin ang="5400000" scaled="1"/>
                    </a:gradFill>
                  </a:tcPr>
                </a:tc>
                <a:extLst>
                  <a:ext uri="{0D108BD9-81ED-4DB2-BD59-A6C34878D82A}">
                    <a16:rowId xmlns:a16="http://schemas.microsoft.com/office/drawing/2014/main" val="10002"/>
                  </a:ext>
                </a:extLst>
              </a:tr>
              <a:tr h="370840">
                <a:tc>
                  <a:txBody>
                    <a:bodyPr/>
                    <a:lstStyle/>
                    <a:p>
                      <a:r>
                        <a:rPr lang="en-GB" sz="2400" dirty="0">
                          <a:latin typeface="Arial" panose="020B0604020202020204" pitchFamily="34" charset="0"/>
                          <a:cs typeface="Arial" panose="020B0604020202020204" pitchFamily="34" charset="0"/>
                        </a:rPr>
                        <a:t>1000,000,000</a:t>
                      </a:r>
                    </a:p>
                  </a:txBody>
                  <a:tcPr>
                    <a:gradFill>
                      <a:gsLst>
                        <a:gs pos="0">
                          <a:srgbClr val="FFC20E"/>
                        </a:gs>
                        <a:gs pos="74000">
                          <a:schemeClr val="bg1"/>
                        </a:gs>
                        <a:gs pos="83000">
                          <a:schemeClr val="bg1"/>
                        </a:gs>
                        <a:gs pos="100000">
                          <a:schemeClr val="bg1"/>
                        </a:gs>
                      </a:gsLst>
                      <a:lin ang="5400000" scaled="1"/>
                    </a:gradFill>
                  </a:tcPr>
                </a:tc>
                <a:extLst>
                  <a:ext uri="{0D108BD9-81ED-4DB2-BD59-A6C34878D82A}">
                    <a16:rowId xmlns:a16="http://schemas.microsoft.com/office/drawing/2014/main" val="10003"/>
                  </a:ext>
                </a:extLst>
              </a:tr>
              <a:tr h="370840">
                <a:tc>
                  <a:txBody>
                    <a:bodyPr/>
                    <a:lstStyle/>
                    <a:p>
                      <a:r>
                        <a:rPr lang="en-GB" sz="2400" dirty="0">
                          <a:latin typeface="Arial" panose="020B0604020202020204" pitchFamily="34" charset="0"/>
                          <a:cs typeface="Arial" panose="020B0604020202020204" pitchFamily="34" charset="0"/>
                        </a:rPr>
                        <a:t>2500,</a:t>
                      </a:r>
                      <a:r>
                        <a:rPr lang="en-GB" sz="2400" baseline="0" dirty="0">
                          <a:latin typeface="Arial" panose="020B0604020202020204" pitchFamily="34" charset="0"/>
                          <a:cs typeface="Arial" panose="020B0604020202020204" pitchFamily="34" charset="0"/>
                        </a:rPr>
                        <a:t>000,000</a:t>
                      </a:r>
                      <a:endParaRPr lang="en-GB" sz="2400" dirty="0">
                        <a:latin typeface="Arial" panose="020B0604020202020204" pitchFamily="34" charset="0"/>
                        <a:cs typeface="Arial" panose="020B0604020202020204" pitchFamily="34" charset="0"/>
                      </a:endParaRPr>
                    </a:p>
                  </a:txBody>
                  <a:tcPr>
                    <a:gradFill>
                      <a:gsLst>
                        <a:gs pos="0">
                          <a:srgbClr val="FFC20E"/>
                        </a:gs>
                        <a:gs pos="74000">
                          <a:schemeClr val="bg1"/>
                        </a:gs>
                        <a:gs pos="83000">
                          <a:schemeClr val="bg1"/>
                        </a:gs>
                        <a:gs pos="100000">
                          <a:schemeClr val="bg1"/>
                        </a:gs>
                      </a:gsLst>
                      <a:lin ang="5400000" scaled="1"/>
                    </a:gradFill>
                  </a:tcPr>
                </a:tc>
                <a:extLst>
                  <a:ext uri="{0D108BD9-81ED-4DB2-BD59-A6C34878D82A}">
                    <a16:rowId xmlns:a16="http://schemas.microsoft.com/office/drawing/2014/main" val="10004"/>
                  </a:ext>
                </a:extLst>
              </a:tr>
              <a:tr h="299914">
                <a:tc>
                  <a:txBody>
                    <a:bodyPr/>
                    <a:lstStyle/>
                    <a:p>
                      <a:r>
                        <a:rPr lang="en-GB" sz="2400" dirty="0">
                          <a:latin typeface="Arial" panose="020B0604020202020204" pitchFamily="34" charset="0"/>
                          <a:cs typeface="Arial" panose="020B0604020202020204" pitchFamily="34" charset="0"/>
                        </a:rPr>
                        <a:t>5000,000,000</a:t>
                      </a:r>
                    </a:p>
                  </a:txBody>
                  <a:tcPr>
                    <a:gradFill>
                      <a:gsLst>
                        <a:gs pos="0">
                          <a:srgbClr val="FFC20E"/>
                        </a:gs>
                        <a:gs pos="74000">
                          <a:schemeClr val="bg1"/>
                        </a:gs>
                        <a:gs pos="83000">
                          <a:schemeClr val="bg1"/>
                        </a:gs>
                        <a:gs pos="100000">
                          <a:schemeClr val="bg1"/>
                        </a:gs>
                      </a:gsLst>
                      <a:lin ang="5400000" scaled="1"/>
                    </a:gradFill>
                  </a:tcPr>
                </a:tc>
                <a:extLst>
                  <a:ext uri="{0D108BD9-81ED-4DB2-BD59-A6C34878D82A}">
                    <a16:rowId xmlns:a16="http://schemas.microsoft.com/office/drawing/2014/main" val="10005"/>
                  </a:ext>
                </a:extLst>
              </a:tr>
            </a:tbl>
          </a:graphicData>
        </a:graphic>
      </p:graphicFrame>
      <p:pic>
        <p:nvPicPr>
          <p:cNvPr id="27" name="Picture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2428" y="4669235"/>
            <a:ext cx="1961721" cy="431664"/>
          </a:xfrm>
          <a:prstGeom prst="rect">
            <a:avLst/>
          </a:prstGeom>
        </p:spPr>
      </p:pic>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059FF5DC-83F7-0E4A-ABA9-A8313D7322ED}"/>
              </a:ext>
            </a:extLst>
          </p:cNvPr>
          <p:cNvSpPr/>
          <p:nvPr/>
        </p:nvSpPr>
        <p:spPr>
          <a:xfrm>
            <a:off x="-4887448" y="-1111250"/>
            <a:ext cx="7312025" cy="731202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sym typeface="Arial" panose="020B0604020202020204" pitchFamily="34" charset="0"/>
            </a:endParaRPr>
          </a:p>
        </p:txBody>
      </p:sp>
      <p:sp>
        <p:nvSpPr>
          <p:cNvPr id="19467" name="Content Placeholder 2"/>
          <p:cNvSpPr txBox="1">
            <a:spLocks/>
          </p:cNvSpPr>
          <p:nvPr/>
        </p:nvSpPr>
        <p:spPr bwMode="auto">
          <a:xfrm>
            <a:off x="1577975" y="98425"/>
            <a:ext cx="6172200" cy="757238"/>
          </a:xfrm>
          <a:prstGeom prst="rect">
            <a:avLst/>
          </a:prstGeom>
          <a:solidFill>
            <a:srgbClr val="FFC20E"/>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lnSpc>
                <a:spcPct val="107000"/>
              </a:lnSpc>
              <a:spcAft>
                <a:spcPts val="800"/>
              </a:spcAft>
              <a:defRPr/>
            </a:pPr>
            <a:endParaRPr lang="en-GB" dirty="0">
              <a:solidFill>
                <a:schemeClr val="bg1"/>
              </a:solidFill>
            </a:endParaRPr>
          </a:p>
          <a:p>
            <a:pPr algn="ctr">
              <a:lnSpc>
                <a:spcPct val="107000"/>
              </a:lnSpc>
              <a:spcAft>
                <a:spcPts val="800"/>
              </a:spcAft>
              <a:defRPr/>
            </a:pPr>
            <a:r>
              <a:rPr lang="en-GB" dirty="0">
                <a:solidFill>
                  <a:schemeClr val="bg1"/>
                </a:solidFill>
              </a:rPr>
              <a:t>How many children are there in the world?</a:t>
            </a:r>
            <a:endParaRPr lang="en-US" altLang="en-US" dirty="0">
              <a:solidFill>
                <a:schemeClr val="bg1"/>
              </a:solidFill>
              <a:ea typeface="DengXian Light" charset="-122"/>
              <a:cs typeface="Times New Roman" charset="0"/>
            </a:endParaRPr>
          </a:p>
          <a:p>
            <a:pPr algn="ctr">
              <a:lnSpc>
                <a:spcPct val="107000"/>
              </a:lnSpc>
              <a:spcAft>
                <a:spcPts val="800"/>
              </a:spcAft>
              <a:defRPr/>
            </a:pPr>
            <a:endParaRPr lang="en-US" altLang="en-US" dirty="0">
              <a:solidFill>
                <a:schemeClr val="bg1"/>
              </a:solidFill>
              <a:latin typeface="+mj-lt"/>
              <a:ea typeface="DengXian Light"/>
              <a:cs typeface="Times New Roman" panose="02020603050405020304" pitchFamily="18" charset="0"/>
            </a:endParaRPr>
          </a:p>
        </p:txBody>
      </p:sp>
      <p:graphicFrame>
        <p:nvGraphicFramePr>
          <p:cNvPr id="14" name="Table 13"/>
          <p:cNvGraphicFramePr>
            <a:graphicFrameLocks noGrp="1"/>
          </p:cNvGraphicFramePr>
          <p:nvPr>
            <p:extLst>
              <p:ext uri="{D42A27DB-BD31-4B8C-83A1-F6EECF244321}">
                <p14:modId xmlns:p14="http://schemas.microsoft.com/office/powerpoint/2010/main" val="2515633617"/>
              </p:ext>
            </p:extLst>
          </p:nvPr>
        </p:nvGraphicFramePr>
        <p:xfrm>
          <a:off x="2111755" y="1606999"/>
          <a:ext cx="2669931" cy="2286000"/>
        </p:xfrm>
        <a:graphic>
          <a:graphicData uri="http://schemas.openxmlformats.org/drawingml/2006/table">
            <a:tbl>
              <a:tblPr firstRow="1" bandRow="1">
                <a:tableStyleId>{7DF18680-E054-41AD-8BC1-D1AEF772440D}</a:tableStyleId>
              </a:tblPr>
              <a:tblGrid>
                <a:gridCol w="2669931">
                  <a:extLst>
                    <a:ext uri="{9D8B030D-6E8A-4147-A177-3AD203B41FA5}">
                      <a16:colId xmlns:a16="http://schemas.microsoft.com/office/drawing/2014/main" val="20000"/>
                    </a:ext>
                  </a:extLst>
                </a:gridCol>
              </a:tblGrid>
              <a:tr h="370840">
                <a:tc>
                  <a:txBody>
                    <a:bodyPr/>
                    <a:lstStyle/>
                    <a:p>
                      <a:r>
                        <a:rPr lang="en-GB" sz="2400" b="0" dirty="0">
                          <a:solidFill>
                            <a:schemeClr val="tx1"/>
                          </a:solidFill>
                          <a:latin typeface="Arial" panose="020B0604020202020204" pitchFamily="34" charset="0"/>
                          <a:cs typeface="Arial" panose="020B0604020202020204" pitchFamily="34" charset="0"/>
                        </a:rPr>
                        <a:t>10 million</a:t>
                      </a:r>
                    </a:p>
                  </a:txBody>
                  <a:tcPr>
                    <a:gradFill>
                      <a:gsLst>
                        <a:gs pos="0">
                          <a:srgbClr val="FFC20E"/>
                        </a:gs>
                        <a:gs pos="74000">
                          <a:schemeClr val="bg1"/>
                        </a:gs>
                        <a:gs pos="83000">
                          <a:schemeClr val="bg1"/>
                        </a:gs>
                        <a:gs pos="100000">
                          <a:schemeClr val="bg1"/>
                        </a:gs>
                      </a:gsLst>
                      <a:lin ang="5400000" scaled="1"/>
                    </a:gradFill>
                  </a:tcPr>
                </a:tc>
                <a:extLst>
                  <a:ext uri="{0D108BD9-81ED-4DB2-BD59-A6C34878D82A}">
                    <a16:rowId xmlns:a16="http://schemas.microsoft.com/office/drawing/2014/main" val="10000"/>
                  </a:ext>
                </a:extLst>
              </a:tr>
              <a:tr h="370840">
                <a:tc>
                  <a:txBody>
                    <a:bodyPr/>
                    <a:lstStyle/>
                    <a:p>
                      <a:r>
                        <a:rPr lang="en-GB" sz="2400" dirty="0">
                          <a:latin typeface="Arial" panose="020B0604020202020204" pitchFamily="34" charset="0"/>
                          <a:cs typeface="Arial" panose="020B0604020202020204" pitchFamily="34" charset="0"/>
                        </a:rPr>
                        <a:t>100 million</a:t>
                      </a:r>
                    </a:p>
                  </a:txBody>
                  <a:tcPr>
                    <a:gradFill>
                      <a:gsLst>
                        <a:gs pos="0">
                          <a:srgbClr val="FFC20E"/>
                        </a:gs>
                        <a:gs pos="74000">
                          <a:schemeClr val="bg1"/>
                        </a:gs>
                        <a:gs pos="83000">
                          <a:schemeClr val="bg1"/>
                        </a:gs>
                        <a:gs pos="100000">
                          <a:schemeClr val="bg1"/>
                        </a:gs>
                      </a:gsLst>
                      <a:lin ang="5400000" scaled="1"/>
                    </a:gradFill>
                  </a:tcPr>
                </a:tc>
                <a:extLst>
                  <a:ext uri="{0D108BD9-81ED-4DB2-BD59-A6C34878D82A}">
                    <a16:rowId xmlns:a16="http://schemas.microsoft.com/office/drawing/2014/main" val="10001"/>
                  </a:ext>
                </a:extLst>
              </a:tr>
              <a:tr h="370840">
                <a:tc>
                  <a:txBody>
                    <a:bodyPr/>
                    <a:lstStyle/>
                    <a:p>
                      <a:r>
                        <a:rPr lang="en-GB" sz="2400" dirty="0">
                          <a:latin typeface="Arial" panose="020B0604020202020204" pitchFamily="34" charset="0"/>
                          <a:cs typeface="Arial" panose="020B0604020202020204" pitchFamily="34" charset="0"/>
                        </a:rPr>
                        <a:t>A billion</a:t>
                      </a:r>
                    </a:p>
                  </a:txBody>
                  <a:tcPr>
                    <a:gradFill>
                      <a:gsLst>
                        <a:gs pos="0">
                          <a:srgbClr val="FFC20E"/>
                        </a:gs>
                        <a:gs pos="74000">
                          <a:schemeClr val="bg1"/>
                        </a:gs>
                        <a:gs pos="83000">
                          <a:schemeClr val="bg1"/>
                        </a:gs>
                        <a:gs pos="100000">
                          <a:schemeClr val="bg1"/>
                        </a:gs>
                      </a:gsLst>
                      <a:lin ang="5400000" scaled="1"/>
                    </a:gradFill>
                  </a:tcPr>
                </a:tc>
                <a:extLst>
                  <a:ext uri="{0D108BD9-81ED-4DB2-BD59-A6C34878D82A}">
                    <a16:rowId xmlns:a16="http://schemas.microsoft.com/office/drawing/2014/main" val="10002"/>
                  </a:ext>
                </a:extLst>
              </a:tr>
              <a:tr h="370840">
                <a:tc>
                  <a:txBody>
                    <a:bodyPr/>
                    <a:lstStyle/>
                    <a:p>
                      <a:r>
                        <a:rPr lang="en-GB" sz="2400" dirty="0">
                          <a:latin typeface="Arial" panose="020B0604020202020204" pitchFamily="34" charset="0"/>
                          <a:cs typeface="Arial" panose="020B0604020202020204" pitchFamily="34" charset="0"/>
                        </a:rPr>
                        <a:t>2.5 billion</a:t>
                      </a:r>
                    </a:p>
                  </a:txBody>
                  <a:tcPr>
                    <a:gradFill>
                      <a:gsLst>
                        <a:gs pos="0">
                          <a:srgbClr val="FFC20E"/>
                        </a:gs>
                        <a:gs pos="74000">
                          <a:schemeClr val="bg1"/>
                        </a:gs>
                        <a:gs pos="83000">
                          <a:schemeClr val="bg1"/>
                        </a:gs>
                        <a:gs pos="100000">
                          <a:schemeClr val="bg1"/>
                        </a:gs>
                      </a:gsLst>
                      <a:lin ang="5400000" scaled="1"/>
                    </a:gradFill>
                  </a:tcPr>
                </a:tc>
                <a:extLst>
                  <a:ext uri="{0D108BD9-81ED-4DB2-BD59-A6C34878D82A}">
                    <a16:rowId xmlns:a16="http://schemas.microsoft.com/office/drawing/2014/main" val="10003"/>
                  </a:ext>
                </a:extLst>
              </a:tr>
              <a:tr h="299914">
                <a:tc>
                  <a:txBody>
                    <a:bodyPr/>
                    <a:lstStyle/>
                    <a:p>
                      <a:r>
                        <a:rPr lang="en-GB" sz="2400" dirty="0">
                          <a:latin typeface="Arial" panose="020B0604020202020204" pitchFamily="34" charset="0"/>
                          <a:cs typeface="Arial" panose="020B0604020202020204" pitchFamily="34" charset="0"/>
                        </a:rPr>
                        <a:t>5 billion</a:t>
                      </a:r>
                    </a:p>
                  </a:txBody>
                  <a:tcPr>
                    <a:gradFill>
                      <a:gsLst>
                        <a:gs pos="0">
                          <a:srgbClr val="FFC20E"/>
                        </a:gs>
                        <a:gs pos="74000">
                          <a:schemeClr val="bg1"/>
                        </a:gs>
                        <a:gs pos="83000">
                          <a:schemeClr val="bg1"/>
                        </a:gs>
                        <a:gs pos="100000">
                          <a:schemeClr val="bg1"/>
                        </a:gs>
                      </a:gsLst>
                      <a:lin ang="5400000" scaled="1"/>
                    </a:gradFill>
                  </a:tcPr>
                </a:tc>
                <a:extLst>
                  <a:ext uri="{0D108BD9-81ED-4DB2-BD59-A6C34878D82A}">
                    <a16:rowId xmlns:a16="http://schemas.microsoft.com/office/drawing/2014/main" val="10004"/>
                  </a:ext>
                </a:extLst>
              </a:tr>
            </a:tbl>
          </a:graphicData>
        </a:graphic>
      </p:graphicFrame>
      <p:pic>
        <p:nvPicPr>
          <p:cNvPr id="16" name="Picture 6"/>
          <p:cNvPicPr>
            <a:picLocks noChangeAspect="1"/>
          </p:cNvPicPr>
          <p:nvPr/>
        </p:nvPicPr>
        <p:blipFill>
          <a:blip r:embed="rId2">
            <a:extLst>
              <a:ext uri="{28A0092B-C50C-407E-A947-70E740481C1C}">
                <a14:useLocalDpi xmlns:a14="http://schemas.microsoft.com/office/drawing/2010/main" val="0"/>
              </a:ext>
            </a:extLst>
          </a:blip>
          <a:srcRect l="2943" t="5017" r="3355" b="-5017"/>
          <a:stretch>
            <a:fillRect/>
          </a:stretch>
        </p:blipFill>
        <p:spPr bwMode="auto">
          <a:xfrm>
            <a:off x="7346949" y="4367610"/>
            <a:ext cx="1727200" cy="301625"/>
          </a:xfrm>
          <a:prstGeom prst="rect">
            <a:avLst/>
          </a:prstGeom>
          <a:noFill/>
          <a:ln>
            <a:noFill/>
          </a:ln>
          <a:effectLst>
            <a:outerShdw dist="50800" dir="5400000" algn="ctr" rotWithShape="0">
              <a:srgbClr val="000000">
                <a:alpha val="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2428" y="4669235"/>
            <a:ext cx="1961721" cy="431664"/>
          </a:xfrm>
          <a:prstGeom prst="rect">
            <a:avLst/>
          </a:prstGeom>
        </p:spPr>
      </p:pic>
    </p:spTree>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059FF5DC-83F7-0E4A-ABA9-A8313D7322ED}"/>
              </a:ext>
            </a:extLst>
          </p:cNvPr>
          <p:cNvSpPr/>
          <p:nvPr/>
        </p:nvSpPr>
        <p:spPr>
          <a:xfrm>
            <a:off x="-4887448" y="-1111250"/>
            <a:ext cx="7312025" cy="731202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sym typeface="Arial" panose="020B0604020202020204" pitchFamily="34" charset="0"/>
            </a:endParaRPr>
          </a:p>
        </p:txBody>
      </p:sp>
      <p:sp>
        <p:nvSpPr>
          <p:cNvPr id="19467" name="Content Placeholder 2"/>
          <p:cNvSpPr txBox="1">
            <a:spLocks/>
          </p:cNvSpPr>
          <p:nvPr/>
        </p:nvSpPr>
        <p:spPr bwMode="auto">
          <a:xfrm>
            <a:off x="1577975" y="98425"/>
            <a:ext cx="6172200" cy="757238"/>
          </a:xfrm>
          <a:prstGeom prst="rect">
            <a:avLst/>
          </a:prstGeom>
          <a:solidFill>
            <a:srgbClr val="FFC20E"/>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lnSpc>
                <a:spcPct val="107000"/>
              </a:lnSpc>
              <a:spcAft>
                <a:spcPts val="800"/>
              </a:spcAft>
              <a:defRPr/>
            </a:pPr>
            <a:endParaRPr lang="en-GB" dirty="0">
              <a:solidFill>
                <a:schemeClr val="bg1"/>
              </a:solidFill>
            </a:endParaRPr>
          </a:p>
          <a:p>
            <a:pPr algn="ctr">
              <a:lnSpc>
                <a:spcPct val="107000"/>
              </a:lnSpc>
              <a:spcAft>
                <a:spcPts val="800"/>
              </a:spcAft>
              <a:defRPr/>
            </a:pPr>
            <a:r>
              <a:rPr lang="en-GB" dirty="0">
                <a:solidFill>
                  <a:schemeClr val="bg1"/>
                </a:solidFill>
              </a:rPr>
              <a:t>How many children are there in the world?</a:t>
            </a:r>
            <a:endParaRPr lang="en-US" altLang="en-US" dirty="0">
              <a:solidFill>
                <a:schemeClr val="bg1"/>
              </a:solidFill>
              <a:ea typeface="DengXian Light" charset="-122"/>
              <a:cs typeface="Times New Roman" charset="0"/>
            </a:endParaRPr>
          </a:p>
          <a:p>
            <a:pPr algn="ctr">
              <a:lnSpc>
                <a:spcPct val="107000"/>
              </a:lnSpc>
              <a:spcAft>
                <a:spcPts val="800"/>
              </a:spcAft>
              <a:defRPr/>
            </a:pPr>
            <a:endParaRPr lang="en-US" altLang="en-US" dirty="0">
              <a:solidFill>
                <a:schemeClr val="bg1"/>
              </a:solidFill>
              <a:latin typeface="+mj-lt"/>
              <a:ea typeface="DengXian Light"/>
              <a:cs typeface="Times New Roman" panose="02020603050405020304" pitchFamily="18" charset="0"/>
            </a:endParaRPr>
          </a:p>
        </p:txBody>
      </p:sp>
      <p:graphicFrame>
        <p:nvGraphicFramePr>
          <p:cNvPr id="14" name="Table 13"/>
          <p:cNvGraphicFramePr>
            <a:graphicFrameLocks noGrp="1"/>
          </p:cNvGraphicFramePr>
          <p:nvPr>
            <p:extLst>
              <p:ext uri="{D42A27DB-BD31-4B8C-83A1-F6EECF244321}">
                <p14:modId xmlns:p14="http://schemas.microsoft.com/office/powerpoint/2010/main" val="2515633617"/>
              </p:ext>
            </p:extLst>
          </p:nvPr>
        </p:nvGraphicFramePr>
        <p:xfrm>
          <a:off x="2111755" y="1606999"/>
          <a:ext cx="2669931" cy="2286000"/>
        </p:xfrm>
        <a:graphic>
          <a:graphicData uri="http://schemas.openxmlformats.org/drawingml/2006/table">
            <a:tbl>
              <a:tblPr firstRow="1" bandRow="1">
                <a:tableStyleId>{7DF18680-E054-41AD-8BC1-D1AEF772440D}</a:tableStyleId>
              </a:tblPr>
              <a:tblGrid>
                <a:gridCol w="2669931">
                  <a:extLst>
                    <a:ext uri="{9D8B030D-6E8A-4147-A177-3AD203B41FA5}">
                      <a16:colId xmlns:a16="http://schemas.microsoft.com/office/drawing/2014/main" val="20000"/>
                    </a:ext>
                  </a:extLst>
                </a:gridCol>
              </a:tblGrid>
              <a:tr h="370840">
                <a:tc>
                  <a:txBody>
                    <a:bodyPr/>
                    <a:lstStyle/>
                    <a:p>
                      <a:r>
                        <a:rPr lang="en-GB" sz="2400" b="0" dirty="0">
                          <a:solidFill>
                            <a:schemeClr val="tx1"/>
                          </a:solidFill>
                          <a:latin typeface="Arial" panose="020B0604020202020204" pitchFamily="34" charset="0"/>
                          <a:cs typeface="Arial" panose="020B0604020202020204" pitchFamily="34" charset="0"/>
                        </a:rPr>
                        <a:t>10 million</a:t>
                      </a:r>
                    </a:p>
                  </a:txBody>
                  <a:tcPr>
                    <a:gradFill>
                      <a:gsLst>
                        <a:gs pos="0">
                          <a:srgbClr val="FFC20E"/>
                        </a:gs>
                        <a:gs pos="74000">
                          <a:schemeClr val="bg1"/>
                        </a:gs>
                        <a:gs pos="83000">
                          <a:schemeClr val="bg1"/>
                        </a:gs>
                        <a:gs pos="100000">
                          <a:schemeClr val="bg1"/>
                        </a:gs>
                      </a:gsLst>
                      <a:lin ang="5400000" scaled="1"/>
                    </a:gradFill>
                  </a:tcPr>
                </a:tc>
                <a:extLst>
                  <a:ext uri="{0D108BD9-81ED-4DB2-BD59-A6C34878D82A}">
                    <a16:rowId xmlns:a16="http://schemas.microsoft.com/office/drawing/2014/main" val="10000"/>
                  </a:ext>
                </a:extLst>
              </a:tr>
              <a:tr h="370840">
                <a:tc>
                  <a:txBody>
                    <a:bodyPr/>
                    <a:lstStyle/>
                    <a:p>
                      <a:r>
                        <a:rPr lang="en-GB" sz="2400" dirty="0">
                          <a:latin typeface="Arial" panose="020B0604020202020204" pitchFamily="34" charset="0"/>
                          <a:cs typeface="Arial" panose="020B0604020202020204" pitchFamily="34" charset="0"/>
                        </a:rPr>
                        <a:t>100 million</a:t>
                      </a:r>
                    </a:p>
                  </a:txBody>
                  <a:tcPr>
                    <a:gradFill>
                      <a:gsLst>
                        <a:gs pos="0">
                          <a:srgbClr val="FFC20E"/>
                        </a:gs>
                        <a:gs pos="74000">
                          <a:schemeClr val="bg1"/>
                        </a:gs>
                        <a:gs pos="83000">
                          <a:schemeClr val="bg1"/>
                        </a:gs>
                        <a:gs pos="100000">
                          <a:schemeClr val="bg1"/>
                        </a:gs>
                      </a:gsLst>
                      <a:lin ang="5400000" scaled="1"/>
                    </a:gradFill>
                  </a:tcPr>
                </a:tc>
                <a:extLst>
                  <a:ext uri="{0D108BD9-81ED-4DB2-BD59-A6C34878D82A}">
                    <a16:rowId xmlns:a16="http://schemas.microsoft.com/office/drawing/2014/main" val="10001"/>
                  </a:ext>
                </a:extLst>
              </a:tr>
              <a:tr h="370840">
                <a:tc>
                  <a:txBody>
                    <a:bodyPr/>
                    <a:lstStyle/>
                    <a:p>
                      <a:r>
                        <a:rPr lang="en-GB" sz="2400" dirty="0">
                          <a:latin typeface="Arial" panose="020B0604020202020204" pitchFamily="34" charset="0"/>
                          <a:cs typeface="Arial" panose="020B0604020202020204" pitchFamily="34" charset="0"/>
                        </a:rPr>
                        <a:t>A billion</a:t>
                      </a:r>
                    </a:p>
                  </a:txBody>
                  <a:tcPr>
                    <a:gradFill>
                      <a:gsLst>
                        <a:gs pos="0">
                          <a:srgbClr val="FFC20E"/>
                        </a:gs>
                        <a:gs pos="74000">
                          <a:schemeClr val="bg1"/>
                        </a:gs>
                        <a:gs pos="83000">
                          <a:schemeClr val="bg1"/>
                        </a:gs>
                        <a:gs pos="100000">
                          <a:schemeClr val="bg1"/>
                        </a:gs>
                      </a:gsLst>
                      <a:lin ang="5400000" scaled="1"/>
                    </a:gradFill>
                  </a:tcPr>
                </a:tc>
                <a:extLst>
                  <a:ext uri="{0D108BD9-81ED-4DB2-BD59-A6C34878D82A}">
                    <a16:rowId xmlns:a16="http://schemas.microsoft.com/office/drawing/2014/main" val="10002"/>
                  </a:ext>
                </a:extLst>
              </a:tr>
              <a:tr h="370840">
                <a:tc>
                  <a:txBody>
                    <a:bodyPr/>
                    <a:lstStyle/>
                    <a:p>
                      <a:r>
                        <a:rPr lang="en-GB" sz="2400" dirty="0">
                          <a:latin typeface="Arial" panose="020B0604020202020204" pitchFamily="34" charset="0"/>
                          <a:cs typeface="Arial" panose="020B0604020202020204" pitchFamily="34" charset="0"/>
                        </a:rPr>
                        <a:t>2.5 billion</a:t>
                      </a:r>
                    </a:p>
                  </a:txBody>
                  <a:tcPr>
                    <a:gradFill>
                      <a:gsLst>
                        <a:gs pos="0">
                          <a:srgbClr val="FFC20E"/>
                        </a:gs>
                        <a:gs pos="74000">
                          <a:schemeClr val="bg1"/>
                        </a:gs>
                        <a:gs pos="83000">
                          <a:schemeClr val="bg1"/>
                        </a:gs>
                        <a:gs pos="100000">
                          <a:schemeClr val="bg1"/>
                        </a:gs>
                      </a:gsLst>
                      <a:lin ang="5400000" scaled="1"/>
                    </a:gradFill>
                  </a:tcPr>
                </a:tc>
                <a:extLst>
                  <a:ext uri="{0D108BD9-81ED-4DB2-BD59-A6C34878D82A}">
                    <a16:rowId xmlns:a16="http://schemas.microsoft.com/office/drawing/2014/main" val="10003"/>
                  </a:ext>
                </a:extLst>
              </a:tr>
              <a:tr h="299914">
                <a:tc>
                  <a:txBody>
                    <a:bodyPr/>
                    <a:lstStyle/>
                    <a:p>
                      <a:r>
                        <a:rPr lang="en-GB" sz="2400" dirty="0">
                          <a:latin typeface="Arial" panose="020B0604020202020204" pitchFamily="34" charset="0"/>
                          <a:cs typeface="Arial" panose="020B0604020202020204" pitchFamily="34" charset="0"/>
                        </a:rPr>
                        <a:t>5 billion</a:t>
                      </a:r>
                    </a:p>
                  </a:txBody>
                  <a:tcPr>
                    <a:gradFill>
                      <a:gsLst>
                        <a:gs pos="0">
                          <a:srgbClr val="FFC20E"/>
                        </a:gs>
                        <a:gs pos="74000">
                          <a:schemeClr val="bg1"/>
                        </a:gs>
                        <a:gs pos="83000">
                          <a:schemeClr val="bg1"/>
                        </a:gs>
                        <a:gs pos="100000">
                          <a:schemeClr val="bg1"/>
                        </a:gs>
                      </a:gsLst>
                      <a:lin ang="5400000" scaled="1"/>
                    </a:gradFill>
                  </a:tcPr>
                </a:tc>
                <a:extLst>
                  <a:ext uri="{0D108BD9-81ED-4DB2-BD59-A6C34878D82A}">
                    <a16:rowId xmlns:a16="http://schemas.microsoft.com/office/drawing/2014/main" val="10004"/>
                  </a:ext>
                </a:extLst>
              </a:tr>
            </a:tbl>
          </a:graphicData>
        </a:graphic>
      </p:graphicFrame>
      <p:pic>
        <p:nvPicPr>
          <p:cNvPr id="16" name="Picture 6"/>
          <p:cNvPicPr>
            <a:picLocks noChangeAspect="1"/>
          </p:cNvPicPr>
          <p:nvPr/>
        </p:nvPicPr>
        <p:blipFill>
          <a:blip r:embed="rId2">
            <a:extLst>
              <a:ext uri="{28A0092B-C50C-407E-A947-70E740481C1C}">
                <a14:useLocalDpi xmlns:a14="http://schemas.microsoft.com/office/drawing/2010/main" val="0"/>
              </a:ext>
            </a:extLst>
          </a:blip>
          <a:srcRect l="2943" t="5017" r="3355" b="-5017"/>
          <a:stretch>
            <a:fillRect/>
          </a:stretch>
        </p:blipFill>
        <p:spPr bwMode="auto">
          <a:xfrm>
            <a:off x="7346949" y="4367610"/>
            <a:ext cx="1727200" cy="301625"/>
          </a:xfrm>
          <a:prstGeom prst="rect">
            <a:avLst/>
          </a:prstGeom>
          <a:noFill/>
          <a:ln>
            <a:noFill/>
          </a:ln>
          <a:effectLst>
            <a:outerShdw dist="50800" dir="5400000" algn="ctr" rotWithShape="0">
              <a:srgbClr val="000000">
                <a:alpha val="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2428" y="4669235"/>
            <a:ext cx="1961721" cy="431664"/>
          </a:xfrm>
          <a:prstGeom prst="rect">
            <a:avLst/>
          </a:prstGeom>
        </p:spPr>
      </p:pic>
      <p:grpSp>
        <p:nvGrpSpPr>
          <p:cNvPr id="2" name="Group 1"/>
          <p:cNvGrpSpPr/>
          <p:nvPr/>
        </p:nvGrpSpPr>
        <p:grpSpPr>
          <a:xfrm>
            <a:off x="4930410" y="2983652"/>
            <a:ext cx="4325909" cy="646331"/>
            <a:chOff x="4930410" y="2983652"/>
            <a:chExt cx="4325909" cy="646331"/>
          </a:xfrm>
        </p:grpSpPr>
        <p:sp>
          <p:nvSpPr>
            <p:cNvPr id="18" name="Rectangle 17"/>
            <p:cNvSpPr/>
            <p:nvPr/>
          </p:nvSpPr>
          <p:spPr>
            <a:xfrm>
              <a:off x="5917580" y="2983652"/>
              <a:ext cx="3338739" cy="646331"/>
            </a:xfrm>
            <a:prstGeom prst="rect">
              <a:avLst/>
            </a:prstGeom>
          </p:spPr>
          <p:txBody>
            <a:bodyPr wrap="square">
              <a:spAutoFit/>
            </a:bodyPr>
            <a:lstStyle/>
            <a:p>
              <a:r>
                <a:rPr lang="en-GB" sz="1200" dirty="0">
                  <a:latin typeface="Arial" panose="020B0604020202020204" pitchFamily="34" charset="0"/>
                  <a:cs typeface="Arial" panose="020B0604020202020204" pitchFamily="34" charset="0"/>
                </a:rPr>
                <a:t>That’s about 500,000 times </a:t>
              </a:r>
            </a:p>
            <a:p>
              <a:r>
                <a:rPr lang="en-GB" sz="1200" dirty="0">
                  <a:latin typeface="Arial" panose="020B0604020202020204" pitchFamily="34" charset="0"/>
                  <a:cs typeface="Arial" panose="020B0604020202020204" pitchFamily="34" charset="0"/>
                </a:rPr>
                <a:t>more than the number of stars you can </a:t>
              </a:r>
            </a:p>
            <a:p>
              <a:r>
                <a:rPr lang="en-GB" sz="1200" dirty="0">
                  <a:latin typeface="Arial" panose="020B0604020202020204" pitchFamily="34" charset="0"/>
                  <a:cs typeface="Arial" panose="020B0604020202020204" pitchFamily="34" charset="0"/>
                </a:rPr>
                <a:t>see in the night sky!</a:t>
              </a:r>
              <a:endParaRPr lang="en-GB" sz="1200" dirty="0"/>
            </a:p>
          </p:txBody>
        </p:sp>
        <p:sp>
          <p:nvSpPr>
            <p:cNvPr id="19" name="Right Arrow 18"/>
            <p:cNvSpPr/>
            <p:nvPr/>
          </p:nvSpPr>
          <p:spPr>
            <a:xfrm rot="10800000">
              <a:off x="4930410" y="2983652"/>
              <a:ext cx="987170" cy="417561"/>
            </a:xfrm>
            <a:prstGeom prst="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62568624"/>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2F97050C-13F0-1940-9886-CB366416B9B2}"/>
              </a:ext>
            </a:extLst>
          </p:cNvPr>
          <p:cNvSpPr/>
          <p:nvPr/>
        </p:nvSpPr>
        <p:spPr>
          <a:xfrm>
            <a:off x="-4908550" y="-1111250"/>
            <a:ext cx="7312025" cy="731202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defRPr/>
            </a:pPr>
            <a:endParaRPr lang="en-US" altLang="en-US" sz="1000" dirty="0">
              <a:solidFill>
                <a:srgbClr val="FFFFFF"/>
              </a:solidFill>
            </a:endParaRPr>
          </a:p>
        </p:txBody>
      </p:sp>
      <p:pic>
        <p:nvPicPr>
          <p:cNvPr id="14340" name="Picture 3">
            <a:hlinkClick r:id="rId3"/>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3083" y="1147128"/>
            <a:ext cx="1720392" cy="1146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6" name="Picture 13">
            <a:hlinkClick r:id="rId5"/>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512355" y="1143953"/>
            <a:ext cx="2410959" cy="127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8" name="Picture 7">
            <a:hlinkClick r:id="rId7"/>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84150" y="2379794"/>
            <a:ext cx="2238375" cy="1560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0" name="Picture 10"/>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507801" y="2471306"/>
            <a:ext cx="2420943" cy="1469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21" name="Content Placeholder 2"/>
          <p:cNvSpPr txBox="1">
            <a:spLocks/>
          </p:cNvSpPr>
          <p:nvPr/>
        </p:nvSpPr>
        <p:spPr bwMode="auto">
          <a:xfrm>
            <a:off x="1543050" y="144463"/>
            <a:ext cx="6172200" cy="757237"/>
          </a:xfrm>
          <a:prstGeom prst="rect">
            <a:avLst/>
          </a:prstGeom>
          <a:solidFill>
            <a:srgbClr val="FFC20E"/>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defRPr/>
            </a:pPr>
            <a:r>
              <a:rPr lang="en-US" altLang="en-US" sz="2400" dirty="0">
                <a:solidFill>
                  <a:schemeClr val="bg1"/>
                </a:solidFill>
                <a:latin typeface="+mj-lt"/>
                <a:ea typeface="DengXian Light"/>
                <a:cs typeface="Times New Roman" panose="02020603050405020304" pitchFamily="18" charset="0"/>
              </a:rPr>
              <a:t>What do all children in the world have in common?</a:t>
            </a:r>
            <a:endParaRPr lang="en-US" altLang="en-US" b="1" dirty="0">
              <a:solidFill>
                <a:srgbClr val="00B0F0"/>
              </a:solidFill>
              <a:ea typeface="DengXian Light"/>
              <a:cs typeface="Times New Roman" panose="02020603050405020304" pitchFamily="18" charset="0"/>
              <a:sym typeface="Calibri" panose="020F0502020204030204" pitchFamily="34" charset="0"/>
            </a:endParaRPr>
          </a:p>
        </p:txBody>
      </p:sp>
      <p:pic>
        <p:nvPicPr>
          <p:cNvPr id="19" name="Picture 3"/>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553136" y="1159081"/>
            <a:ext cx="1854620" cy="2781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p:cNvGrpSpPr/>
          <p:nvPr/>
        </p:nvGrpSpPr>
        <p:grpSpPr>
          <a:xfrm>
            <a:off x="-715735" y="3996700"/>
            <a:ext cx="8229600" cy="951962"/>
            <a:chOff x="-715735" y="3996700"/>
            <a:chExt cx="8229600" cy="951962"/>
          </a:xfrm>
        </p:grpSpPr>
        <p:sp>
          <p:nvSpPr>
            <p:cNvPr id="2" name="Rectangle 1"/>
            <p:cNvSpPr/>
            <p:nvPr/>
          </p:nvSpPr>
          <p:spPr>
            <a:xfrm>
              <a:off x="1935113" y="4610108"/>
              <a:ext cx="4375707" cy="338554"/>
            </a:xfrm>
            <a:prstGeom prst="rect">
              <a:avLst/>
            </a:prstGeom>
          </p:spPr>
          <p:txBody>
            <a:bodyPr wrap="square">
              <a:spAutoFit/>
            </a:bodyPr>
            <a:lstStyle/>
            <a:p>
              <a:pPr marL="0" indent="0" algn="ctr">
                <a:buNone/>
              </a:pPr>
              <a:r>
                <a:rPr lang="en-GB" sz="1600" b="1" dirty="0">
                  <a:solidFill>
                    <a:srgbClr val="00ADF9"/>
                  </a:solidFill>
                </a:rPr>
                <a:t>How many children’s rights can you name?</a:t>
              </a:r>
              <a:endParaRPr lang="en-GB" sz="1600" dirty="0"/>
            </a:p>
          </p:txBody>
        </p:sp>
        <p:sp>
          <p:nvSpPr>
            <p:cNvPr id="21" name="Content Placeholder 2"/>
            <p:cNvSpPr txBox="1">
              <a:spLocks/>
            </p:cNvSpPr>
            <p:nvPr/>
          </p:nvSpPr>
          <p:spPr bwMode="auto">
            <a:xfrm>
              <a:off x="-715735" y="3996700"/>
              <a:ext cx="8229600"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5" tIns="91425" rIns="91425" bIns="91425" numCol="1" anchor="t" anchorCtr="0" compatLnSpc="1">
              <a:prstTxWarp prst="textNoShape">
                <a:avLst/>
              </a:prstTxWarp>
              <a:normAutofit/>
            </a:bodyPr>
            <a:lstStyle>
              <a:defPPr marR="0" lvl="0" algn="l" rtl="0">
                <a:lnSpc>
                  <a:spcPct val="100000"/>
                </a:lnSpc>
                <a:spcBef>
                  <a:spcPts val="0"/>
                </a:spcBef>
                <a:spcAft>
                  <a:spcPts val="0"/>
                </a:spcAft>
              </a:defPPr>
              <a:lvl1pPr marL="171450" marR="0" lvl="0" indent="-38100" algn="l" rtl="0" eaLnBrk="0" fontAlgn="base" hangingPunct="0">
                <a:lnSpc>
                  <a:spcPct val="90000"/>
                </a:lnSpc>
                <a:spcBef>
                  <a:spcPts val="750"/>
                </a:spcBef>
                <a:spcAft>
                  <a:spcPct val="0"/>
                </a:spcAft>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14350" marR="0" lvl="1" indent="-57150" algn="l" rtl="0" eaLnBrk="0" fontAlgn="base" hangingPunct="0">
                <a:lnSpc>
                  <a:spcPct val="90000"/>
                </a:lnSpc>
                <a:spcBef>
                  <a:spcPts val="375"/>
                </a:spcBef>
                <a:spcAft>
                  <a:spcPct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57250" marR="0" lvl="2" indent="-76200" algn="l" rtl="0" eaLnBrk="0" fontAlgn="base" hangingPunct="0">
                <a:lnSpc>
                  <a:spcPct val="90000"/>
                </a:lnSpc>
                <a:spcBef>
                  <a:spcPts val="375"/>
                </a:spcBef>
                <a:spcAft>
                  <a:spcPct val="0"/>
                </a:spcAft>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0150" marR="0" lvl="3" indent="-85725" algn="l" rtl="0" eaLnBrk="0" fontAlgn="base" hangingPunct="0">
                <a:lnSpc>
                  <a:spcPct val="90000"/>
                </a:lnSpc>
                <a:spcBef>
                  <a:spcPts val="375"/>
                </a:spcBef>
                <a:spcAft>
                  <a:spcPct val="0"/>
                </a:spcAft>
                <a:buClr>
                  <a:schemeClr val="dk1"/>
                </a:buClr>
                <a:buSzPct val="96428"/>
                <a:buFont typeface="Arial"/>
                <a:buChar char="•"/>
                <a:defRPr sz="1350" b="0" i="0" u="none" strike="noStrike" cap="none">
                  <a:solidFill>
                    <a:schemeClr val="dk1"/>
                  </a:solidFill>
                  <a:latin typeface="Calibri"/>
                  <a:ea typeface="Calibri"/>
                  <a:cs typeface="Calibri"/>
                  <a:sym typeface="Calibri"/>
                </a:defRPr>
              </a:lvl4pPr>
              <a:lvl5pPr marL="1543050" marR="0" lvl="4" indent="-85725" algn="l" rtl="0" eaLnBrk="0" fontAlgn="base" hangingPunct="0">
                <a:lnSpc>
                  <a:spcPct val="90000"/>
                </a:lnSpc>
                <a:spcBef>
                  <a:spcPts val="375"/>
                </a:spcBef>
                <a:spcAft>
                  <a:spcPct val="0"/>
                </a:spcAft>
                <a:buClr>
                  <a:schemeClr val="dk1"/>
                </a:buClr>
                <a:buSzPct val="96428"/>
                <a:buFont typeface="Arial"/>
                <a:buChar char="•"/>
                <a:defRPr sz="1350" b="0" i="0" u="none" strike="noStrike" cap="none">
                  <a:solidFill>
                    <a:schemeClr val="dk1"/>
                  </a:solidFill>
                  <a:latin typeface="Calibri"/>
                  <a:ea typeface="Calibri"/>
                  <a:cs typeface="Calibri"/>
                  <a:sym typeface="Calibri"/>
                </a:defRPr>
              </a:lvl5pPr>
              <a:lvl6pPr marL="1885950" marR="0" lvl="5" indent="-85725" algn="l" rtl="0">
                <a:lnSpc>
                  <a:spcPct val="90000"/>
                </a:lnSpc>
                <a:spcBef>
                  <a:spcPts val="375"/>
                </a:spcBef>
                <a:spcAft>
                  <a:spcPts val="0"/>
                </a:spcAft>
                <a:buClr>
                  <a:schemeClr val="dk1"/>
                </a:buClr>
                <a:buSzPct val="96428"/>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spcAft>
                  <a:spcPts val="0"/>
                </a:spcAft>
                <a:buClr>
                  <a:schemeClr val="dk1"/>
                </a:buClr>
                <a:buSzPct val="96428"/>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spcAft>
                  <a:spcPts val="0"/>
                </a:spcAft>
                <a:buClr>
                  <a:schemeClr val="dk1"/>
                </a:buClr>
                <a:buSzPct val="96428"/>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spcAft>
                  <a:spcPts val="0"/>
                </a:spcAft>
                <a:buClr>
                  <a:schemeClr val="dk1"/>
                </a:buClr>
                <a:buSzPct val="96428"/>
                <a:buFont typeface="Arial"/>
                <a:buChar char="•"/>
                <a:defRPr sz="1350" b="0" i="0" u="none" strike="noStrike" cap="none">
                  <a:solidFill>
                    <a:schemeClr val="dk1"/>
                  </a:solidFill>
                  <a:latin typeface="Calibri"/>
                  <a:ea typeface="Calibri"/>
                  <a:cs typeface="Calibri"/>
                  <a:sym typeface="Calibri"/>
                </a:defRPr>
              </a:lvl9pPr>
            </a:lstStyle>
            <a:p>
              <a:pPr marL="0" indent="0" algn="ctr">
                <a:buFont typeface="Arial"/>
                <a:buNone/>
              </a:pPr>
              <a:r>
                <a:rPr lang="en-GB" sz="4000" b="1" i="1" kern="0" dirty="0">
                  <a:solidFill>
                    <a:srgbClr val="00ADF9"/>
                  </a:solidFill>
                </a:rPr>
                <a:t>Their Rights!</a:t>
              </a:r>
              <a:endParaRPr lang="en-GB" sz="4000" i="1" kern="0" dirty="0"/>
            </a:p>
          </p:txBody>
        </p:sp>
      </p:grpSp>
      <p:pic>
        <p:nvPicPr>
          <p:cNvPr id="12" name="Picture 6"/>
          <p:cNvPicPr>
            <a:picLocks noChangeAspect="1"/>
          </p:cNvPicPr>
          <p:nvPr/>
        </p:nvPicPr>
        <p:blipFill>
          <a:blip r:embed="rId11">
            <a:extLst>
              <a:ext uri="{28A0092B-C50C-407E-A947-70E740481C1C}">
                <a14:useLocalDpi xmlns:a14="http://schemas.microsoft.com/office/drawing/2010/main" val="0"/>
              </a:ext>
            </a:extLst>
          </a:blip>
          <a:srcRect l="2943" t="5017" r="3355" b="-5017"/>
          <a:stretch>
            <a:fillRect/>
          </a:stretch>
        </p:blipFill>
        <p:spPr bwMode="auto">
          <a:xfrm>
            <a:off x="7346949" y="4367610"/>
            <a:ext cx="1727200" cy="301625"/>
          </a:xfrm>
          <a:prstGeom prst="rect">
            <a:avLst/>
          </a:prstGeom>
          <a:noFill/>
          <a:ln>
            <a:noFill/>
          </a:ln>
          <a:effectLst>
            <a:outerShdw dist="50800" dir="5400000" algn="ctr" rotWithShape="0">
              <a:srgbClr val="000000">
                <a:alpha val="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112428" y="4669235"/>
            <a:ext cx="1961721" cy="431664"/>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15625"/>
          <a:stretch/>
        </p:blipFill>
        <p:spPr>
          <a:xfrm>
            <a:off x="0" y="0"/>
            <a:ext cx="9144000" cy="5143500"/>
          </a:xfrm>
          <a:prstGeom prst="rect">
            <a:avLst/>
          </a:prstGeom>
        </p:spPr>
      </p:pic>
      <p:grpSp>
        <p:nvGrpSpPr>
          <p:cNvPr id="5" name="Group 6"/>
          <p:cNvGrpSpPr>
            <a:grpSpLocks/>
          </p:cNvGrpSpPr>
          <p:nvPr/>
        </p:nvGrpSpPr>
        <p:grpSpPr bwMode="auto">
          <a:xfrm>
            <a:off x="374387" y="406083"/>
            <a:ext cx="3817938" cy="4331334"/>
            <a:chOff x="11384" y="819059"/>
            <a:chExt cx="3221754" cy="4359776"/>
          </a:xfrm>
        </p:grpSpPr>
        <p:sp>
          <p:nvSpPr>
            <p:cNvPr id="6" name="Rectangle 5"/>
            <p:cNvSpPr/>
            <p:nvPr/>
          </p:nvSpPr>
          <p:spPr>
            <a:xfrm>
              <a:off x="11384" y="819059"/>
              <a:ext cx="3221753" cy="4359776"/>
            </a:xfrm>
            <a:prstGeom prst="rect">
              <a:avLst/>
            </a:prstGeom>
            <a:solidFill>
              <a:srgbClr val="00AEEF">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sym typeface="Arial" panose="020B0604020202020204" pitchFamily="34" charset="0"/>
              </a:endParaRPr>
            </a:p>
          </p:txBody>
        </p:sp>
        <p:sp>
          <p:nvSpPr>
            <p:cNvPr id="7" name="TextBox 6"/>
            <p:cNvSpPr txBox="1"/>
            <p:nvPr/>
          </p:nvSpPr>
          <p:spPr>
            <a:xfrm>
              <a:off x="11385" y="1338115"/>
              <a:ext cx="3221753" cy="3321676"/>
            </a:xfrm>
            <a:prstGeom prst="rect">
              <a:avLst/>
            </a:prstGeom>
            <a:noFill/>
          </p:spPr>
          <p:txBody>
            <a:bodyPr anchor="ctr">
              <a:spAutoFit/>
            </a:bodyPr>
            <a:lstStyle/>
            <a:p>
              <a:pPr algn="ctr">
                <a:lnSpc>
                  <a:spcPct val="107000"/>
                </a:lnSpc>
                <a:spcBef>
                  <a:spcPts val="0"/>
                </a:spcBef>
                <a:spcAft>
                  <a:spcPts val="800"/>
                </a:spcAft>
                <a:buClr>
                  <a:schemeClr val="dk1"/>
                </a:buClr>
                <a:buSzPct val="100000"/>
                <a:defRPr/>
              </a:pPr>
              <a:r>
                <a:rPr lang="en-US" sz="1800" b="1" cap="all" spc="200" dirty="0">
                  <a:solidFill>
                    <a:schemeClr val="bg1"/>
                  </a:solidFill>
                  <a:latin typeface="Arial" panose="020B0604020202020204" pitchFamily="34" charset="0"/>
                  <a:ea typeface="DengXian Light"/>
                  <a:cs typeface="Arial" panose="020B0604020202020204" pitchFamily="34" charset="0"/>
                  <a:sym typeface="Calibri"/>
                </a:rPr>
                <a:t>The UN Convention on the Rights of the Child…</a:t>
              </a:r>
              <a:r>
                <a:rPr lang="en-US" sz="1800" cap="all" spc="200" dirty="0">
                  <a:solidFill>
                    <a:schemeClr val="bg1"/>
                  </a:solidFill>
                  <a:latin typeface="Arial" panose="020B0604020202020204" pitchFamily="34" charset="0"/>
                  <a:ea typeface="DengXian Light"/>
                  <a:cs typeface="Arial" panose="020B0604020202020204" pitchFamily="34" charset="0"/>
                  <a:sym typeface="Calibri"/>
                </a:rPr>
                <a:t> </a:t>
              </a:r>
              <a:endParaRPr lang="en-US" sz="1800" dirty="0">
                <a:latin typeface="Arial" panose="020B0604020202020204" pitchFamily="34" charset="0"/>
                <a:ea typeface="+mn-ea"/>
                <a:cs typeface="Arial" panose="020B0604020202020204" pitchFamily="34" charset="0"/>
                <a:sym typeface="Arial" panose="020B0604020202020204" pitchFamily="34" charset="0"/>
              </a:endParaRPr>
            </a:p>
            <a:p>
              <a:pPr algn="ctr">
                <a:defRPr/>
              </a:pPr>
              <a:r>
                <a:rPr lang="en-US" sz="1800" dirty="0">
                  <a:latin typeface="Arial" panose="020B0604020202020204" pitchFamily="34" charset="0"/>
                  <a:ea typeface="+mn-ea"/>
                  <a:cs typeface="Arial" panose="020B0604020202020204" pitchFamily="34" charset="0"/>
                  <a:sym typeface="Arial" panose="020B0604020202020204" pitchFamily="34" charset="0"/>
                </a:rPr>
                <a:t>… tells us all the rights children have. </a:t>
              </a:r>
            </a:p>
            <a:p>
              <a:pPr algn="ctr">
                <a:defRPr/>
              </a:pPr>
              <a:endParaRPr lang="en-US" sz="1800" dirty="0">
                <a:latin typeface="Arial" panose="020B0604020202020204" pitchFamily="34" charset="0"/>
                <a:ea typeface="+mn-ea"/>
                <a:cs typeface="Arial" panose="020B0604020202020204" pitchFamily="34" charset="0"/>
                <a:sym typeface="Arial" panose="020B0604020202020204" pitchFamily="34" charset="0"/>
              </a:endParaRPr>
            </a:p>
            <a:p>
              <a:pPr algn="ctr">
                <a:defRPr/>
              </a:pPr>
              <a:r>
                <a:rPr lang="en-US" sz="1800" b="1" dirty="0">
                  <a:solidFill>
                    <a:srgbClr val="FFC20E"/>
                  </a:solidFill>
                  <a:latin typeface="Arial" panose="020B0604020202020204" pitchFamily="34" charset="0"/>
                  <a:ea typeface="+mn-ea"/>
                  <a:cs typeface="Arial" panose="020B0604020202020204" pitchFamily="34" charset="0"/>
                  <a:sym typeface="Arial" panose="020B0604020202020204" pitchFamily="34" charset="0"/>
                </a:rPr>
                <a:t>If you add them up there are 54 rights in total. </a:t>
              </a:r>
            </a:p>
            <a:p>
              <a:pPr algn="ctr">
                <a:defRPr/>
              </a:pPr>
              <a:endParaRPr lang="en-US" sz="1800" b="1" dirty="0">
                <a:solidFill>
                  <a:srgbClr val="FFC20E"/>
                </a:solidFill>
                <a:latin typeface="Arial" panose="020B0604020202020204" pitchFamily="34" charset="0"/>
                <a:ea typeface="+mn-ea"/>
                <a:cs typeface="Arial" panose="020B0604020202020204" pitchFamily="34" charset="0"/>
                <a:sym typeface="Arial" panose="020B0604020202020204" pitchFamily="34" charset="0"/>
              </a:endParaRPr>
            </a:p>
            <a:p>
              <a:pPr algn="ctr">
                <a:defRPr/>
              </a:pPr>
              <a:r>
                <a:rPr lang="en-US" sz="1800" dirty="0">
                  <a:latin typeface="Arial" panose="020B0604020202020204" pitchFamily="34" charset="0"/>
                  <a:ea typeface="+mn-ea"/>
                  <a:cs typeface="Arial" panose="020B0604020202020204" pitchFamily="34" charset="0"/>
                  <a:sym typeface="Arial" panose="020B0604020202020204" pitchFamily="34" charset="0"/>
                </a:rPr>
                <a:t>They are for all children, everywhere, all of the time.   </a:t>
              </a:r>
            </a:p>
          </p:txBody>
        </p:sp>
      </p:grpSp>
    </p:spTree>
    <p:extLst>
      <p:ext uri="{BB962C8B-B14F-4D97-AF65-F5344CB8AC3E}">
        <p14:creationId xmlns:p14="http://schemas.microsoft.com/office/powerpoint/2010/main" val="27566727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206A6653-1C23-3941-81B9-3C94C96278EB}"/>
              </a:ext>
            </a:extLst>
          </p:cNvPr>
          <p:cNvSpPr/>
          <p:nvPr/>
        </p:nvSpPr>
        <p:spPr>
          <a:xfrm>
            <a:off x="-4908550" y="-1111250"/>
            <a:ext cx="7312025" cy="731202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defRPr/>
            </a:pPr>
            <a:endParaRPr lang="en-US" altLang="en-US" sz="1000" dirty="0">
              <a:solidFill>
                <a:srgbClr val="FFFFFF"/>
              </a:solidFill>
            </a:endParaRPr>
          </a:p>
        </p:txBody>
      </p:sp>
      <p:sp>
        <p:nvSpPr>
          <p:cNvPr id="6148" name="TextBox 1">
            <a:extLst>
              <a:ext uri="{FF2B5EF4-FFF2-40B4-BE49-F238E27FC236}">
                <a16:creationId xmlns:a16="http://schemas.microsoft.com/office/drawing/2014/main" id="{F62F0BA7-CBB9-5346-B7A2-891B3CD2F4F5}"/>
              </a:ext>
            </a:extLst>
          </p:cNvPr>
          <p:cNvSpPr txBox="1">
            <a:spLocks noChangeArrowheads="1"/>
          </p:cNvSpPr>
          <p:nvPr/>
        </p:nvSpPr>
        <p:spPr bwMode="auto">
          <a:xfrm>
            <a:off x="2403475" y="1274128"/>
            <a:ext cx="3638550" cy="3170099"/>
          </a:xfrm>
          <a:prstGeom prst="rect">
            <a:avLst/>
          </a:prstGeom>
          <a:noFill/>
          <a:ln w="25400">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342900" indent="-34290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indent="0">
              <a:defRPr/>
            </a:pPr>
            <a:endParaRPr lang="en-US" dirty="0">
              <a:ea typeface="+mn-ea"/>
            </a:endParaRPr>
          </a:p>
          <a:p>
            <a:pPr marL="285750" indent="-285750">
              <a:buFont typeface="Courier New" panose="02070309020205020404" pitchFamily="49" charset="0"/>
              <a:buChar char="o"/>
              <a:defRPr/>
            </a:pPr>
            <a:r>
              <a:rPr lang="en-GB" sz="1800" dirty="0"/>
              <a:t>World Children’s Day celebrates children’s rights</a:t>
            </a:r>
          </a:p>
          <a:p>
            <a:pPr marL="0" indent="0">
              <a:defRPr/>
            </a:pPr>
            <a:endParaRPr lang="en-GB" sz="1800" dirty="0">
              <a:ea typeface="+mn-ea"/>
            </a:endParaRPr>
          </a:p>
          <a:p>
            <a:pPr marL="285750" indent="-285750">
              <a:buFont typeface="Courier New" panose="02070309020205020404" pitchFamily="49" charset="0"/>
              <a:buChar char="o"/>
              <a:defRPr/>
            </a:pPr>
            <a:endParaRPr lang="en-GB" sz="1800" dirty="0">
              <a:ea typeface="+mn-ea"/>
            </a:endParaRPr>
          </a:p>
          <a:p>
            <a:pPr marL="285750" indent="-285750">
              <a:buFont typeface="Courier New" panose="02070309020205020404" pitchFamily="49" charset="0"/>
              <a:buChar char="o"/>
              <a:defRPr/>
            </a:pPr>
            <a:r>
              <a:rPr lang="en-US" sz="1800" dirty="0">
                <a:ea typeface="+mn-ea"/>
              </a:rPr>
              <a:t>Help Unicef support and protect children’s rights around the world.</a:t>
            </a:r>
          </a:p>
          <a:p>
            <a:pPr marL="285750" indent="-285750">
              <a:buFont typeface="Courier New" panose="02070309020205020404" pitchFamily="49" charset="0"/>
              <a:buChar char="o"/>
              <a:defRPr/>
            </a:pPr>
            <a:endParaRPr lang="en-US" sz="1800" dirty="0">
              <a:ea typeface="+mn-ea"/>
            </a:endParaRPr>
          </a:p>
          <a:p>
            <a:pPr marL="285750" indent="-285750">
              <a:buFont typeface="Courier New" panose="02070309020205020404" pitchFamily="49" charset="0"/>
              <a:buChar char="o"/>
              <a:defRPr/>
            </a:pPr>
            <a:endParaRPr lang="en-GB" dirty="0"/>
          </a:p>
          <a:p>
            <a:pPr marL="0" indent="0">
              <a:defRPr/>
            </a:pPr>
            <a:endParaRPr lang="en-GB" dirty="0"/>
          </a:p>
          <a:p>
            <a:pPr marL="0" indent="0">
              <a:defRPr/>
            </a:pPr>
            <a:endParaRPr lang="en-GB" dirty="0"/>
          </a:p>
        </p:txBody>
      </p:sp>
      <p:sp>
        <p:nvSpPr>
          <p:cNvPr id="23557" name="Content Placeholder 2"/>
          <p:cNvSpPr txBox="1">
            <a:spLocks/>
          </p:cNvSpPr>
          <p:nvPr/>
        </p:nvSpPr>
        <p:spPr bwMode="auto">
          <a:xfrm>
            <a:off x="1558925" y="211138"/>
            <a:ext cx="6172200" cy="757237"/>
          </a:xfrm>
          <a:prstGeom prst="rect">
            <a:avLst/>
          </a:prstGeom>
          <a:solidFill>
            <a:srgbClr val="FFC20E"/>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514350" indent="-571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857250" indent="-76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200150" indent="-85725">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1543050" indent="-85725">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000250" indent="-85725"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457450" indent="-85725"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2914650" indent="-85725"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371850" indent="-85725"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lnSpc>
                <a:spcPct val="107000"/>
              </a:lnSpc>
              <a:spcAft>
                <a:spcPts val="800"/>
              </a:spcAft>
              <a:buClr>
                <a:srgbClr val="000000"/>
              </a:buClr>
              <a:defRPr/>
            </a:pPr>
            <a:r>
              <a:rPr lang="en-US" altLang="en-US" sz="2800" dirty="0">
                <a:solidFill>
                  <a:schemeClr val="bg1"/>
                </a:solidFill>
                <a:latin typeface="+mj-lt"/>
                <a:ea typeface="DengXian Light"/>
                <a:cs typeface="Times New Roman" panose="02020603050405020304" pitchFamily="18" charset="0"/>
                <a:sym typeface="Calibri" panose="020F0502020204030204" pitchFamily="34" charset="0"/>
              </a:rPr>
              <a:t>World Children’s Day 2018</a:t>
            </a:r>
            <a:endParaRPr lang="en-US" altLang="en-US" sz="2800" dirty="0">
              <a:solidFill>
                <a:schemeClr val="bg1"/>
              </a:solidFill>
              <a:latin typeface="+mj-lt"/>
              <a:ea typeface="Microsoft YaHei" panose="020B0503020204020204" pitchFamily="34" charset="-122"/>
              <a:cs typeface="Times New Roman" panose="02020603050405020304" pitchFamily="18" charset="0"/>
              <a:sym typeface="Calibri" panose="020F0502020204030204"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rcRect l="2943" t="5017" r="3355" b="-5017"/>
          <a:stretch>
            <a:fillRect/>
          </a:stretch>
        </p:blipFill>
        <p:spPr bwMode="auto">
          <a:xfrm>
            <a:off x="7317921" y="4295039"/>
            <a:ext cx="1727200" cy="301625"/>
          </a:xfrm>
          <a:prstGeom prst="rect">
            <a:avLst/>
          </a:prstGeom>
          <a:noFill/>
          <a:ln>
            <a:noFill/>
          </a:ln>
          <a:effectLst>
            <a:outerShdw dist="50800" dir="5400000" algn="ctr" rotWithShape="0">
              <a:srgbClr val="000000">
                <a:alpha val="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3400" y="4596664"/>
            <a:ext cx="1961721" cy="431664"/>
          </a:xfrm>
          <a:prstGeom prst="rect">
            <a:avLst/>
          </a:prstGeom>
        </p:spPr>
      </p:pic>
      <p:pic>
        <p:nvPicPr>
          <p:cNvPr id="11" name="Picture 3"/>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42025" y="1537998"/>
            <a:ext cx="2838153" cy="1885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DEA30B1A-2419-9745-ABB0-83D779D20AF0}"/>
              </a:ext>
            </a:extLst>
          </p:cNvPr>
          <p:cNvSpPr/>
          <p:nvPr/>
        </p:nvSpPr>
        <p:spPr>
          <a:xfrm>
            <a:off x="-4908550" y="-1111250"/>
            <a:ext cx="7312025" cy="731202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defRPr/>
            </a:pPr>
            <a:endParaRPr lang="en-US" altLang="en-US" sz="1000" dirty="0">
              <a:solidFill>
                <a:srgbClr val="FFFFFF"/>
              </a:solidFill>
            </a:endParaRPr>
          </a:p>
        </p:txBody>
      </p:sp>
      <p:sp>
        <p:nvSpPr>
          <p:cNvPr id="6148" name="TextBox 1">
            <a:extLst>
              <a:ext uri="{FF2B5EF4-FFF2-40B4-BE49-F238E27FC236}">
                <a16:creationId xmlns:a16="http://schemas.microsoft.com/office/drawing/2014/main" id="{5EFD4F22-338D-2C44-B7FD-7C777BC150EB}"/>
              </a:ext>
            </a:extLst>
          </p:cNvPr>
          <p:cNvSpPr txBox="1">
            <a:spLocks noChangeArrowheads="1"/>
          </p:cNvSpPr>
          <p:nvPr/>
        </p:nvSpPr>
        <p:spPr bwMode="auto">
          <a:xfrm>
            <a:off x="5849937" y="1520130"/>
            <a:ext cx="329406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indent="0">
              <a:defRPr/>
            </a:pPr>
            <a:r>
              <a:rPr lang="en-US" dirty="0">
                <a:ea typeface="+mn-ea"/>
              </a:rPr>
              <a:t>World Children’s Day is an opportunity to imagine a better world for all children.</a:t>
            </a:r>
          </a:p>
          <a:p>
            <a:pPr marL="0" indent="0">
              <a:defRPr/>
            </a:pPr>
            <a:endParaRPr lang="en-US" dirty="0">
              <a:ea typeface="+mn-ea"/>
            </a:endParaRPr>
          </a:p>
          <a:p>
            <a:pPr marL="0" indent="0">
              <a:defRPr/>
            </a:pPr>
            <a:r>
              <a:rPr lang="en-US" dirty="0">
                <a:ea typeface="+mn-ea"/>
              </a:rPr>
              <a:t>A world where all children’s rights are respected. </a:t>
            </a:r>
          </a:p>
        </p:txBody>
      </p:sp>
      <p:sp>
        <p:nvSpPr>
          <p:cNvPr id="14338" name="Content Placeholder 2">
            <a:extLst>
              <a:ext uri="{FF2B5EF4-FFF2-40B4-BE49-F238E27FC236}">
                <a16:creationId xmlns:a16="http://schemas.microsoft.com/office/drawing/2014/main" id="{1903077B-4583-BF4F-BF24-286591CF5F3B}"/>
              </a:ext>
            </a:extLst>
          </p:cNvPr>
          <p:cNvSpPr txBox="1">
            <a:spLocks noGrp="1"/>
          </p:cNvSpPr>
          <p:nvPr>
            <p:ph idx="1"/>
          </p:nvPr>
        </p:nvSpPr>
        <p:spPr>
          <a:xfrm>
            <a:off x="1558924" y="211138"/>
            <a:ext cx="6450669" cy="941921"/>
          </a:xfrm>
          <a:solidFill>
            <a:srgbClr val="FFC20E"/>
          </a:solidFill>
        </p:spPr>
        <p:txBody>
          <a:bodyPr anchor="ctr"/>
          <a:lstStyle/>
          <a:p>
            <a:pPr marL="0" indent="0" algn="ctr">
              <a:lnSpc>
                <a:spcPct val="107000"/>
              </a:lnSpc>
              <a:spcBef>
                <a:spcPts val="0"/>
              </a:spcBef>
              <a:spcAft>
                <a:spcPts val="800"/>
              </a:spcAft>
              <a:buFont typeface="Arial"/>
              <a:buNone/>
              <a:defRPr/>
            </a:pPr>
            <a:r>
              <a:rPr lang="en-US" sz="2400" cap="all" spc="200" dirty="0">
                <a:solidFill>
                  <a:schemeClr val="bg1"/>
                </a:solidFill>
                <a:latin typeface="+mj-lt"/>
                <a:ea typeface="DengXian Light"/>
                <a:cs typeface="Times New Roman" panose="02020603050405020304" pitchFamily="18" charset="0"/>
              </a:rPr>
              <a:t>UNICEF SUPPORTs CHILDREN TO CLAIM THEIR RIGHTS</a:t>
            </a:r>
            <a:endParaRPr lang="en-US" sz="2400" dirty="0">
              <a:solidFill>
                <a:schemeClr val="bg1"/>
              </a:solidFill>
              <a:latin typeface="+mj-lt"/>
              <a:ea typeface="Microsoft YaHei" panose="020B0503020204020204" pitchFamily="34" charset="-122"/>
              <a:cs typeface="Arial" panose="020B0604020202020204" pitchFamily="34" charset="0"/>
            </a:endParaRP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rcRect l="2943" t="5017" r="3355" b="-5017"/>
          <a:stretch>
            <a:fillRect/>
          </a:stretch>
        </p:blipFill>
        <p:spPr bwMode="auto">
          <a:xfrm>
            <a:off x="7317921" y="4295039"/>
            <a:ext cx="1727200" cy="301625"/>
          </a:xfrm>
          <a:prstGeom prst="rect">
            <a:avLst/>
          </a:prstGeom>
          <a:noFill/>
          <a:ln>
            <a:noFill/>
          </a:ln>
          <a:effectLst>
            <a:outerShdw dist="50800" dir="5400000" algn="ctr" rotWithShape="0">
              <a:srgbClr val="000000">
                <a:alpha val="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83400" y="4596664"/>
            <a:ext cx="1961721" cy="431664"/>
          </a:xfrm>
          <a:prstGeom prst="rect">
            <a:avLst/>
          </a:prstGeom>
        </p:spPr>
      </p:pic>
      <p:pic>
        <p:nvPicPr>
          <p:cNvPr id="11" name="Just a kid">
            <a:hlinkClick r:id="" action="ppaction://media"/>
            <a:extLst>
              <a:ext uri="{FF2B5EF4-FFF2-40B4-BE49-F238E27FC236}">
                <a16:creationId xmlns:a16="http://schemas.microsoft.com/office/drawing/2014/main" id="{70EEEFE9-86FF-453F-8124-65D80E2F490D}"/>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74173" y="1552279"/>
            <a:ext cx="5039781" cy="2834877"/>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43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p:cTn id="12" fill="hold" display="0">
                  <p:stCondLst>
                    <p:cond delay="indefinite"/>
                  </p:stCondLst>
                </p:cTn>
                <p:tgtEl>
                  <p:spTgt spid="11"/>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DEA30B1A-2419-9745-ABB0-83D779D20AF0}"/>
              </a:ext>
            </a:extLst>
          </p:cNvPr>
          <p:cNvSpPr/>
          <p:nvPr/>
        </p:nvSpPr>
        <p:spPr>
          <a:xfrm>
            <a:off x="-4908550" y="-1111250"/>
            <a:ext cx="7312025" cy="731202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defRPr/>
            </a:pPr>
            <a:endParaRPr lang="en-US" altLang="en-US" sz="1000" dirty="0">
              <a:solidFill>
                <a:srgbClr val="FFFFFF"/>
              </a:solidFill>
            </a:endParaRPr>
          </a:p>
        </p:txBody>
      </p:sp>
      <p:sp>
        <p:nvSpPr>
          <p:cNvPr id="6148" name="TextBox 1">
            <a:extLst>
              <a:ext uri="{FF2B5EF4-FFF2-40B4-BE49-F238E27FC236}">
                <a16:creationId xmlns:a16="http://schemas.microsoft.com/office/drawing/2014/main" id="{5EFD4F22-338D-2C44-B7FD-7C777BC150EB}"/>
              </a:ext>
            </a:extLst>
          </p:cNvPr>
          <p:cNvSpPr txBox="1">
            <a:spLocks noChangeArrowheads="1"/>
          </p:cNvSpPr>
          <p:nvPr/>
        </p:nvSpPr>
        <p:spPr bwMode="auto">
          <a:xfrm>
            <a:off x="5749957" y="1404616"/>
            <a:ext cx="3128645"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indent="0"/>
            <a:r>
              <a:rPr lang="en-GB" dirty="0"/>
              <a:t>Sadly, many children in the world (including the UK) are being denied their rights.  Here are some ideas for schools which can help you learn more about this and how to help.</a:t>
            </a:r>
          </a:p>
        </p:txBody>
      </p:sp>
      <p:sp>
        <p:nvSpPr>
          <p:cNvPr id="14338" name="Content Placeholder 2">
            <a:extLst>
              <a:ext uri="{FF2B5EF4-FFF2-40B4-BE49-F238E27FC236}">
                <a16:creationId xmlns:a16="http://schemas.microsoft.com/office/drawing/2014/main" id="{1903077B-4583-BF4F-BF24-286591CF5F3B}"/>
              </a:ext>
            </a:extLst>
          </p:cNvPr>
          <p:cNvSpPr txBox="1">
            <a:spLocks noGrp="1"/>
          </p:cNvSpPr>
          <p:nvPr>
            <p:ph idx="1"/>
          </p:nvPr>
        </p:nvSpPr>
        <p:spPr>
          <a:xfrm>
            <a:off x="1558925" y="79830"/>
            <a:ext cx="6445704" cy="888546"/>
          </a:xfrm>
          <a:solidFill>
            <a:srgbClr val="FFC20E"/>
          </a:solidFill>
        </p:spPr>
        <p:txBody>
          <a:bodyPr anchor="ctr"/>
          <a:lstStyle/>
          <a:p>
            <a:pPr marL="0" indent="0" algn="ctr">
              <a:lnSpc>
                <a:spcPct val="107000"/>
              </a:lnSpc>
              <a:spcBef>
                <a:spcPts val="0"/>
              </a:spcBef>
              <a:spcAft>
                <a:spcPts val="800"/>
              </a:spcAft>
              <a:buFont typeface="Arial"/>
              <a:buNone/>
              <a:defRPr/>
            </a:pPr>
            <a:r>
              <a:rPr lang="en-US" sz="2800" cap="all" spc="200" dirty="0">
                <a:solidFill>
                  <a:schemeClr val="bg1"/>
                </a:solidFill>
                <a:latin typeface="+mj-lt"/>
                <a:ea typeface="DengXian Light"/>
                <a:cs typeface="Times New Roman" panose="02020603050405020304" pitchFamily="18" charset="0"/>
              </a:rPr>
              <a:t>schools can support children’s rights</a:t>
            </a:r>
            <a:endParaRPr lang="en-US" sz="3600" dirty="0">
              <a:solidFill>
                <a:schemeClr val="bg1"/>
              </a:solidFill>
              <a:latin typeface="+mj-lt"/>
              <a:ea typeface="Microsoft YaHei" panose="020B0503020204020204" pitchFamily="34" charset="-122"/>
              <a:cs typeface="Arial" panose="020B0604020202020204" pitchFamily="34" charset="0"/>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856" y="1081088"/>
            <a:ext cx="5237161" cy="349144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rcRect l="2943" t="5017" r="3355" b="-5017"/>
          <a:stretch>
            <a:fillRect/>
          </a:stretch>
        </p:blipFill>
        <p:spPr bwMode="auto">
          <a:xfrm>
            <a:off x="7317921" y="4295039"/>
            <a:ext cx="1727200" cy="301625"/>
          </a:xfrm>
          <a:prstGeom prst="rect">
            <a:avLst/>
          </a:prstGeom>
          <a:noFill/>
          <a:ln>
            <a:noFill/>
          </a:ln>
          <a:effectLst>
            <a:outerShdw dist="50800" dir="5400000" algn="ctr" rotWithShape="0">
              <a:srgbClr val="000000">
                <a:alpha val="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3400" y="4596664"/>
            <a:ext cx="1961721" cy="431664"/>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92510" y="2644481"/>
            <a:ext cx="2571750" cy="660400"/>
          </a:xfrm>
          <a:prstGeom prst="rect">
            <a:avLst/>
          </a:prstGeom>
        </p:spPr>
      </p:pic>
      <p:pic>
        <p:nvPicPr>
          <p:cNvPr id="1026" name="Picture 1" descr="image00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49957" y="3359003"/>
            <a:ext cx="1028428" cy="1460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398</Words>
  <Application>Microsoft Office PowerPoint</Application>
  <PresentationFormat>On-screen Show (16:9)</PresentationFormat>
  <Paragraphs>79</Paragraphs>
  <Slides>10</Slides>
  <Notes>7</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2018-11-06T15:33:40Z</dcterms:created>
  <dcterms:modified xsi:type="dcterms:W3CDTF">2019-11-18T15:18:23Z</dcterms:modified>
</cp:coreProperties>
</file>