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Bool" initials="JB" lastIdx="2" clrIdx="0">
    <p:extLst>
      <p:ext uri="{19B8F6BF-5375-455C-9EA6-DF929625EA0E}">
        <p15:presenceInfo xmlns:p15="http://schemas.microsoft.com/office/powerpoint/2012/main" userId="S::JessicaB@unicef.org.uk::b63dd9cd-4b07-4660-83b4-e92ccdb5b6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63" autoAdjust="0"/>
  </p:normalViewPr>
  <p:slideViewPr>
    <p:cSldViewPr snapToGrid="0" showGuides="1">
      <p:cViewPr varScale="1">
        <p:scale>
          <a:sx n="78" d="100"/>
          <a:sy n="78" d="100"/>
        </p:scale>
        <p:origin x="8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12:14:37.572" idx="1">
    <p:pos x="1106" y="1521"/>
    <p:text>have added a colon here</p:text>
    <p:extLst>
      <p:ext uri="{C676402C-5697-4E1C-873F-D02D1690AC5C}">
        <p15:threadingInfo xmlns:p15="http://schemas.microsoft.com/office/powerpoint/2012/main" timeZoneBias="-60"/>
      </p:ext>
    </p:extLst>
  </p:cm>
  <p:cm authorId="1" dt="2020-09-07T12:16:45.955" idx="2">
    <p:pos x="1106" y="1657"/>
    <p:text>and removed 'engaging in'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1"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S121345_27971_20190318_UK_Mill Hill_london_0258-scr.jpg" descr="RS121345_27971_20190318_UK_Mill Hill_london_0258-s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91" y="-1120423"/>
            <a:ext cx="12335182" cy="8223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UK_SQUARE_FECabove_blue_rgb.jpg" descr="UUK_SQUARE_FECabove_blue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933" y="0"/>
            <a:ext cx="2329989" cy="203904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2"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7381_20190316_uk_lb0017_©Unicef.jpg" descr="27381_20190316_uk_lb0017_©Unicef.jpg"/>
          <p:cNvPicPr>
            <a:picLocks noChangeAspect="1"/>
          </p:cNvPicPr>
          <p:nvPr/>
        </p:nvPicPr>
        <p:blipFill>
          <a:blip r:embed="rId2"/>
          <a:srcRect t="15191"/>
          <a:stretch>
            <a:fillRect/>
          </a:stretch>
        </p:blipFill>
        <p:spPr>
          <a:xfrm>
            <a:off x="-15178" y="-26211"/>
            <a:ext cx="12222355" cy="6910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UUK_SQUARE_FECabove_blue_rgb.jpg" descr="UUK_SQUARE_FECabove_blue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933" y="0"/>
            <a:ext cx="2329989" cy="203904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object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dd headline here"/>
          <p:cNvSpPr txBox="1">
            <a:spLocks noGrp="1"/>
          </p:cNvSpPr>
          <p:nvPr>
            <p:ph type="title" hasCustomPrompt="1"/>
          </p:nvPr>
        </p:nvSpPr>
        <p:spPr>
          <a:xfrm>
            <a:off x="415669" y="1098303"/>
            <a:ext cx="11247591" cy="709161"/>
          </a:xfrm>
          <a:prstGeom prst="rect">
            <a:avLst/>
          </a:prstGeom>
        </p:spPr>
        <p:txBody>
          <a:bodyPr anchor="b"/>
          <a:lstStyle>
            <a:lvl1pPr>
              <a:defRPr sz="4000" cap="all">
                <a:solidFill>
                  <a:srgbClr val="FFFFFF"/>
                </a:solidFill>
              </a:defRPr>
            </a:lvl1pPr>
          </a:lstStyle>
          <a:p>
            <a:r>
              <a:t> Add headline here</a:t>
            </a:r>
          </a:p>
        </p:txBody>
      </p:sp>
      <p:sp>
        <p:nvSpPr>
          <p:cNvPr id="31" name="Straight Connector 16"/>
          <p:cNvSpPr/>
          <p:nvPr/>
        </p:nvSpPr>
        <p:spPr>
          <a:xfrm>
            <a:off x="67887" y="2100940"/>
            <a:ext cx="12056227" cy="3"/>
          </a:xfrm>
          <a:prstGeom prst="line">
            <a:avLst/>
          </a:prstGeom>
          <a:ln w="44450">
            <a:solidFill>
              <a:srgbClr val="FFFFFF"/>
            </a:solidFill>
            <a:prstDash val="lg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15669" y="2820254"/>
            <a:ext cx="6923917" cy="2737718"/>
          </a:xfrm>
          <a:prstGeom prst="rect">
            <a:avLst/>
          </a:prstGeom>
        </p:spPr>
        <p:txBody>
          <a:bodyPr lIns="72000" tIns="72000" rIns="72000" bIns="72000"/>
          <a:lstStyle>
            <a:lvl1pPr marL="342900" indent="-342900">
              <a:buClr>
                <a:srgbClr val="FFFFFF"/>
              </a:buClr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1pPr>
            <a:lvl2pPr marL="849084" indent="-391884">
              <a:buClr>
                <a:srgbClr val="FFFFFF"/>
              </a:buClr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2pPr>
            <a:lvl3pPr marL="1295400" indent="-381000">
              <a:buClr>
                <a:srgbClr val="FFFFFF"/>
              </a:buClr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3pPr>
            <a:lvl4pPr marL="1828800" indent="-457200">
              <a:buClr>
                <a:srgbClr val="FFFFFF"/>
              </a:buClr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4pPr>
            <a:lvl5pPr marL="2286000" indent="-457200">
              <a:buClr>
                <a:srgbClr val="FFFFFF"/>
              </a:buClr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5pPr>
          </a:lstStyle>
          <a:p>
            <a:r>
              <a:t>Click to edit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object 8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33136" y="1735976"/>
            <a:ext cx="6394385" cy="3722957"/>
          </a:xfrm>
          <a:prstGeom prst="rect">
            <a:avLst/>
          </a:prstGeom>
          <a:solidFill>
            <a:srgbClr val="CCCCCC"/>
          </a:solidFill>
        </p:spPr>
        <p:txBody>
          <a:bodyPr lIns="72000" tIns="72000" rIns="72000" bIns="72000"/>
          <a:lstStyle>
            <a:lvl1pPr marL="342900" indent="-342900"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1pPr>
            <a:lvl2pPr marL="849084" indent="-391884"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2pPr>
            <a:lvl3pPr marL="1295400" indent="-381000"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3pPr>
            <a:lvl4pPr marL="1828800" indent="-457200"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4pPr>
            <a:lvl5pPr marL="2286000" indent="-457200">
              <a:defRPr sz="3200">
                <a:latin typeface="Univers Next Pro Heavy Condensed"/>
                <a:ea typeface="Univers Next Pro Heavy Condensed"/>
                <a:cs typeface="Univers Next Pro Heavy Condensed"/>
                <a:sym typeface="Univers Next Pro Heavy Condensed"/>
              </a:defRPr>
            </a:lvl5pPr>
          </a:lstStyle>
          <a:p>
            <a:r>
              <a:t>Click to edit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add headline here"/>
          <p:cNvSpPr txBox="1">
            <a:spLocks noGrp="1"/>
          </p:cNvSpPr>
          <p:nvPr>
            <p:ph type="title" hasCustomPrompt="1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</p:spPr>
        <p:txBody>
          <a:bodyPr anchor="b"/>
          <a:lstStyle>
            <a:lvl1pPr>
              <a:defRPr sz="4800" cap="all">
                <a:solidFill>
                  <a:srgbClr val="FFFFFF"/>
                </a:solidFill>
              </a:defRPr>
            </a:lvl1pPr>
          </a:lstStyle>
          <a:p>
            <a:r>
              <a:t> add headline here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engaging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ADD HEADLINE HER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HEADLINE HERE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ny questions"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RS124260_23769_201808291035_Scotland_6775-scr.JPG" descr="RS124260_23769_201808291035_Scotland_6775-s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3" y="-1294144"/>
            <a:ext cx="12299306" cy="8199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UUK_SQUARE_FECabove_blue_rgb.jpg" descr="UUK_SQUARE_FECabove_blue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933" y="0"/>
            <a:ext cx="2329989" cy="203904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UK_WIDE_FECright_blue_rgb copy.jpg" descr="UUK_WIDE_FECright_blue_rgb cop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0" y="5996149"/>
            <a:ext cx="5080000" cy="8618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87387" y="1600221"/>
            <a:ext cx="10858501" cy="40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add engaging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ADD HEADLINE HERE"/>
          <p:cNvSpPr txBox="1">
            <a:spLocks noGrp="1"/>
          </p:cNvSpPr>
          <p:nvPr>
            <p:ph type="title" hasCustomPrompt="1"/>
          </p:nvPr>
        </p:nvSpPr>
        <p:spPr>
          <a:xfrm>
            <a:off x="687387" y="612257"/>
            <a:ext cx="10858501" cy="81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ADD HEADLINE HERE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57250" marR="0" indent="-4000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34438" marR="0" indent="-320038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73300" marR="0" indent="-4445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"/>
          <p:cNvSpPr/>
          <p:nvPr/>
        </p:nvSpPr>
        <p:spPr>
          <a:xfrm>
            <a:off x="-52187" y="5126944"/>
            <a:ext cx="5059266" cy="7738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0" name="©Unicef/Dawe"/>
          <p:cNvSpPr txBox="1"/>
          <p:nvPr/>
        </p:nvSpPr>
        <p:spPr>
          <a:xfrm>
            <a:off x="5678316" y="6509373"/>
            <a:ext cx="6426185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Families take part in the Unicef UK Action Day. © Unicef</a:t>
            </a:r>
          </a:p>
        </p:txBody>
      </p:sp>
      <p:sp>
        <p:nvSpPr>
          <p:cNvPr id="71" name="Rectangle"/>
          <p:cNvSpPr/>
          <p:nvPr/>
        </p:nvSpPr>
        <p:spPr>
          <a:xfrm>
            <a:off x="-39484" y="4530044"/>
            <a:ext cx="8426943" cy="7738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2" name="Do you know your rights?"/>
          <p:cNvSpPr txBox="1"/>
          <p:nvPr/>
        </p:nvSpPr>
        <p:spPr>
          <a:xfrm>
            <a:off x="61548" y="4555938"/>
            <a:ext cx="9870284" cy="132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14300" tIns="114300" rIns="114300" bIns="114300">
            <a:spAutoFit/>
          </a:bodyPr>
          <a:lstStyle/>
          <a:p>
            <a:pPr lvl="1" indent="88900">
              <a:lnSpc>
                <a:spcPct val="120000"/>
              </a:lnSpc>
              <a:defRPr sz="3500" b="1" cap="all" spc="218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 do people think about climate change?</a:t>
            </a:r>
          </a:p>
        </p:txBody>
      </p:sp>
      <p:sp>
        <p:nvSpPr>
          <p:cNvPr id="73" name="Rectangle"/>
          <p:cNvSpPr/>
          <p:nvPr/>
        </p:nvSpPr>
        <p:spPr>
          <a:xfrm>
            <a:off x="-5536" y="3770200"/>
            <a:ext cx="3128904" cy="760163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4" name="Part 2A: It’s My Right – Activity Quiz"/>
          <p:cNvSpPr txBox="1"/>
          <p:nvPr/>
        </p:nvSpPr>
        <p:spPr>
          <a:xfrm>
            <a:off x="61549" y="3808300"/>
            <a:ext cx="2994730" cy="72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14300" tIns="114300" rIns="114300" bIns="114300">
            <a:spAutoFit/>
          </a:bodyPr>
          <a:lstStyle>
            <a:lvl1pPr indent="88900">
              <a:lnSpc>
                <a:spcPct val="90000"/>
              </a:lnSpc>
              <a:defRPr sz="3500" b="1" cap="all" spc="218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Activity 3</a:t>
            </a:r>
          </a:p>
        </p:txBody>
      </p:sp>
      <p:sp>
        <p:nvSpPr>
          <p:cNvPr id="75" name="– The State of Our Planet News Report"/>
          <p:cNvSpPr txBox="1">
            <a:spLocks noGrp="1"/>
          </p:cNvSpPr>
          <p:nvPr>
            <p:ph type="body" sz="quarter" idx="4294967295"/>
          </p:nvPr>
        </p:nvSpPr>
        <p:spPr>
          <a:xfrm>
            <a:off x="433135" y="5910267"/>
            <a:ext cx="7361264" cy="576647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lnSpc>
                <a:spcPct val="110000"/>
              </a:lnSpc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– The State of Our Planet News Report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RS134115_34917_20191008_RRSA_VD_0018-scr.JPG" descr="RS134115_34917_20191008_RRSA_VD_0018-scr.JPG"/>
          <p:cNvPicPr>
            <a:picLocks noChangeAspect="1"/>
          </p:cNvPicPr>
          <p:nvPr/>
        </p:nvPicPr>
        <p:blipFill>
          <a:blip r:embed="rId2"/>
          <a:srcRect r="20491" b="1217"/>
          <a:stretch>
            <a:fillRect/>
          </a:stretch>
        </p:blipFill>
        <p:spPr>
          <a:xfrm>
            <a:off x="3693845" y="-1"/>
            <a:ext cx="8507526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– All of the living and non-living things in an area including plants, animals and other living things that make up the communities of life; plus all of the non-living material like water, rock, soil and sand."/>
          <p:cNvSpPr txBox="1">
            <a:spLocks noGrp="1"/>
          </p:cNvSpPr>
          <p:nvPr>
            <p:ph type="body" sz="quarter" idx="1"/>
          </p:nvPr>
        </p:nvSpPr>
        <p:spPr>
          <a:xfrm>
            <a:off x="455758" y="1466493"/>
            <a:ext cx="2955555" cy="392501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0" indent="0">
              <a:lnSpc>
                <a:spcPct val="110000"/>
              </a:lnSpc>
              <a:buSzTx/>
              <a:buNone/>
              <a:defRPr sz="2300">
                <a:solidFill>
                  <a:srgbClr val="00AEE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In this activity, we will explore why acting on climate change is important</a:t>
            </a:r>
            <a:r>
              <a:rPr lang="en-GB" dirty="0"/>
              <a:t>:</a:t>
            </a:r>
            <a:r>
              <a:rPr dirty="0"/>
              <a:t> through climate conversations with community members with expertise around different areas of rights or climate. </a:t>
            </a:r>
          </a:p>
        </p:txBody>
      </p:sp>
      <p:sp>
        <p:nvSpPr>
          <p:cNvPr id="79" name="©Unicef/Dawe"/>
          <p:cNvSpPr txBox="1"/>
          <p:nvPr/>
        </p:nvSpPr>
        <p:spPr>
          <a:xfrm>
            <a:off x="6938108" y="133973"/>
            <a:ext cx="5166393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Young people learning about their rights. © Unicef/Dawe</a:t>
            </a:r>
          </a:p>
        </p:txBody>
      </p:sp>
      <p:pic>
        <p:nvPicPr>
          <p:cNvPr id="80" name="UUK_WIDE_FECright_blue_rgb copy.jpg" descr="UUK_WIDE_FECright_blue_rgb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5996149"/>
            <a:ext cx="5080000" cy="861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UNI207490.jpg" descr="UNI207490.jpg"/>
          <p:cNvPicPr>
            <a:picLocks noChangeAspect="1"/>
          </p:cNvPicPr>
          <p:nvPr/>
        </p:nvPicPr>
        <p:blipFill>
          <a:blip r:embed="rId2"/>
          <a:srcRect b="3331"/>
          <a:stretch>
            <a:fillRect/>
          </a:stretch>
        </p:blipFill>
        <p:spPr>
          <a:xfrm>
            <a:off x="-3242" y="-118506"/>
            <a:ext cx="12198485" cy="786136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Rectangle"/>
          <p:cNvSpPr/>
          <p:nvPr/>
        </p:nvSpPr>
        <p:spPr>
          <a:xfrm>
            <a:off x="-8467" y="4337578"/>
            <a:ext cx="12208934" cy="2535967"/>
          </a:xfrm>
          <a:prstGeom prst="rect">
            <a:avLst/>
          </a:prstGeom>
          <a:solidFill>
            <a:srgbClr val="FDFDF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4" name="©Unicef/Dawe"/>
          <p:cNvSpPr txBox="1"/>
          <p:nvPr/>
        </p:nvSpPr>
        <p:spPr>
          <a:xfrm>
            <a:off x="3663403" y="87583"/>
            <a:ext cx="8441096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At Unicef House in New York, Chiarra, 17, from Argentina, gives an interview about climate change. © Unicef/Chalasani</a:t>
            </a:r>
          </a:p>
        </p:txBody>
      </p:sp>
      <p:pic>
        <p:nvPicPr>
          <p:cNvPr id="85" name="UUK_WIDE_FECright_blue_rgb copy.jpg" descr="UUK_WIDE_FECright_blue_rgb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5996149"/>
            <a:ext cx="5080000" cy="86185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433136" y="4672217"/>
            <a:ext cx="11167689" cy="240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00AEE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Information gathered from interviews can be presented as a piece of journalism – as a podcast, video interview or a written feature based on access to tech and interest of participants.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74997" y="1729888"/>
            <a:ext cx="6127620" cy="41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110000"/>
              </a:lnSpc>
              <a:spcBef>
                <a:spcPts val="1000"/>
              </a:spcBef>
              <a:buSzPct val="100000"/>
              <a:buChar char="‣"/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Practise and prepare your questions in advance.</a:t>
            </a:r>
          </a:p>
        </p:txBody>
      </p:sp>
      <p:sp>
        <p:nvSpPr>
          <p:cNvPr id="89" name="Title 1"/>
          <p:cNvSpPr txBox="1">
            <a:spLocks noGrp="1"/>
          </p:cNvSpPr>
          <p:nvPr>
            <p:ph type="title"/>
          </p:nvPr>
        </p:nvSpPr>
        <p:spPr>
          <a:xfrm>
            <a:off x="480462" y="261442"/>
            <a:ext cx="11247594" cy="697392"/>
          </a:xfrm>
          <a:prstGeom prst="rect">
            <a:avLst/>
          </a:prstGeom>
        </p:spPr>
        <p:txBody>
          <a:bodyPr/>
          <a:lstStyle>
            <a:lvl1pPr>
              <a:defRPr sz="3600" spc="100"/>
            </a:lvl1pPr>
          </a:lstStyle>
          <a:p>
            <a:r>
              <a:t>INTERVIEW TIPS</a:t>
            </a:r>
          </a:p>
        </p:txBody>
      </p:sp>
      <p:sp>
        <p:nvSpPr>
          <p:cNvPr id="90" name="Straight Connector 24"/>
          <p:cNvSpPr/>
          <p:nvPr/>
        </p:nvSpPr>
        <p:spPr>
          <a:xfrm>
            <a:off x="16515" y="1344359"/>
            <a:ext cx="4397578" cy="3"/>
          </a:xfrm>
          <a:prstGeom prst="line">
            <a:avLst/>
          </a:prstGeom>
          <a:ln w="44450">
            <a:solidFill>
              <a:srgbClr val="FFFFFF"/>
            </a:solidFill>
            <a:prstDash val="lg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74997" y="2274790"/>
            <a:ext cx="5981207" cy="74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110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Let the interviewee know how long the interview is going to take.</a:t>
            </a:r>
          </a:p>
        </p:txBody>
      </p:sp>
      <p:sp>
        <p:nvSpPr>
          <p:cNvPr id="92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74997" y="3150585"/>
            <a:ext cx="5766091" cy="103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110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Let the interviewee know what you are going to do with the information that they share (will you publish it or just share it in your class or youth group?).</a:t>
            </a:r>
          </a:p>
        </p:txBody>
      </p:sp>
      <p:sp>
        <p:nvSpPr>
          <p:cNvPr id="93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74997" y="4332170"/>
            <a:ext cx="5588081" cy="103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110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Always ask permission if you will be recording the interview with audio or video (even if the recording is only for your own notes).</a:t>
            </a:r>
          </a:p>
        </p:txBody>
      </p:sp>
      <p:pic>
        <p:nvPicPr>
          <p:cNvPr id="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32" y="310668"/>
            <a:ext cx="1027984" cy="1030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ntroducing OutRight 31701_20190520_Special school Kent UK_0190_┬®Unicef_Dawe.jpg" descr="Introducing OutRight 31701_20190520_Special school Kent UK_0190_┬®Unicef_Dawe.jpg"/>
          <p:cNvPicPr>
            <a:picLocks noChangeAspect="1"/>
          </p:cNvPicPr>
          <p:nvPr/>
        </p:nvPicPr>
        <p:blipFill>
          <a:blip r:embed="rId3"/>
          <a:srcRect l="21162" r="21162"/>
          <a:stretch>
            <a:fillRect/>
          </a:stretch>
        </p:blipFill>
        <p:spPr>
          <a:xfrm>
            <a:off x="6237880" y="-119097"/>
            <a:ext cx="6035408" cy="697709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©Unicef/Dawe"/>
          <p:cNvSpPr txBox="1"/>
          <p:nvPr/>
        </p:nvSpPr>
        <p:spPr>
          <a:xfrm>
            <a:off x="7024496" y="87583"/>
            <a:ext cx="5080003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Young people at a Rights Respecting School in England. © Unicef/Dawe</a:t>
            </a:r>
          </a:p>
        </p:txBody>
      </p:sp>
      <p:sp>
        <p:nvSpPr>
          <p:cNvPr id="97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82333" y="5513754"/>
            <a:ext cx="5357154" cy="697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99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Be clear. Use language that anyone will be able to understand.</a:t>
            </a:r>
          </a:p>
        </p:txBody>
      </p:sp>
      <p:pic>
        <p:nvPicPr>
          <p:cNvPr id="98" name="UUK_WIDE_FECright_blue_rgb copy.jpg" descr="UUK_WIDE_FECright_blue_rgb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5996149"/>
            <a:ext cx="5080000" cy="861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480462" y="261442"/>
            <a:ext cx="11247594" cy="697392"/>
          </a:xfrm>
          <a:prstGeom prst="rect">
            <a:avLst/>
          </a:prstGeom>
        </p:spPr>
        <p:txBody>
          <a:bodyPr/>
          <a:lstStyle>
            <a:lvl1pPr>
              <a:defRPr sz="3600" spc="100"/>
            </a:lvl1pPr>
          </a:lstStyle>
          <a:p>
            <a:r>
              <a:t>INTERVIEW TIPS</a:t>
            </a:r>
          </a:p>
        </p:txBody>
      </p:sp>
      <p:sp>
        <p:nvSpPr>
          <p:cNvPr id="101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32047" y="1729888"/>
            <a:ext cx="5470430" cy="305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110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Be sensitive to other opinions and experiences and remember that you are interviewing someone to get their perspective. Climate change can be a topic that some people have different opinions about. If someone’s perspective is different from yours, follow up with a question like “why” to gain more understanding. If an interviewee seems to become angry or upset, stay calm and ask the question in another way. </a:t>
            </a:r>
          </a:p>
        </p:txBody>
      </p:sp>
      <p:sp>
        <p:nvSpPr>
          <p:cNvPr id="102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32047" y="4684455"/>
            <a:ext cx="6127620" cy="53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110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Try to relax and enjoy the experience!</a:t>
            </a:r>
          </a:p>
        </p:txBody>
      </p:sp>
      <p:sp>
        <p:nvSpPr>
          <p:cNvPr id="103" name="– All of the living and non-living things in an area including plants, animals and other living things that make up the communities of life; plus all of the non-living material like water, rock, soil and sand."/>
          <p:cNvSpPr txBox="1"/>
          <p:nvPr/>
        </p:nvSpPr>
        <p:spPr>
          <a:xfrm>
            <a:off x="332050" y="5344078"/>
            <a:ext cx="5943733" cy="697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" tIns="72000" rIns="72000" bIns="72000">
            <a:normAutofit/>
          </a:bodyPr>
          <a:lstStyle>
            <a:lvl1pPr marL="260682" indent="-260682">
              <a:lnSpc>
                <a:spcPct val="99000"/>
              </a:lnSpc>
              <a:spcBef>
                <a:spcPts val="1000"/>
              </a:spcBef>
              <a:buSzPct val="100000"/>
              <a:buChar char="‣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After the interview, remember to thank your interviewee for their time.</a:t>
            </a:r>
          </a:p>
        </p:txBody>
      </p:sp>
      <p:pic>
        <p:nvPicPr>
          <p:cNvPr id="104" name="Advocacy action 1 ÔÇô writing a letter 29133_unicef_itabaianinha_brazil_2019raoniliborio_1191_┬®Unicef_Liborio19.jpg" descr="Advocacy action 1 ÔÇô writing a letter 29133_unicef_itabaianinha_brazil_2019raoniliborio_1191_┬®Unicef_Liborio19.jpg"/>
          <p:cNvPicPr>
            <a:picLocks noChangeAspect="1"/>
          </p:cNvPicPr>
          <p:nvPr/>
        </p:nvPicPr>
        <p:blipFill>
          <a:blip r:embed="rId2"/>
          <a:srcRect l="34367" t="242" r="7550" b="1344"/>
          <a:stretch>
            <a:fillRect/>
          </a:stretch>
        </p:blipFill>
        <p:spPr>
          <a:xfrm>
            <a:off x="6246209" y="-2"/>
            <a:ext cx="6072138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©Unicef/Dawe"/>
          <p:cNvSpPr txBox="1"/>
          <p:nvPr/>
        </p:nvSpPr>
        <p:spPr>
          <a:xfrm>
            <a:off x="6886184" y="87583"/>
            <a:ext cx="5218315" cy="26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>
                <a:solidFill>
                  <a:srgbClr val="21212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young man enjoying his right to education.© Unicef/Liborio19</a:t>
            </a:r>
          </a:p>
        </p:txBody>
      </p:sp>
      <p:pic>
        <p:nvPicPr>
          <p:cNvPr id="106" name="UUK_WIDE_FECright_blue_rgb copy.jpg" descr="UUK_WIDE_FECright_blue_rgb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5996149"/>
            <a:ext cx="5080000" cy="86185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traight Connector 24"/>
          <p:cNvSpPr/>
          <p:nvPr/>
        </p:nvSpPr>
        <p:spPr>
          <a:xfrm>
            <a:off x="16515" y="1344359"/>
            <a:ext cx="4397578" cy="3"/>
          </a:xfrm>
          <a:prstGeom prst="line">
            <a:avLst/>
          </a:prstGeom>
          <a:ln w="44450">
            <a:solidFill>
              <a:srgbClr val="FFFFFF"/>
            </a:solidFill>
            <a:prstDash val="lg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832" y="310668"/>
            <a:ext cx="1027984" cy="1030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>
          <a:alpha val="97000"/>
        </a:srgbClr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Helvetica</vt:lpstr>
      <vt:lpstr>Univers Next Pro Heavy Condensed</vt:lpstr>
      <vt:lpstr>Office Theme</vt:lpstr>
      <vt:lpstr>PowerPoint Presentation</vt:lpstr>
      <vt:lpstr>PowerPoint Presentation</vt:lpstr>
      <vt:lpstr>PowerPoint Presentation</vt:lpstr>
      <vt:lpstr>INTERVIEW TIPS</vt:lpstr>
      <vt:lpstr>INTERVIEW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Jessica Bool</cp:lastModifiedBy>
  <cp:revision>2</cp:revision>
  <dcterms:modified xsi:type="dcterms:W3CDTF">2020-09-07T11:17:19Z</dcterms:modified>
</cp:coreProperties>
</file>