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Lst>
  <p:notesMasterIdLst>
    <p:notesMasterId r:id="rId17"/>
  </p:notesMasterIdLst>
  <p:handoutMasterIdLst>
    <p:handoutMasterId r:id="rId18"/>
  </p:handoutMasterIdLst>
  <p:sldIdLst>
    <p:sldId id="275" r:id="rId3"/>
    <p:sldId id="286" r:id="rId4"/>
    <p:sldId id="294" r:id="rId5"/>
    <p:sldId id="287" r:id="rId6"/>
    <p:sldId id="282" r:id="rId7"/>
    <p:sldId id="284" r:id="rId8"/>
    <p:sldId id="293" r:id="rId9"/>
    <p:sldId id="300" r:id="rId10"/>
    <p:sldId id="302" r:id="rId11"/>
    <p:sldId id="296" r:id="rId12"/>
    <p:sldId id="301" r:id="rId13"/>
    <p:sldId id="298" r:id="rId14"/>
    <p:sldId id="299"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y Hillier" initials="JH" lastIdx="8" clrIdx="0">
    <p:extLst>
      <p:ext uri="{19B8F6BF-5375-455C-9EA6-DF929625EA0E}">
        <p15:presenceInfo xmlns:p15="http://schemas.microsoft.com/office/powerpoint/2012/main" userId="S::jillyh@unicef.org.uk::82b61e6a-a53c-4ccc-ac9f-e8375da6c586" providerId="AD"/>
      </p:ext>
    </p:extLst>
  </p:cmAuthor>
  <p:cmAuthor id="2" name="Jenny Price" initials="JP" lastIdx="12" clrIdx="1">
    <p:extLst>
      <p:ext uri="{19B8F6BF-5375-455C-9EA6-DF929625EA0E}">
        <p15:presenceInfo xmlns:p15="http://schemas.microsoft.com/office/powerpoint/2012/main" userId="rQdEagGjWjAiQOtiN/6rbjmeSVB4E9gMYjVmx07AeNA=" providerId="None"/>
      </p:ext>
    </p:extLst>
  </p:cmAuthor>
  <p:cmAuthor id="3" name="Frances Bestley" initials="FB" lastIdx="4" clrIdx="2">
    <p:extLst>
      <p:ext uri="{19B8F6BF-5375-455C-9EA6-DF929625EA0E}">
        <p15:presenceInfo xmlns:p15="http://schemas.microsoft.com/office/powerpoint/2012/main" userId="S::francesb@unicef.org.uk::dd36c30e-9d53-45de-a66b-9f7025672797" providerId="AD"/>
      </p:ext>
    </p:extLst>
  </p:cmAuthor>
  <p:cmAuthor id="4" name="Gerry McMurtrie" initials="GM" lastIdx="4" clrIdx="3">
    <p:extLst>
      <p:ext uri="{19B8F6BF-5375-455C-9EA6-DF929625EA0E}">
        <p15:presenceInfo xmlns:p15="http://schemas.microsoft.com/office/powerpoint/2012/main" userId="S::GerryM@unicef.org.uk::60beaec8-b4b2-4b10-9e7c-dbbf0e8519b9" providerId="AD"/>
      </p:ext>
    </p:extLst>
  </p:cmAuthor>
  <p:cmAuthor id="5" name="Samantha Bradey" initials="SB" lastIdx="2" clrIdx="4">
    <p:extLst>
      <p:ext uri="{19B8F6BF-5375-455C-9EA6-DF929625EA0E}">
        <p15:presenceInfo xmlns:p15="http://schemas.microsoft.com/office/powerpoint/2012/main" userId="S::SamanthaB@unicef.org.uk::41c99f15-9b87-403a-8456-1da8256f3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FFFF"/>
    <a:srgbClr val="FF9933"/>
    <a:srgbClr val="CCCC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92" autoAdjust="0"/>
  </p:normalViewPr>
  <p:slideViewPr>
    <p:cSldViewPr snapToGrid="0">
      <p:cViewPr varScale="1">
        <p:scale>
          <a:sx n="62" d="100"/>
          <a:sy n="62" d="100"/>
        </p:scale>
        <p:origin x="792"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10/8/2020</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21212"/>
                </a:solidFill>
                <a:effectLst/>
                <a:latin typeface="Open Sans"/>
              </a:rPr>
              <a:t>4 October 2018 in Indonesia, </a:t>
            </a:r>
            <a:r>
              <a:rPr lang="en-GB" b="0" i="0" dirty="0" err="1">
                <a:solidFill>
                  <a:srgbClr val="121212"/>
                </a:solidFill>
                <a:effectLst/>
                <a:latin typeface="Open Sans"/>
              </a:rPr>
              <a:t>Ainun</a:t>
            </a:r>
            <a:r>
              <a:rPr lang="en-GB" b="0" i="0" dirty="0">
                <a:solidFill>
                  <a:srgbClr val="121212"/>
                </a:solidFill>
                <a:effectLst/>
                <a:latin typeface="Open Sans"/>
              </a:rPr>
              <a:t>, age 7, smiles as a UNICEF-supported psychosocial support team plays with children affected by the recent earthquake and resulting tsunami at the Secretariat for child protection.</a:t>
            </a:r>
          </a:p>
          <a:p>
            <a:br>
              <a:rPr lang="en-GB" b="0" i="0" dirty="0">
                <a:solidFill>
                  <a:srgbClr val="000000"/>
                </a:solidFill>
                <a:effectLst/>
                <a:latin typeface="Open Sans"/>
              </a:rPr>
            </a:br>
            <a:r>
              <a:rPr lang="en-GB" sz="1200" b="0" i="0" kern="1200" dirty="0">
                <a:solidFill>
                  <a:schemeClr val="tx1"/>
                </a:solidFill>
                <a:effectLst/>
                <a:latin typeface="+mn-lt"/>
                <a:ea typeface="+mn-ea"/>
                <a:cs typeface="+mn-cs"/>
              </a:rPr>
              <a:t>Unicef/</a:t>
            </a:r>
            <a:r>
              <a:rPr lang="en-GB" b="0" i="0" dirty="0" err="1">
                <a:solidFill>
                  <a:srgbClr val="121212"/>
                </a:solidFill>
                <a:effectLst/>
                <a:latin typeface="Open Sans"/>
              </a:rPr>
              <a:t>Wilander</a:t>
            </a:r>
            <a:endParaRPr lang="en-GB" baseline="0"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291003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233283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405812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From left to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Unicef/</a:t>
            </a:r>
            <a:r>
              <a:rPr lang="en-GB" b="0" i="0" dirty="0" err="1">
                <a:solidFill>
                  <a:srgbClr val="121212"/>
                </a:solidFill>
                <a:effectLst/>
                <a:latin typeface="Open Sans"/>
              </a:rPr>
              <a:t>Schverdfinger</a:t>
            </a:r>
            <a:r>
              <a:rPr lang="en-GB" sz="1200" dirty="0">
                <a:latin typeface="Arial" panose="020B0604020202020204" pitchFamily="34" charset="0"/>
                <a:cs typeface="Arial" panose="020B0604020202020204" pitchFamily="34" charset="0"/>
              </a:rPr>
              <a:t> – </a:t>
            </a:r>
            <a:r>
              <a:rPr lang="en-GB" b="0" i="0" dirty="0">
                <a:solidFill>
                  <a:srgbClr val="121212"/>
                </a:solidFill>
                <a:effectLst/>
                <a:latin typeface="Open Sans"/>
              </a:rPr>
              <a:t>April 2020, Mila, 11, does an online yoga class at home in </a:t>
            </a:r>
            <a:r>
              <a:rPr lang="en-GB" b="0" i="0" dirty="0" err="1">
                <a:solidFill>
                  <a:srgbClr val="121212"/>
                </a:solidFill>
                <a:effectLst/>
                <a:latin typeface="Open Sans"/>
              </a:rPr>
              <a:t>Gamboa</a:t>
            </a:r>
            <a:r>
              <a:rPr lang="en-GB" b="0" i="0" dirty="0">
                <a:solidFill>
                  <a:srgbClr val="121212"/>
                </a:solidFill>
                <a:effectLst/>
                <a:latin typeface="Open Sans"/>
              </a:rPr>
              <a:t>, Colon Province, Panama.</a:t>
            </a: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Unicef/</a:t>
            </a:r>
            <a:r>
              <a:rPr lang="en-GB" b="0" i="0" dirty="0" err="1">
                <a:solidFill>
                  <a:srgbClr val="121212"/>
                </a:solidFill>
                <a:effectLst/>
                <a:latin typeface="Open Sans"/>
              </a:rPr>
              <a:t>Babajanyan</a:t>
            </a:r>
            <a:r>
              <a:rPr lang="en-GB" b="0" i="0" dirty="0">
                <a:solidFill>
                  <a:srgbClr val="121212"/>
                </a:solidFill>
                <a:effectLst/>
                <a:latin typeface="Open Sans"/>
              </a:rPr>
              <a:t> – Psychologist </a:t>
            </a:r>
            <a:r>
              <a:rPr lang="en-GB" b="0" i="0" dirty="0" err="1">
                <a:solidFill>
                  <a:srgbClr val="121212"/>
                </a:solidFill>
                <a:effectLst/>
                <a:latin typeface="Open Sans"/>
              </a:rPr>
              <a:t>Rodica</a:t>
            </a:r>
            <a:r>
              <a:rPr lang="en-GB" b="0" i="0" dirty="0">
                <a:solidFill>
                  <a:srgbClr val="121212"/>
                </a:solidFill>
                <a:effectLst/>
                <a:latin typeface="Open Sans"/>
              </a:rPr>
              <a:t> </a:t>
            </a:r>
            <a:r>
              <a:rPr lang="en-GB" b="0" i="0" dirty="0" err="1">
                <a:solidFill>
                  <a:srgbClr val="121212"/>
                </a:solidFill>
                <a:effectLst/>
                <a:latin typeface="Open Sans"/>
              </a:rPr>
              <a:t>Moraru</a:t>
            </a:r>
            <a:r>
              <a:rPr lang="en-GB" b="0" i="0" dirty="0">
                <a:solidFill>
                  <a:srgbClr val="121212"/>
                </a:solidFill>
                <a:effectLst/>
                <a:latin typeface="Open Sans"/>
              </a:rPr>
              <a:t> speaks with a 12-year-old girl at a UNICEF supported shelter in Moldova.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2121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999999"/>
                </a:solidFill>
                <a:effectLst/>
                <a:latin typeface="Open Sans"/>
                <a:cs typeface="Arial" panose="020B0604020202020204" pitchFamily="34" charset="0"/>
              </a:rPr>
              <a:t>Place2Be and </a:t>
            </a:r>
            <a:r>
              <a:rPr lang="en-GB" sz="1200" b="0" i="0" dirty="0" err="1">
                <a:solidFill>
                  <a:srgbClr val="999999"/>
                </a:solidFill>
                <a:effectLst/>
                <a:latin typeface="Open Sans"/>
                <a:cs typeface="Arial" panose="020B0604020202020204" pitchFamily="34" charset="0"/>
              </a:rPr>
              <a:t>YoungMinds</a:t>
            </a:r>
            <a:r>
              <a:rPr lang="en-GB" sz="1200" b="0" i="0" dirty="0">
                <a:solidFill>
                  <a:srgbClr val="999999"/>
                </a:solidFill>
                <a:effectLst/>
                <a:latin typeface="Open Sans"/>
                <a:cs typeface="Arial" panose="020B0604020202020204" pitchFamily="34" charset="0"/>
              </a:rPr>
              <a:t> logos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188430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97370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98245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16540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84744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335766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875321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in a blue shirt&#10;&#10;Description automatically generated">
            <a:extLst>
              <a:ext uri="{FF2B5EF4-FFF2-40B4-BE49-F238E27FC236}">
                <a16:creationId xmlns:a16="http://schemas.microsoft.com/office/drawing/2014/main" id="{8AF5FEB6-484B-45ED-B239-8BAA85DEEE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F68B737-C81B-454A-B2AF-8074D3AA295C}"/>
              </a:ext>
            </a:extLst>
          </p:cNvPr>
          <p:cNvSpPr txBox="1">
            <a:spLocks/>
          </p:cNvSpPr>
          <p:nvPr userDrawn="1"/>
        </p:nvSpPr>
        <p:spPr>
          <a:xfrm>
            <a:off x="9525" y="5215350"/>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title</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3" name="Picture 2" descr="A person standing in front of a brick wall&#10;&#10;Description automatically generated">
            <a:extLst>
              <a:ext uri="{FF2B5EF4-FFF2-40B4-BE49-F238E27FC236}">
                <a16:creationId xmlns:a16="http://schemas.microsoft.com/office/drawing/2014/main" id="{356664BE-2FE0-4257-841A-27026C4DDE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83623" cy="6858000"/>
          </a:xfrm>
          <a:prstGeom prst="rect">
            <a:avLst/>
          </a:prstGeom>
        </p:spPr>
      </p:pic>
      <p:sp>
        <p:nvSpPr>
          <p:cNvPr id="9" name="Subtitle 2">
            <a:extLst>
              <a:ext uri="{FF2B5EF4-FFF2-40B4-BE49-F238E27FC236}">
                <a16:creationId xmlns:a16="http://schemas.microsoft.com/office/drawing/2014/main" id="{0ADF5142-344E-49DE-89F0-00979C3B6CBB}"/>
              </a:ext>
            </a:extLst>
          </p:cNvPr>
          <p:cNvSpPr>
            <a:spLocks noGrp="1"/>
          </p:cNvSpPr>
          <p:nvPr>
            <p:ph type="subTitle" idx="1" hasCustomPrompt="1"/>
          </p:nvPr>
        </p:nvSpPr>
        <p:spPr>
          <a:xfrm>
            <a:off x="5332021" y="327727"/>
            <a:ext cx="6459728" cy="3311906"/>
          </a:xfrm>
          <a:solidFill>
            <a:srgbClr val="00AEEF">
              <a:alpha val="75000"/>
            </a:srgbClr>
          </a:solidFill>
        </p:spPr>
        <p:txBody>
          <a:bodyPr wrap="square" lIns="216000" tIns="1152000" bIns="72000">
            <a:spAutoFit/>
          </a:bodyPr>
          <a:lstStyle>
            <a:lvl1pPr marL="565200" indent="-457200" algn="l">
              <a:spcBef>
                <a:spcPts val="0"/>
              </a:spcBef>
              <a:buClr>
                <a:schemeClr val="tx1"/>
              </a:buClr>
              <a:buFont typeface="Wingdings" pitchFamily="2" charset="2"/>
              <a:buChar char="§"/>
              <a:defRPr sz="3200" baseline="0">
                <a:solidFill>
                  <a:schemeClr val="bg1"/>
                </a:solidFill>
                <a:latin typeface="Arial" panose="020B0604020202020204" pitchFamily="34" charset="0"/>
                <a:cs typeface="Arial" panose="020B0604020202020204" pitchFamily="34" charset="0"/>
              </a:defRPr>
            </a:lvl1pPr>
            <a:lvl2pPr marL="800100" indent="-342900" algn="l">
              <a:buClr>
                <a:schemeClr val="tx1"/>
              </a:buClr>
              <a:buFont typeface="Wingdings" panose="05000000000000000000" pitchFamily="2" charset="2"/>
              <a:buChar char="§"/>
              <a:defRPr sz="2800">
                <a:solidFill>
                  <a:schemeClr val="bg1"/>
                </a:solidFill>
              </a:defRPr>
            </a:lvl2pPr>
            <a:lvl3pPr marL="1200150" indent="-285750" algn="l">
              <a:buClr>
                <a:schemeClr val="tx1"/>
              </a:buClr>
              <a:buFont typeface="Wingdings" panose="05000000000000000000" pitchFamily="2" charset="2"/>
              <a:buChar char="§"/>
              <a:defRPr sz="2400">
                <a:solidFill>
                  <a:schemeClr val="bg1"/>
                </a:solidFill>
              </a:defRPr>
            </a:lvl3pPr>
            <a:lvl4pPr marL="1714500" indent="-342900" algn="l">
              <a:buClr>
                <a:schemeClr val="tx1"/>
              </a:buClr>
              <a:buFont typeface="Wingdings" pitchFamily="2" charset="2"/>
              <a:buChar char="§"/>
              <a:defRPr sz="2000">
                <a:solidFill>
                  <a:schemeClr val="bg1"/>
                </a:solidFill>
              </a:defRPr>
            </a:lvl4pPr>
            <a:lvl5pPr marL="2171700" indent="-342900" algn="l">
              <a:buClr>
                <a:schemeClr val="tx1"/>
              </a:buClr>
              <a:buFont typeface="Wingdings" pitchFamily="2" charset="2"/>
              <a:buChar char="§"/>
              <a:defRPr sz="2000">
                <a:solidFill>
                  <a:schemeClr val="bg1"/>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a:p>
            <a:pPr lvl="0"/>
            <a:endParaRPr lang="en-US" b="0" i="0" dirty="0">
              <a:latin typeface="Univers Next Pro" panose="020B0503030202020203" pitchFamily="34" charset="77"/>
              <a:cs typeface="Univers" panose="020F0502020204030204" pitchFamily="34" charset="0"/>
            </a:endParaRPr>
          </a:p>
        </p:txBody>
      </p:sp>
      <p:sp>
        <p:nvSpPr>
          <p:cNvPr id="10" name="Title 1">
            <a:extLst>
              <a:ext uri="{FF2B5EF4-FFF2-40B4-BE49-F238E27FC236}">
                <a16:creationId xmlns:a16="http://schemas.microsoft.com/office/drawing/2014/main" id="{ABC97E78-6D89-447C-A407-C3E1372B1437}"/>
              </a:ext>
            </a:extLst>
          </p:cNvPr>
          <p:cNvSpPr>
            <a:spLocks noGrp="1"/>
          </p:cNvSpPr>
          <p:nvPr>
            <p:ph type="ctrTitle" hasCustomPrompt="1"/>
          </p:nvPr>
        </p:nvSpPr>
        <p:spPr>
          <a:xfrm>
            <a:off x="5435148" y="655180"/>
            <a:ext cx="6279757" cy="810063"/>
          </a:xfrm>
          <a:noFill/>
        </p:spPr>
        <p:txBody>
          <a:bodyPr wrap="square" anchor="b">
            <a:normAutofit/>
          </a:bodyPr>
          <a:lstStyle>
            <a:lvl1pPr algn="l">
              <a:defRPr sz="5000" cap="all" spc="400" baseline="0">
                <a:solidFill>
                  <a:schemeClr val="tx1"/>
                </a:solidFill>
                <a:latin typeface="Univers Next Pro Condensed" panose="020B0906030202020203" pitchFamily="34" charset="0"/>
              </a:defRPr>
            </a:lvl1pPr>
          </a:lstStyle>
          <a:p>
            <a:r>
              <a:rPr lang="en-US" dirty="0"/>
              <a:t>Catchy headline</a:t>
            </a:r>
            <a:endParaRPr lang="en-GB" dirty="0"/>
          </a:p>
        </p:txBody>
      </p:sp>
      <p:pic>
        <p:nvPicPr>
          <p:cNvPr id="5" name="Picture 4" descr="A picture containing drawing&#10;&#10;Description automatically generated">
            <a:extLst>
              <a:ext uri="{FF2B5EF4-FFF2-40B4-BE49-F238E27FC236}">
                <a16:creationId xmlns:a16="http://schemas.microsoft.com/office/drawing/2014/main" id="{753E7A9D-DA31-4672-B8C3-769682EEDE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15627" y="5561214"/>
            <a:ext cx="5967996" cy="1283211"/>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parent box 2">
    <p:spTree>
      <p:nvGrpSpPr>
        <p:cNvPr id="1" name=""/>
        <p:cNvGrpSpPr/>
        <p:nvPr/>
      </p:nvGrpSpPr>
      <p:grpSpPr>
        <a:xfrm>
          <a:off x="0" y="0"/>
          <a:ext cx="0" cy="0"/>
          <a:chOff x="0" y="0"/>
          <a:chExt cx="0" cy="0"/>
        </a:xfrm>
      </p:grpSpPr>
      <p:pic>
        <p:nvPicPr>
          <p:cNvPr id="3" name="Picture 2" descr="A person wearing a suit and tie&#10;&#10;Description automatically generated">
            <a:extLst>
              <a:ext uri="{FF2B5EF4-FFF2-40B4-BE49-F238E27FC236}">
                <a16:creationId xmlns:a16="http://schemas.microsoft.com/office/drawing/2014/main" id="{DF6CECDD-4B3C-4D19-81B6-4C1EB76CA6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2921"/>
            <a:ext cx="12296003" cy="6858000"/>
          </a:xfrm>
          <a:prstGeom prst="rect">
            <a:avLst/>
          </a:prstGeom>
        </p:spPr>
      </p:pic>
      <p:sp>
        <p:nvSpPr>
          <p:cNvPr id="12" name="Subtitle 2">
            <a:extLst>
              <a:ext uri="{FF2B5EF4-FFF2-40B4-BE49-F238E27FC236}">
                <a16:creationId xmlns:a16="http://schemas.microsoft.com/office/drawing/2014/main" id="{223EDDFD-1C76-4449-8C6F-4521C01460CB}"/>
              </a:ext>
            </a:extLst>
          </p:cNvPr>
          <p:cNvSpPr>
            <a:spLocks noGrp="1"/>
          </p:cNvSpPr>
          <p:nvPr>
            <p:ph type="subTitle" idx="1" hasCustomPrompt="1"/>
          </p:nvPr>
        </p:nvSpPr>
        <p:spPr>
          <a:xfrm>
            <a:off x="14747869" y="4578452"/>
            <a:ext cx="6459728" cy="3311906"/>
          </a:xfrm>
          <a:solidFill>
            <a:srgbClr val="00AEEF">
              <a:alpha val="50000"/>
            </a:srgbClr>
          </a:solidFill>
        </p:spPr>
        <p:txBody>
          <a:bodyPr wrap="square" lIns="216000" tIns="1152000" bIns="72000">
            <a:spAutoFit/>
          </a:bodyPr>
          <a:lstStyle>
            <a:lvl1pPr marL="565200" indent="-457200" algn="l">
              <a:spcBef>
                <a:spcPts val="0"/>
              </a:spcBef>
              <a:buClr>
                <a:schemeClr val="tx1"/>
              </a:buClr>
              <a:buFont typeface="Wingdings" pitchFamily="2" charset="2"/>
              <a:buChar char="§"/>
              <a:defRPr sz="3200" baseline="0">
                <a:solidFill>
                  <a:schemeClr val="bg1"/>
                </a:solidFill>
                <a:latin typeface="Arial" panose="020B0604020202020204" pitchFamily="34" charset="0"/>
                <a:cs typeface="Arial" panose="020B0604020202020204" pitchFamily="34" charset="0"/>
              </a:defRPr>
            </a:lvl1pPr>
            <a:lvl2pPr marL="800100" indent="-342900" algn="l">
              <a:buClr>
                <a:schemeClr val="tx1"/>
              </a:buClr>
              <a:buFont typeface="Wingdings" panose="05000000000000000000" pitchFamily="2" charset="2"/>
              <a:buChar char="§"/>
              <a:defRPr sz="2800">
                <a:solidFill>
                  <a:schemeClr val="bg1"/>
                </a:solidFill>
              </a:defRPr>
            </a:lvl2pPr>
            <a:lvl3pPr marL="1200150" indent="-285750" algn="l">
              <a:buClr>
                <a:schemeClr val="tx1"/>
              </a:buClr>
              <a:buFont typeface="Wingdings" panose="05000000000000000000" pitchFamily="2" charset="2"/>
              <a:buChar char="§"/>
              <a:defRPr sz="2400">
                <a:solidFill>
                  <a:schemeClr val="bg1"/>
                </a:solidFill>
              </a:defRPr>
            </a:lvl3pPr>
            <a:lvl4pPr marL="1714500" indent="-342900" algn="l">
              <a:buClr>
                <a:schemeClr val="tx1"/>
              </a:buClr>
              <a:buFont typeface="Wingdings" pitchFamily="2" charset="2"/>
              <a:buChar char="§"/>
              <a:defRPr sz="2000">
                <a:solidFill>
                  <a:schemeClr val="bg1"/>
                </a:solidFill>
              </a:defRPr>
            </a:lvl4pPr>
            <a:lvl5pPr marL="2171700" indent="-342900" algn="l">
              <a:buClr>
                <a:schemeClr val="tx1"/>
              </a:buClr>
              <a:buFont typeface="Wingdings" pitchFamily="2" charset="2"/>
              <a:buChar char="§"/>
              <a:defRPr sz="2000">
                <a:solidFill>
                  <a:schemeClr val="bg1"/>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a:p>
            <a:pPr lvl="0"/>
            <a:endParaRPr lang="en-US" b="0" i="0" dirty="0">
              <a:latin typeface="Univers Next Pro" panose="020B0503030202020203" pitchFamily="34" charset="77"/>
              <a:cs typeface="Univers" panose="020F0502020204030204" pitchFamily="34" charset="0"/>
            </a:endParaRPr>
          </a:p>
        </p:txBody>
      </p:sp>
      <p:sp>
        <p:nvSpPr>
          <p:cNvPr id="5" name="Subtitle 2">
            <a:extLst>
              <a:ext uri="{FF2B5EF4-FFF2-40B4-BE49-F238E27FC236}">
                <a16:creationId xmlns:a16="http://schemas.microsoft.com/office/drawing/2014/main" id="{1980D7A8-E0F7-4237-8135-08CD67F56BF0}"/>
              </a:ext>
            </a:extLst>
          </p:cNvPr>
          <p:cNvSpPr txBox="1">
            <a:spLocks/>
          </p:cNvSpPr>
          <p:nvPr userDrawn="1"/>
        </p:nvSpPr>
        <p:spPr>
          <a:xfrm>
            <a:off x="5484421" y="480127"/>
            <a:ext cx="6459728" cy="3311906"/>
          </a:xfrm>
          <a:prstGeom prst="rect">
            <a:avLst/>
          </a:prstGeom>
          <a:solidFill>
            <a:srgbClr val="00AEEF">
              <a:alpha val="50000"/>
            </a:srgbClr>
          </a:solidFill>
        </p:spPr>
        <p:txBody>
          <a:bodyPr vert="horz" wrap="square" lIns="216000" tIns="1152000" rIns="91440" bIns="72000" rtlCol="0">
            <a:spAutoFit/>
          </a:bodyPr>
          <a:lstStyle>
            <a:lvl1pPr marL="565200" indent="-457200" algn="l" defTabSz="914400" rtl="0" eaLnBrk="1" latinLnBrk="0" hangingPunct="1">
              <a:lnSpc>
                <a:spcPct val="90000"/>
              </a:lnSpc>
              <a:spcBef>
                <a:spcPts val="0"/>
              </a:spcBef>
              <a:buClr>
                <a:schemeClr val="tx1"/>
              </a:buClr>
              <a:buFont typeface="Wingdings" pitchFamily="2" charset="2"/>
              <a:buChar char="§"/>
              <a:defRPr sz="3200" kern="1200" baseline="0">
                <a:solidFill>
                  <a:schemeClr val="bg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1"/>
              </a:buClr>
              <a:buFont typeface="Wingdings" panose="05000000000000000000" pitchFamily="2" charset="2"/>
              <a:buChar char="§"/>
              <a:defRPr sz="2800" kern="1200">
                <a:solidFill>
                  <a:schemeClr val="bg1"/>
                </a:solidFill>
                <a:latin typeface="+mn-lt"/>
                <a:ea typeface="+mn-ea"/>
                <a:cs typeface="+mn-cs"/>
              </a:defRPr>
            </a:lvl2pPr>
            <a:lvl3pPr marL="1200150" indent="-285750" algn="l" defTabSz="914400" rtl="0" eaLnBrk="1" latinLnBrk="0" hangingPunct="1">
              <a:lnSpc>
                <a:spcPct val="90000"/>
              </a:lnSpc>
              <a:spcBef>
                <a:spcPts val="500"/>
              </a:spcBef>
              <a:buClr>
                <a:schemeClr val="tx1"/>
              </a:buClr>
              <a:buFont typeface="Wingdings" panose="05000000000000000000" pitchFamily="2" charset="2"/>
              <a:buChar char="§"/>
              <a:defRPr sz="2400" kern="1200">
                <a:solidFill>
                  <a:schemeClr val="bg1"/>
                </a:solidFill>
                <a:latin typeface="+mn-lt"/>
                <a:ea typeface="+mn-ea"/>
                <a:cs typeface="+mn-cs"/>
              </a:defRPr>
            </a:lvl3pPr>
            <a:lvl4pPr marL="1714500" indent="-342900" algn="l" defTabSz="914400" rtl="0" eaLnBrk="1" latinLnBrk="0" hangingPunct="1">
              <a:lnSpc>
                <a:spcPct val="90000"/>
              </a:lnSpc>
              <a:spcBef>
                <a:spcPts val="500"/>
              </a:spcBef>
              <a:buClr>
                <a:schemeClr val="tx1"/>
              </a:buClr>
              <a:buFont typeface="Wingdings" pitchFamily="2" charset="2"/>
              <a:buChar char="§"/>
              <a:defRPr sz="20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Clr>
                <a:schemeClr val="tx1"/>
              </a:buClr>
              <a:buFont typeface="Wingdings" pitchFamily="2" charset="2"/>
              <a:buChar char="§"/>
              <a:defRPr sz="20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Univers Next Pro" panose="020B0503030202020203" pitchFamily="34" charset="77"/>
                <a:cs typeface="Univers" panose="020F0502020204030204" pitchFamily="34" charset="0"/>
              </a:rPr>
              <a:t>Click to edit text</a:t>
            </a:r>
          </a:p>
          <a:p>
            <a:pPr lvl="1"/>
            <a:r>
              <a:rPr lang="en-US" dirty="0">
                <a:latin typeface="Univers Next Pro" panose="020B0503030202020203" pitchFamily="34" charset="77"/>
                <a:cs typeface="Univers" panose="020F0502020204030204" pitchFamily="34" charset="0"/>
              </a:rPr>
              <a:t>Second level</a:t>
            </a:r>
          </a:p>
          <a:p>
            <a:pPr lvl="2"/>
            <a:r>
              <a:rPr lang="en-US" dirty="0">
                <a:latin typeface="Univers Next Pro" panose="020B0503030202020203" pitchFamily="34" charset="77"/>
                <a:cs typeface="Univers" panose="020F0502020204030204" pitchFamily="34" charset="0"/>
              </a:rPr>
              <a:t>Third level</a:t>
            </a:r>
          </a:p>
          <a:p>
            <a:pPr lvl="3"/>
            <a:r>
              <a:rPr lang="en-US" dirty="0">
                <a:latin typeface="Univers Next Pro" panose="020B0503030202020203" pitchFamily="34" charset="77"/>
                <a:cs typeface="Univers" panose="020F0502020204030204" pitchFamily="34" charset="0"/>
              </a:rPr>
              <a:t>Fourth level</a:t>
            </a:r>
          </a:p>
          <a:p>
            <a:endParaRPr lang="en-US" dirty="0">
              <a:latin typeface="Univers Next Pro" panose="020B0503030202020203" pitchFamily="34" charset="77"/>
              <a:cs typeface="Univers" panose="020F0502020204030204" pitchFamily="34" charset="0"/>
            </a:endParaRPr>
          </a:p>
        </p:txBody>
      </p:sp>
      <p:sp>
        <p:nvSpPr>
          <p:cNvPr id="6" name="Title 1">
            <a:extLst>
              <a:ext uri="{FF2B5EF4-FFF2-40B4-BE49-F238E27FC236}">
                <a16:creationId xmlns:a16="http://schemas.microsoft.com/office/drawing/2014/main" id="{C1C93EB2-983F-47B4-960F-C5E94FBABECF}"/>
              </a:ext>
            </a:extLst>
          </p:cNvPr>
          <p:cNvSpPr txBox="1">
            <a:spLocks/>
          </p:cNvSpPr>
          <p:nvPr userDrawn="1"/>
        </p:nvSpPr>
        <p:spPr>
          <a:xfrm>
            <a:off x="5587548" y="807580"/>
            <a:ext cx="6279757" cy="810063"/>
          </a:xfrm>
          <a:prstGeom prst="rect">
            <a:avLst/>
          </a:prstGeom>
          <a:noFill/>
        </p:spPr>
        <p:txBody>
          <a:bodyPr vert="horz" wrap="square" lIns="91440" tIns="45720" rIns="91440" bIns="45720" rtlCol="0" anchor="b">
            <a:normAutofit/>
          </a:bodyPr>
          <a:lstStyle>
            <a:lvl1pPr algn="l" defTabSz="914400" rtl="0" eaLnBrk="1" latinLnBrk="0" hangingPunct="1">
              <a:lnSpc>
                <a:spcPct val="90000"/>
              </a:lnSpc>
              <a:spcBef>
                <a:spcPct val="0"/>
              </a:spcBef>
              <a:buNone/>
              <a:defRPr sz="5000" kern="1200" cap="all" spc="400" baseline="0">
                <a:solidFill>
                  <a:schemeClr val="tx1"/>
                </a:solidFill>
                <a:latin typeface="Univers Next Pro Condensed" panose="020B0906030202020203" pitchFamily="34" charset="0"/>
                <a:ea typeface="+mj-ea"/>
                <a:cs typeface="+mj-cs"/>
              </a:defRPr>
            </a:lvl1pPr>
          </a:lstStyle>
          <a:p>
            <a:r>
              <a:rPr lang="en-US"/>
              <a:t>Catchy headline</a:t>
            </a:r>
            <a:endParaRPr lang="en-GB" dirty="0"/>
          </a:p>
        </p:txBody>
      </p:sp>
    </p:spTree>
    <p:extLst>
      <p:ext uri="{BB962C8B-B14F-4D97-AF65-F5344CB8AC3E}">
        <p14:creationId xmlns:p14="http://schemas.microsoft.com/office/powerpoint/2010/main" val="1806348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3EAA7537-BB7E-5641-A98F-8B4B9F06952C}"/>
              </a:ext>
            </a:extLst>
          </p:cNvPr>
          <p:cNvSpPr>
            <a:spLocks noGrp="1"/>
          </p:cNvSpPr>
          <p:nvPr>
            <p:ph type="subTitle" idx="1" hasCustomPrompt="1"/>
          </p:nvPr>
        </p:nvSpPr>
        <p:spPr>
          <a:xfrm>
            <a:off x="5332021" y="327727"/>
            <a:ext cx="6459728" cy="3311906"/>
          </a:xfrm>
          <a:solidFill>
            <a:srgbClr val="00AEEF">
              <a:alpha val="50000"/>
            </a:srgbClr>
          </a:solidFill>
        </p:spPr>
        <p:txBody>
          <a:bodyPr wrap="square" lIns="216000" tIns="1152000" bIns="72000">
            <a:spAutoFit/>
          </a:bodyPr>
          <a:lstStyle>
            <a:lvl1pPr marL="565200" indent="-457200" algn="l">
              <a:spcBef>
                <a:spcPts val="0"/>
              </a:spcBef>
              <a:buClr>
                <a:schemeClr val="tx1"/>
              </a:buClr>
              <a:buFont typeface="Wingdings" pitchFamily="2" charset="2"/>
              <a:buChar char="§"/>
              <a:defRPr sz="3200" baseline="0">
                <a:solidFill>
                  <a:schemeClr val="bg1"/>
                </a:solidFill>
                <a:latin typeface="Arial" panose="020B0604020202020204" pitchFamily="34" charset="0"/>
                <a:cs typeface="Arial" panose="020B0604020202020204" pitchFamily="34" charset="0"/>
              </a:defRPr>
            </a:lvl1pPr>
            <a:lvl2pPr marL="800100" indent="-342900" algn="l">
              <a:buClr>
                <a:schemeClr val="tx1"/>
              </a:buClr>
              <a:buFont typeface="Wingdings" panose="05000000000000000000" pitchFamily="2" charset="2"/>
              <a:buChar char="§"/>
              <a:defRPr sz="2800">
                <a:solidFill>
                  <a:schemeClr val="bg1"/>
                </a:solidFill>
              </a:defRPr>
            </a:lvl2pPr>
            <a:lvl3pPr marL="1200150" indent="-285750" algn="l">
              <a:buClr>
                <a:schemeClr val="tx1"/>
              </a:buClr>
              <a:buFont typeface="Wingdings" panose="05000000000000000000" pitchFamily="2" charset="2"/>
              <a:buChar char="§"/>
              <a:defRPr sz="2400">
                <a:solidFill>
                  <a:schemeClr val="bg1"/>
                </a:solidFill>
              </a:defRPr>
            </a:lvl3pPr>
            <a:lvl4pPr marL="1714500" indent="-342900" algn="l">
              <a:buClr>
                <a:schemeClr val="tx1"/>
              </a:buClr>
              <a:buFont typeface="Wingdings" pitchFamily="2" charset="2"/>
              <a:buChar char="§"/>
              <a:defRPr sz="2000">
                <a:solidFill>
                  <a:schemeClr val="bg1"/>
                </a:solidFill>
              </a:defRPr>
            </a:lvl4pPr>
            <a:lvl5pPr marL="2171700" indent="-342900" algn="l">
              <a:buClr>
                <a:schemeClr val="tx1"/>
              </a:buClr>
              <a:buFont typeface="Wingdings" pitchFamily="2" charset="2"/>
              <a:buChar char="§"/>
              <a:defRPr sz="2000">
                <a:solidFill>
                  <a:schemeClr val="bg1"/>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a:p>
            <a:pPr lvl="0"/>
            <a:endParaRPr lang="en-US" b="0" i="0" dirty="0">
              <a:latin typeface="Univers Next Pro" panose="020B0503030202020203" pitchFamily="34" charset="77"/>
              <a:cs typeface="Univers" panose="020F0502020204030204" pitchFamily="34" charset="0"/>
            </a:endParaRPr>
          </a:p>
        </p:txBody>
      </p:sp>
      <p:sp>
        <p:nvSpPr>
          <p:cNvPr id="11" name="Title 1">
            <a:extLst>
              <a:ext uri="{FF2B5EF4-FFF2-40B4-BE49-F238E27FC236}">
                <a16:creationId xmlns:a16="http://schemas.microsoft.com/office/drawing/2014/main" id="{D2C04F4F-1B20-0648-8A72-40D030AAEADF}"/>
              </a:ext>
            </a:extLst>
          </p:cNvPr>
          <p:cNvSpPr>
            <a:spLocks noGrp="1"/>
          </p:cNvSpPr>
          <p:nvPr>
            <p:ph type="ctrTitle" hasCustomPrompt="1"/>
          </p:nvPr>
        </p:nvSpPr>
        <p:spPr>
          <a:xfrm>
            <a:off x="5435148" y="655180"/>
            <a:ext cx="6279757" cy="810063"/>
          </a:xfrm>
          <a:noFill/>
        </p:spPr>
        <p:txBody>
          <a:bodyPr wrap="square" anchor="b">
            <a:normAutofit/>
          </a:bodyPr>
          <a:lstStyle>
            <a:lvl1pPr algn="l">
              <a:defRPr sz="5000" cap="all" spc="400" baseline="0">
                <a:solidFill>
                  <a:schemeClr val="tx1"/>
                </a:solidFill>
                <a:latin typeface="Univers Next Pro Condensed" panose="020B0906030202020203" pitchFamily="34" charset="0"/>
              </a:defRPr>
            </a:lvl1pPr>
          </a:lstStyle>
          <a:p>
            <a:r>
              <a:rPr lang="en-US" dirty="0"/>
              <a:t>Catchy headline</a:t>
            </a:r>
            <a:endParaRPr lang="en-GB" dirty="0"/>
          </a:p>
        </p:txBody>
      </p:sp>
      <p:pic>
        <p:nvPicPr>
          <p:cNvPr id="3" name="Picture 2" descr="A person wearing a suit and tie&#10;&#10;Description automatically generated">
            <a:extLst>
              <a:ext uri="{FF2B5EF4-FFF2-40B4-BE49-F238E27FC236}">
                <a16:creationId xmlns:a16="http://schemas.microsoft.com/office/drawing/2014/main" id="{CD490288-7422-4322-9084-9C9B814356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12376321" cy="685800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BFC157B5-A531-4FA9-B9B8-A61DF76F60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08325" y="5561214"/>
            <a:ext cx="5967996" cy="1283211"/>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08/10/2020</a:t>
            </a:fld>
            <a:endParaRPr lang="en-GB" dirty="0"/>
          </a:p>
        </p:txBody>
      </p:sp>
      <p:sp>
        <p:nvSpPr>
          <p:cNvPr id="5" name="Footer Placeholder 4"/>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6" name="Slide Number Placeholder 5"/>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13" name="Title 1"/>
          <p:cNvSpPr>
            <a:spLocks noGrp="1"/>
          </p:cNvSpPr>
          <p:nvPr>
            <p:ph type="ctrTitle" hasCustomPrompt="1"/>
          </p:nvPr>
        </p:nvSpPr>
        <p:spPr>
          <a:xfrm>
            <a:off x="415671" y="1662099"/>
            <a:ext cx="11247587" cy="709158"/>
          </a:xfrm>
        </p:spPr>
        <p:txBody>
          <a:bodyPr anchor="b">
            <a:normAutofit/>
          </a:bodyPr>
          <a:lstStyle>
            <a:lvl1pPr algn="l">
              <a:defRPr sz="40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14" name="Straight Connector 13"/>
          <p:cNvCxnSpPr>
            <a:cxnSpLocks/>
          </p:cNvCxnSpPr>
          <p:nvPr userDrawn="1"/>
        </p:nvCxnSpPr>
        <p:spPr>
          <a:xfrm>
            <a:off x="135778" y="25696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415671" y="2820254"/>
            <a:ext cx="6923913" cy="2737717"/>
          </a:xfrm>
        </p:spPr>
        <p:txBody>
          <a:bodyPr tIns="108000" bIns="72000">
            <a:normAutofit/>
          </a:bodyPr>
          <a:lstStyle>
            <a:lvl1pPr marL="342900" indent="-342900" algn="l">
              <a:buClr>
                <a:schemeClr val="bg1"/>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chemeClr val="bg1"/>
              </a:buClr>
              <a:buFont typeface="Wingdings" panose="05000000000000000000" pitchFamily="2" charset="2"/>
              <a:buChar char="§"/>
              <a:defRPr sz="2800"/>
            </a:lvl2pPr>
            <a:lvl3pPr marL="1200150" indent="-285750" algn="l">
              <a:buClr>
                <a:schemeClr val="bg1"/>
              </a:buClr>
              <a:buFont typeface="Wingdings" panose="05000000000000000000" pitchFamily="2" charset="2"/>
              <a:buChar char="§"/>
              <a:defRPr sz="2400"/>
            </a:lvl3pPr>
            <a:lvl4pPr marL="1657350" indent="-285750" algn="l">
              <a:buClr>
                <a:schemeClr val="bg1"/>
              </a:buClr>
              <a:buFont typeface="Wingdings" panose="05000000000000000000" pitchFamily="2" charset="2"/>
              <a:buChar char="§"/>
              <a:defRPr sz="2000"/>
            </a:lvl4pPr>
            <a:lvl5pPr marL="2114550" indent="-285750" algn="l">
              <a:buClr>
                <a:schemeClr val="bg1"/>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7801200" y="2823629"/>
            <a:ext cx="3862058" cy="2731171"/>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3" name="Picture 2">
            <a:extLst>
              <a:ext uri="{FF2B5EF4-FFF2-40B4-BE49-F238E27FC236}">
                <a16:creationId xmlns:a16="http://schemas.microsoft.com/office/drawing/2014/main" id="{D7FB9AC4-D235-4BEF-9610-04EB15FE5F2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438275"/>
          </a:xfrm>
          <a:prstGeom prst="rect">
            <a:avLst/>
          </a:prstGeom>
        </p:spPr>
      </p:pic>
      <p:pic>
        <p:nvPicPr>
          <p:cNvPr id="11" name="Picture 10" descr="A close up of a logo&#10;&#10;Description automatically generated">
            <a:extLst>
              <a:ext uri="{FF2B5EF4-FFF2-40B4-BE49-F238E27FC236}">
                <a16:creationId xmlns:a16="http://schemas.microsoft.com/office/drawing/2014/main" id="{716929C2-066E-4D34-BAC1-989E09F25C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77050" y="5729259"/>
            <a:ext cx="5314950" cy="1142796"/>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object 3">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80000" y="5733256"/>
            <a:ext cx="2844800" cy="331932"/>
          </a:xfrm>
        </p:spPr>
        <p:txBody>
          <a:bodyPr/>
          <a:lstStyle/>
          <a:p>
            <a:fld id="{994ABF6D-B116-48FA-8A85-4C24104CDDB3}" type="datetimeFigureOut">
              <a:rPr lang="en-GB" smtClean="0"/>
              <a:t>08/10/2020</a:t>
            </a:fld>
            <a:endParaRPr lang="en-GB" dirty="0"/>
          </a:p>
        </p:txBody>
      </p:sp>
      <p:sp>
        <p:nvSpPr>
          <p:cNvPr id="5" name="Footer Placeholder 4"/>
          <p:cNvSpPr>
            <a:spLocks noGrp="1"/>
          </p:cNvSpPr>
          <p:nvPr>
            <p:ph type="ftr" sz="quarter" idx="11"/>
          </p:nvPr>
        </p:nvSpPr>
        <p:spPr>
          <a:xfrm>
            <a:off x="480000" y="6079572"/>
            <a:ext cx="3190744" cy="301756"/>
          </a:xfrm>
        </p:spPr>
        <p:txBody>
          <a:bodyPr/>
          <a:lstStyle>
            <a:lvl1pPr algn="l">
              <a:defRPr/>
            </a:lvl1pPr>
          </a:lstStyle>
          <a:p>
            <a:endParaRPr lang="en-GB" dirty="0"/>
          </a:p>
        </p:txBody>
      </p:sp>
      <p:sp>
        <p:nvSpPr>
          <p:cNvPr id="6" name="Slide Number Placeholder 5"/>
          <p:cNvSpPr>
            <a:spLocks noGrp="1"/>
          </p:cNvSpPr>
          <p:nvPr>
            <p:ph type="sldNum" sz="quarter" idx="12"/>
          </p:nvPr>
        </p:nvSpPr>
        <p:spPr>
          <a:xfrm>
            <a:off x="480000" y="6381328"/>
            <a:ext cx="2844800" cy="274324"/>
          </a:xfrm>
        </p:spPr>
        <p:txBody>
          <a:bodyPr/>
          <a:lstStyle/>
          <a:p>
            <a:pPr algn="l"/>
            <a:fld id="{1099AA68-E695-4F58-BEEE-DDF7D9F5029C}" type="slidenum">
              <a:rPr lang="en-GB" smtClean="0"/>
              <a:pPr algn="l"/>
              <a:t>‹#›</a:t>
            </a:fld>
            <a:endParaRPr lang="en-GB" dirty="0"/>
          </a:p>
        </p:txBody>
      </p:sp>
      <p:sp>
        <p:nvSpPr>
          <p:cNvPr id="11" name="Title 1"/>
          <p:cNvSpPr>
            <a:spLocks noGrp="1"/>
          </p:cNvSpPr>
          <p:nvPr>
            <p:ph type="ctrTitle" hasCustomPrompt="1"/>
          </p:nvPr>
        </p:nvSpPr>
        <p:spPr>
          <a:xfrm>
            <a:off x="415671" y="1647243"/>
            <a:ext cx="11247587" cy="709158"/>
          </a:xfrm>
        </p:spPr>
        <p:txBody>
          <a:bodyPr anchor="b">
            <a:normAutofit/>
          </a:bodyPr>
          <a:lstStyle>
            <a:lvl1pPr algn="l">
              <a:defRPr sz="4000" cap="all" spc="400" baseline="0">
                <a:solidFill>
                  <a:schemeClr val="tx1"/>
                </a:solidFill>
                <a:highlight>
                  <a:srgbClr val="00AEEF"/>
                </a:highlight>
                <a:latin typeface="Univers Next Pro Condensed" panose="020B0906030202020203" pitchFamily="34" charset="0"/>
              </a:defRPr>
            </a:lvl1pPr>
          </a:lstStyle>
          <a:p>
            <a:r>
              <a:rPr lang="en-US" dirty="0"/>
              <a:t> Add headline here</a:t>
            </a:r>
            <a:endParaRPr lang="en-GB" dirty="0"/>
          </a:p>
        </p:txBody>
      </p:sp>
      <p:cxnSp>
        <p:nvCxnSpPr>
          <p:cNvPr id="16" name="Straight Connector 15"/>
          <p:cNvCxnSpPr>
            <a:cxnSpLocks/>
          </p:cNvCxnSpPr>
          <p:nvPr userDrawn="1"/>
        </p:nvCxnSpPr>
        <p:spPr>
          <a:xfrm>
            <a:off x="135778" y="2569639"/>
            <a:ext cx="12056222"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414000" y="2818800"/>
            <a:ext cx="6864624" cy="2736000"/>
          </a:xfrm>
        </p:spPr>
        <p:txBody>
          <a:bodyPr tIns="108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0" name="Content Placeholder 2">
            <a:extLst>
              <a:ext uri="{FF2B5EF4-FFF2-40B4-BE49-F238E27FC236}">
                <a16:creationId xmlns:a16="http://schemas.microsoft.com/office/drawing/2014/main" id="{4B2D3026-048A-9142-A054-33A8D949F486}"/>
              </a:ext>
            </a:extLst>
          </p:cNvPr>
          <p:cNvSpPr>
            <a:spLocks noGrp="1"/>
          </p:cNvSpPr>
          <p:nvPr>
            <p:ph idx="13" hasCustomPrompt="1"/>
          </p:nvPr>
        </p:nvSpPr>
        <p:spPr>
          <a:xfrm>
            <a:off x="7801200" y="2823629"/>
            <a:ext cx="3862058" cy="2731171"/>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3" name="Picture 2">
            <a:extLst>
              <a:ext uri="{FF2B5EF4-FFF2-40B4-BE49-F238E27FC236}">
                <a16:creationId xmlns:a16="http://schemas.microsoft.com/office/drawing/2014/main" id="{10C831A1-CA51-4AA7-92C0-DC82C97C8F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270"/>
            <a:ext cx="12192000" cy="143827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C9A403F6-E9D5-4F5B-AE65-C9857B464E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24674" y="5725444"/>
            <a:ext cx="5267325" cy="1132556"/>
          </a:xfrm>
          <a:prstGeom prst="rect">
            <a:avLst/>
          </a:prstGeom>
        </p:spPr>
      </p:pic>
    </p:spTree>
    <p:extLst>
      <p:ext uri="{BB962C8B-B14F-4D97-AF65-F5344CB8AC3E}">
        <p14:creationId xmlns:p14="http://schemas.microsoft.com/office/powerpoint/2010/main" val="231013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2">
    <p:bg>
      <p:bgPr>
        <a:solidFill>
          <a:srgbClr val="00AEEF"/>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F45F386D-8288-407E-B1CE-3BBE12F9BF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1824" y="5765368"/>
            <a:ext cx="5210175" cy="1120268"/>
          </a:xfrm>
          <a:prstGeom prst="rect">
            <a:avLst/>
          </a:prstGeom>
        </p:spPr>
      </p:pic>
    </p:spTree>
    <p:extLst>
      <p:ext uri="{BB962C8B-B14F-4D97-AF65-F5344CB8AC3E}">
        <p14:creationId xmlns:p14="http://schemas.microsoft.com/office/powerpoint/2010/main" val="328839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and object 2">
    <p:bg>
      <p:bgPr>
        <a:solidFill>
          <a:srgbClr val="00AEEF"/>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77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and object 2">
    <p:bg>
      <p:bgPr>
        <a:solidFill>
          <a:srgbClr val="00AEEF"/>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15671" y="1662099"/>
            <a:ext cx="11247587" cy="709158"/>
          </a:xfrm>
        </p:spPr>
        <p:txBody>
          <a:bodyPr anchor="b">
            <a:normAutofit/>
          </a:bodyPr>
          <a:lstStyle>
            <a:lvl1pPr algn="l">
              <a:defRPr sz="40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135778" y="25696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77A8A0B3-3B2A-AB4B-BEE9-941472699038}"/>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08/10/2020</a:t>
            </a:fld>
            <a:endParaRPr lang="en-GB" dirty="0"/>
          </a:p>
        </p:txBody>
      </p:sp>
      <p:sp>
        <p:nvSpPr>
          <p:cNvPr id="21" name="Footer Placeholder 4">
            <a:extLst>
              <a:ext uri="{FF2B5EF4-FFF2-40B4-BE49-F238E27FC236}">
                <a16:creationId xmlns:a16="http://schemas.microsoft.com/office/drawing/2014/main" id="{DD09AFA5-DCD0-E340-8D58-CFDEFD3B5C62}"/>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2" name="Slide Number Placeholder 5">
            <a:extLst>
              <a:ext uri="{FF2B5EF4-FFF2-40B4-BE49-F238E27FC236}">
                <a16:creationId xmlns:a16="http://schemas.microsoft.com/office/drawing/2014/main" id="{F67DBEDA-B8B3-F145-A1EF-5E27398B2240}"/>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11" name="Subtitle 2">
            <a:extLst>
              <a:ext uri="{FF2B5EF4-FFF2-40B4-BE49-F238E27FC236}">
                <a16:creationId xmlns:a16="http://schemas.microsoft.com/office/drawing/2014/main" id="{D17BFA0B-5503-8E47-A9FE-CB36531DBDE0}"/>
              </a:ext>
            </a:extLst>
          </p:cNvPr>
          <p:cNvSpPr>
            <a:spLocks noGrp="1"/>
          </p:cNvSpPr>
          <p:nvPr>
            <p:ph type="subTitle" idx="1" hasCustomPrompt="1"/>
          </p:nvPr>
        </p:nvSpPr>
        <p:spPr>
          <a:xfrm>
            <a:off x="415671" y="2820254"/>
            <a:ext cx="6923913" cy="2737717"/>
          </a:xfrm>
        </p:spPr>
        <p:txBody>
          <a:bodyPr tIns="108000" bIns="72000">
            <a:normAutofit/>
          </a:bodyPr>
          <a:lstStyle>
            <a:lvl1pPr marL="342900" indent="-342900" algn="l">
              <a:buClr>
                <a:schemeClr val="bg1"/>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chemeClr val="bg1"/>
              </a:buClr>
              <a:buFont typeface="Wingdings" panose="05000000000000000000" pitchFamily="2" charset="2"/>
              <a:buChar char="§"/>
              <a:defRPr sz="2800"/>
            </a:lvl2pPr>
            <a:lvl3pPr marL="1200150" indent="-285750" algn="l">
              <a:buClr>
                <a:schemeClr val="bg1"/>
              </a:buClr>
              <a:buFont typeface="Wingdings" panose="05000000000000000000" pitchFamily="2" charset="2"/>
              <a:buChar char="§"/>
              <a:defRPr sz="2400"/>
            </a:lvl3pPr>
            <a:lvl4pPr marL="1657350" indent="-285750" algn="l">
              <a:buClr>
                <a:schemeClr val="bg1"/>
              </a:buClr>
              <a:buFont typeface="Wingdings" panose="05000000000000000000" pitchFamily="2" charset="2"/>
              <a:buChar char="§"/>
              <a:defRPr sz="2000"/>
            </a:lvl4pPr>
            <a:lvl5pPr marL="2114550" indent="-285750" algn="l">
              <a:buClr>
                <a:schemeClr val="bg1"/>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4" name="Content Placeholder 2">
            <a:extLst>
              <a:ext uri="{FF2B5EF4-FFF2-40B4-BE49-F238E27FC236}">
                <a16:creationId xmlns:a16="http://schemas.microsoft.com/office/drawing/2014/main" id="{13ED1B41-DD44-7142-8A5C-93153C1A5D9F}"/>
              </a:ext>
            </a:extLst>
          </p:cNvPr>
          <p:cNvSpPr>
            <a:spLocks noGrp="1"/>
          </p:cNvSpPr>
          <p:nvPr>
            <p:ph idx="13" hasCustomPrompt="1"/>
          </p:nvPr>
        </p:nvSpPr>
        <p:spPr>
          <a:xfrm>
            <a:off x="7801200" y="2823629"/>
            <a:ext cx="3862058" cy="2731171"/>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4" name="Picture 3">
            <a:extLst>
              <a:ext uri="{FF2B5EF4-FFF2-40B4-BE49-F238E27FC236}">
                <a16:creationId xmlns:a16="http://schemas.microsoft.com/office/drawing/2014/main" id="{6D1B97C1-AB14-4742-96FE-65519B3A0C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4942"/>
            <a:ext cx="12192000" cy="1438275"/>
          </a:xfrm>
          <a:prstGeom prst="rect">
            <a:avLst/>
          </a:prstGeom>
        </p:spPr>
      </p:pic>
      <p:pic>
        <p:nvPicPr>
          <p:cNvPr id="3" name="Picture 2" descr="A close up of a logo&#10;&#10;Description automatically generated">
            <a:extLst>
              <a:ext uri="{FF2B5EF4-FFF2-40B4-BE49-F238E27FC236}">
                <a16:creationId xmlns:a16="http://schemas.microsoft.com/office/drawing/2014/main" id="{F45F386D-8288-407E-B1CE-3BBE12F9BF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81824" y="5727268"/>
            <a:ext cx="5210175" cy="1120268"/>
          </a:xfrm>
          <a:prstGeom prst="rect">
            <a:avLst/>
          </a:prstGeom>
        </p:spPr>
      </p:pic>
    </p:spTree>
    <p:extLst>
      <p:ext uri="{BB962C8B-B14F-4D97-AF65-F5344CB8AC3E}">
        <p14:creationId xmlns:p14="http://schemas.microsoft.com/office/powerpoint/2010/main" val="814051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object 4">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08/10/2020</a:t>
            </a:fld>
            <a:endParaRPr lang="en-GB" dirty="0"/>
          </a:p>
        </p:txBody>
      </p:sp>
      <p:sp>
        <p:nvSpPr>
          <p:cNvPr id="8"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9"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cxnSp>
        <p:nvCxnSpPr>
          <p:cNvPr id="15" name="Straight Connector 14"/>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CD61517-2F16-984C-8E89-B0B5FA44E66F}"/>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tx1"/>
                </a:solidFill>
                <a:highlight>
                  <a:srgbClr val="00AEEF"/>
                </a:highlight>
                <a:latin typeface="Univers Next Pro Condensed" panose="020B0906030202020203" pitchFamily="34" charset="0"/>
              </a:defRPr>
            </a:lvl1pPr>
          </a:lstStyle>
          <a:p>
            <a:r>
              <a:rPr lang="en-US" dirty="0"/>
              <a:t> add headline here</a:t>
            </a:r>
            <a:endParaRPr lang="en-GB" dirty="0"/>
          </a:p>
        </p:txBody>
      </p:sp>
      <p:sp>
        <p:nvSpPr>
          <p:cNvPr id="12" name="Subtitle 2">
            <a:extLst>
              <a:ext uri="{FF2B5EF4-FFF2-40B4-BE49-F238E27FC236}">
                <a16:creationId xmlns:a16="http://schemas.microsoft.com/office/drawing/2014/main" id="{12A57768-1294-ED41-B676-EB2AF53F3097}"/>
              </a:ext>
            </a:extLst>
          </p:cNvPr>
          <p:cNvSpPr>
            <a:spLocks noGrp="1"/>
          </p:cNvSpPr>
          <p:nvPr>
            <p:ph type="subTitle" idx="1" hasCustomPrompt="1"/>
          </p:nvPr>
        </p:nvSpPr>
        <p:spPr>
          <a:xfrm>
            <a:off x="433137" y="1735976"/>
            <a:ext cx="6394383" cy="3722957"/>
          </a:xfrm>
          <a:solidFill>
            <a:srgbClr val="00AEEF">
              <a:alpha val="2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8" name="Content Placeholder 2">
            <a:extLst>
              <a:ext uri="{FF2B5EF4-FFF2-40B4-BE49-F238E27FC236}">
                <a16:creationId xmlns:a16="http://schemas.microsoft.com/office/drawing/2014/main" id="{A6BACA24-784C-1A4C-8859-F1C34A74BBE5}"/>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3" name="Picture 2" descr="A picture containing drawing&#10;&#10;Description automatically generated">
            <a:extLst>
              <a:ext uri="{FF2B5EF4-FFF2-40B4-BE49-F238E27FC236}">
                <a16:creationId xmlns:a16="http://schemas.microsoft.com/office/drawing/2014/main" id="{8BA8DB4F-C264-4B1F-986F-5F6D4B9364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4200" y="5727492"/>
            <a:ext cx="5257800" cy="1130508"/>
          </a:xfrm>
          <a:prstGeom prst="rect">
            <a:avLst/>
          </a:prstGeom>
        </p:spPr>
      </p:pic>
    </p:spTree>
    <p:extLst>
      <p:ext uri="{BB962C8B-B14F-4D97-AF65-F5344CB8AC3E}">
        <p14:creationId xmlns:p14="http://schemas.microsoft.com/office/powerpoint/2010/main" val="154885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object 5">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08/10/2020</a:t>
            </a:fld>
            <a:endParaRPr lang="en-GB" dirty="0"/>
          </a:p>
        </p:txBody>
      </p:sp>
      <p:sp>
        <p:nvSpPr>
          <p:cNvPr id="8"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9"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sp>
        <p:nvSpPr>
          <p:cNvPr id="14" name="Title 1"/>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tx1"/>
                </a:solidFill>
                <a:highlight>
                  <a:srgbClr val="00AEEF"/>
                </a:highlight>
                <a:latin typeface="Univers Next Pro Condensed" panose="020B0906030202020203" pitchFamily="34" charset="0"/>
              </a:defRPr>
            </a:lvl1pPr>
          </a:lstStyle>
          <a:p>
            <a:r>
              <a:rPr lang="en-US" dirty="0"/>
              <a:t> add headline here</a:t>
            </a:r>
            <a:endParaRPr lang="en-GB" dirty="0"/>
          </a:p>
        </p:txBody>
      </p:sp>
      <p:sp>
        <p:nvSpPr>
          <p:cNvPr id="16" name="Subtitle 2">
            <a:extLst>
              <a:ext uri="{FF2B5EF4-FFF2-40B4-BE49-F238E27FC236}">
                <a16:creationId xmlns:a16="http://schemas.microsoft.com/office/drawing/2014/main" id="{A024272C-EC56-4A4C-B423-A2B8BF118552}"/>
              </a:ext>
            </a:extLst>
          </p:cNvPr>
          <p:cNvSpPr>
            <a:spLocks noGrp="1"/>
          </p:cNvSpPr>
          <p:nvPr>
            <p:ph type="subTitle" idx="1" hasCustomPrompt="1"/>
          </p:nvPr>
        </p:nvSpPr>
        <p:spPr>
          <a:xfrm>
            <a:off x="433137" y="1735976"/>
            <a:ext cx="6394383" cy="3722957"/>
          </a:xfrm>
          <a:solidFill>
            <a:srgbClr val="CCCCCC"/>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cxnSp>
        <p:nvCxnSpPr>
          <p:cNvPr id="18" name="Straight Connector 17">
            <a:extLst>
              <a:ext uri="{FF2B5EF4-FFF2-40B4-BE49-F238E27FC236}">
                <a16:creationId xmlns:a16="http://schemas.microsoft.com/office/drawing/2014/main" id="{72D28273-AF60-CD41-B3AA-ED55184D2690}"/>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6804FE9B-D434-974C-B364-3E83BD606216}"/>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5" name="Picture 4" descr="A picture containing drawing&#10;&#10;Description automatically generated">
            <a:extLst>
              <a:ext uri="{FF2B5EF4-FFF2-40B4-BE49-F238E27FC236}">
                <a16:creationId xmlns:a16="http://schemas.microsoft.com/office/drawing/2014/main" id="{BC3FE530-A857-447C-BEE6-6FB7B23801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5640" y="5733256"/>
            <a:ext cx="5296360" cy="1138799"/>
          </a:xfrm>
          <a:prstGeom prst="rect">
            <a:avLst/>
          </a:prstGeom>
        </p:spPr>
      </p:pic>
    </p:spTree>
    <p:extLst>
      <p:ext uri="{BB962C8B-B14F-4D97-AF65-F5344CB8AC3E}">
        <p14:creationId xmlns:p14="http://schemas.microsoft.com/office/powerpoint/2010/main" val="265686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outdoor, person, building, table&#10;&#10;Description automatically generated">
            <a:extLst>
              <a:ext uri="{FF2B5EF4-FFF2-40B4-BE49-F238E27FC236}">
                <a16:creationId xmlns:a16="http://schemas.microsoft.com/office/drawing/2014/main" id="{D7FA5762-3F53-4644-B4EC-3B23A67396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DF1DB2CF-C42B-4C9C-AB1A-5CEAB65581DF}"/>
              </a:ext>
            </a:extLst>
          </p:cNvPr>
          <p:cNvSpPr>
            <a:spLocks noGrp="1"/>
          </p:cNvSpPr>
          <p:nvPr>
            <p:ph type="ctrTitle" hasCustomPrompt="1"/>
          </p:nvPr>
        </p:nvSpPr>
        <p:spPr>
          <a:xfrm>
            <a:off x="0" y="5234400"/>
            <a:ext cx="9756058" cy="745571"/>
          </a:xfrm>
          <a:solidFill>
            <a:srgbClr val="00AEEF"/>
          </a:solidFill>
        </p:spPr>
        <p:txBody>
          <a:bodyPr wrap="square" lIns="360000" tIns="144000" anchor="ctr" anchorCtr="0">
            <a:spAutoFit/>
          </a:bodyPr>
          <a:lstStyle>
            <a:lvl1pPr>
              <a:defRPr sz="4000" cap="all" spc="600" baseline="0">
                <a:solidFill>
                  <a:schemeClr val="bg1"/>
                </a:solidFill>
                <a:latin typeface="Univers Next Pro Condensed" panose="020B0906030202020203" pitchFamily="34" charset="0"/>
              </a:defRPr>
            </a:lvl1pPr>
          </a:lstStyle>
          <a:p>
            <a:r>
              <a:rPr lang="en-US" dirty="0"/>
              <a:t>Click to edit title</a:t>
            </a:r>
            <a:endParaRPr lang="en-GB" dirty="0"/>
          </a:p>
        </p:txBody>
      </p:sp>
    </p:spTree>
    <p:extLst>
      <p:ext uri="{BB962C8B-B14F-4D97-AF65-F5344CB8AC3E}">
        <p14:creationId xmlns:p14="http://schemas.microsoft.com/office/powerpoint/2010/main" val="3181609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object 6">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80000" y="5733256"/>
            <a:ext cx="2844800" cy="331932"/>
          </a:xfrm>
        </p:spPr>
        <p:txBody>
          <a:bodyPr/>
          <a:lstStyle/>
          <a:p>
            <a:fld id="{994ABF6D-B116-48FA-8A85-4C24104CDDB3}" type="datetimeFigureOut">
              <a:rPr lang="en-GB" smtClean="0"/>
              <a:t>08/10/2020</a:t>
            </a:fld>
            <a:endParaRPr lang="en-GB" dirty="0"/>
          </a:p>
        </p:txBody>
      </p:sp>
      <p:sp>
        <p:nvSpPr>
          <p:cNvPr id="5" name="Footer Placeholder 4"/>
          <p:cNvSpPr>
            <a:spLocks noGrp="1"/>
          </p:cNvSpPr>
          <p:nvPr>
            <p:ph type="ftr" sz="quarter" idx="11"/>
          </p:nvPr>
        </p:nvSpPr>
        <p:spPr>
          <a:xfrm>
            <a:off x="480000" y="6079572"/>
            <a:ext cx="3190744" cy="301756"/>
          </a:xfrm>
        </p:spPr>
        <p:txBody>
          <a:bodyPr/>
          <a:lstStyle>
            <a:lvl1pPr algn="l">
              <a:defRPr/>
            </a:lvl1pPr>
          </a:lstStyle>
          <a:p>
            <a:endParaRPr lang="en-GB" dirty="0"/>
          </a:p>
        </p:txBody>
      </p:sp>
      <p:sp>
        <p:nvSpPr>
          <p:cNvPr id="6" name="Slide Number Placeholder 5"/>
          <p:cNvSpPr>
            <a:spLocks noGrp="1"/>
          </p:cNvSpPr>
          <p:nvPr>
            <p:ph type="sldNum" sz="quarter" idx="12"/>
          </p:nvPr>
        </p:nvSpPr>
        <p:spPr>
          <a:xfrm>
            <a:off x="480000" y="6381328"/>
            <a:ext cx="2844800" cy="274324"/>
          </a:xfrm>
        </p:spPr>
        <p:txBody>
          <a:bodyPr/>
          <a:lstStyle/>
          <a:p>
            <a:pPr algn="l"/>
            <a:fld id="{1099AA68-E695-4F58-BEEE-DDF7D9F5029C}" type="slidenum">
              <a:rPr lang="en-GB" smtClean="0"/>
              <a:pPr algn="l"/>
              <a:t>‹#›</a:t>
            </a:fld>
            <a:endParaRPr lang="en-GB" dirty="0"/>
          </a:p>
        </p:txBody>
      </p:sp>
      <p:cxnSp>
        <p:nvCxnSpPr>
          <p:cNvPr id="14" name="Straight Connector 13"/>
          <p:cNvCxnSpPr>
            <a:cxnSpLocks/>
          </p:cNvCxnSpPr>
          <p:nvPr userDrawn="1"/>
        </p:nvCxnSpPr>
        <p:spPr>
          <a:xfrm>
            <a:off x="135778" y="2569639"/>
            <a:ext cx="12056222"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6ABFD98-52CF-094B-BA09-820BA0535FA9}"/>
              </a:ext>
            </a:extLst>
          </p:cNvPr>
          <p:cNvSpPr>
            <a:spLocks noGrp="1"/>
          </p:cNvSpPr>
          <p:nvPr>
            <p:ph type="ctrTitle" hasCustomPrompt="1"/>
          </p:nvPr>
        </p:nvSpPr>
        <p:spPr>
          <a:xfrm>
            <a:off x="415671" y="1647243"/>
            <a:ext cx="11247587" cy="709158"/>
          </a:xfrm>
        </p:spPr>
        <p:txBody>
          <a:bodyPr anchor="b">
            <a:normAutofit/>
          </a:bodyPr>
          <a:lstStyle>
            <a:lvl1pPr algn="l">
              <a:defRPr sz="4000" cap="all" spc="400" baseline="0">
                <a:solidFill>
                  <a:schemeClr val="tx1"/>
                </a:solidFill>
                <a:highlight>
                  <a:srgbClr val="00AEEF"/>
                </a:highlight>
                <a:latin typeface="Univers Next Pro Condensed" panose="020B0906030202020203" pitchFamily="34" charset="0"/>
              </a:defRPr>
            </a:lvl1pPr>
          </a:lstStyle>
          <a:p>
            <a:r>
              <a:rPr lang="en-US" dirty="0"/>
              <a:t> Add headline here</a:t>
            </a:r>
            <a:endParaRPr lang="en-GB" dirty="0"/>
          </a:p>
        </p:txBody>
      </p:sp>
      <p:sp>
        <p:nvSpPr>
          <p:cNvPr id="20" name="Subtitle 2">
            <a:extLst>
              <a:ext uri="{FF2B5EF4-FFF2-40B4-BE49-F238E27FC236}">
                <a16:creationId xmlns:a16="http://schemas.microsoft.com/office/drawing/2014/main" id="{679108B7-D853-2849-B3D0-121B7B3A719E}"/>
              </a:ext>
            </a:extLst>
          </p:cNvPr>
          <p:cNvSpPr>
            <a:spLocks noGrp="1"/>
          </p:cNvSpPr>
          <p:nvPr>
            <p:ph type="subTitle" idx="1" hasCustomPrompt="1"/>
          </p:nvPr>
        </p:nvSpPr>
        <p:spPr>
          <a:xfrm>
            <a:off x="414000" y="2818800"/>
            <a:ext cx="6864624" cy="2736000"/>
          </a:xfrm>
        </p:spPr>
        <p:txBody>
          <a:bodyPr tIns="108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1" name="Content Placeholder 2">
            <a:extLst>
              <a:ext uri="{FF2B5EF4-FFF2-40B4-BE49-F238E27FC236}">
                <a16:creationId xmlns:a16="http://schemas.microsoft.com/office/drawing/2014/main" id="{E80093D9-C974-5B40-A10E-AD59481BB19C}"/>
              </a:ext>
            </a:extLst>
          </p:cNvPr>
          <p:cNvSpPr>
            <a:spLocks noGrp="1"/>
          </p:cNvSpPr>
          <p:nvPr>
            <p:ph idx="13" hasCustomPrompt="1"/>
          </p:nvPr>
        </p:nvSpPr>
        <p:spPr>
          <a:xfrm>
            <a:off x="7801200" y="2823629"/>
            <a:ext cx="3862058" cy="2731171"/>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3" name="Picture 2">
            <a:extLst>
              <a:ext uri="{FF2B5EF4-FFF2-40B4-BE49-F238E27FC236}">
                <a16:creationId xmlns:a16="http://schemas.microsoft.com/office/drawing/2014/main" id="{285B86AF-CAE4-4983-A56F-0CE764AA26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270"/>
            <a:ext cx="12192000" cy="143827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C80FCF5-BB25-439C-A67F-0A3022EA188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2774" y="5747691"/>
            <a:ext cx="5229225" cy="1124364"/>
          </a:xfrm>
          <a:prstGeom prst="rect">
            <a:avLst/>
          </a:prstGeom>
        </p:spPr>
      </p:pic>
    </p:spTree>
    <p:extLst>
      <p:ext uri="{BB962C8B-B14F-4D97-AF65-F5344CB8AC3E}">
        <p14:creationId xmlns:p14="http://schemas.microsoft.com/office/powerpoint/2010/main" val="394951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08/10/2020</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97708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object 8">
    <p:bg>
      <p:bgPr>
        <a:solidFill>
          <a:srgbClr val="00AEEF"/>
        </a:solidFill>
        <a:effectLst/>
      </p:bgPr>
    </p:bg>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2F809C2A-ED78-774E-803B-763A64F7EE44}"/>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08/10/2020</a:t>
            </a:fld>
            <a:endParaRPr lang="en-GB" dirty="0"/>
          </a:p>
        </p:txBody>
      </p:sp>
      <p:sp>
        <p:nvSpPr>
          <p:cNvPr id="20" name="Footer Placeholder 4">
            <a:extLst>
              <a:ext uri="{FF2B5EF4-FFF2-40B4-BE49-F238E27FC236}">
                <a16:creationId xmlns:a16="http://schemas.microsoft.com/office/drawing/2014/main" id="{D2DB18E1-098A-C447-9B09-1D5CB3187AD5}"/>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1" name="Slide Number Placeholder 5">
            <a:extLst>
              <a:ext uri="{FF2B5EF4-FFF2-40B4-BE49-F238E27FC236}">
                <a16:creationId xmlns:a16="http://schemas.microsoft.com/office/drawing/2014/main" id="{EBBE1BEA-DE79-2243-A210-67BB096908C5}"/>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4" name="Title 1">
            <a:extLst>
              <a:ext uri="{FF2B5EF4-FFF2-40B4-BE49-F238E27FC236}">
                <a16:creationId xmlns:a16="http://schemas.microsoft.com/office/drawing/2014/main" id="{21F060E5-A962-A842-B950-0A236A02ADE9}"/>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5" name="Straight Connector 24">
            <a:extLst>
              <a:ext uri="{FF2B5EF4-FFF2-40B4-BE49-F238E27FC236}">
                <a16:creationId xmlns:a16="http://schemas.microsoft.com/office/drawing/2014/main" id="{A93EC14A-A687-FF43-80AE-C62B1C663369}"/>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6" name="Subtitle 2">
            <a:extLst>
              <a:ext uri="{FF2B5EF4-FFF2-40B4-BE49-F238E27FC236}">
                <a16:creationId xmlns:a16="http://schemas.microsoft.com/office/drawing/2014/main" id="{EFA5FD64-D39F-D844-BBE5-45557F16216D}"/>
              </a:ext>
            </a:extLst>
          </p:cNvPr>
          <p:cNvSpPr>
            <a:spLocks noGrp="1"/>
          </p:cNvSpPr>
          <p:nvPr>
            <p:ph type="subTitle" idx="1" hasCustomPrompt="1"/>
          </p:nvPr>
        </p:nvSpPr>
        <p:spPr>
          <a:xfrm>
            <a:off x="433137" y="1735976"/>
            <a:ext cx="6394383" cy="3722957"/>
          </a:xfrm>
          <a:solidFill>
            <a:srgbClr val="CCCCCC"/>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1" name="Content Placeholder 2">
            <a:extLst>
              <a:ext uri="{FF2B5EF4-FFF2-40B4-BE49-F238E27FC236}">
                <a16:creationId xmlns:a16="http://schemas.microsoft.com/office/drawing/2014/main" id="{E181569C-1EDC-A14B-AF66-DC662A22152F}"/>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12" name="Picture 11" descr="A close up of a logo&#10;&#10;Description automatically generated">
            <a:extLst>
              <a:ext uri="{FF2B5EF4-FFF2-40B4-BE49-F238E27FC236}">
                <a16:creationId xmlns:a16="http://schemas.microsoft.com/office/drawing/2014/main" id="{60EC37E3-96A4-4A3B-9F60-DAFF1F72C3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5634" y="5733256"/>
            <a:ext cx="5296365" cy="1138800"/>
          </a:xfrm>
          <a:prstGeom prst="rect">
            <a:avLst/>
          </a:prstGeom>
        </p:spPr>
      </p:pic>
    </p:spTree>
    <p:extLst>
      <p:ext uri="{BB962C8B-B14F-4D97-AF65-F5344CB8AC3E}">
        <p14:creationId xmlns:p14="http://schemas.microsoft.com/office/powerpoint/2010/main" val="1079807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11FE6B6-3EF0-CB4D-B5F9-454E5F1049D3}"/>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tx1"/>
                </a:solidFill>
                <a:highlight>
                  <a:srgbClr val="00AEEF"/>
                </a:highlight>
                <a:latin typeface="Univers Next Pro Condensed" panose="020B0906030202020203" pitchFamily="34" charset="0"/>
              </a:defRPr>
            </a:lvl1pPr>
          </a:lstStyle>
          <a:p>
            <a:r>
              <a:rPr lang="en-US" dirty="0"/>
              <a:t> add headline here</a:t>
            </a:r>
            <a:endParaRPr lang="en-GB" dirty="0"/>
          </a:p>
        </p:txBody>
      </p:sp>
      <p:cxnSp>
        <p:nvCxnSpPr>
          <p:cNvPr id="18" name="Straight Connector 17">
            <a:extLst>
              <a:ext uri="{FF2B5EF4-FFF2-40B4-BE49-F238E27FC236}">
                <a16:creationId xmlns:a16="http://schemas.microsoft.com/office/drawing/2014/main" id="{F84506B1-4BE2-A445-8DE9-D4575C3F1AA8}"/>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D9C58E6-6A77-E740-8A67-6AE88D1333BD}"/>
              </a:ext>
            </a:extLst>
          </p:cNvPr>
          <p:cNvSpPr>
            <a:spLocks noGrp="1"/>
          </p:cNvSpPr>
          <p:nvPr>
            <p:ph type="subTitle" idx="1" hasCustomPrompt="1"/>
          </p:nvPr>
        </p:nvSpPr>
        <p:spPr>
          <a:xfrm>
            <a:off x="432000" y="1697100"/>
            <a:ext cx="5350894" cy="3722957"/>
          </a:xfrm>
          <a:solidFill>
            <a:srgbClr val="00AEEF">
              <a:alpha val="2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3" name="Text Placeholder 3">
            <a:extLst>
              <a:ext uri="{FF2B5EF4-FFF2-40B4-BE49-F238E27FC236}">
                <a16:creationId xmlns:a16="http://schemas.microsoft.com/office/drawing/2014/main" id="{4EA8AFAC-6634-9D44-9B66-82447A5FC944}"/>
              </a:ext>
            </a:extLst>
          </p:cNvPr>
          <p:cNvSpPr>
            <a:spLocks noGrp="1"/>
          </p:cNvSpPr>
          <p:nvPr>
            <p:ph type="body" sz="quarter" idx="13" hasCustomPrompt="1"/>
          </p:nvPr>
        </p:nvSpPr>
        <p:spPr>
          <a:xfrm>
            <a:off x="6318334" y="1743791"/>
            <a:ext cx="5351463" cy="3722688"/>
          </a:xfrm>
          <a:solidFill>
            <a:srgbClr val="00AEEF">
              <a:alpha val="25000"/>
            </a:srgbClr>
          </a:solidFill>
        </p:spPr>
        <p:txBody>
          <a:bodyPr lIns="180000" tIns="180000" bIns="72000"/>
          <a:lstStyle>
            <a:lvl1pPr marL="342000" indent="-342000">
              <a:buClr>
                <a:srgbClr val="00AEEF"/>
              </a:buClr>
              <a:buFont typeface="Wingdings" pitchFamily="2" charset="2"/>
              <a:buChar char="§"/>
              <a:defRPr lang="en-US" sz="3200" b="0" i="0" kern="1200" baseline="0" dirty="0" smtClean="0">
                <a:solidFill>
                  <a:schemeClr val="tx1"/>
                </a:solidFill>
                <a:latin typeface="Univers Next Pro" panose="020B0503030202020203" pitchFamily="34" charset="77"/>
                <a:ea typeface="+mn-ea"/>
                <a:cs typeface="Univers" panose="020F0502020204030204" pitchFamily="34" charset="0"/>
              </a:defRPr>
            </a:lvl1pPr>
            <a:lvl2pPr marL="792000" indent="-342000">
              <a:buClr>
                <a:srgbClr val="999999"/>
              </a:buClr>
              <a:buFont typeface="Wingdings" pitchFamily="2" charset="2"/>
              <a:buChar char="§"/>
              <a:defRPr lang="en-US" sz="2800" b="0" i="0" kern="1200" dirty="0" smtClean="0">
                <a:solidFill>
                  <a:schemeClr val="tx1"/>
                </a:solidFill>
                <a:latin typeface="Univers Next Pro" panose="020B0503030202020203" pitchFamily="34" charset="77"/>
                <a:ea typeface="+mn-ea"/>
                <a:cs typeface="Univers" panose="020F0502020204030204" pitchFamily="34" charset="0"/>
              </a:defRPr>
            </a:lvl2pPr>
            <a:lvl3pPr marL="1198800" indent="-284400">
              <a:buClr>
                <a:srgbClr val="00AEEF"/>
              </a:buClr>
              <a:buFont typeface="Wingdings" pitchFamily="2" charset="2"/>
              <a:buChar char="§"/>
              <a:defRPr lang="en-US" sz="2400" b="0" i="0" kern="1200" dirty="0" smtClean="0">
                <a:solidFill>
                  <a:schemeClr val="tx1"/>
                </a:solidFill>
                <a:latin typeface="Univers Next Pro" panose="020B0503030202020203" pitchFamily="34" charset="77"/>
                <a:ea typeface="+mn-ea"/>
                <a:cs typeface="Univers" panose="020F0502020204030204" pitchFamily="34" charset="0"/>
              </a:defRPr>
            </a:lvl3pPr>
            <a:lvl4pPr marL="1656000" indent="-284400">
              <a:buClr>
                <a:srgbClr val="999999"/>
              </a:buClr>
              <a:buFont typeface="Wingdings" pitchFamily="2" charset="2"/>
              <a:buChar char="§"/>
              <a:defRPr lang="en-US" sz="2000" b="0" i="0" kern="1200" dirty="0">
                <a:solidFill>
                  <a:schemeClr val="tx1"/>
                </a:solidFill>
                <a:latin typeface="Univers Next Pro" panose="020B0503030202020203" pitchFamily="34" charset="77"/>
                <a:ea typeface="+mn-ea"/>
                <a:cs typeface="Univers" panose="020F0502020204030204" pitchFamily="34" charset="0"/>
              </a:defRPr>
            </a:lvl4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pic>
        <p:nvPicPr>
          <p:cNvPr id="3" name="Picture 2" descr="A picture containing drawing&#10;&#10;Description automatically generated">
            <a:extLst>
              <a:ext uri="{FF2B5EF4-FFF2-40B4-BE49-F238E27FC236}">
                <a16:creationId xmlns:a16="http://schemas.microsoft.com/office/drawing/2014/main" id="{DE2BF188-8574-4CF0-9C2C-A22D7FCF2A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40536" y="5778558"/>
            <a:ext cx="5351464" cy="1150647"/>
          </a:xfrm>
          <a:prstGeom prst="rect">
            <a:avLst/>
          </a:prstGeom>
        </p:spPr>
      </p:pic>
    </p:spTree>
    <p:extLst>
      <p:ext uri="{BB962C8B-B14F-4D97-AF65-F5344CB8AC3E}">
        <p14:creationId xmlns:p14="http://schemas.microsoft.com/office/powerpoint/2010/main" val="210034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dirty="0">
                <a:latin typeface="Univers Next Pro" panose="020B0503030202020203" pitchFamily="34" charset="77"/>
                <a:cs typeface="Univers" panose="020F0502020204030204" pitchFamily="34" charset="0"/>
              </a:rPr>
              <a:t>Click to add engaging text</a:t>
            </a:r>
          </a:p>
          <a:p>
            <a:pPr lvl="0"/>
            <a:r>
              <a:rPr lang="en-US" b="0" i="0" dirty="0">
                <a:latin typeface="Univers Next Pro" panose="020B0503030202020203" pitchFamily="34" charset="77"/>
                <a:cs typeface="Univers" panose="020F0502020204030204" pitchFamily="34" charset="0"/>
              </a:rPr>
              <a:t>And some more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a:p>
            <a:pPr lvl="4"/>
            <a:endParaRPr lang="en-US" b="0" i="0" dirty="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dirty="0"/>
              <a:t> add headline here</a:t>
            </a:r>
            <a:endParaRPr lang="en-GB" dirty="0"/>
          </a:p>
        </p:txBody>
      </p:sp>
    </p:spTree>
    <p:extLst>
      <p:ext uri="{BB962C8B-B14F-4D97-AF65-F5344CB8AC3E}">
        <p14:creationId xmlns:p14="http://schemas.microsoft.com/office/powerpoint/2010/main" val="472166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dirty="0"/>
              <a:t> add headline here</a:t>
            </a:r>
            <a:endParaRPr lang="en-GB" dirty="0"/>
          </a:p>
        </p:txBody>
      </p:sp>
      <p:pic>
        <p:nvPicPr>
          <p:cNvPr id="9" name="Picture 8" descr="A picture containing drawing&#10;&#10;Description automatically generated">
            <a:extLst>
              <a:ext uri="{FF2B5EF4-FFF2-40B4-BE49-F238E27FC236}">
                <a16:creationId xmlns:a16="http://schemas.microsoft.com/office/drawing/2014/main" id="{45E98885-D580-4C7F-9EFC-0BD05E644B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0" y="5918718"/>
            <a:ext cx="4876800" cy="1048587"/>
          </a:xfrm>
          <a:prstGeom prst="rect">
            <a:avLst/>
          </a:prstGeom>
        </p:spPr>
      </p:pic>
    </p:spTree>
    <p:extLst>
      <p:ext uri="{BB962C8B-B14F-4D97-AF65-F5344CB8AC3E}">
        <p14:creationId xmlns:p14="http://schemas.microsoft.com/office/powerpoint/2010/main" val="35581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auses Happy Healthy">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08/10/2020</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Happy, healthy lives </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pic>
        <p:nvPicPr>
          <p:cNvPr id="5" name="Picture 4" descr="A group of people posing for the camera&#10;&#10;Description automatically generated">
            <a:extLst>
              <a:ext uri="{FF2B5EF4-FFF2-40B4-BE49-F238E27FC236}">
                <a16:creationId xmlns:a16="http://schemas.microsoft.com/office/drawing/2014/main" id="{B521DE52-F672-42FF-B152-EAC43626C1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55613" y="1724410"/>
            <a:ext cx="3722958" cy="3733747"/>
          </a:xfrm>
          <a:prstGeom prst="rect">
            <a:avLst/>
          </a:prstGeom>
        </p:spPr>
      </p:pic>
      <p:pic>
        <p:nvPicPr>
          <p:cNvPr id="14" name="Picture 13" descr="A close up of a logo&#10;&#10;Description automatically generated">
            <a:extLst>
              <a:ext uri="{FF2B5EF4-FFF2-40B4-BE49-F238E27FC236}">
                <a16:creationId xmlns:a16="http://schemas.microsoft.com/office/drawing/2014/main" id="{EFAD32A9-DA84-4E54-8571-875AEEB0F5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5634" y="5790406"/>
            <a:ext cx="5296365" cy="1138800"/>
          </a:xfrm>
          <a:prstGeom prst="rect">
            <a:avLst/>
          </a:prstGeom>
        </p:spPr>
      </p:pic>
    </p:spTree>
    <p:extLst>
      <p:ext uri="{BB962C8B-B14F-4D97-AF65-F5344CB8AC3E}">
        <p14:creationId xmlns:p14="http://schemas.microsoft.com/office/powerpoint/2010/main" val="318081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auses Education">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08/10/2020</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education</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pic>
        <p:nvPicPr>
          <p:cNvPr id="11" name="Picture 10">
            <a:extLst>
              <a:ext uri="{FF2B5EF4-FFF2-40B4-BE49-F238E27FC236}">
                <a16:creationId xmlns:a16="http://schemas.microsoft.com/office/drawing/2014/main" id="{FF10F82B-DCE9-D446-8716-17CA4294A4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18334" y="5864401"/>
            <a:ext cx="5873666" cy="993599"/>
          </a:xfrm>
          <a:prstGeom prst="rect">
            <a:avLst/>
          </a:prstGeom>
        </p:spPr>
      </p:pic>
      <p:pic>
        <p:nvPicPr>
          <p:cNvPr id="8" name="Picture 7" descr="A picture containing grass, outdoor, building, man&#10;&#10;Description automatically generated">
            <a:extLst>
              <a:ext uri="{FF2B5EF4-FFF2-40B4-BE49-F238E27FC236}">
                <a16:creationId xmlns:a16="http://schemas.microsoft.com/office/drawing/2014/main" id="{4F095093-BD19-4072-9C47-B89A1EA671A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16"/>
          <a:stretch/>
        </p:blipFill>
        <p:spPr>
          <a:xfrm>
            <a:off x="7551452" y="1715768"/>
            <a:ext cx="3802348" cy="3749196"/>
          </a:xfrm>
          <a:prstGeom prst="rect">
            <a:avLst/>
          </a:prstGeom>
        </p:spPr>
      </p:pic>
    </p:spTree>
    <p:extLst>
      <p:ext uri="{BB962C8B-B14F-4D97-AF65-F5344CB8AC3E}">
        <p14:creationId xmlns:p14="http://schemas.microsoft.com/office/powerpoint/2010/main" val="3519055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auses Children on the move">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08/10/2020</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Children on the move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pic>
        <p:nvPicPr>
          <p:cNvPr id="12" name="Picture 11" descr="A couple of people posing for the camera&#10;&#10;Description automatically generated">
            <a:extLst>
              <a:ext uri="{FF2B5EF4-FFF2-40B4-BE49-F238E27FC236}">
                <a16:creationId xmlns:a16="http://schemas.microsoft.com/office/drawing/2014/main" id="{628FD798-F96A-47F7-91FA-9B23B97FB8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37657" y="1733030"/>
            <a:ext cx="3622280" cy="3733449"/>
          </a:xfrm>
          <a:prstGeom prst="rect">
            <a:avLst/>
          </a:prstGeom>
        </p:spPr>
      </p:pic>
      <p:pic>
        <p:nvPicPr>
          <p:cNvPr id="21" name="Picture 20" descr="A close up of a logo&#10;&#10;Description automatically generated">
            <a:extLst>
              <a:ext uri="{FF2B5EF4-FFF2-40B4-BE49-F238E27FC236}">
                <a16:creationId xmlns:a16="http://schemas.microsoft.com/office/drawing/2014/main" id="{BD4E0E52-D9BA-44A7-BC31-28D13E38C46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5634" y="5790406"/>
            <a:ext cx="5296365" cy="1138800"/>
          </a:xfrm>
          <a:prstGeom prst="rect">
            <a:avLst/>
          </a:prstGeom>
        </p:spPr>
      </p:pic>
    </p:spTree>
    <p:extLst>
      <p:ext uri="{BB962C8B-B14F-4D97-AF65-F5344CB8AC3E}">
        <p14:creationId xmlns:p14="http://schemas.microsoft.com/office/powerpoint/2010/main" val="2769642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auses Ending violence">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08/10/2020</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Ending violence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pic>
        <p:nvPicPr>
          <p:cNvPr id="3" name="Picture 2" descr="Two people sitting on a bench&#10;&#10;Description automatically generated">
            <a:extLst>
              <a:ext uri="{FF2B5EF4-FFF2-40B4-BE49-F238E27FC236}">
                <a16:creationId xmlns:a16="http://schemas.microsoft.com/office/drawing/2014/main" id="{FE552C36-7447-4782-9DB5-5F5C5C2540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475252" y="1735201"/>
            <a:ext cx="3859497" cy="3702722"/>
          </a:xfrm>
          <a:prstGeom prst="rect">
            <a:avLst/>
          </a:prstGeom>
        </p:spPr>
      </p:pic>
      <p:pic>
        <p:nvPicPr>
          <p:cNvPr id="12" name="Picture 11" descr="A close up of a logo&#10;&#10;Description automatically generated">
            <a:extLst>
              <a:ext uri="{FF2B5EF4-FFF2-40B4-BE49-F238E27FC236}">
                <a16:creationId xmlns:a16="http://schemas.microsoft.com/office/drawing/2014/main" id="{7D60D268-A37E-4873-ADD6-D87A1B4FE0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5634" y="5828506"/>
            <a:ext cx="5296365" cy="1138800"/>
          </a:xfrm>
          <a:prstGeom prst="rect">
            <a:avLst/>
          </a:prstGeom>
        </p:spPr>
      </p:pic>
    </p:spTree>
    <p:extLst>
      <p:ext uri="{BB962C8B-B14F-4D97-AF65-F5344CB8AC3E}">
        <p14:creationId xmlns:p14="http://schemas.microsoft.com/office/powerpoint/2010/main" val="37807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holding, child, young&#10;&#10;Description automatically generated">
            <a:extLst>
              <a:ext uri="{FF2B5EF4-FFF2-40B4-BE49-F238E27FC236}">
                <a16:creationId xmlns:a16="http://schemas.microsoft.com/office/drawing/2014/main" id="{107AC022-F7ED-47DF-989E-BD02E5084A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9FA6433-15F8-41FC-821F-4A97E220511E}"/>
              </a:ext>
            </a:extLst>
          </p:cNvPr>
          <p:cNvSpPr txBox="1">
            <a:spLocks/>
          </p:cNvSpPr>
          <p:nvPr userDrawn="1"/>
        </p:nvSpPr>
        <p:spPr>
          <a:xfrm>
            <a:off x="9525" y="5569680"/>
            <a:ext cx="6867525"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p>
        </p:txBody>
      </p:sp>
    </p:spTree>
    <p:extLst>
      <p:ext uri="{BB962C8B-B14F-4D97-AF65-F5344CB8AC3E}">
        <p14:creationId xmlns:p14="http://schemas.microsoft.com/office/powerpoint/2010/main" val="2003611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2996" y="0"/>
            <a:ext cx="12179003" cy="5458932"/>
          </a:xfrm>
        </p:spPr>
        <p:txBody>
          <a:bodyPr/>
          <a:lstStyle>
            <a:lvl1pPr marL="0" indent="0">
              <a:buNone/>
              <a:defRPr sz="3200" b="0" i="0">
                <a:latin typeface="Univers Next Pro Light" panose="020B0403030202020203"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pic>
        <p:nvPicPr>
          <p:cNvPr id="4" name="Picture 3" descr="A picture containing drawing&#10;&#10;Description automatically generated">
            <a:extLst>
              <a:ext uri="{FF2B5EF4-FFF2-40B4-BE49-F238E27FC236}">
                <a16:creationId xmlns:a16="http://schemas.microsoft.com/office/drawing/2014/main" id="{425E6D96-4DCE-41CA-BA4F-464C2E9E47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0" y="5880618"/>
            <a:ext cx="4876800" cy="1048587"/>
          </a:xfrm>
          <a:prstGeom prst="rect">
            <a:avLst/>
          </a:prstGeom>
        </p:spPr>
      </p:pic>
    </p:spTree>
    <p:extLst>
      <p:ext uri="{BB962C8B-B14F-4D97-AF65-F5344CB8AC3E}">
        <p14:creationId xmlns:p14="http://schemas.microsoft.com/office/powerpoint/2010/main" val="4204059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for image 2">
    <p:bg>
      <p:bgPr>
        <a:solidFill>
          <a:srgbClr val="00AEEF"/>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3B984DF-36DE-8345-B1A1-A68E2E856EEA}"/>
              </a:ext>
            </a:extLst>
          </p:cNvPr>
          <p:cNvSpPr>
            <a:spLocks noGrp="1"/>
          </p:cNvSpPr>
          <p:nvPr>
            <p:ph type="pic" idx="13"/>
          </p:nvPr>
        </p:nvSpPr>
        <p:spPr>
          <a:xfrm>
            <a:off x="12996" y="0"/>
            <a:ext cx="12179003" cy="5458932"/>
          </a:xfrm>
        </p:spPr>
        <p:txBody>
          <a:bodyPr/>
          <a:lstStyle>
            <a:lvl1pPr marL="0" indent="0">
              <a:buNone/>
              <a:defRPr sz="3200" b="0" i="0">
                <a:latin typeface="Univers Next Pro Light" panose="020B0403030202020203"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pic>
        <p:nvPicPr>
          <p:cNvPr id="4" name="Picture 3" descr="A close up of a logo&#10;&#10;Description automatically generated">
            <a:extLst>
              <a:ext uri="{FF2B5EF4-FFF2-40B4-BE49-F238E27FC236}">
                <a16:creationId xmlns:a16="http://schemas.microsoft.com/office/drawing/2014/main" id="{BF6686CD-E16A-403A-BB1C-57EA4332C3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5634" y="5828506"/>
            <a:ext cx="5296365" cy="1138800"/>
          </a:xfrm>
          <a:prstGeom prst="rect">
            <a:avLst/>
          </a:prstGeom>
        </p:spPr>
      </p:pic>
    </p:spTree>
    <p:extLst>
      <p:ext uri="{BB962C8B-B14F-4D97-AF65-F5344CB8AC3E}">
        <p14:creationId xmlns:p14="http://schemas.microsoft.com/office/powerpoint/2010/main" val="2054680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A6F3383-7C34-4D42-80FD-7F7F8364F2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0" y="5794893"/>
            <a:ext cx="4876800" cy="1048587"/>
          </a:xfrm>
          <a:prstGeom prst="rect">
            <a:avLst/>
          </a:prstGeom>
        </p:spPr>
      </p:pic>
    </p:spTree>
    <p:extLst>
      <p:ext uri="{BB962C8B-B14F-4D97-AF65-F5344CB8AC3E}">
        <p14:creationId xmlns:p14="http://schemas.microsoft.com/office/powerpoint/2010/main" val="1602458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00AEEF"/>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8B1C7E8-B678-41E2-9EB8-6BE7F3D8B6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5634" y="5828506"/>
            <a:ext cx="5296365" cy="1138800"/>
          </a:xfrm>
          <a:prstGeom prst="rect">
            <a:avLst/>
          </a:prstGeom>
        </p:spPr>
      </p:pic>
    </p:spTree>
    <p:extLst>
      <p:ext uri="{BB962C8B-B14F-4D97-AF65-F5344CB8AC3E}">
        <p14:creationId xmlns:p14="http://schemas.microsoft.com/office/powerpoint/2010/main" val="1073499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836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chemeClr val="tx1">
              <a:alpha val="70000"/>
            </a:schemeClr>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Any questions?</a:t>
            </a:r>
            <a:endParaRPr lang="en-GB" dirty="0"/>
          </a:p>
        </p:txBody>
      </p:sp>
    </p:spTree>
    <p:extLst>
      <p:ext uri="{BB962C8B-B14F-4D97-AF65-F5344CB8AC3E}">
        <p14:creationId xmlns:p14="http://schemas.microsoft.com/office/powerpoint/2010/main" val="496800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group of people looking at each other&#10;&#10;Description automatically generated">
            <a:extLst>
              <a:ext uri="{FF2B5EF4-FFF2-40B4-BE49-F238E27FC236}">
                <a16:creationId xmlns:a16="http://schemas.microsoft.com/office/drawing/2014/main" id="{28D9CC12-87D8-452C-A5EF-096C206E82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FDE1FBBF-98F9-4CF8-A096-4A5C2DA51B5F}"/>
              </a:ext>
            </a:extLst>
          </p:cNvPr>
          <p:cNvSpPr>
            <a:spLocks noGrp="1"/>
          </p:cNvSpPr>
          <p:nvPr>
            <p:ph type="ctrTitle" hasCustomPrompt="1"/>
          </p:nvPr>
        </p:nvSpPr>
        <p:spPr>
          <a:xfrm>
            <a:off x="0" y="5167889"/>
            <a:ext cx="7392202" cy="1022569"/>
          </a:xfrm>
          <a:solidFill>
            <a:schemeClr val="tx1">
              <a:alpha val="70000"/>
            </a:schemeClr>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Any questions?</a:t>
            </a:r>
            <a:endParaRPr lang="en-GB" dirty="0"/>
          </a:p>
        </p:txBody>
      </p:sp>
    </p:spTree>
    <p:extLst>
      <p:ext uri="{BB962C8B-B14F-4D97-AF65-F5344CB8AC3E}">
        <p14:creationId xmlns:p14="http://schemas.microsoft.com/office/powerpoint/2010/main" val="1627772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F90A-D692-46EB-B855-8E617D58DB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7E8605-0D49-4AB0-A892-4355F33E1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6F8058-81B7-4C54-91CD-599A25CFB492}"/>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5" name="Footer Placeholder 4">
            <a:extLst>
              <a:ext uri="{FF2B5EF4-FFF2-40B4-BE49-F238E27FC236}">
                <a16:creationId xmlns:a16="http://schemas.microsoft.com/office/drawing/2014/main" id="{C5CA5DC5-FD50-495B-AFCE-9EEC494214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B78963-C348-41C0-AC9A-66E54347FBEC}"/>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2227667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117B-7C00-4431-B08A-D2A5E8EAB7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329166-AB17-4703-905B-9FD7E42BC4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E784CD-3D9F-4522-802A-F6C76D500C5D}"/>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5" name="Footer Placeholder 4">
            <a:extLst>
              <a:ext uri="{FF2B5EF4-FFF2-40B4-BE49-F238E27FC236}">
                <a16:creationId xmlns:a16="http://schemas.microsoft.com/office/drawing/2014/main" id="{8E087D02-947A-4F68-A144-07F0B9738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905E1D-D30C-4B82-99C7-18D6B1BB07F6}"/>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3049328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6B3F-44DD-4BD0-822A-0E572F7564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66BEA5-8005-4430-88EE-31553ED96A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015F25-F1B6-4E7D-9FD0-978994CF5E23}"/>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5" name="Footer Placeholder 4">
            <a:extLst>
              <a:ext uri="{FF2B5EF4-FFF2-40B4-BE49-F238E27FC236}">
                <a16:creationId xmlns:a16="http://schemas.microsoft.com/office/drawing/2014/main" id="{0DE9345A-D316-412F-A0BA-33CD355D8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61EFBA-6B23-4570-ADD6-11CB6A4F64FF}"/>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364144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group of people sitting on a bench posing for the camera&#10;&#10;Description automatically generated">
            <a:extLst>
              <a:ext uri="{FF2B5EF4-FFF2-40B4-BE49-F238E27FC236}">
                <a16:creationId xmlns:a16="http://schemas.microsoft.com/office/drawing/2014/main" id="{6DF46F59-1552-43A3-8FF6-61BF2BE307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F0086558-DC37-4EAE-B016-9EB5500DC64B}"/>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title</a:t>
            </a:r>
            <a:endParaRPr lang="en-GB" dirty="0"/>
          </a:p>
        </p:txBody>
      </p:sp>
    </p:spTree>
    <p:extLst>
      <p:ext uri="{BB962C8B-B14F-4D97-AF65-F5344CB8AC3E}">
        <p14:creationId xmlns:p14="http://schemas.microsoft.com/office/powerpoint/2010/main" val="2059089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B323-33FB-4AEF-9F3D-5E63ACC3B7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FCF7E0-AF65-4F21-A81D-57C3DA315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D821EF-6E7B-456B-A8AF-01E323120F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F359A8-D160-4248-9710-5DB32D9E8183}"/>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6" name="Footer Placeholder 5">
            <a:extLst>
              <a:ext uri="{FF2B5EF4-FFF2-40B4-BE49-F238E27FC236}">
                <a16:creationId xmlns:a16="http://schemas.microsoft.com/office/drawing/2014/main" id="{9698571C-3CE6-4A4C-BB12-C727EFECE5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113FF6-936C-4985-851B-AD37D029E6F0}"/>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2963360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8512-4BBF-45AA-B633-50BF4D96B8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38CD56-7EF4-4901-8FAE-7DC62AFE6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FA86A1-0C2F-4004-B85D-6C4CE6E4D5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2DC145-8574-4F06-A982-75D0F02A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01280F-D89C-419E-9B4D-76226AEBC8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D51B72-7801-4F8F-8788-9E5F9062AEDB}"/>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8" name="Footer Placeholder 7">
            <a:extLst>
              <a:ext uri="{FF2B5EF4-FFF2-40B4-BE49-F238E27FC236}">
                <a16:creationId xmlns:a16="http://schemas.microsoft.com/office/drawing/2014/main" id="{2B166510-0BB2-4833-91DB-F7561962D3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C01B58-0E82-4BD9-8DA0-8BBF8C5437B5}"/>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2653936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706C-FFDE-4876-A5F2-F54700DC37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B88FF7-8FA6-42EB-BBDE-F86D84DBF78C}"/>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4" name="Footer Placeholder 3">
            <a:extLst>
              <a:ext uri="{FF2B5EF4-FFF2-40B4-BE49-F238E27FC236}">
                <a16:creationId xmlns:a16="http://schemas.microsoft.com/office/drawing/2014/main" id="{8F00BC7E-D56C-49D7-A682-B8CC799EC9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9F106D-B7B0-4363-8D3D-E11BD4DD8BE4}"/>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1786891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CC9469-2D75-4F44-8C3E-0AD456CE6A2A}"/>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3" name="Footer Placeholder 2">
            <a:extLst>
              <a:ext uri="{FF2B5EF4-FFF2-40B4-BE49-F238E27FC236}">
                <a16:creationId xmlns:a16="http://schemas.microsoft.com/office/drawing/2014/main" id="{40DFCA1D-A00B-4CA5-8988-71748F77B8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039202-5299-4E66-A88A-35CADF80836F}"/>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1309277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CAA1-911B-4189-9019-90595E2BF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AD5216-81E1-4915-B2F0-8BA812778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D29E46-0121-4263-9BDF-213924D96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D4B34-E2BA-4A1F-9326-DE12A002F0F4}"/>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6" name="Footer Placeholder 5">
            <a:extLst>
              <a:ext uri="{FF2B5EF4-FFF2-40B4-BE49-F238E27FC236}">
                <a16:creationId xmlns:a16="http://schemas.microsoft.com/office/drawing/2014/main" id="{4B2C70E5-916A-4D52-9F1B-C58A33BEBC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D99C4-3032-4FC2-815B-2DF919D42D13}"/>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3127435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4996-EDC5-4717-81A0-C29A14B64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01339E-8ABD-49D5-8D8F-7145569CD2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3EA6B1-A58B-4C1F-B04D-06431EC82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FF6B5-6722-4E5C-942F-45C9BB806B65}"/>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6" name="Footer Placeholder 5">
            <a:extLst>
              <a:ext uri="{FF2B5EF4-FFF2-40B4-BE49-F238E27FC236}">
                <a16:creationId xmlns:a16="http://schemas.microsoft.com/office/drawing/2014/main" id="{5F31EFC6-A3AE-497E-9BD4-D1324D73B8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08E9CF-3485-48C3-B765-1BAD680C64DD}"/>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2172042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1F1B-B0E2-48F8-96A7-24161E1F18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A752BC-8E94-48A5-B76F-29D70137D3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DEAC2E-AC40-4594-8E64-2C744C36839A}"/>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5" name="Footer Placeholder 4">
            <a:extLst>
              <a:ext uri="{FF2B5EF4-FFF2-40B4-BE49-F238E27FC236}">
                <a16:creationId xmlns:a16="http://schemas.microsoft.com/office/drawing/2014/main" id="{04086CA9-BE5F-492F-BFC3-5F62A93AAF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E83A04-37D4-48FC-BE90-3A3ED3DFEA8A}"/>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2835218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B502C-E4C3-4B76-B26D-26CAD1507F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0AD4B6-C3E1-4569-814D-D1B254CF5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E47AE1-371A-4884-A47C-C25D5D41F219}"/>
              </a:ext>
            </a:extLst>
          </p:cNvPr>
          <p:cNvSpPr>
            <a:spLocks noGrp="1"/>
          </p:cNvSpPr>
          <p:nvPr>
            <p:ph type="dt" sz="half" idx="10"/>
          </p:nvPr>
        </p:nvSpPr>
        <p:spPr/>
        <p:txBody>
          <a:bodyPr/>
          <a:lstStyle/>
          <a:p>
            <a:fld id="{6462777B-FBFE-42A3-A18D-56512AA4417C}" type="datetimeFigureOut">
              <a:rPr lang="en-GB" smtClean="0"/>
              <a:t>08/10/2020</a:t>
            </a:fld>
            <a:endParaRPr lang="en-GB"/>
          </a:p>
        </p:txBody>
      </p:sp>
      <p:sp>
        <p:nvSpPr>
          <p:cNvPr id="5" name="Footer Placeholder 4">
            <a:extLst>
              <a:ext uri="{FF2B5EF4-FFF2-40B4-BE49-F238E27FC236}">
                <a16:creationId xmlns:a16="http://schemas.microsoft.com/office/drawing/2014/main" id="{2269A47B-4805-4D1C-AF85-8E02360C3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C304B8-128D-44FF-BE6F-BD75DC07C638}"/>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166401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39F74BA6-7560-412E-AADE-C20BD3DA0FD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CA9A57AB-57F9-49CB-9A39-A85B5D990859}"/>
              </a:ext>
            </a:extLst>
          </p:cNvPr>
          <p:cNvSpPr txBox="1">
            <a:spLocks/>
          </p:cNvSpPr>
          <p:nvPr userDrawn="1"/>
        </p:nvSpPr>
        <p:spPr>
          <a:xfrm>
            <a:off x="9525" y="5386800"/>
            <a:ext cx="9756058" cy="745571"/>
          </a:xfrm>
          <a:prstGeom prst="rect">
            <a:avLst/>
          </a:prstGeom>
          <a:solidFill>
            <a:schemeClr val="tx1">
              <a:alpha val="70000"/>
            </a:schemeClr>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divider</a:t>
            </a:r>
            <a:endParaRPr lang="en-GB" dirty="0"/>
          </a:p>
        </p:txBody>
      </p:sp>
    </p:spTree>
    <p:extLst>
      <p:ext uri="{BB962C8B-B14F-4D97-AF65-F5344CB8AC3E}">
        <p14:creationId xmlns:p14="http://schemas.microsoft.com/office/powerpoint/2010/main" val="22507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child, small, holding&#10;&#10;Description automatically generated">
            <a:extLst>
              <a:ext uri="{FF2B5EF4-FFF2-40B4-BE49-F238E27FC236}">
                <a16:creationId xmlns:a16="http://schemas.microsoft.com/office/drawing/2014/main" id="{45BBBFA7-E2FC-4B12-BF6E-1B4B2A7EE1C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FAD9AD8-9588-495D-B247-8BEF16B6EBBE}"/>
              </a:ext>
            </a:extLst>
          </p:cNvPr>
          <p:cNvSpPr>
            <a:spLocks noGrp="1"/>
          </p:cNvSpPr>
          <p:nvPr>
            <p:ph type="ctrTitle" hasCustomPrompt="1"/>
          </p:nvPr>
        </p:nvSpPr>
        <p:spPr>
          <a:xfrm>
            <a:off x="0" y="5234400"/>
            <a:ext cx="9756058" cy="745571"/>
          </a:xfrm>
          <a:solidFill>
            <a:schemeClr val="tx1">
              <a:alpha val="70000"/>
            </a:schemeClr>
          </a:solidFill>
        </p:spPr>
        <p:txBody>
          <a:bodyPr wrap="square" lIns="360000" tIns="144000" anchor="ctr" anchorCtr="0">
            <a:spAutoFit/>
          </a:bodyPr>
          <a:lstStyle>
            <a:lvl1pPr>
              <a:defRPr sz="4000" cap="all" spc="600" baseline="0">
                <a:solidFill>
                  <a:schemeClr val="bg1"/>
                </a:solidFill>
                <a:latin typeface="Univers Next Pro Condensed" panose="020B0906030202020203" pitchFamily="34" charset="0"/>
              </a:defRPr>
            </a:lvl1pPr>
          </a:lstStyle>
          <a:p>
            <a:r>
              <a:rPr lang="en-US" dirty="0"/>
              <a:t>Click to edit divider</a:t>
            </a:r>
            <a:endParaRPr lang="en-GB" dirty="0"/>
          </a:p>
        </p:txBody>
      </p:sp>
    </p:spTree>
    <p:extLst>
      <p:ext uri="{BB962C8B-B14F-4D97-AF65-F5344CB8AC3E}">
        <p14:creationId xmlns:p14="http://schemas.microsoft.com/office/powerpoint/2010/main" val="287465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7B3B37E0-2ACA-4A10-BED8-ECA45F9AF8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BA470E99-752E-4019-8754-57F4AA908E7C}"/>
              </a:ext>
            </a:extLst>
          </p:cNvPr>
          <p:cNvSpPr>
            <a:spLocks noGrp="1"/>
          </p:cNvSpPr>
          <p:nvPr>
            <p:ph type="ctrTitle" hasCustomPrompt="1"/>
          </p:nvPr>
        </p:nvSpPr>
        <p:spPr>
          <a:xfrm>
            <a:off x="0" y="5234400"/>
            <a:ext cx="9756058" cy="745571"/>
          </a:xfrm>
          <a:solidFill>
            <a:schemeClr val="tx1">
              <a:alpha val="70000"/>
            </a:schemeClr>
          </a:solidFill>
        </p:spPr>
        <p:txBody>
          <a:bodyPr wrap="square" lIns="360000" tIns="144000" anchor="ctr" anchorCtr="0">
            <a:spAutoFit/>
          </a:bodyPr>
          <a:lstStyle>
            <a:lvl1pPr>
              <a:defRPr sz="4000" cap="all" spc="600" baseline="0">
                <a:solidFill>
                  <a:schemeClr val="bg1"/>
                </a:solidFill>
                <a:latin typeface="Univers Next Pro Condensed" panose="020B0906030202020203" pitchFamily="34" charset="0"/>
              </a:defRPr>
            </a:lvl1pPr>
          </a:lstStyle>
          <a:p>
            <a:r>
              <a:rPr lang="en-US" dirty="0"/>
              <a:t>Click to edit divider</a:t>
            </a:r>
            <a:endParaRPr lang="en-GB" dirty="0"/>
          </a:p>
        </p:txBody>
      </p:sp>
    </p:spTree>
    <p:extLst>
      <p:ext uri="{BB962C8B-B14F-4D97-AF65-F5344CB8AC3E}">
        <p14:creationId xmlns:p14="http://schemas.microsoft.com/office/powerpoint/2010/main" val="7139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4" name="Picture 3" descr="A person standing in front of a building&#10;&#10;Description automatically generated">
            <a:extLst>
              <a:ext uri="{FF2B5EF4-FFF2-40B4-BE49-F238E27FC236}">
                <a16:creationId xmlns:a16="http://schemas.microsoft.com/office/drawing/2014/main" id="{091911FD-C706-49A8-AACB-7148640A49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596DC365-BE4B-4276-8A98-99D297B293B7}"/>
              </a:ext>
            </a:extLst>
          </p:cNvPr>
          <p:cNvSpPr>
            <a:spLocks noGrp="1"/>
          </p:cNvSpPr>
          <p:nvPr>
            <p:ph type="ctrTitle" hasCustomPrompt="1"/>
          </p:nvPr>
        </p:nvSpPr>
        <p:spPr>
          <a:xfrm>
            <a:off x="0" y="5234400"/>
            <a:ext cx="9756058" cy="745571"/>
          </a:xfrm>
          <a:solidFill>
            <a:schemeClr val="tx1">
              <a:alpha val="70000"/>
            </a:schemeClr>
          </a:solidFill>
        </p:spPr>
        <p:txBody>
          <a:bodyPr wrap="square" lIns="360000" tIns="144000" anchor="ctr" anchorCtr="0">
            <a:spAutoFit/>
          </a:bodyPr>
          <a:lstStyle>
            <a:lvl1pPr>
              <a:defRPr sz="4000" cap="all" spc="600" baseline="0">
                <a:solidFill>
                  <a:schemeClr val="bg1"/>
                </a:solidFill>
                <a:latin typeface="Univers Next Pro Condensed" panose="020B0906030202020203" pitchFamily="34" charset="0"/>
              </a:defRPr>
            </a:lvl1pPr>
          </a:lstStyle>
          <a:p>
            <a:r>
              <a:rPr lang="en-US" dirty="0"/>
              <a:t>Click to edit divider</a:t>
            </a:r>
            <a:endParaRPr lang="en-GB" dirty="0"/>
          </a:p>
        </p:txBody>
      </p:sp>
    </p:spTree>
    <p:extLst>
      <p:ext uri="{BB962C8B-B14F-4D97-AF65-F5344CB8AC3E}">
        <p14:creationId xmlns:p14="http://schemas.microsoft.com/office/powerpoint/2010/main" val="340939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reading a book&#10;&#10;Description automatically generated">
            <a:extLst>
              <a:ext uri="{FF2B5EF4-FFF2-40B4-BE49-F238E27FC236}">
                <a16:creationId xmlns:a16="http://schemas.microsoft.com/office/drawing/2014/main" id="{AFE411CA-BC3D-4851-9A86-22CA2BC2EBC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0138FBF6-3A1E-455A-AC54-76272693996D}"/>
              </a:ext>
            </a:extLst>
          </p:cNvPr>
          <p:cNvSpPr txBox="1">
            <a:spLocks/>
          </p:cNvSpPr>
          <p:nvPr userDrawn="1"/>
        </p:nvSpPr>
        <p:spPr>
          <a:xfrm>
            <a:off x="9525" y="5234400"/>
            <a:ext cx="9756058" cy="745571"/>
          </a:xfrm>
          <a:prstGeom prst="rect">
            <a:avLst/>
          </a:prstGeom>
          <a:solidFill>
            <a:schemeClr val="tx1">
              <a:alpha val="70000"/>
            </a:schemeClr>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divider</a:t>
            </a:r>
            <a:endParaRPr lang="en-GB" dirty="0"/>
          </a:p>
        </p:txBody>
      </p:sp>
    </p:spTree>
    <p:extLst>
      <p:ext uri="{BB962C8B-B14F-4D97-AF65-F5344CB8AC3E}">
        <p14:creationId xmlns:p14="http://schemas.microsoft.com/office/powerpoint/2010/main" val="7507211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08/10/2020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3" r:id="rId3"/>
    <p:sldLayoutId id="2147483697" r:id="rId4"/>
    <p:sldLayoutId id="2147483679" r:id="rId5"/>
    <p:sldLayoutId id="2147483698" r:id="rId6"/>
    <p:sldLayoutId id="2147483681" r:id="rId7"/>
    <p:sldLayoutId id="2147483680" r:id="rId8"/>
    <p:sldLayoutId id="2147483686" r:id="rId9"/>
    <p:sldLayoutId id="2147483706" r:id="rId10"/>
    <p:sldLayoutId id="2147483708" r:id="rId11"/>
    <p:sldLayoutId id="2147483709" r:id="rId12"/>
    <p:sldLayoutId id="2147483694" r:id="rId13"/>
    <p:sldLayoutId id="2147483682" r:id="rId14"/>
    <p:sldLayoutId id="2147483710" r:id="rId15"/>
    <p:sldLayoutId id="2147483737" r:id="rId16"/>
    <p:sldLayoutId id="2147483736" r:id="rId17"/>
    <p:sldLayoutId id="2147483714" r:id="rId18"/>
    <p:sldLayoutId id="2147483649" r:id="rId19"/>
    <p:sldLayoutId id="2147483707" r:id="rId20"/>
    <p:sldLayoutId id="2147483717" r:id="rId21"/>
    <p:sldLayoutId id="2147483699" r:id="rId22"/>
    <p:sldLayoutId id="2147483702" r:id="rId23"/>
    <p:sldLayoutId id="2147483650" r:id="rId24"/>
    <p:sldLayoutId id="2147483735" r:id="rId25"/>
    <p:sldLayoutId id="2147483704" r:id="rId26"/>
    <p:sldLayoutId id="2147483719" r:id="rId27"/>
    <p:sldLayoutId id="2147483718" r:id="rId28"/>
    <p:sldLayoutId id="2147483720" r:id="rId29"/>
    <p:sldLayoutId id="2147483715" r:id="rId30"/>
    <p:sldLayoutId id="2147483701" r:id="rId31"/>
    <p:sldLayoutId id="2147483687" r:id="rId32"/>
    <p:sldLayoutId id="2147483713" r:id="rId33"/>
    <p:sldLayoutId id="2147483721" r:id="rId34"/>
    <p:sldLayoutId id="2147483696" r:id="rId35"/>
    <p:sldLayoutId id="2147483722"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C782C-83A8-4194-B030-7C2093265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427AE4-B1CB-4DC2-BE42-8F007E6AF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A24B6F-DCD5-4861-8E50-EA6A802DA9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2777B-FBFE-42A3-A18D-56512AA4417C}" type="datetimeFigureOut">
              <a:rPr lang="en-GB" smtClean="0"/>
              <a:t>08/10/2020</a:t>
            </a:fld>
            <a:endParaRPr lang="en-GB"/>
          </a:p>
        </p:txBody>
      </p:sp>
      <p:sp>
        <p:nvSpPr>
          <p:cNvPr id="5" name="Footer Placeholder 4">
            <a:extLst>
              <a:ext uri="{FF2B5EF4-FFF2-40B4-BE49-F238E27FC236}">
                <a16:creationId xmlns:a16="http://schemas.microsoft.com/office/drawing/2014/main" id="{99854C39-BE63-43D1-815B-F367D4195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DFC4166-6939-4C87-9348-F7AF54B42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E93DC-15A8-4725-BA01-D6C80AEF40D0}" type="slidenum">
              <a:rPr lang="en-GB" smtClean="0"/>
              <a:t>‹#›</a:t>
            </a:fld>
            <a:endParaRPr lang="en-GB"/>
          </a:p>
        </p:txBody>
      </p:sp>
    </p:spTree>
    <p:extLst>
      <p:ext uri="{BB962C8B-B14F-4D97-AF65-F5344CB8AC3E}">
        <p14:creationId xmlns:p14="http://schemas.microsoft.com/office/powerpoint/2010/main" val="123415591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2.jpeg"/><Relationship Id="rId2" Type="http://schemas.openxmlformats.org/officeDocument/2006/relationships/slideLayout" Target="../slideLayouts/slideLayout21.xml"/><Relationship Id="rId1" Type="http://schemas.openxmlformats.org/officeDocument/2006/relationships/video" Target="https://www.youtube.com/embed/9FNt2Vjk2SE?feature=oembed" TargetMode="Externa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s://youtu.be/9FNt2Vjk2S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icef.org.uk/wp-content/uploads/2010/05/UNCRC_summary-1.pdf"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8.jpeg"/><Relationship Id="rId2" Type="http://schemas.openxmlformats.org/officeDocument/2006/relationships/slideLayout" Target="../slideLayouts/slideLayout23.xml"/><Relationship Id="rId1" Type="http://schemas.openxmlformats.org/officeDocument/2006/relationships/video" Target="https://www.youtube.com/embed/DHr20omk3Lg?feature=oembed" TargetMode="Externa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s://youtu.be/DHr20omk3L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hyperlink" Target="https://youtu.be/8QwEOSBjOt8" TargetMode="External"/><Relationship Id="rId3" Type="http://schemas.openxmlformats.org/officeDocument/2006/relationships/slideLayout" Target="../slideLayouts/slideLayout24.xml"/><Relationship Id="rId7" Type="http://schemas.openxmlformats.org/officeDocument/2006/relationships/hyperlink" Target="https://youtu.be/LWS0Q5oCUNE" TargetMode="External"/><Relationship Id="rId2" Type="http://schemas.openxmlformats.org/officeDocument/2006/relationships/video" Target="https://www.youtube.com/embed/nCrjevx3-Js?feature=oembed" TargetMode="External"/><Relationship Id="rId1" Type="http://schemas.openxmlformats.org/officeDocument/2006/relationships/video" Target="https://www.youtube.com/embed/8QwEOSBjOt8?feature=oembed" TargetMode="External"/><Relationship Id="rId6" Type="http://schemas.openxmlformats.org/officeDocument/2006/relationships/hyperlink" Target="https://youtu.be/Ih0iu80u04Y" TargetMode="External"/><Relationship Id="rId11" Type="http://schemas.openxmlformats.org/officeDocument/2006/relationships/image" Target="../media/image40.jpeg"/><Relationship Id="rId5" Type="http://schemas.openxmlformats.org/officeDocument/2006/relationships/hyperlink" Target="https://youtu.be/akTRWJZMks0" TargetMode="External"/><Relationship Id="rId10" Type="http://schemas.openxmlformats.org/officeDocument/2006/relationships/image" Target="../media/image39.jpeg"/><Relationship Id="rId4" Type="http://schemas.openxmlformats.org/officeDocument/2006/relationships/notesSlide" Target="../notesSlides/notesSlide7.xml"/><Relationship Id="rId9" Type="http://schemas.openxmlformats.org/officeDocument/2006/relationships/hyperlink" Target="https://youtu.be/nCrjevx3-J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video" Target="https://www.youtube.com/embed/awo8jUxIm0c?feature=oembed" TargetMode="External"/><Relationship Id="rId5" Type="http://schemas.openxmlformats.org/officeDocument/2006/relationships/image" Target="../media/image41.jpeg"/><Relationship Id="rId4" Type="http://schemas.openxmlformats.org/officeDocument/2006/relationships/hyperlink" Target="https://www.youtube.com/watch?v=awo8jUxIm0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CA232-6EA8-4F76-B8BB-DB2A03E3D214}"/>
              </a:ext>
            </a:extLst>
          </p:cNvPr>
          <p:cNvSpPr/>
          <p:nvPr/>
        </p:nvSpPr>
        <p:spPr>
          <a:xfrm rot="16200000">
            <a:off x="10432412" y="4534220"/>
            <a:ext cx="3204850" cy="261610"/>
          </a:xfrm>
          <a:prstGeom prst="rect">
            <a:avLst/>
          </a:prstGeom>
        </p:spPr>
        <p:txBody>
          <a:bodyPr wrap="square">
            <a:spAutoFit/>
          </a:bodyPr>
          <a:lstStyle/>
          <a:p>
            <a:r>
              <a:rPr lang="en-GB" sz="1100" dirty="0">
                <a:solidFill>
                  <a:schemeClr val="bg1"/>
                </a:solidFill>
                <a:cs typeface="Arial" panose="020B0604020202020204" pitchFamily="34" charset="0"/>
              </a:rPr>
              <a:t>Unicef/</a:t>
            </a:r>
            <a:r>
              <a:rPr lang="en-GB" sz="1100" dirty="0" err="1">
                <a:solidFill>
                  <a:schemeClr val="bg1"/>
                </a:solidFill>
                <a:cs typeface="Arial" panose="020B0604020202020204" pitchFamily="34" charset="0"/>
              </a:rPr>
              <a:t>Wilander</a:t>
            </a:r>
            <a:endParaRPr lang="en-GB" sz="1100" dirty="0">
              <a:solidFill>
                <a:schemeClr val="bg1"/>
              </a:solidFill>
              <a:cs typeface="Arial" panose="020B0604020202020204" pitchFamily="34" charset="0"/>
            </a:endParaRPr>
          </a:p>
        </p:txBody>
      </p:sp>
    </p:spTree>
    <p:extLst>
      <p:ext uri="{BB962C8B-B14F-4D97-AF65-F5344CB8AC3E}">
        <p14:creationId xmlns:p14="http://schemas.microsoft.com/office/powerpoint/2010/main" val="162587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a:xfrm>
            <a:off x="225604" y="207171"/>
            <a:ext cx="5626914" cy="877104"/>
          </a:xfrm>
        </p:spPr>
        <p:txBody>
          <a:bodyPr>
            <a:normAutofit/>
          </a:bodyPr>
          <a:lstStyle/>
          <a:p>
            <a:r>
              <a:rPr lang="en-US" dirty="0"/>
              <a:t>Activity time</a:t>
            </a:r>
          </a:p>
        </p:txBody>
      </p:sp>
      <p:sp>
        <p:nvSpPr>
          <p:cNvPr id="6" name="Rectangle 5">
            <a:extLst>
              <a:ext uri="{FF2B5EF4-FFF2-40B4-BE49-F238E27FC236}">
                <a16:creationId xmlns:a16="http://schemas.microsoft.com/office/drawing/2014/main" id="{51D2ECE8-91EB-4CA5-BE5F-B611D187DAED}"/>
              </a:ext>
            </a:extLst>
          </p:cNvPr>
          <p:cNvSpPr/>
          <p:nvPr/>
        </p:nvSpPr>
        <p:spPr>
          <a:xfrm>
            <a:off x="153836" y="1736141"/>
            <a:ext cx="5038373" cy="4801314"/>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These activities will help you </a:t>
            </a:r>
          </a:p>
          <a:p>
            <a:r>
              <a:rPr lang="en-GB" dirty="0">
                <a:solidFill>
                  <a:schemeClr val="bg1"/>
                </a:solidFill>
                <a:latin typeface="Arial" panose="020B0604020202020204" pitchFamily="34" charset="0"/>
                <a:cs typeface="Arial" panose="020B0604020202020204" pitchFamily="34" charset="0"/>
              </a:rPr>
              <a:t>understand how...</a:t>
            </a: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…can relate to your life. </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You don’t need to do every activity, just do as many as you can. </a:t>
            </a:r>
          </a:p>
        </p:txBody>
      </p:sp>
      <p:sp>
        <p:nvSpPr>
          <p:cNvPr id="14" name="Rectangle 13">
            <a:extLst>
              <a:ext uri="{FF2B5EF4-FFF2-40B4-BE49-F238E27FC236}">
                <a16:creationId xmlns:a16="http://schemas.microsoft.com/office/drawing/2014/main" id="{F443F836-3DE7-43B3-B17B-56340E64173E}"/>
              </a:ext>
            </a:extLst>
          </p:cNvPr>
          <p:cNvSpPr/>
          <p:nvPr/>
        </p:nvSpPr>
        <p:spPr>
          <a:xfrm>
            <a:off x="13723" y="6624277"/>
            <a:ext cx="736099" cy="2308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Secondary</a:t>
            </a:r>
          </a:p>
        </p:txBody>
      </p:sp>
      <p:sp>
        <p:nvSpPr>
          <p:cNvPr id="16" name="Rectangle 15">
            <a:extLst>
              <a:ext uri="{FF2B5EF4-FFF2-40B4-BE49-F238E27FC236}">
                <a16:creationId xmlns:a16="http://schemas.microsoft.com/office/drawing/2014/main" id="{C3820A41-30DC-45AB-9548-D7B2570905B3}"/>
              </a:ext>
            </a:extLst>
          </p:cNvPr>
          <p:cNvSpPr/>
          <p:nvPr/>
        </p:nvSpPr>
        <p:spPr>
          <a:xfrm>
            <a:off x="3722915" y="2717222"/>
            <a:ext cx="1980034" cy="18910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B0F0"/>
              </a:solidFill>
              <a:latin typeface="Arial" panose="020B0604020202020204" pitchFamily="34" charset="0"/>
              <a:cs typeface="Arial" panose="020B0604020202020204" pitchFamily="34" charset="0"/>
            </a:endParaRPr>
          </a:p>
          <a:p>
            <a:pPr algn="ctr"/>
            <a:r>
              <a:rPr lang="en-GB" sz="1400" dirty="0">
                <a:solidFill>
                  <a:srgbClr val="00B0F0"/>
                </a:solidFill>
                <a:latin typeface="Arial"/>
                <a:cs typeface="Arial"/>
                <a:hlinkClick r:id="rId4">
                  <a:extLst>
                    <a:ext uri="{A12FA001-AC4F-418D-AE19-62706E023703}">
                      <ahyp:hlinkClr xmlns:ahyp="http://schemas.microsoft.com/office/drawing/2018/hyperlinkcolor" val="tx"/>
                    </a:ext>
                  </a:extLst>
                </a:hlinkClick>
              </a:rPr>
              <a:t>Watch this video</a:t>
            </a:r>
            <a:r>
              <a:rPr lang="en-GB" sz="1400" dirty="0">
                <a:solidFill>
                  <a:srgbClr val="00B0F0"/>
                </a:solidFill>
                <a:latin typeface="Arial"/>
                <a:cs typeface="Arial"/>
              </a:rPr>
              <a:t> explaining World Mental Health Day share the main messages with your form/tutor group. Don’t forget to link to Article 24. </a:t>
            </a:r>
            <a:endParaRPr lang="en-GB" sz="1400" dirty="0">
              <a:solidFill>
                <a:srgbClr val="00B0F0"/>
              </a:solidFill>
              <a:latin typeface="Arial" panose="020B0604020202020204" pitchFamily="34" charset="0"/>
              <a:cs typeface="Arial" panose="020B0604020202020204" pitchFamily="34" charset="0"/>
            </a:endParaRPr>
          </a:p>
          <a:p>
            <a:pPr algn="ctr"/>
            <a:endParaRPr lang="en-GB" sz="1400" dirty="0">
              <a:solidFill>
                <a:srgbClr val="00AEEF"/>
              </a:solidFill>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EEF856B6-7100-4937-B353-C77F1DEB41A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5604" y="2532091"/>
            <a:ext cx="1663318" cy="2217757"/>
          </a:xfrm>
          <a:prstGeom prst="rect">
            <a:avLst/>
          </a:prstGeom>
        </p:spPr>
      </p:pic>
      <p:sp>
        <p:nvSpPr>
          <p:cNvPr id="5" name="Rectangle 4">
            <a:extLst>
              <a:ext uri="{FF2B5EF4-FFF2-40B4-BE49-F238E27FC236}">
                <a16:creationId xmlns:a16="http://schemas.microsoft.com/office/drawing/2014/main" id="{1CF6F3A1-CB65-4332-86D9-6D572EA57C8B}"/>
              </a:ext>
            </a:extLst>
          </p:cNvPr>
          <p:cNvSpPr/>
          <p:nvPr/>
        </p:nvSpPr>
        <p:spPr>
          <a:xfrm>
            <a:off x="8650670" y="400088"/>
            <a:ext cx="2997251" cy="272044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B0F0"/>
              </a:solidFill>
              <a:latin typeface="Arial" panose="020B0604020202020204" pitchFamily="34" charset="0"/>
              <a:cs typeface="Arial" panose="020B0604020202020204" pitchFamily="34" charset="0"/>
            </a:endParaRPr>
          </a:p>
          <a:p>
            <a:pPr algn="ctr"/>
            <a:endParaRPr lang="en-GB" sz="1400" dirty="0">
              <a:solidFill>
                <a:srgbClr val="00B0F0"/>
              </a:solidFill>
              <a:latin typeface="Arial"/>
              <a:cs typeface="Arial"/>
            </a:endParaRPr>
          </a:p>
          <a:p>
            <a:pPr algn="ctr"/>
            <a:r>
              <a:rPr lang="en-GB" sz="1400" dirty="0">
                <a:solidFill>
                  <a:srgbClr val="00B0F0"/>
                </a:solidFill>
                <a:latin typeface="Arial"/>
                <a:cs typeface="Arial"/>
              </a:rPr>
              <a:t>Design a questionnaire that could be completed with your class or with other classes to check-in each day about how you are feeling. Think about what types of questions you want to include. You could use this simple questionnaire each morning to see how everyone is feeling about the day ahead, or perhaps at the end of each school day. </a:t>
            </a:r>
          </a:p>
          <a:p>
            <a:pPr algn="ctr"/>
            <a:r>
              <a:rPr lang="en-GB" sz="1400" dirty="0">
                <a:solidFill>
                  <a:srgbClr val="00B0F0"/>
                </a:solidFill>
                <a:latin typeface="Arial"/>
                <a:cs typeface="Arial"/>
              </a:rPr>
              <a:t>.</a:t>
            </a:r>
            <a:endParaRPr lang="en-GB" sz="1400" dirty="0">
              <a:solidFill>
                <a:srgbClr val="00B0F0"/>
              </a:solidFill>
              <a:latin typeface="Arial" panose="020B0604020202020204" pitchFamily="34" charset="0"/>
              <a:cs typeface="Arial" panose="020B0604020202020204" pitchFamily="34" charset="0"/>
            </a:endParaRPr>
          </a:p>
          <a:p>
            <a:pPr algn="ctr"/>
            <a:endParaRPr lang="en-GB" sz="1400" dirty="0">
              <a:solidFill>
                <a:srgbClr val="00AEE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4B6D3D-10E6-4B3B-85A5-C6B06C4FC4EC}"/>
              </a:ext>
            </a:extLst>
          </p:cNvPr>
          <p:cNvSpPr/>
          <p:nvPr/>
        </p:nvSpPr>
        <p:spPr>
          <a:xfrm>
            <a:off x="6164954" y="1749940"/>
            <a:ext cx="2173280" cy="18910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B0F0"/>
              </a:solidFill>
              <a:latin typeface="Arial" panose="020B0604020202020204" pitchFamily="34" charset="0"/>
              <a:cs typeface="Arial" panose="020B0604020202020204" pitchFamily="34" charset="0"/>
            </a:endParaRPr>
          </a:p>
          <a:p>
            <a:pPr algn="ctr"/>
            <a:r>
              <a:rPr lang="en-GB" sz="1400" dirty="0">
                <a:solidFill>
                  <a:srgbClr val="00B0F0"/>
                </a:solidFill>
                <a:latin typeface="Arial"/>
                <a:cs typeface="Arial"/>
              </a:rPr>
              <a:t>Think about how diet, exercise, hydration and sleep contribute to a person’s mental and emotional wellbeing. Create a presentation to share this.</a:t>
            </a:r>
            <a:endParaRPr lang="en-GB" sz="1400" dirty="0">
              <a:solidFill>
                <a:srgbClr val="00B0F0"/>
              </a:solidFill>
              <a:latin typeface="Arial" panose="020B0604020202020204" pitchFamily="34" charset="0"/>
              <a:cs typeface="Arial" panose="020B0604020202020204" pitchFamily="34" charset="0"/>
            </a:endParaRPr>
          </a:p>
          <a:p>
            <a:pPr algn="ctr"/>
            <a:endParaRPr lang="en-GB" sz="1400" dirty="0">
              <a:solidFill>
                <a:srgbClr val="00AEEF"/>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7731F7E-2473-4D6F-86FC-E2BEC7FB194B}"/>
              </a:ext>
            </a:extLst>
          </p:cNvPr>
          <p:cNvSpPr/>
          <p:nvPr/>
        </p:nvSpPr>
        <p:spPr>
          <a:xfrm>
            <a:off x="8967068" y="3841060"/>
            <a:ext cx="2364454" cy="21957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B0F0"/>
              </a:solidFill>
              <a:latin typeface="Arial" panose="020B0604020202020204" pitchFamily="34" charset="0"/>
              <a:cs typeface="Arial" panose="020B0604020202020204" pitchFamily="34" charset="0"/>
            </a:endParaRPr>
          </a:p>
          <a:p>
            <a:pPr algn="ctr"/>
            <a:r>
              <a:rPr lang="en-GB" sz="1400" dirty="0">
                <a:solidFill>
                  <a:srgbClr val="00B0F0"/>
                </a:solidFill>
                <a:latin typeface="Arial"/>
                <a:cs typeface="Arial"/>
              </a:rPr>
              <a:t>Research online the different organisations you can reach out to if you are feeling stressed or anxious. Create a poster or information sheet to distribute to other pupils signposting them to who can help.</a:t>
            </a:r>
            <a:endParaRPr lang="en-GB" sz="1400" dirty="0">
              <a:solidFill>
                <a:srgbClr val="00B0F0"/>
              </a:solidFill>
              <a:latin typeface="Arial" panose="020B0604020202020204" pitchFamily="34" charset="0"/>
              <a:cs typeface="Arial" panose="020B0604020202020204" pitchFamily="34" charset="0"/>
            </a:endParaRPr>
          </a:p>
          <a:p>
            <a:pPr algn="ctr"/>
            <a:endParaRPr lang="en-GB" sz="1400" dirty="0">
              <a:solidFill>
                <a:srgbClr val="00AEEF"/>
              </a:solidFill>
              <a:latin typeface="Arial" panose="020B0604020202020204" pitchFamily="34" charset="0"/>
              <a:cs typeface="Arial" panose="020B0604020202020204" pitchFamily="34" charset="0"/>
            </a:endParaRPr>
          </a:p>
        </p:txBody>
      </p:sp>
      <p:pic>
        <p:nvPicPr>
          <p:cNvPr id="4" name="Online Media 3" title="World Mental Health Day">
            <a:hlinkClick r:id="" action="ppaction://media"/>
            <a:extLst>
              <a:ext uri="{FF2B5EF4-FFF2-40B4-BE49-F238E27FC236}">
                <a16:creationId xmlns:a16="http://schemas.microsoft.com/office/drawing/2014/main" id="{D6F7ED4E-2F94-4574-AAD6-323E8A45554F}"/>
              </a:ext>
            </a:extLst>
          </p:cNvPr>
          <p:cNvPicPr>
            <a:picLocks noRot="1" noChangeAspect="1"/>
          </p:cNvPicPr>
          <p:nvPr>
            <a:videoFile r:link="rId1"/>
          </p:nvPr>
        </p:nvPicPr>
        <p:blipFill>
          <a:blip r:embed="rId7"/>
          <a:stretch>
            <a:fillRect/>
          </a:stretch>
        </p:blipFill>
        <p:spPr>
          <a:xfrm>
            <a:off x="5364545" y="4790931"/>
            <a:ext cx="3286125" cy="1848445"/>
          </a:xfrm>
          <a:prstGeom prst="rect">
            <a:avLst/>
          </a:prstGeom>
        </p:spPr>
      </p:pic>
    </p:spTree>
    <p:extLst>
      <p:ext uri="{BB962C8B-B14F-4D97-AF65-F5344CB8AC3E}">
        <p14:creationId xmlns:p14="http://schemas.microsoft.com/office/powerpoint/2010/main" val="18996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a:xfrm>
            <a:off x="225604" y="207171"/>
            <a:ext cx="5626914" cy="877104"/>
          </a:xfrm>
        </p:spPr>
        <p:txBody>
          <a:bodyPr>
            <a:normAutofit/>
          </a:bodyPr>
          <a:lstStyle/>
          <a:p>
            <a:r>
              <a:rPr lang="en-US" dirty="0"/>
              <a:t>Activity time</a:t>
            </a:r>
          </a:p>
        </p:txBody>
      </p:sp>
      <p:sp>
        <p:nvSpPr>
          <p:cNvPr id="14" name="Rectangle 13">
            <a:extLst>
              <a:ext uri="{FF2B5EF4-FFF2-40B4-BE49-F238E27FC236}">
                <a16:creationId xmlns:a16="http://schemas.microsoft.com/office/drawing/2014/main" id="{F443F836-3DE7-43B3-B17B-56340E64173E}"/>
              </a:ext>
            </a:extLst>
          </p:cNvPr>
          <p:cNvSpPr/>
          <p:nvPr/>
        </p:nvSpPr>
        <p:spPr>
          <a:xfrm>
            <a:off x="13723" y="6624277"/>
            <a:ext cx="736099" cy="2308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Secondary</a:t>
            </a:r>
          </a:p>
        </p:txBody>
      </p:sp>
      <p:sp>
        <p:nvSpPr>
          <p:cNvPr id="7" name="Rectangle 6">
            <a:extLst>
              <a:ext uri="{FF2B5EF4-FFF2-40B4-BE49-F238E27FC236}">
                <a16:creationId xmlns:a16="http://schemas.microsoft.com/office/drawing/2014/main" id="{3D4FD869-44F7-48B9-86D8-EB6AD153438F}"/>
              </a:ext>
            </a:extLst>
          </p:cNvPr>
          <p:cNvSpPr/>
          <p:nvPr/>
        </p:nvSpPr>
        <p:spPr>
          <a:xfrm>
            <a:off x="6484620" y="380405"/>
            <a:ext cx="3440215" cy="29080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AEEF"/>
                </a:solidFill>
                <a:latin typeface="Arial" panose="020B0604020202020204" pitchFamily="34" charset="0"/>
                <a:cs typeface="Arial" panose="020B0604020202020204" pitchFamily="34" charset="0"/>
              </a:rPr>
              <a:t>Sometimes things happen that we cannot control. We often react to these in a negative way. By making a list of positive ways to react, we build resilience. Make a list of ways that you can react positively. Can you make a display or poster to remind you about these in your classroom. Some ideas might include: Deep breaths and counting to ten  - Thinking of all of the positive things that have happened today etc. .</a:t>
            </a:r>
          </a:p>
        </p:txBody>
      </p:sp>
      <p:sp>
        <p:nvSpPr>
          <p:cNvPr id="3" name="Rectangle 2">
            <a:extLst>
              <a:ext uri="{FF2B5EF4-FFF2-40B4-BE49-F238E27FC236}">
                <a16:creationId xmlns:a16="http://schemas.microsoft.com/office/drawing/2014/main" id="{9561AAE9-613E-4928-B4D0-6CDCA1CDAAAB}"/>
              </a:ext>
            </a:extLst>
          </p:cNvPr>
          <p:cNvSpPr/>
          <p:nvPr/>
        </p:nvSpPr>
        <p:spPr>
          <a:xfrm>
            <a:off x="561654" y="1782960"/>
            <a:ext cx="3126767" cy="247054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AEEF"/>
                </a:solidFill>
                <a:latin typeface="Arial" panose="020B0604020202020204" pitchFamily="34" charset="0"/>
                <a:cs typeface="Arial" panose="020B0604020202020204" pitchFamily="34" charset="0"/>
              </a:rPr>
              <a:t>Anxiety and stress can make your body feel different things. Draw around one member of your group onto big paper. Think about a time you felt stressed or anxious and draw or write into the outline the different ways this made you make you feel or the physical things that can happen to your body. Discuss.</a:t>
            </a:r>
          </a:p>
        </p:txBody>
      </p:sp>
      <p:sp>
        <p:nvSpPr>
          <p:cNvPr id="4" name="Rectangle 3">
            <a:extLst>
              <a:ext uri="{FF2B5EF4-FFF2-40B4-BE49-F238E27FC236}">
                <a16:creationId xmlns:a16="http://schemas.microsoft.com/office/drawing/2014/main" id="{4EA545A7-416D-4AB8-AF14-56BE00986013}"/>
              </a:ext>
            </a:extLst>
          </p:cNvPr>
          <p:cNvSpPr/>
          <p:nvPr/>
        </p:nvSpPr>
        <p:spPr>
          <a:xfrm>
            <a:off x="8786119" y="3569547"/>
            <a:ext cx="2844227" cy="247054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AEEF"/>
                </a:solidFill>
                <a:latin typeface="Arial" panose="020B0604020202020204" pitchFamily="34" charset="0"/>
                <a:cs typeface="Arial" panose="020B0604020202020204" pitchFamily="34" charset="0"/>
              </a:rPr>
              <a:t>Think about what things have had to change at home and at school because of the current Covid-19 restrictions. Can you sort these into positives and negatives? Discuss how they may have affected people’s mental health and wellbeing.</a:t>
            </a:r>
          </a:p>
        </p:txBody>
      </p:sp>
      <p:sp>
        <p:nvSpPr>
          <p:cNvPr id="5" name="Rectangle 4">
            <a:extLst>
              <a:ext uri="{FF2B5EF4-FFF2-40B4-BE49-F238E27FC236}">
                <a16:creationId xmlns:a16="http://schemas.microsoft.com/office/drawing/2014/main" id="{3778525E-D9E6-43F7-AA65-87657B6F90C6}"/>
              </a:ext>
            </a:extLst>
          </p:cNvPr>
          <p:cNvSpPr/>
          <p:nvPr/>
        </p:nvSpPr>
        <p:spPr>
          <a:xfrm>
            <a:off x="4023190" y="3698169"/>
            <a:ext cx="3126767" cy="280721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AEEF"/>
                </a:solidFill>
                <a:latin typeface="Arial" panose="020B0604020202020204" pitchFamily="34" charset="0"/>
                <a:cs typeface="Arial" panose="020B0604020202020204" pitchFamily="34" charset="0"/>
              </a:rPr>
              <a:t>On a sheet of paper write the letters of the alphabet in the margin. Next to each letter write a word starting with that letter detailing what you would lack if you were to live without Article 24. For example, A – ambition B - breakfast C – confidence etc.  Alternatively, work in pairs to create the A-Z of what contributes to good mental health.</a:t>
            </a:r>
          </a:p>
        </p:txBody>
      </p:sp>
    </p:spTree>
    <p:extLst>
      <p:ext uri="{BB962C8B-B14F-4D97-AF65-F5344CB8AC3E}">
        <p14:creationId xmlns:p14="http://schemas.microsoft.com/office/powerpoint/2010/main" val="242431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1638-F573-4656-A222-BDE091EEEE96}"/>
              </a:ext>
            </a:extLst>
          </p:cNvPr>
          <p:cNvSpPr>
            <a:spLocks noGrp="1"/>
          </p:cNvSpPr>
          <p:nvPr>
            <p:ph type="ctrTitle"/>
          </p:nvPr>
        </p:nvSpPr>
        <p:spPr>
          <a:xfrm>
            <a:off x="360000" y="242394"/>
            <a:ext cx="11247587" cy="877104"/>
          </a:xfrm>
        </p:spPr>
        <p:txBody>
          <a:bodyPr anchor="b">
            <a:normAutofit/>
          </a:bodyPr>
          <a:lstStyle/>
          <a:p>
            <a:r>
              <a:rPr lang="en-GB" dirty="0"/>
              <a:t>Reflection</a:t>
            </a:r>
          </a:p>
        </p:txBody>
      </p:sp>
      <p:sp>
        <p:nvSpPr>
          <p:cNvPr id="3" name="Subtitle 2">
            <a:extLst>
              <a:ext uri="{FF2B5EF4-FFF2-40B4-BE49-F238E27FC236}">
                <a16:creationId xmlns:a16="http://schemas.microsoft.com/office/drawing/2014/main" id="{EA897948-CC46-4511-8D62-469583C09E40}"/>
              </a:ext>
            </a:extLst>
          </p:cNvPr>
          <p:cNvSpPr>
            <a:spLocks noGrp="1"/>
          </p:cNvSpPr>
          <p:nvPr>
            <p:ph type="subTitle" idx="1"/>
          </p:nvPr>
        </p:nvSpPr>
        <p:spPr>
          <a:xfrm>
            <a:off x="433137" y="1735976"/>
            <a:ext cx="6394383" cy="3722957"/>
          </a:xfrm>
        </p:spPr>
        <p:txBody>
          <a:bodyPr>
            <a:normAutofit/>
          </a:bodyPr>
          <a:lstStyle/>
          <a:p>
            <a:pPr marL="0" indent="0">
              <a:buNone/>
            </a:pPr>
            <a:r>
              <a:rPr lang="en-GB" sz="1800" b="1" dirty="0"/>
              <a:t>Try to find somewhere peaceful and spend a few minutes being quiet and still … then think about these questions…</a:t>
            </a:r>
          </a:p>
          <a:p>
            <a:r>
              <a:rPr lang="en-GB" sz="1800" dirty="0">
                <a:effectLst/>
                <a:latin typeface="Arial" panose="020B0604020202020204" pitchFamily="34" charset="0"/>
                <a:ea typeface="Calibri" panose="020F0502020204030204" pitchFamily="34" charset="0"/>
              </a:rPr>
              <a:t>Why does good mental health matter to us?</a:t>
            </a:r>
          </a:p>
          <a:p>
            <a:r>
              <a:rPr lang="en-GB" sz="1800" dirty="0">
                <a:effectLst/>
                <a:latin typeface="Arial" panose="020B0604020202020204" pitchFamily="34" charset="0"/>
                <a:ea typeface="Calibri" panose="020F0502020204030204" pitchFamily="34" charset="0"/>
              </a:rPr>
              <a:t>Think of one thing you could do to support and strengthen your mental health this week</a:t>
            </a:r>
          </a:p>
          <a:p>
            <a:r>
              <a:rPr lang="en-GB" sz="1800" dirty="0">
                <a:effectLst/>
                <a:latin typeface="Arial" panose="020B0604020202020204" pitchFamily="34" charset="0"/>
                <a:ea typeface="Calibri" panose="020F0502020204030204" pitchFamily="34" charset="0"/>
              </a:rPr>
              <a:t>Is there one thing you could do to help the mental health of one of your friends or family members?</a:t>
            </a:r>
          </a:p>
          <a:p>
            <a:r>
              <a:rPr lang="en-GB" sz="1800" dirty="0">
                <a:effectLst/>
                <a:latin typeface="Arial" panose="020B0604020202020204" pitchFamily="34" charset="0"/>
                <a:ea typeface="Calibri" panose="020F0502020204030204" pitchFamily="34" charset="0"/>
              </a:rPr>
              <a:t>Think about your ‘go to’ adult who you trust to support your mental health. Have you thanked them lately?</a:t>
            </a:r>
          </a:p>
          <a:p>
            <a:pPr marL="0" indent="0">
              <a:buNone/>
            </a:pPr>
            <a:r>
              <a:rPr lang="en-GB" sz="1800" b="1" dirty="0"/>
              <a:t> </a:t>
            </a:r>
          </a:p>
          <a:p>
            <a:pPr marL="0" indent="0">
              <a:buNone/>
            </a:pPr>
            <a:endParaRPr lang="en-GB" sz="1800" dirty="0"/>
          </a:p>
        </p:txBody>
      </p:sp>
      <p:sp>
        <p:nvSpPr>
          <p:cNvPr id="8" name="Rectangle 7">
            <a:extLst>
              <a:ext uri="{FF2B5EF4-FFF2-40B4-BE49-F238E27FC236}">
                <a16:creationId xmlns:a16="http://schemas.microsoft.com/office/drawing/2014/main" id="{DCB833E4-6FBA-46FA-81DB-A9CD4240CAC9}"/>
              </a:ext>
            </a:extLst>
          </p:cNvPr>
          <p:cNvSpPr/>
          <p:nvPr/>
        </p:nvSpPr>
        <p:spPr>
          <a:xfrm>
            <a:off x="83775" y="6596556"/>
            <a:ext cx="838691" cy="230832"/>
          </a:xfrm>
          <a:prstGeom prst="rect">
            <a:avLst/>
          </a:prstGeom>
        </p:spPr>
        <p:txBody>
          <a:bodyPr wrap="none">
            <a:spAutoFit/>
          </a:bodyPr>
          <a:lstStyle/>
          <a:p>
            <a:r>
              <a:rPr lang="en-GB" sz="900" dirty="0" err="1">
                <a:solidFill>
                  <a:srgbClr val="121212"/>
                </a:solidFill>
                <a:latin typeface="Arial" panose="020B0604020202020204" pitchFamily="34" charset="0"/>
                <a:cs typeface="Arial" panose="020B0604020202020204" pitchFamily="34" charset="0"/>
              </a:rPr>
              <a:t>Uncief</a:t>
            </a:r>
            <a:r>
              <a:rPr lang="en-GB" sz="900" dirty="0">
                <a:solidFill>
                  <a:srgbClr val="121212"/>
                </a:solidFill>
                <a:latin typeface="Arial" panose="020B0604020202020204" pitchFamily="34" charset="0"/>
                <a:cs typeface="Arial" panose="020B0604020202020204" pitchFamily="34" charset="0"/>
              </a:rPr>
              <a:t>/Dawe</a:t>
            </a:r>
            <a:endParaRPr lang="en-GB" sz="900" dirty="0">
              <a:latin typeface="Arial" panose="020B0604020202020204" pitchFamily="34" charset="0"/>
              <a:cs typeface="Arial" panose="020B0604020202020204" pitchFamily="34" charset="0"/>
            </a:endParaRPr>
          </a:p>
        </p:txBody>
      </p:sp>
      <p:pic>
        <p:nvPicPr>
          <p:cNvPr id="5" name="Picture 4" descr="A group of people walking down the street&#10;&#10;Description automatically generated">
            <a:extLst>
              <a:ext uri="{FF2B5EF4-FFF2-40B4-BE49-F238E27FC236}">
                <a16:creationId xmlns:a16="http://schemas.microsoft.com/office/drawing/2014/main" id="{DA03B950-7BD3-4C9B-8267-9C36C70C13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7704" y="1735976"/>
            <a:ext cx="4819221" cy="3212011"/>
          </a:xfrm>
          <a:prstGeom prst="rect">
            <a:avLst/>
          </a:prstGeom>
        </p:spPr>
      </p:pic>
    </p:spTree>
    <p:extLst>
      <p:ext uri="{BB962C8B-B14F-4D97-AF65-F5344CB8AC3E}">
        <p14:creationId xmlns:p14="http://schemas.microsoft.com/office/powerpoint/2010/main" val="376855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CBE65-BB2E-4F7B-9F7D-348AD5921A99}"/>
              </a:ext>
            </a:extLst>
          </p:cNvPr>
          <p:cNvSpPr>
            <a:spLocks noGrp="1"/>
          </p:cNvSpPr>
          <p:nvPr>
            <p:ph type="ctrTitle"/>
          </p:nvPr>
        </p:nvSpPr>
        <p:spPr/>
        <p:txBody>
          <a:bodyPr/>
          <a:lstStyle/>
          <a:p>
            <a:r>
              <a:rPr lang="en-GB" dirty="0"/>
              <a:t>Extension</a:t>
            </a:r>
          </a:p>
        </p:txBody>
      </p:sp>
      <p:sp>
        <p:nvSpPr>
          <p:cNvPr id="6" name="Subtitle 5">
            <a:extLst>
              <a:ext uri="{FF2B5EF4-FFF2-40B4-BE49-F238E27FC236}">
                <a16:creationId xmlns:a16="http://schemas.microsoft.com/office/drawing/2014/main" id="{45F1371C-B517-43B5-9C1D-3CCCE4F9C73C}"/>
              </a:ext>
            </a:extLst>
          </p:cNvPr>
          <p:cNvSpPr>
            <a:spLocks noGrp="1"/>
          </p:cNvSpPr>
          <p:nvPr>
            <p:ph type="subTitle" idx="1"/>
          </p:nvPr>
        </p:nvSpPr>
        <p:spPr>
          <a:xfrm>
            <a:off x="237126" y="1738857"/>
            <a:ext cx="6393600" cy="4618211"/>
          </a:xfrm>
        </p:spPr>
        <p:txBody>
          <a:bodyPr>
            <a:normAutofit/>
          </a:bodyPr>
          <a:lstStyle/>
          <a:p>
            <a:pPr marL="108000" indent="0">
              <a:buNone/>
            </a:pPr>
            <a:r>
              <a:rPr lang="en-GB" sz="2400" dirty="0"/>
              <a:t>Article 24 speaks about health, including mental health – which other articles would you say are linked to our emotions and mental wellbeing? </a:t>
            </a:r>
          </a:p>
          <a:p>
            <a:pPr marL="108000" indent="0">
              <a:buNone/>
            </a:pPr>
            <a:r>
              <a:rPr lang="en-GB" sz="2400" dirty="0"/>
              <a:t>You can find a summary of the whole Convention </a:t>
            </a:r>
            <a:r>
              <a:rPr lang="en-GB" sz="2400" dirty="0">
                <a:hlinkClick r:id="rId2"/>
              </a:rPr>
              <a:t>here</a:t>
            </a:r>
            <a:r>
              <a:rPr lang="en-GB" sz="2400" dirty="0"/>
              <a:t>.</a:t>
            </a:r>
          </a:p>
        </p:txBody>
      </p:sp>
      <p:sp>
        <p:nvSpPr>
          <p:cNvPr id="4" name="Rectangle 3">
            <a:extLst>
              <a:ext uri="{FF2B5EF4-FFF2-40B4-BE49-F238E27FC236}">
                <a16:creationId xmlns:a16="http://schemas.microsoft.com/office/drawing/2014/main" id="{163A710C-E1B3-4891-9867-3B559728A774}"/>
              </a:ext>
            </a:extLst>
          </p:cNvPr>
          <p:cNvSpPr/>
          <p:nvPr/>
        </p:nvSpPr>
        <p:spPr>
          <a:xfrm>
            <a:off x="107923" y="6357069"/>
            <a:ext cx="840295" cy="369332"/>
          </a:xfrm>
          <a:prstGeom prst="rect">
            <a:avLst/>
          </a:prstGeom>
        </p:spPr>
        <p:txBody>
          <a:bodyPr wrap="none">
            <a:spAutoFit/>
          </a:bodyPr>
          <a:lstStyle/>
          <a:p>
            <a:endParaRPr lang="en-GB" sz="900" dirty="0">
              <a:latin typeface="Arial" panose="020B0604020202020204" pitchFamily="34" charset="0"/>
              <a:cs typeface="Arial" panose="020B0604020202020204" pitchFamily="34" charset="0"/>
            </a:endParaRPr>
          </a:p>
          <a:p>
            <a:r>
              <a:rPr lang="en-GB" sz="900" dirty="0"/>
              <a:t>UNICEF/Dawe</a:t>
            </a:r>
          </a:p>
        </p:txBody>
      </p:sp>
    </p:spTree>
    <p:extLst>
      <p:ext uri="{BB962C8B-B14F-4D97-AF65-F5344CB8AC3E}">
        <p14:creationId xmlns:p14="http://schemas.microsoft.com/office/powerpoint/2010/main" val="91913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C292-7AF3-534D-A208-1B229C05261D}"/>
              </a:ext>
            </a:extLst>
          </p:cNvPr>
          <p:cNvSpPr>
            <a:spLocks noGrp="1"/>
          </p:cNvSpPr>
          <p:nvPr>
            <p:ph type="ctrTitle"/>
          </p:nvPr>
        </p:nvSpPr>
        <p:spPr>
          <a:xfrm>
            <a:off x="0" y="5167889"/>
            <a:ext cx="5136543" cy="1022569"/>
          </a:xfrm>
        </p:spPr>
        <p:txBody>
          <a:bodyPr/>
          <a:lstStyle/>
          <a:p>
            <a:r>
              <a:rPr lang="en-US" dirty="0"/>
              <a:t>Thank you</a:t>
            </a:r>
          </a:p>
        </p:txBody>
      </p:sp>
    </p:spTree>
    <p:extLst>
      <p:ext uri="{BB962C8B-B14F-4D97-AF65-F5344CB8AC3E}">
        <p14:creationId xmlns:p14="http://schemas.microsoft.com/office/powerpoint/2010/main" val="45763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6C89-1BBF-45E6-A771-2FFECADE74C7}"/>
              </a:ext>
            </a:extLst>
          </p:cNvPr>
          <p:cNvSpPr>
            <a:spLocks noGrp="1"/>
          </p:cNvSpPr>
          <p:nvPr>
            <p:ph type="ctrTitle"/>
          </p:nvPr>
        </p:nvSpPr>
        <p:spPr/>
        <p:txBody>
          <a:bodyPr/>
          <a:lstStyle/>
          <a:p>
            <a:r>
              <a:rPr lang="en-GB" dirty="0"/>
              <a:t>Teacher slide</a:t>
            </a:r>
          </a:p>
        </p:txBody>
      </p:sp>
      <p:sp>
        <p:nvSpPr>
          <p:cNvPr id="3" name="Subtitle 2">
            <a:extLst>
              <a:ext uri="{FF2B5EF4-FFF2-40B4-BE49-F238E27FC236}">
                <a16:creationId xmlns:a16="http://schemas.microsoft.com/office/drawing/2014/main" id="{B620A5F9-5DAF-4851-B223-03AA2F2D5AFC}"/>
              </a:ext>
            </a:extLst>
          </p:cNvPr>
          <p:cNvSpPr>
            <a:spLocks noGrp="1"/>
          </p:cNvSpPr>
          <p:nvPr>
            <p:ph type="subTitle" idx="1"/>
          </p:nvPr>
        </p:nvSpPr>
        <p:spPr/>
        <p:txBody>
          <a:bodyPr vert="horz" lIns="180000" tIns="180000" rIns="91440" bIns="72000" rtlCol="0" anchor="t">
            <a:normAutofit fontScale="55000" lnSpcReduction="20000"/>
          </a:bodyPr>
          <a:lstStyle/>
          <a:p>
            <a:pPr marL="0" indent="0">
              <a:buNone/>
            </a:pPr>
            <a:r>
              <a:rPr lang="en-GB" b="1" dirty="0"/>
              <a:t>Contents</a:t>
            </a:r>
          </a:p>
          <a:p>
            <a:pPr lvl="0"/>
            <a:r>
              <a:rPr lang="en-US" dirty="0"/>
              <a:t>Slide 3 Guess the article - images as clues to identify the article</a:t>
            </a:r>
            <a:endParaRPr lang="en-GB" dirty="0"/>
          </a:p>
          <a:p>
            <a:pPr lvl="0"/>
            <a:r>
              <a:rPr lang="en-US" dirty="0"/>
              <a:t>Slide 4 Introducing the article</a:t>
            </a:r>
            <a:endParaRPr lang="en-GB" dirty="0"/>
          </a:p>
          <a:p>
            <a:pPr lvl="0"/>
            <a:r>
              <a:rPr lang="en-US" dirty="0"/>
              <a:t>Slide 5 </a:t>
            </a:r>
            <a:r>
              <a:rPr lang="en-GB" dirty="0"/>
              <a:t>What do you need to be healthy </a:t>
            </a:r>
            <a:r>
              <a:rPr lang="en-US" dirty="0"/>
              <a:t>– the question</a:t>
            </a:r>
            <a:endParaRPr lang="en-GB" dirty="0"/>
          </a:p>
          <a:p>
            <a:pPr lvl="0"/>
            <a:r>
              <a:rPr lang="en-US" dirty="0"/>
              <a:t>Slide 6 </a:t>
            </a:r>
            <a:r>
              <a:rPr lang="en-GB" dirty="0"/>
              <a:t>What do you need to be healthy </a:t>
            </a:r>
            <a:r>
              <a:rPr lang="en-US" dirty="0"/>
              <a:t>– the answers</a:t>
            </a:r>
          </a:p>
          <a:p>
            <a:pPr lvl="0"/>
            <a:r>
              <a:rPr lang="en-US" dirty="0"/>
              <a:t>Slide 7, 8 &amp; 9 Primary activities</a:t>
            </a:r>
            <a:endParaRPr lang="en-GB" dirty="0"/>
          </a:p>
          <a:p>
            <a:pPr lvl="0"/>
            <a:r>
              <a:rPr lang="en-US" dirty="0"/>
              <a:t>Slide 10 &amp; 11 Secondary activities</a:t>
            </a:r>
            <a:endParaRPr lang="en-GB" dirty="0"/>
          </a:p>
          <a:p>
            <a:pPr lvl="0"/>
            <a:r>
              <a:rPr lang="en-US" dirty="0"/>
              <a:t>Slide 12 Reflection</a:t>
            </a:r>
            <a:endParaRPr lang="en-GB" dirty="0"/>
          </a:p>
          <a:p>
            <a:pPr lvl="0"/>
            <a:r>
              <a:rPr lang="en-US" dirty="0"/>
              <a:t>Slide 13 Extension</a:t>
            </a:r>
            <a:endParaRPr lang="en-GB" dirty="0"/>
          </a:p>
          <a:p>
            <a:pPr marL="0" indent="0">
              <a:buNone/>
            </a:pPr>
            <a:endParaRPr lang="en-GB" dirty="0"/>
          </a:p>
        </p:txBody>
      </p:sp>
      <p:sp>
        <p:nvSpPr>
          <p:cNvPr id="4" name="Text Placeholder 3">
            <a:extLst>
              <a:ext uri="{FF2B5EF4-FFF2-40B4-BE49-F238E27FC236}">
                <a16:creationId xmlns:a16="http://schemas.microsoft.com/office/drawing/2014/main" id="{9AF24185-5481-4053-A57E-E451C666D66A}"/>
              </a:ext>
            </a:extLst>
          </p:cNvPr>
          <p:cNvSpPr>
            <a:spLocks noGrp="1"/>
          </p:cNvSpPr>
          <p:nvPr>
            <p:ph type="body" sz="quarter" idx="4294967295"/>
          </p:nvPr>
        </p:nvSpPr>
        <p:spPr>
          <a:xfrm>
            <a:off x="6318334" y="1743791"/>
            <a:ext cx="5351463" cy="3722688"/>
          </a:xfrm>
        </p:spPr>
        <p:txBody>
          <a:bodyPr vert="horz" lIns="91440" tIns="45720" rIns="91440" bIns="45720" rtlCol="0" anchor="t">
            <a:normAutofit fontScale="77500" lnSpcReduction="20000"/>
          </a:bodyPr>
          <a:lstStyle/>
          <a:p>
            <a:pPr marL="0" indent="0">
              <a:buNone/>
            </a:pPr>
            <a:r>
              <a:rPr lang="en-GB" b="1" dirty="0">
                <a:latin typeface="Arial" panose="020B0604020202020204" pitchFamily="34" charset="0"/>
                <a:cs typeface="Arial" panose="020B0604020202020204" pitchFamily="34" charset="0"/>
              </a:rPr>
              <a:t>Instructions</a:t>
            </a:r>
          </a:p>
          <a:p>
            <a:pPr marL="0" lvl="0" indent="0">
              <a:spcAft>
                <a:spcPts val="1000"/>
              </a:spcAft>
              <a:buNone/>
              <a:defRPr/>
            </a:pPr>
            <a:r>
              <a:rPr lang="en-GB" dirty="0">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marL="0" indent="0">
              <a:spcAft>
                <a:spcPts val="1000"/>
              </a:spcAft>
              <a:buNone/>
              <a:defRPr/>
            </a:pPr>
            <a:r>
              <a:rPr lang="en-GB" dirty="0">
                <a:latin typeface="Arial"/>
                <a:cs typeface="Arial"/>
              </a:rPr>
              <a:t>Please </a:t>
            </a:r>
            <a:r>
              <a:rPr lang="en-GB" b="1" dirty="0">
                <a:latin typeface="Arial"/>
                <a:cs typeface="Arial"/>
              </a:rPr>
              <a:t>edit out </a:t>
            </a:r>
            <a:r>
              <a:rPr lang="en-GB" dirty="0">
                <a:latin typeface="Arial"/>
                <a:cs typeface="Arial"/>
              </a:rPr>
              <a:t>non-relevant slides or tasks before sharing with students.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a:cs typeface="Arial"/>
              </a:rPr>
              <a:t>Please </a:t>
            </a:r>
            <a:r>
              <a:rPr lang="en-GB" b="1" dirty="0">
                <a:latin typeface="Arial"/>
                <a:cs typeface="Arial"/>
              </a:rPr>
              <a:t>check </a:t>
            </a:r>
            <a:r>
              <a:rPr lang="en-GB" dirty="0">
                <a:latin typeface="Arial"/>
                <a:cs typeface="Arial"/>
              </a:rPr>
              <a:t>the content works for your learners and feel free to add any content that would make the material more relevant to your setting.</a:t>
            </a:r>
          </a:p>
          <a:p>
            <a:pPr marL="0" indent="0">
              <a:buNone/>
            </a:pPr>
            <a:endParaRPr lang="en-GB" dirty="0"/>
          </a:p>
        </p:txBody>
      </p:sp>
    </p:spTree>
    <p:extLst>
      <p:ext uri="{BB962C8B-B14F-4D97-AF65-F5344CB8AC3E}">
        <p14:creationId xmlns:p14="http://schemas.microsoft.com/office/powerpoint/2010/main" val="37935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Can you guess how they are linked together? Which article of the Convention do these pictures relate to?</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Write down your thoughts or discuss with someone in your home. </a:t>
            </a:r>
          </a:p>
        </p:txBody>
      </p:sp>
      <p:sp>
        <p:nvSpPr>
          <p:cNvPr id="9" name="Rectangle 8">
            <a:extLst>
              <a:ext uri="{FF2B5EF4-FFF2-40B4-BE49-F238E27FC236}">
                <a16:creationId xmlns:a16="http://schemas.microsoft.com/office/drawing/2014/main" id="{CF4884E2-0186-41E3-AE32-BDD1C69265DE}"/>
              </a:ext>
            </a:extLst>
          </p:cNvPr>
          <p:cNvSpPr/>
          <p:nvPr/>
        </p:nvSpPr>
        <p:spPr>
          <a:xfrm>
            <a:off x="290370" y="5392735"/>
            <a:ext cx="1244251" cy="3693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Unicef/</a:t>
            </a:r>
            <a:r>
              <a:rPr lang="en-GB" sz="900" b="0" i="0" dirty="0" err="1">
                <a:solidFill>
                  <a:srgbClr val="121212"/>
                </a:solidFill>
                <a:effectLst/>
                <a:latin typeface="Open Sans"/>
              </a:rPr>
              <a:t>Schverdfinger</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F41ACED-1497-48FC-BA7E-7B7D6565E512}"/>
              </a:ext>
            </a:extLst>
          </p:cNvPr>
          <p:cNvSpPr/>
          <p:nvPr/>
        </p:nvSpPr>
        <p:spPr>
          <a:xfrm>
            <a:off x="4067201" y="5413755"/>
            <a:ext cx="1128835" cy="3693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Unicef/</a:t>
            </a:r>
            <a:r>
              <a:rPr lang="en-GB" sz="900" b="0" i="0" dirty="0" err="1">
                <a:solidFill>
                  <a:srgbClr val="121212"/>
                </a:solidFill>
                <a:effectLst/>
                <a:latin typeface="Open Sans"/>
              </a:rPr>
              <a:t>Babajanyan</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pic>
        <p:nvPicPr>
          <p:cNvPr id="5" name="Picture 4" descr="April 2020, Mila, 11, does an online yoga class at home in Gamboa, Colon Province, Panama.">
            <a:extLst>
              <a:ext uri="{FF2B5EF4-FFF2-40B4-BE49-F238E27FC236}">
                <a16:creationId xmlns:a16="http://schemas.microsoft.com/office/drawing/2014/main" id="{AEDD2CEF-8F6E-4D41-B62C-D04A513ACD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172" y="2998582"/>
            <a:ext cx="3303509" cy="2202339"/>
          </a:xfrm>
          <a:prstGeom prst="rect">
            <a:avLst/>
          </a:prstGeom>
        </p:spPr>
      </p:pic>
      <p:pic>
        <p:nvPicPr>
          <p:cNvPr id="7" name="Picture 6" descr="Psychologist Rodica Moraru speaks with a 12-year-old girl at a UNICEF supported shelter in Moldova.">
            <a:extLst>
              <a:ext uri="{FF2B5EF4-FFF2-40B4-BE49-F238E27FC236}">
                <a16:creationId xmlns:a16="http://schemas.microsoft.com/office/drawing/2014/main" id="{8ABF617E-70A5-4898-9FFE-6A441197C8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593" y="2998582"/>
            <a:ext cx="3303509" cy="220449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2C64382-45C6-47E8-9DA7-2BC392F8BE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63006" y="4943402"/>
            <a:ext cx="3705352" cy="940706"/>
          </a:xfrm>
          <a:prstGeom prst="rect">
            <a:avLst/>
          </a:prstGeom>
        </p:spPr>
      </p:pic>
      <p:pic>
        <p:nvPicPr>
          <p:cNvPr id="15" name="Picture 14" descr="A picture containing drawing, food&#10;&#10;Description automatically generated">
            <a:extLst>
              <a:ext uri="{FF2B5EF4-FFF2-40B4-BE49-F238E27FC236}">
                <a16:creationId xmlns:a16="http://schemas.microsoft.com/office/drawing/2014/main" id="{9B7DDEE7-66D5-40FD-8C08-F89FFE601D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08697" y="2889065"/>
            <a:ext cx="1776112" cy="1808114"/>
          </a:xfrm>
          <a:prstGeom prst="rect">
            <a:avLst/>
          </a:prstGeom>
        </p:spPr>
      </p:pic>
    </p:spTree>
    <p:extLst>
      <p:ext uri="{BB962C8B-B14F-4D97-AF65-F5344CB8AC3E}">
        <p14:creationId xmlns:p14="http://schemas.microsoft.com/office/powerpoint/2010/main" val="337614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6C89-1BBF-45E6-A771-2FFECADE74C7}"/>
              </a:ext>
            </a:extLst>
          </p:cNvPr>
          <p:cNvSpPr>
            <a:spLocks noGrp="1"/>
          </p:cNvSpPr>
          <p:nvPr>
            <p:ph type="ctrTitle"/>
          </p:nvPr>
        </p:nvSpPr>
        <p:spPr>
          <a:xfrm>
            <a:off x="275186" y="166032"/>
            <a:ext cx="11916814" cy="877104"/>
          </a:xfrm>
        </p:spPr>
        <p:txBody>
          <a:bodyPr>
            <a:normAutofit/>
          </a:bodyPr>
          <a:lstStyle/>
          <a:p>
            <a:r>
              <a:rPr lang="en-US" dirty="0"/>
              <a:t>Introducing… Article 24</a:t>
            </a:r>
            <a:endParaRPr lang="en-GB" dirty="0"/>
          </a:p>
        </p:txBody>
      </p:sp>
      <p:sp>
        <p:nvSpPr>
          <p:cNvPr id="3" name="Subtitle 2">
            <a:extLst>
              <a:ext uri="{FF2B5EF4-FFF2-40B4-BE49-F238E27FC236}">
                <a16:creationId xmlns:a16="http://schemas.microsoft.com/office/drawing/2014/main" id="{B620A5F9-5DAF-4851-B223-03AA2F2D5AFC}"/>
              </a:ext>
            </a:extLst>
          </p:cNvPr>
          <p:cNvSpPr>
            <a:spLocks noGrp="1"/>
          </p:cNvSpPr>
          <p:nvPr>
            <p:ph type="subTitle" idx="1"/>
          </p:nvPr>
        </p:nvSpPr>
        <p:spPr>
          <a:xfrm>
            <a:off x="6498675" y="2207975"/>
            <a:ext cx="5350894" cy="3378311"/>
          </a:xfrm>
        </p:spPr>
        <p:txBody>
          <a:bodyPr>
            <a:normAutofit fontScale="62500" lnSpcReduction="20000"/>
          </a:bodyPr>
          <a:lstStyle/>
          <a:p>
            <a:pPr marL="0" indent="0">
              <a:buNone/>
            </a:pPr>
            <a:r>
              <a:rPr lang="en-GB" b="1" dirty="0"/>
              <a:t>Article 24 – Health Care - ensures that every child has the right to the best possible health. </a:t>
            </a:r>
          </a:p>
          <a:p>
            <a:pPr marL="0" indent="0">
              <a:buNone/>
            </a:pPr>
            <a:endParaRPr lang="en-GB" dirty="0"/>
          </a:p>
          <a:p>
            <a:pPr marL="0" indent="0">
              <a:buNone/>
            </a:pPr>
            <a:r>
              <a:rPr lang="en-GB" dirty="0"/>
              <a:t>Governments must provide good quality </a:t>
            </a:r>
            <a:r>
              <a:rPr lang="en-GB" b="1" dirty="0"/>
              <a:t>health care, clean water, nutritious food, and a clean environment and education on health</a:t>
            </a:r>
            <a:r>
              <a:rPr lang="en-GB" dirty="0"/>
              <a:t> and well-being so that children can stay healthy. </a:t>
            </a:r>
          </a:p>
          <a:p>
            <a:pPr marL="0" indent="0">
              <a:buNone/>
            </a:pPr>
            <a:endParaRPr lang="en-GB" dirty="0"/>
          </a:p>
          <a:p>
            <a:pPr marL="0" indent="0">
              <a:buNone/>
            </a:pPr>
            <a:r>
              <a:rPr lang="en-GB" dirty="0"/>
              <a:t>Richer countries must help poorer countries achieve this.</a:t>
            </a:r>
          </a:p>
          <a:p>
            <a:pPr marL="0" indent="0">
              <a:buNone/>
            </a:pPr>
            <a:endParaRPr lang="en-US" sz="3200" dirty="0">
              <a:latin typeface="Arial"/>
              <a:cs typeface="Arial"/>
            </a:endParaRPr>
          </a:p>
          <a:p>
            <a:pPr marL="0" indent="0">
              <a:buNone/>
            </a:pPr>
            <a:endParaRPr lang="en-GB" dirty="0"/>
          </a:p>
        </p:txBody>
      </p:sp>
      <p:sp>
        <p:nvSpPr>
          <p:cNvPr id="4" name="Text Placeholder 3">
            <a:extLst>
              <a:ext uri="{FF2B5EF4-FFF2-40B4-BE49-F238E27FC236}">
                <a16:creationId xmlns:a16="http://schemas.microsoft.com/office/drawing/2014/main" id="{9AF24185-5481-4053-A57E-E451C666D66A}"/>
              </a:ext>
            </a:extLst>
          </p:cNvPr>
          <p:cNvSpPr>
            <a:spLocks noGrp="1"/>
          </p:cNvSpPr>
          <p:nvPr>
            <p:ph type="body" sz="quarter" idx="4294967295"/>
          </p:nvPr>
        </p:nvSpPr>
        <p:spPr>
          <a:xfrm>
            <a:off x="616449" y="1820447"/>
            <a:ext cx="5641475" cy="1494253"/>
          </a:xfrm>
        </p:spPr>
        <p:txBody>
          <a:bodyPr>
            <a:normAutofit/>
          </a:bodyPr>
          <a:lstStyle/>
          <a:p>
            <a:pPr marL="0" indent="0">
              <a:buNone/>
            </a:pPr>
            <a:r>
              <a:rPr lang="en-GB" sz="1500" dirty="0">
                <a:latin typeface="Arial" panose="020B0604020202020204" pitchFamily="34" charset="0"/>
                <a:cs typeface="Arial" panose="020B0604020202020204" pitchFamily="34" charset="0"/>
              </a:rPr>
              <a:t>Stuart introduces Article 24 –  Health Care</a:t>
            </a:r>
            <a:endParaRPr lang="en-GB" dirty="0"/>
          </a:p>
        </p:txBody>
      </p:sp>
      <p:sp>
        <p:nvSpPr>
          <p:cNvPr id="7" name="Text Placeholder 3">
            <a:extLst>
              <a:ext uri="{FF2B5EF4-FFF2-40B4-BE49-F238E27FC236}">
                <a16:creationId xmlns:a16="http://schemas.microsoft.com/office/drawing/2014/main" id="{A6C34B69-797F-49B2-A22D-70DA2B3E791C}"/>
              </a:ext>
            </a:extLst>
          </p:cNvPr>
          <p:cNvSpPr txBox="1">
            <a:spLocks/>
          </p:cNvSpPr>
          <p:nvPr/>
        </p:nvSpPr>
        <p:spPr>
          <a:xfrm>
            <a:off x="711358" y="5850244"/>
            <a:ext cx="5351463" cy="38752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hlinkClick r:id="rId4"/>
              </a:rPr>
              <a:t>Watch Stuart on YouTube</a:t>
            </a:r>
            <a:endParaRPr lang="en-GB" dirty="0"/>
          </a:p>
        </p:txBody>
      </p:sp>
      <p:pic>
        <p:nvPicPr>
          <p:cNvPr id="9" name="Graphic 8">
            <a:extLst>
              <a:ext uri="{FF2B5EF4-FFF2-40B4-BE49-F238E27FC236}">
                <a16:creationId xmlns:a16="http://schemas.microsoft.com/office/drawing/2014/main" id="{12698816-AA72-4806-AB01-B1475C31239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51559" y="169276"/>
            <a:ext cx="1298009" cy="1730678"/>
          </a:xfrm>
          <a:prstGeom prst="rect">
            <a:avLst/>
          </a:prstGeom>
        </p:spPr>
      </p:pic>
      <p:pic>
        <p:nvPicPr>
          <p:cNvPr id="8" name="Online Media 2" title="RRSA Article of the Week: Article 24, Introduced by Stuart Whiffin, Professional Adviser">
            <a:hlinkClick r:id="" action="ppaction://media"/>
            <a:extLst>
              <a:ext uri="{FF2B5EF4-FFF2-40B4-BE49-F238E27FC236}">
                <a16:creationId xmlns:a16="http://schemas.microsoft.com/office/drawing/2014/main" id="{4930ECE3-7D81-4D7F-9690-226A3CB267DB}"/>
              </a:ext>
            </a:extLst>
          </p:cNvPr>
          <p:cNvPicPr>
            <a:picLocks noRot="1" noChangeAspect="1"/>
          </p:cNvPicPr>
          <p:nvPr>
            <a:videoFile r:link="rId1"/>
          </p:nvPr>
        </p:nvPicPr>
        <p:blipFill>
          <a:blip r:embed="rId7"/>
          <a:stretch>
            <a:fillRect/>
          </a:stretch>
        </p:blipFill>
        <p:spPr>
          <a:xfrm>
            <a:off x="711358" y="2207975"/>
            <a:ext cx="5554334" cy="3124313"/>
          </a:xfrm>
          <a:prstGeom prst="rect">
            <a:avLst/>
          </a:prstGeom>
        </p:spPr>
      </p:pic>
    </p:spTree>
    <p:extLst>
      <p:ext uri="{BB962C8B-B14F-4D97-AF65-F5344CB8AC3E}">
        <p14:creationId xmlns:p14="http://schemas.microsoft.com/office/powerpoint/2010/main" val="9535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A39211-37EF-4294-ADF9-C260DF8AE1F9}"/>
              </a:ext>
            </a:extLst>
          </p:cNvPr>
          <p:cNvSpPr>
            <a:spLocks noGrp="1"/>
          </p:cNvSpPr>
          <p:nvPr>
            <p:ph type="body" sz="quarter" idx="11"/>
          </p:nvPr>
        </p:nvSpPr>
        <p:spPr>
          <a:xfrm>
            <a:off x="7374534" y="5193127"/>
            <a:ext cx="4582910" cy="2363820"/>
          </a:xfrm>
        </p:spPr>
        <p:txBody>
          <a:bodyPr>
            <a:normAutofit/>
          </a:bodyPr>
          <a:lstStyle/>
          <a:p>
            <a:pPr marL="0" indent="0">
              <a:buNone/>
            </a:pPr>
            <a:r>
              <a:rPr lang="en-GB" sz="2800" dirty="0">
                <a:latin typeface="Arial" panose="020B0604020202020204" pitchFamily="34" charset="0"/>
                <a:cs typeface="Arial" panose="020B0604020202020204" pitchFamily="34" charset="0"/>
              </a:rPr>
              <a:t>Note your ideas down and then compare your thoughts with the next slide. </a:t>
            </a:r>
            <a:r>
              <a:rPr lang="en-GB" dirty="0">
                <a:latin typeface="Arial" panose="020B0604020202020204" pitchFamily="34" charset="0"/>
                <a:cs typeface="Arial" panose="020B0604020202020204" pitchFamily="34" charset="0"/>
              </a:rPr>
              <a:t> </a:t>
            </a:r>
          </a:p>
        </p:txBody>
      </p:sp>
      <p:sp>
        <p:nvSpPr>
          <p:cNvPr id="4" name="Cloud 3">
            <a:extLst>
              <a:ext uri="{FF2B5EF4-FFF2-40B4-BE49-F238E27FC236}">
                <a16:creationId xmlns:a16="http://schemas.microsoft.com/office/drawing/2014/main" id="{7C7930D2-588D-40F6-B81E-9492B6FCBE41}"/>
              </a:ext>
            </a:extLst>
          </p:cNvPr>
          <p:cNvSpPr/>
          <p:nvPr/>
        </p:nvSpPr>
        <p:spPr>
          <a:xfrm>
            <a:off x="298368" y="1604513"/>
            <a:ext cx="5346871" cy="3901461"/>
          </a:xfrm>
          <a:prstGeom prst="cloud">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90370E6-C2A0-4D09-9B30-3FCB6DD8150D}"/>
              </a:ext>
            </a:extLst>
          </p:cNvPr>
          <p:cNvSpPr/>
          <p:nvPr/>
        </p:nvSpPr>
        <p:spPr>
          <a:xfrm>
            <a:off x="4775738" y="4839765"/>
            <a:ext cx="707666" cy="706724"/>
          </a:xfrm>
          <a:prstGeom prst="ellipse">
            <a:avLst/>
          </a:prstGeom>
          <a:noFill/>
          <a:ln w="190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9A8187B-B1E0-4921-89F1-9B6DB8A06430}"/>
              </a:ext>
            </a:extLst>
          </p:cNvPr>
          <p:cNvSpPr/>
          <p:nvPr/>
        </p:nvSpPr>
        <p:spPr>
          <a:xfrm>
            <a:off x="5540362" y="5453846"/>
            <a:ext cx="483339" cy="463170"/>
          </a:xfrm>
          <a:prstGeom prst="ellipse">
            <a:avLst/>
          </a:prstGeom>
          <a:noFill/>
          <a:ln w="190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7EC16E1-E231-42C1-8ECA-F186CD4C63E5}"/>
              </a:ext>
            </a:extLst>
          </p:cNvPr>
          <p:cNvSpPr/>
          <p:nvPr/>
        </p:nvSpPr>
        <p:spPr>
          <a:xfrm>
            <a:off x="6163484" y="5861404"/>
            <a:ext cx="383996" cy="354888"/>
          </a:xfrm>
          <a:prstGeom prst="ellipse">
            <a:avLst/>
          </a:prstGeom>
          <a:noFill/>
          <a:ln w="190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4">
            <a:extLst>
              <a:ext uri="{FF2B5EF4-FFF2-40B4-BE49-F238E27FC236}">
                <a16:creationId xmlns:a16="http://schemas.microsoft.com/office/drawing/2014/main" id="{65786EA0-D2BB-4186-82FF-74AA440AECCF}"/>
              </a:ext>
            </a:extLst>
          </p:cNvPr>
          <p:cNvSpPr txBox="1">
            <a:spLocks/>
          </p:cNvSpPr>
          <p:nvPr/>
        </p:nvSpPr>
        <p:spPr>
          <a:xfrm>
            <a:off x="1013668" y="2470116"/>
            <a:ext cx="3600235" cy="2450811"/>
          </a:xfrm>
          <a:prstGeom prst="rect">
            <a:avLst/>
          </a:prstGeom>
        </p:spPr>
        <p:txBody>
          <a:bodyPr vert="horz" lIns="91440" tIns="180000" rIns="91440" bIns="45720" rtlCol="0">
            <a:noAutofit/>
          </a:bodyPr>
          <a:lstStyle>
            <a:lvl1pPr marL="457200" indent="-457200" algn="l" defTabSz="914400" rtl="0" eaLnBrk="1" latinLnBrk="0" hangingPunct="1">
              <a:lnSpc>
                <a:spcPct val="90000"/>
              </a:lnSpc>
              <a:spcBef>
                <a:spcPts val="1000"/>
              </a:spcBef>
              <a:spcAft>
                <a:spcPts val="1000"/>
              </a:spcAft>
              <a:buClr>
                <a:srgbClr val="00AEEF"/>
              </a:buClr>
              <a:buFont typeface="Wingdings"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EEF"/>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AEEF"/>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solidFill>
                  <a:srgbClr val="00B0F0"/>
                </a:solidFill>
                <a:latin typeface="Arial" panose="020B0604020202020204" pitchFamily="34" charset="0"/>
                <a:cs typeface="Arial" panose="020B0604020202020204" pitchFamily="34" charset="0"/>
              </a:rPr>
              <a:t>Your mental health is just as important as  your physical health. Can you think of ways to keep yourself mentally healthy?</a:t>
            </a:r>
          </a:p>
        </p:txBody>
      </p:sp>
      <p:sp>
        <p:nvSpPr>
          <p:cNvPr id="14" name="Title 1">
            <a:extLst>
              <a:ext uri="{FF2B5EF4-FFF2-40B4-BE49-F238E27FC236}">
                <a16:creationId xmlns:a16="http://schemas.microsoft.com/office/drawing/2014/main" id="{3473AE6D-C3DF-432C-8AC2-C099C4FD1D7F}"/>
              </a:ext>
            </a:extLst>
          </p:cNvPr>
          <p:cNvSpPr>
            <a:spLocks noGrp="1"/>
          </p:cNvSpPr>
          <p:nvPr>
            <p:ph type="ctrTitle"/>
          </p:nvPr>
        </p:nvSpPr>
        <p:spPr>
          <a:xfrm>
            <a:off x="369525" y="423095"/>
            <a:ext cx="11587919" cy="877104"/>
          </a:xfrm>
        </p:spPr>
        <p:txBody>
          <a:bodyPr>
            <a:noAutofit/>
          </a:bodyPr>
          <a:lstStyle/>
          <a:p>
            <a:r>
              <a:rPr lang="en-GB" sz="2400" dirty="0"/>
              <a:t>  </a:t>
            </a:r>
          </a:p>
        </p:txBody>
      </p:sp>
      <p:sp>
        <p:nvSpPr>
          <p:cNvPr id="15" name="Title 2">
            <a:extLst>
              <a:ext uri="{FF2B5EF4-FFF2-40B4-BE49-F238E27FC236}">
                <a16:creationId xmlns:a16="http://schemas.microsoft.com/office/drawing/2014/main" id="{D050CF15-DFB4-4AB0-AF83-154B9DC6D927}"/>
              </a:ext>
            </a:extLst>
          </p:cNvPr>
          <p:cNvSpPr txBox="1">
            <a:spLocks/>
          </p:cNvSpPr>
          <p:nvPr/>
        </p:nvSpPr>
        <p:spPr>
          <a:xfrm>
            <a:off x="360000" y="261444"/>
            <a:ext cx="11247587" cy="8771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spc="400" baseline="0">
                <a:solidFill>
                  <a:srgbClr val="00AEEF"/>
                </a:solidFill>
                <a:latin typeface="Univers Next Pro Condensed" panose="020B0906030202020203" pitchFamily="34" charset="0"/>
                <a:ea typeface="+mj-ea"/>
                <a:cs typeface="+mj-cs"/>
              </a:defRPr>
            </a:lvl1pPr>
          </a:lstStyle>
          <a:p>
            <a:r>
              <a:rPr lang="en-GB" dirty="0"/>
              <a:t>Exploring Article 24</a:t>
            </a:r>
          </a:p>
        </p:txBody>
      </p:sp>
    </p:spTree>
    <p:extLst>
      <p:ext uri="{BB962C8B-B14F-4D97-AF65-F5344CB8AC3E}">
        <p14:creationId xmlns:p14="http://schemas.microsoft.com/office/powerpoint/2010/main" val="368489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11"/>
          </p:nvPr>
        </p:nvSpPr>
        <p:spPr>
          <a:xfrm>
            <a:off x="460207" y="1761479"/>
            <a:ext cx="10858500" cy="4092575"/>
          </a:xfrm>
        </p:spPr>
        <p:txBody>
          <a:bodyPr>
            <a:normAutofit fontScale="32500" lnSpcReduction="20000"/>
          </a:bodyPr>
          <a:lstStyle/>
          <a:p>
            <a:r>
              <a:rPr lang="en-GB" sz="6600" dirty="0">
                <a:latin typeface="Arial"/>
                <a:cs typeface="Arial"/>
              </a:rPr>
              <a:t>Understanding the different types of emotions you have. </a:t>
            </a:r>
          </a:p>
          <a:p>
            <a:r>
              <a:rPr lang="en-GB" sz="6600" dirty="0">
                <a:latin typeface="Arial"/>
                <a:cs typeface="Arial"/>
              </a:rPr>
              <a:t>Knowing that everyone has emotions, both positive and negative.</a:t>
            </a:r>
            <a:endParaRPr lang="en-GB" sz="6600" dirty="0">
              <a:latin typeface="Arial" panose="020B0604020202020204" pitchFamily="34" charset="0"/>
              <a:cs typeface="Arial" panose="020B0604020202020204" pitchFamily="34" charset="0"/>
            </a:endParaRPr>
          </a:p>
          <a:p>
            <a:r>
              <a:rPr lang="en-GB" sz="6600" dirty="0">
                <a:latin typeface="Arial"/>
                <a:cs typeface="Arial"/>
              </a:rPr>
              <a:t>Knowing who to talk to if you are feeling unhappy or unsafe.</a:t>
            </a:r>
            <a:endParaRPr lang="en-GB" sz="6600" dirty="0">
              <a:latin typeface="Arial" panose="020B0604020202020204" pitchFamily="34" charset="0"/>
              <a:cs typeface="Arial" panose="020B0604020202020204" pitchFamily="34" charset="0"/>
            </a:endParaRPr>
          </a:p>
          <a:p>
            <a:r>
              <a:rPr lang="en-GB" sz="6600" dirty="0">
                <a:latin typeface="Arial"/>
                <a:cs typeface="Arial"/>
              </a:rPr>
              <a:t>Making sure you exercise regularly.</a:t>
            </a:r>
            <a:endParaRPr lang="en-GB" sz="6600" dirty="0">
              <a:latin typeface="Arial" panose="020B0604020202020204" pitchFamily="34" charset="0"/>
              <a:cs typeface="Arial" panose="020B0604020202020204" pitchFamily="34" charset="0"/>
            </a:endParaRPr>
          </a:p>
          <a:p>
            <a:r>
              <a:rPr lang="en-GB" sz="6600" dirty="0">
                <a:latin typeface="Arial"/>
                <a:cs typeface="Arial"/>
              </a:rPr>
              <a:t>Making sure you have a healthy diet.</a:t>
            </a:r>
            <a:endParaRPr lang="en-GB" sz="6600" dirty="0">
              <a:latin typeface="Arial" panose="020B0604020202020204" pitchFamily="34" charset="0"/>
              <a:cs typeface="Arial" panose="020B0604020202020204" pitchFamily="34" charset="0"/>
            </a:endParaRPr>
          </a:p>
          <a:p>
            <a:r>
              <a:rPr lang="en-GB" sz="6600" dirty="0">
                <a:latin typeface="Arial"/>
                <a:cs typeface="Arial"/>
              </a:rPr>
              <a:t>Limiting time on social media or other online platforms.</a:t>
            </a:r>
            <a:endParaRPr lang="en-GB" sz="6600" dirty="0">
              <a:latin typeface="Arial" panose="020B0604020202020204" pitchFamily="34" charset="0"/>
              <a:cs typeface="Arial" panose="020B0604020202020204" pitchFamily="34" charset="0"/>
            </a:endParaRPr>
          </a:p>
          <a:p>
            <a:r>
              <a:rPr lang="en-GB" sz="6600" dirty="0">
                <a:latin typeface="Arial" panose="020B0604020202020204" pitchFamily="34" charset="0"/>
                <a:cs typeface="Arial" panose="020B0604020202020204" pitchFamily="34" charset="0"/>
              </a:rPr>
              <a:t>Feeling safe, secure and respected.</a:t>
            </a:r>
          </a:p>
          <a:p>
            <a:r>
              <a:rPr lang="en-GB" sz="6600" dirty="0">
                <a:latin typeface="Arial"/>
                <a:cs typeface="Arial"/>
              </a:rPr>
              <a:t>Health care – being able to see a doctor, nurse or counsellor if you need to. </a:t>
            </a:r>
            <a:endParaRPr lang="en-GB" sz="6600" dirty="0">
              <a:latin typeface="Arial" panose="020B0604020202020204" pitchFamily="34" charset="0"/>
              <a:cs typeface="Arial" panose="020B0604020202020204" pitchFamily="34" charset="0"/>
            </a:endParaRPr>
          </a:p>
          <a:p>
            <a:pPr marL="0" indent="0">
              <a:buNone/>
            </a:pPr>
            <a:endParaRPr lang="en-GB" sz="6600" dirty="0">
              <a:latin typeface="Arial" panose="020B0604020202020204" pitchFamily="34" charset="0"/>
              <a:cs typeface="Arial" panose="020B0604020202020204" pitchFamily="34" charset="0"/>
            </a:endParaRPr>
          </a:p>
          <a:p>
            <a:pPr marL="0" indent="0">
              <a:buNone/>
            </a:pPr>
            <a:endParaRPr lang="en-GB" sz="6600" dirty="0">
              <a:latin typeface="Arial"/>
              <a:cs typeface="Arial"/>
            </a:endParaRPr>
          </a:p>
        </p:txBody>
      </p:sp>
      <p:sp>
        <p:nvSpPr>
          <p:cNvPr id="6" name="Title 2">
            <a:extLst>
              <a:ext uri="{FF2B5EF4-FFF2-40B4-BE49-F238E27FC236}">
                <a16:creationId xmlns:a16="http://schemas.microsoft.com/office/drawing/2014/main" id="{CEABA1AF-4490-4B2A-8360-37435A73A827}"/>
              </a:ext>
            </a:extLst>
          </p:cNvPr>
          <p:cNvSpPr>
            <a:spLocks noGrp="1"/>
          </p:cNvSpPr>
          <p:nvPr>
            <p:ph type="ctrTitle"/>
          </p:nvPr>
        </p:nvSpPr>
        <p:spPr>
          <a:xfrm>
            <a:off x="265739" y="86233"/>
            <a:ext cx="11247437" cy="876300"/>
          </a:xfrm>
        </p:spPr>
        <p:txBody>
          <a:bodyPr>
            <a:normAutofit/>
          </a:bodyPr>
          <a:lstStyle/>
          <a:p>
            <a:r>
              <a:rPr lang="en-GB" sz="4000" dirty="0"/>
              <a:t>How many of these did you get? </a:t>
            </a:r>
          </a:p>
        </p:txBody>
      </p:sp>
    </p:spTree>
    <p:extLst>
      <p:ext uri="{BB962C8B-B14F-4D97-AF65-F5344CB8AC3E}">
        <p14:creationId xmlns:p14="http://schemas.microsoft.com/office/powerpoint/2010/main" val="160682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lstStyle/>
          <a:p>
            <a:r>
              <a:rPr lang="en-GB" dirty="0"/>
              <a:t>Activity Time</a:t>
            </a:r>
          </a:p>
        </p:txBody>
      </p:sp>
      <p:sp>
        <p:nvSpPr>
          <p:cNvPr id="11" name="Rectangle 10">
            <a:extLst>
              <a:ext uri="{FF2B5EF4-FFF2-40B4-BE49-F238E27FC236}">
                <a16:creationId xmlns:a16="http://schemas.microsoft.com/office/drawing/2014/main" id="{9E11DD7D-5650-4A5E-A126-EFA683EE85AA}"/>
              </a:ext>
            </a:extLst>
          </p:cNvPr>
          <p:cNvSpPr/>
          <p:nvPr/>
        </p:nvSpPr>
        <p:spPr>
          <a:xfrm>
            <a:off x="13723" y="6624277"/>
            <a:ext cx="582211" cy="2308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Primary</a:t>
            </a:r>
          </a:p>
        </p:txBody>
      </p:sp>
      <p:sp>
        <p:nvSpPr>
          <p:cNvPr id="13" name="Rectangle 12">
            <a:extLst>
              <a:ext uri="{FF2B5EF4-FFF2-40B4-BE49-F238E27FC236}">
                <a16:creationId xmlns:a16="http://schemas.microsoft.com/office/drawing/2014/main" id="{46321322-9A6E-421F-85A0-224A33516ACA}"/>
              </a:ext>
            </a:extLst>
          </p:cNvPr>
          <p:cNvSpPr/>
          <p:nvPr/>
        </p:nvSpPr>
        <p:spPr>
          <a:xfrm rot="20916146">
            <a:off x="392257" y="1753027"/>
            <a:ext cx="4301864" cy="3447098"/>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All these activities are related to…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732AD66-E745-4C04-AA65-02C71BBDAD5F}"/>
              </a:ext>
            </a:extLst>
          </p:cNvPr>
          <p:cNvSpPr/>
          <p:nvPr/>
        </p:nvSpPr>
        <p:spPr>
          <a:xfrm>
            <a:off x="160748" y="5764425"/>
            <a:ext cx="6096000" cy="707886"/>
          </a:xfrm>
          <a:prstGeom prst="rect">
            <a:avLst/>
          </a:prstGeom>
        </p:spPr>
        <p:txBody>
          <a:bodyPr>
            <a:spAutoFit/>
          </a:bodyPr>
          <a:lstStyle/>
          <a:p>
            <a:r>
              <a:rPr lang="en-GB" sz="2000" dirty="0">
                <a:latin typeface="Arial" panose="020B0604020202020204" pitchFamily="34" charset="0"/>
                <a:cs typeface="Arial" panose="020B0604020202020204" pitchFamily="34" charset="0"/>
              </a:rPr>
              <a:t>You don’t need to do every single activity </a:t>
            </a:r>
          </a:p>
          <a:p>
            <a:r>
              <a:rPr lang="en-GB" sz="2000" dirty="0">
                <a:latin typeface="Arial" panose="020B0604020202020204" pitchFamily="34" charset="0"/>
                <a:cs typeface="Arial" panose="020B0604020202020204" pitchFamily="34" charset="0"/>
              </a:rPr>
              <a:t>but if you have time you can do more than one. </a:t>
            </a:r>
          </a:p>
        </p:txBody>
      </p:sp>
      <p:sp>
        <p:nvSpPr>
          <p:cNvPr id="9" name="Flowchart: Connector 8">
            <a:extLst>
              <a:ext uri="{FF2B5EF4-FFF2-40B4-BE49-F238E27FC236}">
                <a16:creationId xmlns:a16="http://schemas.microsoft.com/office/drawing/2014/main" id="{8EF51BE8-C430-4EAB-91F4-00EEDCD7D772}"/>
              </a:ext>
            </a:extLst>
          </p:cNvPr>
          <p:cNvSpPr/>
          <p:nvPr/>
        </p:nvSpPr>
        <p:spPr>
          <a:xfrm>
            <a:off x="7666180" y="4128215"/>
            <a:ext cx="2579832" cy="2468341"/>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AEEF"/>
                </a:solidFill>
                <a:latin typeface="Arial" panose="020B0604020202020204" pitchFamily="34" charset="0"/>
                <a:cs typeface="Arial" panose="020B0604020202020204" pitchFamily="34" charset="0"/>
              </a:rPr>
              <a:t>Design a poster or create a PowerPoint presentation to promote </a:t>
            </a:r>
            <a:r>
              <a:rPr lang="en-GB" sz="1400" b="1" dirty="0">
                <a:solidFill>
                  <a:srgbClr val="00AEEF"/>
                </a:solidFill>
                <a:latin typeface="Arial" panose="020B0604020202020204" pitchFamily="34" charset="0"/>
                <a:cs typeface="Arial" panose="020B0604020202020204" pitchFamily="34" charset="0"/>
              </a:rPr>
              <a:t>World Mental Health Day </a:t>
            </a:r>
            <a:r>
              <a:rPr lang="en-GB" sz="1400" dirty="0">
                <a:solidFill>
                  <a:srgbClr val="00AEEF"/>
                </a:solidFill>
                <a:latin typeface="Arial" panose="020B0604020202020204" pitchFamily="34" charset="0"/>
                <a:cs typeface="Arial" panose="020B0604020202020204" pitchFamily="34" charset="0"/>
              </a:rPr>
              <a:t>within your school community. Don’t forget to link it to Article 24.</a:t>
            </a:r>
          </a:p>
        </p:txBody>
      </p:sp>
      <p:pic>
        <p:nvPicPr>
          <p:cNvPr id="2" name="Graphic 1">
            <a:extLst>
              <a:ext uri="{FF2B5EF4-FFF2-40B4-BE49-F238E27FC236}">
                <a16:creationId xmlns:a16="http://schemas.microsoft.com/office/drawing/2014/main" id="{1E4F3D14-A188-4636-9C91-15228EADA1B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0000" y="3278284"/>
            <a:ext cx="1663318" cy="2217757"/>
          </a:xfrm>
          <a:prstGeom prst="rect">
            <a:avLst/>
          </a:prstGeom>
        </p:spPr>
      </p:pic>
      <p:sp>
        <p:nvSpPr>
          <p:cNvPr id="10" name="Flowchart: Connector 9">
            <a:extLst>
              <a:ext uri="{FF2B5EF4-FFF2-40B4-BE49-F238E27FC236}">
                <a16:creationId xmlns:a16="http://schemas.microsoft.com/office/drawing/2014/main" id="{89606B94-34AB-440D-9D5C-D5D74CDA7E9E}"/>
              </a:ext>
            </a:extLst>
          </p:cNvPr>
          <p:cNvSpPr/>
          <p:nvPr/>
        </p:nvSpPr>
        <p:spPr>
          <a:xfrm>
            <a:off x="7972128" y="-22431"/>
            <a:ext cx="3901386" cy="3907977"/>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AEEF"/>
                </a:solidFill>
                <a:latin typeface="Arial" panose="020B0604020202020204" pitchFamily="34" charset="0"/>
                <a:cs typeface="Arial" panose="020B0604020202020204" pitchFamily="34" charset="0"/>
              </a:rPr>
              <a:t>Take 5 post-it notes and draw a face on each one showing a different emotion. Write the name of the emotion below it. How many different emotions can you generate?  Can you group these in any different ways? Discuss how we all have different emotions and that all emotions are valid. Discuss different ways in which our body language can change depending on how we feel. </a:t>
            </a:r>
          </a:p>
        </p:txBody>
      </p:sp>
      <p:sp>
        <p:nvSpPr>
          <p:cNvPr id="19" name="Flowchart: Connector 18">
            <a:extLst>
              <a:ext uri="{FF2B5EF4-FFF2-40B4-BE49-F238E27FC236}">
                <a16:creationId xmlns:a16="http://schemas.microsoft.com/office/drawing/2014/main" id="{43C25C23-D569-4915-A151-BB38B59A5D43}"/>
              </a:ext>
            </a:extLst>
          </p:cNvPr>
          <p:cNvSpPr/>
          <p:nvPr/>
        </p:nvSpPr>
        <p:spPr>
          <a:xfrm>
            <a:off x="3764794" y="1704482"/>
            <a:ext cx="3901386" cy="3907977"/>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F0"/>
                </a:solidFill>
                <a:latin typeface="Arial" panose="020B0604020202020204" pitchFamily="34" charset="0"/>
                <a:cs typeface="Arial" panose="020B0604020202020204" pitchFamily="34" charset="0"/>
              </a:rPr>
              <a:t>Think about a place that makes you happy and then draw it or write about that place. </a:t>
            </a:r>
          </a:p>
          <a:p>
            <a:pPr marL="285750" indent="-285750">
              <a:buFont typeface="Arial" panose="020B0604020202020204" pitchFamily="34" charset="0"/>
              <a:buChar char="•"/>
            </a:pPr>
            <a:r>
              <a:rPr lang="en-GB" sz="1400" dirty="0">
                <a:solidFill>
                  <a:srgbClr val="00B0F0"/>
                </a:solidFill>
                <a:latin typeface="Arial" panose="020B0604020202020204" pitchFamily="34" charset="0"/>
                <a:cs typeface="Arial" panose="020B0604020202020204" pitchFamily="34" charset="0"/>
              </a:rPr>
              <a:t>What makes this place special? </a:t>
            </a:r>
          </a:p>
          <a:p>
            <a:pPr marL="285750" indent="-285750">
              <a:buFont typeface="Arial" panose="020B0604020202020204" pitchFamily="34" charset="0"/>
              <a:buChar char="•"/>
            </a:pPr>
            <a:r>
              <a:rPr lang="en-GB" sz="1400" dirty="0">
                <a:solidFill>
                  <a:srgbClr val="00B0F0"/>
                </a:solidFill>
                <a:latin typeface="Arial" panose="020B0604020202020204" pitchFamily="34" charset="0"/>
                <a:cs typeface="Arial" panose="020B0604020202020204" pitchFamily="34" charset="0"/>
              </a:rPr>
              <a:t>Who is with you at your happy place?  </a:t>
            </a:r>
          </a:p>
          <a:p>
            <a:pPr marL="285750" indent="-285750">
              <a:buFont typeface="Arial" panose="020B0604020202020204" pitchFamily="34" charset="0"/>
              <a:buChar char="•"/>
            </a:pPr>
            <a:r>
              <a:rPr lang="en-GB" sz="1400" dirty="0">
                <a:solidFill>
                  <a:srgbClr val="00B0F0"/>
                </a:solidFill>
                <a:latin typeface="Arial" panose="020B0604020202020204" pitchFamily="34" charset="0"/>
                <a:cs typeface="Arial" panose="020B0604020202020204" pitchFamily="34" charset="0"/>
              </a:rPr>
              <a:t>What do you have with you at your happy place? </a:t>
            </a:r>
          </a:p>
          <a:p>
            <a:pPr algn="ctr"/>
            <a:r>
              <a:rPr lang="en-GB" sz="1400" dirty="0">
                <a:solidFill>
                  <a:srgbClr val="00B0F0"/>
                </a:solidFill>
                <a:latin typeface="Arial" panose="020B0604020202020204" pitchFamily="34" charset="0"/>
                <a:cs typeface="Arial" panose="020B0604020202020204" pitchFamily="34" charset="0"/>
              </a:rPr>
              <a:t> Keep this drawing somewhere safe and look at it next time that you are not feeling happy.</a:t>
            </a:r>
          </a:p>
        </p:txBody>
      </p:sp>
    </p:spTree>
    <p:extLst>
      <p:ext uri="{BB962C8B-B14F-4D97-AF65-F5344CB8AC3E}">
        <p14:creationId xmlns:p14="http://schemas.microsoft.com/office/powerpoint/2010/main" val="133103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lstStyle/>
          <a:p>
            <a:r>
              <a:rPr lang="en-GB" dirty="0"/>
              <a:t>Activity Time</a:t>
            </a:r>
          </a:p>
        </p:txBody>
      </p:sp>
      <p:sp>
        <p:nvSpPr>
          <p:cNvPr id="11" name="Rectangle 10">
            <a:extLst>
              <a:ext uri="{FF2B5EF4-FFF2-40B4-BE49-F238E27FC236}">
                <a16:creationId xmlns:a16="http://schemas.microsoft.com/office/drawing/2014/main" id="{9E11DD7D-5650-4A5E-A126-EFA683EE85AA}"/>
              </a:ext>
            </a:extLst>
          </p:cNvPr>
          <p:cNvSpPr/>
          <p:nvPr/>
        </p:nvSpPr>
        <p:spPr>
          <a:xfrm>
            <a:off x="13723" y="6624277"/>
            <a:ext cx="582211" cy="2308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Primary</a:t>
            </a:r>
          </a:p>
        </p:txBody>
      </p:sp>
      <p:sp>
        <p:nvSpPr>
          <p:cNvPr id="20" name="Flowchart: Connector 19">
            <a:extLst>
              <a:ext uri="{FF2B5EF4-FFF2-40B4-BE49-F238E27FC236}">
                <a16:creationId xmlns:a16="http://schemas.microsoft.com/office/drawing/2014/main" id="{218DF4D1-1BC4-4B98-8647-C75E0326FDE0}"/>
              </a:ext>
            </a:extLst>
          </p:cNvPr>
          <p:cNvSpPr/>
          <p:nvPr/>
        </p:nvSpPr>
        <p:spPr>
          <a:xfrm>
            <a:off x="211264" y="1555593"/>
            <a:ext cx="3415909" cy="3411020"/>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F0"/>
                </a:solidFill>
                <a:latin typeface="Arial" panose="020B0604020202020204" pitchFamily="34" charset="0"/>
                <a:cs typeface="Arial" panose="020B0604020202020204" pitchFamily="34" charset="0"/>
              </a:rPr>
              <a:t>Anxiety and stress can make your body feel different things. Draw around one member of your group onto big paper. Think about a time you felt stressed or anxious and draw or write into the outline the different ways this made you feel or the physical things that can happen to your body.  </a:t>
            </a:r>
          </a:p>
        </p:txBody>
      </p:sp>
      <p:sp>
        <p:nvSpPr>
          <p:cNvPr id="5" name="Flowchart: Connector 4">
            <a:extLst>
              <a:ext uri="{FF2B5EF4-FFF2-40B4-BE49-F238E27FC236}">
                <a16:creationId xmlns:a16="http://schemas.microsoft.com/office/drawing/2014/main" id="{3249D918-F90A-4489-B5DC-602F0D74F889}"/>
              </a:ext>
            </a:extLst>
          </p:cNvPr>
          <p:cNvSpPr/>
          <p:nvPr/>
        </p:nvSpPr>
        <p:spPr>
          <a:xfrm>
            <a:off x="8936168" y="1906502"/>
            <a:ext cx="2997843" cy="2948683"/>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rgbClr val="00B0F0"/>
                </a:solidFill>
                <a:latin typeface="Arial" panose="020B0604020202020204" pitchFamily="34" charset="0"/>
                <a:cs typeface="Arial" panose="020B0604020202020204" pitchFamily="34" charset="0"/>
              </a:rPr>
              <a:t>For younger pupils </a:t>
            </a:r>
          </a:p>
          <a:p>
            <a:pPr algn="ctr"/>
            <a:r>
              <a:rPr lang="en-GB" sz="1400" dirty="0">
                <a:solidFill>
                  <a:srgbClr val="00B0F0"/>
                </a:solidFill>
                <a:latin typeface="Arial" panose="020B0604020202020204" pitchFamily="34" charset="0"/>
                <a:cs typeface="Arial" panose="020B0604020202020204" pitchFamily="34" charset="0"/>
              </a:rPr>
              <a:t>Watch one or more of these videos about emotions :  </a:t>
            </a:r>
          </a:p>
          <a:p>
            <a:pPr marL="285750" indent="-285750">
              <a:buFont typeface="Arial" panose="020B0604020202020204" pitchFamily="34" charset="0"/>
              <a:buChar char="•"/>
            </a:pPr>
            <a:r>
              <a:rPr lang="en-GB" sz="1400" dirty="0">
                <a:solidFill>
                  <a:srgbClr val="00B0F0"/>
                </a:solidFill>
                <a:latin typeface="Arial" panose="020B0604020202020204" pitchFamily="34" charset="0"/>
                <a:cs typeface="Arial" panose="020B0604020202020204" pitchFamily="34" charset="0"/>
                <a:hlinkClick r:id="rId5"/>
              </a:rPr>
              <a:t>Story Bots</a:t>
            </a:r>
            <a:endParaRPr lang="en-GB" sz="1400" dirty="0">
              <a:solidFill>
                <a:srgbClr val="00B0F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00B0F0"/>
                </a:solidFill>
                <a:latin typeface="Arial" panose="020B0604020202020204" pitchFamily="34" charset="0"/>
                <a:cs typeface="Arial" panose="020B0604020202020204" pitchFamily="34" charset="0"/>
                <a:hlinkClick r:id="rId6"/>
              </a:rPr>
              <a:t>The Colour Monster</a:t>
            </a:r>
            <a:r>
              <a:rPr lang="en-GB" sz="1400" dirty="0">
                <a:solidFill>
                  <a:srgbClr val="00B0F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400" dirty="0">
                <a:solidFill>
                  <a:srgbClr val="00B0F0"/>
                </a:solidFill>
                <a:latin typeface="Arial" panose="020B0604020202020204" pitchFamily="34" charset="0"/>
                <a:cs typeface="Arial" panose="020B0604020202020204" pitchFamily="34" charset="0"/>
                <a:hlinkClick r:id="rId7"/>
              </a:rPr>
              <a:t>Ruby's Worry</a:t>
            </a:r>
            <a:r>
              <a:rPr lang="en-GB" sz="1400" dirty="0">
                <a:solidFill>
                  <a:srgbClr val="00B0F0"/>
                </a:solidFill>
                <a:latin typeface="Arial" panose="020B0604020202020204" pitchFamily="34" charset="0"/>
                <a:cs typeface="Arial" panose="020B0604020202020204" pitchFamily="34" charset="0"/>
              </a:rPr>
              <a:t> </a:t>
            </a:r>
          </a:p>
          <a:p>
            <a:pPr algn="ctr"/>
            <a:r>
              <a:rPr lang="en-GB" sz="1400" dirty="0">
                <a:solidFill>
                  <a:srgbClr val="00B0F0"/>
                </a:solidFill>
                <a:latin typeface="Arial" panose="020B0604020202020204" pitchFamily="34" charset="0"/>
                <a:cs typeface="Arial" panose="020B0604020202020204" pitchFamily="34" charset="0"/>
              </a:rPr>
              <a:t>Use circle time to explore the meaning behind these.</a:t>
            </a:r>
          </a:p>
        </p:txBody>
      </p:sp>
      <p:sp>
        <p:nvSpPr>
          <p:cNvPr id="8" name="Flowchart: Connector 7">
            <a:extLst>
              <a:ext uri="{FF2B5EF4-FFF2-40B4-BE49-F238E27FC236}">
                <a16:creationId xmlns:a16="http://schemas.microsoft.com/office/drawing/2014/main" id="{80EF1FD6-84CD-4C18-AACD-FA848FDDA47F}"/>
              </a:ext>
            </a:extLst>
          </p:cNvPr>
          <p:cNvSpPr/>
          <p:nvPr/>
        </p:nvSpPr>
        <p:spPr>
          <a:xfrm>
            <a:off x="3627173" y="2862188"/>
            <a:ext cx="3976746" cy="3866017"/>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AEEF"/>
              </a:solidFill>
              <a:latin typeface="Arial" panose="020B0604020202020204" pitchFamily="34" charset="0"/>
              <a:cs typeface="Arial" panose="020B0604020202020204" pitchFamily="34" charset="0"/>
            </a:endParaRPr>
          </a:p>
          <a:p>
            <a:pPr algn="ctr"/>
            <a:endParaRPr lang="en-GB" sz="1400" dirty="0">
              <a:solidFill>
                <a:srgbClr val="00AEEF"/>
              </a:solidFill>
              <a:latin typeface="Arial" panose="020B0604020202020204" pitchFamily="34" charset="0"/>
              <a:cs typeface="Arial" panose="020B0604020202020204" pitchFamily="34" charset="0"/>
            </a:endParaRPr>
          </a:p>
          <a:p>
            <a:pPr algn="ctr"/>
            <a:r>
              <a:rPr lang="en-GB" sz="1400" dirty="0">
                <a:solidFill>
                  <a:srgbClr val="00AEEF"/>
                </a:solidFill>
                <a:latin typeface="Arial" panose="020B0604020202020204" pitchFamily="34" charset="0"/>
                <a:cs typeface="Arial" panose="020B0604020202020204" pitchFamily="34" charset="0"/>
              </a:rPr>
              <a:t>Have you read The Huge Bag of Worries? (watch and listen </a:t>
            </a:r>
            <a:r>
              <a:rPr lang="en-GB" sz="1400" dirty="0">
                <a:solidFill>
                  <a:srgbClr val="00AEEF"/>
                </a:solidFill>
                <a:latin typeface="Arial" panose="020B0604020202020204" pitchFamily="34" charset="0"/>
                <a:cs typeface="Arial" panose="020B0604020202020204" pitchFamily="34" charset="0"/>
                <a:hlinkClick r:id="rId8"/>
              </a:rPr>
              <a:t>here</a:t>
            </a:r>
            <a:r>
              <a:rPr lang="en-GB" sz="1400" dirty="0">
                <a:solidFill>
                  <a:srgbClr val="00AEEF"/>
                </a:solidFill>
                <a:latin typeface="Arial" panose="020B0604020202020204" pitchFamily="34" charset="0"/>
                <a:cs typeface="Arial" panose="020B0604020202020204" pitchFamily="34" charset="0"/>
              </a:rPr>
              <a:t>). Draw a picture of a bag then draw or write all of the things that worry you or make you sad inside. Once you have finished, decide what you want to do with your bag. You can talk about it with an adult you trust, you might want to keep it somewhere safe or simply throw it away. Talk about what we can do about things that make us sad or worried. </a:t>
            </a:r>
          </a:p>
          <a:p>
            <a:pPr algn="ctr"/>
            <a:r>
              <a:rPr lang="en-GB" sz="1400" dirty="0">
                <a:solidFill>
                  <a:srgbClr val="00AEEF"/>
                </a:solidFill>
                <a:latin typeface="Arial" panose="020B0604020202020204" pitchFamily="34" charset="0"/>
                <a:cs typeface="Arial" panose="020B0604020202020204" pitchFamily="34" charset="0"/>
              </a:rPr>
              <a:t>.</a:t>
            </a:r>
          </a:p>
        </p:txBody>
      </p:sp>
      <p:sp>
        <p:nvSpPr>
          <p:cNvPr id="13" name="Flowchart: Connector 12">
            <a:extLst>
              <a:ext uri="{FF2B5EF4-FFF2-40B4-BE49-F238E27FC236}">
                <a16:creationId xmlns:a16="http://schemas.microsoft.com/office/drawing/2014/main" id="{23D130AF-6E9A-46AE-8F39-6750950FBE81}"/>
              </a:ext>
            </a:extLst>
          </p:cNvPr>
          <p:cNvSpPr/>
          <p:nvPr/>
        </p:nvSpPr>
        <p:spPr>
          <a:xfrm>
            <a:off x="5983793" y="412193"/>
            <a:ext cx="2455307" cy="2360222"/>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rgbClr val="00B0F0"/>
                </a:solidFill>
                <a:latin typeface="Arial" panose="020B0604020202020204" pitchFamily="34" charset="0"/>
                <a:cs typeface="Arial" panose="020B0604020202020204" pitchFamily="34" charset="0"/>
              </a:rPr>
              <a:t>For older pupils </a:t>
            </a:r>
            <a:r>
              <a:rPr lang="en-GB" sz="1400" dirty="0">
                <a:solidFill>
                  <a:srgbClr val="00B0F0"/>
                </a:solidFill>
                <a:latin typeface="Arial" panose="020B0604020202020204" pitchFamily="34" charset="0"/>
                <a:cs typeface="Arial" panose="020B0604020202020204" pitchFamily="34" charset="0"/>
              </a:rPr>
              <a:t>Watch </a:t>
            </a:r>
            <a:r>
              <a:rPr lang="en-GB" sz="1400" dirty="0">
                <a:solidFill>
                  <a:srgbClr val="00B0F0"/>
                </a:solidFill>
                <a:latin typeface="Arial" panose="020B0604020202020204" pitchFamily="34" charset="0"/>
                <a:cs typeface="Arial" panose="020B0604020202020204" pitchFamily="34" charset="0"/>
                <a:hlinkClick r:id="rId9"/>
              </a:rPr>
              <a:t>this video </a:t>
            </a:r>
            <a:r>
              <a:rPr lang="en-GB" sz="1400" dirty="0">
                <a:solidFill>
                  <a:srgbClr val="00B0F0"/>
                </a:solidFill>
                <a:latin typeface="Arial" panose="020B0604020202020204" pitchFamily="34" charset="0"/>
                <a:cs typeface="Arial" panose="020B0604020202020204" pitchFamily="34" charset="0"/>
              </a:rPr>
              <a:t>explaining mental health then have some group or class discussion time about the ideas raised. </a:t>
            </a:r>
          </a:p>
        </p:txBody>
      </p:sp>
      <p:pic>
        <p:nvPicPr>
          <p:cNvPr id="2" name="Online Media 1" title="The Huge Bag of Worries">
            <a:hlinkClick r:id="" action="ppaction://media"/>
            <a:extLst>
              <a:ext uri="{FF2B5EF4-FFF2-40B4-BE49-F238E27FC236}">
                <a16:creationId xmlns:a16="http://schemas.microsoft.com/office/drawing/2014/main" id="{BF7A73E5-635B-4ED4-B78F-8C920472D474}"/>
              </a:ext>
            </a:extLst>
          </p:cNvPr>
          <p:cNvPicPr>
            <a:picLocks noRot="1" noChangeAspect="1"/>
          </p:cNvPicPr>
          <p:nvPr>
            <a:videoFile r:link="rId1"/>
          </p:nvPr>
        </p:nvPicPr>
        <p:blipFill>
          <a:blip r:embed="rId10"/>
          <a:stretch>
            <a:fillRect/>
          </a:stretch>
        </p:blipFill>
        <p:spPr>
          <a:xfrm>
            <a:off x="7063622" y="5045857"/>
            <a:ext cx="2909053" cy="1636342"/>
          </a:xfrm>
          <a:prstGeom prst="rect">
            <a:avLst/>
          </a:prstGeom>
        </p:spPr>
      </p:pic>
      <p:pic>
        <p:nvPicPr>
          <p:cNvPr id="4" name="Online Media 3" title="Talking Mental Health">
            <a:hlinkClick r:id="" action="ppaction://media"/>
            <a:extLst>
              <a:ext uri="{FF2B5EF4-FFF2-40B4-BE49-F238E27FC236}">
                <a16:creationId xmlns:a16="http://schemas.microsoft.com/office/drawing/2014/main" id="{93D4DCC0-69DE-4243-A361-A137D87D2F54}"/>
              </a:ext>
            </a:extLst>
          </p:cNvPr>
          <p:cNvPicPr>
            <a:picLocks noRot="1" noChangeAspect="1"/>
          </p:cNvPicPr>
          <p:nvPr>
            <a:videoFile r:link="rId2"/>
          </p:nvPr>
        </p:nvPicPr>
        <p:blipFill>
          <a:blip r:embed="rId11"/>
          <a:stretch>
            <a:fillRect/>
          </a:stretch>
        </p:blipFill>
        <p:spPr>
          <a:xfrm>
            <a:off x="8150062" y="246455"/>
            <a:ext cx="2777067" cy="1562100"/>
          </a:xfrm>
          <a:prstGeom prst="rect">
            <a:avLst/>
          </a:prstGeom>
        </p:spPr>
      </p:pic>
    </p:spTree>
    <p:extLst>
      <p:ext uri="{BB962C8B-B14F-4D97-AF65-F5344CB8AC3E}">
        <p14:creationId xmlns:p14="http://schemas.microsoft.com/office/powerpoint/2010/main" val="214148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lstStyle/>
          <a:p>
            <a:r>
              <a:rPr lang="en-GB" dirty="0"/>
              <a:t>Activity Time</a:t>
            </a:r>
          </a:p>
        </p:txBody>
      </p:sp>
      <p:sp>
        <p:nvSpPr>
          <p:cNvPr id="11" name="Rectangle 10">
            <a:extLst>
              <a:ext uri="{FF2B5EF4-FFF2-40B4-BE49-F238E27FC236}">
                <a16:creationId xmlns:a16="http://schemas.microsoft.com/office/drawing/2014/main" id="{9E11DD7D-5650-4A5E-A126-EFA683EE85AA}"/>
              </a:ext>
            </a:extLst>
          </p:cNvPr>
          <p:cNvSpPr/>
          <p:nvPr/>
        </p:nvSpPr>
        <p:spPr>
          <a:xfrm>
            <a:off x="13723" y="6624277"/>
            <a:ext cx="582211" cy="2308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Primary</a:t>
            </a:r>
          </a:p>
        </p:txBody>
      </p:sp>
      <p:sp>
        <p:nvSpPr>
          <p:cNvPr id="15" name="Flowchart: Connector 14">
            <a:extLst>
              <a:ext uri="{FF2B5EF4-FFF2-40B4-BE49-F238E27FC236}">
                <a16:creationId xmlns:a16="http://schemas.microsoft.com/office/drawing/2014/main" id="{414965AB-6369-4163-897A-8BD7EFF83E17}"/>
              </a:ext>
            </a:extLst>
          </p:cNvPr>
          <p:cNvSpPr/>
          <p:nvPr/>
        </p:nvSpPr>
        <p:spPr>
          <a:xfrm>
            <a:off x="304828" y="1652920"/>
            <a:ext cx="4477176" cy="4491055"/>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F0"/>
                </a:solidFill>
                <a:latin typeface="Arial" panose="020B0604020202020204" pitchFamily="34" charset="0"/>
                <a:cs typeface="Arial" panose="020B0604020202020204" pitchFamily="34" charset="0"/>
              </a:rPr>
              <a:t>Some schools have a worry box in the classrooms and when children are worried about something, they write the worry on a piece of paper and place it in the box for the teacher to read. Could you create a worry box for your classroom? Think about how people should use the box. Decide with your teacher how your worry box will work in your classroom. Maybe you feel that all classes in your school should have worry boxes? Write a letter to your headteacher or governors telling them why you feel it would be a good idea to introduce worry boxes to your school.   </a:t>
            </a:r>
          </a:p>
        </p:txBody>
      </p:sp>
      <p:sp>
        <p:nvSpPr>
          <p:cNvPr id="2" name="Flowchart: Connector 1">
            <a:extLst>
              <a:ext uri="{FF2B5EF4-FFF2-40B4-BE49-F238E27FC236}">
                <a16:creationId xmlns:a16="http://schemas.microsoft.com/office/drawing/2014/main" id="{B12B6EE6-E270-4417-870E-396FC5658F54}"/>
              </a:ext>
            </a:extLst>
          </p:cNvPr>
          <p:cNvSpPr/>
          <p:nvPr/>
        </p:nvSpPr>
        <p:spPr>
          <a:xfrm>
            <a:off x="5427329" y="113912"/>
            <a:ext cx="3250601" cy="3144463"/>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F0"/>
                </a:solidFill>
                <a:latin typeface="Arial" panose="020B0604020202020204" pitchFamily="34" charset="0"/>
                <a:cs typeface="Arial" panose="020B0604020202020204" pitchFamily="34" charset="0"/>
                <a:hlinkClick r:id="rId4"/>
              </a:rPr>
              <a:t>Watch this video </a:t>
            </a:r>
            <a:r>
              <a:rPr lang="en-GB" sz="1400" dirty="0">
                <a:solidFill>
                  <a:srgbClr val="00B0F0"/>
                </a:solidFill>
                <a:latin typeface="Arial" panose="020B0604020202020204" pitchFamily="34" charset="0"/>
                <a:cs typeface="Arial" panose="020B0604020202020204" pitchFamily="34" charset="0"/>
              </a:rPr>
              <a:t>of children explaining what mindfulness is. Discuss with your class how mindfulness can help to support good mental health. Find out about some mindful challenges your class could try over the week. Some ideas here to get you started.</a:t>
            </a:r>
          </a:p>
        </p:txBody>
      </p:sp>
      <p:sp>
        <p:nvSpPr>
          <p:cNvPr id="6" name="Flowchart: Connector 5">
            <a:extLst>
              <a:ext uri="{FF2B5EF4-FFF2-40B4-BE49-F238E27FC236}">
                <a16:creationId xmlns:a16="http://schemas.microsoft.com/office/drawing/2014/main" id="{D0BD9129-5157-4B86-9D5B-5BB968CADC91}"/>
              </a:ext>
            </a:extLst>
          </p:cNvPr>
          <p:cNvSpPr/>
          <p:nvPr/>
        </p:nvSpPr>
        <p:spPr>
          <a:xfrm>
            <a:off x="4862187" y="3370554"/>
            <a:ext cx="3367413" cy="3369139"/>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F0"/>
                </a:solidFill>
                <a:latin typeface="Arial" panose="020B0604020202020204" pitchFamily="34" charset="0"/>
                <a:cs typeface="Arial" panose="020B0604020202020204" pitchFamily="34" charset="0"/>
              </a:rPr>
              <a:t>Create a list or poster detailing all the people who you can talk to if you are worried about something. They are the duty bearers for all your rights. How many people can you think of? Display this around your school to remind the other pupils of who they can talk to if they are feeling worried, sad or anxious. </a:t>
            </a:r>
          </a:p>
        </p:txBody>
      </p:sp>
      <p:pic>
        <p:nvPicPr>
          <p:cNvPr id="4" name="Online Media 3" title="Kids explain mindfulness">
            <a:hlinkClick r:id="" action="ppaction://media"/>
            <a:extLst>
              <a:ext uri="{FF2B5EF4-FFF2-40B4-BE49-F238E27FC236}">
                <a16:creationId xmlns:a16="http://schemas.microsoft.com/office/drawing/2014/main" id="{7FBF20F2-10AC-4172-AF22-5FB8F49B9849}"/>
              </a:ext>
            </a:extLst>
          </p:cNvPr>
          <p:cNvPicPr>
            <a:picLocks noRot="1" noChangeAspect="1"/>
          </p:cNvPicPr>
          <p:nvPr>
            <a:videoFile r:link="rId1"/>
          </p:nvPr>
        </p:nvPicPr>
        <p:blipFill>
          <a:blip r:embed="rId5"/>
          <a:stretch>
            <a:fillRect/>
          </a:stretch>
        </p:blipFill>
        <p:spPr>
          <a:xfrm>
            <a:off x="8229600" y="1545798"/>
            <a:ext cx="3810000" cy="2143125"/>
          </a:xfrm>
          <a:prstGeom prst="rect">
            <a:avLst/>
          </a:prstGeom>
        </p:spPr>
      </p:pic>
    </p:spTree>
    <p:extLst>
      <p:ext uri="{BB962C8B-B14F-4D97-AF65-F5344CB8AC3E}">
        <p14:creationId xmlns:p14="http://schemas.microsoft.com/office/powerpoint/2010/main" val="184992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3281</TotalTime>
  <Words>1710</Words>
  <Application>Microsoft Office PowerPoint</Application>
  <PresentationFormat>Widescreen</PresentationFormat>
  <Paragraphs>147</Paragraphs>
  <Slides>14</Slides>
  <Notes>11</Notes>
  <HiddenSlides>0</HiddenSlides>
  <MMClips>5</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Open Sans</vt:lpstr>
      <vt:lpstr>Univers Next Pro</vt:lpstr>
      <vt:lpstr>Univers Next Pro Condensed</vt:lpstr>
      <vt:lpstr>Univers Next Pro Light</vt:lpstr>
      <vt:lpstr>Wingdings</vt:lpstr>
      <vt:lpstr>Office Theme</vt:lpstr>
      <vt:lpstr>Custom Design</vt:lpstr>
      <vt:lpstr>PowerPoint Presentation</vt:lpstr>
      <vt:lpstr>Teacher slide</vt:lpstr>
      <vt:lpstr>Guess the article</vt:lpstr>
      <vt:lpstr>Introducing… Article 24</vt:lpstr>
      <vt:lpstr>  </vt:lpstr>
      <vt:lpstr>How many of these did you get? </vt:lpstr>
      <vt:lpstr>Activity Time</vt:lpstr>
      <vt:lpstr>Activity Time</vt:lpstr>
      <vt:lpstr>Activity Time</vt:lpstr>
      <vt:lpstr>Activity time</vt:lpstr>
      <vt:lpstr>Activity time</vt:lpstr>
      <vt:lpstr>Reflection</vt:lpstr>
      <vt:lpstr>Extension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Bradey</dc:creator>
  <cp:lastModifiedBy>Samantha Bradey</cp:lastModifiedBy>
  <cp:revision>211</cp:revision>
  <dcterms:created xsi:type="dcterms:W3CDTF">2020-06-15T08:25:39Z</dcterms:created>
  <dcterms:modified xsi:type="dcterms:W3CDTF">2020-10-08T08:12:17Z</dcterms:modified>
</cp:coreProperties>
</file>