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3" r:id="rId2"/>
    <p:sldMasterId id="2147483751" r:id="rId3"/>
    <p:sldMasterId id="2147483777" r:id="rId4"/>
    <p:sldMasterId id="2147483792" r:id="rId5"/>
    <p:sldMasterId id="2147483806" r:id="rId6"/>
  </p:sldMasterIdLst>
  <p:notesMasterIdLst>
    <p:notesMasterId r:id="rId16"/>
  </p:notesMasterIdLst>
  <p:sldIdLst>
    <p:sldId id="1062" r:id="rId7"/>
    <p:sldId id="1065" r:id="rId8"/>
    <p:sldId id="1067" r:id="rId9"/>
    <p:sldId id="1073" r:id="rId10"/>
    <p:sldId id="1086" r:id="rId11"/>
    <p:sldId id="1087" r:id="rId12"/>
    <p:sldId id="1066" r:id="rId13"/>
    <p:sldId id="10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777B9-3CC3-5A41-BED6-6FC88505895A}">
          <p14:sldIdLst>
            <p14:sldId id="1062"/>
            <p14:sldId id="1065"/>
            <p14:sldId id="1067"/>
            <p14:sldId id="1073"/>
            <p14:sldId id="1086"/>
            <p14:sldId id="1087"/>
            <p14:sldId id="1066"/>
            <p14:sldId id="107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49" clrIdx="0"/>
  <p:cmAuthor id="2" name="sophie esslemont" initials="se" lastIdx="3" clrIdx="1"/>
  <p:cmAuthor id="3" name="georgie emery" initials="ge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EFA"/>
    <a:srgbClr val="F3F3F3"/>
    <a:srgbClr val="FFFFCC"/>
    <a:srgbClr val="DDE8F6"/>
    <a:srgbClr val="DF6068"/>
    <a:srgbClr val="FFD3D6"/>
    <a:srgbClr val="6088EF"/>
    <a:srgbClr val="FFFFF0"/>
    <a:srgbClr val="FBBB25"/>
    <a:srgbClr val="F6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830" autoAdjust="0"/>
  </p:normalViewPr>
  <p:slideViewPr>
    <p:cSldViewPr snapToGrid="0" snapToObjects="1">
      <p:cViewPr varScale="1">
        <p:scale>
          <a:sx n="63" d="100"/>
          <a:sy n="63" d="100"/>
        </p:scale>
        <p:origin x="15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516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639A9-0CD2-2744-B770-EA455BEF754E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1A601-D8BD-B040-ABA4-FE93694E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 </a:t>
            </a:r>
          </a:p>
          <a:p>
            <a:r>
              <a:rPr lang="en-GB" b="0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video link: https://www.youtube.com/watch?v=TNfH41-LI4w (0:39-2:14)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https://www.blackhistorymonth.org.uk/</a:t>
            </a:r>
          </a:p>
          <a:p>
            <a:pPr marL="228600" indent="-228600">
              <a:buAutoNum type="arabicParenR"/>
            </a:pPr>
            <a:r>
              <a:rPr lang="en-GB" b="0" dirty="0"/>
              <a:t>From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8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Alternative video link: </a:t>
            </a:r>
            <a:r>
              <a:rPr lang="en-GB" b="0" dirty="0"/>
              <a:t>https://www.youtube.com/watch?v=bRNQA5Z81N4</a:t>
            </a:r>
          </a:p>
          <a:p>
            <a:endParaRPr lang="en-GB" b="0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https://www.vogue.co.uk/news/article/activists-british-vogue-september-2020</a:t>
            </a:r>
          </a:p>
          <a:p>
            <a:pPr marL="228600" indent="-228600">
              <a:buAutoNum type="arabicParenR"/>
            </a:pPr>
            <a:r>
              <a:rPr lang="en-GB" b="0" dirty="0"/>
              <a:t>From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https://thebusbybabe.sbnation.com/2020/5/14/21258131/manchester-united-players-at-home-quarantine-continues-and-marcus-rashford-has-a-beautiful-soul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References:</a:t>
            </a:r>
          </a:p>
          <a:p>
            <a:pPr marL="0" indent="0">
              <a:buNone/>
            </a:pPr>
            <a:r>
              <a:rPr lang="en-GB" b="0" dirty="0"/>
              <a:t>1) https://www.bbc.co.uk/sport/football/53042684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link: </a:t>
            </a:r>
            <a:r>
              <a:rPr lang="en-GB" b="0" dirty="0"/>
              <a:t>https://www.youtube.com/watch?v=0fx8hN5JyZM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http://100bml.org/what-we-do/</a:t>
            </a:r>
          </a:p>
          <a:p>
            <a:pPr marL="228600" indent="-228600">
              <a:buAutoNum type="arabicParenR"/>
            </a:pPr>
            <a:r>
              <a:rPr lang="en-GB" dirty="0"/>
              <a:t>http://www.majoritynotminority.co.uk/current-positive-black-role-models.html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/>
              <a:t>iStock </a:t>
            </a:r>
          </a:p>
          <a:p>
            <a:pPr marL="228600" indent="-228600">
              <a:buAutoNum type="arabicParenR"/>
            </a:pPr>
            <a:r>
              <a:rPr lang="en-GB" dirty="0"/>
              <a:t>https://socialbuddy.com/report-instagram-account/</a:t>
            </a:r>
          </a:p>
          <a:p>
            <a:pPr marL="228600" indent="-228600">
              <a:buAutoNum type="arabicParenR"/>
            </a:pPr>
            <a:r>
              <a:rPr lang="en-GB" dirty="0"/>
              <a:t>https://www.commonsensemedia.org/blog/how-to-block-and-report-cyberbullies-on-tiktok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Images: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Icons8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iStock</a:t>
            </a:r>
            <a:endParaRPr b="0" dirty="0"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28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24034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0201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63105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410513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83936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9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9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6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DRAG </a:t>
            </a:r>
          </a:p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13007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05220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3897417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05759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3157782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90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72220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29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2577342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30" y="5817904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95852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6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9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25BD4-C86F-4256-8699-DBE3876DC42C}"/>
              </a:ext>
            </a:extLst>
          </p:cNvPr>
          <p:cNvSpPr/>
          <p:nvPr/>
        </p:nvSpPr>
        <p:spPr>
          <a:xfrm>
            <a:off x="0" y="99568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6607E7B-1C52-4295-AC38-BEF651304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91BCF4C-D30A-4F54-879B-DBDCE0202A8D}"/>
              </a:ext>
            </a:extLst>
          </p:cNvPr>
          <p:cNvSpPr txBox="1">
            <a:spLocks/>
          </p:cNvSpPr>
          <p:nvPr/>
        </p:nvSpPr>
        <p:spPr>
          <a:xfrm>
            <a:off x="6964893" y="65569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66768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E3B75A2-8B5C-4D69-B08C-7F10EFC2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2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3"/>
            <a:ext cx="9144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</a:t>
            </a:r>
            <a:r>
              <a:rPr lang="en-GB" sz="1000" err="1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VotesforSchools2020</a:t>
            </a:r>
            <a:endParaRPr lang="en-GB" sz="1000">
              <a:solidFill>
                <a:srgbClr val="2D2D2D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22211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15F7C-B426-444A-95D5-518937B3029A}"/>
              </a:ext>
            </a:extLst>
          </p:cNvPr>
          <p:cNvSpPr txBox="1"/>
          <p:nvPr/>
        </p:nvSpPr>
        <p:spPr>
          <a:xfrm>
            <a:off x="4010026" y="328991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Primary KS1</a:t>
            </a:r>
          </a:p>
          <a:p>
            <a:pPr algn="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05FE7-7E34-4478-ADEF-A2D0D889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F91AE9-BE18-47CC-BA23-A89413899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23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15F7C-B426-444A-95D5-518937B3029A}"/>
              </a:ext>
            </a:extLst>
          </p:cNvPr>
          <p:cNvSpPr txBox="1"/>
          <p:nvPr/>
        </p:nvSpPr>
        <p:spPr>
          <a:xfrm>
            <a:off x="4010026" y="328991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Primary KS2</a:t>
            </a:r>
          </a:p>
          <a:p>
            <a:pPr algn="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05FE7-7E34-4478-ADEF-A2D0D889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0BB7D9-9F61-4201-B37B-8284369E8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4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15F7C-B426-444A-95D5-518937B3029A}"/>
              </a:ext>
            </a:extLst>
          </p:cNvPr>
          <p:cNvSpPr txBox="1"/>
          <p:nvPr/>
        </p:nvSpPr>
        <p:spPr>
          <a:xfrm>
            <a:off x="2647950" y="3289910"/>
            <a:ext cx="5743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Primary Assembly</a:t>
            </a:r>
          </a:p>
          <a:p>
            <a:pPr algn="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05FE7-7E34-4478-ADEF-A2D0D8894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58934-D164-4550-BE58-87A0CA1F7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5674031"/>
            <a:ext cx="4841502" cy="10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5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07888" y="1955228"/>
            <a:ext cx="8229599" cy="4147865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80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024" y="3727097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08532" y="1931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>
                <a:solidFill>
                  <a:schemeClr val="bg1"/>
                </a:solidFill>
                <a:latin typeface="Century Gothic"/>
                <a:cs typeface="Century Gothic"/>
              </a:rPr>
              <a:t>Our learning journey for this week!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8170" y="1528922"/>
            <a:ext cx="1713600" cy="1108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5496" y="1438124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9741" y="2823345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3052426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03747" y="5180426"/>
            <a:ext cx="1980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4067" y="5446864"/>
            <a:ext cx="1713600" cy="11088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Vote!</a:t>
            </a:r>
          </a:p>
        </p:txBody>
      </p:sp>
      <p:sp>
        <p:nvSpPr>
          <p:cNvPr id="16" name="Pentagon 20">
            <a:extLst>
              <a:ext uri="{FF2B5EF4-FFF2-40B4-BE49-F238E27FC236}">
                <a16:creationId xmlns:a16="http://schemas.microsoft.com/office/drawing/2014/main" id="{DA2DF849-3511-4215-A523-E2689B60D3E8}"/>
              </a:ext>
            </a:extLst>
          </p:cNvPr>
          <p:cNvSpPr/>
          <p:nvPr/>
        </p:nvSpPr>
        <p:spPr>
          <a:xfrm>
            <a:off x="542261" y="1671517"/>
            <a:ext cx="977344" cy="677498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4EEB3A40-0D0F-4F19-B981-AB60AACE0636}"/>
              </a:ext>
            </a:extLst>
          </p:cNvPr>
          <p:cNvSpPr/>
          <p:nvPr/>
        </p:nvSpPr>
        <p:spPr>
          <a:xfrm flipH="1">
            <a:off x="7650539" y="5748935"/>
            <a:ext cx="925604" cy="677498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C5CC026-1AD4-4EB0-AC86-1B8AF31FC042}"/>
              </a:ext>
            </a:extLst>
          </p:cNvPr>
          <p:cNvSpPr txBox="1">
            <a:spLocks/>
          </p:cNvSpPr>
          <p:nvPr/>
        </p:nvSpPr>
        <p:spPr>
          <a:xfrm>
            <a:off x="684812" y="1811615"/>
            <a:ext cx="675028" cy="453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>
                <a:solidFill>
                  <a:schemeClr val="bg1"/>
                </a:solidFill>
                <a:latin typeface="Century Gothic"/>
                <a:cs typeface="Century Gothic"/>
              </a:rPr>
              <a:t>Start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8CEEB8-E9C3-4DB5-A351-87334C891E30}"/>
              </a:ext>
            </a:extLst>
          </p:cNvPr>
          <p:cNvSpPr txBox="1">
            <a:spLocks/>
          </p:cNvSpPr>
          <p:nvPr/>
        </p:nvSpPr>
        <p:spPr>
          <a:xfrm>
            <a:off x="7754491" y="5922774"/>
            <a:ext cx="1163242" cy="503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>
                <a:solidFill>
                  <a:schemeClr val="bg1"/>
                </a:solidFill>
                <a:latin typeface="Century Gothic"/>
                <a:cs typeface="Century Gothic"/>
              </a:rPr>
              <a:t>Finish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F05BDC-51C8-4614-8A88-8CDB8B8B6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8394" y="4846782"/>
            <a:ext cx="925606" cy="1832996"/>
          </a:xfrm>
          <a:prstGeom prst="rect">
            <a:avLst/>
          </a:prstGeom>
        </p:spPr>
      </p:pic>
      <p:pic>
        <p:nvPicPr>
          <p:cNvPr id="4" name="Picture 3" descr="A picture containing graphics, clock, drawing&#10;&#10;Description automatically generated">
            <a:extLst>
              <a:ext uri="{FF2B5EF4-FFF2-40B4-BE49-F238E27FC236}">
                <a16:creationId xmlns:a16="http://schemas.microsoft.com/office/drawing/2014/main" id="{282DFBC9-D6E7-42B3-AE79-7CC9E1E6A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5" y="1519900"/>
            <a:ext cx="654330" cy="9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1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9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8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E46BB5-0739-4F12-916E-AFEBF7481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420" y="4815984"/>
            <a:ext cx="925606" cy="1832996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4B7211C-D8BC-4838-95D0-7C6D2B71D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801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87B24CF-E1DC-461C-B3CD-4164F9EC5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00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-2729" y="0"/>
            <a:ext cx="91467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B483E5-5BFA-43E9-A4AF-C8CA177AEE6A}"/>
              </a:ext>
            </a:extLst>
          </p:cNvPr>
          <p:cNvSpPr/>
          <p:nvPr/>
        </p:nvSpPr>
        <p:spPr>
          <a:xfrm flipH="1">
            <a:off x="-2729" y="954251"/>
            <a:ext cx="9146729" cy="5903749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DDA60-890F-4FF0-B013-CF93ABC68943}"/>
              </a:ext>
            </a:extLst>
          </p:cNvPr>
          <p:cNvSpPr/>
          <p:nvPr/>
        </p:nvSpPr>
        <p:spPr>
          <a:xfrm>
            <a:off x="-2729" y="-10801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B307EECC-4F69-40D8-967A-CE69F4414557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26CC8CBC-EC87-4182-88DC-4A8F10DD3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2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FC42C05C-4CE7-4397-ABFD-FFFFDF4FEE09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6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5" name="Picture 24" descr="A screen shot of a computer&#10;&#10;Description automatically generated">
            <a:extLst>
              <a:ext uri="{FF2B5EF4-FFF2-40B4-BE49-F238E27FC236}">
                <a16:creationId xmlns:a16="http://schemas.microsoft.com/office/drawing/2014/main" id="{B43DFF34-0521-4CE5-A08F-E0AD74E2F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5756701-168C-405F-A315-1C7AFD70C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2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8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3FA4FE35-1120-4E7F-B344-476794552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96CFA-6BBB-4AE2-9ECD-BA3E5F4EEB9B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AFFA8F0-1237-4292-B6DD-9E185CE9FAB2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40497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0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A18C1FE-4181-4131-9107-7F07718440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768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48B3C-FB25-418A-8BCE-4847297EC6EA}"/>
              </a:ext>
            </a:extLst>
          </p:cNvPr>
          <p:cNvSpPr/>
          <p:nvPr/>
        </p:nvSpPr>
        <p:spPr>
          <a:xfrm>
            <a:off x="-2" y="845390"/>
            <a:ext cx="9144002" cy="6012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015642-D673-4A59-B7A1-9DC47DB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EE0254-2D4B-4326-B034-3D4DF139FD03}"/>
              </a:ext>
            </a:extLst>
          </p:cNvPr>
          <p:cNvSpPr/>
          <p:nvPr/>
        </p:nvSpPr>
        <p:spPr>
          <a:xfrm flipH="1">
            <a:off x="-1" y="913033"/>
            <a:ext cx="9144000" cy="594496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57F20-4BE4-4ED0-B7F0-2A00A758BB0D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AAFE0664-0E78-4A87-A12C-D21C21F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7" name="Picture 6" descr="A picture containing fence&#10;&#10;Description automatically generated">
            <a:extLst>
              <a:ext uri="{FF2B5EF4-FFF2-40B4-BE49-F238E27FC236}">
                <a16:creationId xmlns:a16="http://schemas.microsoft.com/office/drawing/2014/main" id="{B548022B-F02C-49AC-B4D7-A5B1F6F111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F930127-923E-4A11-B7EA-F1267120B9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AA0D643-F2BF-4C75-9125-CF6120C8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6EB4C03-6489-4CF9-A6DB-B41C39B20B26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211290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4010026" y="3289910"/>
            <a:ext cx="4381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Secondary 45</a:t>
            </a:r>
          </a:p>
          <a:p>
            <a:pPr algn="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F769041-B6C1-48A9-8A72-ED6C3FC0C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30" name="Picture 2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73AE694F-251E-45AA-8F2A-5DB1E5B3D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32" name="Picture 31" descr="A close up of a screen&#10;&#10;Description automatically generated">
            <a:extLst>
              <a:ext uri="{FF2B5EF4-FFF2-40B4-BE49-F238E27FC236}">
                <a16:creationId xmlns:a16="http://schemas.microsoft.com/office/drawing/2014/main" id="{201DEA38-C193-42CD-9255-8D0A9581D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3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3848101" y="3289910"/>
            <a:ext cx="4591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Secondary 15</a:t>
            </a:r>
          </a:p>
          <a:p>
            <a:pPr algn="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CAB6BF-5648-4D3A-8737-CB222B92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8" name="Picture 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5B44654-3CE8-4999-966C-2D33D066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E035E668-5F29-4B3E-B8A6-9AFA50A88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14435-1996-4EB5-8771-31945FB38F3A}"/>
              </a:ext>
            </a:extLst>
          </p:cNvPr>
          <p:cNvSpPr txBox="1"/>
          <p:nvPr/>
        </p:nvSpPr>
        <p:spPr>
          <a:xfrm>
            <a:off x="4214813" y="3289910"/>
            <a:ext cx="4186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Assembly</a:t>
            </a:r>
          </a:p>
          <a:p>
            <a:pPr algn="r"/>
            <a:endParaRPr lang="en-GB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6A495E-4795-4C4C-8AA2-C664A5AE9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8" y="2460877"/>
            <a:ext cx="8587464" cy="122529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B67C57-35A8-4F55-A8E9-2091F4D3A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4481"/>
            <a:ext cx="1202972" cy="1155506"/>
          </a:xfrm>
          <a:prstGeom prst="rect">
            <a:avLst/>
          </a:prstGeom>
        </p:spPr>
      </p:pic>
      <p:pic>
        <p:nvPicPr>
          <p:cNvPr id="8" name="Picture 7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D9F338E9-0648-4455-9CCA-0CE1C5276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2281"/>
            <a:ext cx="1056123" cy="1137706"/>
          </a:xfrm>
          <a:prstGeom prst="rect">
            <a:avLst/>
          </a:prstGeom>
        </p:spPr>
      </p:pic>
      <p:pic>
        <p:nvPicPr>
          <p:cNvPr id="9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F70ABA59-1572-4629-9862-F6CDB3B5C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7114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61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3BFEB9-CF5C-44C5-8A02-CB490F8A4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4335463"/>
            <a:ext cx="8210550" cy="203993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Key word (bold, purple): Meaning (lowercase, normal)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r>
              <a:rPr lang="en-US" dirty="0"/>
              <a:t>Key word: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2F942913-854C-4825-ACC8-BA5AEBBC3CD9}"/>
              </a:ext>
            </a:extLst>
          </p:cNvPr>
          <p:cNvSpPr/>
          <p:nvPr/>
        </p:nvSpPr>
        <p:spPr>
          <a:xfrm>
            <a:off x="540000" y="3485606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Keywords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CB6F5C-6D68-43F4-85C9-25930A8915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108" y="1412174"/>
            <a:ext cx="8146799" cy="1559736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200000"/>
              </a:lnSpc>
              <a:buClr>
                <a:schemeClr val="accent1"/>
              </a:buClr>
              <a:buAutoNum type="arabicPeriod"/>
              <a:defRPr/>
            </a:lvl1pPr>
          </a:lstStyle>
          <a:p>
            <a:pPr lvl="0"/>
            <a:r>
              <a:rPr lang="en-US"/>
              <a:t>Write learning objective here</a:t>
            </a:r>
          </a:p>
          <a:p>
            <a:pPr lvl="0"/>
            <a:r>
              <a:rPr lang="en-US"/>
              <a:t>Write learning objective here</a:t>
            </a:r>
          </a:p>
          <a:p>
            <a:pPr lvl="0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BB49B-1B66-4C7C-9911-68F7410AD577}"/>
              </a:ext>
            </a:extLst>
          </p:cNvPr>
          <p:cNvCxnSpPr/>
          <p:nvPr/>
        </p:nvCxnSpPr>
        <p:spPr>
          <a:xfrm>
            <a:off x="53752" y="3245963"/>
            <a:ext cx="9036496" cy="0"/>
          </a:xfrm>
          <a:prstGeom prst="line">
            <a:avLst/>
          </a:prstGeom>
          <a:ln w="28575">
            <a:solidFill>
              <a:srgbClr val="43D6B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14">
            <a:extLst>
              <a:ext uri="{FF2B5EF4-FFF2-40B4-BE49-F238E27FC236}">
                <a16:creationId xmlns:a16="http://schemas.microsoft.com/office/drawing/2014/main" id="{5C5BAC1D-CF70-4187-8A5C-3F701034B897}"/>
              </a:ext>
            </a:extLst>
          </p:cNvPr>
          <p:cNvSpPr/>
          <p:nvPr/>
        </p:nvSpPr>
        <p:spPr>
          <a:xfrm>
            <a:off x="776288" y="241911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Learning objectives for today</a:t>
            </a:r>
          </a:p>
        </p:txBody>
      </p:sp>
    </p:spTree>
    <p:extLst>
      <p:ext uri="{BB962C8B-B14F-4D97-AF65-F5344CB8AC3E}">
        <p14:creationId xmlns:p14="http://schemas.microsoft.com/office/powerpoint/2010/main" val="2142538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sue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14">
            <a:extLst>
              <a:ext uri="{FF2B5EF4-FFF2-40B4-BE49-F238E27FC236}">
                <a16:creationId xmlns:a16="http://schemas.microsoft.com/office/drawing/2014/main" id="{FC5DE063-A0D5-4722-AC4F-46FD6B5BDFD8}"/>
              </a:ext>
            </a:extLst>
          </p:cNvPr>
          <p:cNvSpPr/>
          <p:nvPr/>
        </p:nvSpPr>
        <p:spPr>
          <a:xfrm>
            <a:off x="776288" y="241911"/>
            <a:ext cx="548615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Issues to 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A9B8-4B0A-4DD9-BD28-D8D11742A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384" y="2009954"/>
            <a:ext cx="8069263" cy="395128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2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Starter:</a:t>
            </a:r>
          </a:p>
          <a:p>
            <a:pPr lvl="0"/>
            <a:r>
              <a:rPr lang="en-US"/>
              <a:t>Why are we talking about this? (This should be bold and in purple)</a:t>
            </a:r>
          </a:p>
          <a:p>
            <a:pPr lvl="0"/>
            <a:r>
              <a:rPr lang="en-US"/>
              <a:t>Following points</a:t>
            </a:r>
          </a:p>
          <a:p>
            <a:pPr lvl="0"/>
            <a:r>
              <a:rPr lang="en-US"/>
              <a:t>Career Launchpad</a:t>
            </a:r>
          </a:p>
          <a:p>
            <a:pPr lvl="0"/>
            <a:r>
              <a:rPr lang="en-US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2282971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7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9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123" y="232022"/>
            <a:ext cx="6327748" cy="10387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955" y="1850591"/>
            <a:ext cx="3993845" cy="4003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692" y="1850591"/>
            <a:ext cx="3950305" cy="40037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8" name="Shape 223">
            <a:extLst>
              <a:ext uri="{FF2B5EF4-FFF2-40B4-BE49-F238E27FC236}">
                <a16:creationId xmlns:a16="http://schemas.microsoft.com/office/drawing/2014/main" id="{E23674C8-DF6F-445F-A311-54882E2AA41D}"/>
              </a:ext>
            </a:extLst>
          </p:cNvPr>
          <p:cNvSpPr/>
          <p:nvPr/>
        </p:nvSpPr>
        <p:spPr>
          <a:xfrm>
            <a:off x="4571998" y="1444372"/>
            <a:ext cx="3995802" cy="406219"/>
          </a:xfrm>
          <a:prstGeom prst="rect">
            <a:avLst/>
          </a:prstGeom>
          <a:solidFill>
            <a:srgbClr val="9AE7D7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</a:t>
            </a:r>
          </a:p>
        </p:txBody>
      </p:sp>
      <p:sp>
        <p:nvSpPr>
          <p:cNvPr id="19" name="Shape 234">
            <a:extLst>
              <a:ext uri="{FF2B5EF4-FFF2-40B4-BE49-F238E27FC236}">
                <a16:creationId xmlns:a16="http://schemas.microsoft.com/office/drawing/2014/main" id="{44948174-0394-4326-B2FB-3CCE21FB747C}"/>
              </a:ext>
            </a:extLst>
          </p:cNvPr>
          <p:cNvSpPr/>
          <p:nvPr/>
        </p:nvSpPr>
        <p:spPr>
          <a:xfrm>
            <a:off x="621692" y="1444372"/>
            <a:ext cx="3950307" cy="406219"/>
          </a:xfrm>
          <a:prstGeom prst="rect">
            <a:avLst/>
          </a:prstGeom>
          <a:solidFill>
            <a:srgbClr val="BC66ED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000" b="1">
                <a:solidFill>
                  <a:schemeClr val="dk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CE0E4-37EB-4634-9B51-7E08245AC563}"/>
              </a:ext>
            </a:extLst>
          </p:cNvPr>
          <p:cNvSpPr/>
          <p:nvPr/>
        </p:nvSpPr>
        <p:spPr>
          <a:xfrm>
            <a:off x="597239" y="5465135"/>
            <a:ext cx="45719" cy="389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2321949C-6C79-4235-8B12-3356052E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782" y="5112939"/>
            <a:ext cx="1612464" cy="15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1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30CDA-BA34-4D10-BF7D-B4D8522D2745}"/>
              </a:ext>
            </a:extLst>
          </p:cNvPr>
          <p:cNvSpPr/>
          <p:nvPr/>
        </p:nvSpPr>
        <p:spPr>
          <a:xfrm flipH="1">
            <a:off x="-2731" y="929314"/>
            <a:ext cx="9146729" cy="59355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FCFB07-6E9B-4980-B356-34C426CBF28C}"/>
              </a:ext>
            </a:extLst>
          </p:cNvPr>
          <p:cNvSpPr/>
          <p:nvPr/>
        </p:nvSpPr>
        <p:spPr>
          <a:xfrm>
            <a:off x="-2729" y="-685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B307EECC-4F69-40D8-967A-CE69F4414557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C66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78E2E104-9E98-4317-9740-8554C5802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FC42C05C-4CE7-4397-ABFD-FFFFDF4FEE09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2" name="Picture 21" descr="A screen shot of a computer&#10;&#10;Description automatically generated">
            <a:extLst>
              <a:ext uri="{FF2B5EF4-FFF2-40B4-BE49-F238E27FC236}">
                <a16:creationId xmlns:a16="http://schemas.microsoft.com/office/drawing/2014/main" id="{DEE8E645-983B-47CF-B0C2-D7DC9A976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24" name="Picture 2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8A6F6DF9-4762-402D-A12E-0262D0B32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5B9-1832-41FB-B9B3-37F0AADA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705BC-609F-40A9-9B5F-4537BBAE1D4A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EA71B-255F-4F3D-92C8-C921634A38CB}"/>
              </a:ext>
            </a:extLst>
          </p:cNvPr>
          <p:cNvSpPr txBox="1">
            <a:spLocks/>
          </p:cNvSpPr>
          <p:nvPr/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0CEB80-C96E-49C5-84BE-651DEE94362B}"/>
              </a:ext>
            </a:extLst>
          </p:cNvPr>
          <p:cNvSpPr/>
          <p:nvPr/>
        </p:nvSpPr>
        <p:spPr>
          <a:xfrm flipH="1">
            <a:off x="-2731" y="922464"/>
            <a:ext cx="9146729" cy="59355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23000"/>
                </a:schemeClr>
              </a:gs>
              <a:gs pos="75000">
                <a:srgbClr val="BC66ED">
                  <a:alpha val="23000"/>
                </a:srgbClr>
              </a:gs>
              <a:gs pos="25000">
                <a:srgbClr val="9AE7D7">
                  <a:alpha val="23000"/>
                </a:srgbClr>
              </a:gs>
              <a:gs pos="100000">
                <a:schemeClr val="accent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DFD47B-B1D1-4DE6-BEF1-B10E36734065}"/>
              </a:ext>
            </a:extLst>
          </p:cNvPr>
          <p:cNvSpPr/>
          <p:nvPr/>
        </p:nvSpPr>
        <p:spPr>
          <a:xfrm>
            <a:off x="-2" y="-1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7CEEBE6B-C910-4A32-B71A-118B20CCE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053F30-4220-437B-BB38-77D572AA0F18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pic>
        <p:nvPicPr>
          <p:cNvPr id="19" name="Picture 18" descr="A picture containing fence&#10;&#10;Description automatically generated">
            <a:extLst>
              <a:ext uri="{FF2B5EF4-FFF2-40B4-BE49-F238E27FC236}">
                <a16:creationId xmlns:a16="http://schemas.microsoft.com/office/drawing/2014/main" id="{A489C193-9AE9-4053-9288-066CAE3C8B0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sp>
        <p:nvSpPr>
          <p:cNvPr id="15" name="Shape 246">
            <a:extLst>
              <a:ext uri="{FF2B5EF4-FFF2-40B4-BE49-F238E27FC236}">
                <a16:creationId xmlns:a16="http://schemas.microsoft.com/office/drawing/2014/main" id="{28CDD410-91D4-428A-9093-8BAF972DFC41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16" name="Shape 246">
            <a:extLst>
              <a:ext uri="{FF2B5EF4-FFF2-40B4-BE49-F238E27FC236}">
                <a16:creationId xmlns:a16="http://schemas.microsoft.com/office/drawing/2014/main" id="{FB33B8C5-F647-4CC2-AC83-F047E8C62834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pic>
        <p:nvPicPr>
          <p:cNvPr id="22" name="Picture 21" descr="A screen shot of a computer&#10;&#10;Description automatically generated">
            <a:extLst>
              <a:ext uri="{FF2B5EF4-FFF2-40B4-BE49-F238E27FC236}">
                <a16:creationId xmlns:a16="http://schemas.microsoft.com/office/drawing/2014/main" id="{D97C85A2-2B3C-4848-BA6A-EAC7E0CD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13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862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6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_WWTAT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 userDrawn="1"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 userDrawn="1"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BF7D70F9-0D3F-4600-ABAC-E7BF171606B6}"/>
              </a:ext>
            </a:extLst>
          </p:cNvPr>
          <p:cNvSpPr/>
          <p:nvPr userDrawn="1"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BCE5D7C-D8D6-4BD8-9211-47F1CDDCF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934" y="181055"/>
            <a:ext cx="7739062" cy="571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6800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WTAT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934" y="164609"/>
            <a:ext cx="7739062" cy="571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Why are we talking about this?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BF7D70F9-0D3F-4600-ABAC-E7BF171606B6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2304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2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122064FA-B6F0-4D67-8F8A-F05F540EB8F8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4290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3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2F3DB72E-0ED6-41C6-9EFB-A3FB0B69B1AF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7785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 4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D22A-6E05-4DD8-8502-91F722E738EC}"/>
              </a:ext>
            </a:extLst>
          </p:cNvPr>
          <p:cNvSpPr/>
          <p:nvPr/>
        </p:nvSpPr>
        <p:spPr>
          <a:xfrm>
            <a:off x="0" y="1016000"/>
            <a:ext cx="9144000" cy="586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0DED365-803C-4666-BD3C-3A25B9FB9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D63117C-51BB-43E7-BAFD-FB7BC2576F2E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sp>
        <p:nvSpPr>
          <p:cNvPr id="2" name="Pentagon 20">
            <a:extLst>
              <a:ext uri="{FF2B5EF4-FFF2-40B4-BE49-F238E27FC236}">
                <a16:creationId xmlns:a16="http://schemas.microsoft.com/office/drawing/2014/main" id="{A60A447F-6242-480C-AEC8-D1CC71512E74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4007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61A3F04-B8B9-4B03-837B-924B08375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71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E4906-4E28-4FA0-9CEB-5448120E6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7C17DF-5EF7-444F-A2CF-22FBD0035C00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0B8EDE31-1941-429F-A4B7-233F7251B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BB91530B-435F-4C0F-AD5E-E5DFF90D2D42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B7B0EA5-3A6C-4527-AED2-57860FA0E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76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s Cover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6E2F9-3C24-4917-A1EA-BE46C33E7983}"/>
              </a:ext>
            </a:extLst>
          </p:cNvPr>
          <p:cNvSpPr/>
          <p:nvPr/>
        </p:nvSpPr>
        <p:spPr>
          <a:xfrm>
            <a:off x="0" y="1016000"/>
            <a:ext cx="9144000" cy="58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7959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86B65-C29E-45C9-8D37-0A90B15A6E34}"/>
              </a:ext>
            </a:extLst>
          </p:cNvPr>
          <p:cNvSpPr/>
          <p:nvPr/>
        </p:nvSpPr>
        <p:spPr>
          <a:xfrm>
            <a:off x="0" y="-5115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E8180B44-D962-491C-902F-EB2FF9066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05580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16" name="Shape 96">
            <a:extLst>
              <a:ext uri="{FF2B5EF4-FFF2-40B4-BE49-F238E27FC236}">
                <a16:creationId xmlns:a16="http://schemas.microsoft.com/office/drawing/2014/main" id="{BF86A7D8-F04F-4B10-98C0-A60509CF5E5C}"/>
              </a:ext>
            </a:extLst>
          </p:cNvPr>
          <p:cNvSpPr txBox="1">
            <a:spLocks/>
          </p:cNvSpPr>
          <p:nvPr/>
        </p:nvSpPr>
        <p:spPr>
          <a:xfrm>
            <a:off x="4572000" y="2987994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15 minutes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120C93-0DA9-4A26-9FEE-19F7C470C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71" y="2372152"/>
            <a:ext cx="8768836" cy="1251176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947F85BC-4FC9-4675-A97B-24E25F3A1A16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7" name="Picture 16" descr="A picture containing shirt&#10;&#10;Description automatically generated">
            <a:extLst>
              <a:ext uri="{FF2B5EF4-FFF2-40B4-BE49-F238E27FC236}">
                <a16:creationId xmlns:a16="http://schemas.microsoft.com/office/drawing/2014/main" id="{772346FB-6F04-4B2F-A445-0762B5B55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8" name="Picture 17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18A4D63C-75B3-4F08-8A31-9BEF0995A7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9" name="Picture 18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DE9334C8-89EB-4ED6-8712-3FB62AEA15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1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s Cover Colle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91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A2937-99E9-4B02-8250-0DDC816C11A9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CED399E-AECD-422F-96BA-911E59C44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2" name="Shape 96">
            <a:extLst>
              <a:ext uri="{FF2B5EF4-FFF2-40B4-BE49-F238E27FC236}">
                <a16:creationId xmlns:a16="http://schemas.microsoft.com/office/drawing/2014/main" id="{E4DC75B5-26DC-4AA5-9C2B-DB3C93EAF449}"/>
              </a:ext>
            </a:extLst>
          </p:cNvPr>
          <p:cNvSpPr txBox="1">
            <a:spLocks/>
          </p:cNvSpPr>
          <p:nvPr/>
        </p:nvSpPr>
        <p:spPr>
          <a:xfrm>
            <a:off x="4572000" y="2987994"/>
            <a:ext cx="4174405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45 minutes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5F507-59C8-4349-ACFA-C5271E6EC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71" y="2372152"/>
            <a:ext cx="8768836" cy="1251176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90C37AF-05D7-4ECC-B6F4-6494347FD91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768939A9-1116-4C61-8A51-0E1E833303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6" name="Picture 15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52393EEF-950C-4828-9717-3AAF141A47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7" name="Picture 16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01042132-BF62-416C-B63C-3812BD3C62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7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+ Cover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559F53-9EF5-4C0D-9516-067B5850D9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637A4-1970-47EE-A592-C048755F2701}"/>
              </a:ext>
            </a:extLst>
          </p:cNvPr>
          <p:cNvSpPr/>
          <p:nvPr/>
        </p:nvSpPr>
        <p:spPr>
          <a:xfrm>
            <a:off x="0" y="32729"/>
            <a:ext cx="9144000" cy="991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DA2937-99E9-4B02-8250-0DDC816C11A9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7CED399E-AECD-422F-96BA-911E59C44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2727C0FB-80FD-4B53-80E7-A724CBA5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F65913-2AE2-49AD-9695-762C372C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sp>
        <p:nvSpPr>
          <p:cNvPr id="2" name="Shape 96">
            <a:extLst>
              <a:ext uri="{FF2B5EF4-FFF2-40B4-BE49-F238E27FC236}">
                <a16:creationId xmlns:a16="http://schemas.microsoft.com/office/drawing/2014/main" id="{E4DC75B5-26DC-4AA5-9C2B-DB3C93EAF449}"/>
              </a:ext>
            </a:extLst>
          </p:cNvPr>
          <p:cNvSpPr txBox="1">
            <a:spLocks/>
          </p:cNvSpPr>
          <p:nvPr/>
        </p:nvSpPr>
        <p:spPr>
          <a:xfrm>
            <a:off x="4164496" y="2987994"/>
            <a:ext cx="4581909" cy="1080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97E8D7"/>
              </a:buClr>
              <a:buSzPct val="25000"/>
              <a:buFont typeface="Arial"/>
              <a:buNone/>
            </a:pPr>
            <a:r>
              <a:rPr lang="en-GB" sz="4400" b="1">
                <a:solidFill>
                  <a:srgbClr val="BB0F70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Secondary 16+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90C37AF-05D7-4ECC-B6F4-6494347FD91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5" name="Picture 14" descr="A picture containing shirt&#10;&#10;Description automatically generated">
            <a:extLst>
              <a:ext uri="{FF2B5EF4-FFF2-40B4-BE49-F238E27FC236}">
                <a16:creationId xmlns:a16="http://schemas.microsoft.com/office/drawing/2014/main" id="{768939A9-1116-4C61-8A51-0E1E83330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72645"/>
            <a:ext cx="1202972" cy="1155506"/>
          </a:xfrm>
          <a:prstGeom prst="rect">
            <a:avLst/>
          </a:prstGeom>
        </p:spPr>
      </p:pic>
      <p:pic>
        <p:nvPicPr>
          <p:cNvPr id="16" name="Picture 15" descr="A picture containing clock, meter, light&#10;&#10;Description automatically generated">
            <a:extLst>
              <a:ext uri="{FF2B5EF4-FFF2-40B4-BE49-F238E27FC236}">
                <a16:creationId xmlns:a16="http://schemas.microsoft.com/office/drawing/2014/main" id="{52393EEF-950C-4828-9717-3AAF141A4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05" y="5390445"/>
            <a:ext cx="1056123" cy="1137706"/>
          </a:xfrm>
          <a:prstGeom prst="rect">
            <a:avLst/>
          </a:prstGeom>
        </p:spPr>
      </p:pic>
      <p:pic>
        <p:nvPicPr>
          <p:cNvPr id="17" name="Picture 16" descr="A picture containing clock, television&#10;&#10;Description automatically generated">
            <a:extLst>
              <a:ext uri="{FF2B5EF4-FFF2-40B4-BE49-F238E27FC236}">
                <a16:creationId xmlns:a16="http://schemas.microsoft.com/office/drawing/2014/main" id="{01042132-BF62-416C-B63C-3812BD3C62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15" y="5405278"/>
            <a:ext cx="913725" cy="1122873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771D08-CAB5-452F-BA3E-DE1C0DC8C4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7" y="2381365"/>
            <a:ext cx="8587464" cy="12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4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A1A1D78-A66B-495F-A0B6-231C691DE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283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Slide Colour Background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6C5A01-F253-40E5-B8A5-4029FF0301A8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04303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DCC5C-3037-49AC-8B6F-E4B61E0D568B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C4D1B38A-4659-4EBA-8038-1FE9EFCB0BA0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Career Launchpad!</a:t>
            </a:r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5" name="Graphic 14" descr="Rocket">
            <a:extLst>
              <a:ext uri="{FF2B5EF4-FFF2-40B4-BE49-F238E27FC236}">
                <a16:creationId xmlns:a16="http://schemas.microsoft.com/office/drawing/2014/main" id="{C30F38E6-E78B-4ED1-B102-5E9076C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" y="201369"/>
            <a:ext cx="480249" cy="4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59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to Action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7E4FA-CD25-48E0-8754-999F2EF47C30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7" name="Pentagon 20">
            <a:extLst>
              <a:ext uri="{FF2B5EF4-FFF2-40B4-BE49-F238E27FC236}">
                <a16:creationId xmlns:a16="http://schemas.microsoft.com/office/drawing/2014/main" id="{155A2B88-EE49-425A-8356-042C528D320C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hape 114">
            <a:extLst>
              <a:ext uri="{FF2B5EF4-FFF2-40B4-BE49-F238E27FC236}">
                <a16:creationId xmlns:a16="http://schemas.microsoft.com/office/drawing/2014/main" id="{628D0397-A2D6-4FFE-A425-602F9D7CE3F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Call to Action!</a:t>
            </a:r>
          </a:p>
        </p:txBody>
      </p:sp>
      <p:pic>
        <p:nvPicPr>
          <p:cNvPr id="9" name="Graphic 8" descr="Megaphone1">
            <a:extLst>
              <a:ext uri="{FF2B5EF4-FFF2-40B4-BE49-F238E27FC236}">
                <a16:creationId xmlns:a16="http://schemas.microsoft.com/office/drawing/2014/main" id="{A50A47C4-2396-40DF-BE9F-146C18BA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0" y="169251"/>
            <a:ext cx="540252" cy="5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1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s No Col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65446E-9DEF-4C0F-9034-8D04AF8FE0B9}"/>
              </a:ext>
            </a:extLst>
          </p:cNvPr>
          <p:cNvSpPr/>
          <p:nvPr/>
        </p:nvSpPr>
        <p:spPr>
          <a:xfrm flipH="1">
            <a:off x="-8" y="1023730"/>
            <a:ext cx="9143999" cy="5834270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80ED96-3F74-487C-B781-B542FC9307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2483" y="1169681"/>
            <a:ext cx="8117192" cy="5240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AutoNum type="arabicParenR"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</p:txBody>
      </p:sp>
      <p:sp>
        <p:nvSpPr>
          <p:cNvPr id="8" name="Shape 223">
            <a:extLst>
              <a:ext uri="{FF2B5EF4-FFF2-40B4-BE49-F238E27FC236}">
                <a16:creationId xmlns:a16="http://schemas.microsoft.com/office/drawing/2014/main" id="{BCB72DBF-D0CC-475D-B893-23256F535514}"/>
              </a:ext>
            </a:extLst>
          </p:cNvPr>
          <p:cNvSpPr/>
          <p:nvPr/>
        </p:nvSpPr>
        <p:spPr>
          <a:xfrm rot="16200000">
            <a:off x="-2116442" y="3581399"/>
            <a:ext cx="5240645" cy="417207"/>
          </a:xfrm>
          <a:prstGeom prst="rect">
            <a:avLst/>
          </a:prstGeom>
          <a:gradFill flip="none" rotWithShape="1">
            <a:gsLst>
              <a:gs pos="25000">
                <a:srgbClr val="80DBE0"/>
              </a:gs>
              <a:gs pos="7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108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700" b="1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Arguments For &amp; Against</a:t>
            </a:r>
          </a:p>
        </p:txBody>
      </p:sp>
      <p:pic>
        <p:nvPicPr>
          <p:cNvPr id="15" name="Graphic 14" descr="Thumbs up sign">
            <a:extLst>
              <a:ext uri="{FF2B5EF4-FFF2-40B4-BE49-F238E27FC236}">
                <a16:creationId xmlns:a16="http://schemas.microsoft.com/office/drawing/2014/main" id="{9C0FFC64-2D64-4DD8-9A73-1DEB8551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45985" y="5902404"/>
            <a:ext cx="914400" cy="914400"/>
          </a:xfrm>
          <a:prstGeom prst="rect">
            <a:avLst/>
          </a:prstGeom>
        </p:spPr>
      </p:pic>
      <p:pic>
        <p:nvPicPr>
          <p:cNvPr id="16" name="Graphic 15" descr="Thumbs up sign">
            <a:extLst>
              <a:ext uri="{FF2B5EF4-FFF2-40B4-BE49-F238E27FC236}">
                <a16:creationId xmlns:a16="http://schemas.microsoft.com/office/drawing/2014/main" id="{76CC5262-243D-43D1-9DD0-4CDC9E151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696" y="5810101"/>
            <a:ext cx="914400" cy="914400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04AC5545-3A01-4416-8FE6-1263CA6DE68B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8" name="Graphic 17" descr="Thought bubble">
            <a:extLst>
              <a:ext uri="{FF2B5EF4-FFF2-40B4-BE49-F238E27FC236}">
                <a16:creationId xmlns:a16="http://schemas.microsoft.com/office/drawing/2014/main" id="{FAFFEEB3-D41B-462A-B56D-DAAEF8BC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2" y="160735"/>
            <a:ext cx="578250" cy="57825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15A0DDD-8BB4-4587-A542-675C63422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735" y="161925"/>
            <a:ext cx="7739062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91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te Slide Col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1A208-92F2-49A2-80B1-CC5EEC6DECFC}"/>
              </a:ext>
            </a:extLst>
          </p:cNvPr>
          <p:cNvSpPr/>
          <p:nvPr/>
        </p:nvSpPr>
        <p:spPr>
          <a:xfrm>
            <a:off x="-2728" y="829730"/>
            <a:ext cx="9146728" cy="602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1AC0F-0468-4F03-9FB7-1BB9292AAFF9}"/>
              </a:ext>
            </a:extLst>
          </p:cNvPr>
          <p:cNvSpPr/>
          <p:nvPr/>
        </p:nvSpPr>
        <p:spPr>
          <a:xfrm flipH="1">
            <a:off x="-6" y="869308"/>
            <a:ext cx="9143999" cy="5988692"/>
          </a:xfrm>
          <a:prstGeom prst="rect">
            <a:avLst/>
          </a:prstGeom>
          <a:gradFill flip="none" rotWithShape="1">
            <a:gsLst>
              <a:gs pos="35000">
                <a:srgbClr val="80DBE0">
                  <a:alpha val="29000"/>
                </a:srgbClr>
              </a:gs>
              <a:gs pos="65000">
                <a:srgbClr val="DC449E">
                  <a:alpha val="29000"/>
                </a:srgbClr>
              </a:gs>
              <a:gs pos="0">
                <a:srgbClr val="42CACA">
                  <a:alpha val="29000"/>
                </a:srgbClr>
              </a:gs>
              <a:gs pos="100000">
                <a:srgbClr val="B9196F">
                  <a:alpha val="2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A94D0-4EBA-41AD-A3E4-07C8BF1471FE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32C37FB3-C377-4F05-A69D-D548A116D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pic>
        <p:nvPicPr>
          <p:cNvPr id="17" name="Picture 16" descr="A picture containing fence&#10;&#10;Description automatically generated">
            <a:extLst>
              <a:ext uri="{FF2B5EF4-FFF2-40B4-BE49-F238E27FC236}">
                <a16:creationId xmlns:a16="http://schemas.microsoft.com/office/drawing/2014/main" id="{C8906D9E-3FA3-45BD-9C1F-3134A23F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F9C0366-C810-44A5-8120-FF5814119A6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2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91057">
            <a:off x="601027" y="-53927"/>
            <a:ext cx="4761052" cy="7474076"/>
          </a:xfrm>
          <a:prstGeom prst="rect">
            <a:avLst/>
          </a:prstGeom>
        </p:spPr>
      </p:pic>
      <p:sp>
        <p:nvSpPr>
          <p:cNvPr id="24" name="Shape 114">
            <a:extLst>
              <a:ext uri="{FF2B5EF4-FFF2-40B4-BE49-F238E27FC236}">
                <a16:creationId xmlns:a16="http://schemas.microsoft.com/office/drawing/2014/main" id="{361C0508-09AC-4248-99F8-9F0D6BD0C6CB}"/>
              </a:ext>
            </a:extLst>
          </p:cNvPr>
          <p:cNvSpPr/>
          <p:nvPr/>
        </p:nvSpPr>
        <p:spPr>
          <a:xfrm>
            <a:off x="796573" y="220697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2500" b="1">
                <a:solidFill>
                  <a:schemeClr val="bg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Vote! </a:t>
            </a:r>
          </a:p>
        </p:txBody>
      </p:sp>
      <p:sp>
        <p:nvSpPr>
          <p:cNvPr id="26" name="Pentagon 20">
            <a:extLst>
              <a:ext uri="{FF2B5EF4-FFF2-40B4-BE49-F238E27FC236}">
                <a16:creationId xmlns:a16="http://schemas.microsoft.com/office/drawing/2014/main" id="{2237AEC2-1B47-43B6-A190-FADA0104BA81}"/>
              </a:ext>
            </a:extLst>
          </p:cNvPr>
          <p:cNvSpPr/>
          <p:nvPr/>
        </p:nvSpPr>
        <p:spPr>
          <a:xfrm>
            <a:off x="-2729" y="181055"/>
            <a:ext cx="758663" cy="538608"/>
          </a:xfrm>
          <a:prstGeom prst="homePlate">
            <a:avLst/>
          </a:prstGeom>
          <a:solidFill>
            <a:srgbClr val="B919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Shape 246">
            <a:extLst>
              <a:ext uri="{FF2B5EF4-FFF2-40B4-BE49-F238E27FC236}">
                <a16:creationId xmlns:a16="http://schemas.microsoft.com/office/drawing/2014/main" id="{CA8CA934-832E-45BC-B799-6828C7BAC757}"/>
              </a:ext>
            </a:extLst>
          </p:cNvPr>
          <p:cNvSpPr txBox="1">
            <a:spLocks/>
          </p:cNvSpPr>
          <p:nvPr/>
        </p:nvSpPr>
        <p:spPr>
          <a:xfrm>
            <a:off x="1295634" y="1216864"/>
            <a:ext cx="6552728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Vote Now on…</a:t>
            </a: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b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GB" u="sng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www.votesforschools.com</a:t>
            </a:r>
            <a:r>
              <a:rPr lang="en-GB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</a:p>
        </p:txBody>
      </p:sp>
      <p:sp>
        <p:nvSpPr>
          <p:cNvPr id="28" name="Shape 246">
            <a:extLst>
              <a:ext uri="{FF2B5EF4-FFF2-40B4-BE49-F238E27FC236}">
                <a16:creationId xmlns:a16="http://schemas.microsoft.com/office/drawing/2014/main" id="{155EEC94-2475-481F-9C55-8F397F91DE21}"/>
              </a:ext>
            </a:extLst>
          </p:cNvPr>
          <p:cNvSpPr txBox="1">
            <a:spLocks/>
          </p:cNvSpPr>
          <p:nvPr/>
        </p:nvSpPr>
        <p:spPr>
          <a:xfrm>
            <a:off x="2517062" y="5340594"/>
            <a:ext cx="4109877" cy="43496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D2D2D"/>
              </a:buClr>
              <a:buSzPct val="25000"/>
              <a:buFont typeface="Calibri"/>
              <a:buNone/>
            </a:pPr>
            <a:r>
              <a:rPr lang="en-GB" sz="2400" b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To have your voice heard!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BCF369E2-3540-4F1A-A93B-8E9BAEB18BB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30" name="Picture 29" descr="A screen shot of a computer&#10;&#10;Description automatically generated">
            <a:extLst>
              <a:ext uri="{FF2B5EF4-FFF2-40B4-BE49-F238E27FC236}">
                <a16:creationId xmlns:a16="http://schemas.microsoft.com/office/drawing/2014/main" id="{16A67D65-7375-4D43-A3AB-B4184062C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53" y="2790891"/>
            <a:ext cx="1847190" cy="2345768"/>
          </a:xfrm>
          <a:prstGeom prst="rect">
            <a:avLst/>
          </a:prstGeom>
        </p:spPr>
      </p:pic>
      <p:pic>
        <p:nvPicPr>
          <p:cNvPr id="33" name="Picture 3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AA92E2D-C4BA-4C72-97EB-87B39DDBD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9" y="205815"/>
            <a:ext cx="316581" cy="48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3394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17.sv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7.sv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1506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4151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16888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B6978E-5347-47B2-A2F5-2B06DA516257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</a:t>
            </a:r>
            <a:r>
              <a:rPr lang="en-GB" sz="1000" err="1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VotesforSchools2020</a:t>
            </a:r>
            <a:endParaRPr lang="en-GB" sz="1000">
              <a:solidFill>
                <a:srgbClr val="2D2D2D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8B6F91A2-6645-4CE0-8E14-4F26BA53247F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0ACE46D-556D-4CC1-9FE7-8FDF364E19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2404C1-C9C7-4E34-8258-6FE232ABF504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2000"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98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6DD59A-B91A-424A-AB8B-BD86A4FBD1DF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75000">
                <a:srgbClr val="BC66ED"/>
              </a:gs>
              <a:gs pos="25000">
                <a:srgbClr val="9AE7D7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78BAA1F-43E2-46C7-BD24-99EEDF8FD2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6"/>
            <a:ext cx="747652" cy="802337"/>
          </a:xfrm>
          <a:prstGeom prst="rect">
            <a:avLst/>
          </a:prstGeom>
        </p:spPr>
      </p:pic>
      <p:pic>
        <p:nvPicPr>
          <p:cNvPr id="11" name="Picture 10" descr="A picture containing fence&#10;&#10;Description automatically generated">
            <a:extLst>
              <a:ext uri="{FF2B5EF4-FFF2-40B4-BE49-F238E27FC236}">
                <a16:creationId xmlns:a16="http://schemas.microsoft.com/office/drawing/2014/main" id="{56EED70A-0DFF-4588-AB7B-EA2C5890010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D946DFF-9128-46DB-B270-F6E0E4CF0B49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2000"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391057">
            <a:off x="571361" y="-186064"/>
            <a:ext cx="4761052" cy="7474076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</p:spTree>
    <p:extLst>
      <p:ext uri="{BB962C8B-B14F-4D97-AF65-F5344CB8AC3E}">
        <p14:creationId xmlns:p14="http://schemas.microsoft.com/office/powerpoint/2010/main" val="205639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22" r:id="rId14"/>
    <p:sldLayoutId id="2147483824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59CA28-31C6-4E61-BA6C-2FFE0361A25A}"/>
              </a:ext>
            </a:extLst>
          </p:cNvPr>
          <p:cNvSpPr/>
          <p:nvPr/>
        </p:nvSpPr>
        <p:spPr>
          <a:xfrm>
            <a:off x="0" y="0"/>
            <a:ext cx="9144000" cy="1023729"/>
          </a:xfrm>
          <a:prstGeom prst="rect">
            <a:avLst/>
          </a:prstGeom>
          <a:gradFill flip="none" rotWithShape="1">
            <a:gsLst>
              <a:gs pos="35000">
                <a:srgbClr val="80DBE0"/>
              </a:gs>
              <a:gs pos="65000">
                <a:srgbClr val="DC449E"/>
              </a:gs>
              <a:gs pos="0">
                <a:srgbClr val="42CACA"/>
              </a:gs>
              <a:gs pos="100000">
                <a:srgbClr val="B919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04B1E461-D547-4964-9702-F63AD1D7D7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788" y="110695"/>
            <a:ext cx="747652" cy="802337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FA7106B-C09B-4DB1-AD44-95BC8F6AEDD7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©VotesforColleges2020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7323FA-0335-4387-9E5F-4D038578D03B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2000"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391057">
            <a:off x="601027" y="-177752"/>
            <a:ext cx="4761052" cy="7474076"/>
          </a:xfrm>
          <a:prstGeom prst="rect">
            <a:avLst/>
          </a:prstGeom>
        </p:spPr>
      </p:pic>
      <p:pic>
        <p:nvPicPr>
          <p:cNvPr id="13" name="Picture 12" descr="A picture containing fence&#10;&#10;Description automatically generated">
            <a:extLst>
              <a:ext uri="{FF2B5EF4-FFF2-40B4-BE49-F238E27FC236}">
                <a16:creationId xmlns:a16="http://schemas.microsoft.com/office/drawing/2014/main" id="{A323FCAD-2899-4852-B69B-ACDA12AB6C6A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29047" y="-15939"/>
            <a:ext cx="6101081" cy="69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6.jpeg"/><Relationship Id="rId5" Type="http://schemas.openxmlformats.org/officeDocument/2006/relationships/hyperlink" Target="https://safeshare.tv/x/ss5f75b38d50368" TargetMode="Externa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https://safeshare.tv/x/bRNQA5Z81N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3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safeshare.tv/x/6fhvZomsTRw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9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hyperlink" Target="https://guidetoallyship.com/#what-is-an-ally" TargetMode="External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60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8209E4DA-DE73-45BB-98AC-09EB75252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382" y="1095156"/>
            <a:ext cx="7626088" cy="559536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E8E9A8A-824E-0148-9327-8718655A4E53}"/>
              </a:ext>
            </a:extLst>
          </p:cNvPr>
          <p:cNvSpPr txBox="1">
            <a:spLocks/>
          </p:cNvSpPr>
          <p:nvPr/>
        </p:nvSpPr>
        <p:spPr>
          <a:xfrm>
            <a:off x="376602" y="2095156"/>
            <a:ext cx="4120970" cy="1700668"/>
          </a:xfrm>
          <a:custGeom>
            <a:avLst/>
            <a:gdLst>
              <a:gd name="connsiteX0" fmla="*/ 0 w 4120970"/>
              <a:gd name="connsiteY0" fmla="*/ 283450 h 1700668"/>
              <a:gd name="connsiteX1" fmla="*/ 283450 w 4120970"/>
              <a:gd name="connsiteY1" fmla="*/ 0 h 1700668"/>
              <a:gd name="connsiteX2" fmla="*/ 792358 w 4120970"/>
              <a:gd name="connsiteY2" fmla="*/ 0 h 1700668"/>
              <a:gd name="connsiteX3" fmla="*/ 1364879 w 4120970"/>
              <a:gd name="connsiteY3" fmla="*/ 0 h 1700668"/>
              <a:gd name="connsiteX4" fmla="*/ 1852582 w 4120970"/>
              <a:gd name="connsiteY4" fmla="*/ 0 h 1700668"/>
              <a:gd name="connsiteX5" fmla="*/ 2403899 w 4120970"/>
              <a:gd name="connsiteY5" fmla="*/ 0 h 1700668"/>
              <a:gd name="connsiteX6" fmla="*/ 2403899 w 4120970"/>
              <a:gd name="connsiteY6" fmla="*/ 0 h 1700668"/>
              <a:gd name="connsiteX7" fmla="*/ 2919021 w 4120970"/>
              <a:gd name="connsiteY7" fmla="*/ 0 h 1700668"/>
              <a:gd name="connsiteX8" fmla="*/ 3434142 w 4120970"/>
              <a:gd name="connsiteY8" fmla="*/ 0 h 1700668"/>
              <a:gd name="connsiteX9" fmla="*/ 3837520 w 4120970"/>
              <a:gd name="connsiteY9" fmla="*/ 0 h 1700668"/>
              <a:gd name="connsiteX10" fmla="*/ 4120970 w 4120970"/>
              <a:gd name="connsiteY10" fmla="*/ 283450 h 1700668"/>
              <a:gd name="connsiteX11" fmla="*/ 4120970 w 4120970"/>
              <a:gd name="connsiteY11" fmla="*/ 616495 h 1700668"/>
              <a:gd name="connsiteX12" fmla="*/ 4120970 w 4120970"/>
              <a:gd name="connsiteY12" fmla="*/ 992056 h 1700668"/>
              <a:gd name="connsiteX13" fmla="*/ 4120970 w 4120970"/>
              <a:gd name="connsiteY13" fmla="*/ 992056 h 1700668"/>
              <a:gd name="connsiteX14" fmla="*/ 4120970 w 4120970"/>
              <a:gd name="connsiteY14" fmla="*/ 1417223 h 1700668"/>
              <a:gd name="connsiteX15" fmla="*/ 4120970 w 4120970"/>
              <a:gd name="connsiteY15" fmla="*/ 1417218 h 1700668"/>
              <a:gd name="connsiteX16" fmla="*/ 3837520 w 4120970"/>
              <a:gd name="connsiteY16" fmla="*/ 1700668 h 1700668"/>
              <a:gd name="connsiteX17" fmla="*/ 3434142 w 4120970"/>
              <a:gd name="connsiteY17" fmla="*/ 1700668 h 1700668"/>
              <a:gd name="connsiteX18" fmla="*/ 3839165 w 4120970"/>
              <a:gd name="connsiteY18" fmla="*/ 1928600 h 1700668"/>
              <a:gd name="connsiteX19" fmla="*/ 4213032 w 4120970"/>
              <a:gd name="connsiteY19" fmla="*/ 2138998 h 1700668"/>
              <a:gd name="connsiteX20" fmla="*/ 3628079 w 4120970"/>
              <a:gd name="connsiteY20" fmla="*/ 1997271 h 1700668"/>
              <a:gd name="connsiteX21" fmla="*/ 3079309 w 4120970"/>
              <a:gd name="connsiteY21" fmla="*/ 1864311 h 1700668"/>
              <a:gd name="connsiteX22" fmla="*/ 2403899 w 4120970"/>
              <a:gd name="connsiteY22" fmla="*/ 1700668 h 1700668"/>
              <a:gd name="connsiteX23" fmla="*/ 1916196 w 4120970"/>
              <a:gd name="connsiteY23" fmla="*/ 1700668 h 1700668"/>
              <a:gd name="connsiteX24" fmla="*/ 1386083 w 4120970"/>
              <a:gd name="connsiteY24" fmla="*/ 1700668 h 1700668"/>
              <a:gd name="connsiteX25" fmla="*/ 898380 w 4120970"/>
              <a:gd name="connsiteY25" fmla="*/ 1700668 h 1700668"/>
              <a:gd name="connsiteX26" fmla="*/ 283450 w 4120970"/>
              <a:gd name="connsiteY26" fmla="*/ 1700668 h 1700668"/>
              <a:gd name="connsiteX27" fmla="*/ 0 w 4120970"/>
              <a:gd name="connsiteY27" fmla="*/ 1417218 h 1700668"/>
              <a:gd name="connsiteX28" fmla="*/ 0 w 4120970"/>
              <a:gd name="connsiteY28" fmla="*/ 1417223 h 1700668"/>
              <a:gd name="connsiteX29" fmla="*/ 0 w 4120970"/>
              <a:gd name="connsiteY29" fmla="*/ 992056 h 1700668"/>
              <a:gd name="connsiteX30" fmla="*/ 0 w 4120970"/>
              <a:gd name="connsiteY30" fmla="*/ 992056 h 1700668"/>
              <a:gd name="connsiteX31" fmla="*/ 0 w 4120970"/>
              <a:gd name="connsiteY31" fmla="*/ 637753 h 1700668"/>
              <a:gd name="connsiteX32" fmla="*/ 0 w 4120970"/>
              <a:gd name="connsiteY32" fmla="*/ 283450 h 17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20970" h="1700668" fill="none" extrusionOk="0">
                <a:moveTo>
                  <a:pt x="0" y="283450"/>
                </a:moveTo>
                <a:cubicBezTo>
                  <a:pt x="-10718" y="119056"/>
                  <a:pt x="139986" y="-34875"/>
                  <a:pt x="283450" y="0"/>
                </a:cubicBezTo>
                <a:cubicBezTo>
                  <a:pt x="510019" y="7647"/>
                  <a:pt x="680424" y="8434"/>
                  <a:pt x="792358" y="0"/>
                </a:cubicBezTo>
                <a:cubicBezTo>
                  <a:pt x="904292" y="-8434"/>
                  <a:pt x="1111379" y="-522"/>
                  <a:pt x="1364879" y="0"/>
                </a:cubicBezTo>
                <a:cubicBezTo>
                  <a:pt x="1618379" y="522"/>
                  <a:pt x="1623931" y="17238"/>
                  <a:pt x="1852582" y="0"/>
                </a:cubicBezTo>
                <a:cubicBezTo>
                  <a:pt x="2081233" y="-17238"/>
                  <a:pt x="2233368" y="6206"/>
                  <a:pt x="2403899" y="0"/>
                </a:cubicBezTo>
                <a:lnTo>
                  <a:pt x="2403899" y="0"/>
                </a:lnTo>
                <a:cubicBezTo>
                  <a:pt x="2545379" y="19887"/>
                  <a:pt x="2793576" y="-15017"/>
                  <a:pt x="2919021" y="0"/>
                </a:cubicBezTo>
                <a:cubicBezTo>
                  <a:pt x="3044466" y="15017"/>
                  <a:pt x="3318922" y="-13213"/>
                  <a:pt x="3434142" y="0"/>
                </a:cubicBezTo>
                <a:cubicBezTo>
                  <a:pt x="3557116" y="2668"/>
                  <a:pt x="3690217" y="-16351"/>
                  <a:pt x="3837520" y="0"/>
                </a:cubicBezTo>
                <a:cubicBezTo>
                  <a:pt x="3962374" y="-5287"/>
                  <a:pt x="4137367" y="141338"/>
                  <a:pt x="4120970" y="283450"/>
                </a:cubicBezTo>
                <a:cubicBezTo>
                  <a:pt x="4134864" y="376238"/>
                  <a:pt x="4106905" y="476868"/>
                  <a:pt x="4120970" y="616495"/>
                </a:cubicBezTo>
                <a:cubicBezTo>
                  <a:pt x="4135035" y="756123"/>
                  <a:pt x="4103514" y="874425"/>
                  <a:pt x="4120970" y="992056"/>
                </a:cubicBezTo>
                <a:lnTo>
                  <a:pt x="4120970" y="992056"/>
                </a:lnTo>
                <a:cubicBezTo>
                  <a:pt x="4108314" y="1130355"/>
                  <a:pt x="4128818" y="1225126"/>
                  <a:pt x="4120970" y="1417223"/>
                </a:cubicBezTo>
                <a:lnTo>
                  <a:pt x="4120970" y="1417218"/>
                </a:lnTo>
                <a:cubicBezTo>
                  <a:pt x="4124094" y="1591466"/>
                  <a:pt x="3958116" y="1690569"/>
                  <a:pt x="3837520" y="1700668"/>
                </a:cubicBezTo>
                <a:cubicBezTo>
                  <a:pt x="3739059" y="1711128"/>
                  <a:pt x="3597498" y="1712114"/>
                  <a:pt x="3434142" y="1700668"/>
                </a:cubicBezTo>
                <a:cubicBezTo>
                  <a:pt x="3628511" y="1794851"/>
                  <a:pt x="3644512" y="1809223"/>
                  <a:pt x="3839165" y="1928600"/>
                </a:cubicBezTo>
                <a:cubicBezTo>
                  <a:pt x="4033818" y="2047977"/>
                  <a:pt x="4076257" y="2062987"/>
                  <a:pt x="4213032" y="2138998"/>
                </a:cubicBezTo>
                <a:cubicBezTo>
                  <a:pt x="4060411" y="2114604"/>
                  <a:pt x="3823956" y="2025480"/>
                  <a:pt x="3628079" y="1997271"/>
                </a:cubicBezTo>
                <a:cubicBezTo>
                  <a:pt x="3432202" y="1969062"/>
                  <a:pt x="3332707" y="1935558"/>
                  <a:pt x="3079309" y="1864311"/>
                </a:cubicBezTo>
                <a:cubicBezTo>
                  <a:pt x="2825911" y="1793064"/>
                  <a:pt x="2708737" y="1757435"/>
                  <a:pt x="2403899" y="1700668"/>
                </a:cubicBezTo>
                <a:cubicBezTo>
                  <a:pt x="2226388" y="1710017"/>
                  <a:pt x="2067099" y="1715063"/>
                  <a:pt x="1916196" y="1700668"/>
                </a:cubicBezTo>
                <a:cubicBezTo>
                  <a:pt x="1765293" y="1686273"/>
                  <a:pt x="1635838" y="1711800"/>
                  <a:pt x="1386083" y="1700668"/>
                </a:cubicBezTo>
                <a:cubicBezTo>
                  <a:pt x="1136328" y="1689536"/>
                  <a:pt x="1012036" y="1687178"/>
                  <a:pt x="898380" y="1700668"/>
                </a:cubicBezTo>
                <a:cubicBezTo>
                  <a:pt x="784724" y="1714158"/>
                  <a:pt x="460425" y="1705683"/>
                  <a:pt x="283450" y="1700668"/>
                </a:cubicBezTo>
                <a:cubicBezTo>
                  <a:pt x="138285" y="1686996"/>
                  <a:pt x="36977" y="1584051"/>
                  <a:pt x="0" y="1417218"/>
                </a:cubicBezTo>
                <a:lnTo>
                  <a:pt x="0" y="1417223"/>
                </a:lnTo>
                <a:cubicBezTo>
                  <a:pt x="2999" y="1317986"/>
                  <a:pt x="15941" y="1146474"/>
                  <a:pt x="0" y="992056"/>
                </a:cubicBezTo>
                <a:lnTo>
                  <a:pt x="0" y="992056"/>
                </a:lnTo>
                <a:cubicBezTo>
                  <a:pt x="-8766" y="878371"/>
                  <a:pt x="14369" y="776542"/>
                  <a:pt x="0" y="637753"/>
                </a:cubicBezTo>
                <a:cubicBezTo>
                  <a:pt x="-14369" y="498964"/>
                  <a:pt x="8706" y="440910"/>
                  <a:pt x="0" y="283450"/>
                </a:cubicBezTo>
                <a:close/>
              </a:path>
              <a:path w="4120970" h="1700668" stroke="0" extrusionOk="0">
                <a:moveTo>
                  <a:pt x="0" y="283450"/>
                </a:moveTo>
                <a:cubicBezTo>
                  <a:pt x="-15079" y="152690"/>
                  <a:pt x="146204" y="-13052"/>
                  <a:pt x="283450" y="0"/>
                </a:cubicBezTo>
                <a:cubicBezTo>
                  <a:pt x="415985" y="3768"/>
                  <a:pt x="678081" y="14102"/>
                  <a:pt x="834767" y="0"/>
                </a:cubicBezTo>
                <a:cubicBezTo>
                  <a:pt x="991453" y="-14102"/>
                  <a:pt x="1212704" y="22657"/>
                  <a:pt x="1364879" y="0"/>
                </a:cubicBezTo>
                <a:cubicBezTo>
                  <a:pt x="1517054" y="-22657"/>
                  <a:pt x="1782641" y="10163"/>
                  <a:pt x="1894991" y="0"/>
                </a:cubicBezTo>
                <a:cubicBezTo>
                  <a:pt x="2007341" y="-10163"/>
                  <a:pt x="2279932" y="-20264"/>
                  <a:pt x="2403899" y="0"/>
                </a:cubicBezTo>
                <a:lnTo>
                  <a:pt x="2403899" y="0"/>
                </a:lnTo>
                <a:cubicBezTo>
                  <a:pt x="2563511" y="-13739"/>
                  <a:pt x="2704844" y="-3451"/>
                  <a:pt x="2919021" y="0"/>
                </a:cubicBezTo>
                <a:cubicBezTo>
                  <a:pt x="3133198" y="3451"/>
                  <a:pt x="3328422" y="24106"/>
                  <a:pt x="3434142" y="0"/>
                </a:cubicBezTo>
                <a:cubicBezTo>
                  <a:pt x="3593812" y="10872"/>
                  <a:pt x="3719387" y="6589"/>
                  <a:pt x="3837520" y="0"/>
                </a:cubicBezTo>
                <a:cubicBezTo>
                  <a:pt x="3989500" y="31023"/>
                  <a:pt x="4112503" y="101016"/>
                  <a:pt x="4120970" y="283450"/>
                </a:cubicBezTo>
                <a:cubicBezTo>
                  <a:pt x="4123748" y="379289"/>
                  <a:pt x="4115440" y="560122"/>
                  <a:pt x="4120970" y="644839"/>
                </a:cubicBezTo>
                <a:cubicBezTo>
                  <a:pt x="4126500" y="729556"/>
                  <a:pt x="4127114" y="904541"/>
                  <a:pt x="4120970" y="992056"/>
                </a:cubicBezTo>
                <a:lnTo>
                  <a:pt x="4120970" y="992056"/>
                </a:lnTo>
                <a:cubicBezTo>
                  <a:pt x="4107833" y="1130370"/>
                  <a:pt x="4129255" y="1272486"/>
                  <a:pt x="4120970" y="1417223"/>
                </a:cubicBezTo>
                <a:lnTo>
                  <a:pt x="4120970" y="1417218"/>
                </a:lnTo>
                <a:cubicBezTo>
                  <a:pt x="4083633" y="1582068"/>
                  <a:pt x="4007635" y="1690061"/>
                  <a:pt x="3837520" y="1700668"/>
                </a:cubicBezTo>
                <a:cubicBezTo>
                  <a:pt x="3662634" y="1713133"/>
                  <a:pt x="3519583" y="1714657"/>
                  <a:pt x="3434142" y="1700668"/>
                </a:cubicBezTo>
                <a:cubicBezTo>
                  <a:pt x="3528554" y="1774041"/>
                  <a:pt x="3695051" y="1825807"/>
                  <a:pt x="3839165" y="1928600"/>
                </a:cubicBezTo>
                <a:cubicBezTo>
                  <a:pt x="3983279" y="2031393"/>
                  <a:pt x="4135497" y="2100242"/>
                  <a:pt x="4213032" y="2138998"/>
                </a:cubicBezTo>
                <a:cubicBezTo>
                  <a:pt x="4025103" y="2077242"/>
                  <a:pt x="3790128" y="2026467"/>
                  <a:pt x="3628079" y="1997271"/>
                </a:cubicBezTo>
                <a:cubicBezTo>
                  <a:pt x="3466030" y="1968075"/>
                  <a:pt x="3210425" y="1920803"/>
                  <a:pt x="3006943" y="1846778"/>
                </a:cubicBezTo>
                <a:cubicBezTo>
                  <a:pt x="2803462" y="1772753"/>
                  <a:pt x="2614213" y="1736886"/>
                  <a:pt x="2403899" y="1700668"/>
                </a:cubicBezTo>
                <a:cubicBezTo>
                  <a:pt x="2193390" y="1723126"/>
                  <a:pt x="2103647" y="1705049"/>
                  <a:pt x="1894991" y="1700668"/>
                </a:cubicBezTo>
                <a:cubicBezTo>
                  <a:pt x="1686335" y="1696287"/>
                  <a:pt x="1616061" y="1686812"/>
                  <a:pt x="1364879" y="1700668"/>
                </a:cubicBezTo>
                <a:cubicBezTo>
                  <a:pt x="1113697" y="1714524"/>
                  <a:pt x="960329" y="1714081"/>
                  <a:pt x="792358" y="1700668"/>
                </a:cubicBezTo>
                <a:cubicBezTo>
                  <a:pt x="624387" y="1687255"/>
                  <a:pt x="517748" y="1693961"/>
                  <a:pt x="283450" y="1700668"/>
                </a:cubicBezTo>
                <a:cubicBezTo>
                  <a:pt x="116474" y="1734635"/>
                  <a:pt x="-4606" y="1594542"/>
                  <a:pt x="0" y="1417218"/>
                </a:cubicBezTo>
                <a:lnTo>
                  <a:pt x="0" y="1417223"/>
                </a:lnTo>
                <a:cubicBezTo>
                  <a:pt x="-6979" y="1209148"/>
                  <a:pt x="14350" y="1181473"/>
                  <a:pt x="0" y="992056"/>
                </a:cubicBezTo>
                <a:lnTo>
                  <a:pt x="0" y="992056"/>
                </a:lnTo>
                <a:cubicBezTo>
                  <a:pt x="13554" y="857780"/>
                  <a:pt x="2650" y="809643"/>
                  <a:pt x="0" y="630667"/>
                </a:cubicBezTo>
                <a:cubicBezTo>
                  <a:pt x="-2650" y="451691"/>
                  <a:pt x="-3632" y="386984"/>
                  <a:pt x="0" y="283450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52234"/>
                      <a:gd name="adj2" fmla="val 75774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cs typeface="Century Gothic"/>
              </a:rPr>
              <a:t>Who’s your #BlackBritishHero?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B4DADC7-6873-414F-BE4D-3ED86B58C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Thought of the Week…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28ED714-446A-4044-A0B2-381461E38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46" y="5381897"/>
            <a:ext cx="1202972" cy="1155506"/>
          </a:xfrm>
          <a:prstGeom prst="rect">
            <a:avLst/>
          </a:prstGeom>
        </p:spPr>
      </p:pic>
      <p:pic>
        <p:nvPicPr>
          <p:cNvPr id="6" name="Picture 5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6EB8476F-8DEA-47C1-B4AE-585ABE4B7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188" y="5390797"/>
            <a:ext cx="1056123" cy="1137706"/>
          </a:xfrm>
          <a:prstGeom prst="rect">
            <a:avLst/>
          </a:prstGeom>
        </p:spPr>
      </p:pic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C39A2BB9-9767-40C0-B67D-668F6CFC23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281" y="5398214"/>
            <a:ext cx="913725" cy="1122873"/>
          </a:xfrm>
          <a:prstGeom prst="rect">
            <a:avLst/>
          </a:prstGeom>
        </p:spPr>
      </p:pic>
      <p:pic>
        <p:nvPicPr>
          <p:cNvPr id="10" name="Picture 9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B80DC09F-D7D2-48F4-BFB4-91FCFEAF30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0DCF39D-2397-4DC9-89C0-DC4519FF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0" y="82132"/>
            <a:ext cx="930329" cy="793042"/>
          </a:xfrm>
          <a:prstGeom prst="rect">
            <a:avLst/>
          </a:prstGeom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1A3C63CA-E657-4091-9DFF-30F712164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28" y="241911"/>
            <a:ext cx="7739062" cy="571500"/>
          </a:xfrm>
        </p:spPr>
        <p:txBody>
          <a:bodyPr/>
          <a:lstStyle/>
          <a:p>
            <a:r>
              <a:rPr lang="en-GB" dirty="0"/>
              <a:t>Be informed: What’s going on?</a:t>
            </a:r>
          </a:p>
        </p:txBody>
      </p:sp>
      <p:sp>
        <p:nvSpPr>
          <p:cNvPr id="2" name="Rectangle: Rounded Corners 59">
            <a:extLst>
              <a:ext uri="{FF2B5EF4-FFF2-40B4-BE49-F238E27FC236}">
                <a16:creationId xmlns:a16="http://schemas.microsoft.com/office/drawing/2014/main" id="{DAD44B50-F50C-4CD2-9ECF-BA17176FD631}"/>
              </a:ext>
            </a:extLst>
          </p:cNvPr>
          <p:cNvSpPr/>
          <p:nvPr/>
        </p:nvSpPr>
        <p:spPr>
          <a:xfrm>
            <a:off x="6107723" y="1223958"/>
            <a:ext cx="2703170" cy="170763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It’s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Black History Month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here in the UK – a month to learn about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celebrate the achievements of Black people in Britain.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C869B-E7DC-43AC-98B4-AF75959F23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10" y="1223958"/>
            <a:ext cx="5650566" cy="1707638"/>
          </a:xfrm>
          <a:prstGeom prst="rect">
            <a:avLst/>
          </a:prstGeom>
        </p:spPr>
      </p:pic>
      <p:sp>
        <p:nvSpPr>
          <p:cNvPr id="30" name="Rectangle: Rounded Corners 59">
            <a:extLst>
              <a:ext uri="{FF2B5EF4-FFF2-40B4-BE49-F238E27FC236}">
                <a16:creationId xmlns:a16="http://schemas.microsoft.com/office/drawing/2014/main" id="{A6362C6D-4B5C-4E48-BEEE-E0FE9265E3E2}"/>
              </a:ext>
            </a:extLst>
          </p:cNvPr>
          <p:cNvSpPr/>
          <p:nvPr/>
        </p:nvSpPr>
        <p:spPr>
          <a:xfrm>
            <a:off x="281309" y="3108108"/>
            <a:ext cx="8529583" cy="89373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This year, the conversation feels </a:t>
            </a:r>
            <a:r>
              <a:rPr lang="en-GB" sz="16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more important than ever</a:t>
            </a:r>
            <a:r>
              <a:rPr lang="en-GB" sz="16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, as there have been many events, protests and discussions about racism, both here in the UK and across the world.</a:t>
            </a:r>
            <a:endParaRPr lang="en-GB" sz="16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34" name="Rectangle: Rounded Corners 59">
            <a:extLst>
              <a:ext uri="{FF2B5EF4-FFF2-40B4-BE49-F238E27FC236}">
                <a16:creationId xmlns:a16="http://schemas.microsoft.com/office/drawing/2014/main" id="{495A31E1-40D7-449F-822D-8EDC89ADC763}"/>
              </a:ext>
            </a:extLst>
          </p:cNvPr>
          <p:cNvSpPr/>
          <p:nvPr/>
        </p:nvSpPr>
        <p:spPr>
          <a:xfrm>
            <a:off x="281309" y="4156046"/>
            <a:ext cx="5650567" cy="140725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discussions that has been amplified this year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whether the school curriculum teaches young people enough about Black British History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and whether it provides enough Black British role models for young people today. </a:t>
            </a:r>
          </a:p>
        </p:txBody>
      </p:sp>
      <p:pic>
        <p:nvPicPr>
          <p:cNvPr id="35" name="Picture 2" descr="What I Wasn't Taught In School - YouTube">
            <a:hlinkClick r:id="rId5"/>
            <a:extLst>
              <a:ext uri="{FF2B5EF4-FFF2-40B4-BE49-F238E27FC236}">
                <a16:creationId xmlns:a16="http://schemas.microsoft.com/office/drawing/2014/main" id="{DA75A2F9-BE94-419F-BA9D-155C1236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5"/>
          <a:stretch/>
        </p:blipFill>
        <p:spPr bwMode="auto">
          <a:xfrm>
            <a:off x="6092380" y="4290027"/>
            <a:ext cx="2770310" cy="21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59">
            <a:extLst>
              <a:ext uri="{FF2B5EF4-FFF2-40B4-BE49-F238E27FC236}">
                <a16:creationId xmlns:a16="http://schemas.microsoft.com/office/drawing/2014/main" id="{61A49A52-CC46-45A1-9B4C-E903FAC38AE0}"/>
              </a:ext>
            </a:extLst>
          </p:cNvPr>
          <p:cNvSpPr/>
          <p:nvPr/>
        </p:nvSpPr>
        <p:spPr>
          <a:xfrm>
            <a:off x="281310" y="5634042"/>
            <a:ext cx="5650567" cy="841788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Watch (2mins)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Click to hear part of a poem by Samuel King. Do you agree with him?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A8F9BE5A-AE49-499C-85A8-F7A52396E1FD}"/>
              </a:ext>
            </a:extLst>
          </p:cNvPr>
          <p:cNvSpPr/>
          <p:nvPr/>
        </p:nvSpPr>
        <p:spPr>
          <a:xfrm>
            <a:off x="8217237" y="4191455"/>
            <a:ext cx="749888" cy="462773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0:00-1:35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89A0C9-DAAD-458E-8980-92823FF964D7}"/>
              </a:ext>
            </a:extLst>
          </p:cNvPr>
          <p:cNvSpPr txBox="1"/>
          <p:nvPr/>
        </p:nvSpPr>
        <p:spPr>
          <a:xfrm>
            <a:off x="223563" y="6567347"/>
            <a:ext cx="45845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5"/>
              </a:rPr>
              <a:t>https://safeshare.tv/x/ss5f75b38d50368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6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F4BC7AD4-647B-464B-8D29-033286241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9576C7B-8C02-4406-9E35-061513C4D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584" y="241911"/>
            <a:ext cx="7739062" cy="571500"/>
          </a:xfrm>
        </p:spPr>
        <p:txBody>
          <a:bodyPr/>
          <a:lstStyle/>
          <a:p>
            <a:r>
              <a:rPr lang="en-GB" dirty="0"/>
              <a:t>Be curious: Introducing…</a:t>
            </a:r>
          </a:p>
          <a:p>
            <a:endParaRPr lang="en-GB" dirty="0"/>
          </a:p>
        </p:txBody>
      </p:sp>
      <p:sp>
        <p:nvSpPr>
          <p:cNvPr id="13" name="Rectangle: Rounded Corners 59">
            <a:extLst>
              <a:ext uri="{FF2B5EF4-FFF2-40B4-BE49-F238E27FC236}">
                <a16:creationId xmlns:a16="http://schemas.microsoft.com/office/drawing/2014/main" id="{B0928CF8-5ADB-48D1-A962-BC466D23F701}"/>
              </a:ext>
            </a:extLst>
          </p:cNvPr>
          <p:cNvSpPr/>
          <p:nvPr/>
        </p:nvSpPr>
        <p:spPr>
          <a:xfrm>
            <a:off x="209426" y="1334458"/>
            <a:ext cx="4004322" cy="114368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took part in our assembly last year, you might remember hearing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#BlackBritishHeroes…</a:t>
            </a:r>
          </a:p>
        </p:txBody>
      </p:sp>
      <p:pic>
        <p:nvPicPr>
          <p:cNvPr id="17" name="Picture 2" descr="Image result for black british hero bbc">
            <a:hlinkClick r:id="rId4"/>
            <a:extLst>
              <a:ext uri="{FF2B5EF4-FFF2-40B4-BE49-F238E27FC236}">
                <a16:creationId xmlns:a16="http://schemas.microsoft.com/office/drawing/2014/main" id="{9E196BB2-2CA8-419B-8881-803A6A4E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505" y="1448509"/>
            <a:ext cx="4254693" cy="23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59">
            <a:extLst>
              <a:ext uri="{FF2B5EF4-FFF2-40B4-BE49-F238E27FC236}">
                <a16:creationId xmlns:a16="http://schemas.microsoft.com/office/drawing/2014/main" id="{8D0E69C2-E025-4271-A0E7-13120211967C}"/>
              </a:ext>
            </a:extLst>
          </p:cNvPr>
          <p:cNvSpPr/>
          <p:nvPr/>
        </p:nvSpPr>
        <p:spPr>
          <a:xfrm>
            <a:off x="3712029" y="5101605"/>
            <a:ext cx="5168831" cy="142120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Well, this year, we’re back with even more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#BlackBritishHeroes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– and this time around they’re all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people who are working hard to make a difference to the lives of Black people all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around the world.</a:t>
            </a:r>
          </a:p>
        </p:txBody>
      </p:sp>
      <p:sp>
        <p:nvSpPr>
          <p:cNvPr id="19" name="Rectangle: Rounded Corners 59">
            <a:hlinkClick r:id="rId4"/>
            <a:extLst>
              <a:ext uri="{FF2B5EF4-FFF2-40B4-BE49-F238E27FC236}">
                <a16:creationId xmlns:a16="http://schemas.microsoft.com/office/drawing/2014/main" id="{B6680B67-2D0F-45B0-8E83-77D8E10D215D}"/>
              </a:ext>
            </a:extLst>
          </p:cNvPr>
          <p:cNvSpPr/>
          <p:nvPr/>
        </p:nvSpPr>
        <p:spPr>
          <a:xfrm>
            <a:off x="8190708" y="1369195"/>
            <a:ext cx="636436" cy="522134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0:00-3:52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6A60C1-9749-4DF1-B83E-C2F8DA347F21}"/>
              </a:ext>
            </a:extLst>
          </p:cNvPr>
          <p:cNvSpPr txBox="1"/>
          <p:nvPr/>
        </p:nvSpPr>
        <p:spPr>
          <a:xfrm>
            <a:off x="208657" y="658136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4"/>
              </a:rPr>
              <a:t>https://safeshare.tv/x/bRNQA5Z81N4</a:t>
            </a:r>
            <a:endParaRPr lang="en-GB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4ECF2-77F2-4628-8FD5-D5889B9899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98" b="8306"/>
          <a:stretch/>
        </p:blipFill>
        <p:spPr>
          <a:xfrm>
            <a:off x="317307" y="2645141"/>
            <a:ext cx="3111693" cy="3887892"/>
          </a:xfrm>
          <a:prstGeom prst="rect">
            <a:avLst/>
          </a:prstGeom>
        </p:spPr>
      </p:pic>
      <p:sp>
        <p:nvSpPr>
          <p:cNvPr id="23" name="Rectangle: Rounded Corners 59">
            <a:extLst>
              <a:ext uri="{FF2B5EF4-FFF2-40B4-BE49-F238E27FC236}">
                <a16:creationId xmlns:a16="http://schemas.microsoft.com/office/drawing/2014/main" id="{798E1688-FD60-41DD-8749-7F47DC99E85E}"/>
              </a:ext>
            </a:extLst>
          </p:cNvPr>
          <p:cNvSpPr/>
          <p:nvPr/>
        </p:nvSpPr>
        <p:spPr>
          <a:xfrm>
            <a:off x="3710152" y="4003485"/>
            <a:ext cx="5236966" cy="917886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Watch (4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Click to hear from six celebrities on who their #BlackBritishHero is!</a:t>
            </a:r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6518AF3-62AD-4AD3-9DAD-13555CD57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494" y="2925567"/>
            <a:ext cx="1022011" cy="9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C8476B3-7814-43D5-8CBF-750293DAFFC1}"/>
              </a:ext>
            </a:extLst>
          </p:cNvPr>
          <p:cNvSpPr/>
          <p:nvPr/>
        </p:nvSpPr>
        <p:spPr>
          <a:xfrm>
            <a:off x="12700" y="4292083"/>
            <a:ext cx="9131300" cy="2565917"/>
          </a:xfrm>
          <a:prstGeom prst="rect">
            <a:avLst/>
          </a:prstGeom>
          <a:solidFill>
            <a:schemeClr val="bg1">
              <a:lumMod val="95000"/>
              <a:alpha val="5411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B4380-365A-4A48-A3CB-991D5A4CAA4F}"/>
              </a:ext>
            </a:extLst>
          </p:cNvPr>
          <p:cNvSpPr/>
          <p:nvPr/>
        </p:nvSpPr>
        <p:spPr>
          <a:xfrm>
            <a:off x="12700" y="989705"/>
            <a:ext cx="9131300" cy="3302378"/>
          </a:xfrm>
          <a:prstGeom prst="rect">
            <a:avLst/>
          </a:prstGeom>
          <a:solidFill>
            <a:schemeClr val="accent3">
              <a:alpha val="5411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9578480-E352-4609-8D86-66A74E5F1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</p:spPr>
        <p:txBody>
          <a:bodyPr/>
          <a:lstStyle/>
          <a:p>
            <a:r>
              <a:rPr lang="en-GB" dirty="0"/>
              <a:t>Be curious: Our #BlackBritishHeroes</a:t>
            </a:r>
          </a:p>
        </p:txBody>
      </p:sp>
      <p:pic>
        <p:nvPicPr>
          <p:cNvPr id="6" name="Picture 6" descr="Reds at Home: Quarantine Continues and Marcus Rashford has a Beautiful Soul  - The Busby Babe">
            <a:extLst>
              <a:ext uri="{FF2B5EF4-FFF2-40B4-BE49-F238E27FC236}">
                <a16:creationId xmlns:a16="http://schemas.microsoft.com/office/drawing/2014/main" id="{12ECC3A2-517F-4FA2-BF2C-06CD3477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593" y="1075095"/>
            <a:ext cx="1618008" cy="16215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59">
            <a:extLst>
              <a:ext uri="{FF2B5EF4-FFF2-40B4-BE49-F238E27FC236}">
                <a16:creationId xmlns:a16="http://schemas.microsoft.com/office/drawing/2014/main" id="{BD7D48BE-119A-414E-A6CF-385CB9AA3E2F}"/>
              </a:ext>
            </a:extLst>
          </p:cNvPr>
          <p:cNvSpPr/>
          <p:nvPr/>
        </p:nvSpPr>
        <p:spPr>
          <a:xfrm>
            <a:off x="591671" y="1156933"/>
            <a:ext cx="6357769" cy="682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You probably know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Marcus Rashford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for his skills on the football pitch, but that’s not why he’s 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#BlackBritishHero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this year.</a:t>
            </a:r>
          </a:p>
        </p:txBody>
      </p:sp>
      <p:sp>
        <p:nvSpPr>
          <p:cNvPr id="9" name="Rectangle: Rounded Corners 59">
            <a:extLst>
              <a:ext uri="{FF2B5EF4-FFF2-40B4-BE49-F238E27FC236}">
                <a16:creationId xmlns:a16="http://schemas.microsoft.com/office/drawing/2014/main" id="{5B4F6F7B-DBFD-4E1D-BD24-DA38D64FE022}"/>
              </a:ext>
            </a:extLst>
          </p:cNvPr>
          <p:cNvSpPr/>
          <p:nvPr/>
        </p:nvSpPr>
        <p:spPr>
          <a:xfrm>
            <a:off x="166277" y="1989457"/>
            <a:ext cx="6783162" cy="682625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(1min)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Do you know why Marcus Rashford is our #BlackBritishHero?</a:t>
            </a:r>
          </a:p>
        </p:txBody>
      </p:sp>
      <p:sp>
        <p:nvSpPr>
          <p:cNvPr id="10" name="Rectangle: Rounded Corners 59">
            <a:extLst>
              <a:ext uri="{FF2B5EF4-FFF2-40B4-BE49-F238E27FC236}">
                <a16:creationId xmlns:a16="http://schemas.microsoft.com/office/drawing/2014/main" id="{E751CA59-BDDB-47C3-86E4-09B02132D4B7}"/>
              </a:ext>
            </a:extLst>
          </p:cNvPr>
          <p:cNvSpPr/>
          <p:nvPr/>
        </p:nvSpPr>
        <p:spPr>
          <a:xfrm>
            <a:off x="166277" y="2846586"/>
            <a:ext cx="3835568" cy="1339333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During lockdown, Marcus started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campaign to ask the Government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provide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free school meals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for children from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low-income families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over the summer holidays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Rectangle: Rounded Corners 59">
            <a:extLst>
              <a:ext uri="{FF2B5EF4-FFF2-40B4-BE49-F238E27FC236}">
                <a16:creationId xmlns:a16="http://schemas.microsoft.com/office/drawing/2014/main" id="{E763F91A-2F30-43CA-9A40-CB0F51395A21}"/>
              </a:ext>
            </a:extLst>
          </p:cNvPr>
          <p:cNvSpPr/>
          <p:nvPr/>
        </p:nvSpPr>
        <p:spPr>
          <a:xfrm>
            <a:off x="4232366" y="2846586"/>
            <a:ext cx="4550235" cy="1339333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After writing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emotional letter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demanding change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Prime Minister Boris Johnson personally called Marcus to tell him that he would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giving food vouchers to families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over the holidays.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82364D58-B77C-4215-A2C0-9E548290B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pic>
        <p:nvPicPr>
          <p:cNvPr id="3" name="Picture 8" descr="Neasden charity boss honours supporters at the Ghana High Commission |  Kilburn Times">
            <a:extLst>
              <a:ext uri="{FF2B5EF4-FFF2-40B4-BE49-F238E27FC236}">
                <a16:creationId xmlns:a16="http://schemas.microsoft.com/office/drawing/2014/main" id="{8ED46DB6-7385-438D-9A47-0164ACC7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613" y="5152122"/>
            <a:ext cx="1616419" cy="16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59">
            <a:extLst>
              <a:ext uri="{FF2B5EF4-FFF2-40B4-BE49-F238E27FC236}">
                <a16:creationId xmlns:a16="http://schemas.microsoft.com/office/drawing/2014/main" id="{477A3D67-69AB-4A54-81CF-3C7533B98538}"/>
              </a:ext>
            </a:extLst>
          </p:cNvPr>
          <p:cNvSpPr/>
          <p:nvPr/>
        </p:nvSpPr>
        <p:spPr>
          <a:xfrm>
            <a:off x="591671" y="4351093"/>
            <a:ext cx="8190930" cy="682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Dzagbele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Matilda Asante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nearly 93 years old, yet came to England to train as a nurse when she was just 20.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252C896-220E-4317-811F-6E80BAFDD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996B4A"/>
              </a:clrFrom>
              <a:clrTo>
                <a:srgbClr val="996B4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499" y="5135261"/>
            <a:ext cx="2102102" cy="14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422E77A-7DD9-4D24-B5C3-57577C3C2B87}"/>
              </a:ext>
            </a:extLst>
          </p:cNvPr>
          <p:cNvSpPr/>
          <p:nvPr/>
        </p:nvSpPr>
        <p:spPr>
          <a:xfrm>
            <a:off x="58363" y="1242564"/>
            <a:ext cx="504000" cy="5034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E13B09-9864-4FA7-BAAA-51B6AC8B75C2}"/>
              </a:ext>
            </a:extLst>
          </p:cNvPr>
          <p:cNvSpPr/>
          <p:nvPr/>
        </p:nvSpPr>
        <p:spPr>
          <a:xfrm>
            <a:off x="58363" y="4410486"/>
            <a:ext cx="504000" cy="5034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: Rounded Corners 59">
            <a:extLst>
              <a:ext uri="{FF2B5EF4-FFF2-40B4-BE49-F238E27FC236}">
                <a16:creationId xmlns:a16="http://schemas.microsoft.com/office/drawing/2014/main" id="{ADE4EC80-3E3C-400A-A089-3339359561A6}"/>
              </a:ext>
            </a:extLst>
          </p:cNvPr>
          <p:cNvSpPr/>
          <p:nvPr/>
        </p:nvSpPr>
        <p:spPr>
          <a:xfrm>
            <a:off x="2011680" y="5198891"/>
            <a:ext cx="4511171" cy="147788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Not only did she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dedicate her entire life to looking after others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she also spoke up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against racism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got involved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politics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went on to become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Ghana’s High Commissioner to the UK and Ireland!</a:t>
            </a:r>
          </a:p>
        </p:txBody>
      </p:sp>
    </p:spTree>
    <p:extLst>
      <p:ext uri="{BB962C8B-B14F-4D97-AF65-F5344CB8AC3E}">
        <p14:creationId xmlns:p14="http://schemas.microsoft.com/office/powerpoint/2010/main" val="39434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68643C-E267-4F69-BCFE-EE65A82626C0}"/>
              </a:ext>
            </a:extLst>
          </p:cNvPr>
          <p:cNvSpPr/>
          <p:nvPr/>
        </p:nvSpPr>
        <p:spPr>
          <a:xfrm>
            <a:off x="0" y="4163209"/>
            <a:ext cx="9159614" cy="2743200"/>
          </a:xfrm>
          <a:prstGeom prst="rect">
            <a:avLst/>
          </a:prstGeom>
          <a:solidFill>
            <a:schemeClr val="accent1">
              <a:alpha val="5411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7102A-56E0-436A-B504-0DF62087FCC5}"/>
              </a:ext>
            </a:extLst>
          </p:cNvPr>
          <p:cNvSpPr/>
          <p:nvPr/>
        </p:nvSpPr>
        <p:spPr>
          <a:xfrm>
            <a:off x="12700" y="989705"/>
            <a:ext cx="9131300" cy="3173504"/>
          </a:xfrm>
          <a:prstGeom prst="rect">
            <a:avLst/>
          </a:prstGeom>
          <a:solidFill>
            <a:schemeClr val="bg2">
              <a:alpha val="5411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E186EA-269F-4F76-92A3-DD88EA550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</p:spPr>
        <p:txBody>
          <a:bodyPr/>
          <a:lstStyle/>
          <a:p>
            <a:r>
              <a:rPr lang="en-GB" dirty="0"/>
              <a:t>Be curious: Our #BlackBritishHeroes</a:t>
            </a:r>
          </a:p>
        </p:txBody>
      </p:sp>
      <p:pic>
        <p:nvPicPr>
          <p:cNvPr id="4" name="Picture 3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027BFC00-C37E-4BDC-A922-550D11123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137073"/>
            <a:ext cx="858530" cy="769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C3CBC-88F6-4658-A9D4-1D65F10F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8" y="1155955"/>
            <a:ext cx="1615242" cy="1620000"/>
          </a:xfrm>
          <a:prstGeom prst="ellipse">
            <a:avLst/>
          </a:prstGeom>
        </p:spPr>
      </p:pic>
      <p:sp>
        <p:nvSpPr>
          <p:cNvPr id="9" name="Rectangle: Rounded Corners 59">
            <a:extLst>
              <a:ext uri="{FF2B5EF4-FFF2-40B4-BE49-F238E27FC236}">
                <a16:creationId xmlns:a16="http://schemas.microsoft.com/office/drawing/2014/main" id="{F44A4C33-4256-4154-B445-09AA28EF59C5}"/>
              </a:ext>
            </a:extLst>
          </p:cNvPr>
          <p:cNvSpPr/>
          <p:nvPr/>
        </p:nvSpPr>
        <p:spPr>
          <a:xfrm>
            <a:off x="2554227" y="1148447"/>
            <a:ext cx="4610368" cy="563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Lavinya Stennett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the founder is a new organisation called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Black Curriculum.</a:t>
            </a:r>
          </a:p>
        </p:txBody>
      </p:sp>
      <p:pic>
        <p:nvPicPr>
          <p:cNvPr id="11" name="Picture 2" descr="The Black Curriculum">
            <a:extLst>
              <a:ext uri="{FF2B5EF4-FFF2-40B4-BE49-F238E27FC236}">
                <a16:creationId xmlns:a16="http://schemas.microsoft.com/office/drawing/2014/main" id="{19CD581F-B645-4E82-9804-730C01C3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328" y="221920"/>
            <a:ext cx="27527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59">
            <a:extLst>
              <a:ext uri="{FF2B5EF4-FFF2-40B4-BE49-F238E27FC236}">
                <a16:creationId xmlns:a16="http://schemas.microsoft.com/office/drawing/2014/main" id="{A42D1319-DBA7-459F-BD57-9A6C39A47EDB}"/>
              </a:ext>
            </a:extLst>
          </p:cNvPr>
          <p:cNvSpPr/>
          <p:nvPr/>
        </p:nvSpPr>
        <p:spPr>
          <a:xfrm>
            <a:off x="210399" y="3223045"/>
            <a:ext cx="6954196" cy="822546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Watch (1min)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Click the image to hear from Lavinya on what inspired her to start the Black Curriculum.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5CD40B-C3CA-489C-BEF3-2E8337DDDABA}"/>
              </a:ext>
            </a:extLst>
          </p:cNvPr>
          <p:cNvSpPr/>
          <p:nvPr/>
        </p:nvSpPr>
        <p:spPr>
          <a:xfrm>
            <a:off x="1885338" y="1143167"/>
            <a:ext cx="504000" cy="5034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Rectangle: Rounded Corners 59">
            <a:extLst>
              <a:ext uri="{FF2B5EF4-FFF2-40B4-BE49-F238E27FC236}">
                <a16:creationId xmlns:a16="http://schemas.microsoft.com/office/drawing/2014/main" id="{5FAE06AD-D662-4E1F-BDEE-B93178DA1F88}"/>
              </a:ext>
            </a:extLst>
          </p:cNvPr>
          <p:cNvSpPr/>
          <p:nvPr/>
        </p:nvSpPr>
        <p:spPr>
          <a:xfrm>
            <a:off x="1885339" y="1829126"/>
            <a:ext cx="5279256" cy="127720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just 23 years old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she started the organisation because she’s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passionate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about every young person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learning about Black British history,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has even spoken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Government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about her plans.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School's out: it's time to diversify British education - The Face">
            <a:hlinkClick r:id="rId6"/>
            <a:extLst>
              <a:ext uri="{FF2B5EF4-FFF2-40B4-BE49-F238E27FC236}">
                <a16:creationId xmlns:a16="http://schemas.microsoft.com/office/drawing/2014/main" id="{2A857A83-1897-4A88-9BC8-3817DE7AD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0" r="12807"/>
          <a:stretch/>
        </p:blipFill>
        <p:spPr bwMode="auto">
          <a:xfrm>
            <a:off x="7263440" y="2474179"/>
            <a:ext cx="1733392" cy="15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59">
            <a:extLst>
              <a:ext uri="{FF2B5EF4-FFF2-40B4-BE49-F238E27FC236}">
                <a16:creationId xmlns:a16="http://schemas.microsoft.com/office/drawing/2014/main" id="{0C217150-311F-4805-B606-210C272F6FDB}"/>
              </a:ext>
            </a:extLst>
          </p:cNvPr>
          <p:cNvSpPr/>
          <p:nvPr/>
        </p:nvSpPr>
        <p:spPr>
          <a:xfrm>
            <a:off x="8352168" y="2145269"/>
            <a:ext cx="718248" cy="550404"/>
          </a:xfrm>
          <a:prstGeom prst="roundRect">
            <a:avLst/>
          </a:prstGeom>
          <a:solidFill>
            <a:schemeClr val="accent5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0:00-0:49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5A387C-A9D0-4C6F-9E44-C2EE1B27F2A4}"/>
              </a:ext>
            </a:extLst>
          </p:cNvPr>
          <p:cNvSpPr txBox="1"/>
          <p:nvPr/>
        </p:nvSpPr>
        <p:spPr>
          <a:xfrm>
            <a:off x="221933" y="6597917"/>
            <a:ext cx="47026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6"/>
              </a:rPr>
              <a:t>https://safeshare.tv/x/6fhvZomsTRw</a:t>
            </a:r>
            <a:r>
              <a:rPr lang="en-GB" sz="800" dirty="0"/>
              <a:t> </a:t>
            </a:r>
          </a:p>
        </p:txBody>
      </p:sp>
      <p:pic>
        <p:nvPicPr>
          <p:cNvPr id="1026" name="Picture 2" descr="Programme 2019 — ArchWay With Words">
            <a:extLst>
              <a:ext uri="{FF2B5EF4-FFF2-40B4-BE49-F238E27FC236}">
                <a16:creationId xmlns:a16="http://schemas.microsoft.com/office/drawing/2014/main" id="{4E063412-B3E8-4C02-A828-55C227EAC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9807" r="15910" b="38104"/>
          <a:stretch/>
        </p:blipFill>
        <p:spPr bwMode="auto">
          <a:xfrm>
            <a:off x="7364090" y="4280827"/>
            <a:ext cx="1620000" cy="15834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DDE3AD3-C4A9-4717-A477-ECB297CE63F0}"/>
              </a:ext>
            </a:extLst>
          </p:cNvPr>
          <p:cNvSpPr/>
          <p:nvPr/>
        </p:nvSpPr>
        <p:spPr>
          <a:xfrm>
            <a:off x="189965" y="4254602"/>
            <a:ext cx="504000" cy="50343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Rectangle: Rounded Corners 59">
            <a:extLst>
              <a:ext uri="{FF2B5EF4-FFF2-40B4-BE49-F238E27FC236}">
                <a16:creationId xmlns:a16="http://schemas.microsoft.com/office/drawing/2014/main" id="{A7C982F0-E7EF-41F5-B0CA-C9737FBAEA2A}"/>
              </a:ext>
            </a:extLst>
          </p:cNvPr>
          <p:cNvSpPr/>
          <p:nvPr/>
        </p:nvSpPr>
        <p:spPr>
          <a:xfrm>
            <a:off x="806768" y="4260600"/>
            <a:ext cx="6180498" cy="8849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Tony Warner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the founder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Black History Walks –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 way to discover the hidden African heritage around the city of London and across the UK.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59">
            <a:extLst>
              <a:ext uri="{FF2B5EF4-FFF2-40B4-BE49-F238E27FC236}">
                <a16:creationId xmlns:a16="http://schemas.microsoft.com/office/drawing/2014/main" id="{941408EC-70D1-4EC9-8110-095857297B60}"/>
              </a:ext>
            </a:extLst>
          </p:cNvPr>
          <p:cNvSpPr/>
          <p:nvPr/>
        </p:nvSpPr>
        <p:spPr>
          <a:xfrm>
            <a:off x="1953233" y="5352066"/>
            <a:ext cx="5385171" cy="1245852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He is also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director of education at 100 Black Men of London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- a charity that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mentors and empowers young Black people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achieve their potential in their education and their health and wellbeing.</a:t>
            </a:r>
          </a:p>
        </p:txBody>
      </p:sp>
      <p:pic>
        <p:nvPicPr>
          <p:cNvPr id="1028" name="Picture 4" descr="100 Black Men of London">
            <a:extLst>
              <a:ext uri="{FF2B5EF4-FFF2-40B4-BE49-F238E27FC236}">
                <a16:creationId xmlns:a16="http://schemas.microsoft.com/office/drawing/2014/main" id="{2E71AA85-7602-4BED-92C1-99889559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5" y="5318806"/>
            <a:ext cx="1598000" cy="12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7" grpId="0" animBg="1"/>
      <p:bldP spid="23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12D3E7A6-77E5-4425-B06F-2A9C9E878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" y="61130"/>
            <a:ext cx="913725" cy="939086"/>
          </a:xfrm>
          <a:prstGeom prst="rect">
            <a:avLst/>
          </a:prstGeom>
        </p:spPr>
      </p:pic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6BE9CF5F-82D2-4644-9F0F-44B493DD4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Be heard: Be your own hero</a:t>
            </a:r>
          </a:p>
          <a:p>
            <a:endParaRPr lang="en-GB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95875C7D-ADA2-4D6F-813F-D563B8F08F4B}"/>
              </a:ext>
            </a:extLst>
          </p:cNvPr>
          <p:cNvSpPr/>
          <p:nvPr/>
        </p:nvSpPr>
        <p:spPr>
          <a:xfrm>
            <a:off x="-1" y="1019388"/>
            <a:ext cx="9144001" cy="5861714"/>
          </a:xfrm>
          <a:prstGeom prst="rtTriangle">
            <a:avLst/>
          </a:prstGeom>
          <a:solidFill>
            <a:srgbClr val="E5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1208CF1D-5AF7-40E6-862F-0F0A8AF537E4}"/>
              </a:ext>
            </a:extLst>
          </p:cNvPr>
          <p:cNvSpPr/>
          <p:nvPr/>
        </p:nvSpPr>
        <p:spPr>
          <a:xfrm rot="10800000">
            <a:off x="-1" y="1023582"/>
            <a:ext cx="9143998" cy="5861712"/>
          </a:xfrm>
          <a:prstGeom prst="rtTriangle">
            <a:avLst/>
          </a:prstGeom>
          <a:solidFill>
            <a:srgbClr val="EACEFA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0050711D-75E2-4C00-BB1F-4E8631C0653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44A36EE-9D20-4470-B9EB-2BFF60656B43}"/>
              </a:ext>
            </a:extLst>
          </p:cNvPr>
          <p:cNvSpPr/>
          <p:nvPr/>
        </p:nvSpPr>
        <p:spPr>
          <a:xfrm>
            <a:off x="243504" y="2358031"/>
            <a:ext cx="4130402" cy="124034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Learn what racism looks like</a:t>
            </a:r>
            <a:r>
              <a:rPr lang="en-GB" sz="1500" baseline="300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1</a:t>
            </a:r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: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Racism is not always immediately obvious or easy to see. So, why not find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out more about how to spot it? </a:t>
            </a:r>
            <a:endParaRPr lang="en-GB" sz="15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28AA92F-361F-4CC2-A3DE-7A98ABFE7540}"/>
              </a:ext>
            </a:extLst>
          </p:cNvPr>
          <p:cNvSpPr/>
          <p:nvPr/>
        </p:nvSpPr>
        <p:spPr>
          <a:xfrm>
            <a:off x="4708119" y="2358031"/>
            <a:ext cx="4130403" cy="1240341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Listen to a range of voices: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Whether it’s through the books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you read, films you watch or music you listen to, diversify whose stories you hear.</a:t>
            </a:r>
            <a:endParaRPr lang="en-GB" sz="15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65B71E9-6D17-4373-BA49-86072414B50F}"/>
              </a:ext>
            </a:extLst>
          </p:cNvPr>
          <p:cNvSpPr/>
          <p:nvPr/>
        </p:nvSpPr>
        <p:spPr>
          <a:xfrm>
            <a:off x="231076" y="3848385"/>
            <a:ext cx="4155258" cy="129049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Show your support: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This can be by attending a protest, sharing educational articles on social media, or helping to set up a campaign in your community.</a:t>
            </a:r>
            <a:endParaRPr lang="en-GB" sz="15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049C46A-B6E0-4A0B-AB7B-08CBD2C13B84}"/>
              </a:ext>
            </a:extLst>
          </p:cNvPr>
          <p:cNvSpPr/>
          <p:nvPr/>
        </p:nvSpPr>
        <p:spPr>
          <a:xfrm>
            <a:off x="4708119" y="3848385"/>
            <a:ext cx="4130402" cy="1290496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Use your words</a:t>
            </a:r>
            <a:r>
              <a:rPr lang="en-GB" sz="1500" baseline="300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3</a:t>
            </a:r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: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Write to your MP about the issues you face or see day-to-day and include some suggestions about action they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could take.   </a:t>
            </a:r>
            <a:endParaRPr lang="en-GB" sz="15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66" name="Rectangle: Rounded Corners 65">
            <a:hlinkClick r:id="rId4"/>
            <a:extLst>
              <a:ext uri="{FF2B5EF4-FFF2-40B4-BE49-F238E27FC236}">
                <a16:creationId xmlns:a16="http://schemas.microsoft.com/office/drawing/2014/main" id="{C518AC56-25C6-44D1-8243-8D437874EB2C}"/>
              </a:ext>
            </a:extLst>
          </p:cNvPr>
          <p:cNvSpPr/>
          <p:nvPr/>
        </p:nvSpPr>
        <p:spPr>
          <a:xfrm>
            <a:off x="243504" y="5388893"/>
            <a:ext cx="4130402" cy="1205764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Be an “ally”</a:t>
            </a:r>
            <a:r>
              <a:rPr lang="en-GB" sz="1500" baseline="300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2</a:t>
            </a:r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:  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Doing all of the above is a great way to show allyship, but knowing why is also necessary. Search for “The Guide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to Allyship” to find out more.</a:t>
            </a:r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F9FC825-B2A1-411D-A87D-E3B97AAB29C0}"/>
              </a:ext>
            </a:extLst>
          </p:cNvPr>
          <p:cNvSpPr/>
          <p:nvPr/>
        </p:nvSpPr>
        <p:spPr>
          <a:xfrm>
            <a:off x="4695691" y="5388893"/>
            <a:ext cx="4155258" cy="1205764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Share what you know: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The classroom is a great place 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to discuss the key issues affecting you, as well as any new discoveries you make. Tell others about them!</a:t>
            </a:r>
            <a:endParaRPr lang="en-GB" sz="15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70" name="Picture 2" descr="Sign Up icon">
            <a:extLst>
              <a:ext uri="{FF2B5EF4-FFF2-40B4-BE49-F238E27FC236}">
                <a16:creationId xmlns:a16="http://schemas.microsoft.com/office/drawing/2014/main" id="{D99BCAB3-9EF5-4EB8-B535-BC63C651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66" y="4493383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ommunication icon">
            <a:extLst>
              <a:ext uri="{FF2B5EF4-FFF2-40B4-BE49-F238E27FC236}">
                <a16:creationId xmlns:a16="http://schemas.microsoft.com/office/drawing/2014/main" id="{8456600C-6F6B-42B4-B5E7-A27A9F01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16" y="5127620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elping Hand icon">
            <a:extLst>
              <a:ext uri="{FF2B5EF4-FFF2-40B4-BE49-F238E27FC236}">
                <a16:creationId xmlns:a16="http://schemas.microsoft.com/office/drawing/2014/main" id="{4C95F50A-D7E4-4565-8015-E95652BC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5" y="6088182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Retweet icon">
            <a:extLst>
              <a:ext uri="{FF2B5EF4-FFF2-40B4-BE49-F238E27FC236}">
                <a16:creationId xmlns:a16="http://schemas.microsoft.com/office/drawing/2014/main" id="{623E2437-4BFC-49A2-9BBD-770F50BF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12" y="3412607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Books icon">
            <a:extLst>
              <a:ext uri="{FF2B5EF4-FFF2-40B4-BE49-F238E27FC236}">
                <a16:creationId xmlns:a16="http://schemas.microsoft.com/office/drawing/2014/main" id="{F54E3881-02EE-43B1-B75A-51B4E0EB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25" y="2187105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Detective icon">
            <a:extLst>
              <a:ext uri="{FF2B5EF4-FFF2-40B4-BE49-F238E27FC236}">
                <a16:creationId xmlns:a16="http://schemas.microsoft.com/office/drawing/2014/main" id="{91A0EEFE-4637-40F6-9851-D7CE92441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" y="3136539"/>
            <a:ext cx="797113" cy="7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: Rounded Corners 59">
            <a:extLst>
              <a:ext uri="{FF2B5EF4-FFF2-40B4-BE49-F238E27FC236}">
                <a16:creationId xmlns:a16="http://schemas.microsoft.com/office/drawing/2014/main" id="{FEFD247E-2727-4C6B-80D1-D4DA5501DC23}"/>
              </a:ext>
            </a:extLst>
          </p:cNvPr>
          <p:cNvSpPr/>
          <p:nvPr/>
        </p:nvSpPr>
        <p:spPr>
          <a:xfrm>
            <a:off x="287694" y="1152802"/>
            <a:ext cx="8568612" cy="9461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As you’ve seen today,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it’s not just the rich and famous that are heroes- anyone can be a hero,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including you! As it’s Black History Month, why not complete one of these tasks to become a hero yourself…</a:t>
            </a:r>
          </a:p>
        </p:txBody>
      </p:sp>
    </p:spTree>
    <p:extLst>
      <p:ext uri="{BB962C8B-B14F-4D97-AF65-F5344CB8AC3E}">
        <p14:creationId xmlns:p14="http://schemas.microsoft.com/office/powerpoint/2010/main" val="27977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2" grpId="0" animBg="1"/>
      <p:bldP spid="64" grpId="0" animBg="1"/>
      <p:bldP spid="66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CE0262-02A6-4B07-B71A-E8729C4A36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315" y="2400300"/>
            <a:ext cx="2994489" cy="4491733"/>
          </a:xfrm>
          <a:prstGeom prst="rect">
            <a:avLst/>
          </a:prstGeom>
        </p:spPr>
      </p:pic>
      <p:sp>
        <p:nvSpPr>
          <p:cNvPr id="238" name="Google Shape;238;p11"/>
          <p:cNvSpPr/>
          <p:nvPr/>
        </p:nvSpPr>
        <p:spPr>
          <a:xfrm>
            <a:off x="262612" y="5047018"/>
            <a:ext cx="2722070" cy="166539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This week’s question is: </a:t>
            </a:r>
          </a:p>
          <a:p>
            <a:pPr lvl="0" algn="ctr"/>
            <a:r>
              <a:rPr lang="en-GB" sz="1600" b="1" dirty="0">
                <a:sym typeface="Century Gothic"/>
              </a:rPr>
              <a:t>“Does your curriculum represent you?”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sym typeface="Century Gothic"/>
              </a:rPr>
              <a:t>Make sure you vote and have your voice heard!</a:t>
            </a:r>
            <a:endParaRPr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0A5A2F4-2C54-4185-BF2F-4654C7A22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DF22"/>
              </a:clrFrom>
              <a:clrTo>
                <a:srgbClr val="FEDF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13" y="4783072"/>
            <a:ext cx="2049400" cy="2049400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F2FF7729-3FA1-4EC0-928C-7C898538BA6E}"/>
              </a:ext>
            </a:extLst>
          </p:cNvPr>
          <p:cNvSpPr/>
          <p:nvPr/>
        </p:nvSpPr>
        <p:spPr>
          <a:xfrm>
            <a:off x="5007429" y="1197597"/>
            <a:ext cx="3507921" cy="1410506"/>
          </a:xfrm>
          <a:custGeom>
            <a:avLst/>
            <a:gdLst>
              <a:gd name="connsiteX0" fmla="*/ 316687 w 3507921"/>
              <a:gd name="connsiteY0" fmla="*/ 469189 h 1410506"/>
              <a:gd name="connsiteX1" fmla="*/ 456598 w 3507921"/>
              <a:gd name="connsiteY1" fmla="*/ 225517 h 1410506"/>
              <a:gd name="connsiteX2" fmla="*/ 1137232 w 3507921"/>
              <a:gd name="connsiteY2" fmla="*/ 169848 h 1410506"/>
              <a:gd name="connsiteX3" fmla="*/ 1823469 w 3507921"/>
              <a:gd name="connsiteY3" fmla="*/ 112056 h 1410506"/>
              <a:gd name="connsiteX4" fmla="*/ 2090867 w 3507921"/>
              <a:gd name="connsiteY4" fmla="*/ 6530 h 1410506"/>
              <a:gd name="connsiteX5" fmla="*/ 2422495 w 3507921"/>
              <a:gd name="connsiteY5" fmla="*/ 81006 h 1410506"/>
              <a:gd name="connsiteX6" fmla="*/ 2879662 w 3507921"/>
              <a:gd name="connsiteY6" fmla="*/ 22528 h 1410506"/>
              <a:gd name="connsiteX7" fmla="*/ 3111493 w 3507921"/>
              <a:gd name="connsiteY7" fmla="*/ 182059 h 1410506"/>
              <a:gd name="connsiteX8" fmla="*/ 3409017 w 3507921"/>
              <a:gd name="connsiteY8" fmla="*/ 336888 h 1410506"/>
              <a:gd name="connsiteX9" fmla="*/ 3395700 w 3507921"/>
              <a:gd name="connsiteY9" fmla="*/ 504778 h 1410506"/>
              <a:gd name="connsiteX10" fmla="*/ 3492979 w 3507921"/>
              <a:gd name="connsiteY10" fmla="*/ 761477 h 1410506"/>
              <a:gd name="connsiteX11" fmla="*/ 3037274 w 3507921"/>
              <a:gd name="connsiteY11" fmla="*/ 986178 h 1410506"/>
              <a:gd name="connsiteX12" fmla="*/ 2874140 w 3507921"/>
              <a:gd name="connsiteY12" fmla="*/ 1178719 h 1410506"/>
              <a:gd name="connsiteX13" fmla="*/ 2318719 w 3507921"/>
              <a:gd name="connsiteY13" fmla="*/ 1202031 h 1410506"/>
              <a:gd name="connsiteX14" fmla="*/ 1921804 w 3507921"/>
              <a:gd name="connsiteY14" fmla="*/ 1407436 h 1410506"/>
              <a:gd name="connsiteX15" fmla="*/ 1338206 w 3507921"/>
              <a:gd name="connsiteY15" fmla="*/ 1282058 h 1410506"/>
              <a:gd name="connsiteX16" fmla="*/ 471295 w 3507921"/>
              <a:gd name="connsiteY16" fmla="*/ 1158182 h 1410506"/>
              <a:gd name="connsiteX17" fmla="*/ 90134 w 3507921"/>
              <a:gd name="connsiteY17" fmla="*/ 1020331 h 1410506"/>
              <a:gd name="connsiteX18" fmla="*/ 171579 w 3507921"/>
              <a:gd name="connsiteY18" fmla="*/ 834255 h 1410506"/>
              <a:gd name="connsiteX19" fmla="*/ -407 w 3507921"/>
              <a:gd name="connsiteY19" fmla="*/ 643347 h 1410506"/>
              <a:gd name="connsiteX20" fmla="*/ 313682 w 3507921"/>
              <a:gd name="connsiteY20" fmla="*/ 473662 h 1410506"/>
              <a:gd name="connsiteX21" fmla="*/ 316687 w 3507921"/>
              <a:gd name="connsiteY21" fmla="*/ 469189 h 1410506"/>
              <a:gd name="connsiteX0" fmla="*/ 257198 w 3507921"/>
              <a:gd name="connsiteY0" fmla="*/ 1745205 h 1410506"/>
              <a:gd name="connsiteX1" fmla="*/ 218017 w 3507921"/>
              <a:gd name="connsiteY1" fmla="*/ 1784386 h 1410506"/>
              <a:gd name="connsiteX2" fmla="*/ 178836 w 3507921"/>
              <a:gd name="connsiteY2" fmla="*/ 1745205 h 1410506"/>
              <a:gd name="connsiteX3" fmla="*/ 218017 w 3507921"/>
              <a:gd name="connsiteY3" fmla="*/ 1706024 h 1410506"/>
              <a:gd name="connsiteX4" fmla="*/ 257198 w 3507921"/>
              <a:gd name="connsiteY4" fmla="*/ 1745205 h 1410506"/>
              <a:gd name="connsiteX0" fmla="*/ 488200 w 3507921"/>
              <a:gd name="connsiteY0" fmla="*/ 1615327 h 1410506"/>
              <a:gd name="connsiteX1" fmla="*/ 409839 w 3507921"/>
              <a:gd name="connsiteY1" fmla="*/ 1693688 h 1410506"/>
              <a:gd name="connsiteX2" fmla="*/ 331478 w 3507921"/>
              <a:gd name="connsiteY2" fmla="*/ 1615327 h 1410506"/>
              <a:gd name="connsiteX3" fmla="*/ 409839 w 3507921"/>
              <a:gd name="connsiteY3" fmla="*/ 1536966 h 1410506"/>
              <a:gd name="connsiteX4" fmla="*/ 488200 w 3507921"/>
              <a:gd name="connsiteY4" fmla="*/ 1615327 h 1410506"/>
              <a:gd name="connsiteX0" fmla="*/ 784089 w 3507921"/>
              <a:gd name="connsiteY0" fmla="*/ 1441516 h 1410506"/>
              <a:gd name="connsiteX1" fmla="*/ 666547 w 3507921"/>
              <a:gd name="connsiteY1" fmla="*/ 1559058 h 1410506"/>
              <a:gd name="connsiteX2" fmla="*/ 549005 w 3507921"/>
              <a:gd name="connsiteY2" fmla="*/ 1441516 h 1410506"/>
              <a:gd name="connsiteX3" fmla="*/ 666547 w 3507921"/>
              <a:gd name="connsiteY3" fmla="*/ 1323974 h 1410506"/>
              <a:gd name="connsiteX4" fmla="*/ 784089 w 3507921"/>
              <a:gd name="connsiteY4" fmla="*/ 1441516 h 1410506"/>
              <a:gd name="connsiteX0" fmla="*/ 381080 w 3507921"/>
              <a:gd name="connsiteY0" fmla="*/ 854694 h 1410506"/>
              <a:gd name="connsiteX1" fmla="*/ 175396 w 3507921"/>
              <a:gd name="connsiteY1" fmla="*/ 828672 h 1410506"/>
              <a:gd name="connsiteX2" fmla="*/ 562566 w 3507921"/>
              <a:gd name="connsiteY2" fmla="*/ 1139473 h 1410506"/>
              <a:gd name="connsiteX3" fmla="*/ 472594 w 3507921"/>
              <a:gd name="connsiteY3" fmla="*/ 1151913 h 1410506"/>
              <a:gd name="connsiteX4" fmla="*/ 1338044 w 3507921"/>
              <a:gd name="connsiteY4" fmla="*/ 1276312 h 1410506"/>
              <a:gd name="connsiteX5" fmla="*/ 1283801 w 3507921"/>
              <a:gd name="connsiteY5" fmla="*/ 1219499 h 1410506"/>
              <a:gd name="connsiteX6" fmla="*/ 2340806 w 3507921"/>
              <a:gd name="connsiteY6" fmla="*/ 1134641 h 1410506"/>
              <a:gd name="connsiteX7" fmla="*/ 2319125 w 3507921"/>
              <a:gd name="connsiteY7" fmla="*/ 1196971 h 1410506"/>
              <a:gd name="connsiteX8" fmla="*/ 2771338 w 3507921"/>
              <a:gd name="connsiteY8" fmla="*/ 749461 h 1410506"/>
              <a:gd name="connsiteX9" fmla="*/ 3035326 w 3507921"/>
              <a:gd name="connsiteY9" fmla="*/ 982456 h 1410506"/>
              <a:gd name="connsiteX10" fmla="*/ 3394075 w 3507921"/>
              <a:gd name="connsiteY10" fmla="*/ 501317 h 1410506"/>
              <a:gd name="connsiteX11" fmla="*/ 3276495 w 3507921"/>
              <a:gd name="connsiteY11" fmla="*/ 588690 h 1410506"/>
              <a:gd name="connsiteX12" fmla="*/ 3111980 w 3507921"/>
              <a:gd name="connsiteY12" fmla="*/ 177162 h 1410506"/>
              <a:gd name="connsiteX13" fmla="*/ 3118152 w 3507921"/>
              <a:gd name="connsiteY13" fmla="*/ 218432 h 1410506"/>
              <a:gd name="connsiteX14" fmla="*/ 2361188 w 3507921"/>
              <a:gd name="connsiteY14" fmla="*/ 129035 h 1410506"/>
              <a:gd name="connsiteX15" fmla="*/ 2421439 w 3507921"/>
              <a:gd name="connsiteY15" fmla="*/ 76402 h 1410506"/>
              <a:gd name="connsiteX16" fmla="*/ 1797890 w 3507921"/>
              <a:gd name="connsiteY16" fmla="*/ 154110 h 1410506"/>
              <a:gd name="connsiteX17" fmla="*/ 1827042 w 3507921"/>
              <a:gd name="connsiteY17" fmla="*/ 108726 h 1410506"/>
              <a:gd name="connsiteX18" fmla="*/ 1136826 w 3507921"/>
              <a:gd name="connsiteY18" fmla="*/ 169521 h 1410506"/>
              <a:gd name="connsiteX19" fmla="*/ 1242388 w 3507921"/>
              <a:gd name="connsiteY19" fmla="*/ 213534 h 1410506"/>
              <a:gd name="connsiteX20" fmla="*/ 335120 w 3507921"/>
              <a:gd name="connsiteY20" fmla="*/ 515520 h 1410506"/>
              <a:gd name="connsiteX21" fmla="*/ 316687 w 3507921"/>
              <a:gd name="connsiteY21" fmla="*/ 469189 h 141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07921" h="1410506" fill="none" extrusionOk="0">
                <a:moveTo>
                  <a:pt x="316687" y="469189"/>
                </a:moveTo>
                <a:cubicBezTo>
                  <a:pt x="295998" y="383317"/>
                  <a:pt x="333158" y="278487"/>
                  <a:pt x="456598" y="225517"/>
                </a:cubicBezTo>
                <a:cubicBezTo>
                  <a:pt x="623851" y="119685"/>
                  <a:pt x="933645" y="114769"/>
                  <a:pt x="1137232" y="169848"/>
                </a:cubicBezTo>
                <a:cubicBezTo>
                  <a:pt x="1234160" y="48242"/>
                  <a:pt x="1634177" y="36635"/>
                  <a:pt x="1823469" y="112056"/>
                </a:cubicBezTo>
                <a:cubicBezTo>
                  <a:pt x="1892720" y="54473"/>
                  <a:pt x="1969810" y="10702"/>
                  <a:pt x="2090867" y="6530"/>
                </a:cubicBezTo>
                <a:cubicBezTo>
                  <a:pt x="2218279" y="6525"/>
                  <a:pt x="2344883" y="18519"/>
                  <a:pt x="2422495" y="81006"/>
                </a:cubicBezTo>
                <a:cubicBezTo>
                  <a:pt x="2534259" y="22407"/>
                  <a:pt x="2717733" y="10911"/>
                  <a:pt x="2879662" y="22528"/>
                </a:cubicBezTo>
                <a:cubicBezTo>
                  <a:pt x="2998620" y="42918"/>
                  <a:pt x="3089434" y="110465"/>
                  <a:pt x="3111493" y="182059"/>
                </a:cubicBezTo>
                <a:cubicBezTo>
                  <a:pt x="3251159" y="204322"/>
                  <a:pt x="3347534" y="254301"/>
                  <a:pt x="3409017" y="336888"/>
                </a:cubicBezTo>
                <a:cubicBezTo>
                  <a:pt x="3443392" y="392778"/>
                  <a:pt x="3443255" y="461717"/>
                  <a:pt x="3395700" y="504778"/>
                </a:cubicBezTo>
                <a:cubicBezTo>
                  <a:pt x="3487303" y="588715"/>
                  <a:pt x="3528261" y="685065"/>
                  <a:pt x="3492979" y="761477"/>
                </a:cubicBezTo>
                <a:cubicBezTo>
                  <a:pt x="3404510" y="859737"/>
                  <a:pt x="3268175" y="951371"/>
                  <a:pt x="3037274" y="986178"/>
                </a:cubicBezTo>
                <a:cubicBezTo>
                  <a:pt x="3030527" y="1051477"/>
                  <a:pt x="2976496" y="1132876"/>
                  <a:pt x="2874140" y="1178719"/>
                </a:cubicBezTo>
                <a:cubicBezTo>
                  <a:pt x="2740383" y="1241319"/>
                  <a:pt x="2500741" y="1241347"/>
                  <a:pt x="2318719" y="1202031"/>
                </a:cubicBezTo>
                <a:cubicBezTo>
                  <a:pt x="2272499" y="1284839"/>
                  <a:pt x="2133804" y="1372634"/>
                  <a:pt x="1921804" y="1407436"/>
                </a:cubicBezTo>
                <a:cubicBezTo>
                  <a:pt x="1701678" y="1443586"/>
                  <a:pt x="1458699" y="1381736"/>
                  <a:pt x="1338206" y="1282058"/>
                </a:cubicBezTo>
                <a:cubicBezTo>
                  <a:pt x="1056951" y="1401252"/>
                  <a:pt x="644890" y="1301157"/>
                  <a:pt x="471295" y="1158182"/>
                </a:cubicBezTo>
                <a:cubicBezTo>
                  <a:pt x="295117" y="1174649"/>
                  <a:pt x="143893" y="1118652"/>
                  <a:pt x="90134" y="1020331"/>
                </a:cubicBezTo>
                <a:cubicBezTo>
                  <a:pt x="59894" y="955228"/>
                  <a:pt x="75404" y="884391"/>
                  <a:pt x="171579" y="834255"/>
                </a:cubicBezTo>
                <a:cubicBezTo>
                  <a:pt x="53899" y="788290"/>
                  <a:pt x="-23158" y="724462"/>
                  <a:pt x="-407" y="643347"/>
                </a:cubicBezTo>
                <a:cubicBezTo>
                  <a:pt x="1728" y="532433"/>
                  <a:pt x="175400" y="493291"/>
                  <a:pt x="313682" y="473662"/>
                </a:cubicBezTo>
                <a:cubicBezTo>
                  <a:pt x="314601" y="472092"/>
                  <a:pt x="315661" y="470646"/>
                  <a:pt x="316687" y="469189"/>
                </a:cubicBezTo>
                <a:close/>
              </a:path>
              <a:path w="3507921" h="1410506" fill="none" extrusionOk="0">
                <a:moveTo>
                  <a:pt x="257198" y="1745205"/>
                </a:moveTo>
                <a:cubicBezTo>
                  <a:pt x="256486" y="1769216"/>
                  <a:pt x="241681" y="1785606"/>
                  <a:pt x="218017" y="1784386"/>
                </a:cubicBezTo>
                <a:cubicBezTo>
                  <a:pt x="197488" y="1782154"/>
                  <a:pt x="180680" y="1766235"/>
                  <a:pt x="178836" y="1745205"/>
                </a:cubicBezTo>
                <a:cubicBezTo>
                  <a:pt x="180848" y="1726330"/>
                  <a:pt x="195124" y="1705574"/>
                  <a:pt x="218017" y="1706024"/>
                </a:cubicBezTo>
                <a:cubicBezTo>
                  <a:pt x="242702" y="1706877"/>
                  <a:pt x="255185" y="1724373"/>
                  <a:pt x="257198" y="1745205"/>
                </a:cubicBezTo>
                <a:close/>
              </a:path>
              <a:path w="3507921" h="1410506" fill="none" extrusionOk="0">
                <a:moveTo>
                  <a:pt x="488200" y="1615327"/>
                </a:moveTo>
                <a:cubicBezTo>
                  <a:pt x="483460" y="1661446"/>
                  <a:pt x="447757" y="1691773"/>
                  <a:pt x="409839" y="1693688"/>
                </a:cubicBezTo>
                <a:cubicBezTo>
                  <a:pt x="367651" y="1691459"/>
                  <a:pt x="331152" y="1657209"/>
                  <a:pt x="331478" y="1615327"/>
                </a:cubicBezTo>
                <a:cubicBezTo>
                  <a:pt x="325950" y="1568234"/>
                  <a:pt x="365783" y="1539391"/>
                  <a:pt x="409839" y="1536966"/>
                </a:cubicBezTo>
                <a:cubicBezTo>
                  <a:pt x="451171" y="1535298"/>
                  <a:pt x="480734" y="1575776"/>
                  <a:pt x="488200" y="1615327"/>
                </a:cubicBezTo>
                <a:close/>
              </a:path>
              <a:path w="3507921" h="1410506" fill="none" extrusionOk="0">
                <a:moveTo>
                  <a:pt x="784089" y="1441516"/>
                </a:moveTo>
                <a:cubicBezTo>
                  <a:pt x="786524" y="1510577"/>
                  <a:pt x="731850" y="1558083"/>
                  <a:pt x="666547" y="1559058"/>
                </a:cubicBezTo>
                <a:cubicBezTo>
                  <a:pt x="600350" y="1559751"/>
                  <a:pt x="547564" y="1501343"/>
                  <a:pt x="549005" y="1441516"/>
                </a:cubicBezTo>
                <a:cubicBezTo>
                  <a:pt x="547203" y="1365828"/>
                  <a:pt x="596995" y="1332866"/>
                  <a:pt x="666547" y="1323974"/>
                </a:cubicBezTo>
                <a:cubicBezTo>
                  <a:pt x="729629" y="1334031"/>
                  <a:pt x="783374" y="1363973"/>
                  <a:pt x="784089" y="1441516"/>
                </a:cubicBezTo>
                <a:close/>
              </a:path>
              <a:path w="3507921" h="1410506" fill="none" extrusionOk="0">
                <a:moveTo>
                  <a:pt x="381080" y="854694"/>
                </a:moveTo>
                <a:cubicBezTo>
                  <a:pt x="306453" y="848220"/>
                  <a:pt x="240281" y="856700"/>
                  <a:pt x="175396" y="828672"/>
                </a:cubicBezTo>
                <a:moveTo>
                  <a:pt x="562566" y="1139473"/>
                </a:moveTo>
                <a:cubicBezTo>
                  <a:pt x="533228" y="1145613"/>
                  <a:pt x="499115" y="1153628"/>
                  <a:pt x="472594" y="1151913"/>
                </a:cubicBezTo>
                <a:moveTo>
                  <a:pt x="1338044" y="1276312"/>
                </a:moveTo>
                <a:cubicBezTo>
                  <a:pt x="1320127" y="1257874"/>
                  <a:pt x="1299078" y="1237499"/>
                  <a:pt x="1283801" y="1219499"/>
                </a:cubicBezTo>
                <a:moveTo>
                  <a:pt x="2340806" y="1134641"/>
                </a:moveTo>
                <a:cubicBezTo>
                  <a:pt x="2338674" y="1152179"/>
                  <a:pt x="2332399" y="1173816"/>
                  <a:pt x="2319125" y="1196971"/>
                </a:cubicBezTo>
                <a:moveTo>
                  <a:pt x="2771338" y="749461"/>
                </a:moveTo>
                <a:cubicBezTo>
                  <a:pt x="2936804" y="788854"/>
                  <a:pt x="3025886" y="885740"/>
                  <a:pt x="3035326" y="982456"/>
                </a:cubicBezTo>
                <a:moveTo>
                  <a:pt x="3394075" y="501317"/>
                </a:moveTo>
                <a:cubicBezTo>
                  <a:pt x="3361846" y="540426"/>
                  <a:pt x="3322604" y="570947"/>
                  <a:pt x="3276495" y="588690"/>
                </a:cubicBezTo>
                <a:moveTo>
                  <a:pt x="3111980" y="177162"/>
                </a:moveTo>
                <a:cubicBezTo>
                  <a:pt x="3118179" y="191069"/>
                  <a:pt x="3116151" y="205432"/>
                  <a:pt x="3118152" y="218432"/>
                </a:cubicBezTo>
                <a:moveTo>
                  <a:pt x="2361188" y="129035"/>
                </a:moveTo>
                <a:cubicBezTo>
                  <a:pt x="2375261" y="110093"/>
                  <a:pt x="2399298" y="94610"/>
                  <a:pt x="2421439" y="76402"/>
                </a:cubicBezTo>
                <a:moveTo>
                  <a:pt x="1797890" y="154110"/>
                </a:moveTo>
                <a:cubicBezTo>
                  <a:pt x="1803818" y="138462"/>
                  <a:pt x="1811978" y="123428"/>
                  <a:pt x="1827042" y="108726"/>
                </a:cubicBezTo>
                <a:moveTo>
                  <a:pt x="1136826" y="169521"/>
                </a:moveTo>
                <a:cubicBezTo>
                  <a:pt x="1179884" y="178199"/>
                  <a:pt x="1212807" y="199652"/>
                  <a:pt x="1242388" y="213534"/>
                </a:cubicBezTo>
                <a:moveTo>
                  <a:pt x="335120" y="515520"/>
                </a:moveTo>
                <a:cubicBezTo>
                  <a:pt x="324889" y="501144"/>
                  <a:pt x="322487" y="482552"/>
                  <a:pt x="316687" y="469189"/>
                </a:cubicBezTo>
              </a:path>
              <a:path w="3507921" h="1410506" stroke="0" extrusionOk="0">
                <a:moveTo>
                  <a:pt x="316687" y="469189"/>
                </a:moveTo>
                <a:cubicBezTo>
                  <a:pt x="309816" y="381105"/>
                  <a:pt x="332529" y="285753"/>
                  <a:pt x="456598" y="225517"/>
                </a:cubicBezTo>
                <a:cubicBezTo>
                  <a:pt x="654191" y="132596"/>
                  <a:pt x="917825" y="92295"/>
                  <a:pt x="1137232" y="169848"/>
                </a:cubicBezTo>
                <a:cubicBezTo>
                  <a:pt x="1228410" y="17935"/>
                  <a:pt x="1604177" y="3715"/>
                  <a:pt x="1823469" y="112056"/>
                </a:cubicBezTo>
                <a:cubicBezTo>
                  <a:pt x="1887641" y="59183"/>
                  <a:pt x="1964138" y="11665"/>
                  <a:pt x="2090867" y="6530"/>
                </a:cubicBezTo>
                <a:cubicBezTo>
                  <a:pt x="2222660" y="-10411"/>
                  <a:pt x="2329345" y="31262"/>
                  <a:pt x="2422495" y="81006"/>
                </a:cubicBezTo>
                <a:cubicBezTo>
                  <a:pt x="2563795" y="2915"/>
                  <a:pt x="2717203" y="-13565"/>
                  <a:pt x="2879662" y="22528"/>
                </a:cubicBezTo>
                <a:cubicBezTo>
                  <a:pt x="2991424" y="58396"/>
                  <a:pt x="3080949" y="121445"/>
                  <a:pt x="3111493" y="182059"/>
                </a:cubicBezTo>
                <a:cubicBezTo>
                  <a:pt x="3263379" y="191801"/>
                  <a:pt x="3352773" y="263306"/>
                  <a:pt x="3409017" y="336888"/>
                </a:cubicBezTo>
                <a:cubicBezTo>
                  <a:pt x="3447288" y="402108"/>
                  <a:pt x="3427035" y="453066"/>
                  <a:pt x="3395700" y="504778"/>
                </a:cubicBezTo>
                <a:cubicBezTo>
                  <a:pt x="3510284" y="581012"/>
                  <a:pt x="3523961" y="663614"/>
                  <a:pt x="3492979" y="761477"/>
                </a:cubicBezTo>
                <a:cubicBezTo>
                  <a:pt x="3409851" y="856914"/>
                  <a:pt x="3280104" y="960152"/>
                  <a:pt x="3037274" y="986178"/>
                </a:cubicBezTo>
                <a:cubicBezTo>
                  <a:pt x="3045354" y="1060097"/>
                  <a:pt x="2977342" y="1133114"/>
                  <a:pt x="2874140" y="1178719"/>
                </a:cubicBezTo>
                <a:cubicBezTo>
                  <a:pt x="2745857" y="1235198"/>
                  <a:pt x="2506414" y="1246855"/>
                  <a:pt x="2318719" y="1202031"/>
                </a:cubicBezTo>
                <a:cubicBezTo>
                  <a:pt x="2266588" y="1304732"/>
                  <a:pt x="2099050" y="1374502"/>
                  <a:pt x="1921804" y="1407436"/>
                </a:cubicBezTo>
                <a:cubicBezTo>
                  <a:pt x="1671427" y="1440232"/>
                  <a:pt x="1454418" y="1360296"/>
                  <a:pt x="1338206" y="1282058"/>
                </a:cubicBezTo>
                <a:cubicBezTo>
                  <a:pt x="1029381" y="1402724"/>
                  <a:pt x="658381" y="1360087"/>
                  <a:pt x="471295" y="1158182"/>
                </a:cubicBezTo>
                <a:cubicBezTo>
                  <a:pt x="301712" y="1172097"/>
                  <a:pt x="124116" y="1105354"/>
                  <a:pt x="90134" y="1020331"/>
                </a:cubicBezTo>
                <a:cubicBezTo>
                  <a:pt x="52600" y="964432"/>
                  <a:pt x="78879" y="888936"/>
                  <a:pt x="171579" y="834255"/>
                </a:cubicBezTo>
                <a:cubicBezTo>
                  <a:pt x="48340" y="791952"/>
                  <a:pt x="-17544" y="709866"/>
                  <a:pt x="-407" y="643347"/>
                </a:cubicBezTo>
                <a:cubicBezTo>
                  <a:pt x="16712" y="545275"/>
                  <a:pt x="168175" y="488604"/>
                  <a:pt x="313682" y="473662"/>
                </a:cubicBezTo>
                <a:cubicBezTo>
                  <a:pt x="314382" y="472075"/>
                  <a:pt x="315516" y="470525"/>
                  <a:pt x="316687" y="469189"/>
                </a:cubicBezTo>
                <a:close/>
              </a:path>
              <a:path w="3507921" h="1410506" stroke="0" extrusionOk="0">
                <a:moveTo>
                  <a:pt x="257198" y="1745205"/>
                </a:moveTo>
                <a:cubicBezTo>
                  <a:pt x="255702" y="1770384"/>
                  <a:pt x="237762" y="1781025"/>
                  <a:pt x="218017" y="1784386"/>
                </a:cubicBezTo>
                <a:cubicBezTo>
                  <a:pt x="195661" y="1784149"/>
                  <a:pt x="178927" y="1767475"/>
                  <a:pt x="178836" y="1745205"/>
                </a:cubicBezTo>
                <a:cubicBezTo>
                  <a:pt x="177770" y="1722843"/>
                  <a:pt x="196866" y="1704950"/>
                  <a:pt x="218017" y="1706024"/>
                </a:cubicBezTo>
                <a:cubicBezTo>
                  <a:pt x="240090" y="1707301"/>
                  <a:pt x="259894" y="1721227"/>
                  <a:pt x="257198" y="1745205"/>
                </a:cubicBezTo>
                <a:close/>
              </a:path>
              <a:path w="3507921" h="1410506" stroke="0" extrusionOk="0">
                <a:moveTo>
                  <a:pt x="488200" y="1615327"/>
                </a:moveTo>
                <a:cubicBezTo>
                  <a:pt x="488489" y="1656602"/>
                  <a:pt x="453140" y="1693137"/>
                  <a:pt x="409839" y="1693688"/>
                </a:cubicBezTo>
                <a:cubicBezTo>
                  <a:pt x="362778" y="1694220"/>
                  <a:pt x="336070" y="1664859"/>
                  <a:pt x="331478" y="1615327"/>
                </a:cubicBezTo>
                <a:cubicBezTo>
                  <a:pt x="335470" y="1567009"/>
                  <a:pt x="374011" y="1536097"/>
                  <a:pt x="409839" y="1536966"/>
                </a:cubicBezTo>
                <a:cubicBezTo>
                  <a:pt x="451327" y="1536503"/>
                  <a:pt x="484564" y="1571416"/>
                  <a:pt x="488200" y="1615327"/>
                </a:cubicBezTo>
                <a:close/>
              </a:path>
              <a:path w="3507921" h="1410506" stroke="0" extrusionOk="0">
                <a:moveTo>
                  <a:pt x="784089" y="1441516"/>
                </a:moveTo>
                <a:cubicBezTo>
                  <a:pt x="784157" y="1500732"/>
                  <a:pt x="722260" y="1553606"/>
                  <a:pt x="666547" y="1559058"/>
                </a:cubicBezTo>
                <a:cubicBezTo>
                  <a:pt x="599501" y="1561204"/>
                  <a:pt x="537673" y="1505400"/>
                  <a:pt x="549005" y="1441516"/>
                </a:cubicBezTo>
                <a:cubicBezTo>
                  <a:pt x="543052" y="1372483"/>
                  <a:pt x="604790" y="1325554"/>
                  <a:pt x="666547" y="1323974"/>
                </a:cubicBezTo>
                <a:cubicBezTo>
                  <a:pt x="725985" y="1317872"/>
                  <a:pt x="777672" y="1384716"/>
                  <a:pt x="784089" y="1441516"/>
                </a:cubicBezTo>
                <a:close/>
              </a:path>
              <a:path w="3507921" h="1410506" fill="none" stroke="0" extrusionOk="0">
                <a:moveTo>
                  <a:pt x="381080" y="854694"/>
                </a:moveTo>
                <a:cubicBezTo>
                  <a:pt x="310067" y="858267"/>
                  <a:pt x="239794" y="860244"/>
                  <a:pt x="175396" y="828672"/>
                </a:cubicBezTo>
                <a:moveTo>
                  <a:pt x="562566" y="1139473"/>
                </a:moveTo>
                <a:cubicBezTo>
                  <a:pt x="532211" y="1149319"/>
                  <a:pt x="498212" y="1147325"/>
                  <a:pt x="472594" y="1151913"/>
                </a:cubicBezTo>
                <a:moveTo>
                  <a:pt x="1338044" y="1276312"/>
                </a:moveTo>
                <a:cubicBezTo>
                  <a:pt x="1315155" y="1258572"/>
                  <a:pt x="1297848" y="1239374"/>
                  <a:pt x="1283801" y="1219499"/>
                </a:cubicBezTo>
                <a:moveTo>
                  <a:pt x="2340806" y="1134641"/>
                </a:moveTo>
                <a:cubicBezTo>
                  <a:pt x="2340292" y="1152964"/>
                  <a:pt x="2332758" y="1172984"/>
                  <a:pt x="2319125" y="1196971"/>
                </a:cubicBezTo>
                <a:moveTo>
                  <a:pt x="2771338" y="749461"/>
                </a:moveTo>
                <a:cubicBezTo>
                  <a:pt x="2937537" y="791857"/>
                  <a:pt x="3034041" y="880052"/>
                  <a:pt x="3035326" y="982456"/>
                </a:cubicBezTo>
                <a:moveTo>
                  <a:pt x="3394075" y="501317"/>
                </a:moveTo>
                <a:cubicBezTo>
                  <a:pt x="3365190" y="539768"/>
                  <a:pt x="3335649" y="566788"/>
                  <a:pt x="3276495" y="588690"/>
                </a:cubicBezTo>
                <a:moveTo>
                  <a:pt x="3111980" y="177162"/>
                </a:moveTo>
                <a:cubicBezTo>
                  <a:pt x="3114119" y="191328"/>
                  <a:pt x="3117593" y="204929"/>
                  <a:pt x="3118152" y="218432"/>
                </a:cubicBezTo>
                <a:moveTo>
                  <a:pt x="2361188" y="129035"/>
                </a:moveTo>
                <a:cubicBezTo>
                  <a:pt x="2376039" y="111601"/>
                  <a:pt x="2398632" y="96795"/>
                  <a:pt x="2421439" y="76402"/>
                </a:cubicBezTo>
                <a:moveTo>
                  <a:pt x="1797890" y="154110"/>
                </a:moveTo>
                <a:cubicBezTo>
                  <a:pt x="1802993" y="140994"/>
                  <a:pt x="1812736" y="121227"/>
                  <a:pt x="1827042" y="108726"/>
                </a:cubicBezTo>
                <a:moveTo>
                  <a:pt x="1136826" y="169521"/>
                </a:moveTo>
                <a:cubicBezTo>
                  <a:pt x="1172647" y="176732"/>
                  <a:pt x="1206249" y="191382"/>
                  <a:pt x="1242388" y="213534"/>
                </a:cubicBezTo>
                <a:moveTo>
                  <a:pt x="335120" y="515520"/>
                </a:moveTo>
                <a:cubicBezTo>
                  <a:pt x="329017" y="501028"/>
                  <a:pt x="320588" y="486154"/>
                  <a:pt x="316687" y="469189"/>
                </a:cubicBezTo>
              </a:path>
            </a:pathLst>
          </a:custGeom>
          <a:solidFill>
            <a:schemeClr val="bg2"/>
          </a:solidFill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05823659">
                  <a:prstGeom prst="cloudCallout">
                    <a:avLst>
                      <a:gd name="adj1" fmla="val -43785"/>
                      <a:gd name="adj2" fmla="val 7372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Cast your vote at the end of each lesson!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08EABBF-4535-4C30-820A-3B08014F18F4}"/>
              </a:ext>
            </a:extLst>
          </p:cNvPr>
          <p:cNvSpPr/>
          <p:nvPr/>
        </p:nvSpPr>
        <p:spPr>
          <a:xfrm>
            <a:off x="518345" y="1321545"/>
            <a:ext cx="4087571" cy="1410506"/>
          </a:xfrm>
          <a:custGeom>
            <a:avLst/>
            <a:gdLst>
              <a:gd name="connsiteX0" fmla="*/ 369016 w 4087571"/>
              <a:gd name="connsiteY0" fmla="*/ 469189 h 1410506"/>
              <a:gd name="connsiteX1" fmla="*/ 532046 w 4087571"/>
              <a:gd name="connsiteY1" fmla="*/ 225517 h 1410506"/>
              <a:gd name="connsiteX2" fmla="*/ 1325148 w 4087571"/>
              <a:gd name="connsiteY2" fmla="*/ 169848 h 1410506"/>
              <a:gd name="connsiteX3" fmla="*/ 2124779 w 4087571"/>
              <a:gd name="connsiteY3" fmla="*/ 112056 h 1410506"/>
              <a:gd name="connsiteX4" fmla="*/ 2436362 w 4087571"/>
              <a:gd name="connsiteY4" fmla="*/ 6530 h 1410506"/>
              <a:gd name="connsiteX5" fmla="*/ 2822789 w 4087571"/>
              <a:gd name="connsiteY5" fmla="*/ 81006 h 1410506"/>
              <a:gd name="connsiteX6" fmla="*/ 3355498 w 4087571"/>
              <a:gd name="connsiteY6" fmla="*/ 22528 h 1410506"/>
              <a:gd name="connsiteX7" fmla="*/ 3625637 w 4087571"/>
              <a:gd name="connsiteY7" fmla="*/ 182059 h 1410506"/>
              <a:gd name="connsiteX8" fmla="*/ 3972324 w 4087571"/>
              <a:gd name="connsiteY8" fmla="*/ 336888 h 1410506"/>
              <a:gd name="connsiteX9" fmla="*/ 3956806 w 4087571"/>
              <a:gd name="connsiteY9" fmla="*/ 504778 h 1410506"/>
              <a:gd name="connsiteX10" fmla="*/ 4070160 w 4087571"/>
              <a:gd name="connsiteY10" fmla="*/ 761477 h 1410506"/>
              <a:gd name="connsiteX11" fmla="*/ 3539155 w 4087571"/>
              <a:gd name="connsiteY11" fmla="*/ 986178 h 1410506"/>
              <a:gd name="connsiteX12" fmla="*/ 3349064 w 4087571"/>
              <a:gd name="connsiteY12" fmla="*/ 1178719 h 1410506"/>
              <a:gd name="connsiteX13" fmla="*/ 2701865 w 4087571"/>
              <a:gd name="connsiteY13" fmla="*/ 1202031 h 1410506"/>
              <a:gd name="connsiteX14" fmla="*/ 2239364 w 4087571"/>
              <a:gd name="connsiteY14" fmla="*/ 1407436 h 1410506"/>
              <a:gd name="connsiteX15" fmla="*/ 1559332 w 4087571"/>
              <a:gd name="connsiteY15" fmla="*/ 1282058 h 1410506"/>
              <a:gd name="connsiteX16" fmla="*/ 549172 w 4087571"/>
              <a:gd name="connsiteY16" fmla="*/ 1158182 h 1410506"/>
              <a:gd name="connsiteX17" fmla="*/ 105027 w 4087571"/>
              <a:gd name="connsiteY17" fmla="*/ 1020331 h 1410506"/>
              <a:gd name="connsiteX18" fmla="*/ 199931 w 4087571"/>
              <a:gd name="connsiteY18" fmla="*/ 834255 h 1410506"/>
              <a:gd name="connsiteX19" fmla="*/ -474 w 4087571"/>
              <a:gd name="connsiteY19" fmla="*/ 643347 h 1410506"/>
              <a:gd name="connsiteX20" fmla="*/ 365515 w 4087571"/>
              <a:gd name="connsiteY20" fmla="*/ 473662 h 1410506"/>
              <a:gd name="connsiteX21" fmla="*/ 369016 w 4087571"/>
              <a:gd name="connsiteY21" fmla="*/ 469189 h 1410506"/>
              <a:gd name="connsiteX0" fmla="*/ 3198056 w 4087571"/>
              <a:gd name="connsiteY0" fmla="*/ 1868638 h 1410506"/>
              <a:gd name="connsiteX1" fmla="*/ 3158875 w 4087571"/>
              <a:gd name="connsiteY1" fmla="*/ 1907819 h 1410506"/>
              <a:gd name="connsiteX2" fmla="*/ 3119694 w 4087571"/>
              <a:gd name="connsiteY2" fmla="*/ 1868638 h 1410506"/>
              <a:gd name="connsiteX3" fmla="*/ 3158875 w 4087571"/>
              <a:gd name="connsiteY3" fmla="*/ 1829457 h 1410506"/>
              <a:gd name="connsiteX4" fmla="*/ 3198056 w 4087571"/>
              <a:gd name="connsiteY4" fmla="*/ 1868638 h 1410506"/>
              <a:gd name="connsiteX0" fmla="*/ 3097542 w 4087571"/>
              <a:gd name="connsiteY0" fmla="*/ 1722894 h 1410506"/>
              <a:gd name="connsiteX1" fmla="*/ 3019181 w 4087571"/>
              <a:gd name="connsiteY1" fmla="*/ 1801255 h 1410506"/>
              <a:gd name="connsiteX2" fmla="*/ 2940820 w 4087571"/>
              <a:gd name="connsiteY2" fmla="*/ 1722894 h 1410506"/>
              <a:gd name="connsiteX3" fmla="*/ 3019181 w 4087571"/>
              <a:gd name="connsiteY3" fmla="*/ 1644533 h 1410506"/>
              <a:gd name="connsiteX4" fmla="*/ 3097542 w 4087571"/>
              <a:gd name="connsiteY4" fmla="*/ 1722894 h 1410506"/>
              <a:gd name="connsiteX0" fmla="*/ 2942805 w 4087571"/>
              <a:gd name="connsiteY0" fmla="*/ 1520577 h 1410506"/>
              <a:gd name="connsiteX1" fmla="*/ 2825263 w 4087571"/>
              <a:gd name="connsiteY1" fmla="*/ 1638119 h 1410506"/>
              <a:gd name="connsiteX2" fmla="*/ 2707721 w 4087571"/>
              <a:gd name="connsiteY2" fmla="*/ 1520577 h 1410506"/>
              <a:gd name="connsiteX3" fmla="*/ 2825263 w 4087571"/>
              <a:gd name="connsiteY3" fmla="*/ 1403035 h 1410506"/>
              <a:gd name="connsiteX4" fmla="*/ 2942805 w 4087571"/>
              <a:gd name="connsiteY4" fmla="*/ 1520577 h 1410506"/>
              <a:gd name="connsiteX0" fmla="*/ 444050 w 4087571"/>
              <a:gd name="connsiteY0" fmla="*/ 854694 h 1410506"/>
              <a:gd name="connsiteX1" fmla="*/ 204378 w 4087571"/>
              <a:gd name="connsiteY1" fmla="*/ 828672 h 1410506"/>
              <a:gd name="connsiteX2" fmla="*/ 655525 w 4087571"/>
              <a:gd name="connsiteY2" fmla="*/ 1139473 h 1410506"/>
              <a:gd name="connsiteX3" fmla="*/ 550686 w 4087571"/>
              <a:gd name="connsiteY3" fmla="*/ 1151913 h 1410506"/>
              <a:gd name="connsiteX4" fmla="*/ 1559143 w 4087571"/>
              <a:gd name="connsiteY4" fmla="*/ 1276312 h 1410506"/>
              <a:gd name="connsiteX5" fmla="*/ 1495937 w 4087571"/>
              <a:gd name="connsiteY5" fmla="*/ 1219499 h 1410506"/>
              <a:gd name="connsiteX6" fmla="*/ 2727602 w 4087571"/>
              <a:gd name="connsiteY6" fmla="*/ 1134641 h 1410506"/>
              <a:gd name="connsiteX7" fmla="*/ 2702338 w 4087571"/>
              <a:gd name="connsiteY7" fmla="*/ 1196971 h 1410506"/>
              <a:gd name="connsiteX8" fmla="*/ 3229275 w 4087571"/>
              <a:gd name="connsiteY8" fmla="*/ 749461 h 1410506"/>
              <a:gd name="connsiteX9" fmla="*/ 3536884 w 4087571"/>
              <a:gd name="connsiteY9" fmla="*/ 982456 h 1410506"/>
              <a:gd name="connsiteX10" fmla="*/ 3954914 w 4087571"/>
              <a:gd name="connsiteY10" fmla="*/ 501317 h 1410506"/>
              <a:gd name="connsiteX11" fmla="*/ 3817904 w 4087571"/>
              <a:gd name="connsiteY11" fmla="*/ 588690 h 1410506"/>
              <a:gd name="connsiteX12" fmla="*/ 3626205 w 4087571"/>
              <a:gd name="connsiteY12" fmla="*/ 177162 h 1410506"/>
              <a:gd name="connsiteX13" fmla="*/ 3633396 w 4087571"/>
              <a:gd name="connsiteY13" fmla="*/ 218432 h 1410506"/>
              <a:gd name="connsiteX14" fmla="*/ 2751351 w 4087571"/>
              <a:gd name="connsiteY14" fmla="*/ 129035 h 1410506"/>
              <a:gd name="connsiteX15" fmla="*/ 2821559 w 4087571"/>
              <a:gd name="connsiteY15" fmla="*/ 76402 h 1410506"/>
              <a:gd name="connsiteX16" fmla="*/ 2094974 w 4087571"/>
              <a:gd name="connsiteY16" fmla="*/ 154110 h 1410506"/>
              <a:gd name="connsiteX17" fmla="*/ 2128943 w 4087571"/>
              <a:gd name="connsiteY17" fmla="*/ 108726 h 1410506"/>
              <a:gd name="connsiteX18" fmla="*/ 1324675 w 4087571"/>
              <a:gd name="connsiteY18" fmla="*/ 169521 h 1410506"/>
              <a:gd name="connsiteX19" fmla="*/ 1447681 w 4087571"/>
              <a:gd name="connsiteY19" fmla="*/ 213534 h 1410506"/>
              <a:gd name="connsiteX20" fmla="*/ 390495 w 4087571"/>
              <a:gd name="connsiteY20" fmla="*/ 515520 h 1410506"/>
              <a:gd name="connsiteX21" fmla="*/ 369016 w 4087571"/>
              <a:gd name="connsiteY21" fmla="*/ 469189 h 141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87571" h="1410506" fill="none" extrusionOk="0">
                <a:moveTo>
                  <a:pt x="369016" y="469189"/>
                </a:moveTo>
                <a:cubicBezTo>
                  <a:pt x="360683" y="371790"/>
                  <a:pt x="400647" y="294073"/>
                  <a:pt x="532046" y="225517"/>
                </a:cubicBezTo>
                <a:cubicBezTo>
                  <a:pt x="742179" y="113551"/>
                  <a:pt x="1096741" y="129324"/>
                  <a:pt x="1325148" y="169848"/>
                </a:cubicBezTo>
                <a:cubicBezTo>
                  <a:pt x="1515892" y="52882"/>
                  <a:pt x="1891798" y="-9862"/>
                  <a:pt x="2124779" y="112056"/>
                </a:cubicBezTo>
                <a:cubicBezTo>
                  <a:pt x="2204145" y="55011"/>
                  <a:pt x="2305877" y="16352"/>
                  <a:pt x="2436362" y="6530"/>
                </a:cubicBezTo>
                <a:cubicBezTo>
                  <a:pt x="2592771" y="15713"/>
                  <a:pt x="2729492" y="24834"/>
                  <a:pt x="2822789" y="81006"/>
                </a:cubicBezTo>
                <a:cubicBezTo>
                  <a:pt x="2943463" y="2154"/>
                  <a:pt x="3151329" y="-24396"/>
                  <a:pt x="3355498" y="22528"/>
                </a:cubicBezTo>
                <a:cubicBezTo>
                  <a:pt x="3494982" y="56120"/>
                  <a:pt x="3587890" y="102496"/>
                  <a:pt x="3625637" y="182059"/>
                </a:cubicBezTo>
                <a:cubicBezTo>
                  <a:pt x="3786277" y="197749"/>
                  <a:pt x="3909476" y="250871"/>
                  <a:pt x="3972324" y="336888"/>
                </a:cubicBezTo>
                <a:cubicBezTo>
                  <a:pt x="4006146" y="391959"/>
                  <a:pt x="3999935" y="444908"/>
                  <a:pt x="3956806" y="504778"/>
                </a:cubicBezTo>
                <a:cubicBezTo>
                  <a:pt x="4082266" y="583111"/>
                  <a:pt x="4123668" y="675914"/>
                  <a:pt x="4070160" y="761477"/>
                </a:cubicBezTo>
                <a:cubicBezTo>
                  <a:pt x="4036062" y="870023"/>
                  <a:pt x="3840586" y="957767"/>
                  <a:pt x="3539155" y="986178"/>
                </a:cubicBezTo>
                <a:cubicBezTo>
                  <a:pt x="3540479" y="1060254"/>
                  <a:pt x="3483334" y="1122883"/>
                  <a:pt x="3349064" y="1178719"/>
                </a:cubicBezTo>
                <a:cubicBezTo>
                  <a:pt x="3186101" y="1259661"/>
                  <a:pt x="2915042" y="1252484"/>
                  <a:pt x="2701865" y="1202031"/>
                </a:cubicBezTo>
                <a:cubicBezTo>
                  <a:pt x="2638954" y="1305244"/>
                  <a:pt x="2488660" y="1368028"/>
                  <a:pt x="2239364" y="1407436"/>
                </a:cubicBezTo>
                <a:cubicBezTo>
                  <a:pt x="2003839" y="1447275"/>
                  <a:pt x="1715183" y="1394167"/>
                  <a:pt x="1559332" y="1282058"/>
                </a:cubicBezTo>
                <a:cubicBezTo>
                  <a:pt x="1210483" y="1384908"/>
                  <a:pt x="737054" y="1287536"/>
                  <a:pt x="549172" y="1158182"/>
                </a:cubicBezTo>
                <a:cubicBezTo>
                  <a:pt x="359934" y="1181660"/>
                  <a:pt x="168072" y="1107759"/>
                  <a:pt x="105027" y="1020331"/>
                </a:cubicBezTo>
                <a:cubicBezTo>
                  <a:pt x="69123" y="957351"/>
                  <a:pt x="93463" y="880837"/>
                  <a:pt x="199931" y="834255"/>
                </a:cubicBezTo>
                <a:cubicBezTo>
                  <a:pt x="50823" y="806868"/>
                  <a:pt x="-18884" y="709274"/>
                  <a:pt x="-474" y="643347"/>
                </a:cubicBezTo>
                <a:cubicBezTo>
                  <a:pt x="17592" y="555708"/>
                  <a:pt x="187720" y="493073"/>
                  <a:pt x="365515" y="473662"/>
                </a:cubicBezTo>
                <a:cubicBezTo>
                  <a:pt x="366595" y="472126"/>
                  <a:pt x="368045" y="470354"/>
                  <a:pt x="369016" y="469189"/>
                </a:cubicBezTo>
                <a:close/>
              </a:path>
              <a:path w="4087571" h="1410506" fill="none" extrusionOk="0">
                <a:moveTo>
                  <a:pt x="3198056" y="1868638"/>
                </a:moveTo>
                <a:cubicBezTo>
                  <a:pt x="3197631" y="1888652"/>
                  <a:pt x="3182759" y="1904272"/>
                  <a:pt x="3158875" y="1907819"/>
                </a:cubicBezTo>
                <a:cubicBezTo>
                  <a:pt x="3136478" y="1906432"/>
                  <a:pt x="3122568" y="1888298"/>
                  <a:pt x="3119694" y="1868638"/>
                </a:cubicBezTo>
                <a:cubicBezTo>
                  <a:pt x="3122987" y="1849378"/>
                  <a:pt x="3137754" y="1828644"/>
                  <a:pt x="3158875" y="1829457"/>
                </a:cubicBezTo>
                <a:cubicBezTo>
                  <a:pt x="3183992" y="1828436"/>
                  <a:pt x="3198246" y="1848419"/>
                  <a:pt x="3198056" y="1868638"/>
                </a:cubicBezTo>
                <a:close/>
              </a:path>
              <a:path w="4087571" h="1410506" fill="none" extrusionOk="0">
                <a:moveTo>
                  <a:pt x="3097542" y="1722894"/>
                </a:moveTo>
                <a:cubicBezTo>
                  <a:pt x="3096978" y="1766748"/>
                  <a:pt x="3063174" y="1804172"/>
                  <a:pt x="3019181" y="1801255"/>
                </a:cubicBezTo>
                <a:cubicBezTo>
                  <a:pt x="2972468" y="1794026"/>
                  <a:pt x="2941174" y="1770349"/>
                  <a:pt x="2940820" y="1722894"/>
                </a:cubicBezTo>
                <a:cubicBezTo>
                  <a:pt x="2936034" y="1683589"/>
                  <a:pt x="2979661" y="1648555"/>
                  <a:pt x="3019181" y="1644533"/>
                </a:cubicBezTo>
                <a:cubicBezTo>
                  <a:pt x="3068669" y="1643976"/>
                  <a:pt x="3096328" y="1672831"/>
                  <a:pt x="3097542" y="1722894"/>
                </a:cubicBezTo>
                <a:close/>
              </a:path>
              <a:path w="4087571" h="1410506" fill="none" extrusionOk="0">
                <a:moveTo>
                  <a:pt x="2942805" y="1520577"/>
                </a:moveTo>
                <a:cubicBezTo>
                  <a:pt x="2950962" y="1589581"/>
                  <a:pt x="2895967" y="1647994"/>
                  <a:pt x="2825263" y="1638119"/>
                </a:cubicBezTo>
                <a:cubicBezTo>
                  <a:pt x="2761917" y="1645485"/>
                  <a:pt x="2704892" y="1578321"/>
                  <a:pt x="2707721" y="1520577"/>
                </a:cubicBezTo>
                <a:cubicBezTo>
                  <a:pt x="2704989" y="1450595"/>
                  <a:pt x="2764045" y="1402970"/>
                  <a:pt x="2825263" y="1403035"/>
                </a:cubicBezTo>
                <a:cubicBezTo>
                  <a:pt x="2891468" y="1393503"/>
                  <a:pt x="2953831" y="1459746"/>
                  <a:pt x="2942805" y="1520577"/>
                </a:cubicBezTo>
                <a:close/>
              </a:path>
              <a:path w="4087571" h="1410506" fill="none" extrusionOk="0">
                <a:moveTo>
                  <a:pt x="444050" y="854694"/>
                </a:moveTo>
                <a:cubicBezTo>
                  <a:pt x="363912" y="848050"/>
                  <a:pt x="269178" y="843051"/>
                  <a:pt x="204378" y="828672"/>
                </a:cubicBezTo>
                <a:moveTo>
                  <a:pt x="655525" y="1139473"/>
                </a:moveTo>
                <a:cubicBezTo>
                  <a:pt x="619293" y="1143729"/>
                  <a:pt x="589044" y="1151990"/>
                  <a:pt x="550686" y="1151913"/>
                </a:cubicBezTo>
                <a:moveTo>
                  <a:pt x="1559143" y="1276312"/>
                </a:moveTo>
                <a:cubicBezTo>
                  <a:pt x="1536560" y="1254605"/>
                  <a:pt x="1511745" y="1239779"/>
                  <a:pt x="1495937" y="1219499"/>
                </a:cubicBezTo>
                <a:moveTo>
                  <a:pt x="2727602" y="1134641"/>
                </a:moveTo>
                <a:cubicBezTo>
                  <a:pt x="2722053" y="1153135"/>
                  <a:pt x="2718182" y="1178235"/>
                  <a:pt x="2702338" y="1196971"/>
                </a:cubicBezTo>
                <a:moveTo>
                  <a:pt x="3229275" y="749461"/>
                </a:moveTo>
                <a:cubicBezTo>
                  <a:pt x="3422136" y="796047"/>
                  <a:pt x="3540053" y="883311"/>
                  <a:pt x="3536884" y="982456"/>
                </a:cubicBezTo>
                <a:moveTo>
                  <a:pt x="3954914" y="501317"/>
                </a:moveTo>
                <a:cubicBezTo>
                  <a:pt x="3930080" y="542332"/>
                  <a:pt x="3872782" y="562526"/>
                  <a:pt x="3817904" y="588690"/>
                </a:cubicBezTo>
                <a:moveTo>
                  <a:pt x="3626205" y="177162"/>
                </a:moveTo>
                <a:cubicBezTo>
                  <a:pt x="3631193" y="190729"/>
                  <a:pt x="3633094" y="204429"/>
                  <a:pt x="3633396" y="218432"/>
                </a:cubicBezTo>
                <a:moveTo>
                  <a:pt x="2751351" y="129035"/>
                </a:moveTo>
                <a:cubicBezTo>
                  <a:pt x="2770714" y="110964"/>
                  <a:pt x="2787578" y="91943"/>
                  <a:pt x="2821559" y="76402"/>
                </a:cubicBezTo>
                <a:moveTo>
                  <a:pt x="2094974" y="154110"/>
                </a:moveTo>
                <a:cubicBezTo>
                  <a:pt x="2100735" y="136644"/>
                  <a:pt x="2115691" y="123118"/>
                  <a:pt x="2128943" y="108726"/>
                </a:cubicBezTo>
                <a:moveTo>
                  <a:pt x="1324675" y="169521"/>
                </a:moveTo>
                <a:cubicBezTo>
                  <a:pt x="1367743" y="179725"/>
                  <a:pt x="1411168" y="196375"/>
                  <a:pt x="1447681" y="213534"/>
                </a:cubicBezTo>
                <a:moveTo>
                  <a:pt x="390495" y="515520"/>
                </a:moveTo>
                <a:cubicBezTo>
                  <a:pt x="379997" y="499752"/>
                  <a:pt x="374308" y="486118"/>
                  <a:pt x="369016" y="469189"/>
                </a:cubicBezTo>
              </a:path>
              <a:path w="4087571" h="1410506" stroke="0" extrusionOk="0">
                <a:moveTo>
                  <a:pt x="369016" y="469189"/>
                </a:moveTo>
                <a:cubicBezTo>
                  <a:pt x="338390" y="369153"/>
                  <a:pt x="395663" y="282007"/>
                  <a:pt x="532046" y="225517"/>
                </a:cubicBezTo>
                <a:cubicBezTo>
                  <a:pt x="717583" y="148121"/>
                  <a:pt x="1103747" y="71157"/>
                  <a:pt x="1325148" y="169848"/>
                </a:cubicBezTo>
                <a:cubicBezTo>
                  <a:pt x="1467333" y="23196"/>
                  <a:pt x="1888972" y="1289"/>
                  <a:pt x="2124779" y="112056"/>
                </a:cubicBezTo>
                <a:cubicBezTo>
                  <a:pt x="2166211" y="52959"/>
                  <a:pt x="2299992" y="3091"/>
                  <a:pt x="2436362" y="6530"/>
                </a:cubicBezTo>
                <a:cubicBezTo>
                  <a:pt x="2577639" y="-3690"/>
                  <a:pt x="2728185" y="20562"/>
                  <a:pt x="2822789" y="81006"/>
                </a:cubicBezTo>
                <a:cubicBezTo>
                  <a:pt x="2922148" y="20367"/>
                  <a:pt x="3166119" y="-9306"/>
                  <a:pt x="3355498" y="22528"/>
                </a:cubicBezTo>
                <a:cubicBezTo>
                  <a:pt x="3500135" y="45234"/>
                  <a:pt x="3587943" y="107369"/>
                  <a:pt x="3625637" y="182059"/>
                </a:cubicBezTo>
                <a:cubicBezTo>
                  <a:pt x="3780815" y="207568"/>
                  <a:pt x="3908076" y="274379"/>
                  <a:pt x="3972324" y="336888"/>
                </a:cubicBezTo>
                <a:cubicBezTo>
                  <a:pt x="4020715" y="397742"/>
                  <a:pt x="4001468" y="454565"/>
                  <a:pt x="3956806" y="504778"/>
                </a:cubicBezTo>
                <a:cubicBezTo>
                  <a:pt x="4082697" y="574635"/>
                  <a:pt x="4115420" y="663893"/>
                  <a:pt x="4070160" y="761477"/>
                </a:cubicBezTo>
                <a:cubicBezTo>
                  <a:pt x="3969903" y="855929"/>
                  <a:pt x="3778606" y="941700"/>
                  <a:pt x="3539155" y="986178"/>
                </a:cubicBezTo>
                <a:cubicBezTo>
                  <a:pt x="3538401" y="1054072"/>
                  <a:pt x="3473811" y="1126634"/>
                  <a:pt x="3349064" y="1178719"/>
                </a:cubicBezTo>
                <a:cubicBezTo>
                  <a:pt x="3184182" y="1222518"/>
                  <a:pt x="2895273" y="1302131"/>
                  <a:pt x="2701865" y="1202031"/>
                </a:cubicBezTo>
                <a:cubicBezTo>
                  <a:pt x="2643367" y="1303475"/>
                  <a:pt x="2455535" y="1378452"/>
                  <a:pt x="2239364" y="1407436"/>
                </a:cubicBezTo>
                <a:cubicBezTo>
                  <a:pt x="1988083" y="1428857"/>
                  <a:pt x="1700906" y="1383173"/>
                  <a:pt x="1559332" y="1282058"/>
                </a:cubicBezTo>
                <a:cubicBezTo>
                  <a:pt x="1235302" y="1373636"/>
                  <a:pt x="786286" y="1341895"/>
                  <a:pt x="549172" y="1158182"/>
                </a:cubicBezTo>
                <a:cubicBezTo>
                  <a:pt x="341651" y="1186985"/>
                  <a:pt x="157737" y="1110294"/>
                  <a:pt x="105027" y="1020331"/>
                </a:cubicBezTo>
                <a:cubicBezTo>
                  <a:pt x="63940" y="939469"/>
                  <a:pt x="108555" y="876079"/>
                  <a:pt x="199931" y="834255"/>
                </a:cubicBezTo>
                <a:cubicBezTo>
                  <a:pt x="51037" y="806781"/>
                  <a:pt x="-20040" y="709761"/>
                  <a:pt x="-474" y="643347"/>
                </a:cubicBezTo>
                <a:cubicBezTo>
                  <a:pt x="24195" y="554919"/>
                  <a:pt x="171562" y="503391"/>
                  <a:pt x="365515" y="473662"/>
                </a:cubicBezTo>
                <a:cubicBezTo>
                  <a:pt x="366626" y="472492"/>
                  <a:pt x="367942" y="470750"/>
                  <a:pt x="369016" y="469189"/>
                </a:cubicBezTo>
                <a:close/>
              </a:path>
              <a:path w="4087571" h="1410506" stroke="0" extrusionOk="0">
                <a:moveTo>
                  <a:pt x="3198056" y="1868638"/>
                </a:moveTo>
                <a:cubicBezTo>
                  <a:pt x="3196153" y="1890296"/>
                  <a:pt x="3178428" y="1909350"/>
                  <a:pt x="3158875" y="1907819"/>
                </a:cubicBezTo>
                <a:cubicBezTo>
                  <a:pt x="3137788" y="1911725"/>
                  <a:pt x="3119440" y="1891529"/>
                  <a:pt x="3119694" y="1868638"/>
                </a:cubicBezTo>
                <a:cubicBezTo>
                  <a:pt x="3119516" y="1843737"/>
                  <a:pt x="3140588" y="1831030"/>
                  <a:pt x="3158875" y="1829457"/>
                </a:cubicBezTo>
                <a:cubicBezTo>
                  <a:pt x="3179875" y="1830736"/>
                  <a:pt x="3198158" y="1846306"/>
                  <a:pt x="3198056" y="1868638"/>
                </a:cubicBezTo>
                <a:close/>
              </a:path>
              <a:path w="4087571" h="1410506" stroke="0" extrusionOk="0">
                <a:moveTo>
                  <a:pt x="3097542" y="1722894"/>
                </a:moveTo>
                <a:cubicBezTo>
                  <a:pt x="3097622" y="1757837"/>
                  <a:pt x="3060449" y="1806109"/>
                  <a:pt x="3019181" y="1801255"/>
                </a:cubicBezTo>
                <a:cubicBezTo>
                  <a:pt x="2975957" y="1792817"/>
                  <a:pt x="2942610" y="1764599"/>
                  <a:pt x="2940820" y="1722894"/>
                </a:cubicBezTo>
                <a:cubicBezTo>
                  <a:pt x="2944356" y="1683520"/>
                  <a:pt x="2977412" y="1638187"/>
                  <a:pt x="3019181" y="1644533"/>
                </a:cubicBezTo>
                <a:cubicBezTo>
                  <a:pt x="3062686" y="1643428"/>
                  <a:pt x="3105769" y="1681885"/>
                  <a:pt x="3097542" y="1722894"/>
                </a:cubicBezTo>
                <a:close/>
              </a:path>
              <a:path w="4087571" h="1410506" stroke="0" extrusionOk="0">
                <a:moveTo>
                  <a:pt x="2942805" y="1520577"/>
                </a:moveTo>
                <a:cubicBezTo>
                  <a:pt x="2943506" y="1584944"/>
                  <a:pt x="2888001" y="1641519"/>
                  <a:pt x="2825263" y="1638119"/>
                </a:cubicBezTo>
                <a:cubicBezTo>
                  <a:pt x="2756206" y="1628533"/>
                  <a:pt x="2711414" y="1575105"/>
                  <a:pt x="2707721" y="1520577"/>
                </a:cubicBezTo>
                <a:cubicBezTo>
                  <a:pt x="2704287" y="1447907"/>
                  <a:pt x="2759578" y="1401019"/>
                  <a:pt x="2825263" y="1403035"/>
                </a:cubicBezTo>
                <a:cubicBezTo>
                  <a:pt x="2891684" y="1402855"/>
                  <a:pt x="2940446" y="1458614"/>
                  <a:pt x="2942805" y="1520577"/>
                </a:cubicBezTo>
                <a:close/>
              </a:path>
              <a:path w="4087571" h="1410506" fill="none" stroke="0" extrusionOk="0">
                <a:moveTo>
                  <a:pt x="444050" y="854694"/>
                </a:moveTo>
                <a:cubicBezTo>
                  <a:pt x="349585" y="860706"/>
                  <a:pt x="280787" y="845042"/>
                  <a:pt x="204378" y="828672"/>
                </a:cubicBezTo>
                <a:moveTo>
                  <a:pt x="655525" y="1139473"/>
                </a:moveTo>
                <a:cubicBezTo>
                  <a:pt x="624864" y="1144491"/>
                  <a:pt x="588125" y="1148424"/>
                  <a:pt x="550686" y="1151913"/>
                </a:cubicBezTo>
                <a:moveTo>
                  <a:pt x="1559143" y="1276312"/>
                </a:moveTo>
                <a:cubicBezTo>
                  <a:pt x="1533652" y="1257829"/>
                  <a:pt x="1512431" y="1241442"/>
                  <a:pt x="1495937" y="1219499"/>
                </a:cubicBezTo>
                <a:moveTo>
                  <a:pt x="2727602" y="1134641"/>
                </a:moveTo>
                <a:cubicBezTo>
                  <a:pt x="2720493" y="1154190"/>
                  <a:pt x="2712204" y="1178516"/>
                  <a:pt x="2702338" y="1196971"/>
                </a:cubicBezTo>
                <a:moveTo>
                  <a:pt x="3229275" y="749461"/>
                </a:moveTo>
                <a:cubicBezTo>
                  <a:pt x="3423124" y="805049"/>
                  <a:pt x="3520402" y="886035"/>
                  <a:pt x="3536884" y="982456"/>
                </a:cubicBezTo>
                <a:moveTo>
                  <a:pt x="3954914" y="501317"/>
                </a:moveTo>
                <a:cubicBezTo>
                  <a:pt x="3922488" y="539172"/>
                  <a:pt x="3877819" y="557158"/>
                  <a:pt x="3817904" y="588690"/>
                </a:cubicBezTo>
                <a:moveTo>
                  <a:pt x="3626205" y="177162"/>
                </a:moveTo>
                <a:cubicBezTo>
                  <a:pt x="3633525" y="189466"/>
                  <a:pt x="3632604" y="204407"/>
                  <a:pt x="3633396" y="218432"/>
                </a:cubicBezTo>
                <a:moveTo>
                  <a:pt x="2751351" y="129035"/>
                </a:moveTo>
                <a:cubicBezTo>
                  <a:pt x="2768026" y="111411"/>
                  <a:pt x="2791563" y="88936"/>
                  <a:pt x="2821559" y="76402"/>
                </a:cubicBezTo>
                <a:moveTo>
                  <a:pt x="2094974" y="154110"/>
                </a:moveTo>
                <a:cubicBezTo>
                  <a:pt x="2100768" y="137523"/>
                  <a:pt x="2112080" y="124848"/>
                  <a:pt x="2128943" y="108726"/>
                </a:cubicBezTo>
                <a:moveTo>
                  <a:pt x="1324675" y="169521"/>
                </a:moveTo>
                <a:cubicBezTo>
                  <a:pt x="1365315" y="180528"/>
                  <a:pt x="1409457" y="195262"/>
                  <a:pt x="1447681" y="213534"/>
                </a:cubicBezTo>
                <a:moveTo>
                  <a:pt x="390495" y="515520"/>
                </a:moveTo>
                <a:cubicBezTo>
                  <a:pt x="379675" y="500976"/>
                  <a:pt x="372086" y="484686"/>
                  <a:pt x="369016" y="469189"/>
                </a:cubicBezTo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121587242">
                  <a:prstGeom prst="cloudCallout">
                    <a:avLst>
                      <a:gd name="adj1" fmla="val 27280"/>
                      <a:gd name="adj2" fmla="val 8248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Voice your opinions during your VotesforSchools lessons!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98F9E8F2-492C-409E-ACC0-118C979436F6}"/>
              </a:ext>
            </a:extLst>
          </p:cNvPr>
          <p:cNvSpPr/>
          <p:nvPr/>
        </p:nvSpPr>
        <p:spPr>
          <a:xfrm>
            <a:off x="417245" y="2938009"/>
            <a:ext cx="2722070" cy="2040428"/>
          </a:xfrm>
          <a:custGeom>
            <a:avLst/>
            <a:gdLst>
              <a:gd name="connsiteX0" fmla="*/ 245742 w 2722070"/>
              <a:gd name="connsiteY0" fmla="*/ 678725 h 2040428"/>
              <a:gd name="connsiteX1" fmla="*/ 354310 w 2722070"/>
              <a:gd name="connsiteY1" fmla="*/ 326232 h 2040428"/>
              <a:gd name="connsiteX2" fmla="*/ 882467 w 2722070"/>
              <a:gd name="connsiteY2" fmla="*/ 245701 h 2040428"/>
              <a:gd name="connsiteX3" fmla="*/ 1414972 w 2722070"/>
              <a:gd name="connsiteY3" fmla="*/ 162100 h 2040428"/>
              <a:gd name="connsiteX4" fmla="*/ 1622467 w 2722070"/>
              <a:gd name="connsiteY4" fmla="*/ 9446 h 2040428"/>
              <a:gd name="connsiteX5" fmla="*/ 1879803 w 2722070"/>
              <a:gd name="connsiteY5" fmla="*/ 117182 h 2040428"/>
              <a:gd name="connsiteX6" fmla="*/ 2234554 w 2722070"/>
              <a:gd name="connsiteY6" fmla="*/ 32590 h 2040428"/>
              <a:gd name="connsiteX7" fmla="*/ 2414450 w 2722070"/>
              <a:gd name="connsiteY7" fmla="*/ 263366 h 2040428"/>
              <a:gd name="connsiteX8" fmla="*/ 2645322 w 2722070"/>
              <a:gd name="connsiteY8" fmla="*/ 487341 h 2040428"/>
              <a:gd name="connsiteX9" fmla="*/ 2634988 w 2722070"/>
              <a:gd name="connsiteY9" fmla="*/ 730208 h 2040428"/>
              <a:gd name="connsiteX10" fmla="*/ 2710475 w 2722070"/>
              <a:gd name="connsiteY10" fmla="*/ 1101547 h 2040428"/>
              <a:gd name="connsiteX11" fmla="*/ 2356858 w 2722070"/>
              <a:gd name="connsiteY11" fmla="*/ 1426599 h 2040428"/>
              <a:gd name="connsiteX12" fmla="*/ 2230270 w 2722070"/>
              <a:gd name="connsiteY12" fmla="*/ 1705127 h 2040428"/>
              <a:gd name="connsiteX13" fmla="*/ 1799275 w 2722070"/>
              <a:gd name="connsiteY13" fmla="*/ 1738850 h 2040428"/>
              <a:gd name="connsiteX14" fmla="*/ 1491278 w 2722070"/>
              <a:gd name="connsiteY14" fmla="*/ 2035988 h 2040428"/>
              <a:gd name="connsiteX15" fmla="*/ 1038419 w 2722070"/>
              <a:gd name="connsiteY15" fmla="*/ 1854616 h 2040428"/>
              <a:gd name="connsiteX16" fmla="*/ 365715 w 2722070"/>
              <a:gd name="connsiteY16" fmla="*/ 1675418 h 2040428"/>
              <a:gd name="connsiteX17" fmla="*/ 69942 w 2722070"/>
              <a:gd name="connsiteY17" fmla="*/ 1476004 h 2040428"/>
              <a:gd name="connsiteX18" fmla="*/ 133141 w 2722070"/>
              <a:gd name="connsiteY18" fmla="*/ 1206828 h 2040428"/>
              <a:gd name="connsiteX19" fmla="*/ -316 w 2722070"/>
              <a:gd name="connsiteY19" fmla="*/ 930661 h 2040428"/>
              <a:gd name="connsiteX20" fmla="*/ 243411 w 2722070"/>
              <a:gd name="connsiteY20" fmla="*/ 685196 h 2040428"/>
              <a:gd name="connsiteX21" fmla="*/ 245742 w 2722070"/>
              <a:gd name="connsiteY21" fmla="*/ 678725 h 2040428"/>
              <a:gd name="connsiteX0" fmla="*/ 3494435 w 2722070"/>
              <a:gd name="connsiteY0" fmla="*/ 778546 h 2040428"/>
              <a:gd name="connsiteX1" fmla="*/ 3437756 w 2722070"/>
              <a:gd name="connsiteY1" fmla="*/ 835225 h 2040428"/>
              <a:gd name="connsiteX2" fmla="*/ 3381077 w 2722070"/>
              <a:gd name="connsiteY2" fmla="*/ 778546 h 2040428"/>
              <a:gd name="connsiteX3" fmla="*/ 3437756 w 2722070"/>
              <a:gd name="connsiteY3" fmla="*/ 721867 h 2040428"/>
              <a:gd name="connsiteX4" fmla="*/ 3494435 w 2722070"/>
              <a:gd name="connsiteY4" fmla="*/ 778546 h 2040428"/>
              <a:gd name="connsiteX0" fmla="*/ 3344714 w 2722070"/>
              <a:gd name="connsiteY0" fmla="*/ 802564 h 2040428"/>
              <a:gd name="connsiteX1" fmla="*/ 3231357 w 2722070"/>
              <a:gd name="connsiteY1" fmla="*/ 915921 h 2040428"/>
              <a:gd name="connsiteX2" fmla="*/ 3118000 w 2722070"/>
              <a:gd name="connsiteY2" fmla="*/ 802564 h 2040428"/>
              <a:gd name="connsiteX3" fmla="*/ 3231357 w 2722070"/>
              <a:gd name="connsiteY3" fmla="*/ 689207 h 2040428"/>
              <a:gd name="connsiteX4" fmla="*/ 3344714 w 2722070"/>
              <a:gd name="connsiteY4" fmla="*/ 802564 h 2040428"/>
              <a:gd name="connsiteX0" fmla="*/ 3082395 w 2722070"/>
              <a:gd name="connsiteY0" fmla="*/ 839686 h 2040428"/>
              <a:gd name="connsiteX1" fmla="*/ 2912359 w 2722070"/>
              <a:gd name="connsiteY1" fmla="*/ 1009722 h 2040428"/>
              <a:gd name="connsiteX2" fmla="*/ 2742323 w 2722070"/>
              <a:gd name="connsiteY2" fmla="*/ 839686 h 2040428"/>
              <a:gd name="connsiteX3" fmla="*/ 2912359 w 2722070"/>
              <a:gd name="connsiteY3" fmla="*/ 669650 h 2040428"/>
              <a:gd name="connsiteX4" fmla="*/ 3082395 w 2722070"/>
              <a:gd name="connsiteY4" fmla="*/ 839686 h 2040428"/>
              <a:gd name="connsiteX0" fmla="*/ 295710 w 2722070"/>
              <a:gd name="connsiteY0" fmla="*/ 1236395 h 2040428"/>
              <a:gd name="connsiteX1" fmla="*/ 136103 w 2722070"/>
              <a:gd name="connsiteY1" fmla="*/ 1198751 h 2040428"/>
              <a:gd name="connsiteX2" fmla="*/ 436539 w 2722070"/>
              <a:gd name="connsiteY2" fmla="*/ 1648354 h 2040428"/>
              <a:gd name="connsiteX3" fmla="*/ 366723 w 2722070"/>
              <a:gd name="connsiteY3" fmla="*/ 1666349 h 2040428"/>
              <a:gd name="connsiteX4" fmla="*/ 1038293 w 2722070"/>
              <a:gd name="connsiteY4" fmla="*/ 1846303 h 2040428"/>
              <a:gd name="connsiteX5" fmla="*/ 996202 w 2722070"/>
              <a:gd name="connsiteY5" fmla="*/ 1764120 h 2040428"/>
              <a:gd name="connsiteX6" fmla="*/ 1816414 w 2722070"/>
              <a:gd name="connsiteY6" fmla="*/ 1641363 h 2040428"/>
              <a:gd name="connsiteX7" fmla="*/ 1799590 w 2722070"/>
              <a:gd name="connsiteY7" fmla="*/ 1731529 h 2040428"/>
              <a:gd name="connsiteX8" fmla="*/ 2150498 w 2722070"/>
              <a:gd name="connsiteY8" fmla="*/ 1084166 h 2040428"/>
              <a:gd name="connsiteX9" fmla="*/ 2355346 w 2722070"/>
              <a:gd name="connsiteY9" fmla="*/ 1421214 h 2040428"/>
              <a:gd name="connsiteX10" fmla="*/ 2633728 w 2722070"/>
              <a:gd name="connsiteY10" fmla="*/ 725202 h 2040428"/>
              <a:gd name="connsiteX11" fmla="*/ 2542488 w 2722070"/>
              <a:gd name="connsiteY11" fmla="*/ 851595 h 2040428"/>
              <a:gd name="connsiteX12" fmla="*/ 2414828 w 2722070"/>
              <a:gd name="connsiteY12" fmla="*/ 256281 h 2040428"/>
              <a:gd name="connsiteX13" fmla="*/ 2419617 w 2722070"/>
              <a:gd name="connsiteY13" fmla="*/ 315982 h 2040428"/>
              <a:gd name="connsiteX14" fmla="*/ 1832230 w 2722070"/>
              <a:gd name="connsiteY14" fmla="*/ 186661 h 2040428"/>
              <a:gd name="connsiteX15" fmla="*/ 1878984 w 2722070"/>
              <a:gd name="connsiteY15" fmla="*/ 110523 h 2040428"/>
              <a:gd name="connsiteX16" fmla="*/ 1395123 w 2722070"/>
              <a:gd name="connsiteY16" fmla="*/ 222935 h 2040428"/>
              <a:gd name="connsiteX17" fmla="*/ 1417744 w 2722070"/>
              <a:gd name="connsiteY17" fmla="*/ 157282 h 2040428"/>
              <a:gd name="connsiteX18" fmla="*/ 882152 w 2722070"/>
              <a:gd name="connsiteY18" fmla="*/ 245229 h 2040428"/>
              <a:gd name="connsiteX19" fmla="*/ 964066 w 2722070"/>
              <a:gd name="connsiteY19" fmla="*/ 308898 h 2040428"/>
              <a:gd name="connsiteX20" fmla="*/ 260045 w 2722070"/>
              <a:gd name="connsiteY20" fmla="*/ 745748 h 2040428"/>
              <a:gd name="connsiteX21" fmla="*/ 245742 w 2722070"/>
              <a:gd name="connsiteY21" fmla="*/ 678725 h 204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22070" h="2040428" fill="none" extrusionOk="0">
                <a:moveTo>
                  <a:pt x="245742" y="678725"/>
                </a:moveTo>
                <a:cubicBezTo>
                  <a:pt x="204985" y="555351"/>
                  <a:pt x="251668" y="425592"/>
                  <a:pt x="354310" y="326232"/>
                </a:cubicBezTo>
                <a:cubicBezTo>
                  <a:pt x="503233" y="181231"/>
                  <a:pt x="701307" y="132417"/>
                  <a:pt x="882467" y="245701"/>
                </a:cubicBezTo>
                <a:cubicBezTo>
                  <a:pt x="985037" y="45851"/>
                  <a:pt x="1266810" y="2954"/>
                  <a:pt x="1414972" y="162100"/>
                </a:cubicBezTo>
                <a:cubicBezTo>
                  <a:pt x="1451619" y="86023"/>
                  <a:pt x="1534565" y="24424"/>
                  <a:pt x="1622467" y="9446"/>
                </a:cubicBezTo>
                <a:cubicBezTo>
                  <a:pt x="1719195" y="-5561"/>
                  <a:pt x="1819148" y="37547"/>
                  <a:pt x="1879803" y="117182"/>
                </a:cubicBezTo>
                <a:cubicBezTo>
                  <a:pt x="1971065" y="8885"/>
                  <a:pt x="2115664" y="-31895"/>
                  <a:pt x="2234554" y="32590"/>
                </a:cubicBezTo>
                <a:cubicBezTo>
                  <a:pt x="2317182" y="86265"/>
                  <a:pt x="2401869" y="141423"/>
                  <a:pt x="2414450" y="263366"/>
                </a:cubicBezTo>
                <a:cubicBezTo>
                  <a:pt x="2526688" y="296570"/>
                  <a:pt x="2599051" y="361170"/>
                  <a:pt x="2645322" y="487341"/>
                </a:cubicBezTo>
                <a:cubicBezTo>
                  <a:pt x="2670536" y="569001"/>
                  <a:pt x="2660502" y="658489"/>
                  <a:pt x="2634988" y="730208"/>
                </a:cubicBezTo>
                <a:cubicBezTo>
                  <a:pt x="2696321" y="825060"/>
                  <a:pt x="2758516" y="986516"/>
                  <a:pt x="2710475" y="1101547"/>
                </a:cubicBezTo>
                <a:cubicBezTo>
                  <a:pt x="2676807" y="1272578"/>
                  <a:pt x="2521018" y="1401558"/>
                  <a:pt x="2356858" y="1426599"/>
                </a:cubicBezTo>
                <a:cubicBezTo>
                  <a:pt x="2354265" y="1539368"/>
                  <a:pt x="2318443" y="1627230"/>
                  <a:pt x="2230270" y="1705127"/>
                </a:cubicBezTo>
                <a:cubicBezTo>
                  <a:pt x="2130889" y="1791560"/>
                  <a:pt x="1933266" y="1835247"/>
                  <a:pt x="1799275" y="1738850"/>
                </a:cubicBezTo>
                <a:cubicBezTo>
                  <a:pt x="1762726" y="1883094"/>
                  <a:pt x="1615585" y="2011942"/>
                  <a:pt x="1491278" y="2035988"/>
                </a:cubicBezTo>
                <a:cubicBezTo>
                  <a:pt x="1313970" y="2084990"/>
                  <a:pt x="1128040" y="2030701"/>
                  <a:pt x="1038419" y="1854616"/>
                </a:cubicBezTo>
                <a:cubicBezTo>
                  <a:pt x="754196" y="2001257"/>
                  <a:pt x="526998" y="1914106"/>
                  <a:pt x="365715" y="1675418"/>
                </a:cubicBezTo>
                <a:cubicBezTo>
                  <a:pt x="236347" y="1667398"/>
                  <a:pt x="94991" y="1615221"/>
                  <a:pt x="69942" y="1476004"/>
                </a:cubicBezTo>
                <a:cubicBezTo>
                  <a:pt x="33448" y="1375485"/>
                  <a:pt x="67871" y="1277101"/>
                  <a:pt x="133141" y="1206828"/>
                </a:cubicBezTo>
                <a:cubicBezTo>
                  <a:pt x="38730" y="1154442"/>
                  <a:pt x="-15724" y="1057747"/>
                  <a:pt x="-316" y="930661"/>
                </a:cubicBezTo>
                <a:cubicBezTo>
                  <a:pt x="13268" y="798687"/>
                  <a:pt x="130060" y="701572"/>
                  <a:pt x="243411" y="685196"/>
                </a:cubicBezTo>
                <a:cubicBezTo>
                  <a:pt x="244162" y="682949"/>
                  <a:pt x="244909" y="680884"/>
                  <a:pt x="245742" y="678725"/>
                </a:cubicBezTo>
                <a:close/>
              </a:path>
              <a:path w="2722070" h="2040428" fill="none" extrusionOk="0">
                <a:moveTo>
                  <a:pt x="3494435" y="778546"/>
                </a:moveTo>
                <a:cubicBezTo>
                  <a:pt x="3488986" y="807840"/>
                  <a:pt x="3470470" y="833981"/>
                  <a:pt x="3437756" y="835225"/>
                </a:cubicBezTo>
                <a:cubicBezTo>
                  <a:pt x="3407511" y="834325"/>
                  <a:pt x="3380645" y="810634"/>
                  <a:pt x="3381077" y="778546"/>
                </a:cubicBezTo>
                <a:cubicBezTo>
                  <a:pt x="3379602" y="746659"/>
                  <a:pt x="3406273" y="722801"/>
                  <a:pt x="3437756" y="721867"/>
                </a:cubicBezTo>
                <a:cubicBezTo>
                  <a:pt x="3468570" y="722536"/>
                  <a:pt x="3496309" y="744841"/>
                  <a:pt x="3494435" y="778546"/>
                </a:cubicBezTo>
                <a:close/>
              </a:path>
              <a:path w="2722070" h="2040428" fill="none" extrusionOk="0">
                <a:moveTo>
                  <a:pt x="3344714" y="802564"/>
                </a:moveTo>
                <a:cubicBezTo>
                  <a:pt x="3347769" y="863662"/>
                  <a:pt x="3290173" y="906802"/>
                  <a:pt x="3231357" y="915921"/>
                </a:cubicBezTo>
                <a:cubicBezTo>
                  <a:pt x="3171214" y="926013"/>
                  <a:pt x="3125808" y="861461"/>
                  <a:pt x="3118000" y="802564"/>
                </a:cubicBezTo>
                <a:cubicBezTo>
                  <a:pt x="3110675" y="731258"/>
                  <a:pt x="3171937" y="684150"/>
                  <a:pt x="3231357" y="689207"/>
                </a:cubicBezTo>
                <a:cubicBezTo>
                  <a:pt x="3300624" y="693281"/>
                  <a:pt x="3343062" y="730387"/>
                  <a:pt x="3344714" y="802564"/>
                </a:cubicBezTo>
                <a:close/>
              </a:path>
              <a:path w="2722070" h="2040428" fill="none" extrusionOk="0">
                <a:moveTo>
                  <a:pt x="3082395" y="839686"/>
                </a:moveTo>
                <a:cubicBezTo>
                  <a:pt x="3084753" y="936195"/>
                  <a:pt x="3000229" y="1012674"/>
                  <a:pt x="2912359" y="1009722"/>
                </a:cubicBezTo>
                <a:cubicBezTo>
                  <a:pt x="2832172" y="1020963"/>
                  <a:pt x="2747280" y="945884"/>
                  <a:pt x="2742323" y="839686"/>
                </a:cubicBezTo>
                <a:cubicBezTo>
                  <a:pt x="2743058" y="761659"/>
                  <a:pt x="2818781" y="677445"/>
                  <a:pt x="2912359" y="669650"/>
                </a:cubicBezTo>
                <a:cubicBezTo>
                  <a:pt x="2996241" y="684278"/>
                  <a:pt x="3083341" y="753776"/>
                  <a:pt x="3082395" y="839686"/>
                </a:cubicBezTo>
                <a:close/>
              </a:path>
              <a:path w="2722070" h="2040428" fill="none" extrusionOk="0">
                <a:moveTo>
                  <a:pt x="295710" y="1236395"/>
                </a:moveTo>
                <a:cubicBezTo>
                  <a:pt x="233206" y="1235534"/>
                  <a:pt x="182997" y="1220260"/>
                  <a:pt x="136103" y="1198751"/>
                </a:cubicBezTo>
                <a:moveTo>
                  <a:pt x="436539" y="1648354"/>
                </a:moveTo>
                <a:cubicBezTo>
                  <a:pt x="414127" y="1658061"/>
                  <a:pt x="392352" y="1662780"/>
                  <a:pt x="366723" y="1666349"/>
                </a:cubicBezTo>
                <a:moveTo>
                  <a:pt x="1038293" y="1846303"/>
                </a:moveTo>
                <a:cubicBezTo>
                  <a:pt x="1024092" y="1822650"/>
                  <a:pt x="1009026" y="1792699"/>
                  <a:pt x="996202" y="1764120"/>
                </a:cubicBezTo>
                <a:moveTo>
                  <a:pt x="1816414" y="1641363"/>
                </a:moveTo>
                <a:cubicBezTo>
                  <a:pt x="1815032" y="1670069"/>
                  <a:pt x="1809662" y="1706143"/>
                  <a:pt x="1799590" y="1731529"/>
                </a:cubicBezTo>
                <a:moveTo>
                  <a:pt x="2150498" y="1084166"/>
                </a:moveTo>
                <a:cubicBezTo>
                  <a:pt x="2290292" y="1147948"/>
                  <a:pt x="2354040" y="1285846"/>
                  <a:pt x="2355346" y="1421214"/>
                </a:cubicBezTo>
                <a:moveTo>
                  <a:pt x="2633728" y="725202"/>
                </a:moveTo>
                <a:cubicBezTo>
                  <a:pt x="2613929" y="772684"/>
                  <a:pt x="2582222" y="807645"/>
                  <a:pt x="2542488" y="851595"/>
                </a:cubicBezTo>
                <a:moveTo>
                  <a:pt x="2414828" y="256281"/>
                </a:moveTo>
                <a:cubicBezTo>
                  <a:pt x="2416396" y="276997"/>
                  <a:pt x="2422844" y="297633"/>
                  <a:pt x="2419617" y="315982"/>
                </a:cubicBezTo>
                <a:moveTo>
                  <a:pt x="1832230" y="186661"/>
                </a:moveTo>
                <a:cubicBezTo>
                  <a:pt x="1845367" y="157913"/>
                  <a:pt x="1854013" y="133402"/>
                  <a:pt x="1878984" y="110523"/>
                </a:cubicBezTo>
                <a:moveTo>
                  <a:pt x="1395123" y="222935"/>
                </a:moveTo>
                <a:cubicBezTo>
                  <a:pt x="1400382" y="196921"/>
                  <a:pt x="1408489" y="176208"/>
                  <a:pt x="1417744" y="157282"/>
                </a:cubicBezTo>
                <a:moveTo>
                  <a:pt x="882152" y="245229"/>
                </a:moveTo>
                <a:cubicBezTo>
                  <a:pt x="905991" y="260740"/>
                  <a:pt x="943085" y="289979"/>
                  <a:pt x="964066" y="308898"/>
                </a:cubicBezTo>
                <a:moveTo>
                  <a:pt x="260045" y="745748"/>
                </a:moveTo>
                <a:cubicBezTo>
                  <a:pt x="257141" y="721143"/>
                  <a:pt x="248508" y="701261"/>
                  <a:pt x="245742" y="678725"/>
                </a:cubicBezTo>
              </a:path>
              <a:path w="2722070" h="2040428" stroke="0" extrusionOk="0">
                <a:moveTo>
                  <a:pt x="245742" y="678725"/>
                </a:moveTo>
                <a:cubicBezTo>
                  <a:pt x="236733" y="545178"/>
                  <a:pt x="262078" y="436818"/>
                  <a:pt x="354310" y="326232"/>
                </a:cubicBezTo>
                <a:cubicBezTo>
                  <a:pt x="484096" y="167511"/>
                  <a:pt x="739032" y="145973"/>
                  <a:pt x="882467" y="245701"/>
                </a:cubicBezTo>
                <a:cubicBezTo>
                  <a:pt x="991889" y="79908"/>
                  <a:pt x="1262154" y="-407"/>
                  <a:pt x="1414972" y="162100"/>
                </a:cubicBezTo>
                <a:cubicBezTo>
                  <a:pt x="1458858" y="72679"/>
                  <a:pt x="1538807" y="37546"/>
                  <a:pt x="1622467" y="9446"/>
                </a:cubicBezTo>
                <a:cubicBezTo>
                  <a:pt x="1716273" y="-6224"/>
                  <a:pt x="1821157" y="33120"/>
                  <a:pt x="1879803" y="117182"/>
                </a:cubicBezTo>
                <a:cubicBezTo>
                  <a:pt x="1968100" y="18195"/>
                  <a:pt x="2107187" y="-21191"/>
                  <a:pt x="2234554" y="32590"/>
                </a:cubicBezTo>
                <a:cubicBezTo>
                  <a:pt x="2340925" y="71493"/>
                  <a:pt x="2398810" y="159054"/>
                  <a:pt x="2414450" y="263366"/>
                </a:cubicBezTo>
                <a:cubicBezTo>
                  <a:pt x="2522426" y="297060"/>
                  <a:pt x="2607161" y="378376"/>
                  <a:pt x="2645322" y="487341"/>
                </a:cubicBezTo>
                <a:cubicBezTo>
                  <a:pt x="2676440" y="562004"/>
                  <a:pt x="2666553" y="659693"/>
                  <a:pt x="2634988" y="730208"/>
                </a:cubicBezTo>
                <a:cubicBezTo>
                  <a:pt x="2696146" y="842352"/>
                  <a:pt x="2739409" y="973411"/>
                  <a:pt x="2710475" y="1101547"/>
                </a:cubicBezTo>
                <a:cubicBezTo>
                  <a:pt x="2643836" y="1271736"/>
                  <a:pt x="2496828" y="1414615"/>
                  <a:pt x="2356858" y="1426599"/>
                </a:cubicBezTo>
                <a:cubicBezTo>
                  <a:pt x="2353789" y="1553995"/>
                  <a:pt x="2319407" y="1641023"/>
                  <a:pt x="2230270" y="1705127"/>
                </a:cubicBezTo>
                <a:cubicBezTo>
                  <a:pt x="2089088" y="1787158"/>
                  <a:pt x="1948556" y="1823602"/>
                  <a:pt x="1799275" y="1738850"/>
                </a:cubicBezTo>
                <a:cubicBezTo>
                  <a:pt x="1744624" y="1902592"/>
                  <a:pt x="1637514" y="1987137"/>
                  <a:pt x="1491278" y="2035988"/>
                </a:cubicBezTo>
                <a:cubicBezTo>
                  <a:pt x="1295628" y="2097924"/>
                  <a:pt x="1171695" y="2013519"/>
                  <a:pt x="1038419" y="1854616"/>
                </a:cubicBezTo>
                <a:cubicBezTo>
                  <a:pt x="845152" y="2009666"/>
                  <a:pt x="492426" y="1910977"/>
                  <a:pt x="365715" y="1675418"/>
                </a:cubicBezTo>
                <a:cubicBezTo>
                  <a:pt x="237339" y="1687856"/>
                  <a:pt x="91194" y="1587859"/>
                  <a:pt x="69942" y="1476004"/>
                </a:cubicBezTo>
                <a:cubicBezTo>
                  <a:pt x="48117" y="1391797"/>
                  <a:pt x="56870" y="1272612"/>
                  <a:pt x="133141" y="1206828"/>
                </a:cubicBezTo>
                <a:cubicBezTo>
                  <a:pt x="47334" y="1143441"/>
                  <a:pt x="-19715" y="1046212"/>
                  <a:pt x="-316" y="930661"/>
                </a:cubicBezTo>
                <a:cubicBezTo>
                  <a:pt x="19078" y="800409"/>
                  <a:pt x="115774" y="705546"/>
                  <a:pt x="243411" y="685196"/>
                </a:cubicBezTo>
                <a:cubicBezTo>
                  <a:pt x="244331" y="683401"/>
                  <a:pt x="244861" y="681164"/>
                  <a:pt x="245742" y="678725"/>
                </a:cubicBezTo>
                <a:close/>
              </a:path>
              <a:path w="2722070" h="2040428" stroke="0" extrusionOk="0">
                <a:moveTo>
                  <a:pt x="3494435" y="778546"/>
                </a:moveTo>
                <a:cubicBezTo>
                  <a:pt x="3497275" y="813270"/>
                  <a:pt x="3467703" y="835952"/>
                  <a:pt x="3437756" y="835225"/>
                </a:cubicBezTo>
                <a:cubicBezTo>
                  <a:pt x="3402725" y="831310"/>
                  <a:pt x="3382635" y="808955"/>
                  <a:pt x="3381077" y="778546"/>
                </a:cubicBezTo>
                <a:cubicBezTo>
                  <a:pt x="3380520" y="749725"/>
                  <a:pt x="3406023" y="726050"/>
                  <a:pt x="3437756" y="721867"/>
                </a:cubicBezTo>
                <a:cubicBezTo>
                  <a:pt x="3464866" y="725553"/>
                  <a:pt x="3495161" y="747441"/>
                  <a:pt x="3494435" y="778546"/>
                </a:cubicBezTo>
                <a:close/>
              </a:path>
              <a:path w="2722070" h="2040428" stroke="0" extrusionOk="0">
                <a:moveTo>
                  <a:pt x="3344714" y="802564"/>
                </a:moveTo>
                <a:cubicBezTo>
                  <a:pt x="3348869" y="866497"/>
                  <a:pt x="3293872" y="919495"/>
                  <a:pt x="3231357" y="915921"/>
                </a:cubicBezTo>
                <a:cubicBezTo>
                  <a:pt x="3164301" y="913231"/>
                  <a:pt x="3128464" y="866649"/>
                  <a:pt x="3118000" y="802564"/>
                </a:cubicBezTo>
                <a:cubicBezTo>
                  <a:pt x="3120260" y="751792"/>
                  <a:pt x="3177964" y="684500"/>
                  <a:pt x="3231357" y="689207"/>
                </a:cubicBezTo>
                <a:cubicBezTo>
                  <a:pt x="3291584" y="700774"/>
                  <a:pt x="3347543" y="744933"/>
                  <a:pt x="3344714" y="802564"/>
                </a:cubicBezTo>
                <a:close/>
              </a:path>
              <a:path w="2722070" h="2040428" stroke="0" extrusionOk="0">
                <a:moveTo>
                  <a:pt x="3082395" y="839686"/>
                </a:moveTo>
                <a:cubicBezTo>
                  <a:pt x="3070555" y="933965"/>
                  <a:pt x="3011094" y="1014279"/>
                  <a:pt x="2912359" y="1009722"/>
                </a:cubicBezTo>
                <a:cubicBezTo>
                  <a:pt x="2822722" y="1008214"/>
                  <a:pt x="2744002" y="922024"/>
                  <a:pt x="2742323" y="839686"/>
                </a:cubicBezTo>
                <a:cubicBezTo>
                  <a:pt x="2737048" y="751421"/>
                  <a:pt x="2817328" y="669805"/>
                  <a:pt x="2912359" y="669650"/>
                </a:cubicBezTo>
                <a:cubicBezTo>
                  <a:pt x="3007367" y="671353"/>
                  <a:pt x="3073864" y="752642"/>
                  <a:pt x="3082395" y="839686"/>
                </a:cubicBezTo>
                <a:close/>
              </a:path>
              <a:path w="2722070" h="2040428" fill="none" stroke="0" extrusionOk="0">
                <a:moveTo>
                  <a:pt x="295710" y="1236395"/>
                </a:moveTo>
                <a:cubicBezTo>
                  <a:pt x="241082" y="1242836"/>
                  <a:pt x="185363" y="1228790"/>
                  <a:pt x="136103" y="1198751"/>
                </a:cubicBezTo>
                <a:moveTo>
                  <a:pt x="436539" y="1648354"/>
                </a:moveTo>
                <a:cubicBezTo>
                  <a:pt x="413150" y="1654833"/>
                  <a:pt x="392176" y="1661569"/>
                  <a:pt x="366723" y="1666349"/>
                </a:cubicBezTo>
                <a:moveTo>
                  <a:pt x="1038293" y="1846303"/>
                </a:moveTo>
                <a:cubicBezTo>
                  <a:pt x="1017786" y="1820174"/>
                  <a:pt x="1005286" y="1797709"/>
                  <a:pt x="996202" y="1764120"/>
                </a:cubicBezTo>
                <a:moveTo>
                  <a:pt x="1816414" y="1641363"/>
                </a:moveTo>
                <a:cubicBezTo>
                  <a:pt x="1812431" y="1667278"/>
                  <a:pt x="1810184" y="1707315"/>
                  <a:pt x="1799590" y="1731529"/>
                </a:cubicBezTo>
                <a:moveTo>
                  <a:pt x="2150498" y="1084166"/>
                </a:moveTo>
                <a:cubicBezTo>
                  <a:pt x="2283225" y="1138796"/>
                  <a:pt x="2359371" y="1275561"/>
                  <a:pt x="2355346" y="1421214"/>
                </a:cubicBezTo>
                <a:moveTo>
                  <a:pt x="2633728" y="725202"/>
                </a:moveTo>
                <a:cubicBezTo>
                  <a:pt x="2610027" y="777385"/>
                  <a:pt x="2581892" y="825537"/>
                  <a:pt x="2542488" y="851595"/>
                </a:cubicBezTo>
                <a:moveTo>
                  <a:pt x="2414828" y="256281"/>
                </a:moveTo>
                <a:cubicBezTo>
                  <a:pt x="2417082" y="276608"/>
                  <a:pt x="2417589" y="296701"/>
                  <a:pt x="2419617" y="315982"/>
                </a:cubicBezTo>
                <a:moveTo>
                  <a:pt x="1832230" y="186661"/>
                </a:moveTo>
                <a:cubicBezTo>
                  <a:pt x="1844774" y="160477"/>
                  <a:pt x="1856447" y="132002"/>
                  <a:pt x="1878984" y="110523"/>
                </a:cubicBezTo>
                <a:moveTo>
                  <a:pt x="1395123" y="222935"/>
                </a:moveTo>
                <a:cubicBezTo>
                  <a:pt x="1401044" y="198947"/>
                  <a:pt x="1410056" y="177176"/>
                  <a:pt x="1417744" y="157282"/>
                </a:cubicBezTo>
                <a:moveTo>
                  <a:pt x="882152" y="245229"/>
                </a:moveTo>
                <a:cubicBezTo>
                  <a:pt x="911080" y="263245"/>
                  <a:pt x="938920" y="283258"/>
                  <a:pt x="964066" y="308898"/>
                </a:cubicBezTo>
                <a:moveTo>
                  <a:pt x="260045" y="745748"/>
                </a:moveTo>
                <a:cubicBezTo>
                  <a:pt x="257177" y="723034"/>
                  <a:pt x="250896" y="700403"/>
                  <a:pt x="245742" y="678725"/>
                </a:cubicBezTo>
              </a:path>
            </a:pathLst>
          </a:custGeom>
          <a:solidFill>
            <a:schemeClr val="bg2"/>
          </a:solidFill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36362885">
                  <a:prstGeom prst="cloudCallout">
                    <a:avLst>
                      <a:gd name="adj1" fmla="val 76292"/>
                      <a:gd name="adj2" fmla="val -118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Send your thoughts and comments on the VoteTopic to us.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3057A49-9DDF-4C0C-B82E-331A91E7C53F}"/>
              </a:ext>
            </a:extLst>
          </p:cNvPr>
          <p:cNvSpPr/>
          <p:nvPr/>
        </p:nvSpPr>
        <p:spPr>
          <a:xfrm>
            <a:off x="6042639" y="3041329"/>
            <a:ext cx="2957010" cy="1750763"/>
          </a:xfrm>
          <a:custGeom>
            <a:avLst/>
            <a:gdLst>
              <a:gd name="connsiteX0" fmla="*/ 266952 w 2957010"/>
              <a:gd name="connsiteY0" fmla="*/ 582371 h 1750763"/>
              <a:gd name="connsiteX1" fmla="*/ 384890 w 2957010"/>
              <a:gd name="connsiteY1" fmla="*/ 279919 h 1750763"/>
              <a:gd name="connsiteX2" fmla="*/ 958632 w 2957010"/>
              <a:gd name="connsiteY2" fmla="*/ 210821 h 1750763"/>
              <a:gd name="connsiteX3" fmla="*/ 1537097 w 2957010"/>
              <a:gd name="connsiteY3" fmla="*/ 139088 h 1750763"/>
              <a:gd name="connsiteX4" fmla="*/ 1762501 w 2957010"/>
              <a:gd name="connsiteY4" fmla="*/ 8105 h 1750763"/>
              <a:gd name="connsiteX5" fmla="*/ 2042048 w 2957010"/>
              <a:gd name="connsiteY5" fmla="*/ 100547 h 1750763"/>
              <a:gd name="connsiteX6" fmla="*/ 2427417 w 2957010"/>
              <a:gd name="connsiteY6" fmla="*/ 27963 h 1750763"/>
              <a:gd name="connsiteX7" fmla="*/ 2622840 w 2957010"/>
              <a:gd name="connsiteY7" fmla="*/ 225978 h 1750763"/>
              <a:gd name="connsiteX8" fmla="*/ 2873638 w 2957010"/>
              <a:gd name="connsiteY8" fmla="*/ 418156 h 1750763"/>
              <a:gd name="connsiteX9" fmla="*/ 2862413 w 2957010"/>
              <a:gd name="connsiteY9" fmla="*/ 626546 h 1750763"/>
              <a:gd name="connsiteX10" fmla="*/ 2944415 w 2957010"/>
              <a:gd name="connsiteY10" fmla="*/ 945168 h 1750763"/>
              <a:gd name="connsiteX11" fmla="*/ 2560277 w 2957010"/>
              <a:gd name="connsiteY11" fmla="*/ 1224075 h 1750763"/>
              <a:gd name="connsiteX12" fmla="*/ 2422763 w 2957010"/>
              <a:gd name="connsiteY12" fmla="*/ 1463062 h 1750763"/>
              <a:gd name="connsiteX13" fmla="*/ 1954569 w 2957010"/>
              <a:gd name="connsiteY13" fmla="*/ 1491998 h 1750763"/>
              <a:gd name="connsiteX14" fmla="*/ 1619989 w 2957010"/>
              <a:gd name="connsiteY14" fmla="*/ 1746953 h 1750763"/>
              <a:gd name="connsiteX15" fmla="*/ 1128044 w 2957010"/>
              <a:gd name="connsiteY15" fmla="*/ 1591330 h 1750763"/>
              <a:gd name="connsiteX16" fmla="*/ 397279 w 2957010"/>
              <a:gd name="connsiteY16" fmla="*/ 1437570 h 1750763"/>
              <a:gd name="connsiteX17" fmla="*/ 75978 w 2957010"/>
              <a:gd name="connsiteY17" fmla="*/ 1266466 h 1750763"/>
              <a:gd name="connsiteX18" fmla="*/ 144633 w 2957010"/>
              <a:gd name="connsiteY18" fmla="*/ 1035503 h 1750763"/>
              <a:gd name="connsiteX19" fmla="*/ -343 w 2957010"/>
              <a:gd name="connsiteY19" fmla="*/ 798542 h 1750763"/>
              <a:gd name="connsiteX20" fmla="*/ 264419 w 2957010"/>
              <a:gd name="connsiteY20" fmla="*/ 587924 h 1750763"/>
              <a:gd name="connsiteX21" fmla="*/ 266952 w 2957010"/>
              <a:gd name="connsiteY21" fmla="*/ 582371 h 1750763"/>
              <a:gd name="connsiteX0" fmla="*/ -506221 w 2957010"/>
              <a:gd name="connsiteY0" fmla="*/ 390910 h 1750763"/>
              <a:gd name="connsiteX1" fmla="*/ -554853 w 2957010"/>
              <a:gd name="connsiteY1" fmla="*/ 439542 h 1750763"/>
              <a:gd name="connsiteX2" fmla="*/ -603485 w 2957010"/>
              <a:gd name="connsiteY2" fmla="*/ 390910 h 1750763"/>
              <a:gd name="connsiteX3" fmla="*/ -554853 w 2957010"/>
              <a:gd name="connsiteY3" fmla="*/ 342278 h 1750763"/>
              <a:gd name="connsiteX4" fmla="*/ -506221 w 2957010"/>
              <a:gd name="connsiteY4" fmla="*/ 390910 h 1750763"/>
              <a:gd name="connsiteX0" fmla="*/ -268545 w 2957010"/>
              <a:gd name="connsiteY0" fmla="*/ 435952 h 1750763"/>
              <a:gd name="connsiteX1" fmla="*/ -365810 w 2957010"/>
              <a:gd name="connsiteY1" fmla="*/ 533217 h 1750763"/>
              <a:gd name="connsiteX2" fmla="*/ -463075 w 2957010"/>
              <a:gd name="connsiteY2" fmla="*/ 435952 h 1750763"/>
              <a:gd name="connsiteX3" fmla="*/ -365810 w 2957010"/>
              <a:gd name="connsiteY3" fmla="*/ 338687 h 1750763"/>
              <a:gd name="connsiteX4" fmla="*/ -268545 w 2957010"/>
              <a:gd name="connsiteY4" fmla="*/ 435952 h 1750763"/>
              <a:gd name="connsiteX0" fmla="*/ 63748 w 2957010"/>
              <a:gd name="connsiteY0" fmla="*/ 503538 h 1750763"/>
              <a:gd name="connsiteX1" fmla="*/ -82149 w 2957010"/>
              <a:gd name="connsiteY1" fmla="*/ 649435 h 1750763"/>
              <a:gd name="connsiteX2" fmla="*/ -228046 w 2957010"/>
              <a:gd name="connsiteY2" fmla="*/ 503538 h 1750763"/>
              <a:gd name="connsiteX3" fmla="*/ -82149 w 2957010"/>
              <a:gd name="connsiteY3" fmla="*/ 357641 h 1750763"/>
              <a:gd name="connsiteX4" fmla="*/ 63748 w 2957010"/>
              <a:gd name="connsiteY4" fmla="*/ 503538 h 1750763"/>
              <a:gd name="connsiteX0" fmla="*/ 321232 w 2957010"/>
              <a:gd name="connsiteY0" fmla="*/ 1060873 h 1750763"/>
              <a:gd name="connsiteX1" fmla="*/ 147850 w 2957010"/>
              <a:gd name="connsiteY1" fmla="*/ 1028573 h 1750763"/>
              <a:gd name="connsiteX2" fmla="*/ 474216 w 2957010"/>
              <a:gd name="connsiteY2" fmla="*/ 1414349 h 1750763"/>
              <a:gd name="connsiteX3" fmla="*/ 398374 w 2957010"/>
              <a:gd name="connsiteY3" fmla="*/ 1429789 h 1750763"/>
              <a:gd name="connsiteX4" fmla="*/ 1127907 w 2957010"/>
              <a:gd name="connsiteY4" fmla="*/ 1584197 h 1750763"/>
              <a:gd name="connsiteX5" fmla="*/ 1082183 w 2957010"/>
              <a:gd name="connsiteY5" fmla="*/ 1513680 h 1750763"/>
              <a:gd name="connsiteX6" fmla="*/ 1973188 w 2957010"/>
              <a:gd name="connsiteY6" fmla="*/ 1408351 h 1750763"/>
              <a:gd name="connsiteX7" fmla="*/ 1954912 w 2957010"/>
              <a:gd name="connsiteY7" fmla="*/ 1485716 h 1750763"/>
              <a:gd name="connsiteX8" fmla="*/ 2336106 w 2957010"/>
              <a:gd name="connsiteY8" fmla="*/ 930254 h 1750763"/>
              <a:gd name="connsiteX9" fmla="*/ 2558635 w 2957010"/>
              <a:gd name="connsiteY9" fmla="*/ 1219455 h 1750763"/>
              <a:gd name="connsiteX10" fmla="*/ 2861044 w 2957010"/>
              <a:gd name="connsiteY10" fmla="*/ 622250 h 1750763"/>
              <a:gd name="connsiteX11" fmla="*/ 2761929 w 2957010"/>
              <a:gd name="connsiteY11" fmla="*/ 730700 h 1750763"/>
              <a:gd name="connsiteX12" fmla="*/ 2623251 w 2957010"/>
              <a:gd name="connsiteY12" fmla="*/ 219899 h 1750763"/>
              <a:gd name="connsiteX13" fmla="*/ 2628453 w 2957010"/>
              <a:gd name="connsiteY13" fmla="*/ 271125 h 1750763"/>
              <a:gd name="connsiteX14" fmla="*/ 1990368 w 2957010"/>
              <a:gd name="connsiteY14" fmla="*/ 160162 h 1750763"/>
              <a:gd name="connsiteX15" fmla="*/ 2041158 w 2957010"/>
              <a:gd name="connsiteY15" fmla="*/ 94832 h 1750763"/>
              <a:gd name="connsiteX16" fmla="*/ 1515536 w 2957010"/>
              <a:gd name="connsiteY16" fmla="*/ 191287 h 1750763"/>
              <a:gd name="connsiteX17" fmla="*/ 1540109 w 2957010"/>
              <a:gd name="connsiteY17" fmla="*/ 134954 h 1750763"/>
              <a:gd name="connsiteX18" fmla="*/ 958290 w 2957010"/>
              <a:gd name="connsiteY18" fmla="*/ 210415 h 1750763"/>
              <a:gd name="connsiteX19" fmla="*/ 1047274 w 2957010"/>
              <a:gd name="connsiteY19" fmla="*/ 265046 h 1750763"/>
              <a:gd name="connsiteX20" fmla="*/ 282490 w 2957010"/>
              <a:gd name="connsiteY20" fmla="*/ 639879 h 1750763"/>
              <a:gd name="connsiteX21" fmla="*/ 266952 w 2957010"/>
              <a:gd name="connsiteY21" fmla="*/ 582371 h 17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7010" h="1750763" fill="none" extrusionOk="0">
                <a:moveTo>
                  <a:pt x="266952" y="582371"/>
                </a:moveTo>
                <a:cubicBezTo>
                  <a:pt x="236782" y="469627"/>
                  <a:pt x="284033" y="379433"/>
                  <a:pt x="384890" y="279919"/>
                </a:cubicBezTo>
                <a:cubicBezTo>
                  <a:pt x="520324" y="167748"/>
                  <a:pt x="773908" y="146980"/>
                  <a:pt x="958632" y="210821"/>
                </a:cubicBezTo>
                <a:cubicBezTo>
                  <a:pt x="1080374" y="52820"/>
                  <a:pt x="1328852" y="22801"/>
                  <a:pt x="1537097" y="139088"/>
                </a:cubicBezTo>
                <a:cubicBezTo>
                  <a:pt x="1574509" y="72369"/>
                  <a:pt x="1658750" y="13274"/>
                  <a:pt x="1762501" y="8105"/>
                </a:cubicBezTo>
                <a:cubicBezTo>
                  <a:pt x="1885632" y="1780"/>
                  <a:pt x="1982732" y="27316"/>
                  <a:pt x="2042048" y="100547"/>
                </a:cubicBezTo>
                <a:cubicBezTo>
                  <a:pt x="2143361" y="27720"/>
                  <a:pt x="2295376" y="-17217"/>
                  <a:pt x="2427417" y="27963"/>
                </a:cubicBezTo>
                <a:cubicBezTo>
                  <a:pt x="2529668" y="61225"/>
                  <a:pt x="2615310" y="136710"/>
                  <a:pt x="2622840" y="225978"/>
                </a:cubicBezTo>
                <a:cubicBezTo>
                  <a:pt x="2746923" y="262117"/>
                  <a:pt x="2835508" y="343188"/>
                  <a:pt x="2873638" y="418156"/>
                </a:cubicBezTo>
                <a:cubicBezTo>
                  <a:pt x="2908617" y="483991"/>
                  <a:pt x="2904685" y="560576"/>
                  <a:pt x="2862413" y="626546"/>
                </a:cubicBezTo>
                <a:cubicBezTo>
                  <a:pt x="2943049" y="712371"/>
                  <a:pt x="2969692" y="832677"/>
                  <a:pt x="2944415" y="945168"/>
                </a:cubicBezTo>
                <a:cubicBezTo>
                  <a:pt x="2881580" y="1068055"/>
                  <a:pt x="2781307" y="1215766"/>
                  <a:pt x="2560277" y="1224075"/>
                </a:cubicBezTo>
                <a:cubicBezTo>
                  <a:pt x="2559933" y="1312048"/>
                  <a:pt x="2511338" y="1400857"/>
                  <a:pt x="2422763" y="1463062"/>
                </a:cubicBezTo>
                <a:cubicBezTo>
                  <a:pt x="2278835" y="1562207"/>
                  <a:pt x="2114835" y="1544825"/>
                  <a:pt x="1954569" y="1491998"/>
                </a:cubicBezTo>
                <a:cubicBezTo>
                  <a:pt x="1916503" y="1620643"/>
                  <a:pt x="1806056" y="1715223"/>
                  <a:pt x="1619989" y="1746953"/>
                </a:cubicBezTo>
                <a:cubicBezTo>
                  <a:pt x="1428216" y="1786285"/>
                  <a:pt x="1232215" y="1747632"/>
                  <a:pt x="1128044" y="1591330"/>
                </a:cubicBezTo>
                <a:cubicBezTo>
                  <a:pt x="846709" y="1695100"/>
                  <a:pt x="518409" y="1645656"/>
                  <a:pt x="397279" y="1437570"/>
                </a:cubicBezTo>
                <a:cubicBezTo>
                  <a:pt x="255522" y="1445925"/>
                  <a:pt x="127801" y="1361900"/>
                  <a:pt x="75978" y="1266466"/>
                </a:cubicBezTo>
                <a:cubicBezTo>
                  <a:pt x="48146" y="1203304"/>
                  <a:pt x="67785" y="1104850"/>
                  <a:pt x="144633" y="1035503"/>
                </a:cubicBezTo>
                <a:cubicBezTo>
                  <a:pt x="42266" y="982465"/>
                  <a:pt x="-6054" y="895517"/>
                  <a:pt x="-343" y="798542"/>
                </a:cubicBezTo>
                <a:cubicBezTo>
                  <a:pt x="20226" y="695809"/>
                  <a:pt x="129554" y="599671"/>
                  <a:pt x="264419" y="587924"/>
                </a:cubicBezTo>
                <a:cubicBezTo>
                  <a:pt x="265358" y="585899"/>
                  <a:pt x="266268" y="584281"/>
                  <a:pt x="266952" y="582371"/>
                </a:cubicBezTo>
                <a:close/>
              </a:path>
              <a:path w="2957010" h="1750763" fill="none" extrusionOk="0">
                <a:moveTo>
                  <a:pt x="-506221" y="390910"/>
                </a:moveTo>
                <a:cubicBezTo>
                  <a:pt x="-506196" y="418372"/>
                  <a:pt x="-527095" y="442035"/>
                  <a:pt x="-554853" y="439542"/>
                </a:cubicBezTo>
                <a:cubicBezTo>
                  <a:pt x="-578586" y="441668"/>
                  <a:pt x="-601696" y="415497"/>
                  <a:pt x="-603485" y="390910"/>
                </a:cubicBezTo>
                <a:cubicBezTo>
                  <a:pt x="-601715" y="367928"/>
                  <a:pt x="-580137" y="341622"/>
                  <a:pt x="-554853" y="342278"/>
                </a:cubicBezTo>
                <a:cubicBezTo>
                  <a:pt x="-529607" y="345411"/>
                  <a:pt x="-505385" y="362310"/>
                  <a:pt x="-506221" y="390910"/>
                </a:cubicBezTo>
                <a:close/>
              </a:path>
              <a:path w="2957010" h="1750763" fill="none" extrusionOk="0">
                <a:moveTo>
                  <a:pt x="-268545" y="435952"/>
                </a:moveTo>
                <a:cubicBezTo>
                  <a:pt x="-264614" y="487661"/>
                  <a:pt x="-313827" y="535268"/>
                  <a:pt x="-365810" y="533217"/>
                </a:cubicBezTo>
                <a:cubicBezTo>
                  <a:pt x="-417100" y="533383"/>
                  <a:pt x="-467333" y="491576"/>
                  <a:pt x="-463075" y="435952"/>
                </a:cubicBezTo>
                <a:cubicBezTo>
                  <a:pt x="-465409" y="374092"/>
                  <a:pt x="-425329" y="346687"/>
                  <a:pt x="-365810" y="338687"/>
                </a:cubicBezTo>
                <a:cubicBezTo>
                  <a:pt x="-312821" y="337725"/>
                  <a:pt x="-277229" y="380092"/>
                  <a:pt x="-268545" y="435952"/>
                </a:cubicBezTo>
                <a:close/>
              </a:path>
              <a:path w="2957010" h="1750763" fill="none" extrusionOk="0">
                <a:moveTo>
                  <a:pt x="63748" y="503538"/>
                </a:moveTo>
                <a:cubicBezTo>
                  <a:pt x="75381" y="587524"/>
                  <a:pt x="12530" y="645637"/>
                  <a:pt x="-82149" y="649435"/>
                </a:cubicBezTo>
                <a:cubicBezTo>
                  <a:pt x="-151483" y="650563"/>
                  <a:pt x="-224852" y="573786"/>
                  <a:pt x="-228046" y="503538"/>
                </a:cubicBezTo>
                <a:cubicBezTo>
                  <a:pt x="-240835" y="431071"/>
                  <a:pt x="-161675" y="373559"/>
                  <a:pt x="-82149" y="357641"/>
                </a:cubicBezTo>
                <a:cubicBezTo>
                  <a:pt x="-1358" y="353490"/>
                  <a:pt x="71004" y="425786"/>
                  <a:pt x="63748" y="503538"/>
                </a:cubicBezTo>
                <a:close/>
              </a:path>
              <a:path w="2957010" h="1750763" fill="none" extrusionOk="0">
                <a:moveTo>
                  <a:pt x="321232" y="1060873"/>
                </a:moveTo>
                <a:cubicBezTo>
                  <a:pt x="257055" y="1074954"/>
                  <a:pt x="193150" y="1056103"/>
                  <a:pt x="147850" y="1028573"/>
                </a:cubicBezTo>
                <a:moveTo>
                  <a:pt x="474216" y="1414349"/>
                </a:moveTo>
                <a:cubicBezTo>
                  <a:pt x="452971" y="1418202"/>
                  <a:pt x="424888" y="1427841"/>
                  <a:pt x="398374" y="1429789"/>
                </a:cubicBezTo>
                <a:moveTo>
                  <a:pt x="1127907" y="1584197"/>
                </a:moveTo>
                <a:cubicBezTo>
                  <a:pt x="1111657" y="1561945"/>
                  <a:pt x="1091836" y="1539831"/>
                  <a:pt x="1082183" y="1513680"/>
                </a:cubicBezTo>
                <a:moveTo>
                  <a:pt x="1973188" y="1408351"/>
                </a:moveTo>
                <a:cubicBezTo>
                  <a:pt x="1969131" y="1435176"/>
                  <a:pt x="1963640" y="1459092"/>
                  <a:pt x="1954912" y="1485716"/>
                </a:cubicBezTo>
                <a:moveTo>
                  <a:pt x="2336106" y="930254"/>
                </a:moveTo>
                <a:cubicBezTo>
                  <a:pt x="2480666" y="984605"/>
                  <a:pt x="2564806" y="1097162"/>
                  <a:pt x="2558635" y="1219455"/>
                </a:cubicBezTo>
                <a:moveTo>
                  <a:pt x="2861044" y="622250"/>
                </a:moveTo>
                <a:cubicBezTo>
                  <a:pt x="2840046" y="656685"/>
                  <a:pt x="2802976" y="702809"/>
                  <a:pt x="2761929" y="730700"/>
                </a:cubicBezTo>
                <a:moveTo>
                  <a:pt x="2623251" y="219899"/>
                </a:moveTo>
                <a:cubicBezTo>
                  <a:pt x="2628291" y="236290"/>
                  <a:pt x="2628371" y="256256"/>
                  <a:pt x="2628453" y="271125"/>
                </a:cubicBezTo>
                <a:moveTo>
                  <a:pt x="1990368" y="160162"/>
                </a:moveTo>
                <a:cubicBezTo>
                  <a:pt x="1999107" y="135615"/>
                  <a:pt x="2017241" y="112609"/>
                  <a:pt x="2041158" y="94832"/>
                </a:cubicBezTo>
                <a:moveTo>
                  <a:pt x="1515536" y="191287"/>
                </a:moveTo>
                <a:cubicBezTo>
                  <a:pt x="1520991" y="173011"/>
                  <a:pt x="1530141" y="153252"/>
                  <a:pt x="1540109" y="134954"/>
                </a:cubicBezTo>
                <a:moveTo>
                  <a:pt x="958290" y="210415"/>
                </a:moveTo>
                <a:cubicBezTo>
                  <a:pt x="994786" y="229753"/>
                  <a:pt x="1017998" y="248663"/>
                  <a:pt x="1047274" y="265046"/>
                </a:cubicBezTo>
                <a:moveTo>
                  <a:pt x="282490" y="639879"/>
                </a:moveTo>
                <a:cubicBezTo>
                  <a:pt x="274736" y="621597"/>
                  <a:pt x="267818" y="602258"/>
                  <a:pt x="266952" y="582371"/>
                </a:cubicBezTo>
              </a:path>
              <a:path w="2957010" h="1750763" stroke="0" extrusionOk="0">
                <a:moveTo>
                  <a:pt x="266952" y="582371"/>
                </a:moveTo>
                <a:cubicBezTo>
                  <a:pt x="239143" y="482898"/>
                  <a:pt x="308759" y="356562"/>
                  <a:pt x="384890" y="279919"/>
                </a:cubicBezTo>
                <a:cubicBezTo>
                  <a:pt x="543783" y="157610"/>
                  <a:pt x="774770" y="109597"/>
                  <a:pt x="958632" y="210821"/>
                </a:cubicBezTo>
                <a:cubicBezTo>
                  <a:pt x="1086726" y="6437"/>
                  <a:pt x="1358687" y="-17399"/>
                  <a:pt x="1537097" y="139088"/>
                </a:cubicBezTo>
                <a:cubicBezTo>
                  <a:pt x="1575479" y="70246"/>
                  <a:pt x="1670158" y="6177"/>
                  <a:pt x="1762501" y="8105"/>
                </a:cubicBezTo>
                <a:cubicBezTo>
                  <a:pt x="1872290" y="-8020"/>
                  <a:pt x="1977946" y="31989"/>
                  <a:pt x="2042048" y="100547"/>
                </a:cubicBezTo>
                <a:cubicBezTo>
                  <a:pt x="2142545" y="-2132"/>
                  <a:pt x="2277096" y="-29566"/>
                  <a:pt x="2427417" y="27963"/>
                </a:cubicBezTo>
                <a:cubicBezTo>
                  <a:pt x="2529858" y="59664"/>
                  <a:pt x="2597401" y="139133"/>
                  <a:pt x="2622840" y="225978"/>
                </a:cubicBezTo>
                <a:cubicBezTo>
                  <a:pt x="2755920" y="255396"/>
                  <a:pt x="2846533" y="339330"/>
                  <a:pt x="2873638" y="418156"/>
                </a:cubicBezTo>
                <a:cubicBezTo>
                  <a:pt x="2898896" y="499253"/>
                  <a:pt x="2897330" y="562489"/>
                  <a:pt x="2862413" y="626546"/>
                </a:cubicBezTo>
                <a:cubicBezTo>
                  <a:pt x="2941870" y="709756"/>
                  <a:pt x="2976374" y="834174"/>
                  <a:pt x="2944415" y="945168"/>
                </a:cubicBezTo>
                <a:cubicBezTo>
                  <a:pt x="2880125" y="1119965"/>
                  <a:pt x="2775422" y="1189757"/>
                  <a:pt x="2560277" y="1224075"/>
                </a:cubicBezTo>
                <a:cubicBezTo>
                  <a:pt x="2549209" y="1320258"/>
                  <a:pt x="2514651" y="1387280"/>
                  <a:pt x="2422763" y="1463062"/>
                </a:cubicBezTo>
                <a:cubicBezTo>
                  <a:pt x="2273422" y="1553460"/>
                  <a:pt x="2117049" y="1582353"/>
                  <a:pt x="1954569" y="1491998"/>
                </a:cubicBezTo>
                <a:cubicBezTo>
                  <a:pt x="1888591" y="1630915"/>
                  <a:pt x="1752856" y="1724917"/>
                  <a:pt x="1619989" y="1746953"/>
                </a:cubicBezTo>
                <a:cubicBezTo>
                  <a:pt x="1431075" y="1766844"/>
                  <a:pt x="1227883" y="1710787"/>
                  <a:pt x="1128044" y="1591330"/>
                </a:cubicBezTo>
                <a:cubicBezTo>
                  <a:pt x="853766" y="1675465"/>
                  <a:pt x="531618" y="1694207"/>
                  <a:pt x="397279" y="1437570"/>
                </a:cubicBezTo>
                <a:cubicBezTo>
                  <a:pt x="252396" y="1440758"/>
                  <a:pt x="127963" y="1385646"/>
                  <a:pt x="75978" y="1266466"/>
                </a:cubicBezTo>
                <a:cubicBezTo>
                  <a:pt x="31716" y="1189483"/>
                  <a:pt x="84441" y="1084280"/>
                  <a:pt x="144633" y="1035503"/>
                </a:cubicBezTo>
                <a:cubicBezTo>
                  <a:pt x="47731" y="986829"/>
                  <a:pt x="-19222" y="875408"/>
                  <a:pt x="-343" y="798542"/>
                </a:cubicBezTo>
                <a:cubicBezTo>
                  <a:pt x="25084" y="708858"/>
                  <a:pt x="126156" y="617130"/>
                  <a:pt x="264419" y="587924"/>
                </a:cubicBezTo>
                <a:cubicBezTo>
                  <a:pt x="265298" y="585710"/>
                  <a:pt x="265893" y="584008"/>
                  <a:pt x="266952" y="582371"/>
                </a:cubicBezTo>
                <a:close/>
              </a:path>
              <a:path w="2957010" h="1750763" stroke="0" extrusionOk="0">
                <a:moveTo>
                  <a:pt x="-506221" y="390910"/>
                </a:moveTo>
                <a:cubicBezTo>
                  <a:pt x="-503646" y="422194"/>
                  <a:pt x="-527962" y="437715"/>
                  <a:pt x="-554853" y="439542"/>
                </a:cubicBezTo>
                <a:cubicBezTo>
                  <a:pt x="-577346" y="438313"/>
                  <a:pt x="-605220" y="413231"/>
                  <a:pt x="-603485" y="390910"/>
                </a:cubicBezTo>
                <a:cubicBezTo>
                  <a:pt x="-602775" y="360306"/>
                  <a:pt x="-580271" y="341640"/>
                  <a:pt x="-554853" y="342278"/>
                </a:cubicBezTo>
                <a:cubicBezTo>
                  <a:pt x="-524955" y="339671"/>
                  <a:pt x="-504470" y="361894"/>
                  <a:pt x="-506221" y="390910"/>
                </a:cubicBezTo>
                <a:close/>
              </a:path>
              <a:path w="2957010" h="1750763" stroke="0" extrusionOk="0">
                <a:moveTo>
                  <a:pt x="-268545" y="435952"/>
                </a:moveTo>
                <a:cubicBezTo>
                  <a:pt x="-262027" y="487398"/>
                  <a:pt x="-312144" y="532483"/>
                  <a:pt x="-365810" y="533217"/>
                </a:cubicBezTo>
                <a:cubicBezTo>
                  <a:pt x="-428326" y="537431"/>
                  <a:pt x="-463672" y="498069"/>
                  <a:pt x="-463075" y="435952"/>
                </a:cubicBezTo>
                <a:cubicBezTo>
                  <a:pt x="-460708" y="381051"/>
                  <a:pt x="-421370" y="338993"/>
                  <a:pt x="-365810" y="338687"/>
                </a:cubicBezTo>
                <a:cubicBezTo>
                  <a:pt x="-308538" y="338695"/>
                  <a:pt x="-269308" y="382762"/>
                  <a:pt x="-268545" y="435952"/>
                </a:cubicBezTo>
                <a:close/>
              </a:path>
              <a:path w="2957010" h="1750763" stroke="0" extrusionOk="0">
                <a:moveTo>
                  <a:pt x="63748" y="503538"/>
                </a:moveTo>
                <a:cubicBezTo>
                  <a:pt x="54298" y="582705"/>
                  <a:pt x="1689" y="641613"/>
                  <a:pt x="-82149" y="649435"/>
                </a:cubicBezTo>
                <a:cubicBezTo>
                  <a:pt x="-174854" y="657669"/>
                  <a:pt x="-224568" y="583542"/>
                  <a:pt x="-228046" y="503538"/>
                </a:cubicBezTo>
                <a:cubicBezTo>
                  <a:pt x="-228491" y="413427"/>
                  <a:pt x="-150756" y="366261"/>
                  <a:pt x="-82149" y="357641"/>
                </a:cubicBezTo>
                <a:cubicBezTo>
                  <a:pt x="-2002" y="353486"/>
                  <a:pt x="52971" y="417083"/>
                  <a:pt x="63748" y="503538"/>
                </a:cubicBezTo>
                <a:close/>
              </a:path>
              <a:path w="2957010" h="1750763" fill="none" stroke="0" extrusionOk="0">
                <a:moveTo>
                  <a:pt x="321232" y="1060873"/>
                </a:moveTo>
                <a:cubicBezTo>
                  <a:pt x="259000" y="1057207"/>
                  <a:pt x="193525" y="1052046"/>
                  <a:pt x="147850" y="1028573"/>
                </a:cubicBezTo>
                <a:moveTo>
                  <a:pt x="474216" y="1414349"/>
                </a:moveTo>
                <a:cubicBezTo>
                  <a:pt x="451355" y="1422776"/>
                  <a:pt x="425510" y="1427784"/>
                  <a:pt x="398374" y="1429789"/>
                </a:cubicBezTo>
                <a:moveTo>
                  <a:pt x="1127907" y="1584197"/>
                </a:moveTo>
                <a:cubicBezTo>
                  <a:pt x="1112194" y="1566736"/>
                  <a:pt x="1093894" y="1540837"/>
                  <a:pt x="1082183" y="1513680"/>
                </a:cubicBezTo>
                <a:moveTo>
                  <a:pt x="1973188" y="1408351"/>
                </a:moveTo>
                <a:cubicBezTo>
                  <a:pt x="1966290" y="1437480"/>
                  <a:pt x="1967280" y="1459172"/>
                  <a:pt x="1954912" y="1485716"/>
                </a:cubicBezTo>
                <a:moveTo>
                  <a:pt x="2336106" y="930254"/>
                </a:moveTo>
                <a:cubicBezTo>
                  <a:pt x="2475839" y="984568"/>
                  <a:pt x="2576132" y="1082204"/>
                  <a:pt x="2558635" y="1219455"/>
                </a:cubicBezTo>
                <a:moveTo>
                  <a:pt x="2861044" y="622250"/>
                </a:moveTo>
                <a:cubicBezTo>
                  <a:pt x="2833667" y="670148"/>
                  <a:pt x="2802031" y="710126"/>
                  <a:pt x="2761929" y="730700"/>
                </a:cubicBezTo>
                <a:moveTo>
                  <a:pt x="2623251" y="219899"/>
                </a:moveTo>
                <a:cubicBezTo>
                  <a:pt x="2627402" y="236488"/>
                  <a:pt x="2629460" y="254251"/>
                  <a:pt x="2628453" y="271125"/>
                </a:cubicBezTo>
                <a:moveTo>
                  <a:pt x="1990368" y="160162"/>
                </a:moveTo>
                <a:cubicBezTo>
                  <a:pt x="2003082" y="137060"/>
                  <a:pt x="2018535" y="110976"/>
                  <a:pt x="2041158" y="94832"/>
                </a:cubicBezTo>
                <a:moveTo>
                  <a:pt x="1515536" y="191287"/>
                </a:moveTo>
                <a:cubicBezTo>
                  <a:pt x="1520604" y="172131"/>
                  <a:pt x="1531600" y="154105"/>
                  <a:pt x="1540109" y="134954"/>
                </a:cubicBezTo>
                <a:moveTo>
                  <a:pt x="958290" y="210415"/>
                </a:moveTo>
                <a:cubicBezTo>
                  <a:pt x="987748" y="224522"/>
                  <a:pt x="1019817" y="242513"/>
                  <a:pt x="1047274" y="265046"/>
                </a:cubicBezTo>
                <a:moveTo>
                  <a:pt x="282490" y="639879"/>
                </a:moveTo>
                <a:cubicBezTo>
                  <a:pt x="274963" y="620492"/>
                  <a:pt x="270196" y="600311"/>
                  <a:pt x="266952" y="582371"/>
                </a:cubicBezTo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744390508">
                  <a:prstGeom prst="cloudCallout">
                    <a:avLst>
                      <a:gd name="adj1" fmla="val -68764"/>
                      <a:gd name="adj2" fmla="val -276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 us know any future VoteTopics you would like to see!</a:t>
            </a:r>
          </a:p>
        </p:txBody>
      </p:sp>
      <p:pic>
        <p:nvPicPr>
          <p:cNvPr id="2050" name="Picture 2" descr="Elections icon">
            <a:extLst>
              <a:ext uri="{FF2B5EF4-FFF2-40B4-BE49-F238E27FC236}">
                <a16:creationId xmlns:a16="http://schemas.microsoft.com/office/drawing/2014/main" id="{864633AA-785D-4D2E-8165-4453E9C1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659" y="13775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ght On icon">
            <a:extLst>
              <a:ext uri="{FF2B5EF4-FFF2-40B4-BE49-F238E27FC236}">
                <a16:creationId xmlns:a16="http://schemas.microsoft.com/office/drawing/2014/main" id="{EAB30A11-9804-489D-8300-D02E2856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637" y="413261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at Bubble icon">
            <a:extLst>
              <a:ext uri="{FF2B5EF4-FFF2-40B4-BE49-F238E27FC236}">
                <a16:creationId xmlns:a16="http://schemas.microsoft.com/office/drawing/2014/main" id="{21A2C94C-830D-462B-920A-ACD3C259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97" y="11014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arning icon">
            <a:extLst>
              <a:ext uri="{FF2B5EF4-FFF2-40B4-BE49-F238E27FC236}">
                <a16:creationId xmlns:a16="http://schemas.microsoft.com/office/drawing/2014/main" id="{CC4DBE51-1FD4-4608-AC7A-D7BC7E9C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64" y="2938009"/>
            <a:ext cx="910122" cy="9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8AA09AEB-9A6D-4BCA-9EF8-DE0D42F077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" y="61130"/>
            <a:ext cx="913725" cy="939086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2039E34-3F04-4B2B-B8F1-A754D8D238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288" y="241911"/>
            <a:ext cx="7739062" cy="571500"/>
          </a:xfrm>
        </p:spPr>
        <p:txBody>
          <a:bodyPr/>
          <a:lstStyle/>
          <a:p>
            <a:r>
              <a:rPr lang="en-GB" dirty="0"/>
              <a:t>How do I make sure my voice is heard?</a:t>
            </a:r>
          </a:p>
        </p:txBody>
      </p:sp>
    </p:spTree>
    <p:extLst>
      <p:ext uri="{BB962C8B-B14F-4D97-AF65-F5344CB8AC3E}">
        <p14:creationId xmlns:p14="http://schemas.microsoft.com/office/powerpoint/2010/main" val="27857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1373761" y="5894683"/>
            <a:ext cx="6391162" cy="62385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At the end of the lesson, 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vote 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to share your 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opinion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 with the rest of the VotesforSchools community. </a:t>
            </a:r>
            <a:endParaRPr dirty="0"/>
          </a:p>
        </p:txBody>
      </p:sp>
      <p:sp>
        <p:nvSpPr>
          <p:cNvPr id="243" name="Google Shape;243;p11"/>
          <p:cNvSpPr txBox="1"/>
          <p:nvPr/>
        </p:nvSpPr>
        <p:spPr>
          <a:xfrm>
            <a:off x="902295" y="202055"/>
            <a:ext cx="2130135" cy="86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heard!</a:t>
            </a:r>
            <a:endParaRPr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0A5A2F4-2C54-4185-BF2F-4654C7A22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DF22"/>
              </a:clrFrom>
              <a:clrTo>
                <a:srgbClr val="FEDF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967" y="3844905"/>
            <a:ext cx="2049400" cy="2049400"/>
          </a:xfrm>
          <a:prstGeom prst="rect">
            <a:avLst/>
          </a:prstGeom>
        </p:spPr>
      </p:pic>
      <p:sp>
        <p:nvSpPr>
          <p:cNvPr id="18" name="Google Shape;238;p11">
            <a:extLst>
              <a:ext uri="{FF2B5EF4-FFF2-40B4-BE49-F238E27FC236}">
                <a16:creationId xmlns:a16="http://schemas.microsoft.com/office/drawing/2014/main" id="{CCA17AC3-01F1-40A2-BA41-A5833A82CD09}"/>
              </a:ext>
            </a:extLst>
          </p:cNvPr>
          <p:cNvSpPr/>
          <p:nvPr/>
        </p:nvSpPr>
        <p:spPr>
          <a:xfrm>
            <a:off x="3336931" y="1308686"/>
            <a:ext cx="2464822" cy="62385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This week, you will be discussing:</a:t>
            </a:r>
            <a:endParaRPr dirty="0"/>
          </a:p>
        </p:txBody>
      </p:sp>
      <p:pic>
        <p:nvPicPr>
          <p:cNvPr id="2" name="Picture 1" descr="A close up of a screen&#10;&#10;Description automatically generated">
            <a:extLst>
              <a:ext uri="{FF2B5EF4-FFF2-40B4-BE49-F238E27FC236}">
                <a16:creationId xmlns:a16="http://schemas.microsoft.com/office/drawing/2014/main" id="{BEEE4E4D-6B05-408F-B802-22304346B6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" y="61130"/>
            <a:ext cx="913725" cy="939086"/>
          </a:xfrm>
          <a:prstGeom prst="rect">
            <a:avLst/>
          </a:prstGeom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9D8CA404-B569-46D2-B632-B1AD04485F09}"/>
              </a:ext>
            </a:extLst>
          </p:cNvPr>
          <p:cNvSpPr/>
          <p:nvPr/>
        </p:nvSpPr>
        <p:spPr>
          <a:xfrm>
            <a:off x="3411092" y="2124670"/>
            <a:ext cx="2316501" cy="199013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800" b="1" dirty="0">
                <a:ea typeface="Lato"/>
                <a:cs typeface="Lato"/>
              </a:rPr>
              <a:t>Does the curriculum represent you?</a:t>
            </a:r>
          </a:p>
          <a:p>
            <a:pPr algn="ctr">
              <a:buSzPct val="25000"/>
            </a:pPr>
            <a:endParaRPr lang="en-GB" sz="2800" b="1" dirty="0">
              <a:latin typeface="Century Gothic"/>
              <a:ea typeface="Lato"/>
              <a:cs typeface="Lato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07F1A3F-7D0C-4330-8F89-AD853DA35D7A}"/>
              </a:ext>
            </a:extLst>
          </p:cNvPr>
          <p:cNvSpPr/>
          <p:nvPr/>
        </p:nvSpPr>
        <p:spPr>
          <a:xfrm>
            <a:off x="349879" y="1455198"/>
            <a:ext cx="2640185" cy="1850104"/>
          </a:xfrm>
          <a:custGeom>
            <a:avLst/>
            <a:gdLst>
              <a:gd name="connsiteX0" fmla="*/ 2592741 w 2640185"/>
              <a:gd name="connsiteY0" fmla="*/ 1760429 h 1850104"/>
              <a:gd name="connsiteX1" fmla="*/ 2093621 w 2640185"/>
              <a:gd name="connsiteY1" fmla="*/ 1674655 h 1850104"/>
              <a:gd name="connsiteX2" fmla="*/ 668353 w 2640185"/>
              <a:gd name="connsiteY2" fmla="*/ 1729503 h 1850104"/>
              <a:gd name="connsiteX3" fmla="*/ 367743 w 2640185"/>
              <a:gd name="connsiteY3" fmla="*/ 284461 h 1850104"/>
              <a:gd name="connsiteX4" fmla="*/ 1795325 w 2640185"/>
              <a:gd name="connsiteY4" fmla="*/ 62022 h 1850104"/>
              <a:gd name="connsiteX5" fmla="*/ 2438020 w 2640185"/>
              <a:gd name="connsiteY5" fmla="*/ 1417017 h 1850104"/>
              <a:gd name="connsiteX6" fmla="*/ 2592741 w 2640185"/>
              <a:gd name="connsiteY6" fmla="*/ 1760429 h 18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185" h="1850104" fill="none" extrusionOk="0">
                <a:moveTo>
                  <a:pt x="2592741" y="1760429"/>
                </a:moveTo>
                <a:cubicBezTo>
                  <a:pt x="2357340" y="1721385"/>
                  <a:pt x="2236367" y="1680916"/>
                  <a:pt x="2093621" y="1674655"/>
                </a:cubicBezTo>
                <a:cubicBezTo>
                  <a:pt x="1696353" y="1865985"/>
                  <a:pt x="1031745" y="1925624"/>
                  <a:pt x="668353" y="1729503"/>
                </a:cubicBezTo>
                <a:cubicBezTo>
                  <a:pt x="-33276" y="1523699"/>
                  <a:pt x="-273343" y="726054"/>
                  <a:pt x="367743" y="284461"/>
                </a:cubicBezTo>
                <a:cubicBezTo>
                  <a:pt x="806397" y="34481"/>
                  <a:pt x="1272546" y="-95209"/>
                  <a:pt x="1795325" y="62022"/>
                </a:cubicBezTo>
                <a:cubicBezTo>
                  <a:pt x="2554394" y="258889"/>
                  <a:pt x="2919777" y="908057"/>
                  <a:pt x="2438020" y="1417017"/>
                </a:cubicBezTo>
                <a:cubicBezTo>
                  <a:pt x="2453673" y="1525235"/>
                  <a:pt x="2549935" y="1662881"/>
                  <a:pt x="2592741" y="1760429"/>
                </a:cubicBezTo>
                <a:close/>
              </a:path>
              <a:path w="2640185" h="1850104" stroke="0" extrusionOk="0">
                <a:moveTo>
                  <a:pt x="2592741" y="1760429"/>
                </a:moveTo>
                <a:cubicBezTo>
                  <a:pt x="2340110" y="1747772"/>
                  <a:pt x="2313646" y="1724755"/>
                  <a:pt x="2093621" y="1674655"/>
                </a:cubicBezTo>
                <a:cubicBezTo>
                  <a:pt x="1707205" y="1902382"/>
                  <a:pt x="1132941" y="1878627"/>
                  <a:pt x="668353" y="1729503"/>
                </a:cubicBezTo>
                <a:cubicBezTo>
                  <a:pt x="-171222" y="1407776"/>
                  <a:pt x="-334121" y="744242"/>
                  <a:pt x="367743" y="284461"/>
                </a:cubicBezTo>
                <a:cubicBezTo>
                  <a:pt x="798248" y="37186"/>
                  <a:pt x="1281696" y="-77997"/>
                  <a:pt x="1795325" y="62022"/>
                </a:cubicBezTo>
                <a:cubicBezTo>
                  <a:pt x="2625603" y="189459"/>
                  <a:pt x="2872244" y="927183"/>
                  <a:pt x="2438020" y="1417017"/>
                </a:cubicBezTo>
                <a:cubicBezTo>
                  <a:pt x="2475830" y="1518232"/>
                  <a:pt x="2510856" y="1635175"/>
                  <a:pt x="2592741" y="1760429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05823659">
                  <a:prstGeom prst="wedgeEllipseCallout">
                    <a:avLst>
                      <a:gd name="adj1" fmla="val 48203"/>
                      <a:gd name="adj2" fmla="val 451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Our school celebrates everyone!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A11DEC7-15D8-4B5C-81A1-35281374D3BE}"/>
              </a:ext>
            </a:extLst>
          </p:cNvPr>
          <p:cNvSpPr/>
          <p:nvPr/>
        </p:nvSpPr>
        <p:spPr>
          <a:xfrm>
            <a:off x="6148621" y="1372167"/>
            <a:ext cx="2640185" cy="1850701"/>
          </a:xfrm>
          <a:custGeom>
            <a:avLst/>
            <a:gdLst>
              <a:gd name="connsiteX0" fmla="*/ 32976 w 2640185"/>
              <a:gd name="connsiteY0" fmla="*/ 1873650 h 1850701"/>
              <a:gd name="connsiteX1" fmla="*/ 244395 w 2640185"/>
              <a:gd name="connsiteY1" fmla="*/ 1461730 h 1850701"/>
              <a:gd name="connsiteX2" fmla="*/ 794073 w 2640185"/>
              <a:gd name="connsiteY2" fmla="*/ 76637 h 1850701"/>
              <a:gd name="connsiteX3" fmla="*/ 2217850 w 2640185"/>
              <a:gd name="connsiteY3" fmla="*/ 246932 h 1850701"/>
              <a:gd name="connsiteX4" fmla="*/ 2031143 w 2640185"/>
              <a:gd name="connsiteY4" fmla="*/ 1704995 h 1850701"/>
              <a:gd name="connsiteX5" fmla="*/ 609370 w 2640185"/>
              <a:gd name="connsiteY5" fmla="*/ 1705140 h 1850701"/>
              <a:gd name="connsiteX6" fmla="*/ 32976 w 2640185"/>
              <a:gd name="connsiteY6" fmla="*/ 1873650 h 185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185" h="1850701" fill="none" extrusionOk="0">
                <a:moveTo>
                  <a:pt x="32976" y="1873650"/>
                </a:moveTo>
                <a:cubicBezTo>
                  <a:pt x="99273" y="1724707"/>
                  <a:pt x="187551" y="1605474"/>
                  <a:pt x="244395" y="1461730"/>
                </a:cubicBezTo>
                <a:cubicBezTo>
                  <a:pt x="-309883" y="1019608"/>
                  <a:pt x="-54679" y="404148"/>
                  <a:pt x="794073" y="76637"/>
                </a:cubicBezTo>
                <a:cubicBezTo>
                  <a:pt x="1287779" y="-62062"/>
                  <a:pt x="1807696" y="16918"/>
                  <a:pt x="2217850" y="246932"/>
                </a:cubicBezTo>
                <a:cubicBezTo>
                  <a:pt x="2980598" y="597993"/>
                  <a:pt x="2726916" y="1268370"/>
                  <a:pt x="2031143" y="1704995"/>
                </a:cubicBezTo>
                <a:cubicBezTo>
                  <a:pt x="1542366" y="1862965"/>
                  <a:pt x="1001581" y="1837964"/>
                  <a:pt x="609370" y="1705140"/>
                </a:cubicBezTo>
                <a:cubicBezTo>
                  <a:pt x="537076" y="1754437"/>
                  <a:pt x="213374" y="1830052"/>
                  <a:pt x="32976" y="1873650"/>
                </a:cubicBezTo>
                <a:close/>
              </a:path>
              <a:path w="2640185" h="1850701" stroke="0" extrusionOk="0">
                <a:moveTo>
                  <a:pt x="32976" y="1873650"/>
                </a:moveTo>
                <a:cubicBezTo>
                  <a:pt x="97160" y="1703349"/>
                  <a:pt x="216589" y="1547993"/>
                  <a:pt x="244395" y="1461730"/>
                </a:cubicBezTo>
                <a:cubicBezTo>
                  <a:pt x="-312076" y="1085141"/>
                  <a:pt x="86077" y="266652"/>
                  <a:pt x="794073" y="76637"/>
                </a:cubicBezTo>
                <a:cubicBezTo>
                  <a:pt x="1195848" y="-101532"/>
                  <a:pt x="1861847" y="492"/>
                  <a:pt x="2217850" y="246932"/>
                </a:cubicBezTo>
                <a:cubicBezTo>
                  <a:pt x="2806396" y="654081"/>
                  <a:pt x="2750079" y="1321642"/>
                  <a:pt x="2031143" y="1704995"/>
                </a:cubicBezTo>
                <a:cubicBezTo>
                  <a:pt x="1577168" y="1898117"/>
                  <a:pt x="1008358" y="1859368"/>
                  <a:pt x="609370" y="1705140"/>
                </a:cubicBezTo>
                <a:cubicBezTo>
                  <a:pt x="516736" y="1779933"/>
                  <a:pt x="87166" y="1836033"/>
                  <a:pt x="32976" y="1873650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121587242">
                  <a:prstGeom prst="wedgeEllipseCallout">
                    <a:avLst>
                      <a:gd name="adj1" fmla="val -48751"/>
                      <a:gd name="adj2" fmla="val 5124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always more that can be done to represent everyone.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DF087D3-4B8D-470D-83F9-45B0D0E2B53A}"/>
              </a:ext>
            </a:extLst>
          </p:cNvPr>
          <p:cNvSpPr/>
          <p:nvPr/>
        </p:nvSpPr>
        <p:spPr>
          <a:xfrm>
            <a:off x="349880" y="3567131"/>
            <a:ext cx="2670726" cy="1850104"/>
          </a:xfrm>
          <a:custGeom>
            <a:avLst/>
            <a:gdLst>
              <a:gd name="connsiteX0" fmla="*/ 3070106 w 2670726"/>
              <a:gd name="connsiteY0" fmla="*/ 923868 h 1850104"/>
              <a:gd name="connsiteX1" fmla="*/ 2646442 w 2670726"/>
              <a:gd name="connsiteY1" fmla="*/ 1100665 h 1850104"/>
              <a:gd name="connsiteX2" fmla="*/ 1274073 w 2670726"/>
              <a:gd name="connsiteY2" fmla="*/ 1849129 h 1850104"/>
              <a:gd name="connsiteX3" fmla="*/ 1 w 2670726"/>
              <a:gd name="connsiteY3" fmla="*/ 925981 h 1850104"/>
              <a:gd name="connsiteX4" fmla="*/ 1272785 w 2670726"/>
              <a:gd name="connsiteY4" fmla="*/ 1017 h 1850104"/>
              <a:gd name="connsiteX5" fmla="*/ 2645941 w 2670726"/>
              <a:gd name="connsiteY5" fmla="*/ 747650 h 1850104"/>
              <a:gd name="connsiteX6" fmla="*/ 3070106 w 2670726"/>
              <a:gd name="connsiteY6" fmla="*/ 923868 h 18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0726" h="1850104" fill="none" extrusionOk="0">
                <a:moveTo>
                  <a:pt x="3070106" y="923868"/>
                </a:moveTo>
                <a:cubicBezTo>
                  <a:pt x="3010176" y="909082"/>
                  <a:pt x="2747797" y="1016231"/>
                  <a:pt x="2646442" y="1100665"/>
                </a:cubicBezTo>
                <a:cubicBezTo>
                  <a:pt x="2499870" y="1628508"/>
                  <a:pt x="1899223" y="1878119"/>
                  <a:pt x="1274073" y="1849129"/>
                </a:cubicBezTo>
                <a:cubicBezTo>
                  <a:pt x="618470" y="1775850"/>
                  <a:pt x="-4648" y="1465368"/>
                  <a:pt x="1" y="925981"/>
                </a:cubicBezTo>
                <a:cubicBezTo>
                  <a:pt x="-84611" y="461966"/>
                  <a:pt x="486048" y="47765"/>
                  <a:pt x="1272785" y="1017"/>
                </a:cubicBezTo>
                <a:cubicBezTo>
                  <a:pt x="1920398" y="-21270"/>
                  <a:pt x="2458049" y="322360"/>
                  <a:pt x="2645941" y="747650"/>
                </a:cubicBezTo>
                <a:cubicBezTo>
                  <a:pt x="2803749" y="832863"/>
                  <a:pt x="2876225" y="883535"/>
                  <a:pt x="3070106" y="923868"/>
                </a:cubicBezTo>
                <a:close/>
              </a:path>
              <a:path w="2670726" h="1850104" stroke="0" extrusionOk="0">
                <a:moveTo>
                  <a:pt x="3070106" y="923868"/>
                </a:moveTo>
                <a:cubicBezTo>
                  <a:pt x="2998771" y="958509"/>
                  <a:pt x="2716513" y="1064570"/>
                  <a:pt x="2646442" y="1100665"/>
                </a:cubicBezTo>
                <a:cubicBezTo>
                  <a:pt x="2500819" y="1522718"/>
                  <a:pt x="1981286" y="1875544"/>
                  <a:pt x="1274073" y="1849129"/>
                </a:cubicBezTo>
                <a:cubicBezTo>
                  <a:pt x="564856" y="1855823"/>
                  <a:pt x="33809" y="1413501"/>
                  <a:pt x="1" y="925981"/>
                </a:cubicBezTo>
                <a:cubicBezTo>
                  <a:pt x="54549" y="323908"/>
                  <a:pt x="575095" y="63420"/>
                  <a:pt x="1272785" y="1017"/>
                </a:cubicBezTo>
                <a:cubicBezTo>
                  <a:pt x="1902859" y="-29861"/>
                  <a:pt x="2551398" y="235864"/>
                  <a:pt x="2645941" y="747650"/>
                </a:cubicBezTo>
                <a:cubicBezTo>
                  <a:pt x="2779778" y="800680"/>
                  <a:pt x="2961054" y="912241"/>
                  <a:pt x="3070106" y="923868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tx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536362885">
                  <a:prstGeom prst="wedgeEllipseCallout">
                    <a:avLst>
                      <a:gd name="adj1" fmla="val 64954"/>
                      <a:gd name="adj2" fmla="val -6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0000"/>
                </a:solidFill>
              </a:rPr>
              <a:t>We spend lots of time learning about each other and what makes us special.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9292CC86-006E-47FA-BE86-895245A0B641}"/>
              </a:ext>
            </a:extLst>
          </p:cNvPr>
          <p:cNvSpPr/>
          <p:nvPr/>
        </p:nvSpPr>
        <p:spPr>
          <a:xfrm>
            <a:off x="6148621" y="3607142"/>
            <a:ext cx="2667778" cy="1850104"/>
          </a:xfrm>
          <a:custGeom>
            <a:avLst/>
            <a:gdLst>
              <a:gd name="connsiteX0" fmla="*/ -400033 w 2667778"/>
              <a:gd name="connsiteY0" fmla="*/ 875599 h 1850104"/>
              <a:gd name="connsiteX1" fmla="*/ 36072 w 2667778"/>
              <a:gd name="connsiteY1" fmla="*/ 711379 h 1850104"/>
              <a:gd name="connsiteX2" fmla="*/ 1422881 w 2667778"/>
              <a:gd name="connsiteY2" fmla="*/ 2061 h 1850104"/>
              <a:gd name="connsiteX3" fmla="*/ 2666608 w 2667778"/>
              <a:gd name="connsiteY3" fmla="*/ 963795 h 1850104"/>
              <a:gd name="connsiteX4" fmla="*/ 1369041 w 2667778"/>
              <a:gd name="connsiteY4" fmla="*/ 1849783 h 1850104"/>
              <a:gd name="connsiteX5" fmla="*/ 15156 w 2667778"/>
              <a:gd name="connsiteY5" fmla="*/ 1064098 h 1850104"/>
              <a:gd name="connsiteX6" fmla="*/ -400033 w 2667778"/>
              <a:gd name="connsiteY6" fmla="*/ 875599 h 185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778" h="1850104" fill="none" extrusionOk="0">
                <a:moveTo>
                  <a:pt x="-400033" y="875599"/>
                </a:moveTo>
                <a:cubicBezTo>
                  <a:pt x="-206890" y="764717"/>
                  <a:pt x="-19746" y="722169"/>
                  <a:pt x="36072" y="711379"/>
                </a:cubicBezTo>
                <a:cubicBezTo>
                  <a:pt x="243498" y="284889"/>
                  <a:pt x="802284" y="11738"/>
                  <a:pt x="1422881" y="2061"/>
                </a:cubicBezTo>
                <a:cubicBezTo>
                  <a:pt x="2129491" y="112329"/>
                  <a:pt x="2690859" y="522672"/>
                  <a:pt x="2666608" y="963795"/>
                </a:cubicBezTo>
                <a:cubicBezTo>
                  <a:pt x="2627212" y="1439068"/>
                  <a:pt x="1977719" y="1826946"/>
                  <a:pt x="1369041" y="1849783"/>
                </a:cubicBezTo>
                <a:cubicBezTo>
                  <a:pt x="668818" y="1903765"/>
                  <a:pt x="182115" y="1495795"/>
                  <a:pt x="15156" y="1064098"/>
                </a:cubicBezTo>
                <a:cubicBezTo>
                  <a:pt x="-102797" y="1040426"/>
                  <a:pt x="-279480" y="958933"/>
                  <a:pt x="-400033" y="875599"/>
                </a:cubicBezTo>
                <a:close/>
              </a:path>
              <a:path w="2667778" h="1850104" stroke="0" extrusionOk="0">
                <a:moveTo>
                  <a:pt x="-400033" y="875599"/>
                </a:moveTo>
                <a:cubicBezTo>
                  <a:pt x="-315476" y="817836"/>
                  <a:pt x="-153983" y="798227"/>
                  <a:pt x="36072" y="711379"/>
                </a:cubicBezTo>
                <a:cubicBezTo>
                  <a:pt x="284056" y="327393"/>
                  <a:pt x="807877" y="-146142"/>
                  <a:pt x="1422881" y="2061"/>
                </a:cubicBezTo>
                <a:cubicBezTo>
                  <a:pt x="2165423" y="-10108"/>
                  <a:pt x="2692450" y="443769"/>
                  <a:pt x="2666608" y="963795"/>
                </a:cubicBezTo>
                <a:cubicBezTo>
                  <a:pt x="2581523" y="1470465"/>
                  <a:pt x="2090440" y="1783337"/>
                  <a:pt x="1369041" y="1849783"/>
                </a:cubicBezTo>
                <a:cubicBezTo>
                  <a:pt x="716351" y="1834082"/>
                  <a:pt x="135834" y="1535677"/>
                  <a:pt x="15156" y="1064098"/>
                </a:cubicBezTo>
                <a:cubicBezTo>
                  <a:pt x="-119181" y="1027238"/>
                  <a:pt x="-367647" y="915674"/>
                  <a:pt x="-400033" y="87559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744390508">
                  <a:prstGeom prst="wedgeEllipseCallout">
                    <a:avLst>
                      <a:gd name="adj1" fmla="val -64995"/>
                      <a:gd name="adj2" fmla="val -26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DF6068"/>
              </a:buClr>
              <a:defRPr/>
            </a:pPr>
            <a:r>
              <a:rPr lang="en-GB" sz="1600" b="1" dirty="0">
                <a:solidFill>
                  <a:srgbClr val="000000"/>
                </a:solidFill>
              </a:rPr>
              <a:t>I don’t feel like we learn about my history and culture at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Primary V2" id="{46134739-847F-437A-AEEE-D646BC00FE84}" vid="{B1E37D16-0162-475D-B8A1-A2D6DC8BE190}"/>
    </a:ext>
  </a:extLst>
</a:theme>
</file>

<file path=ppt/theme/theme2.xml><?xml version="1.0" encoding="utf-8"?>
<a:theme xmlns:a="http://schemas.openxmlformats.org/drawingml/2006/main" name="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mary" id="{03B4099A-73C8-4F75-BD52-320CF1B1C079}" vid="{D20EAB71-8000-4BEB-B043-2908191A4E0F}"/>
    </a:ext>
  </a:extLst>
</a:theme>
</file>

<file path=ppt/theme/theme3.xml><?xml version="1.0" encoding="utf-8"?>
<a:theme xmlns:a="http://schemas.openxmlformats.org/drawingml/2006/main" name="1_VfS Primary V2">
  <a:themeElements>
    <a:clrScheme name="VfS Primary V2">
      <a:dk1>
        <a:sysClr val="windowText" lastClr="000000"/>
      </a:dk1>
      <a:lt1>
        <a:sysClr val="window" lastClr="FFFFFF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Primary V2" id="{46134739-847F-437A-AEEE-D646BC00FE84}" vid="{B1E37D16-0162-475D-B8A1-A2D6DC8BE190}"/>
    </a:ext>
  </a:extLst>
</a:theme>
</file>

<file path=ppt/theme/theme4.xml><?xml version="1.0" encoding="utf-8"?>
<a:theme xmlns:a="http://schemas.openxmlformats.org/drawingml/2006/main" name="2021 Theme (Trial)">
  <a:themeElements>
    <a:clrScheme name="Primary 2020">
      <a:dk1>
        <a:srgbClr val="FFFFFF"/>
      </a:dk1>
      <a:lt1>
        <a:srgbClr val="000000"/>
      </a:lt1>
      <a:dk2>
        <a:srgbClr val="DDE8F6"/>
      </a:dk2>
      <a:lt2>
        <a:srgbClr val="6088EF"/>
      </a:lt2>
      <a:accent1>
        <a:srgbClr val="FFD3D6"/>
      </a:accent1>
      <a:accent2>
        <a:srgbClr val="DF6068"/>
      </a:accent2>
      <a:accent3>
        <a:srgbClr val="FFFFCC"/>
      </a:accent3>
      <a:accent4>
        <a:srgbClr val="F2F2F2"/>
      </a:accent4>
      <a:accent5>
        <a:srgbClr val="F8AEB5"/>
      </a:accent5>
      <a:accent6>
        <a:srgbClr val="FFFF00"/>
      </a:accent6>
      <a:hlink>
        <a:srgbClr val="000000"/>
      </a:hlink>
      <a:folHlink>
        <a:srgbClr val="FFFFFF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Theme (Trial)" id="{1162211C-9F3B-45E1-925C-85834D1C25DC}" vid="{138EF2F7-85F6-480D-B193-9F19F048B83D}"/>
    </a:ext>
  </a:extLst>
</a:theme>
</file>

<file path=ppt/theme/theme5.xml><?xml version="1.0" encoding="utf-8"?>
<a:theme xmlns:a="http://schemas.openxmlformats.org/drawingml/2006/main" name="VfS Secondary 2021">
  <a:themeElements>
    <a:clrScheme name="Custom 2">
      <a:dk1>
        <a:srgbClr val="FFFFFF"/>
      </a:dk1>
      <a:lt1>
        <a:srgbClr val="000000"/>
      </a:lt1>
      <a:dk2>
        <a:srgbClr val="D6F6EF"/>
      </a:dk2>
      <a:lt2>
        <a:srgbClr val="97E8D7"/>
      </a:lt2>
      <a:accent1>
        <a:srgbClr val="EACEFA"/>
      </a:accent1>
      <a:accent2>
        <a:srgbClr val="AA32EA"/>
      </a:accent2>
      <a:accent3>
        <a:srgbClr val="FFFFCC"/>
      </a:accent3>
      <a:accent4>
        <a:srgbClr val="F3F3F3"/>
      </a:accent4>
      <a:accent5>
        <a:srgbClr val="B0EDE0"/>
      </a:accent5>
      <a:accent6>
        <a:srgbClr val="000000"/>
      </a:accent6>
      <a:hlink>
        <a:srgbClr val="000000"/>
      </a:hlink>
      <a:folHlink>
        <a:srgbClr val="000000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S Secondary V2" id="{BE365E8E-5A2B-4E58-AA6A-5327844D5BEE}" vid="{259619B4-93E7-4BDC-A7D9-5F671DBD5CD1}"/>
    </a:ext>
  </a:extLst>
</a:theme>
</file>

<file path=ppt/theme/theme6.xml><?xml version="1.0" encoding="utf-8"?>
<a:theme xmlns:a="http://schemas.openxmlformats.org/drawingml/2006/main" name="VfS College 2021">
  <a:themeElements>
    <a:clrScheme name="Colleges 2020">
      <a:dk1>
        <a:srgbClr val="FFFFFF"/>
      </a:dk1>
      <a:lt1>
        <a:srgbClr val="000000"/>
      </a:lt1>
      <a:dk2>
        <a:srgbClr val="C3EFEF"/>
      </a:dk2>
      <a:lt2>
        <a:srgbClr val="30AFAF"/>
      </a:lt2>
      <a:accent1>
        <a:srgbClr val="EAB7D4"/>
      </a:accent1>
      <a:accent2>
        <a:srgbClr val="C93F8D"/>
      </a:accent2>
      <a:accent3>
        <a:srgbClr val="FFFFCC"/>
      </a:accent3>
      <a:accent4>
        <a:srgbClr val="F2F2F2"/>
      </a:accent4>
      <a:accent5>
        <a:srgbClr val="7F7F7F"/>
      </a:accent5>
      <a:accent6>
        <a:srgbClr val="000000"/>
      </a:accent6>
      <a:hlink>
        <a:srgbClr val="000000"/>
      </a:hlink>
      <a:folHlink>
        <a:srgbClr val="000000"/>
      </a:folHlink>
    </a:clrScheme>
    <a:fontScheme name="VotesforSchool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VfS Primary V2</Template>
  <TotalTime>43129</TotalTime>
  <Words>1130</Words>
  <Application>Microsoft Office PowerPoint</Application>
  <PresentationFormat>On-screen Show (4:3)</PresentationFormat>
  <Paragraphs>114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VfS Primary V2</vt:lpstr>
      <vt:lpstr>Primary</vt:lpstr>
      <vt:lpstr>1_VfS Primary V2</vt:lpstr>
      <vt:lpstr>2021 Theme (Trial)</vt:lpstr>
      <vt:lpstr>VfS Secondary 2021</vt:lpstr>
      <vt:lpstr>VfS College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Penny Lamb</cp:lastModifiedBy>
  <cp:revision>12823</cp:revision>
  <dcterms:created xsi:type="dcterms:W3CDTF">2017-10-02T12:52:21Z</dcterms:created>
  <dcterms:modified xsi:type="dcterms:W3CDTF">2020-10-02T10:53:54Z</dcterms:modified>
</cp:coreProperties>
</file>