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3713" r:id="rId2"/>
    <p:sldMasterId id="2147483751" r:id="rId3"/>
    <p:sldMasterId id="2147483777" r:id="rId4"/>
    <p:sldMasterId id="2147483792" r:id="rId5"/>
    <p:sldMasterId id="2147483806" r:id="rId6"/>
  </p:sldMasterIdLst>
  <p:notesMasterIdLst>
    <p:notesMasterId r:id="rId20"/>
  </p:notesMasterIdLst>
  <p:sldIdLst>
    <p:sldId id="792" r:id="rId7"/>
    <p:sldId id="1062" r:id="rId8"/>
    <p:sldId id="376" r:id="rId9"/>
    <p:sldId id="377" r:id="rId10"/>
    <p:sldId id="1084" r:id="rId11"/>
    <p:sldId id="1065" r:id="rId12"/>
    <p:sldId id="1081" r:id="rId13"/>
    <p:sldId id="1087" r:id="rId14"/>
    <p:sldId id="1091" r:id="rId15"/>
    <p:sldId id="474" r:id="rId16"/>
    <p:sldId id="1097" r:id="rId17"/>
    <p:sldId id="1072" r:id="rId18"/>
    <p:sldId id="26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B5777B9-3CC3-5A41-BED6-6FC88505895A}">
          <p14:sldIdLst>
            <p14:sldId id="792"/>
            <p14:sldId id="1062"/>
            <p14:sldId id="376"/>
            <p14:sldId id="377"/>
            <p14:sldId id="1084"/>
            <p14:sldId id="1065"/>
            <p14:sldId id="1081"/>
            <p14:sldId id="1087"/>
            <p14:sldId id="1091"/>
            <p14:sldId id="474"/>
            <p14:sldId id="1097"/>
            <p14:sldId id="1072"/>
            <p14:sldId id="2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sslemont" initials="S" lastIdx="49" clrIdx="0"/>
  <p:cmAuthor id="2" name="sophie esslemont" initials="se" lastIdx="3" clrIdx="1"/>
  <p:cmAuthor id="3" name="georgie emery" initials="ge" lastIdx="12" clrIdx="2"/>
  <p:cmAuthor id="4" name="matthew beer" initials="mb" lastIdx="1" clrIdx="3">
    <p:extLst>
      <p:ext uri="{19B8F6BF-5375-455C-9EA6-DF929625EA0E}">
        <p15:presenceInfo xmlns:p15="http://schemas.microsoft.com/office/powerpoint/2012/main" userId="69767650f15fe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CEFA"/>
    <a:srgbClr val="97E8D7"/>
    <a:srgbClr val="D7B0ED"/>
    <a:srgbClr val="F3F3F3"/>
    <a:srgbClr val="FFFFCC"/>
    <a:srgbClr val="DDE8F6"/>
    <a:srgbClr val="DF6068"/>
    <a:srgbClr val="FFD3D6"/>
    <a:srgbClr val="6088EF"/>
    <a:srgbClr val="FFFF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2982" autoAdjust="0"/>
  </p:normalViewPr>
  <p:slideViewPr>
    <p:cSldViewPr snapToGrid="0" snapToObjects="1">
      <p:cViewPr varScale="1">
        <p:scale>
          <a:sx n="102" d="100"/>
          <a:sy n="102" d="100"/>
        </p:scale>
        <p:origin x="2772"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rgbClr val="42CACA"/>
            </a:solidFill>
            <a:ln w="28575">
              <a:solidFill>
                <a:schemeClr val="tx1"/>
              </a:solidFill>
            </a:ln>
          </c:spPr>
          <c:dPt>
            <c:idx val="0"/>
            <c:bubble3D val="0"/>
            <c:spPr>
              <a:solidFill>
                <a:schemeClr val="accent2"/>
              </a:solidFill>
              <a:ln w="28575">
                <a:solidFill>
                  <a:schemeClr val="tx1"/>
                </a:solidFill>
              </a:ln>
              <a:effectLst/>
            </c:spPr>
            <c:extLst>
              <c:ext xmlns:c16="http://schemas.microsoft.com/office/drawing/2014/chart" uri="{C3380CC4-5D6E-409C-BE32-E72D297353CC}">
                <c16:uniqueId val="{00000001-DE48-4A8A-9472-4DC9F81C3B82}"/>
              </c:ext>
            </c:extLst>
          </c:dPt>
          <c:dPt>
            <c:idx val="1"/>
            <c:bubble3D val="0"/>
            <c:spPr>
              <a:solidFill>
                <a:schemeClr val="tx2"/>
              </a:solidFill>
              <a:ln w="28575">
                <a:solidFill>
                  <a:schemeClr val="tx1"/>
                </a:solidFill>
              </a:ln>
              <a:effectLst/>
            </c:spPr>
            <c:extLst>
              <c:ext xmlns:c16="http://schemas.microsoft.com/office/drawing/2014/chart" uri="{C3380CC4-5D6E-409C-BE32-E72D297353CC}">
                <c16:uniqueId val="{00000003-DE48-4A8A-9472-4DC9F81C3B82}"/>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General</c:formatCode>
                <c:ptCount val="2"/>
                <c:pt idx="0">
                  <c:v>81.7</c:v>
                </c:pt>
                <c:pt idx="1">
                  <c:v>18.3</c:v>
                </c:pt>
              </c:numCache>
            </c:numRef>
          </c:val>
          <c:extLst>
            <c:ext xmlns:c16="http://schemas.microsoft.com/office/drawing/2014/chart" uri="{C3380CC4-5D6E-409C-BE32-E72D297353CC}">
              <c16:uniqueId val="{00000004-DE48-4A8A-9472-4DC9F81C3B82}"/>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F639A9-0CD2-2744-B770-EA455BEF754E}" type="datetimeFigureOut">
              <a:rPr lang="en-US" smtClean="0"/>
              <a:t>11/11/2020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F1A601-D8BD-B040-ABA4-FE93694EBCFA}" type="slidenum">
              <a:rPr lang="en-US" smtClean="0"/>
              <a:t>‹#›</a:t>
            </a:fld>
            <a:endParaRPr lang="en-US"/>
          </a:p>
        </p:txBody>
      </p:sp>
    </p:spTree>
    <p:extLst>
      <p:ext uri="{BB962C8B-B14F-4D97-AF65-F5344CB8AC3E}">
        <p14:creationId xmlns:p14="http://schemas.microsoft.com/office/powerpoint/2010/main" val="5894856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afeshare.tv/x/ss5fabd06f6033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Videos:</a:t>
            </a:r>
          </a:p>
          <a:p>
            <a:r>
              <a:rPr lang="en-GB" b="0" dirty="0" err="1"/>
              <a:t>Safeshare</a:t>
            </a:r>
            <a:r>
              <a:rPr lang="en-GB" b="0" dirty="0"/>
              <a:t>: </a:t>
            </a:r>
            <a:r>
              <a:rPr lang="en-GB" dirty="0">
                <a:hlinkClick r:id="rId3"/>
              </a:rPr>
              <a:t>https://safeshare.tv/x/ss5fabd06f60331</a:t>
            </a:r>
            <a:endParaRPr lang="en-GB" b="0" dirty="0"/>
          </a:p>
          <a:p>
            <a:pPr marL="0" indent="0">
              <a:buNone/>
            </a:pPr>
            <a:r>
              <a:rPr lang="en-GB" b="0"/>
              <a:t>YouTube:</a:t>
            </a:r>
            <a:r>
              <a:rPr lang="en-GB" b="1"/>
              <a:t> </a:t>
            </a:r>
            <a:r>
              <a:rPr lang="en-GB" b="0"/>
              <a:t>https</a:t>
            </a:r>
            <a:r>
              <a:rPr lang="en-GB" b="0" dirty="0"/>
              <a:t>://www.youtube.com/watch?v=DOeRmP3XRHg&amp;t</a:t>
            </a:r>
            <a:r>
              <a:rPr lang="en-GB" b="0"/>
              <a:t>=38s </a:t>
            </a:r>
            <a:endParaRPr lang="en-GB" b="0" dirty="0"/>
          </a:p>
          <a:p>
            <a:endParaRPr lang="en-GB" b="1" dirty="0"/>
          </a:p>
          <a:p>
            <a:r>
              <a:rPr lang="en-GB" b="1" dirty="0"/>
              <a:t>Images</a:t>
            </a:r>
          </a:p>
          <a:p>
            <a:pPr marL="228600" indent="-228600">
              <a:buAutoNum type="arabicParenR"/>
            </a:pPr>
            <a:r>
              <a:rPr lang="en-GB" b="0" dirty="0"/>
              <a:t>iStock</a:t>
            </a:r>
          </a:p>
          <a:p>
            <a:pPr marL="228600" indent="-228600">
              <a:buAutoNum type="arabicParenR"/>
            </a:pPr>
            <a:endParaRPr lang="en-GB" b="0" dirty="0"/>
          </a:p>
          <a:p>
            <a:pPr marL="0" indent="0">
              <a:buNone/>
            </a:pPr>
            <a:endParaRPr lang="en-GB" b="0" dirty="0"/>
          </a:p>
          <a:p>
            <a:endParaRPr lang="en-GB" b="0"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1</a:t>
            </a:fld>
            <a:endParaRPr lang="en-GB"/>
          </a:p>
        </p:txBody>
      </p:sp>
    </p:spTree>
    <p:extLst>
      <p:ext uri="{BB962C8B-B14F-4D97-AF65-F5344CB8AC3E}">
        <p14:creationId xmlns:p14="http://schemas.microsoft.com/office/powerpoint/2010/main" val="1316521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Alternative video link: </a:t>
            </a:r>
            <a:r>
              <a:rPr lang="en-GB" b="0" dirty="0"/>
              <a:t>https://www.youtube.com/watch?v=DOeRmP3XRHg&amp;t=38s</a:t>
            </a:r>
          </a:p>
          <a:p>
            <a:endParaRPr lang="en-GB" dirty="0"/>
          </a:p>
          <a:p>
            <a:r>
              <a:rPr lang="en-GB" b="1" dirty="0"/>
              <a:t>Images:</a:t>
            </a:r>
          </a:p>
          <a:p>
            <a:r>
              <a:rPr lang="en-GB" b="0" dirty="0"/>
              <a:t>1. https://www.anti-bullyingalliance.org.uk/anti-bullying-week/anti-bullying-week-2020-united-against-bullying</a:t>
            </a:r>
          </a:p>
        </p:txBody>
      </p:sp>
      <p:sp>
        <p:nvSpPr>
          <p:cNvPr id="4" name="Slide Number Placeholder 3"/>
          <p:cNvSpPr>
            <a:spLocks noGrp="1"/>
          </p:cNvSpPr>
          <p:nvPr>
            <p:ph type="sldNum" sz="quarter" idx="5"/>
          </p:nvPr>
        </p:nvSpPr>
        <p:spPr/>
        <p:txBody>
          <a:bodyPr/>
          <a:lstStyle/>
          <a:p>
            <a:fld id="{20F1A601-D8BD-B040-ABA4-FE93694EBCFA}" type="slidenum">
              <a:rPr lang="en-US" smtClean="0"/>
              <a:t>11</a:t>
            </a:fld>
            <a:endParaRPr lang="en-US"/>
          </a:p>
        </p:txBody>
      </p:sp>
    </p:spTree>
    <p:extLst>
      <p:ext uri="{BB962C8B-B14F-4D97-AF65-F5344CB8AC3E}">
        <p14:creationId xmlns:p14="http://schemas.microsoft.com/office/powerpoint/2010/main" val="1259603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Images: </a:t>
            </a:r>
          </a:p>
          <a:p>
            <a:pPr marL="228600" lvl="0" indent="-228600" algn="l" rtl="0">
              <a:spcBef>
                <a:spcPts val="0"/>
              </a:spcBef>
              <a:spcAft>
                <a:spcPts val="0"/>
              </a:spcAft>
              <a:buAutoNum type="arabicParenR"/>
            </a:pPr>
            <a:r>
              <a:rPr lang="en-GB" b="0" dirty="0"/>
              <a:t>Icons8</a:t>
            </a:r>
          </a:p>
          <a:p>
            <a:pPr marL="228600" lvl="0" indent="-228600" algn="l" rtl="0">
              <a:spcBef>
                <a:spcPts val="0"/>
              </a:spcBef>
              <a:spcAft>
                <a:spcPts val="0"/>
              </a:spcAft>
              <a:buAutoNum type="arabicParenR"/>
            </a:pPr>
            <a:r>
              <a:rPr lang="en-GB" b="0" dirty="0"/>
              <a:t>iStock</a:t>
            </a:r>
            <a:endParaRPr b="0" dirty="0"/>
          </a:p>
        </p:txBody>
      </p:sp>
      <p:sp>
        <p:nvSpPr>
          <p:cNvPr id="233" name="Google Shape;23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3534286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dirty="0"/>
          </a:p>
        </p:txBody>
      </p:sp>
      <p:sp>
        <p:nvSpPr>
          <p:cNvPr id="233" name="Google Shape;23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a:t> </a:t>
            </a:r>
          </a:p>
          <a:p>
            <a:endParaRPr lang="en-GB" b="0" dirty="0"/>
          </a:p>
        </p:txBody>
      </p:sp>
      <p:sp>
        <p:nvSpPr>
          <p:cNvPr id="4" name="Slide Number Placeholder 3"/>
          <p:cNvSpPr>
            <a:spLocks noGrp="1"/>
          </p:cNvSpPr>
          <p:nvPr>
            <p:ph type="sldNum" sz="quarter" idx="5"/>
          </p:nvPr>
        </p:nvSpPr>
        <p:spPr/>
        <p:txBody>
          <a:bodyPr/>
          <a:lstStyle/>
          <a:p>
            <a:fld id="{A97D51B6-7CFE-4F54-B5E9-03006769A2F2}" type="slidenum">
              <a:rPr lang="en-GB" smtClean="0"/>
              <a:t>3</a:t>
            </a:fld>
            <a:endParaRPr lang="en-GB"/>
          </a:p>
        </p:txBody>
      </p:sp>
    </p:spTree>
    <p:extLst>
      <p:ext uri="{BB962C8B-B14F-4D97-AF65-F5344CB8AC3E}">
        <p14:creationId xmlns:p14="http://schemas.microsoft.com/office/powerpoint/2010/main" val="740040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GB" b="0" dirty="0"/>
              <a:t>https://youthpolitics.org.uk/</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GB" b="0" dirty="0"/>
              <a:t>https://www.byc.org.uk/uk/uk-youth-parliament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GB" b="0" dirty="0"/>
              <a:t>https://twitter.com/commonsleader</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GB" b="0" dirty="0"/>
              <a:t>https://www.ukparliamentweek.org/en/?s=UK+Parliament+week+funding</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GB" b="0" dirty="0"/>
              <a:t>https://www.childrenscommissioner.gov.uk/</a:t>
            </a:r>
          </a:p>
          <a:p>
            <a:endParaRPr lang="en-GB" b="0" dirty="0"/>
          </a:p>
        </p:txBody>
      </p:sp>
      <p:sp>
        <p:nvSpPr>
          <p:cNvPr id="4" name="Slide Number Placeholder 3"/>
          <p:cNvSpPr>
            <a:spLocks noGrp="1"/>
          </p:cNvSpPr>
          <p:nvPr>
            <p:ph type="sldNum" sz="quarter" idx="5"/>
          </p:nvPr>
        </p:nvSpPr>
        <p:spPr/>
        <p:txBody>
          <a:bodyPr/>
          <a:lstStyle/>
          <a:p>
            <a:fld id="{A97D51B6-7CFE-4F54-B5E9-03006769A2F2}" type="slidenum">
              <a:rPr lang="en-GB" smtClean="0"/>
              <a:t>4</a:t>
            </a:fld>
            <a:endParaRPr lang="en-GB"/>
          </a:p>
        </p:txBody>
      </p:sp>
    </p:spTree>
    <p:extLst>
      <p:ext uri="{BB962C8B-B14F-4D97-AF65-F5344CB8AC3E}">
        <p14:creationId xmlns:p14="http://schemas.microsoft.com/office/powerpoint/2010/main" val="3406062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highlight>
                  <a:srgbClr val="FFFF00"/>
                </a:highlight>
              </a:rPr>
              <a:t>References &amp; Images  </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GB" dirty="0">
                <a:highlight>
                  <a:srgbClr val="FFFF00"/>
                </a:highlight>
              </a:rPr>
              <a:t>Vaccine: https://www.bbc.co.uk/newsround/54873843</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GB" b="0" dirty="0">
                <a:highlight>
                  <a:srgbClr val="FFFF00"/>
                </a:highlight>
              </a:rPr>
              <a:t>Biden: https://www.bbc.co.uk/newsround/54855171</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GB" b="0" dirty="0">
                <a:highlight>
                  <a:srgbClr val="FFFF00"/>
                </a:highlight>
              </a:rPr>
              <a:t>Rashford: https://www.bbc.co.uk/newsround/54862230</a:t>
            </a:r>
            <a:r>
              <a:rPr lang="en-GB" b="1" dirty="0">
                <a:highlight>
                  <a:srgbClr val="FFFF00"/>
                </a:highlight>
              </a:rPr>
              <a:t> and </a:t>
            </a:r>
            <a:r>
              <a:rPr lang="en-GB" b="0" dirty="0">
                <a:highlight>
                  <a:srgbClr val="FFFF00"/>
                </a:highlight>
              </a:rPr>
              <a:t>https://www.itv.com/news/2020-11-07/rashford-proud-after-government-u-turn-on-free-school-meals-at-christmas</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GB" b="0" dirty="0">
                <a:highlight>
                  <a:srgbClr val="FFFF00"/>
                </a:highlight>
              </a:rPr>
              <a:t>Wales: https://www.bbc.co.uk/newsround/54891773</a:t>
            </a:r>
          </a:p>
          <a:p>
            <a:endParaRPr lang="en-GB" dirty="0"/>
          </a:p>
        </p:txBody>
      </p:sp>
      <p:sp>
        <p:nvSpPr>
          <p:cNvPr id="4" name="Slide Number Placeholder 3"/>
          <p:cNvSpPr>
            <a:spLocks noGrp="1"/>
          </p:cNvSpPr>
          <p:nvPr>
            <p:ph type="sldNum" sz="quarter" idx="10"/>
          </p:nvPr>
        </p:nvSpPr>
        <p:spPr/>
        <p:txBody>
          <a:bodyPr/>
          <a:lstStyle/>
          <a:p>
            <a:fld id="{20F1A601-D8BD-B040-ABA4-FE93694EBCFA}" type="slidenum">
              <a:rPr lang="en-US" smtClean="0"/>
              <a:t>5</a:t>
            </a:fld>
            <a:endParaRPr lang="en-US"/>
          </a:p>
        </p:txBody>
      </p:sp>
    </p:spTree>
    <p:extLst>
      <p:ext uri="{BB962C8B-B14F-4D97-AF65-F5344CB8AC3E}">
        <p14:creationId xmlns:p14="http://schemas.microsoft.com/office/powerpoint/2010/main" val="265699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r>
              <a:rPr lang="en-GB" b="0" dirty="0"/>
              <a:t>iStock</a:t>
            </a:r>
          </a:p>
        </p:txBody>
      </p:sp>
      <p:sp>
        <p:nvSpPr>
          <p:cNvPr id="4" name="Slide Number Placeholder 3"/>
          <p:cNvSpPr>
            <a:spLocks noGrp="1"/>
          </p:cNvSpPr>
          <p:nvPr>
            <p:ph type="sldNum" sz="quarter" idx="10"/>
          </p:nvPr>
        </p:nvSpPr>
        <p:spPr/>
        <p:txBody>
          <a:bodyPr/>
          <a:lstStyle/>
          <a:p>
            <a:fld id="{20F1A601-D8BD-B040-ABA4-FE93694EBCFA}" type="slidenum">
              <a:rPr lang="en-US" smtClean="0"/>
              <a:t>6</a:t>
            </a:fld>
            <a:endParaRPr lang="en-US"/>
          </a:p>
        </p:txBody>
      </p:sp>
    </p:spTree>
    <p:extLst>
      <p:ext uri="{BB962C8B-B14F-4D97-AF65-F5344CB8AC3E}">
        <p14:creationId xmlns:p14="http://schemas.microsoft.com/office/powerpoint/2010/main" val="256315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t>Images</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GB" b="0" dirty="0"/>
              <a:t>iStock</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GB" b="0" dirty="0"/>
              <a:t>https://www.anti-bullyingalliance.org.uk/anti-bullying-week/anti-bullying-week-2020-united-against-bullying</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endParaRPr lang="en-GB" b="0" dirty="0"/>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endParaRPr lang="en-GB" b="0" dirty="0"/>
          </a:p>
        </p:txBody>
      </p:sp>
      <p:sp>
        <p:nvSpPr>
          <p:cNvPr id="4" name="Slide Number Placeholder 3"/>
          <p:cNvSpPr>
            <a:spLocks noGrp="1"/>
          </p:cNvSpPr>
          <p:nvPr>
            <p:ph type="sldNum" sz="quarter" idx="5"/>
          </p:nvPr>
        </p:nvSpPr>
        <p:spPr/>
        <p:txBody>
          <a:bodyPr/>
          <a:lstStyle/>
          <a:p>
            <a:fld id="{20F1A601-D8BD-B040-ABA4-FE93694EBCFA}" type="slidenum">
              <a:rPr lang="en-US" smtClean="0"/>
              <a:t>7</a:t>
            </a:fld>
            <a:endParaRPr lang="en-US"/>
          </a:p>
        </p:txBody>
      </p:sp>
    </p:spTree>
    <p:extLst>
      <p:ext uri="{BB962C8B-B14F-4D97-AF65-F5344CB8AC3E}">
        <p14:creationId xmlns:p14="http://schemas.microsoft.com/office/powerpoint/2010/main" val="2983536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20F1A601-D8BD-B040-ABA4-FE93694EBCFA}" type="slidenum">
              <a:rPr lang="en-US" smtClean="0"/>
              <a:t>8</a:t>
            </a:fld>
            <a:endParaRPr lang="en-US"/>
          </a:p>
        </p:txBody>
      </p:sp>
    </p:spTree>
    <p:extLst>
      <p:ext uri="{BB962C8B-B14F-4D97-AF65-F5344CB8AC3E}">
        <p14:creationId xmlns:p14="http://schemas.microsoft.com/office/powerpoint/2010/main" val="3052182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20F1A601-D8BD-B040-ABA4-FE93694EBCFA}" type="slidenum">
              <a:rPr lang="en-US" smtClean="0"/>
              <a:t>9</a:t>
            </a:fld>
            <a:endParaRPr lang="en-US"/>
          </a:p>
        </p:txBody>
      </p:sp>
    </p:spTree>
    <p:extLst>
      <p:ext uri="{BB962C8B-B14F-4D97-AF65-F5344CB8AC3E}">
        <p14:creationId xmlns:p14="http://schemas.microsoft.com/office/powerpoint/2010/main" val="131952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Images</a:t>
            </a:r>
          </a:p>
          <a:p>
            <a:pPr marL="228600" indent="-228600">
              <a:buAutoNum type="arabicParenR"/>
            </a:pPr>
            <a:r>
              <a:rPr lang="en-GB" b="0" dirty="0"/>
              <a:t>iStock</a:t>
            </a:r>
          </a:p>
          <a:p>
            <a:pPr marL="228600" indent="-228600">
              <a:buAutoNum type="arabicParenR"/>
            </a:pPr>
            <a:r>
              <a:rPr lang="en-GB" b="0" dirty="0"/>
              <a:t>https://www.nationalbullyinghelpline.co.uk/</a:t>
            </a:r>
          </a:p>
          <a:p>
            <a:pPr marL="228600" indent="-228600">
              <a:buAutoNum type="arabicPeriod"/>
            </a:pPr>
            <a:endParaRPr lang="en-GB" b="0" dirty="0"/>
          </a:p>
          <a:p>
            <a:pPr marL="0" indent="0">
              <a:buNone/>
            </a:pPr>
            <a:r>
              <a:rPr lang="en-GB" b="1" dirty="0"/>
              <a:t>References</a:t>
            </a:r>
          </a:p>
          <a:p>
            <a:pPr marL="228600" indent="-228600">
              <a:buAutoNum type="arabicParenR"/>
            </a:pPr>
            <a:r>
              <a:rPr lang="en-GB" dirty="0"/>
              <a:t>https</a:t>
            </a:r>
            <a:r>
              <a:rPr lang="en-GB" b="0" dirty="0"/>
              <a:t>://www.nationalbullyinghelpline.co.uk/</a:t>
            </a:r>
          </a:p>
        </p:txBody>
      </p:sp>
      <p:sp>
        <p:nvSpPr>
          <p:cNvPr id="4" name="Slide Number Placeholder 3"/>
          <p:cNvSpPr>
            <a:spLocks noGrp="1"/>
          </p:cNvSpPr>
          <p:nvPr>
            <p:ph type="sldNum" sz="quarter" idx="5"/>
          </p:nvPr>
        </p:nvSpPr>
        <p:spPr/>
        <p:txBody>
          <a:bodyPr/>
          <a:lstStyle/>
          <a:p>
            <a:fld id="{C00E99A3-C08E-4E30-9AB6-0C6D7229B5B0}" type="slidenum">
              <a:rPr lang="en-GB" smtClean="0"/>
              <a:t>10</a:t>
            </a:fld>
            <a:endParaRPr lang="en-GB"/>
          </a:p>
        </p:txBody>
      </p:sp>
    </p:spTree>
    <p:extLst>
      <p:ext uri="{BB962C8B-B14F-4D97-AF65-F5344CB8AC3E}">
        <p14:creationId xmlns:p14="http://schemas.microsoft.com/office/powerpoint/2010/main" val="3424664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15.png"/><Relationship Id="rId4" Type="http://schemas.openxmlformats.org/officeDocument/2006/relationships/image" Target="../media/image17.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tif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5.png"/><Relationship Id="rId7"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5.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5.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5.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5.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26.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26.png"/><Relationship Id="rId5" Type="http://schemas.openxmlformats.org/officeDocument/2006/relationships/image" Target="../media/image14.png"/><Relationship Id="rId4" Type="http://schemas.openxmlformats.org/officeDocument/2006/relationships/image" Target="../media/image17.sv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7.svg"/></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4.png"/><Relationship Id="rId7" Type="http://schemas.openxmlformats.org/officeDocument/2006/relationships/image" Target="../media/image33.png"/><Relationship Id="rId2" Type="http://schemas.openxmlformats.org/officeDocument/2006/relationships/image" Target="../media/image15.png"/><Relationship Id="rId1" Type="http://schemas.openxmlformats.org/officeDocument/2006/relationships/slideMaster" Target="../slideMasters/slideMaster6.xml"/><Relationship Id="rId6" Type="http://schemas.openxmlformats.org/officeDocument/2006/relationships/image" Target="../media/image32.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35.png"/></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4.png"/><Relationship Id="rId7" Type="http://schemas.openxmlformats.org/officeDocument/2006/relationships/image" Target="../media/image33.png"/><Relationship Id="rId2" Type="http://schemas.openxmlformats.org/officeDocument/2006/relationships/image" Target="../media/image15.png"/><Relationship Id="rId1" Type="http://schemas.openxmlformats.org/officeDocument/2006/relationships/slideMaster" Target="../slideMasters/slideMaster6.xml"/><Relationship Id="rId6" Type="http://schemas.openxmlformats.org/officeDocument/2006/relationships/image" Target="../media/image32.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35.png"/></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4.png"/><Relationship Id="rId7" Type="http://schemas.openxmlformats.org/officeDocument/2006/relationships/image" Target="../media/image34.png"/><Relationship Id="rId2" Type="http://schemas.openxmlformats.org/officeDocument/2006/relationships/image" Target="../media/image15.png"/><Relationship Id="rId1" Type="http://schemas.openxmlformats.org/officeDocument/2006/relationships/slideMaster" Target="../slideMasters/slideMaster6.xml"/><Relationship Id="rId6" Type="http://schemas.openxmlformats.org/officeDocument/2006/relationships/image" Target="../media/image33.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18.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Master" Target="../slideMasters/slideMaster6.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Master" Target="../slideMasters/slideMaster6.xml"/><Relationship Id="rId6" Type="http://schemas.openxmlformats.org/officeDocument/2006/relationships/image" Target="../media/image26.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95C5F7-E33A-C84D-9D5C-CFABFACAFC94}" type="slidenum">
              <a:rPr lang="en-US" smtClean="0"/>
              <a:t>‹#›</a:t>
            </a:fld>
            <a:endParaRPr lang="en-US"/>
          </a:p>
        </p:txBody>
      </p:sp>
      <p:pic>
        <p:nvPicPr>
          <p:cNvPr id="5" name="Picture 4">
            <a:extLst>
              <a:ext uri="{FF2B5EF4-FFF2-40B4-BE49-F238E27FC236}">
                <a16:creationId xmlns:a16="http://schemas.microsoft.com/office/drawing/2014/main" id="{A2DA70E7-3C8C-472E-910F-5D591692209E}"/>
              </a:ext>
            </a:extLst>
          </p:cNvPr>
          <p:cNvPicPr>
            <a:picLocks noChangeAspect="1"/>
          </p:cNvPicPr>
          <p:nvPr/>
        </p:nvPicPr>
        <p:blipFill>
          <a:blip r:embed="rId2"/>
          <a:stretch>
            <a:fillRect/>
          </a:stretch>
        </p:blipFill>
        <p:spPr>
          <a:xfrm>
            <a:off x="3572170" y="2420026"/>
            <a:ext cx="1999661" cy="2017951"/>
          </a:xfrm>
          <a:prstGeom prst="rect">
            <a:avLst/>
          </a:prstGeom>
        </p:spPr>
      </p:pic>
      <p:pic>
        <p:nvPicPr>
          <p:cNvPr id="6" name="Picture 5">
            <a:extLst>
              <a:ext uri="{FF2B5EF4-FFF2-40B4-BE49-F238E27FC236}">
                <a16:creationId xmlns:a16="http://schemas.microsoft.com/office/drawing/2014/main" id="{C9AD2EDB-A7E6-4118-B366-6E2D822882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68725" y="2124745"/>
            <a:ext cx="993753" cy="956220"/>
          </a:xfrm>
          <a:prstGeom prst="rect">
            <a:avLst/>
          </a:prstGeom>
        </p:spPr>
      </p:pic>
      <p:pic>
        <p:nvPicPr>
          <p:cNvPr id="7" name="Picture 6">
            <a:extLst>
              <a:ext uri="{FF2B5EF4-FFF2-40B4-BE49-F238E27FC236}">
                <a16:creationId xmlns:a16="http://schemas.microsoft.com/office/drawing/2014/main" id="{800EE5B9-5D5D-464A-A82B-BF2F089D3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2542493" y="954518"/>
            <a:ext cx="499626" cy="595324"/>
          </a:xfrm>
          <a:prstGeom prst="rect">
            <a:avLst/>
          </a:prstGeom>
        </p:spPr>
      </p:pic>
      <p:pic>
        <p:nvPicPr>
          <p:cNvPr id="8" name="Picture 7">
            <a:extLst>
              <a:ext uri="{FF2B5EF4-FFF2-40B4-BE49-F238E27FC236}">
                <a16:creationId xmlns:a16="http://schemas.microsoft.com/office/drawing/2014/main" id="{9D201E08-445F-4969-842D-8287DF2BC8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30639" y="3349942"/>
            <a:ext cx="654377" cy="980728"/>
          </a:xfrm>
          <a:prstGeom prst="rect">
            <a:avLst/>
          </a:prstGeom>
        </p:spPr>
      </p:pic>
      <p:pic>
        <p:nvPicPr>
          <p:cNvPr id="9" name="Picture 8">
            <a:extLst>
              <a:ext uri="{FF2B5EF4-FFF2-40B4-BE49-F238E27FC236}">
                <a16:creationId xmlns:a16="http://schemas.microsoft.com/office/drawing/2014/main" id="{4F27D556-59F7-424F-9225-FD5341B622F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38452" y="2873384"/>
            <a:ext cx="829498" cy="1642672"/>
          </a:xfrm>
          <a:prstGeom prst="rect">
            <a:avLst/>
          </a:prstGeom>
        </p:spPr>
      </p:pic>
      <p:sp>
        <p:nvSpPr>
          <p:cNvPr id="3" name="Text Placeholder 2">
            <a:extLst>
              <a:ext uri="{FF2B5EF4-FFF2-40B4-BE49-F238E27FC236}">
                <a16:creationId xmlns:a16="http://schemas.microsoft.com/office/drawing/2014/main" id="{8931BFCD-CDBC-443E-B743-AC84C5E56E50}"/>
              </a:ext>
            </a:extLst>
          </p:cNvPr>
          <p:cNvSpPr>
            <a:spLocks noGrp="1"/>
          </p:cNvSpPr>
          <p:nvPr>
            <p:ph type="body" sz="quarter" idx="13" hasCustomPrompt="1"/>
          </p:nvPr>
        </p:nvSpPr>
        <p:spPr>
          <a:xfrm>
            <a:off x="2697971" y="4207070"/>
            <a:ext cx="3529013" cy="683772"/>
          </a:xfrm>
        </p:spPr>
        <p:txBody>
          <a:bodyPr>
            <a:noAutofit/>
          </a:bodyPr>
          <a:lstStyle>
            <a:lvl1pPr marL="0" indent="0">
              <a:buNone/>
              <a:defRPr sz="4400" b="1">
                <a:solidFill>
                  <a:schemeClr val="accent1"/>
                </a:solidFill>
              </a:defRPr>
            </a:lvl1pPr>
          </a:lstStyle>
          <a:p>
            <a:pPr lvl="0"/>
            <a:r>
              <a:rPr lang="en-GB" dirty="0"/>
              <a:t>Primary KS1</a:t>
            </a:r>
          </a:p>
        </p:txBody>
      </p:sp>
    </p:spTree>
    <p:extLst>
      <p:ext uri="{BB962C8B-B14F-4D97-AF65-F5344CB8AC3E}">
        <p14:creationId xmlns:p14="http://schemas.microsoft.com/office/powerpoint/2010/main" val="2403409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losing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332B78-DC47-4EF7-8377-CAD9B7510096}"/>
              </a:ext>
            </a:extLst>
          </p:cNvPr>
          <p:cNvSpPr>
            <a:spLocks noGrp="1"/>
          </p:cNvSpPr>
          <p:nvPr>
            <p:ph type="sldNum" sz="quarter" idx="10"/>
          </p:nvPr>
        </p:nvSpPr>
        <p:spPr/>
        <p:txBody>
          <a:bodyPr/>
          <a:lstStyle/>
          <a:p>
            <a:fld id="{E995C5F7-E33A-C84D-9D5C-CFABFACAFC94}" type="slidenum">
              <a:rPr lang="en-US" smtClean="0"/>
              <a:t>‹#›</a:t>
            </a:fld>
            <a:endParaRPr lang="en-US"/>
          </a:p>
        </p:txBody>
      </p:sp>
      <p:grpSp>
        <p:nvGrpSpPr>
          <p:cNvPr id="7" name="Group 6">
            <a:extLst>
              <a:ext uri="{FF2B5EF4-FFF2-40B4-BE49-F238E27FC236}">
                <a16:creationId xmlns:a16="http://schemas.microsoft.com/office/drawing/2014/main" id="{62811BCB-6383-4BBE-8F38-2811A1D36375}"/>
              </a:ext>
            </a:extLst>
          </p:cNvPr>
          <p:cNvGrpSpPr/>
          <p:nvPr/>
        </p:nvGrpSpPr>
        <p:grpSpPr>
          <a:xfrm>
            <a:off x="3541893" y="2503328"/>
            <a:ext cx="2722203" cy="2748632"/>
            <a:chOff x="3635896" y="2780928"/>
            <a:chExt cx="2722203" cy="2748632"/>
          </a:xfrm>
        </p:grpSpPr>
        <p:grpSp>
          <p:nvGrpSpPr>
            <p:cNvPr id="8" name="Group 7">
              <a:extLst>
                <a:ext uri="{FF2B5EF4-FFF2-40B4-BE49-F238E27FC236}">
                  <a16:creationId xmlns:a16="http://schemas.microsoft.com/office/drawing/2014/main" id="{A76B8D68-E61A-41B5-83C7-05C79518C926}"/>
                </a:ext>
              </a:extLst>
            </p:cNvPr>
            <p:cNvGrpSpPr/>
            <p:nvPr/>
          </p:nvGrpSpPr>
          <p:grpSpPr>
            <a:xfrm>
              <a:off x="3635896" y="2780928"/>
              <a:ext cx="2722203" cy="2748632"/>
              <a:chOff x="3635896" y="2780928"/>
              <a:chExt cx="2722203" cy="2748632"/>
            </a:xfrm>
          </p:grpSpPr>
          <p:pic>
            <p:nvPicPr>
              <p:cNvPr id="10" name="Picture 9">
                <a:extLst>
                  <a:ext uri="{FF2B5EF4-FFF2-40B4-BE49-F238E27FC236}">
                    <a16:creationId xmlns:a16="http://schemas.microsoft.com/office/drawing/2014/main" id="{85BB686D-62CB-447D-913B-FE2A5C28400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35896" y="2780928"/>
                <a:ext cx="2722203" cy="2748632"/>
              </a:xfrm>
              <a:prstGeom prst="rect">
                <a:avLst/>
              </a:prstGeom>
            </p:spPr>
          </p:pic>
          <p:pic>
            <p:nvPicPr>
              <p:cNvPr id="11" name="Picture 10">
                <a:extLst>
                  <a:ext uri="{FF2B5EF4-FFF2-40B4-BE49-F238E27FC236}">
                    <a16:creationId xmlns:a16="http://schemas.microsoft.com/office/drawing/2014/main" id="{22A87CED-981C-4BF2-8994-CDAA3FEA50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5976" y="4149080"/>
                <a:ext cx="655780" cy="660365"/>
              </a:xfrm>
              <a:prstGeom prst="rect">
                <a:avLst/>
              </a:prstGeom>
            </p:spPr>
          </p:pic>
        </p:grpSp>
        <p:sp>
          <p:nvSpPr>
            <p:cNvPr id="9" name="Frame 8">
              <a:extLst>
                <a:ext uri="{FF2B5EF4-FFF2-40B4-BE49-F238E27FC236}">
                  <a16:creationId xmlns:a16="http://schemas.microsoft.com/office/drawing/2014/main" id="{05739293-DC20-496C-B38E-61B462753C9F}"/>
                </a:ext>
              </a:extLst>
            </p:cNvPr>
            <p:cNvSpPr/>
            <p:nvPr/>
          </p:nvSpPr>
          <p:spPr>
            <a:xfrm>
              <a:off x="4079149" y="4061384"/>
              <a:ext cx="1152128" cy="884265"/>
            </a:xfrm>
            <a:prstGeom prst="frame">
              <a:avLst>
                <a:gd name="adj1" fmla="val 2443"/>
              </a:avLst>
            </a:prstGeom>
            <a:solidFill>
              <a:srgbClr val="6088EF"/>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3" name="Picture 12">
            <a:extLst>
              <a:ext uri="{FF2B5EF4-FFF2-40B4-BE49-F238E27FC236}">
                <a16:creationId xmlns:a16="http://schemas.microsoft.com/office/drawing/2014/main" id="{1D188BFA-42D5-4812-946F-4D320F4D42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35130" y="5817904"/>
            <a:ext cx="3347864" cy="538448"/>
          </a:xfrm>
          <a:prstGeom prst="rect">
            <a:avLst/>
          </a:prstGeom>
        </p:spPr>
      </p:pic>
      <p:pic>
        <p:nvPicPr>
          <p:cNvPr id="14" name="Picture 13">
            <a:extLst>
              <a:ext uri="{FF2B5EF4-FFF2-40B4-BE49-F238E27FC236}">
                <a16:creationId xmlns:a16="http://schemas.microsoft.com/office/drawing/2014/main" id="{EB3753F7-84DA-4001-BFD1-056FC0FF607D}"/>
              </a:ext>
            </a:extLst>
          </p:cNvPr>
          <p:cNvPicPr>
            <a:picLocks noChangeAspect="1"/>
          </p:cNvPicPr>
          <p:nvPr/>
        </p:nvPicPr>
        <p:blipFill>
          <a:blip r:embed="rId5"/>
          <a:stretch>
            <a:fillRect/>
          </a:stretch>
        </p:blipFill>
        <p:spPr>
          <a:xfrm>
            <a:off x="7988526" y="332656"/>
            <a:ext cx="871804" cy="877900"/>
          </a:xfrm>
          <a:prstGeom prst="rect">
            <a:avLst/>
          </a:prstGeom>
        </p:spPr>
      </p:pic>
      <p:sp>
        <p:nvSpPr>
          <p:cNvPr id="15" name="Rectangle 14">
            <a:extLst>
              <a:ext uri="{FF2B5EF4-FFF2-40B4-BE49-F238E27FC236}">
                <a16:creationId xmlns:a16="http://schemas.microsoft.com/office/drawing/2014/main" id="{4C4E4566-B2BC-475A-9EFF-BA5C7B4CABBD}"/>
              </a:ext>
            </a:extLst>
          </p:cNvPr>
          <p:cNvSpPr/>
          <p:nvPr/>
        </p:nvSpPr>
        <p:spPr>
          <a:xfrm>
            <a:off x="1970664" y="982129"/>
            <a:ext cx="5238398" cy="1384995"/>
          </a:xfrm>
          <a:prstGeom prst="rect">
            <a:avLst/>
          </a:prstGeom>
        </p:spPr>
        <p:txBody>
          <a:bodyPr wrap="square" anchor="ctr">
            <a:spAutoFit/>
          </a:bodyPr>
          <a:lstStyle/>
          <a:p>
            <a:pPr algn="ctr"/>
            <a:r>
              <a:rPr lang="en-GB" sz="2800" b="1">
                <a:solidFill>
                  <a:srgbClr val="2D2D2D"/>
                </a:solidFill>
                <a:latin typeface="Century Gothic" panose="020B0502020202020204" pitchFamily="34" charset="0"/>
                <a:ea typeface="Lato" panose="020F0502020204030203" pitchFamily="34" charset="0"/>
                <a:cs typeface="Lato" panose="020F0502020204030203" pitchFamily="34" charset="0"/>
              </a:rPr>
              <a:t>Vote now on…</a:t>
            </a:r>
            <a:br>
              <a:rPr lang="en-GB" sz="2800" b="1">
                <a:solidFill>
                  <a:srgbClr val="97E8D7"/>
                </a:solidFill>
                <a:latin typeface="Century Gothic" panose="020B0502020202020204" pitchFamily="34" charset="0"/>
                <a:ea typeface="Lato" panose="020F0502020204030203" pitchFamily="34" charset="0"/>
                <a:cs typeface="Lato" panose="020F0502020204030203" pitchFamily="34" charset="0"/>
              </a:rPr>
            </a:br>
            <a:br>
              <a:rPr lang="en-GB" sz="2800" b="1">
                <a:solidFill>
                  <a:srgbClr val="97E8D7"/>
                </a:solidFill>
                <a:latin typeface="Century Gothic" panose="020B0502020202020204" pitchFamily="34" charset="0"/>
                <a:ea typeface="Lato" panose="020F0502020204030203" pitchFamily="34" charset="0"/>
                <a:cs typeface="Lato" panose="020F0502020204030203" pitchFamily="34" charset="0"/>
              </a:rPr>
            </a:br>
            <a:r>
              <a:rPr lang="en-GB" sz="2800" b="1" u="sng">
                <a:latin typeface="Century Gothic" panose="020B0502020202020204" pitchFamily="34" charset="0"/>
                <a:ea typeface="Lato" panose="020F0502020204030203" pitchFamily="34" charset="0"/>
                <a:cs typeface="Lato" panose="020F0502020204030203" pitchFamily="34" charset="0"/>
              </a:rPr>
              <a:t>www.votesforschools.com</a:t>
            </a:r>
            <a:r>
              <a:rPr lang="en-GB" sz="2800" b="1">
                <a:solidFill>
                  <a:srgbClr val="97E8D7"/>
                </a:solidFill>
                <a:latin typeface="Century Gothic" panose="020B0502020202020204" pitchFamily="34" charset="0"/>
                <a:ea typeface="Lato" panose="020F0502020204030203" pitchFamily="34" charset="0"/>
                <a:cs typeface="Lato" panose="020F0502020204030203" pitchFamily="34" charset="0"/>
              </a:rPr>
              <a:t> </a:t>
            </a:r>
            <a:endParaRPr lang="en-GB" sz="2800"/>
          </a:p>
        </p:txBody>
      </p:sp>
    </p:spTree>
    <p:extLst>
      <p:ext uri="{BB962C8B-B14F-4D97-AF65-F5344CB8AC3E}">
        <p14:creationId xmlns:p14="http://schemas.microsoft.com/office/powerpoint/2010/main" val="2602013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11/11/2020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2873315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11/11/2020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3460181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95C5F7-E33A-C84D-9D5C-CFABFACAFC94}" type="slidenum">
              <a:rPr lang="en-US" smtClean="0"/>
              <a:t>‹#›</a:t>
            </a:fld>
            <a:endParaRPr lang="en-US"/>
          </a:p>
        </p:txBody>
      </p:sp>
      <p:pic>
        <p:nvPicPr>
          <p:cNvPr id="5" name="Picture 4">
            <a:extLst>
              <a:ext uri="{FF2B5EF4-FFF2-40B4-BE49-F238E27FC236}">
                <a16:creationId xmlns:a16="http://schemas.microsoft.com/office/drawing/2014/main" id="{A2DA70E7-3C8C-472E-910F-5D591692209E}"/>
              </a:ext>
            </a:extLst>
          </p:cNvPr>
          <p:cNvPicPr>
            <a:picLocks noChangeAspect="1"/>
          </p:cNvPicPr>
          <p:nvPr/>
        </p:nvPicPr>
        <p:blipFill>
          <a:blip r:embed="rId2"/>
          <a:stretch>
            <a:fillRect/>
          </a:stretch>
        </p:blipFill>
        <p:spPr>
          <a:xfrm>
            <a:off x="3572170" y="2420026"/>
            <a:ext cx="1999661" cy="2017951"/>
          </a:xfrm>
          <a:prstGeom prst="rect">
            <a:avLst/>
          </a:prstGeom>
        </p:spPr>
      </p:pic>
      <p:pic>
        <p:nvPicPr>
          <p:cNvPr id="6" name="Picture 5">
            <a:extLst>
              <a:ext uri="{FF2B5EF4-FFF2-40B4-BE49-F238E27FC236}">
                <a16:creationId xmlns:a16="http://schemas.microsoft.com/office/drawing/2014/main" id="{C9AD2EDB-A7E6-4118-B366-6E2D822882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68725" y="2124745"/>
            <a:ext cx="993753" cy="956220"/>
          </a:xfrm>
          <a:prstGeom prst="rect">
            <a:avLst/>
          </a:prstGeom>
        </p:spPr>
      </p:pic>
      <p:pic>
        <p:nvPicPr>
          <p:cNvPr id="7" name="Picture 6">
            <a:extLst>
              <a:ext uri="{FF2B5EF4-FFF2-40B4-BE49-F238E27FC236}">
                <a16:creationId xmlns:a16="http://schemas.microsoft.com/office/drawing/2014/main" id="{800EE5B9-5D5D-464A-A82B-BF2F089D3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2542493" y="954518"/>
            <a:ext cx="499626" cy="595324"/>
          </a:xfrm>
          <a:prstGeom prst="rect">
            <a:avLst/>
          </a:prstGeom>
        </p:spPr>
      </p:pic>
      <p:pic>
        <p:nvPicPr>
          <p:cNvPr id="8" name="Picture 7">
            <a:extLst>
              <a:ext uri="{FF2B5EF4-FFF2-40B4-BE49-F238E27FC236}">
                <a16:creationId xmlns:a16="http://schemas.microsoft.com/office/drawing/2014/main" id="{9D201E08-445F-4969-842D-8287DF2BC8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30639" y="3349942"/>
            <a:ext cx="654377" cy="980728"/>
          </a:xfrm>
          <a:prstGeom prst="rect">
            <a:avLst/>
          </a:prstGeom>
        </p:spPr>
      </p:pic>
      <p:pic>
        <p:nvPicPr>
          <p:cNvPr id="9" name="Picture 8">
            <a:extLst>
              <a:ext uri="{FF2B5EF4-FFF2-40B4-BE49-F238E27FC236}">
                <a16:creationId xmlns:a16="http://schemas.microsoft.com/office/drawing/2014/main" id="{4F27D556-59F7-424F-9225-FD5341B622F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38452" y="2873384"/>
            <a:ext cx="829498" cy="1642672"/>
          </a:xfrm>
          <a:prstGeom prst="rect">
            <a:avLst/>
          </a:prstGeom>
        </p:spPr>
      </p:pic>
      <p:sp>
        <p:nvSpPr>
          <p:cNvPr id="3" name="Text Placeholder 2">
            <a:extLst>
              <a:ext uri="{FF2B5EF4-FFF2-40B4-BE49-F238E27FC236}">
                <a16:creationId xmlns:a16="http://schemas.microsoft.com/office/drawing/2014/main" id="{8931BFCD-CDBC-443E-B743-AC84C5E56E50}"/>
              </a:ext>
            </a:extLst>
          </p:cNvPr>
          <p:cNvSpPr>
            <a:spLocks noGrp="1"/>
          </p:cNvSpPr>
          <p:nvPr>
            <p:ph type="body" sz="quarter" idx="13" hasCustomPrompt="1"/>
          </p:nvPr>
        </p:nvSpPr>
        <p:spPr>
          <a:xfrm>
            <a:off x="2697971" y="4207070"/>
            <a:ext cx="3529013" cy="683772"/>
          </a:xfrm>
        </p:spPr>
        <p:txBody>
          <a:bodyPr>
            <a:noAutofit/>
          </a:bodyPr>
          <a:lstStyle>
            <a:lvl1pPr marL="0" indent="0">
              <a:buNone/>
              <a:defRPr sz="4400" b="1">
                <a:solidFill>
                  <a:schemeClr val="accent1"/>
                </a:solidFill>
              </a:defRPr>
            </a:lvl1pPr>
          </a:lstStyle>
          <a:p>
            <a:pPr lvl="0"/>
            <a:r>
              <a:rPr lang="en-GB" dirty="0"/>
              <a:t>Primary KS1</a:t>
            </a:r>
          </a:p>
        </p:txBody>
      </p:sp>
    </p:spTree>
    <p:extLst>
      <p:ext uri="{BB962C8B-B14F-4D97-AF65-F5344CB8AC3E}">
        <p14:creationId xmlns:p14="http://schemas.microsoft.com/office/powerpoint/2010/main" val="631052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9"/>
            <a:ext cx="7772400" cy="1470025"/>
          </a:xfrm>
        </p:spPr>
        <p:txBody>
          <a:bodyPr>
            <a:normAutofit/>
          </a:bodyPr>
          <a:lstStyle>
            <a:lvl1pPr>
              <a:defRPr sz="2800" b="1">
                <a:latin typeface="+mn-lt"/>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1272073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arning Journey">
    <p:spTree>
      <p:nvGrpSpPr>
        <p:cNvPr id="1" name=""/>
        <p:cNvGrpSpPr/>
        <p:nvPr/>
      </p:nvGrpSpPr>
      <p:grpSpPr>
        <a:xfrm>
          <a:off x="0" y="0"/>
          <a:ext cx="0" cy="0"/>
          <a:chOff x="0" y="0"/>
          <a:chExt cx="0" cy="0"/>
        </a:xfrm>
      </p:grpSpPr>
      <p:pic>
        <p:nvPicPr>
          <p:cNvPr id="10" name="Picture 4" descr="Image result for finish sign">
            <a:extLst>
              <a:ext uri="{FF2B5EF4-FFF2-40B4-BE49-F238E27FC236}">
                <a16:creationId xmlns:a16="http://schemas.microsoft.com/office/drawing/2014/main" id="{B3EC44D8-1F0E-474B-B346-B47AC186D92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339817" y="4985651"/>
            <a:ext cx="1228485" cy="1218753"/>
          </a:xfrm>
          <a:prstGeom prst="rect">
            <a:avLst/>
          </a:prstGeom>
          <a:noFill/>
          <a:extLst>
            <a:ext uri="{909E8E84-426E-40dd-AFC4-6F175D3DCCD1}">
              <a14:hiddenFill xmlns="" xmlns:a14="http://schemas.microsoft.com/office/drawing/2010/main">
                <a:solidFill>
                  <a:srgbClr val="FFFFFF"/>
                </a:solidFill>
              </a14:hiddenFill>
            </a:ext>
          </a:extLst>
        </p:spPr>
      </p:pic>
      <p:sp>
        <p:nvSpPr>
          <p:cNvPr id="9" name="Freeform: Shape 9">
            <a:extLst>
              <a:ext uri="{FF2B5EF4-FFF2-40B4-BE49-F238E27FC236}">
                <a16:creationId xmlns:a16="http://schemas.microsoft.com/office/drawing/2014/main" id="{E61A4D26-4875-40CA-A5B2-7B453F8FE296}"/>
              </a:ext>
            </a:extLst>
          </p:cNvPr>
          <p:cNvSpPr/>
          <p:nvPr/>
        </p:nvSpPr>
        <p:spPr>
          <a:xfrm>
            <a:off x="836464" y="1772816"/>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highlight>
                <a:srgbClr val="03ABE1"/>
              </a:highlight>
              <a:latin typeface="Century Gothic"/>
              <a:cs typeface="Century Gothic"/>
            </a:endParaRPr>
          </a:p>
        </p:txBody>
      </p:sp>
      <p:sp>
        <p:nvSpPr>
          <p:cNvPr id="7" name="Slide Number Placeholder 6"/>
          <p:cNvSpPr>
            <a:spLocks noGrp="1"/>
          </p:cNvSpPr>
          <p:nvPr>
            <p:ph type="sldNum" sz="quarter" idx="12"/>
          </p:nvPr>
        </p:nvSpPr>
        <p:spPr/>
        <p:txBody>
          <a:bodyPr/>
          <a:lstStyle/>
          <a:p>
            <a:fld id="{E995C5F7-E33A-C84D-9D5C-CFABFACAFC94}" type="slidenum">
              <a:rPr lang="en-US" smtClean="0"/>
              <a:t>‹#›</a:t>
            </a:fld>
            <a:endParaRPr lang="en-US"/>
          </a:p>
        </p:txBody>
      </p:sp>
      <p:pic>
        <p:nvPicPr>
          <p:cNvPr id="8" name="Picture 2" descr="http://www.thehiveinsight.com/wp-content/themes/tsu/css/images/signs-right-start.png">
            <a:extLst>
              <a:ext uri="{FF2B5EF4-FFF2-40B4-BE49-F238E27FC236}">
                <a16:creationId xmlns:a16="http://schemas.microsoft.com/office/drawing/2014/main" id="{3E3F0D5E-229D-49A7-AAB6-0D351DD0A03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248457"/>
            <a:ext cx="1431618" cy="1247433"/>
          </a:xfrm>
          <a:prstGeom prst="rect">
            <a:avLst/>
          </a:prstGeom>
          <a:noFill/>
          <a:extLst>
            <a:ext uri="{909E8E84-426E-40dd-AFC4-6F175D3DCCD1}">
              <a14:hiddenFill xmlns="" xmlns:a14="http://schemas.microsoft.com/office/drawing/2010/main">
                <a:solidFill>
                  <a:srgbClr val="FFFFFF"/>
                </a:solidFill>
              </a14:hiddenFill>
            </a:ext>
          </a:extLst>
        </p:spPr>
      </p:pic>
      <p:sp>
        <p:nvSpPr>
          <p:cNvPr id="31" name="Text Placeholder 24">
            <a:extLst>
              <a:ext uri="{FF2B5EF4-FFF2-40B4-BE49-F238E27FC236}">
                <a16:creationId xmlns:a16="http://schemas.microsoft.com/office/drawing/2014/main" id="{DB6B306F-BFCD-4479-ACB0-81C8F27DCE04}"/>
              </a:ext>
            </a:extLst>
          </p:cNvPr>
          <p:cNvSpPr>
            <a:spLocks noGrp="1"/>
          </p:cNvSpPr>
          <p:nvPr>
            <p:ph type="body" sz="quarter" idx="17"/>
          </p:nvPr>
        </p:nvSpPr>
        <p:spPr>
          <a:xfrm>
            <a:off x="641476" y="3434574"/>
            <a:ext cx="1799130" cy="1149259"/>
          </a:xfrm>
          <a:solidFill>
            <a:schemeClr val="bg1"/>
          </a:solidFill>
          <a:ln>
            <a:solidFill>
              <a:schemeClr val="accent1"/>
            </a:solidFill>
          </a:ln>
        </p:spPr>
        <p:txBody>
          <a:bodyPr anchor="ctr">
            <a:noAutofit/>
          </a:bodyPr>
          <a:lstStyle>
            <a:lvl1pPr marL="0" indent="0" algn="ctr">
              <a:buNone/>
              <a:defRPr sz="18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2" name="Title 1">
            <a:extLst>
              <a:ext uri="{FF2B5EF4-FFF2-40B4-BE49-F238E27FC236}">
                <a16:creationId xmlns:a16="http://schemas.microsoft.com/office/drawing/2014/main" id="{0B71B64D-5B71-48B0-A10B-5D516CB7DCF1}"/>
              </a:ext>
            </a:extLst>
          </p:cNvPr>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a:latin typeface="Century Gothic"/>
                <a:cs typeface="Century Gothic"/>
              </a:rPr>
              <a:t>Our learning journey for this week!</a:t>
            </a:r>
          </a:p>
        </p:txBody>
      </p:sp>
      <p:pic>
        <p:nvPicPr>
          <p:cNvPr id="23" name="Picture 22">
            <a:extLst>
              <a:ext uri="{FF2B5EF4-FFF2-40B4-BE49-F238E27FC236}">
                <a16:creationId xmlns:a16="http://schemas.microsoft.com/office/drawing/2014/main" id="{45CCE3C3-94F3-4F76-9B2B-3CFAD82825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9845" y="365399"/>
            <a:ext cx="871804" cy="877900"/>
          </a:xfrm>
          <a:prstGeom prst="rect">
            <a:avLst/>
          </a:prstGeom>
        </p:spPr>
      </p:pic>
      <p:sp>
        <p:nvSpPr>
          <p:cNvPr id="25" name="Text Placeholder 24">
            <a:extLst>
              <a:ext uri="{FF2B5EF4-FFF2-40B4-BE49-F238E27FC236}">
                <a16:creationId xmlns:a16="http://schemas.microsoft.com/office/drawing/2014/main" id="{15F20F20-48E6-4C24-8828-2C82B4338565}"/>
              </a:ext>
            </a:extLst>
          </p:cNvPr>
          <p:cNvSpPr>
            <a:spLocks noGrp="1"/>
          </p:cNvSpPr>
          <p:nvPr>
            <p:ph type="body" sz="quarter" idx="13"/>
          </p:nvPr>
        </p:nvSpPr>
        <p:spPr>
          <a:xfrm>
            <a:off x="2077538" y="1231203"/>
            <a:ext cx="1712913" cy="1109663"/>
          </a:xfrm>
          <a:solidFill>
            <a:schemeClr val="bg1"/>
          </a:solidFill>
          <a:ln>
            <a:solidFill>
              <a:schemeClr val="accent1"/>
            </a:solidFill>
          </a:ln>
        </p:spPr>
        <p:txBody>
          <a:bodyPr anchor="ctr">
            <a:noAutofit/>
          </a:bodyPr>
          <a:lstStyle>
            <a:lvl1pPr marL="0" indent="0" algn="ctr">
              <a:buNone/>
              <a:defRPr sz="18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7" name="Text Placeholder 26">
            <a:extLst>
              <a:ext uri="{FF2B5EF4-FFF2-40B4-BE49-F238E27FC236}">
                <a16:creationId xmlns:a16="http://schemas.microsoft.com/office/drawing/2014/main" id="{2868CCFB-DEDB-423B-A8FC-3A26C842F38A}"/>
              </a:ext>
            </a:extLst>
          </p:cNvPr>
          <p:cNvSpPr>
            <a:spLocks noGrp="1"/>
          </p:cNvSpPr>
          <p:nvPr>
            <p:ph type="body" sz="quarter" idx="14"/>
          </p:nvPr>
        </p:nvSpPr>
        <p:spPr>
          <a:xfrm>
            <a:off x="4764864" y="1140405"/>
            <a:ext cx="1884045" cy="1161348"/>
          </a:xfrm>
          <a:prstGeom prst="ellipse">
            <a:avLst/>
          </a:prstGeom>
          <a:solidFill>
            <a:schemeClr val="bg1"/>
          </a:solidFill>
          <a:ln>
            <a:solidFill>
              <a:schemeClr val="accent1"/>
            </a:solidFill>
          </a:ln>
        </p:spPr>
        <p:txBody>
          <a:bodyPr anchor="ctr">
            <a:noAutofit/>
          </a:bodyPr>
          <a:lstStyle>
            <a:lvl1pPr marL="0" indent="0" algn="ctr">
              <a:buNone/>
              <a:defRPr sz="18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29" name="Text Placeholder 24">
            <a:extLst>
              <a:ext uri="{FF2B5EF4-FFF2-40B4-BE49-F238E27FC236}">
                <a16:creationId xmlns:a16="http://schemas.microsoft.com/office/drawing/2014/main" id="{F28DE195-DDB4-47F8-8B8C-DC750A8D9C27}"/>
              </a:ext>
            </a:extLst>
          </p:cNvPr>
          <p:cNvSpPr>
            <a:spLocks noGrp="1"/>
          </p:cNvSpPr>
          <p:nvPr>
            <p:ph type="body" sz="quarter" idx="15"/>
          </p:nvPr>
        </p:nvSpPr>
        <p:spPr>
          <a:xfrm>
            <a:off x="6101812" y="2648486"/>
            <a:ext cx="1713599" cy="1108800"/>
          </a:xfrm>
          <a:solidFill>
            <a:schemeClr val="bg1"/>
          </a:solidFill>
          <a:ln>
            <a:solidFill>
              <a:schemeClr val="accent1"/>
            </a:solidFill>
          </a:ln>
        </p:spPr>
        <p:txBody>
          <a:bodyPr anchor="ctr">
            <a:noAutofit/>
          </a:bodyPr>
          <a:lstStyle>
            <a:lvl1pPr marL="0" indent="0" algn="ctr">
              <a:buNone/>
              <a:defRPr sz="18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30" name="Text Placeholder 26">
            <a:extLst>
              <a:ext uri="{FF2B5EF4-FFF2-40B4-BE49-F238E27FC236}">
                <a16:creationId xmlns:a16="http://schemas.microsoft.com/office/drawing/2014/main" id="{C074B4FC-009B-47F9-A785-7C0FDE0B90EB}"/>
              </a:ext>
            </a:extLst>
          </p:cNvPr>
          <p:cNvSpPr>
            <a:spLocks noGrp="1"/>
          </p:cNvSpPr>
          <p:nvPr>
            <p:ph type="body" sz="quarter" idx="16"/>
          </p:nvPr>
        </p:nvSpPr>
        <p:spPr>
          <a:xfrm>
            <a:off x="3393747" y="2892932"/>
            <a:ext cx="2064047" cy="1173600"/>
          </a:xfrm>
          <a:prstGeom prst="ellipse">
            <a:avLst/>
          </a:prstGeom>
          <a:solidFill>
            <a:schemeClr val="bg1"/>
          </a:solidFill>
          <a:ln>
            <a:solidFill>
              <a:schemeClr val="accent1"/>
            </a:solidFill>
          </a:ln>
        </p:spPr>
        <p:txBody>
          <a:bodyPr>
            <a:noAutofit/>
          </a:bodyPr>
          <a:lstStyle>
            <a:lvl1pPr marL="0" indent="0" algn="ctr">
              <a:buNone/>
              <a:defRPr sz="18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3" name="Text Placeholder 26">
            <a:extLst>
              <a:ext uri="{FF2B5EF4-FFF2-40B4-BE49-F238E27FC236}">
                <a16:creationId xmlns:a16="http://schemas.microsoft.com/office/drawing/2014/main" id="{4ADB8F8D-C5D2-43D9-95F6-8953E23439F5}"/>
              </a:ext>
            </a:extLst>
          </p:cNvPr>
          <p:cNvSpPr>
            <a:spLocks noGrp="1"/>
          </p:cNvSpPr>
          <p:nvPr>
            <p:ph type="body" sz="quarter" idx="18"/>
          </p:nvPr>
        </p:nvSpPr>
        <p:spPr>
          <a:xfrm>
            <a:off x="2459285" y="5006403"/>
            <a:ext cx="2064047" cy="1292824"/>
          </a:xfrm>
          <a:prstGeom prst="ellipse">
            <a:avLst/>
          </a:prstGeom>
          <a:solidFill>
            <a:schemeClr val="bg1"/>
          </a:solidFill>
          <a:ln>
            <a:solidFill>
              <a:schemeClr val="accent1"/>
            </a:solidFill>
          </a:ln>
        </p:spPr>
        <p:txBody>
          <a:bodyPr anchor="ctr">
            <a:noAutofit/>
          </a:bodyPr>
          <a:lstStyle>
            <a:lvl1pPr marL="0" indent="0" algn="ctr">
              <a:buNone/>
              <a:defRPr sz="18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 name="Text Placeholder 2">
            <a:extLst>
              <a:ext uri="{FF2B5EF4-FFF2-40B4-BE49-F238E27FC236}">
                <a16:creationId xmlns:a16="http://schemas.microsoft.com/office/drawing/2014/main" id="{2FE22C82-1322-47F0-8433-07036B1A318E}"/>
              </a:ext>
            </a:extLst>
          </p:cNvPr>
          <p:cNvSpPr>
            <a:spLocks noGrp="1"/>
          </p:cNvSpPr>
          <p:nvPr>
            <p:ph type="body" sz="quarter" idx="19" hasCustomPrompt="1"/>
          </p:nvPr>
        </p:nvSpPr>
        <p:spPr>
          <a:xfrm>
            <a:off x="5508301" y="5062265"/>
            <a:ext cx="1487488" cy="1181100"/>
          </a:xfrm>
          <a:solidFill>
            <a:schemeClr val="bg1"/>
          </a:solidFill>
          <a:ln>
            <a:solidFill>
              <a:schemeClr val="accent1"/>
            </a:solidFill>
          </a:ln>
        </p:spPr>
        <p:txBody>
          <a:bodyPr anchor="ctr">
            <a:normAutofit/>
          </a:bodyPr>
          <a:lstStyle>
            <a:lvl1pPr marL="0" indent="0" algn="ctr">
              <a:buNone/>
              <a:defRPr sz="1800"/>
            </a:lvl1pPr>
          </a:lstStyle>
          <a:p>
            <a:pPr lvl="0"/>
            <a:r>
              <a:rPr lang="en-US"/>
              <a:t>Vote!</a:t>
            </a:r>
          </a:p>
        </p:txBody>
      </p:sp>
    </p:spTree>
    <p:extLst>
      <p:ext uri="{BB962C8B-B14F-4D97-AF65-F5344CB8AC3E}">
        <p14:creationId xmlns:p14="http://schemas.microsoft.com/office/powerpoint/2010/main" val="4105131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p:spPr>
        <p:txBody>
          <a:bodyPr>
            <a:noAutofit/>
          </a:bodyPr>
          <a:lstStyle>
            <a:lvl1pPr algn="l">
              <a:defRPr sz="2800" b="1">
                <a:latin typeface="+mn-lt"/>
              </a:defRPr>
            </a:lvl1pPr>
          </a:lstStyle>
          <a:p>
            <a:r>
              <a:rPr lang="en-US" dirty="0"/>
              <a:t>Commonly used boxes</a:t>
            </a:r>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
        <p:nvSpPr>
          <p:cNvPr id="5" name="Text Placeholder 4">
            <a:extLst>
              <a:ext uri="{FF2B5EF4-FFF2-40B4-BE49-F238E27FC236}">
                <a16:creationId xmlns:a16="http://schemas.microsoft.com/office/drawing/2014/main" id="{0D5172E2-B8C0-4B53-8CD7-E38E5A07A91D}"/>
              </a:ext>
            </a:extLst>
          </p:cNvPr>
          <p:cNvSpPr>
            <a:spLocks noGrp="1"/>
          </p:cNvSpPr>
          <p:nvPr>
            <p:ph type="body" sz="quarter" idx="13" hasCustomPrompt="1"/>
          </p:nvPr>
        </p:nvSpPr>
        <p:spPr>
          <a:xfrm>
            <a:off x="345058" y="1978534"/>
            <a:ext cx="4355980" cy="2541708"/>
          </a:xfrm>
          <a:prstGeom prst="cloud">
            <a:avLst/>
          </a:prstGeom>
          <a:solidFill>
            <a:schemeClr val="accent4"/>
          </a:solidFill>
          <a:ln w="28575">
            <a:solidFill>
              <a:schemeClr val="accent3"/>
            </a:solidFill>
          </a:ln>
        </p:spPr>
        <p:txBody>
          <a:bodyPr anchor="ctr">
            <a:normAutofit/>
          </a:bodyPr>
          <a:lstStyle>
            <a:lvl1pPr marL="0" indent="0" algn="ctr">
              <a:buNone/>
              <a:defRPr sz="1800" b="1"/>
            </a:lvl1pPr>
            <a:lvl2pPr marL="457200" indent="0" algn="ctr">
              <a:buNone/>
              <a:defRPr sz="1800"/>
            </a:lvl2pPr>
          </a:lstStyle>
          <a:p>
            <a:pPr lvl="0"/>
            <a:r>
              <a:rPr lang="en-US" dirty="0"/>
              <a:t>Activity Title (Time in mins)</a:t>
            </a:r>
          </a:p>
          <a:p>
            <a:pPr lvl="1"/>
            <a:r>
              <a:rPr lang="en-US" dirty="0"/>
              <a:t>Activity information</a:t>
            </a:r>
          </a:p>
        </p:txBody>
      </p:sp>
      <p:sp>
        <p:nvSpPr>
          <p:cNvPr id="8" name="Text Placeholder 7">
            <a:extLst>
              <a:ext uri="{FF2B5EF4-FFF2-40B4-BE49-F238E27FC236}">
                <a16:creationId xmlns:a16="http://schemas.microsoft.com/office/drawing/2014/main" id="{E7843B41-02CF-4B64-BCD9-B9CC93735139}"/>
              </a:ext>
            </a:extLst>
          </p:cNvPr>
          <p:cNvSpPr>
            <a:spLocks noGrp="1"/>
          </p:cNvSpPr>
          <p:nvPr>
            <p:ph type="body" sz="quarter" idx="14" hasCustomPrompt="1"/>
          </p:nvPr>
        </p:nvSpPr>
        <p:spPr>
          <a:xfrm>
            <a:off x="5253036" y="1148331"/>
            <a:ext cx="2994025" cy="1080000"/>
          </a:xfrm>
          <a:prstGeom prst="roundRect">
            <a:avLst/>
          </a:prstGeom>
          <a:solidFill>
            <a:schemeClr val="accent2"/>
          </a:solidFill>
          <a:ln w="28575">
            <a:solidFill>
              <a:schemeClr val="accent1"/>
            </a:solidFill>
          </a:ln>
        </p:spPr>
        <p:txBody>
          <a:bodyPr anchor="ctr">
            <a:normAutofit/>
          </a:bodyPr>
          <a:lstStyle>
            <a:lvl1pPr marL="0" indent="0" algn="ctr">
              <a:buNone/>
              <a:defRPr sz="1800"/>
            </a:lvl1pPr>
          </a:lstStyle>
          <a:p>
            <a:pPr lvl="0"/>
            <a:r>
              <a:rPr lang="en-US" dirty="0"/>
              <a:t>Information box</a:t>
            </a:r>
          </a:p>
        </p:txBody>
      </p:sp>
      <p:sp>
        <p:nvSpPr>
          <p:cNvPr id="12" name="Text Placeholder 7">
            <a:extLst>
              <a:ext uri="{FF2B5EF4-FFF2-40B4-BE49-F238E27FC236}">
                <a16:creationId xmlns:a16="http://schemas.microsoft.com/office/drawing/2014/main" id="{88D644EF-BAA6-4E05-AE1F-70DBA267BF45}"/>
              </a:ext>
            </a:extLst>
          </p:cNvPr>
          <p:cNvSpPr>
            <a:spLocks noGrp="1"/>
          </p:cNvSpPr>
          <p:nvPr>
            <p:ph type="body" sz="quarter" idx="16" hasCustomPrompt="1"/>
          </p:nvPr>
        </p:nvSpPr>
        <p:spPr>
          <a:xfrm>
            <a:off x="5251859" y="3622207"/>
            <a:ext cx="2994025" cy="1080000"/>
          </a:xfrm>
          <a:prstGeom prst="roundRect">
            <a:avLst/>
          </a:prstGeom>
          <a:solidFill>
            <a:schemeClr val="accent6"/>
          </a:solidFill>
          <a:ln w="28575">
            <a:solidFill>
              <a:schemeClr val="accent1"/>
            </a:solidFill>
          </a:ln>
        </p:spPr>
        <p:txBody>
          <a:bodyPr anchor="ctr">
            <a:normAutofit/>
          </a:bodyPr>
          <a:lstStyle>
            <a:lvl1pPr marL="0" indent="0" algn="ctr">
              <a:buNone/>
              <a:defRPr sz="1800" b="1"/>
            </a:lvl1pPr>
          </a:lstStyle>
          <a:p>
            <a:pPr lvl="0"/>
            <a:r>
              <a:rPr lang="en-US" dirty="0"/>
              <a:t>SEND/Definition Box:</a:t>
            </a:r>
          </a:p>
        </p:txBody>
      </p:sp>
      <p:sp>
        <p:nvSpPr>
          <p:cNvPr id="4" name="Text Placeholder 3">
            <a:extLst>
              <a:ext uri="{FF2B5EF4-FFF2-40B4-BE49-F238E27FC236}">
                <a16:creationId xmlns:a16="http://schemas.microsoft.com/office/drawing/2014/main" id="{D5D8471F-BD68-4AFA-90A1-ED78E7901F34}"/>
              </a:ext>
            </a:extLst>
          </p:cNvPr>
          <p:cNvSpPr>
            <a:spLocks noGrp="1"/>
          </p:cNvSpPr>
          <p:nvPr>
            <p:ph type="body" sz="quarter" idx="17" hasCustomPrompt="1"/>
          </p:nvPr>
        </p:nvSpPr>
        <p:spPr>
          <a:xfrm>
            <a:off x="5251859" y="2385269"/>
            <a:ext cx="2995200" cy="1080000"/>
          </a:xfrm>
          <a:prstGeom prst="roundRect">
            <a:avLst/>
          </a:prstGeom>
          <a:solidFill>
            <a:schemeClr val="accent1"/>
          </a:solidFill>
          <a:ln>
            <a:solidFill>
              <a:schemeClr val="accent1"/>
            </a:solidFill>
          </a:ln>
        </p:spPr>
        <p:txBody>
          <a:bodyPr anchor="ctr"/>
          <a:lstStyle>
            <a:lvl1pPr marL="0" indent="0" algn="ctr">
              <a:buNone/>
              <a:defRPr sz="1800" b="1">
                <a:solidFill>
                  <a:schemeClr val="bg1"/>
                </a:solidFill>
              </a:defRPr>
            </a:lvl1pPr>
          </a:lstStyle>
          <a:p>
            <a:pPr lvl="0"/>
            <a:r>
              <a:rPr lang="en-US" dirty="0"/>
              <a:t>Challenge</a:t>
            </a:r>
          </a:p>
        </p:txBody>
      </p:sp>
      <p:sp>
        <p:nvSpPr>
          <p:cNvPr id="10" name="Text Placeholder 7">
            <a:extLst>
              <a:ext uri="{FF2B5EF4-FFF2-40B4-BE49-F238E27FC236}">
                <a16:creationId xmlns:a16="http://schemas.microsoft.com/office/drawing/2014/main" id="{77269F30-4ADC-40DA-AD25-97F31391CC29}"/>
              </a:ext>
            </a:extLst>
          </p:cNvPr>
          <p:cNvSpPr>
            <a:spLocks noGrp="1"/>
          </p:cNvSpPr>
          <p:nvPr>
            <p:ph type="body" sz="quarter" idx="18" hasCustomPrompt="1"/>
          </p:nvPr>
        </p:nvSpPr>
        <p:spPr>
          <a:xfrm>
            <a:off x="5251858" y="4859145"/>
            <a:ext cx="2994025" cy="1080000"/>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800" b="1"/>
            </a:lvl1pPr>
          </a:lstStyle>
          <a:p>
            <a:pPr lvl="0"/>
            <a:r>
              <a:rPr lang="en-US" dirty="0"/>
              <a:t>Teachers note</a:t>
            </a:r>
          </a:p>
        </p:txBody>
      </p:sp>
    </p:spTree>
    <p:extLst>
      <p:ext uri="{BB962C8B-B14F-4D97-AF65-F5344CB8AC3E}">
        <p14:creationId xmlns:p14="http://schemas.microsoft.com/office/powerpoint/2010/main" val="839362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
        <p:nvSpPr>
          <p:cNvPr id="5" name="Title 1">
            <a:extLst>
              <a:ext uri="{FF2B5EF4-FFF2-40B4-BE49-F238E27FC236}">
                <a16:creationId xmlns:a16="http://schemas.microsoft.com/office/drawing/2014/main" id="{32FFBDDD-9207-49ED-865E-A2FFF820E72C}"/>
              </a:ext>
            </a:extLst>
          </p:cNvPr>
          <p:cNvSpPr>
            <a:spLocks noGrp="1"/>
          </p:cNvSpPr>
          <p:nvPr>
            <p:ph type="title"/>
          </p:nvPr>
        </p:nvSpPr>
        <p:spPr>
          <a:xfrm>
            <a:off x="457200" y="274638"/>
            <a:ext cx="8229600" cy="769158"/>
          </a:xfrm>
        </p:spPr>
        <p:txBody>
          <a:bodyPr>
            <a:normAutofit/>
          </a:bodyPr>
          <a:lstStyle>
            <a:lvl1pPr algn="l">
              <a:defRPr lang="en-US" sz="2800" b="1" kern="1200">
                <a:solidFill>
                  <a:schemeClr val="tx1"/>
                </a:solidFill>
                <a:latin typeface="+mn-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683392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ackground 2">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AE51AC2F-5D49-437A-B71F-AC28FAAA6B62}"/>
              </a:ext>
            </a:extLst>
          </p:cNvPr>
          <p:cNvSpPr/>
          <p:nvPr/>
        </p:nvSpPr>
        <p:spPr>
          <a:xfrm rot="10800000" flipH="1">
            <a:off x="157338" y="179617"/>
            <a:ext cx="8822067" cy="6493325"/>
          </a:xfrm>
          <a:prstGeom prst="rtTriangle">
            <a:avLst/>
          </a:prstGeom>
          <a:solidFill>
            <a:srgbClr val="EF3340">
              <a:alpha val="2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Triangle 6">
            <a:extLst>
              <a:ext uri="{FF2B5EF4-FFF2-40B4-BE49-F238E27FC236}">
                <a16:creationId xmlns:a16="http://schemas.microsoft.com/office/drawing/2014/main" id="{9387F906-A046-4906-AAB7-A2E22576770C}"/>
              </a:ext>
            </a:extLst>
          </p:cNvPr>
          <p:cNvSpPr/>
          <p:nvPr/>
        </p:nvSpPr>
        <p:spPr>
          <a:xfrm flipH="1">
            <a:off x="164595" y="162818"/>
            <a:ext cx="8822067" cy="6510124"/>
          </a:xfrm>
          <a:prstGeom prst="rtTriangle">
            <a:avLst/>
          </a:prstGeom>
          <a:solidFill>
            <a:srgbClr val="6088E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E3FF838-6CF6-4B1B-A723-A7C303CB2FAE}"/>
              </a:ext>
            </a:extLst>
          </p:cNvPr>
          <p:cNvSpPr>
            <a:spLocks noGrp="1"/>
          </p:cNvSpPr>
          <p:nvPr>
            <p:ph type="title"/>
          </p:nvPr>
        </p:nvSpPr>
        <p:spPr/>
        <p:txBody>
          <a:body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B49F1D4E-8A1B-44F5-B99D-49C8CA4E5EF0}"/>
              </a:ext>
            </a:extLst>
          </p:cNvPr>
          <p:cNvSpPr>
            <a:spLocks noGrp="1"/>
          </p:cNvSpPr>
          <p:nvPr>
            <p:ph type="sldNum" sz="quarter" idx="10"/>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3706810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ackground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F86F9D-ED51-4C42-8081-D1B5B8262632}"/>
              </a:ext>
            </a:extLst>
          </p:cNvPr>
          <p:cNvSpPr>
            <a:spLocks noGrp="1"/>
          </p:cNvSpPr>
          <p:nvPr>
            <p:ph type="sldNum" sz="quarter" idx="10"/>
          </p:nvPr>
        </p:nvSpPr>
        <p:spPr/>
        <p:txBody>
          <a:bodyPr/>
          <a:lstStyle/>
          <a:p>
            <a:fld id="{E995C5F7-E33A-C84D-9D5C-CFABFACAFC94}" type="slidenum">
              <a:rPr lang="en-US" smtClean="0"/>
              <a:t>‹#›</a:t>
            </a:fld>
            <a:endParaRPr lang="en-US"/>
          </a:p>
        </p:txBody>
      </p:sp>
      <p:sp>
        <p:nvSpPr>
          <p:cNvPr id="4" name="Rectangle 3">
            <a:extLst>
              <a:ext uri="{FF2B5EF4-FFF2-40B4-BE49-F238E27FC236}">
                <a16:creationId xmlns:a16="http://schemas.microsoft.com/office/drawing/2014/main" id="{CBCFA275-FCCB-4B08-8C81-F682CFC0ECC5}"/>
              </a:ext>
            </a:extLst>
          </p:cNvPr>
          <p:cNvSpPr/>
          <p:nvPr/>
        </p:nvSpPr>
        <p:spPr>
          <a:xfrm>
            <a:off x="170357" y="183775"/>
            <a:ext cx="4410269" cy="6487200"/>
          </a:xfrm>
          <a:prstGeom prst="rect">
            <a:avLst/>
          </a:prstGeom>
          <a:solidFill>
            <a:srgbClr val="DDE8F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36E1AFD-4D94-4056-96C7-7C40F622007E}"/>
              </a:ext>
            </a:extLst>
          </p:cNvPr>
          <p:cNvSpPr/>
          <p:nvPr/>
        </p:nvSpPr>
        <p:spPr>
          <a:xfrm>
            <a:off x="4565957" y="184515"/>
            <a:ext cx="4410269" cy="6487200"/>
          </a:xfrm>
          <a:prstGeom prst="rect">
            <a:avLst/>
          </a:prstGeom>
          <a:solidFill>
            <a:srgbClr val="FFD3D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FF038C7D-BC9C-40A7-9010-BDAEA85187A3}"/>
              </a:ext>
            </a:extLst>
          </p:cNvPr>
          <p:cNvSpPr>
            <a:spLocks noGrp="1"/>
          </p:cNvSpPr>
          <p:nvPr>
            <p:ph type="title"/>
          </p:nvPr>
        </p:nvSpPr>
        <p:spPr>
          <a:xfrm>
            <a:off x="457200" y="274640"/>
            <a:ext cx="8229600" cy="570751"/>
          </a:xfrm>
        </p:spPr>
        <p:txBody>
          <a:bodyPr/>
          <a:lstStyle/>
          <a:p>
            <a:r>
              <a:rPr lang="en-US"/>
              <a:t>Click to edit Master title style</a:t>
            </a:r>
            <a:endParaRPr lang="en-GB" dirty="0"/>
          </a:p>
        </p:txBody>
      </p:sp>
    </p:spTree>
    <p:extLst>
      <p:ext uri="{BB962C8B-B14F-4D97-AF65-F5344CB8AC3E}">
        <p14:creationId xmlns:p14="http://schemas.microsoft.com/office/powerpoint/2010/main" val="1144920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9"/>
            <a:ext cx="7772400" cy="1470025"/>
          </a:xfrm>
        </p:spPr>
        <p:txBody>
          <a:bodyPr>
            <a:normAutofit/>
          </a:bodyPr>
          <a:lstStyle>
            <a:lvl1pPr>
              <a:defRPr sz="2800" b="1">
                <a:latin typeface="+mn-lt"/>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1547494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6665913" y="6218236"/>
            <a:ext cx="2133600" cy="365125"/>
          </a:xfrm>
        </p:spPr>
        <p:txBody>
          <a:bodyPr/>
          <a:lstStyle/>
          <a:p>
            <a:fld id="{E995C5F7-E33A-C84D-9D5C-CFABFACAFC94}" type="slidenum">
              <a:rPr lang="en-US" smtClean="0"/>
              <a:t>‹#›</a:t>
            </a:fld>
            <a:endParaRPr lang="en-US"/>
          </a:p>
        </p:txBody>
      </p:sp>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457200" y="274640"/>
            <a:ext cx="8229600" cy="1199413"/>
          </a:xfrm>
        </p:spPr>
        <p:txBody>
          <a:bodyPr>
            <a:normAutofit/>
          </a:bodyPr>
          <a:lstStyle>
            <a:lvl1pPr algn="ctr">
              <a:defRPr lang="en-US" sz="2800" b="1" kern="1200" dirty="0">
                <a:solidFill>
                  <a:schemeClr val="tx1"/>
                </a:solidFill>
                <a:latin typeface="+mn-lt"/>
                <a:ea typeface="+mj-ea"/>
                <a:cs typeface="+mj-cs"/>
              </a:defRPr>
            </a:lvl1pPr>
          </a:lstStyle>
          <a:p>
            <a:r>
              <a:rPr lang="en-GB" dirty="0"/>
              <a:t>Copy the Vote Topic Question Here</a:t>
            </a:r>
            <a:endParaRPr lang="en-US" dirty="0"/>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rgbClr val="DF606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Yes</a:t>
            </a:r>
            <a:endParaRPr lang="en-GB" sz="1800" b="1">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rgbClr val="80A0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No</a:t>
            </a:r>
            <a:endParaRPr lang="en-GB" sz="1800" b="1">
              <a:solidFill>
                <a:schemeClr val="tx1"/>
              </a:solidFill>
              <a:latin typeface="Century Gothic"/>
              <a:ea typeface="Lato" panose="020F0502020204030203" pitchFamily="34" charset="0"/>
              <a:cs typeface="Century Gothic"/>
            </a:endParaRPr>
          </a:p>
        </p:txBody>
      </p:sp>
      <p:pic>
        <p:nvPicPr>
          <p:cNvPr id="13" name="Picture 12">
            <a:extLst>
              <a:ext uri="{FF2B5EF4-FFF2-40B4-BE49-F238E27FC236}">
                <a16:creationId xmlns:a16="http://schemas.microsoft.com/office/drawing/2014/main" id="{9D7DCD71-72C7-4C2F-A1C6-C354E9ECE749}"/>
              </a:ext>
            </a:extLst>
          </p:cNvPr>
          <p:cNvPicPr>
            <a:picLocks noChangeAspect="1"/>
          </p:cNvPicPr>
          <p:nvPr/>
        </p:nvPicPr>
        <p:blipFill>
          <a:blip r:embed="rId2"/>
          <a:stretch>
            <a:fillRect/>
          </a:stretch>
        </p:blipFill>
        <p:spPr>
          <a:xfrm>
            <a:off x="7988526" y="332656"/>
            <a:ext cx="871804" cy="877900"/>
          </a:xfrm>
          <a:prstGeom prst="rect">
            <a:avLst/>
          </a:prstGeom>
        </p:spPr>
      </p:pic>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ln>
            <a:solidFill>
              <a:schemeClr val="tx1"/>
            </a:solidFill>
          </a:ln>
        </p:spPr>
        <p:txBody>
          <a:bodyPr>
            <a:normAutofit/>
          </a:bodyPr>
          <a:lstStyle>
            <a:lvl1pPr>
              <a:buClr>
                <a:schemeClr val="accent3"/>
              </a:buClr>
              <a:defRPr sz="18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ln>
            <a:solidFill>
              <a:schemeClr val="tx1"/>
            </a:solidFill>
          </a:ln>
        </p:spPr>
        <p:txBody>
          <a:bodyPr>
            <a:normAutofit/>
          </a:bodyPr>
          <a:lstStyle>
            <a:lvl1pPr>
              <a:buClr>
                <a:schemeClr val="accent1"/>
              </a:buClr>
              <a:defRPr sz="18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pic>
        <p:nvPicPr>
          <p:cNvPr id="16" name="Picture 15">
            <a:extLst>
              <a:ext uri="{FF2B5EF4-FFF2-40B4-BE49-F238E27FC236}">
                <a16:creationId xmlns:a16="http://schemas.microsoft.com/office/drawing/2014/main" id="{EEEFFCF4-0AFB-410B-8337-96BC925D12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34979" y="5576885"/>
            <a:ext cx="1108396" cy="1006475"/>
          </a:xfrm>
          <a:prstGeom prst="rect">
            <a:avLst/>
          </a:prstGeom>
        </p:spPr>
      </p:pic>
    </p:spTree>
    <p:extLst>
      <p:ext uri="{BB962C8B-B14F-4D97-AF65-F5344CB8AC3E}">
        <p14:creationId xmlns:p14="http://schemas.microsoft.com/office/powerpoint/2010/main" val="3779996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1DEF6-C112-4BCD-8EF8-ADB6CE45252E}"/>
              </a:ext>
            </a:extLst>
          </p:cNvPr>
          <p:cNvSpPr/>
          <p:nvPr/>
        </p:nvSpPr>
        <p:spPr>
          <a:xfrm>
            <a:off x="172439" y="3420376"/>
            <a:ext cx="8800676" cy="3259377"/>
          </a:xfrm>
          <a:prstGeom prst="rect">
            <a:avLst/>
          </a:prstGeom>
          <a:solidFill>
            <a:srgbClr val="EF3340">
              <a:alpha val="13000"/>
            </a:srgbClr>
          </a:solidFill>
          <a:ln>
            <a:solidFill>
              <a:srgbClr val="80A0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accent2"/>
          </a:solidFill>
          <a:ln>
            <a:solidFill>
              <a:schemeClr val="accent1"/>
            </a:solidFill>
          </a:ln>
        </p:spPr>
        <p:txBody>
          <a:bodyPr anchor="ctr"/>
          <a:lstStyle>
            <a:lvl1pPr marL="0" indent="0" algn="ctr">
              <a:buNone/>
              <a:defRPr sz="1800"/>
            </a:lvl1pPr>
          </a:lstStyle>
          <a:p>
            <a:pPr lvl="0"/>
            <a:r>
              <a:rPr lang="en-GB" dirty="0"/>
              <a:t>DRAG </a:t>
            </a:r>
          </a:p>
          <a:p>
            <a:pPr lvl="0"/>
            <a:r>
              <a:rPr lang="en-GB" dirty="0"/>
              <a:t>Career spotlight: This is .... He is a .., which means ... </a:t>
            </a:r>
          </a:p>
          <a:p>
            <a:pPr lvl="0"/>
            <a:endParaRPr lang="en-GB" dirty="0"/>
          </a:p>
          <a:p>
            <a:pPr lvl="0"/>
            <a:r>
              <a:rPr lang="en-GB" dirty="0"/>
              <a:t>Click him to hear about how he got into a career in ...</a:t>
            </a:r>
          </a:p>
        </p:txBody>
      </p:sp>
      <p:sp>
        <p:nvSpPr>
          <p:cNvPr id="8" name="Rectangle 7">
            <a:extLst>
              <a:ext uri="{FF2B5EF4-FFF2-40B4-BE49-F238E27FC236}">
                <a16:creationId xmlns:a16="http://schemas.microsoft.com/office/drawing/2014/main" id="{8450BE83-20A5-4AD5-9347-F6ED54151A4F}"/>
              </a:ext>
            </a:extLst>
          </p:cNvPr>
          <p:cNvSpPr/>
          <p:nvPr/>
        </p:nvSpPr>
        <p:spPr>
          <a:xfrm>
            <a:off x="163813" y="178249"/>
            <a:ext cx="8800676" cy="3240360"/>
          </a:xfrm>
          <a:prstGeom prst="rect">
            <a:avLst/>
          </a:prstGeom>
          <a:solidFill>
            <a:srgbClr val="80A0F2">
              <a:alpha val="30000"/>
            </a:srgbClr>
          </a:solidFill>
          <a:ln>
            <a:solidFill>
              <a:srgbClr val="80A0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Slide Number Placeholder 6"/>
          <p:cNvSpPr>
            <a:spLocks noGrp="1"/>
          </p:cNvSpPr>
          <p:nvPr>
            <p:ph type="sldNum" sz="quarter" idx="12"/>
          </p:nvPr>
        </p:nvSpPr>
        <p:spPr/>
        <p:txBody>
          <a:bodyPr/>
          <a:lstStyle/>
          <a:p>
            <a:fld id="{E995C5F7-E33A-C84D-9D5C-CFABFACAFC94}" type="slidenum">
              <a:rPr lang="en-US" smtClean="0"/>
              <a:t>‹#›</a:t>
            </a:fld>
            <a:endParaRPr lang="en-US"/>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800"/>
            </a:lvl1pPr>
          </a:lstStyle>
          <a:p>
            <a:r>
              <a:rPr lang="en-GB"/>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800"/>
            </a:lvl1pPr>
          </a:lstStyle>
          <a:p>
            <a:r>
              <a:rPr lang="en-GB"/>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accent4"/>
          </a:solidFill>
          <a:ln>
            <a:solidFill>
              <a:schemeClr val="accent1"/>
            </a:solidFill>
          </a:ln>
        </p:spPr>
        <p:txBody>
          <a:bodyPr>
            <a:normAutofit/>
          </a:bodyPr>
          <a:lstStyle>
            <a:lvl1pPr marL="0" indent="0">
              <a:buNone/>
              <a:defRPr sz="1800"/>
            </a:lvl1pPr>
          </a:lstStyle>
          <a:p>
            <a:pPr lvl="0"/>
            <a:r>
              <a:rPr lang="en-US" dirty="0"/>
              <a:t>Learn about…</a:t>
            </a:r>
          </a:p>
        </p:txBody>
      </p:sp>
      <p:sp>
        <p:nvSpPr>
          <p:cNvPr id="3" name="Text Placeholder 2">
            <a:extLst>
              <a:ext uri="{FF2B5EF4-FFF2-40B4-BE49-F238E27FC236}">
                <a16:creationId xmlns:a16="http://schemas.microsoft.com/office/drawing/2014/main" id="{69F77652-284D-459B-921E-278C7A439EDB}"/>
              </a:ext>
            </a:extLst>
          </p:cNvPr>
          <p:cNvSpPr>
            <a:spLocks noGrp="1"/>
          </p:cNvSpPr>
          <p:nvPr>
            <p:ph type="body" sz="quarter" idx="18" hasCustomPrompt="1"/>
          </p:nvPr>
        </p:nvSpPr>
        <p:spPr>
          <a:xfrm>
            <a:off x="103131" y="6626489"/>
            <a:ext cx="2427287" cy="194845"/>
          </a:xfrm>
        </p:spPr>
        <p:txBody>
          <a:bodyPr>
            <a:noAutofit/>
          </a:bodyPr>
          <a:lstStyle>
            <a:lvl1pPr marL="0" indent="0">
              <a:buNone/>
              <a:defRPr sz="900"/>
            </a:lvl1pPr>
          </a:lstStyle>
          <a:p>
            <a:pPr lvl="0"/>
            <a:r>
              <a:rPr lang="en-US" dirty="0"/>
              <a:t>Place hyperlink to </a:t>
            </a:r>
            <a:r>
              <a:rPr lang="en-US" dirty="0" err="1"/>
              <a:t>SafeShare</a:t>
            </a:r>
            <a:r>
              <a:rPr lang="en-US" dirty="0"/>
              <a:t> video here</a:t>
            </a:r>
            <a:endParaRPr lang="en-GB" dirty="0"/>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4"/>
          </a:solidFill>
          <a:ln>
            <a:solidFill>
              <a:schemeClr val="accent1"/>
            </a:solidFill>
          </a:ln>
        </p:spPr>
        <p:txBody>
          <a:bodyPr anchor="ctr"/>
          <a:lstStyle>
            <a:lvl1pPr marL="0" indent="0" algn="ctr">
              <a:buNone/>
              <a:defRPr sz="1800"/>
            </a:lvl1pPr>
          </a:lstStyle>
          <a:p>
            <a:pPr lvl="0"/>
            <a:r>
              <a:rPr lang="en-US" dirty="0"/>
              <a:t>Further information about the topic.</a:t>
            </a:r>
          </a:p>
        </p:txBody>
      </p:sp>
    </p:spTree>
    <p:extLst>
      <p:ext uri="{BB962C8B-B14F-4D97-AF65-F5344CB8AC3E}">
        <p14:creationId xmlns:p14="http://schemas.microsoft.com/office/powerpoint/2010/main" val="2130075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332B78-DC47-4EF7-8377-CAD9B7510096}"/>
              </a:ext>
            </a:extLst>
          </p:cNvPr>
          <p:cNvSpPr>
            <a:spLocks noGrp="1"/>
          </p:cNvSpPr>
          <p:nvPr>
            <p:ph type="sldNum" sz="quarter" idx="10"/>
          </p:nvPr>
        </p:nvSpPr>
        <p:spPr/>
        <p:txBody>
          <a:bodyPr/>
          <a:lstStyle/>
          <a:p>
            <a:fld id="{E995C5F7-E33A-C84D-9D5C-CFABFACAFC94}" type="slidenum">
              <a:rPr lang="en-US" smtClean="0"/>
              <a:t>‹#›</a:t>
            </a:fld>
            <a:endParaRPr lang="en-US"/>
          </a:p>
        </p:txBody>
      </p:sp>
      <p:grpSp>
        <p:nvGrpSpPr>
          <p:cNvPr id="7" name="Group 6">
            <a:extLst>
              <a:ext uri="{FF2B5EF4-FFF2-40B4-BE49-F238E27FC236}">
                <a16:creationId xmlns:a16="http://schemas.microsoft.com/office/drawing/2014/main" id="{62811BCB-6383-4BBE-8F38-2811A1D36375}"/>
              </a:ext>
            </a:extLst>
          </p:cNvPr>
          <p:cNvGrpSpPr/>
          <p:nvPr/>
        </p:nvGrpSpPr>
        <p:grpSpPr>
          <a:xfrm>
            <a:off x="3541893" y="2503328"/>
            <a:ext cx="2722203" cy="2748632"/>
            <a:chOff x="3635896" y="2780928"/>
            <a:chExt cx="2722203" cy="2748632"/>
          </a:xfrm>
        </p:grpSpPr>
        <p:grpSp>
          <p:nvGrpSpPr>
            <p:cNvPr id="8" name="Group 7">
              <a:extLst>
                <a:ext uri="{FF2B5EF4-FFF2-40B4-BE49-F238E27FC236}">
                  <a16:creationId xmlns:a16="http://schemas.microsoft.com/office/drawing/2014/main" id="{A76B8D68-E61A-41B5-83C7-05C79518C926}"/>
                </a:ext>
              </a:extLst>
            </p:cNvPr>
            <p:cNvGrpSpPr/>
            <p:nvPr/>
          </p:nvGrpSpPr>
          <p:grpSpPr>
            <a:xfrm>
              <a:off x="3635896" y="2780928"/>
              <a:ext cx="2722203" cy="2748632"/>
              <a:chOff x="3635896" y="2780928"/>
              <a:chExt cx="2722203" cy="2748632"/>
            </a:xfrm>
          </p:grpSpPr>
          <p:pic>
            <p:nvPicPr>
              <p:cNvPr id="10" name="Picture 9">
                <a:extLst>
                  <a:ext uri="{FF2B5EF4-FFF2-40B4-BE49-F238E27FC236}">
                    <a16:creationId xmlns:a16="http://schemas.microsoft.com/office/drawing/2014/main" id="{85BB686D-62CB-447D-913B-FE2A5C28400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35896" y="2780928"/>
                <a:ext cx="2722203" cy="2748632"/>
              </a:xfrm>
              <a:prstGeom prst="rect">
                <a:avLst/>
              </a:prstGeom>
            </p:spPr>
          </p:pic>
          <p:pic>
            <p:nvPicPr>
              <p:cNvPr id="11" name="Picture 10">
                <a:extLst>
                  <a:ext uri="{FF2B5EF4-FFF2-40B4-BE49-F238E27FC236}">
                    <a16:creationId xmlns:a16="http://schemas.microsoft.com/office/drawing/2014/main" id="{22A87CED-981C-4BF2-8994-CDAA3FEA50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5976" y="4149080"/>
                <a:ext cx="655780" cy="660365"/>
              </a:xfrm>
              <a:prstGeom prst="rect">
                <a:avLst/>
              </a:prstGeom>
            </p:spPr>
          </p:pic>
        </p:grpSp>
        <p:sp>
          <p:nvSpPr>
            <p:cNvPr id="9" name="Frame 8">
              <a:extLst>
                <a:ext uri="{FF2B5EF4-FFF2-40B4-BE49-F238E27FC236}">
                  <a16:creationId xmlns:a16="http://schemas.microsoft.com/office/drawing/2014/main" id="{05739293-DC20-496C-B38E-61B462753C9F}"/>
                </a:ext>
              </a:extLst>
            </p:cNvPr>
            <p:cNvSpPr/>
            <p:nvPr/>
          </p:nvSpPr>
          <p:spPr>
            <a:xfrm>
              <a:off x="4079149" y="4061384"/>
              <a:ext cx="1152128" cy="884265"/>
            </a:xfrm>
            <a:prstGeom prst="frame">
              <a:avLst>
                <a:gd name="adj1" fmla="val 2443"/>
              </a:avLst>
            </a:prstGeom>
            <a:solidFill>
              <a:srgbClr val="6088EF"/>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3" name="Picture 12">
            <a:extLst>
              <a:ext uri="{FF2B5EF4-FFF2-40B4-BE49-F238E27FC236}">
                <a16:creationId xmlns:a16="http://schemas.microsoft.com/office/drawing/2014/main" id="{1D188BFA-42D5-4812-946F-4D320F4D42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8104" y="5955611"/>
            <a:ext cx="3347864" cy="538448"/>
          </a:xfrm>
          <a:prstGeom prst="rect">
            <a:avLst/>
          </a:prstGeom>
        </p:spPr>
      </p:pic>
      <p:pic>
        <p:nvPicPr>
          <p:cNvPr id="14" name="Picture 13">
            <a:extLst>
              <a:ext uri="{FF2B5EF4-FFF2-40B4-BE49-F238E27FC236}">
                <a16:creationId xmlns:a16="http://schemas.microsoft.com/office/drawing/2014/main" id="{EB3753F7-84DA-4001-BFD1-056FC0FF607D}"/>
              </a:ext>
            </a:extLst>
          </p:cNvPr>
          <p:cNvPicPr>
            <a:picLocks noChangeAspect="1"/>
          </p:cNvPicPr>
          <p:nvPr/>
        </p:nvPicPr>
        <p:blipFill>
          <a:blip r:embed="rId5"/>
          <a:stretch>
            <a:fillRect/>
          </a:stretch>
        </p:blipFill>
        <p:spPr>
          <a:xfrm>
            <a:off x="7988526" y="332656"/>
            <a:ext cx="871804" cy="877900"/>
          </a:xfrm>
          <a:prstGeom prst="rect">
            <a:avLst/>
          </a:prstGeom>
        </p:spPr>
      </p:pic>
      <p:sp>
        <p:nvSpPr>
          <p:cNvPr id="15" name="Rectangle 14">
            <a:extLst>
              <a:ext uri="{FF2B5EF4-FFF2-40B4-BE49-F238E27FC236}">
                <a16:creationId xmlns:a16="http://schemas.microsoft.com/office/drawing/2014/main" id="{4C4E4566-B2BC-475A-9EFF-BA5C7B4CABBD}"/>
              </a:ext>
            </a:extLst>
          </p:cNvPr>
          <p:cNvSpPr/>
          <p:nvPr/>
        </p:nvSpPr>
        <p:spPr>
          <a:xfrm>
            <a:off x="1970664" y="982129"/>
            <a:ext cx="5238398" cy="1384995"/>
          </a:xfrm>
          <a:prstGeom prst="rect">
            <a:avLst/>
          </a:prstGeom>
        </p:spPr>
        <p:txBody>
          <a:bodyPr wrap="square" anchor="ctr">
            <a:spAutoFit/>
          </a:bodyPr>
          <a:lstStyle/>
          <a:p>
            <a:pPr algn="ctr"/>
            <a:r>
              <a:rPr lang="en-GB" sz="2800" b="1">
                <a:solidFill>
                  <a:srgbClr val="2D2D2D"/>
                </a:solidFill>
                <a:latin typeface="Century Gothic" panose="020B0502020202020204" pitchFamily="34" charset="0"/>
                <a:ea typeface="Lato" panose="020F0502020204030203" pitchFamily="34" charset="0"/>
                <a:cs typeface="Lato" panose="020F0502020204030203" pitchFamily="34" charset="0"/>
              </a:rPr>
              <a:t>Vote now on…</a:t>
            </a:r>
            <a:br>
              <a:rPr lang="en-GB" sz="2800" b="1">
                <a:solidFill>
                  <a:srgbClr val="97E8D7"/>
                </a:solidFill>
                <a:latin typeface="Century Gothic" panose="020B0502020202020204" pitchFamily="34" charset="0"/>
                <a:ea typeface="Lato" panose="020F0502020204030203" pitchFamily="34" charset="0"/>
                <a:cs typeface="Lato" panose="020F0502020204030203" pitchFamily="34" charset="0"/>
              </a:rPr>
            </a:br>
            <a:br>
              <a:rPr lang="en-GB" sz="2800" b="1">
                <a:solidFill>
                  <a:srgbClr val="97E8D7"/>
                </a:solidFill>
                <a:latin typeface="Century Gothic" panose="020B0502020202020204" pitchFamily="34" charset="0"/>
                <a:ea typeface="Lato" panose="020F0502020204030203" pitchFamily="34" charset="0"/>
                <a:cs typeface="Lato" panose="020F0502020204030203" pitchFamily="34" charset="0"/>
              </a:rPr>
            </a:br>
            <a:r>
              <a:rPr lang="en-GB" sz="2800" b="1" u="sng">
                <a:latin typeface="Century Gothic" panose="020B0502020202020204" pitchFamily="34" charset="0"/>
                <a:ea typeface="Lato" panose="020F0502020204030203" pitchFamily="34" charset="0"/>
                <a:cs typeface="Lato" panose="020F0502020204030203" pitchFamily="34" charset="0"/>
              </a:rPr>
              <a:t>www.votesforschools.com</a:t>
            </a:r>
            <a:r>
              <a:rPr lang="en-GB" sz="2800" b="1">
                <a:solidFill>
                  <a:srgbClr val="97E8D7"/>
                </a:solidFill>
                <a:latin typeface="Century Gothic" panose="020B0502020202020204" pitchFamily="34" charset="0"/>
                <a:ea typeface="Lato" panose="020F0502020204030203" pitchFamily="34" charset="0"/>
                <a:cs typeface="Lato" panose="020F0502020204030203" pitchFamily="34" charset="0"/>
              </a:rPr>
              <a:t> </a:t>
            </a:r>
            <a:endParaRPr lang="en-GB" sz="2800"/>
          </a:p>
        </p:txBody>
      </p:sp>
    </p:spTree>
    <p:extLst>
      <p:ext uri="{BB962C8B-B14F-4D97-AF65-F5344CB8AC3E}">
        <p14:creationId xmlns:p14="http://schemas.microsoft.com/office/powerpoint/2010/main" val="1052209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0FC176-9C3E-4E4C-AF0F-A4FE49B5BCA6}"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1542583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95C5F7-E33A-C84D-9D5C-CFABFACAFC94}" type="slidenum">
              <a:rPr lang="en-US" smtClean="0"/>
              <a:t>‹#›</a:t>
            </a:fld>
            <a:endParaRPr lang="en-US"/>
          </a:p>
        </p:txBody>
      </p:sp>
      <p:pic>
        <p:nvPicPr>
          <p:cNvPr id="5" name="Picture 4">
            <a:extLst>
              <a:ext uri="{FF2B5EF4-FFF2-40B4-BE49-F238E27FC236}">
                <a16:creationId xmlns:a16="http://schemas.microsoft.com/office/drawing/2014/main" id="{A2DA70E7-3C8C-472E-910F-5D591692209E}"/>
              </a:ext>
            </a:extLst>
          </p:cNvPr>
          <p:cNvPicPr>
            <a:picLocks noChangeAspect="1"/>
          </p:cNvPicPr>
          <p:nvPr/>
        </p:nvPicPr>
        <p:blipFill>
          <a:blip r:embed="rId2"/>
          <a:stretch>
            <a:fillRect/>
          </a:stretch>
        </p:blipFill>
        <p:spPr>
          <a:xfrm>
            <a:off x="3572170" y="2420026"/>
            <a:ext cx="1999661" cy="2017951"/>
          </a:xfrm>
          <a:prstGeom prst="rect">
            <a:avLst/>
          </a:prstGeom>
        </p:spPr>
      </p:pic>
      <p:pic>
        <p:nvPicPr>
          <p:cNvPr id="6" name="Picture 5">
            <a:extLst>
              <a:ext uri="{FF2B5EF4-FFF2-40B4-BE49-F238E27FC236}">
                <a16:creationId xmlns:a16="http://schemas.microsoft.com/office/drawing/2014/main" id="{C9AD2EDB-A7E6-4118-B366-6E2D822882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68725" y="2124745"/>
            <a:ext cx="993753" cy="956220"/>
          </a:xfrm>
          <a:prstGeom prst="rect">
            <a:avLst/>
          </a:prstGeom>
        </p:spPr>
      </p:pic>
      <p:pic>
        <p:nvPicPr>
          <p:cNvPr id="7" name="Picture 6">
            <a:extLst>
              <a:ext uri="{FF2B5EF4-FFF2-40B4-BE49-F238E27FC236}">
                <a16:creationId xmlns:a16="http://schemas.microsoft.com/office/drawing/2014/main" id="{800EE5B9-5D5D-464A-A82B-BF2F089D3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2542493" y="954518"/>
            <a:ext cx="499626" cy="595324"/>
          </a:xfrm>
          <a:prstGeom prst="rect">
            <a:avLst/>
          </a:prstGeom>
        </p:spPr>
      </p:pic>
      <p:pic>
        <p:nvPicPr>
          <p:cNvPr id="8" name="Picture 7">
            <a:extLst>
              <a:ext uri="{FF2B5EF4-FFF2-40B4-BE49-F238E27FC236}">
                <a16:creationId xmlns:a16="http://schemas.microsoft.com/office/drawing/2014/main" id="{9D201E08-445F-4969-842D-8287DF2BC8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30639" y="3349942"/>
            <a:ext cx="654377" cy="980728"/>
          </a:xfrm>
          <a:prstGeom prst="rect">
            <a:avLst/>
          </a:prstGeom>
        </p:spPr>
      </p:pic>
      <p:pic>
        <p:nvPicPr>
          <p:cNvPr id="9" name="Picture 8">
            <a:extLst>
              <a:ext uri="{FF2B5EF4-FFF2-40B4-BE49-F238E27FC236}">
                <a16:creationId xmlns:a16="http://schemas.microsoft.com/office/drawing/2014/main" id="{4F27D556-59F7-424F-9225-FD5341B622F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38452" y="2873384"/>
            <a:ext cx="829498" cy="1642672"/>
          </a:xfrm>
          <a:prstGeom prst="rect">
            <a:avLst/>
          </a:prstGeom>
        </p:spPr>
      </p:pic>
      <p:sp>
        <p:nvSpPr>
          <p:cNvPr id="3" name="Text Placeholder 2">
            <a:extLst>
              <a:ext uri="{FF2B5EF4-FFF2-40B4-BE49-F238E27FC236}">
                <a16:creationId xmlns:a16="http://schemas.microsoft.com/office/drawing/2014/main" id="{8931BFCD-CDBC-443E-B743-AC84C5E56E50}"/>
              </a:ext>
            </a:extLst>
          </p:cNvPr>
          <p:cNvSpPr>
            <a:spLocks noGrp="1"/>
          </p:cNvSpPr>
          <p:nvPr>
            <p:ph type="body" sz="quarter" idx="13" hasCustomPrompt="1"/>
          </p:nvPr>
        </p:nvSpPr>
        <p:spPr>
          <a:xfrm>
            <a:off x="2697971" y="4207070"/>
            <a:ext cx="3529013" cy="683772"/>
          </a:xfrm>
        </p:spPr>
        <p:txBody>
          <a:bodyPr>
            <a:noAutofit/>
          </a:bodyPr>
          <a:lstStyle>
            <a:lvl1pPr marL="0" indent="0">
              <a:buNone/>
              <a:defRPr sz="4400" b="1">
                <a:solidFill>
                  <a:schemeClr val="accent1"/>
                </a:solidFill>
              </a:defRPr>
            </a:lvl1pPr>
          </a:lstStyle>
          <a:p>
            <a:pPr lvl="0"/>
            <a:r>
              <a:rPr lang="en-GB" dirty="0"/>
              <a:t>Primary KS1</a:t>
            </a:r>
          </a:p>
        </p:txBody>
      </p:sp>
    </p:spTree>
    <p:extLst>
      <p:ext uri="{BB962C8B-B14F-4D97-AF65-F5344CB8AC3E}">
        <p14:creationId xmlns:p14="http://schemas.microsoft.com/office/powerpoint/2010/main" val="3897417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9"/>
            <a:ext cx="7772400" cy="1470025"/>
          </a:xfrm>
        </p:spPr>
        <p:txBody>
          <a:bodyPr>
            <a:normAutofit/>
          </a:bodyPr>
          <a:lstStyle>
            <a:lvl1pPr>
              <a:defRPr sz="2800" b="1">
                <a:latin typeface="+mn-lt"/>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3058922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earning Journey">
    <p:spTree>
      <p:nvGrpSpPr>
        <p:cNvPr id="1" name=""/>
        <p:cNvGrpSpPr/>
        <p:nvPr/>
      </p:nvGrpSpPr>
      <p:grpSpPr>
        <a:xfrm>
          <a:off x="0" y="0"/>
          <a:ext cx="0" cy="0"/>
          <a:chOff x="0" y="0"/>
          <a:chExt cx="0" cy="0"/>
        </a:xfrm>
      </p:grpSpPr>
      <p:pic>
        <p:nvPicPr>
          <p:cNvPr id="10" name="Picture 4" descr="Image result for finish sign">
            <a:extLst>
              <a:ext uri="{FF2B5EF4-FFF2-40B4-BE49-F238E27FC236}">
                <a16:creationId xmlns:a16="http://schemas.microsoft.com/office/drawing/2014/main" id="{B3EC44D8-1F0E-474B-B346-B47AC186D92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339817" y="4985651"/>
            <a:ext cx="1228485" cy="1218753"/>
          </a:xfrm>
          <a:prstGeom prst="rect">
            <a:avLst/>
          </a:prstGeom>
          <a:noFill/>
          <a:extLst>
            <a:ext uri="{909E8E84-426E-40dd-AFC4-6F175D3DCCD1}">
              <a14:hiddenFill xmlns="" xmlns:a14="http://schemas.microsoft.com/office/drawing/2010/main">
                <a:solidFill>
                  <a:srgbClr val="FFFFFF"/>
                </a:solidFill>
              </a14:hiddenFill>
            </a:ext>
          </a:extLst>
        </p:spPr>
      </p:pic>
      <p:sp>
        <p:nvSpPr>
          <p:cNvPr id="9" name="Freeform: Shape 9">
            <a:extLst>
              <a:ext uri="{FF2B5EF4-FFF2-40B4-BE49-F238E27FC236}">
                <a16:creationId xmlns:a16="http://schemas.microsoft.com/office/drawing/2014/main" id="{E61A4D26-4875-40CA-A5B2-7B453F8FE296}"/>
              </a:ext>
            </a:extLst>
          </p:cNvPr>
          <p:cNvSpPr/>
          <p:nvPr/>
        </p:nvSpPr>
        <p:spPr>
          <a:xfrm>
            <a:off x="836464" y="1772816"/>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highlight>
                <a:srgbClr val="03ABE1"/>
              </a:highlight>
              <a:latin typeface="Century Gothic"/>
              <a:cs typeface="Century Gothic"/>
            </a:endParaRPr>
          </a:p>
        </p:txBody>
      </p:sp>
      <p:sp>
        <p:nvSpPr>
          <p:cNvPr id="7" name="Slide Number Placeholder 6"/>
          <p:cNvSpPr>
            <a:spLocks noGrp="1"/>
          </p:cNvSpPr>
          <p:nvPr>
            <p:ph type="sldNum" sz="quarter" idx="12"/>
          </p:nvPr>
        </p:nvSpPr>
        <p:spPr/>
        <p:txBody>
          <a:bodyPr/>
          <a:lstStyle/>
          <a:p>
            <a:fld id="{E995C5F7-E33A-C84D-9D5C-CFABFACAFC94}" type="slidenum">
              <a:rPr lang="en-US" smtClean="0"/>
              <a:t>‹#›</a:t>
            </a:fld>
            <a:endParaRPr lang="en-US"/>
          </a:p>
        </p:txBody>
      </p:sp>
      <p:pic>
        <p:nvPicPr>
          <p:cNvPr id="8" name="Picture 2" descr="http://www.thehiveinsight.com/wp-content/themes/tsu/css/images/signs-right-start.png">
            <a:extLst>
              <a:ext uri="{FF2B5EF4-FFF2-40B4-BE49-F238E27FC236}">
                <a16:creationId xmlns:a16="http://schemas.microsoft.com/office/drawing/2014/main" id="{3E3F0D5E-229D-49A7-AAB6-0D351DD0A03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248457"/>
            <a:ext cx="1431618" cy="1247433"/>
          </a:xfrm>
          <a:prstGeom prst="rect">
            <a:avLst/>
          </a:prstGeom>
          <a:noFill/>
          <a:extLst>
            <a:ext uri="{909E8E84-426E-40dd-AFC4-6F175D3DCCD1}">
              <a14:hiddenFill xmlns="" xmlns:a14="http://schemas.microsoft.com/office/drawing/2010/main">
                <a:solidFill>
                  <a:srgbClr val="FFFFFF"/>
                </a:solidFill>
              </a14:hiddenFill>
            </a:ext>
          </a:extLst>
        </p:spPr>
      </p:pic>
      <p:sp>
        <p:nvSpPr>
          <p:cNvPr id="31" name="Text Placeholder 24">
            <a:extLst>
              <a:ext uri="{FF2B5EF4-FFF2-40B4-BE49-F238E27FC236}">
                <a16:creationId xmlns:a16="http://schemas.microsoft.com/office/drawing/2014/main" id="{DB6B306F-BFCD-4479-ACB0-81C8F27DCE04}"/>
              </a:ext>
            </a:extLst>
          </p:cNvPr>
          <p:cNvSpPr>
            <a:spLocks noGrp="1"/>
          </p:cNvSpPr>
          <p:nvPr>
            <p:ph type="body" sz="quarter" idx="17"/>
          </p:nvPr>
        </p:nvSpPr>
        <p:spPr>
          <a:xfrm>
            <a:off x="641476" y="3434574"/>
            <a:ext cx="1799130" cy="1149259"/>
          </a:xfrm>
          <a:solidFill>
            <a:schemeClr val="bg1"/>
          </a:solidFill>
          <a:ln>
            <a:solidFill>
              <a:schemeClr val="accent1"/>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2" name="Title 1">
            <a:extLst>
              <a:ext uri="{FF2B5EF4-FFF2-40B4-BE49-F238E27FC236}">
                <a16:creationId xmlns:a16="http://schemas.microsoft.com/office/drawing/2014/main" id="{0B71B64D-5B71-48B0-A10B-5D516CB7DCF1}"/>
              </a:ext>
            </a:extLst>
          </p:cNvPr>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a:latin typeface="Century Gothic"/>
                <a:cs typeface="Century Gothic"/>
              </a:rPr>
              <a:t>Our learning journey for this week!</a:t>
            </a:r>
          </a:p>
        </p:txBody>
      </p:sp>
      <p:pic>
        <p:nvPicPr>
          <p:cNvPr id="23" name="Picture 22">
            <a:extLst>
              <a:ext uri="{FF2B5EF4-FFF2-40B4-BE49-F238E27FC236}">
                <a16:creationId xmlns:a16="http://schemas.microsoft.com/office/drawing/2014/main" id="{45CCE3C3-94F3-4F76-9B2B-3CFAD82825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9845" y="365399"/>
            <a:ext cx="871804" cy="877900"/>
          </a:xfrm>
          <a:prstGeom prst="rect">
            <a:avLst/>
          </a:prstGeom>
        </p:spPr>
      </p:pic>
      <p:sp>
        <p:nvSpPr>
          <p:cNvPr id="25" name="Text Placeholder 24">
            <a:extLst>
              <a:ext uri="{FF2B5EF4-FFF2-40B4-BE49-F238E27FC236}">
                <a16:creationId xmlns:a16="http://schemas.microsoft.com/office/drawing/2014/main" id="{15F20F20-48E6-4C24-8828-2C82B4338565}"/>
              </a:ext>
            </a:extLst>
          </p:cNvPr>
          <p:cNvSpPr>
            <a:spLocks noGrp="1"/>
          </p:cNvSpPr>
          <p:nvPr>
            <p:ph type="body" sz="quarter" idx="13"/>
          </p:nvPr>
        </p:nvSpPr>
        <p:spPr>
          <a:xfrm>
            <a:off x="2077538" y="1231203"/>
            <a:ext cx="1712913" cy="1109663"/>
          </a:xfrm>
          <a:solidFill>
            <a:schemeClr val="bg1"/>
          </a:solidFill>
          <a:ln>
            <a:solidFill>
              <a:schemeClr val="accent1"/>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7" name="Text Placeholder 26">
            <a:extLst>
              <a:ext uri="{FF2B5EF4-FFF2-40B4-BE49-F238E27FC236}">
                <a16:creationId xmlns:a16="http://schemas.microsoft.com/office/drawing/2014/main" id="{2868CCFB-DEDB-423B-A8FC-3A26C842F38A}"/>
              </a:ext>
            </a:extLst>
          </p:cNvPr>
          <p:cNvSpPr>
            <a:spLocks noGrp="1"/>
          </p:cNvSpPr>
          <p:nvPr>
            <p:ph type="body" sz="quarter" idx="14"/>
          </p:nvPr>
        </p:nvSpPr>
        <p:spPr>
          <a:xfrm>
            <a:off x="4764864" y="1140405"/>
            <a:ext cx="1884045" cy="1161348"/>
          </a:xfrm>
          <a:prstGeom prst="ellipse">
            <a:avLst/>
          </a:prstGeom>
          <a:solidFill>
            <a:schemeClr val="bg1"/>
          </a:solidFill>
          <a:ln>
            <a:solidFill>
              <a:schemeClr val="accent1"/>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29" name="Text Placeholder 24">
            <a:extLst>
              <a:ext uri="{FF2B5EF4-FFF2-40B4-BE49-F238E27FC236}">
                <a16:creationId xmlns:a16="http://schemas.microsoft.com/office/drawing/2014/main" id="{F28DE195-DDB4-47F8-8B8C-DC750A8D9C27}"/>
              </a:ext>
            </a:extLst>
          </p:cNvPr>
          <p:cNvSpPr>
            <a:spLocks noGrp="1"/>
          </p:cNvSpPr>
          <p:nvPr>
            <p:ph type="body" sz="quarter" idx="15"/>
          </p:nvPr>
        </p:nvSpPr>
        <p:spPr>
          <a:xfrm>
            <a:off x="6101812" y="2648486"/>
            <a:ext cx="1713599" cy="1108800"/>
          </a:xfrm>
          <a:solidFill>
            <a:schemeClr val="bg1"/>
          </a:solidFill>
          <a:ln>
            <a:solidFill>
              <a:schemeClr val="accent1"/>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30" name="Text Placeholder 26">
            <a:extLst>
              <a:ext uri="{FF2B5EF4-FFF2-40B4-BE49-F238E27FC236}">
                <a16:creationId xmlns:a16="http://schemas.microsoft.com/office/drawing/2014/main" id="{C074B4FC-009B-47F9-A785-7C0FDE0B90EB}"/>
              </a:ext>
            </a:extLst>
          </p:cNvPr>
          <p:cNvSpPr>
            <a:spLocks noGrp="1"/>
          </p:cNvSpPr>
          <p:nvPr>
            <p:ph type="body" sz="quarter" idx="16"/>
          </p:nvPr>
        </p:nvSpPr>
        <p:spPr>
          <a:xfrm>
            <a:off x="3393747" y="2892932"/>
            <a:ext cx="2064047" cy="1173600"/>
          </a:xfrm>
          <a:prstGeom prst="ellipse">
            <a:avLst/>
          </a:prstGeom>
          <a:solidFill>
            <a:schemeClr val="bg1"/>
          </a:solidFill>
          <a:ln>
            <a:solidFill>
              <a:schemeClr val="accent1"/>
            </a:solidFill>
          </a:ln>
        </p:spPr>
        <p:txBody>
          <a:bodyP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3" name="Text Placeholder 26">
            <a:extLst>
              <a:ext uri="{FF2B5EF4-FFF2-40B4-BE49-F238E27FC236}">
                <a16:creationId xmlns:a16="http://schemas.microsoft.com/office/drawing/2014/main" id="{4ADB8F8D-C5D2-43D9-95F6-8953E23439F5}"/>
              </a:ext>
            </a:extLst>
          </p:cNvPr>
          <p:cNvSpPr>
            <a:spLocks noGrp="1"/>
          </p:cNvSpPr>
          <p:nvPr>
            <p:ph type="body" sz="quarter" idx="18"/>
          </p:nvPr>
        </p:nvSpPr>
        <p:spPr>
          <a:xfrm>
            <a:off x="2459285" y="5006403"/>
            <a:ext cx="2064047" cy="1292824"/>
          </a:xfrm>
          <a:prstGeom prst="ellipse">
            <a:avLst/>
          </a:prstGeom>
          <a:solidFill>
            <a:schemeClr val="bg1"/>
          </a:solidFill>
          <a:ln>
            <a:solidFill>
              <a:schemeClr val="accent1"/>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 name="Text Placeholder 2">
            <a:extLst>
              <a:ext uri="{FF2B5EF4-FFF2-40B4-BE49-F238E27FC236}">
                <a16:creationId xmlns:a16="http://schemas.microsoft.com/office/drawing/2014/main" id="{2FE22C82-1322-47F0-8433-07036B1A318E}"/>
              </a:ext>
            </a:extLst>
          </p:cNvPr>
          <p:cNvSpPr>
            <a:spLocks noGrp="1"/>
          </p:cNvSpPr>
          <p:nvPr>
            <p:ph type="body" sz="quarter" idx="19" hasCustomPrompt="1"/>
          </p:nvPr>
        </p:nvSpPr>
        <p:spPr>
          <a:xfrm>
            <a:off x="5508301" y="5062265"/>
            <a:ext cx="1487488" cy="1181100"/>
          </a:xfrm>
          <a:solidFill>
            <a:schemeClr val="bg1"/>
          </a:solidFill>
          <a:ln>
            <a:solidFill>
              <a:schemeClr val="accent1"/>
            </a:solidFill>
          </a:ln>
        </p:spPr>
        <p:txBody>
          <a:bodyPr anchor="ctr">
            <a:normAutofit/>
          </a:bodyPr>
          <a:lstStyle>
            <a:lvl1pPr marL="0" indent="0" algn="ctr">
              <a:buNone/>
              <a:defRPr sz="1600"/>
            </a:lvl1pPr>
          </a:lstStyle>
          <a:p>
            <a:pPr lvl="0"/>
            <a:r>
              <a:rPr lang="en-US"/>
              <a:t>Vote!</a:t>
            </a:r>
          </a:p>
        </p:txBody>
      </p:sp>
    </p:spTree>
    <p:extLst>
      <p:ext uri="{BB962C8B-B14F-4D97-AF65-F5344CB8AC3E}">
        <p14:creationId xmlns:p14="http://schemas.microsoft.com/office/powerpoint/2010/main" val="2057594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p:spPr>
        <p:txBody>
          <a:bodyPr>
            <a:noAutofit/>
          </a:bodyPr>
          <a:lstStyle>
            <a:lvl1pPr algn="l">
              <a:defRPr sz="2800" b="1">
                <a:latin typeface="+mn-lt"/>
              </a:defRPr>
            </a:lvl1pPr>
          </a:lstStyle>
          <a:p>
            <a:r>
              <a:rPr lang="en-US" dirty="0"/>
              <a:t>Commonly used boxes</a:t>
            </a:r>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
        <p:nvSpPr>
          <p:cNvPr id="5" name="Text Placeholder 4">
            <a:extLst>
              <a:ext uri="{FF2B5EF4-FFF2-40B4-BE49-F238E27FC236}">
                <a16:creationId xmlns:a16="http://schemas.microsoft.com/office/drawing/2014/main" id="{0D5172E2-B8C0-4B53-8CD7-E38E5A07A91D}"/>
              </a:ext>
            </a:extLst>
          </p:cNvPr>
          <p:cNvSpPr>
            <a:spLocks noGrp="1"/>
          </p:cNvSpPr>
          <p:nvPr>
            <p:ph type="body" sz="quarter" idx="13" hasCustomPrompt="1"/>
          </p:nvPr>
        </p:nvSpPr>
        <p:spPr>
          <a:xfrm>
            <a:off x="345058" y="1978534"/>
            <a:ext cx="4355980" cy="2541708"/>
          </a:xfrm>
          <a:prstGeom prst="cloud">
            <a:avLst/>
          </a:prstGeom>
          <a:solidFill>
            <a:schemeClr val="accent4"/>
          </a:solidFill>
          <a:ln w="28575">
            <a:solidFill>
              <a:schemeClr val="accent3"/>
            </a:solidFill>
          </a:ln>
        </p:spPr>
        <p:txBody>
          <a:bodyPr anchor="ctr">
            <a:normAutofit/>
          </a:bodyPr>
          <a:lstStyle>
            <a:lvl1pPr marL="0" indent="0" algn="ctr">
              <a:buNone/>
              <a:defRPr sz="1600" b="1"/>
            </a:lvl1pPr>
            <a:lvl2pPr marL="457200" indent="0" algn="ctr">
              <a:buNone/>
              <a:defRPr sz="1600"/>
            </a:lvl2pPr>
          </a:lstStyle>
          <a:p>
            <a:pPr lvl="0"/>
            <a:r>
              <a:rPr lang="en-US" dirty="0"/>
              <a:t>Activity Title (Time in mins)</a:t>
            </a:r>
          </a:p>
          <a:p>
            <a:pPr lvl="1"/>
            <a:r>
              <a:rPr lang="en-US" dirty="0"/>
              <a:t>Activity information</a:t>
            </a:r>
          </a:p>
        </p:txBody>
      </p:sp>
      <p:sp>
        <p:nvSpPr>
          <p:cNvPr id="8" name="Text Placeholder 7">
            <a:extLst>
              <a:ext uri="{FF2B5EF4-FFF2-40B4-BE49-F238E27FC236}">
                <a16:creationId xmlns:a16="http://schemas.microsoft.com/office/drawing/2014/main" id="{E7843B41-02CF-4B64-BCD9-B9CC93735139}"/>
              </a:ext>
            </a:extLst>
          </p:cNvPr>
          <p:cNvSpPr>
            <a:spLocks noGrp="1"/>
          </p:cNvSpPr>
          <p:nvPr>
            <p:ph type="body" sz="quarter" idx="14" hasCustomPrompt="1"/>
          </p:nvPr>
        </p:nvSpPr>
        <p:spPr>
          <a:xfrm>
            <a:off x="5253036" y="1148331"/>
            <a:ext cx="2994025" cy="1080000"/>
          </a:xfrm>
          <a:prstGeom prst="roundRect">
            <a:avLst/>
          </a:prstGeom>
          <a:solidFill>
            <a:schemeClr val="accent2"/>
          </a:solidFill>
          <a:ln w="28575">
            <a:solidFill>
              <a:schemeClr val="accent1"/>
            </a:solidFill>
          </a:ln>
        </p:spPr>
        <p:txBody>
          <a:bodyPr anchor="ctr">
            <a:normAutofit/>
          </a:bodyPr>
          <a:lstStyle>
            <a:lvl1pPr marL="0" indent="0" algn="ctr">
              <a:buNone/>
              <a:defRPr sz="1600"/>
            </a:lvl1pPr>
          </a:lstStyle>
          <a:p>
            <a:pPr lvl="0"/>
            <a:r>
              <a:rPr lang="en-US" dirty="0"/>
              <a:t>Information box</a:t>
            </a:r>
          </a:p>
        </p:txBody>
      </p:sp>
      <p:sp>
        <p:nvSpPr>
          <p:cNvPr id="12" name="Text Placeholder 7">
            <a:extLst>
              <a:ext uri="{FF2B5EF4-FFF2-40B4-BE49-F238E27FC236}">
                <a16:creationId xmlns:a16="http://schemas.microsoft.com/office/drawing/2014/main" id="{88D644EF-BAA6-4E05-AE1F-70DBA267BF45}"/>
              </a:ext>
            </a:extLst>
          </p:cNvPr>
          <p:cNvSpPr>
            <a:spLocks noGrp="1"/>
          </p:cNvSpPr>
          <p:nvPr>
            <p:ph type="body" sz="quarter" idx="16" hasCustomPrompt="1"/>
          </p:nvPr>
        </p:nvSpPr>
        <p:spPr>
          <a:xfrm>
            <a:off x="5251859" y="3622207"/>
            <a:ext cx="2994025" cy="1080000"/>
          </a:xfrm>
          <a:prstGeom prst="roundRect">
            <a:avLst/>
          </a:prstGeom>
          <a:solidFill>
            <a:schemeClr val="accent6"/>
          </a:solidFill>
          <a:ln w="28575">
            <a:solidFill>
              <a:schemeClr val="accent1"/>
            </a:solidFill>
          </a:ln>
        </p:spPr>
        <p:txBody>
          <a:bodyPr anchor="ctr">
            <a:normAutofit/>
          </a:bodyPr>
          <a:lstStyle>
            <a:lvl1pPr marL="0" indent="0" algn="ctr">
              <a:buNone/>
              <a:defRPr sz="1600" b="1"/>
            </a:lvl1pPr>
          </a:lstStyle>
          <a:p>
            <a:pPr lvl="0"/>
            <a:r>
              <a:rPr lang="en-US" dirty="0"/>
              <a:t>SEND/Definition Box:</a:t>
            </a:r>
          </a:p>
        </p:txBody>
      </p:sp>
      <p:sp>
        <p:nvSpPr>
          <p:cNvPr id="4" name="Text Placeholder 3">
            <a:extLst>
              <a:ext uri="{FF2B5EF4-FFF2-40B4-BE49-F238E27FC236}">
                <a16:creationId xmlns:a16="http://schemas.microsoft.com/office/drawing/2014/main" id="{D5D8471F-BD68-4AFA-90A1-ED78E7901F34}"/>
              </a:ext>
            </a:extLst>
          </p:cNvPr>
          <p:cNvSpPr>
            <a:spLocks noGrp="1"/>
          </p:cNvSpPr>
          <p:nvPr>
            <p:ph type="body" sz="quarter" idx="17" hasCustomPrompt="1"/>
          </p:nvPr>
        </p:nvSpPr>
        <p:spPr>
          <a:xfrm>
            <a:off x="5251859" y="2385269"/>
            <a:ext cx="2995200" cy="1080000"/>
          </a:xfrm>
          <a:prstGeom prst="roundRect">
            <a:avLst/>
          </a:prstGeom>
          <a:solidFill>
            <a:schemeClr val="accent1"/>
          </a:solidFill>
          <a:ln>
            <a:solidFill>
              <a:schemeClr val="accent1"/>
            </a:solidFill>
          </a:ln>
        </p:spPr>
        <p:txBody>
          <a:bodyPr anchor="ctr"/>
          <a:lstStyle>
            <a:lvl1pPr marL="0" indent="0" algn="ctr">
              <a:buNone/>
              <a:defRPr sz="1600" b="1">
                <a:solidFill>
                  <a:schemeClr val="bg1"/>
                </a:solidFill>
              </a:defRPr>
            </a:lvl1pPr>
          </a:lstStyle>
          <a:p>
            <a:pPr lvl="0"/>
            <a:r>
              <a:rPr lang="en-US" dirty="0"/>
              <a:t>Challenge</a:t>
            </a:r>
          </a:p>
        </p:txBody>
      </p:sp>
      <p:sp>
        <p:nvSpPr>
          <p:cNvPr id="10" name="Text Placeholder 7">
            <a:extLst>
              <a:ext uri="{FF2B5EF4-FFF2-40B4-BE49-F238E27FC236}">
                <a16:creationId xmlns:a16="http://schemas.microsoft.com/office/drawing/2014/main" id="{77269F30-4ADC-40DA-AD25-97F31391CC29}"/>
              </a:ext>
            </a:extLst>
          </p:cNvPr>
          <p:cNvSpPr>
            <a:spLocks noGrp="1"/>
          </p:cNvSpPr>
          <p:nvPr>
            <p:ph type="body" sz="quarter" idx="18" hasCustomPrompt="1"/>
          </p:nvPr>
        </p:nvSpPr>
        <p:spPr>
          <a:xfrm>
            <a:off x="5251858" y="4859145"/>
            <a:ext cx="2994025" cy="1080000"/>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600" b="1"/>
            </a:lvl1pPr>
          </a:lstStyle>
          <a:p>
            <a:pPr lvl="0"/>
            <a:r>
              <a:rPr lang="en-US" dirty="0"/>
              <a:t>Teachers note</a:t>
            </a:r>
          </a:p>
        </p:txBody>
      </p:sp>
    </p:spTree>
    <p:extLst>
      <p:ext uri="{BB962C8B-B14F-4D97-AF65-F5344CB8AC3E}">
        <p14:creationId xmlns:p14="http://schemas.microsoft.com/office/powerpoint/2010/main" val="3157782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
        <p:nvSpPr>
          <p:cNvPr id="5" name="Title 1">
            <a:extLst>
              <a:ext uri="{FF2B5EF4-FFF2-40B4-BE49-F238E27FC236}">
                <a16:creationId xmlns:a16="http://schemas.microsoft.com/office/drawing/2014/main" id="{32FFBDDD-9207-49ED-865E-A2FFF820E72C}"/>
              </a:ext>
            </a:extLst>
          </p:cNvPr>
          <p:cNvSpPr>
            <a:spLocks noGrp="1"/>
          </p:cNvSpPr>
          <p:nvPr>
            <p:ph type="title"/>
          </p:nvPr>
        </p:nvSpPr>
        <p:spPr>
          <a:xfrm>
            <a:off x="457200" y="274638"/>
            <a:ext cx="8229600" cy="769158"/>
          </a:xfrm>
        </p:spPr>
        <p:txBody>
          <a:bodyPr>
            <a:normAutofit/>
          </a:bodyPr>
          <a:lstStyle>
            <a:lvl1pPr algn="l">
              <a:defRPr lang="en-US" sz="2800" b="1" kern="1200">
                <a:solidFill>
                  <a:schemeClr val="tx1"/>
                </a:solidFill>
                <a:latin typeface="+mn-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4139290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ackground 2">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AE51AC2F-5D49-437A-B71F-AC28FAAA6B62}"/>
              </a:ext>
            </a:extLst>
          </p:cNvPr>
          <p:cNvSpPr/>
          <p:nvPr/>
        </p:nvSpPr>
        <p:spPr>
          <a:xfrm rot="10800000" flipH="1">
            <a:off x="157338" y="179617"/>
            <a:ext cx="8822067" cy="6493325"/>
          </a:xfrm>
          <a:prstGeom prst="rtTriangle">
            <a:avLst/>
          </a:prstGeom>
          <a:solidFill>
            <a:srgbClr val="EF3340">
              <a:alpha val="2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Triangle 6">
            <a:extLst>
              <a:ext uri="{FF2B5EF4-FFF2-40B4-BE49-F238E27FC236}">
                <a16:creationId xmlns:a16="http://schemas.microsoft.com/office/drawing/2014/main" id="{9387F906-A046-4906-AAB7-A2E22576770C}"/>
              </a:ext>
            </a:extLst>
          </p:cNvPr>
          <p:cNvSpPr/>
          <p:nvPr/>
        </p:nvSpPr>
        <p:spPr>
          <a:xfrm flipH="1">
            <a:off x="164595" y="162818"/>
            <a:ext cx="8822067" cy="6510124"/>
          </a:xfrm>
          <a:prstGeom prst="rtTriangle">
            <a:avLst/>
          </a:prstGeom>
          <a:solidFill>
            <a:srgbClr val="6088E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E3FF838-6CF6-4B1B-A723-A7C303CB2FAE}"/>
              </a:ext>
            </a:extLst>
          </p:cNvPr>
          <p:cNvSpPr>
            <a:spLocks noGrp="1"/>
          </p:cNvSpPr>
          <p:nvPr>
            <p:ph type="title"/>
          </p:nvPr>
        </p:nvSpPr>
        <p:spPr/>
        <p:txBody>
          <a:body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B49F1D4E-8A1B-44F5-B99D-49C8CA4E5EF0}"/>
              </a:ext>
            </a:extLst>
          </p:cNvPr>
          <p:cNvSpPr>
            <a:spLocks noGrp="1"/>
          </p:cNvSpPr>
          <p:nvPr>
            <p:ph type="sldNum" sz="quarter" idx="10"/>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173485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earning Journey">
    <p:spTree>
      <p:nvGrpSpPr>
        <p:cNvPr id="1" name=""/>
        <p:cNvGrpSpPr/>
        <p:nvPr/>
      </p:nvGrpSpPr>
      <p:grpSpPr>
        <a:xfrm>
          <a:off x="0" y="0"/>
          <a:ext cx="0" cy="0"/>
          <a:chOff x="0" y="0"/>
          <a:chExt cx="0" cy="0"/>
        </a:xfrm>
      </p:grpSpPr>
      <p:pic>
        <p:nvPicPr>
          <p:cNvPr id="10" name="Picture 4" descr="Image result for finish sign">
            <a:extLst>
              <a:ext uri="{FF2B5EF4-FFF2-40B4-BE49-F238E27FC236}">
                <a16:creationId xmlns:a16="http://schemas.microsoft.com/office/drawing/2014/main" id="{B3EC44D8-1F0E-474B-B346-B47AC186D92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339817" y="4985651"/>
            <a:ext cx="1228485" cy="1218753"/>
          </a:xfrm>
          <a:prstGeom prst="rect">
            <a:avLst/>
          </a:prstGeom>
          <a:noFill/>
          <a:extLst>
            <a:ext uri="{909E8E84-426E-40dd-AFC4-6F175D3DCCD1}">
              <a14:hiddenFill xmlns="" xmlns:a14="http://schemas.microsoft.com/office/drawing/2010/main">
                <a:solidFill>
                  <a:srgbClr val="FFFFFF"/>
                </a:solidFill>
              </a14:hiddenFill>
            </a:ext>
          </a:extLst>
        </p:spPr>
      </p:pic>
      <p:sp>
        <p:nvSpPr>
          <p:cNvPr id="9" name="Freeform: Shape 9">
            <a:extLst>
              <a:ext uri="{FF2B5EF4-FFF2-40B4-BE49-F238E27FC236}">
                <a16:creationId xmlns:a16="http://schemas.microsoft.com/office/drawing/2014/main" id="{E61A4D26-4875-40CA-A5B2-7B453F8FE296}"/>
              </a:ext>
            </a:extLst>
          </p:cNvPr>
          <p:cNvSpPr/>
          <p:nvPr/>
        </p:nvSpPr>
        <p:spPr>
          <a:xfrm>
            <a:off x="836464" y="1772816"/>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highlight>
                <a:srgbClr val="03ABE1"/>
              </a:highlight>
              <a:latin typeface="Century Gothic"/>
              <a:cs typeface="Century Gothic"/>
            </a:endParaRPr>
          </a:p>
        </p:txBody>
      </p:sp>
      <p:sp>
        <p:nvSpPr>
          <p:cNvPr id="7" name="Slide Number Placeholder 6"/>
          <p:cNvSpPr>
            <a:spLocks noGrp="1"/>
          </p:cNvSpPr>
          <p:nvPr>
            <p:ph type="sldNum" sz="quarter" idx="12"/>
          </p:nvPr>
        </p:nvSpPr>
        <p:spPr/>
        <p:txBody>
          <a:bodyPr/>
          <a:lstStyle/>
          <a:p>
            <a:fld id="{E995C5F7-E33A-C84D-9D5C-CFABFACAFC94}" type="slidenum">
              <a:rPr lang="en-US" smtClean="0"/>
              <a:t>‹#›</a:t>
            </a:fld>
            <a:endParaRPr lang="en-US"/>
          </a:p>
        </p:txBody>
      </p:sp>
      <p:pic>
        <p:nvPicPr>
          <p:cNvPr id="8" name="Picture 2" descr="http://www.thehiveinsight.com/wp-content/themes/tsu/css/images/signs-right-start.png">
            <a:extLst>
              <a:ext uri="{FF2B5EF4-FFF2-40B4-BE49-F238E27FC236}">
                <a16:creationId xmlns:a16="http://schemas.microsoft.com/office/drawing/2014/main" id="{3E3F0D5E-229D-49A7-AAB6-0D351DD0A03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248457"/>
            <a:ext cx="1431618" cy="1247433"/>
          </a:xfrm>
          <a:prstGeom prst="rect">
            <a:avLst/>
          </a:prstGeom>
          <a:noFill/>
          <a:extLst>
            <a:ext uri="{909E8E84-426E-40dd-AFC4-6F175D3DCCD1}">
              <a14:hiddenFill xmlns="" xmlns:a14="http://schemas.microsoft.com/office/drawing/2010/main">
                <a:solidFill>
                  <a:srgbClr val="FFFFFF"/>
                </a:solidFill>
              </a14:hiddenFill>
            </a:ext>
          </a:extLst>
        </p:spPr>
      </p:pic>
      <p:sp>
        <p:nvSpPr>
          <p:cNvPr id="31" name="Text Placeholder 24">
            <a:extLst>
              <a:ext uri="{FF2B5EF4-FFF2-40B4-BE49-F238E27FC236}">
                <a16:creationId xmlns:a16="http://schemas.microsoft.com/office/drawing/2014/main" id="{DB6B306F-BFCD-4479-ACB0-81C8F27DCE04}"/>
              </a:ext>
            </a:extLst>
          </p:cNvPr>
          <p:cNvSpPr>
            <a:spLocks noGrp="1"/>
          </p:cNvSpPr>
          <p:nvPr>
            <p:ph type="body" sz="quarter" idx="17"/>
          </p:nvPr>
        </p:nvSpPr>
        <p:spPr>
          <a:xfrm>
            <a:off x="641476" y="3434574"/>
            <a:ext cx="1799130" cy="1149259"/>
          </a:xfrm>
          <a:solidFill>
            <a:schemeClr val="bg1"/>
          </a:solidFill>
          <a:ln>
            <a:solidFill>
              <a:schemeClr val="accent1"/>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2" name="Title 1">
            <a:extLst>
              <a:ext uri="{FF2B5EF4-FFF2-40B4-BE49-F238E27FC236}">
                <a16:creationId xmlns:a16="http://schemas.microsoft.com/office/drawing/2014/main" id="{0B71B64D-5B71-48B0-A10B-5D516CB7DCF1}"/>
              </a:ext>
            </a:extLst>
          </p:cNvPr>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a:latin typeface="Century Gothic"/>
                <a:cs typeface="Century Gothic"/>
              </a:rPr>
              <a:t>Our learning journey for this week!</a:t>
            </a:r>
          </a:p>
        </p:txBody>
      </p:sp>
      <p:pic>
        <p:nvPicPr>
          <p:cNvPr id="23" name="Picture 22">
            <a:extLst>
              <a:ext uri="{FF2B5EF4-FFF2-40B4-BE49-F238E27FC236}">
                <a16:creationId xmlns:a16="http://schemas.microsoft.com/office/drawing/2014/main" id="{45CCE3C3-94F3-4F76-9B2B-3CFAD82825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9845" y="365399"/>
            <a:ext cx="871804" cy="877900"/>
          </a:xfrm>
          <a:prstGeom prst="rect">
            <a:avLst/>
          </a:prstGeom>
        </p:spPr>
      </p:pic>
      <p:sp>
        <p:nvSpPr>
          <p:cNvPr id="25" name="Text Placeholder 24">
            <a:extLst>
              <a:ext uri="{FF2B5EF4-FFF2-40B4-BE49-F238E27FC236}">
                <a16:creationId xmlns:a16="http://schemas.microsoft.com/office/drawing/2014/main" id="{15F20F20-48E6-4C24-8828-2C82B4338565}"/>
              </a:ext>
            </a:extLst>
          </p:cNvPr>
          <p:cNvSpPr>
            <a:spLocks noGrp="1"/>
          </p:cNvSpPr>
          <p:nvPr>
            <p:ph type="body" sz="quarter" idx="13"/>
          </p:nvPr>
        </p:nvSpPr>
        <p:spPr>
          <a:xfrm>
            <a:off x="2077538" y="1231203"/>
            <a:ext cx="1712913" cy="1109663"/>
          </a:xfrm>
          <a:solidFill>
            <a:schemeClr val="bg1"/>
          </a:solidFill>
          <a:ln>
            <a:solidFill>
              <a:schemeClr val="accent1"/>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7" name="Text Placeholder 26">
            <a:extLst>
              <a:ext uri="{FF2B5EF4-FFF2-40B4-BE49-F238E27FC236}">
                <a16:creationId xmlns:a16="http://schemas.microsoft.com/office/drawing/2014/main" id="{2868CCFB-DEDB-423B-A8FC-3A26C842F38A}"/>
              </a:ext>
            </a:extLst>
          </p:cNvPr>
          <p:cNvSpPr>
            <a:spLocks noGrp="1"/>
          </p:cNvSpPr>
          <p:nvPr>
            <p:ph type="body" sz="quarter" idx="14"/>
          </p:nvPr>
        </p:nvSpPr>
        <p:spPr>
          <a:xfrm>
            <a:off x="4764864" y="1140405"/>
            <a:ext cx="1884045" cy="1161348"/>
          </a:xfrm>
          <a:prstGeom prst="ellipse">
            <a:avLst/>
          </a:prstGeom>
          <a:solidFill>
            <a:schemeClr val="bg1"/>
          </a:solidFill>
          <a:ln>
            <a:solidFill>
              <a:schemeClr val="accent1"/>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29" name="Text Placeholder 24">
            <a:extLst>
              <a:ext uri="{FF2B5EF4-FFF2-40B4-BE49-F238E27FC236}">
                <a16:creationId xmlns:a16="http://schemas.microsoft.com/office/drawing/2014/main" id="{F28DE195-DDB4-47F8-8B8C-DC750A8D9C27}"/>
              </a:ext>
            </a:extLst>
          </p:cNvPr>
          <p:cNvSpPr>
            <a:spLocks noGrp="1"/>
          </p:cNvSpPr>
          <p:nvPr>
            <p:ph type="body" sz="quarter" idx="15"/>
          </p:nvPr>
        </p:nvSpPr>
        <p:spPr>
          <a:xfrm>
            <a:off x="6101812" y="2648486"/>
            <a:ext cx="1713599" cy="1108800"/>
          </a:xfrm>
          <a:solidFill>
            <a:schemeClr val="bg1"/>
          </a:solidFill>
          <a:ln>
            <a:solidFill>
              <a:schemeClr val="accent1"/>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30" name="Text Placeholder 26">
            <a:extLst>
              <a:ext uri="{FF2B5EF4-FFF2-40B4-BE49-F238E27FC236}">
                <a16:creationId xmlns:a16="http://schemas.microsoft.com/office/drawing/2014/main" id="{C074B4FC-009B-47F9-A785-7C0FDE0B90EB}"/>
              </a:ext>
            </a:extLst>
          </p:cNvPr>
          <p:cNvSpPr>
            <a:spLocks noGrp="1"/>
          </p:cNvSpPr>
          <p:nvPr>
            <p:ph type="body" sz="quarter" idx="16"/>
          </p:nvPr>
        </p:nvSpPr>
        <p:spPr>
          <a:xfrm>
            <a:off x="3393747" y="2892932"/>
            <a:ext cx="2064047" cy="1173600"/>
          </a:xfrm>
          <a:prstGeom prst="ellipse">
            <a:avLst/>
          </a:prstGeom>
          <a:solidFill>
            <a:schemeClr val="bg1"/>
          </a:solidFill>
          <a:ln>
            <a:solidFill>
              <a:schemeClr val="accent1"/>
            </a:solidFill>
          </a:ln>
        </p:spPr>
        <p:txBody>
          <a:bodyP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3" name="Text Placeholder 26">
            <a:extLst>
              <a:ext uri="{FF2B5EF4-FFF2-40B4-BE49-F238E27FC236}">
                <a16:creationId xmlns:a16="http://schemas.microsoft.com/office/drawing/2014/main" id="{4ADB8F8D-C5D2-43D9-95F6-8953E23439F5}"/>
              </a:ext>
            </a:extLst>
          </p:cNvPr>
          <p:cNvSpPr>
            <a:spLocks noGrp="1"/>
          </p:cNvSpPr>
          <p:nvPr>
            <p:ph type="body" sz="quarter" idx="18"/>
          </p:nvPr>
        </p:nvSpPr>
        <p:spPr>
          <a:xfrm>
            <a:off x="2459285" y="5006403"/>
            <a:ext cx="2064047" cy="1292824"/>
          </a:xfrm>
          <a:prstGeom prst="ellipse">
            <a:avLst/>
          </a:prstGeom>
          <a:solidFill>
            <a:schemeClr val="bg1"/>
          </a:solidFill>
          <a:ln>
            <a:solidFill>
              <a:schemeClr val="accent1"/>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 name="Text Placeholder 2">
            <a:extLst>
              <a:ext uri="{FF2B5EF4-FFF2-40B4-BE49-F238E27FC236}">
                <a16:creationId xmlns:a16="http://schemas.microsoft.com/office/drawing/2014/main" id="{2FE22C82-1322-47F0-8433-07036B1A318E}"/>
              </a:ext>
            </a:extLst>
          </p:cNvPr>
          <p:cNvSpPr>
            <a:spLocks noGrp="1"/>
          </p:cNvSpPr>
          <p:nvPr>
            <p:ph type="body" sz="quarter" idx="19" hasCustomPrompt="1"/>
          </p:nvPr>
        </p:nvSpPr>
        <p:spPr>
          <a:xfrm>
            <a:off x="5508301" y="5062265"/>
            <a:ext cx="1487488" cy="1181100"/>
          </a:xfrm>
          <a:solidFill>
            <a:schemeClr val="bg1"/>
          </a:solidFill>
          <a:ln>
            <a:solidFill>
              <a:schemeClr val="accent1"/>
            </a:solidFill>
          </a:ln>
        </p:spPr>
        <p:txBody>
          <a:bodyPr anchor="ctr">
            <a:normAutofit/>
          </a:bodyPr>
          <a:lstStyle>
            <a:lvl1pPr marL="0" indent="0" algn="ctr">
              <a:buNone/>
              <a:defRPr sz="1600"/>
            </a:lvl1pPr>
          </a:lstStyle>
          <a:p>
            <a:pPr lvl="0"/>
            <a:r>
              <a:rPr lang="en-US"/>
              <a:t>Vote!</a:t>
            </a:r>
          </a:p>
        </p:txBody>
      </p:sp>
    </p:spTree>
    <p:extLst>
      <p:ext uri="{BB962C8B-B14F-4D97-AF65-F5344CB8AC3E}">
        <p14:creationId xmlns:p14="http://schemas.microsoft.com/office/powerpoint/2010/main" val="27222038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ackground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F86F9D-ED51-4C42-8081-D1B5B8262632}"/>
              </a:ext>
            </a:extLst>
          </p:cNvPr>
          <p:cNvSpPr>
            <a:spLocks noGrp="1"/>
          </p:cNvSpPr>
          <p:nvPr>
            <p:ph type="sldNum" sz="quarter" idx="10"/>
          </p:nvPr>
        </p:nvSpPr>
        <p:spPr/>
        <p:txBody>
          <a:bodyPr/>
          <a:lstStyle/>
          <a:p>
            <a:fld id="{E995C5F7-E33A-C84D-9D5C-CFABFACAFC94}" type="slidenum">
              <a:rPr lang="en-US" smtClean="0"/>
              <a:t>‹#›</a:t>
            </a:fld>
            <a:endParaRPr lang="en-US"/>
          </a:p>
        </p:txBody>
      </p:sp>
      <p:sp>
        <p:nvSpPr>
          <p:cNvPr id="4" name="Rectangle 3">
            <a:extLst>
              <a:ext uri="{FF2B5EF4-FFF2-40B4-BE49-F238E27FC236}">
                <a16:creationId xmlns:a16="http://schemas.microsoft.com/office/drawing/2014/main" id="{CBCFA275-FCCB-4B08-8C81-F682CFC0ECC5}"/>
              </a:ext>
            </a:extLst>
          </p:cNvPr>
          <p:cNvSpPr/>
          <p:nvPr/>
        </p:nvSpPr>
        <p:spPr>
          <a:xfrm>
            <a:off x="170357" y="183775"/>
            <a:ext cx="4410269" cy="6487200"/>
          </a:xfrm>
          <a:prstGeom prst="rect">
            <a:avLst/>
          </a:prstGeom>
          <a:solidFill>
            <a:srgbClr val="DDE8F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36E1AFD-4D94-4056-96C7-7C40F622007E}"/>
              </a:ext>
            </a:extLst>
          </p:cNvPr>
          <p:cNvSpPr/>
          <p:nvPr/>
        </p:nvSpPr>
        <p:spPr>
          <a:xfrm>
            <a:off x="4565957" y="184515"/>
            <a:ext cx="4410269" cy="6487200"/>
          </a:xfrm>
          <a:prstGeom prst="rect">
            <a:avLst/>
          </a:prstGeom>
          <a:solidFill>
            <a:srgbClr val="FFD3D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FF038C7D-BC9C-40A7-9010-BDAEA85187A3}"/>
              </a:ext>
            </a:extLst>
          </p:cNvPr>
          <p:cNvSpPr>
            <a:spLocks noGrp="1"/>
          </p:cNvSpPr>
          <p:nvPr>
            <p:ph type="title"/>
          </p:nvPr>
        </p:nvSpPr>
        <p:spPr>
          <a:xfrm>
            <a:off x="457200" y="274640"/>
            <a:ext cx="8229600" cy="570751"/>
          </a:xfrm>
        </p:spPr>
        <p:txBody>
          <a:bodyPr/>
          <a:lstStyle/>
          <a:p>
            <a:r>
              <a:rPr lang="en-US"/>
              <a:t>Click to edit Master title style</a:t>
            </a:r>
            <a:endParaRPr lang="en-GB" dirty="0"/>
          </a:p>
        </p:txBody>
      </p:sp>
    </p:spTree>
    <p:extLst>
      <p:ext uri="{BB962C8B-B14F-4D97-AF65-F5344CB8AC3E}">
        <p14:creationId xmlns:p14="http://schemas.microsoft.com/office/powerpoint/2010/main" val="2047129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6665913" y="6218236"/>
            <a:ext cx="2133600" cy="365125"/>
          </a:xfrm>
        </p:spPr>
        <p:txBody>
          <a:bodyPr/>
          <a:lstStyle/>
          <a:p>
            <a:fld id="{E995C5F7-E33A-C84D-9D5C-CFABFACAFC94}" type="slidenum">
              <a:rPr lang="en-US" smtClean="0"/>
              <a:t>‹#›</a:t>
            </a:fld>
            <a:endParaRPr lang="en-US"/>
          </a:p>
        </p:txBody>
      </p:sp>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457200" y="274640"/>
            <a:ext cx="8229600" cy="1199413"/>
          </a:xfrm>
        </p:spPr>
        <p:txBody>
          <a:bodyPr>
            <a:normAutofit/>
          </a:bodyPr>
          <a:lstStyle>
            <a:lvl1pPr algn="ctr">
              <a:defRPr lang="en-US" sz="2800" b="1" kern="1200" dirty="0">
                <a:solidFill>
                  <a:schemeClr val="tx1"/>
                </a:solidFill>
                <a:latin typeface="+mn-lt"/>
                <a:ea typeface="+mj-ea"/>
                <a:cs typeface="+mj-cs"/>
              </a:defRPr>
            </a:lvl1pPr>
          </a:lstStyle>
          <a:p>
            <a:r>
              <a:rPr lang="en-GB" dirty="0"/>
              <a:t>Copy the Vote Topic Question Here</a:t>
            </a:r>
            <a:endParaRPr lang="en-US" dirty="0"/>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rgbClr val="DF606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Yes</a:t>
            </a:r>
            <a:endParaRPr lang="en-GB" sz="1800" b="1">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rgbClr val="80A0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No</a:t>
            </a:r>
            <a:endParaRPr lang="en-GB" sz="1800" b="1">
              <a:solidFill>
                <a:schemeClr val="tx1"/>
              </a:solidFill>
              <a:latin typeface="Century Gothic"/>
              <a:ea typeface="Lato" panose="020F0502020204030203" pitchFamily="34" charset="0"/>
              <a:cs typeface="Century Gothic"/>
            </a:endParaRPr>
          </a:p>
        </p:txBody>
      </p:sp>
      <p:pic>
        <p:nvPicPr>
          <p:cNvPr id="13" name="Picture 12">
            <a:extLst>
              <a:ext uri="{FF2B5EF4-FFF2-40B4-BE49-F238E27FC236}">
                <a16:creationId xmlns:a16="http://schemas.microsoft.com/office/drawing/2014/main" id="{9D7DCD71-72C7-4C2F-A1C6-C354E9ECE749}"/>
              </a:ext>
            </a:extLst>
          </p:cNvPr>
          <p:cNvPicPr>
            <a:picLocks noChangeAspect="1"/>
          </p:cNvPicPr>
          <p:nvPr/>
        </p:nvPicPr>
        <p:blipFill>
          <a:blip r:embed="rId2"/>
          <a:stretch>
            <a:fillRect/>
          </a:stretch>
        </p:blipFill>
        <p:spPr>
          <a:xfrm>
            <a:off x="7988526" y="332656"/>
            <a:ext cx="871804" cy="877900"/>
          </a:xfrm>
          <a:prstGeom prst="rect">
            <a:avLst/>
          </a:prstGeom>
        </p:spPr>
      </p:pic>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ln>
            <a:solidFill>
              <a:schemeClr val="tx1"/>
            </a:solidFill>
          </a:ln>
        </p:spPr>
        <p:txBody>
          <a:bodyPr>
            <a:normAutofit/>
          </a:bodyPr>
          <a:lstStyle>
            <a:lvl1pPr>
              <a:buClr>
                <a:schemeClr val="accent3"/>
              </a:buCl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ln>
            <a:solidFill>
              <a:schemeClr val="tx1"/>
            </a:solidFill>
          </a:ln>
        </p:spPr>
        <p:txBody>
          <a:bodyPr>
            <a:normAutofit/>
          </a:bodyPr>
          <a:lstStyle>
            <a:lvl1pPr>
              <a:buClr>
                <a:schemeClr val="accent1"/>
              </a:buCl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pic>
        <p:nvPicPr>
          <p:cNvPr id="16" name="Picture 15">
            <a:extLst>
              <a:ext uri="{FF2B5EF4-FFF2-40B4-BE49-F238E27FC236}">
                <a16:creationId xmlns:a16="http://schemas.microsoft.com/office/drawing/2014/main" id="{EEEFFCF4-0AFB-410B-8337-96BC925D12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34979" y="5576885"/>
            <a:ext cx="1108396" cy="1006475"/>
          </a:xfrm>
          <a:prstGeom prst="rect">
            <a:avLst/>
          </a:prstGeom>
        </p:spPr>
      </p:pic>
    </p:spTree>
    <p:extLst>
      <p:ext uri="{BB962C8B-B14F-4D97-AF65-F5344CB8AC3E}">
        <p14:creationId xmlns:p14="http://schemas.microsoft.com/office/powerpoint/2010/main" val="3528900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1DEF6-C112-4BCD-8EF8-ADB6CE45252E}"/>
              </a:ext>
            </a:extLst>
          </p:cNvPr>
          <p:cNvSpPr/>
          <p:nvPr/>
        </p:nvSpPr>
        <p:spPr>
          <a:xfrm>
            <a:off x="172439" y="3420376"/>
            <a:ext cx="8800676" cy="3259377"/>
          </a:xfrm>
          <a:prstGeom prst="rect">
            <a:avLst/>
          </a:prstGeom>
          <a:solidFill>
            <a:srgbClr val="EF3340">
              <a:alpha val="13000"/>
            </a:srgbClr>
          </a:solidFill>
          <a:ln>
            <a:solidFill>
              <a:srgbClr val="80A0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accent2"/>
          </a:solidFill>
          <a:ln>
            <a:solidFill>
              <a:schemeClr val="accent1"/>
            </a:solidFill>
          </a:ln>
        </p:spPr>
        <p:txBody>
          <a:bodyPr anchor="ctr">
            <a:normAutofit/>
          </a:bodyPr>
          <a:lstStyle>
            <a:lvl1pPr marL="0" indent="0" algn="ctr">
              <a:buNone/>
              <a:defRPr sz="1600" b="0"/>
            </a:lvl1pPr>
          </a:lstStyle>
          <a:p>
            <a:pPr lvl="0"/>
            <a:r>
              <a:rPr lang="en-GB" dirty="0"/>
              <a:t>Career spotlight: This is .... He is a .., which means ... </a:t>
            </a:r>
          </a:p>
          <a:p>
            <a:pPr lvl="0"/>
            <a:endParaRPr lang="en-GB" dirty="0"/>
          </a:p>
          <a:p>
            <a:pPr lvl="0"/>
            <a:r>
              <a:rPr lang="en-GB" dirty="0"/>
              <a:t>Click him to hear about how he got into a career in ...</a:t>
            </a:r>
          </a:p>
        </p:txBody>
      </p:sp>
      <p:sp>
        <p:nvSpPr>
          <p:cNvPr id="8" name="Rectangle 7">
            <a:extLst>
              <a:ext uri="{FF2B5EF4-FFF2-40B4-BE49-F238E27FC236}">
                <a16:creationId xmlns:a16="http://schemas.microsoft.com/office/drawing/2014/main" id="{8450BE83-20A5-4AD5-9347-F6ED54151A4F}"/>
              </a:ext>
            </a:extLst>
          </p:cNvPr>
          <p:cNvSpPr/>
          <p:nvPr/>
        </p:nvSpPr>
        <p:spPr>
          <a:xfrm>
            <a:off x="163813" y="178249"/>
            <a:ext cx="8800676" cy="3240360"/>
          </a:xfrm>
          <a:prstGeom prst="rect">
            <a:avLst/>
          </a:prstGeom>
          <a:solidFill>
            <a:srgbClr val="80A0F2">
              <a:alpha val="30000"/>
            </a:srgbClr>
          </a:solidFill>
          <a:ln>
            <a:solidFill>
              <a:srgbClr val="80A0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Slide Number Placeholder 6"/>
          <p:cNvSpPr>
            <a:spLocks noGrp="1"/>
          </p:cNvSpPr>
          <p:nvPr>
            <p:ph type="sldNum" sz="quarter" idx="12"/>
          </p:nvPr>
        </p:nvSpPr>
        <p:spPr/>
        <p:txBody>
          <a:bodyPr/>
          <a:lstStyle/>
          <a:p>
            <a:fld id="{E995C5F7-E33A-C84D-9D5C-CFABFACAFC94}" type="slidenum">
              <a:rPr lang="en-US" smtClean="0"/>
              <a:t>‹#›</a:t>
            </a:fld>
            <a:endParaRPr lang="en-US"/>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accent4"/>
          </a:solidFill>
          <a:ln>
            <a:solidFill>
              <a:schemeClr val="accent1"/>
            </a:solidFill>
          </a:ln>
        </p:spPr>
        <p:txBody>
          <a:bodyPr>
            <a:normAutofit/>
          </a:bodyPr>
          <a:lstStyle>
            <a:lvl1pPr marL="0" indent="0">
              <a:buNone/>
              <a:defRPr sz="1600"/>
            </a:lvl1pPr>
          </a:lstStyle>
          <a:p>
            <a:pPr lvl="0"/>
            <a:r>
              <a:rPr lang="en-US" dirty="0"/>
              <a:t>Learn about…</a:t>
            </a:r>
          </a:p>
        </p:txBody>
      </p:sp>
      <p:sp>
        <p:nvSpPr>
          <p:cNvPr id="3" name="Text Placeholder 2">
            <a:extLst>
              <a:ext uri="{FF2B5EF4-FFF2-40B4-BE49-F238E27FC236}">
                <a16:creationId xmlns:a16="http://schemas.microsoft.com/office/drawing/2014/main" id="{69F77652-284D-459B-921E-278C7A439EDB}"/>
              </a:ext>
            </a:extLst>
          </p:cNvPr>
          <p:cNvSpPr>
            <a:spLocks noGrp="1"/>
          </p:cNvSpPr>
          <p:nvPr>
            <p:ph type="body" sz="quarter" idx="18" hasCustomPrompt="1"/>
          </p:nvPr>
        </p:nvSpPr>
        <p:spPr>
          <a:xfrm>
            <a:off x="103131" y="6626489"/>
            <a:ext cx="2427287" cy="194845"/>
          </a:xfrm>
        </p:spPr>
        <p:txBody>
          <a:bodyPr>
            <a:noAutofit/>
          </a:bodyPr>
          <a:lstStyle>
            <a:lvl1pPr marL="0" indent="0">
              <a:buNone/>
              <a:defRPr sz="900"/>
            </a:lvl1pPr>
          </a:lstStyle>
          <a:p>
            <a:pPr lvl="0"/>
            <a:r>
              <a:rPr lang="en-US" dirty="0"/>
              <a:t>Place hyperlink to </a:t>
            </a:r>
            <a:r>
              <a:rPr lang="en-US" dirty="0" err="1"/>
              <a:t>SafeShare</a:t>
            </a:r>
            <a:r>
              <a:rPr lang="en-US" dirty="0"/>
              <a:t> video here</a:t>
            </a:r>
            <a:endParaRPr lang="en-GB" dirty="0"/>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4"/>
          </a:solidFill>
          <a:ln>
            <a:solidFill>
              <a:schemeClr val="accent1"/>
            </a:solidFill>
          </a:ln>
        </p:spPr>
        <p:txBody>
          <a:bodyPr anchor="ctr"/>
          <a:lstStyle>
            <a:lvl1pPr marL="0" indent="0" algn="ctr">
              <a:buNone/>
              <a:defRPr sz="1600"/>
            </a:lvl1pPr>
          </a:lstStyle>
          <a:p>
            <a:pPr lvl="0"/>
            <a:r>
              <a:rPr lang="en-US" dirty="0"/>
              <a:t>Further information about the topic.</a:t>
            </a:r>
          </a:p>
        </p:txBody>
      </p:sp>
    </p:spTree>
    <p:extLst>
      <p:ext uri="{BB962C8B-B14F-4D97-AF65-F5344CB8AC3E}">
        <p14:creationId xmlns:p14="http://schemas.microsoft.com/office/powerpoint/2010/main" val="2577342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losing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332B78-DC47-4EF7-8377-CAD9B7510096}"/>
              </a:ext>
            </a:extLst>
          </p:cNvPr>
          <p:cNvSpPr>
            <a:spLocks noGrp="1"/>
          </p:cNvSpPr>
          <p:nvPr>
            <p:ph type="sldNum" sz="quarter" idx="10"/>
          </p:nvPr>
        </p:nvSpPr>
        <p:spPr/>
        <p:txBody>
          <a:bodyPr/>
          <a:lstStyle/>
          <a:p>
            <a:fld id="{E995C5F7-E33A-C84D-9D5C-CFABFACAFC94}" type="slidenum">
              <a:rPr lang="en-US" smtClean="0"/>
              <a:t>‹#›</a:t>
            </a:fld>
            <a:endParaRPr lang="en-US"/>
          </a:p>
        </p:txBody>
      </p:sp>
      <p:grpSp>
        <p:nvGrpSpPr>
          <p:cNvPr id="7" name="Group 6">
            <a:extLst>
              <a:ext uri="{FF2B5EF4-FFF2-40B4-BE49-F238E27FC236}">
                <a16:creationId xmlns:a16="http://schemas.microsoft.com/office/drawing/2014/main" id="{62811BCB-6383-4BBE-8F38-2811A1D36375}"/>
              </a:ext>
            </a:extLst>
          </p:cNvPr>
          <p:cNvGrpSpPr/>
          <p:nvPr/>
        </p:nvGrpSpPr>
        <p:grpSpPr>
          <a:xfrm>
            <a:off x="3541893" y="2503328"/>
            <a:ext cx="2722203" cy="2748632"/>
            <a:chOff x="3635896" y="2780928"/>
            <a:chExt cx="2722203" cy="2748632"/>
          </a:xfrm>
        </p:grpSpPr>
        <p:grpSp>
          <p:nvGrpSpPr>
            <p:cNvPr id="8" name="Group 7">
              <a:extLst>
                <a:ext uri="{FF2B5EF4-FFF2-40B4-BE49-F238E27FC236}">
                  <a16:creationId xmlns:a16="http://schemas.microsoft.com/office/drawing/2014/main" id="{A76B8D68-E61A-41B5-83C7-05C79518C926}"/>
                </a:ext>
              </a:extLst>
            </p:cNvPr>
            <p:cNvGrpSpPr/>
            <p:nvPr/>
          </p:nvGrpSpPr>
          <p:grpSpPr>
            <a:xfrm>
              <a:off x="3635896" y="2780928"/>
              <a:ext cx="2722203" cy="2748632"/>
              <a:chOff x="3635896" y="2780928"/>
              <a:chExt cx="2722203" cy="2748632"/>
            </a:xfrm>
          </p:grpSpPr>
          <p:pic>
            <p:nvPicPr>
              <p:cNvPr id="10" name="Picture 9">
                <a:extLst>
                  <a:ext uri="{FF2B5EF4-FFF2-40B4-BE49-F238E27FC236}">
                    <a16:creationId xmlns:a16="http://schemas.microsoft.com/office/drawing/2014/main" id="{85BB686D-62CB-447D-913B-FE2A5C28400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35896" y="2780928"/>
                <a:ext cx="2722203" cy="2748632"/>
              </a:xfrm>
              <a:prstGeom prst="rect">
                <a:avLst/>
              </a:prstGeom>
            </p:spPr>
          </p:pic>
          <p:pic>
            <p:nvPicPr>
              <p:cNvPr id="11" name="Picture 10">
                <a:extLst>
                  <a:ext uri="{FF2B5EF4-FFF2-40B4-BE49-F238E27FC236}">
                    <a16:creationId xmlns:a16="http://schemas.microsoft.com/office/drawing/2014/main" id="{22A87CED-981C-4BF2-8994-CDAA3FEA50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5976" y="4149080"/>
                <a:ext cx="655780" cy="660365"/>
              </a:xfrm>
              <a:prstGeom prst="rect">
                <a:avLst/>
              </a:prstGeom>
            </p:spPr>
          </p:pic>
        </p:grpSp>
        <p:sp>
          <p:nvSpPr>
            <p:cNvPr id="9" name="Frame 8">
              <a:extLst>
                <a:ext uri="{FF2B5EF4-FFF2-40B4-BE49-F238E27FC236}">
                  <a16:creationId xmlns:a16="http://schemas.microsoft.com/office/drawing/2014/main" id="{05739293-DC20-496C-B38E-61B462753C9F}"/>
                </a:ext>
              </a:extLst>
            </p:cNvPr>
            <p:cNvSpPr/>
            <p:nvPr/>
          </p:nvSpPr>
          <p:spPr>
            <a:xfrm>
              <a:off x="4079149" y="4061384"/>
              <a:ext cx="1152128" cy="884265"/>
            </a:xfrm>
            <a:prstGeom prst="frame">
              <a:avLst>
                <a:gd name="adj1" fmla="val 2443"/>
              </a:avLst>
            </a:prstGeom>
            <a:solidFill>
              <a:srgbClr val="6088EF"/>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3" name="Picture 12">
            <a:extLst>
              <a:ext uri="{FF2B5EF4-FFF2-40B4-BE49-F238E27FC236}">
                <a16:creationId xmlns:a16="http://schemas.microsoft.com/office/drawing/2014/main" id="{1D188BFA-42D5-4812-946F-4D320F4D42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35130" y="5817904"/>
            <a:ext cx="3347864" cy="538448"/>
          </a:xfrm>
          <a:prstGeom prst="rect">
            <a:avLst/>
          </a:prstGeom>
        </p:spPr>
      </p:pic>
      <p:pic>
        <p:nvPicPr>
          <p:cNvPr id="14" name="Picture 13">
            <a:extLst>
              <a:ext uri="{FF2B5EF4-FFF2-40B4-BE49-F238E27FC236}">
                <a16:creationId xmlns:a16="http://schemas.microsoft.com/office/drawing/2014/main" id="{EB3753F7-84DA-4001-BFD1-056FC0FF607D}"/>
              </a:ext>
            </a:extLst>
          </p:cNvPr>
          <p:cNvPicPr>
            <a:picLocks noChangeAspect="1"/>
          </p:cNvPicPr>
          <p:nvPr/>
        </p:nvPicPr>
        <p:blipFill>
          <a:blip r:embed="rId5"/>
          <a:stretch>
            <a:fillRect/>
          </a:stretch>
        </p:blipFill>
        <p:spPr>
          <a:xfrm>
            <a:off x="7988526" y="332656"/>
            <a:ext cx="871804" cy="877900"/>
          </a:xfrm>
          <a:prstGeom prst="rect">
            <a:avLst/>
          </a:prstGeom>
        </p:spPr>
      </p:pic>
      <p:sp>
        <p:nvSpPr>
          <p:cNvPr id="15" name="Rectangle 14">
            <a:extLst>
              <a:ext uri="{FF2B5EF4-FFF2-40B4-BE49-F238E27FC236}">
                <a16:creationId xmlns:a16="http://schemas.microsoft.com/office/drawing/2014/main" id="{4C4E4566-B2BC-475A-9EFF-BA5C7B4CABBD}"/>
              </a:ext>
            </a:extLst>
          </p:cNvPr>
          <p:cNvSpPr/>
          <p:nvPr/>
        </p:nvSpPr>
        <p:spPr>
          <a:xfrm>
            <a:off x="1970664" y="982129"/>
            <a:ext cx="5238398" cy="1384995"/>
          </a:xfrm>
          <a:prstGeom prst="rect">
            <a:avLst/>
          </a:prstGeom>
        </p:spPr>
        <p:txBody>
          <a:bodyPr wrap="square" anchor="ctr">
            <a:spAutoFit/>
          </a:bodyPr>
          <a:lstStyle/>
          <a:p>
            <a:pPr algn="ctr"/>
            <a:r>
              <a:rPr lang="en-GB" sz="2800" b="1">
                <a:solidFill>
                  <a:srgbClr val="2D2D2D"/>
                </a:solidFill>
                <a:latin typeface="Century Gothic" panose="020B0502020202020204" pitchFamily="34" charset="0"/>
                <a:ea typeface="Lato" panose="020F0502020204030203" pitchFamily="34" charset="0"/>
                <a:cs typeface="Lato" panose="020F0502020204030203" pitchFamily="34" charset="0"/>
              </a:rPr>
              <a:t>Vote now on…</a:t>
            </a:r>
            <a:br>
              <a:rPr lang="en-GB" sz="2800" b="1">
                <a:solidFill>
                  <a:srgbClr val="97E8D7"/>
                </a:solidFill>
                <a:latin typeface="Century Gothic" panose="020B0502020202020204" pitchFamily="34" charset="0"/>
                <a:ea typeface="Lato" panose="020F0502020204030203" pitchFamily="34" charset="0"/>
                <a:cs typeface="Lato" panose="020F0502020204030203" pitchFamily="34" charset="0"/>
              </a:rPr>
            </a:br>
            <a:br>
              <a:rPr lang="en-GB" sz="2800" b="1">
                <a:solidFill>
                  <a:srgbClr val="97E8D7"/>
                </a:solidFill>
                <a:latin typeface="Century Gothic" panose="020B0502020202020204" pitchFamily="34" charset="0"/>
                <a:ea typeface="Lato" panose="020F0502020204030203" pitchFamily="34" charset="0"/>
                <a:cs typeface="Lato" panose="020F0502020204030203" pitchFamily="34" charset="0"/>
              </a:rPr>
            </a:br>
            <a:r>
              <a:rPr lang="en-GB" sz="2800" b="1" u="sng">
                <a:latin typeface="Century Gothic" panose="020B0502020202020204" pitchFamily="34" charset="0"/>
                <a:ea typeface="Lato" panose="020F0502020204030203" pitchFamily="34" charset="0"/>
                <a:cs typeface="Lato" panose="020F0502020204030203" pitchFamily="34" charset="0"/>
              </a:rPr>
              <a:t>www.votesforschools.com</a:t>
            </a:r>
            <a:r>
              <a:rPr lang="en-GB" sz="2800" b="1">
                <a:solidFill>
                  <a:srgbClr val="97E8D7"/>
                </a:solidFill>
                <a:latin typeface="Century Gothic" panose="020B0502020202020204" pitchFamily="34" charset="0"/>
                <a:ea typeface="Lato" panose="020F0502020204030203" pitchFamily="34" charset="0"/>
                <a:cs typeface="Lato" panose="020F0502020204030203" pitchFamily="34" charset="0"/>
              </a:rPr>
              <a:t> </a:t>
            </a:r>
            <a:endParaRPr lang="en-GB" sz="2800"/>
          </a:p>
        </p:txBody>
      </p:sp>
    </p:spTree>
    <p:extLst>
      <p:ext uri="{BB962C8B-B14F-4D97-AF65-F5344CB8AC3E}">
        <p14:creationId xmlns:p14="http://schemas.microsoft.com/office/powerpoint/2010/main" val="16958529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11/11/2020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16207761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11/11/2020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14842765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lank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23093493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3C06115C-17EE-4BBE-90AF-0972C845F1CF}"/>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sp>
        <p:nvSpPr>
          <p:cNvPr id="13" name="Rectangle 12">
            <a:extLst>
              <a:ext uri="{FF2B5EF4-FFF2-40B4-BE49-F238E27FC236}">
                <a16:creationId xmlns:a16="http://schemas.microsoft.com/office/drawing/2014/main" id="{3AD25BD4-C86F-4256-8699-DBE3876DC42C}"/>
              </a:ext>
            </a:extLst>
          </p:cNvPr>
          <p:cNvSpPr/>
          <p:nvPr/>
        </p:nvSpPr>
        <p:spPr>
          <a:xfrm>
            <a:off x="0" y="99568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 Placeholder 14">
            <a:extLst>
              <a:ext uri="{FF2B5EF4-FFF2-40B4-BE49-F238E27FC236}">
                <a16:creationId xmlns:a16="http://schemas.microsoft.com/office/drawing/2014/main" id="{D6607E7B-1C52-4295-AC38-BEF651304119}"/>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
        <p:nvSpPr>
          <p:cNvPr id="15" name="Slide Number Placeholder 1">
            <a:extLst>
              <a:ext uri="{FF2B5EF4-FFF2-40B4-BE49-F238E27FC236}">
                <a16:creationId xmlns:a16="http://schemas.microsoft.com/office/drawing/2014/main" id="{C91BCF4C-D30A-4F54-879B-DBDCE0202A8D}"/>
              </a:ext>
            </a:extLst>
          </p:cNvPr>
          <p:cNvSpPr txBox="1">
            <a:spLocks/>
          </p:cNvSpPr>
          <p:nvPr/>
        </p:nvSpPr>
        <p:spPr>
          <a:xfrm>
            <a:off x="6964893" y="655692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6676849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9E3B75A2-8B5C-4D69-B08C-7F10EFC29B21}"/>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697212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Blank 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10B5C7A-E13B-4351-9463-CCDA5F3C1A5F}"/>
              </a:ext>
            </a:extLst>
          </p:cNvPr>
          <p:cNvSpPr/>
          <p:nvPr/>
        </p:nvSpPr>
        <p:spPr>
          <a:xfrm flipH="1">
            <a:off x="0" y="913033"/>
            <a:ext cx="9144000" cy="5944967"/>
          </a:xfrm>
          <a:prstGeom prst="rect">
            <a:avLst/>
          </a:prstGeom>
          <a:gradFill flip="none" rotWithShape="1">
            <a:gsLst>
              <a:gs pos="100000">
                <a:srgbClr val="EF3340">
                  <a:alpha val="23000"/>
                </a:srgbClr>
              </a:gs>
              <a:gs pos="75000">
                <a:schemeClr val="accent2">
                  <a:alpha val="23000"/>
                </a:schemeClr>
              </a:gs>
              <a:gs pos="25000">
                <a:srgbClr val="80A0F2">
                  <a:alpha val="23000"/>
                </a:srgbClr>
              </a:gs>
              <a:gs pos="0">
                <a:schemeClr val="tx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3" name="Rectangle 12">
            <a:extLst>
              <a:ext uri="{FF2B5EF4-FFF2-40B4-BE49-F238E27FC236}">
                <a16:creationId xmlns:a16="http://schemas.microsoft.com/office/drawing/2014/main" id="{8101128A-20BC-45C5-A361-EC630988330F}"/>
              </a:ext>
            </a:extLst>
          </p:cNvPr>
          <p:cNvSpPr/>
          <p:nvPr/>
        </p:nvSpPr>
        <p:spPr>
          <a:xfrm>
            <a:off x="0" y="0"/>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0" name="Picture 9" descr="A picture containing fence&#10;&#10;Description automatically generated">
            <a:extLst>
              <a:ext uri="{FF2B5EF4-FFF2-40B4-BE49-F238E27FC236}">
                <a16:creationId xmlns:a16="http://schemas.microsoft.com/office/drawing/2014/main" id="{D99DAFC6-96F6-4850-B518-0CC863F03CCA}"/>
              </a:ext>
            </a:extLst>
          </p:cNvPr>
          <p:cNvPicPr>
            <a:picLocks noChangeAspect="1"/>
          </p:cNvPicPr>
          <p:nvPr/>
        </p:nvPicPr>
        <p:blipFill>
          <a:blip r:embed="rId2">
            <a:alphaModFix amt="50000"/>
          </a:blip>
          <a:stretch>
            <a:fillRect/>
          </a:stretch>
        </p:blipFill>
        <p:spPr>
          <a:xfrm>
            <a:off x="29047" y="-15939"/>
            <a:ext cx="6101081" cy="6913518"/>
          </a:xfrm>
          <a:prstGeom prst="rect">
            <a:avLst/>
          </a:prstGeom>
        </p:spPr>
      </p:pic>
      <p:pic>
        <p:nvPicPr>
          <p:cNvPr id="9" name="Graphic 8">
            <a:extLst>
              <a:ext uri="{FF2B5EF4-FFF2-40B4-BE49-F238E27FC236}">
                <a16:creationId xmlns:a16="http://schemas.microsoft.com/office/drawing/2014/main" id="{ED5C4AA3-023E-46E3-AA17-EED00DE188CA}"/>
              </a:ext>
            </a:extLst>
          </p:cNvPr>
          <p:cNvPicPr>
            <a:picLocks noChangeAspect="1"/>
          </p:cNvPicPr>
          <p:nvPr/>
        </p:nvPicPr>
        <p:blipFill>
          <a:blip r:embed="rId3">
            <a:alphaModFix amt="32000"/>
            <a:extLst>
              <a:ext uri="{96DAC541-7B7A-43D3-8B79-37D633B846F1}">
                <asvg:svgBlip xmlns:asvg="http://schemas.microsoft.com/office/drawing/2016/SVG/main" r:embed="rId4"/>
              </a:ext>
            </a:extLst>
          </a:blip>
          <a:stretch>
            <a:fillRect/>
          </a:stretch>
        </p:blipFill>
        <p:spPr>
          <a:xfrm rot="391057">
            <a:off x="601027" y="-177752"/>
            <a:ext cx="4761052" cy="7474076"/>
          </a:xfrm>
          <a:prstGeom prst="rect">
            <a:avLst/>
          </a:prstGeom>
        </p:spPr>
      </p:pic>
      <p:sp>
        <p:nvSpPr>
          <p:cNvPr id="11" name="Slide Number Placeholder 1">
            <a:extLst>
              <a:ext uri="{FF2B5EF4-FFF2-40B4-BE49-F238E27FC236}">
                <a16:creationId xmlns:a16="http://schemas.microsoft.com/office/drawing/2014/main" id="{3C06115C-17EE-4BBE-90AF-0972C845F1CF}"/>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a:t>
            </a:r>
            <a:r>
              <a:rPr lang="en-GB" sz="1000" err="1">
                <a:solidFill>
                  <a:srgbClr val="2D2D2D"/>
                </a:solidFill>
                <a:latin typeface="Century Gothic"/>
                <a:ea typeface="Lato" panose="020F0502020204030203" pitchFamily="34" charset="0"/>
                <a:cs typeface="Century Gothic"/>
              </a:rPr>
              <a:t>VotesforSchools2020</a:t>
            </a:r>
            <a:endParaRPr lang="en-GB" sz="1000">
              <a:solidFill>
                <a:srgbClr val="2D2D2D"/>
              </a:solidFill>
              <a:latin typeface="Century Gothic"/>
              <a:ea typeface="Lato" panose="020F0502020204030203" pitchFamily="34" charset="0"/>
              <a:cs typeface="Century Gothic"/>
            </a:endParaRPr>
          </a:p>
        </p:txBody>
      </p:sp>
      <p:sp>
        <p:nvSpPr>
          <p:cNvPr id="12" name="Text Placeholder 14">
            <a:extLst>
              <a:ext uri="{FF2B5EF4-FFF2-40B4-BE49-F238E27FC236}">
                <a16:creationId xmlns:a16="http://schemas.microsoft.com/office/drawing/2014/main" id="{1456FEA8-187F-4C84-BF77-8C93821281DC}"/>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pic>
        <p:nvPicPr>
          <p:cNvPr id="14" name="Picture 13" descr="A picture containing clock&#10;&#10;Description automatically generated">
            <a:extLst>
              <a:ext uri="{FF2B5EF4-FFF2-40B4-BE49-F238E27FC236}">
                <a16:creationId xmlns:a16="http://schemas.microsoft.com/office/drawing/2014/main" id="{3501248F-972F-43E0-AC4E-A224AA95A76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spTree>
    <p:extLst>
      <p:ext uri="{BB962C8B-B14F-4D97-AF65-F5344CB8AC3E}">
        <p14:creationId xmlns:p14="http://schemas.microsoft.com/office/powerpoint/2010/main" val="2222561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p:spPr>
        <p:txBody>
          <a:bodyPr>
            <a:noAutofit/>
          </a:bodyPr>
          <a:lstStyle>
            <a:lvl1pPr algn="l">
              <a:defRPr sz="2800" b="1">
                <a:latin typeface="+mn-lt"/>
              </a:defRPr>
            </a:lvl1pPr>
          </a:lstStyle>
          <a:p>
            <a:r>
              <a:rPr lang="en-US" dirty="0"/>
              <a:t>Commonly used boxes</a:t>
            </a:r>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
        <p:nvSpPr>
          <p:cNvPr id="5" name="Text Placeholder 4">
            <a:extLst>
              <a:ext uri="{FF2B5EF4-FFF2-40B4-BE49-F238E27FC236}">
                <a16:creationId xmlns:a16="http://schemas.microsoft.com/office/drawing/2014/main" id="{0D5172E2-B8C0-4B53-8CD7-E38E5A07A91D}"/>
              </a:ext>
            </a:extLst>
          </p:cNvPr>
          <p:cNvSpPr>
            <a:spLocks noGrp="1"/>
          </p:cNvSpPr>
          <p:nvPr>
            <p:ph type="body" sz="quarter" idx="13" hasCustomPrompt="1"/>
          </p:nvPr>
        </p:nvSpPr>
        <p:spPr>
          <a:xfrm>
            <a:off x="345058" y="1978534"/>
            <a:ext cx="4355980" cy="2541708"/>
          </a:xfrm>
          <a:prstGeom prst="cloud">
            <a:avLst/>
          </a:prstGeom>
          <a:solidFill>
            <a:schemeClr val="accent4"/>
          </a:solidFill>
          <a:ln w="28575">
            <a:solidFill>
              <a:schemeClr val="accent3"/>
            </a:solidFill>
          </a:ln>
        </p:spPr>
        <p:txBody>
          <a:bodyPr anchor="ctr">
            <a:normAutofit/>
          </a:bodyPr>
          <a:lstStyle>
            <a:lvl1pPr marL="0" indent="0" algn="ctr">
              <a:buNone/>
              <a:defRPr sz="1600" b="1"/>
            </a:lvl1pPr>
            <a:lvl2pPr marL="457200" indent="0" algn="ctr">
              <a:buNone/>
              <a:defRPr sz="1600"/>
            </a:lvl2pPr>
          </a:lstStyle>
          <a:p>
            <a:pPr lvl="0"/>
            <a:r>
              <a:rPr lang="en-US" dirty="0"/>
              <a:t>Activity Title (Time in mins)</a:t>
            </a:r>
          </a:p>
          <a:p>
            <a:pPr lvl="1"/>
            <a:r>
              <a:rPr lang="en-US" dirty="0"/>
              <a:t>Activity information</a:t>
            </a:r>
          </a:p>
        </p:txBody>
      </p:sp>
      <p:sp>
        <p:nvSpPr>
          <p:cNvPr id="8" name="Text Placeholder 7">
            <a:extLst>
              <a:ext uri="{FF2B5EF4-FFF2-40B4-BE49-F238E27FC236}">
                <a16:creationId xmlns:a16="http://schemas.microsoft.com/office/drawing/2014/main" id="{E7843B41-02CF-4B64-BCD9-B9CC93735139}"/>
              </a:ext>
            </a:extLst>
          </p:cNvPr>
          <p:cNvSpPr>
            <a:spLocks noGrp="1"/>
          </p:cNvSpPr>
          <p:nvPr>
            <p:ph type="body" sz="quarter" idx="14" hasCustomPrompt="1"/>
          </p:nvPr>
        </p:nvSpPr>
        <p:spPr>
          <a:xfrm>
            <a:off x="5253036" y="1148331"/>
            <a:ext cx="2994025" cy="1080000"/>
          </a:xfrm>
          <a:prstGeom prst="roundRect">
            <a:avLst/>
          </a:prstGeom>
          <a:solidFill>
            <a:schemeClr val="accent2"/>
          </a:solidFill>
          <a:ln w="28575">
            <a:solidFill>
              <a:schemeClr val="accent1"/>
            </a:solidFill>
          </a:ln>
        </p:spPr>
        <p:txBody>
          <a:bodyPr anchor="ctr">
            <a:normAutofit/>
          </a:bodyPr>
          <a:lstStyle>
            <a:lvl1pPr marL="0" indent="0" algn="ctr">
              <a:buNone/>
              <a:defRPr sz="1600"/>
            </a:lvl1pPr>
          </a:lstStyle>
          <a:p>
            <a:pPr lvl="0"/>
            <a:r>
              <a:rPr lang="en-US" dirty="0"/>
              <a:t>Information box</a:t>
            </a:r>
          </a:p>
        </p:txBody>
      </p:sp>
      <p:sp>
        <p:nvSpPr>
          <p:cNvPr id="12" name="Text Placeholder 7">
            <a:extLst>
              <a:ext uri="{FF2B5EF4-FFF2-40B4-BE49-F238E27FC236}">
                <a16:creationId xmlns:a16="http://schemas.microsoft.com/office/drawing/2014/main" id="{88D644EF-BAA6-4E05-AE1F-70DBA267BF45}"/>
              </a:ext>
            </a:extLst>
          </p:cNvPr>
          <p:cNvSpPr>
            <a:spLocks noGrp="1"/>
          </p:cNvSpPr>
          <p:nvPr>
            <p:ph type="body" sz="quarter" idx="16" hasCustomPrompt="1"/>
          </p:nvPr>
        </p:nvSpPr>
        <p:spPr>
          <a:xfrm>
            <a:off x="5251859" y="3622207"/>
            <a:ext cx="2994025" cy="1080000"/>
          </a:xfrm>
          <a:prstGeom prst="roundRect">
            <a:avLst/>
          </a:prstGeom>
          <a:solidFill>
            <a:schemeClr val="accent6"/>
          </a:solidFill>
          <a:ln w="28575">
            <a:solidFill>
              <a:schemeClr val="accent1"/>
            </a:solidFill>
          </a:ln>
        </p:spPr>
        <p:txBody>
          <a:bodyPr anchor="ctr">
            <a:normAutofit/>
          </a:bodyPr>
          <a:lstStyle>
            <a:lvl1pPr marL="0" indent="0" algn="ctr">
              <a:buNone/>
              <a:defRPr sz="1600" b="1"/>
            </a:lvl1pPr>
          </a:lstStyle>
          <a:p>
            <a:pPr lvl="0"/>
            <a:r>
              <a:rPr lang="en-US" dirty="0"/>
              <a:t>SEND/Definition Box:</a:t>
            </a:r>
          </a:p>
        </p:txBody>
      </p:sp>
      <p:sp>
        <p:nvSpPr>
          <p:cNvPr id="4" name="Text Placeholder 3">
            <a:extLst>
              <a:ext uri="{FF2B5EF4-FFF2-40B4-BE49-F238E27FC236}">
                <a16:creationId xmlns:a16="http://schemas.microsoft.com/office/drawing/2014/main" id="{D5D8471F-BD68-4AFA-90A1-ED78E7901F34}"/>
              </a:ext>
            </a:extLst>
          </p:cNvPr>
          <p:cNvSpPr>
            <a:spLocks noGrp="1"/>
          </p:cNvSpPr>
          <p:nvPr>
            <p:ph type="body" sz="quarter" idx="17" hasCustomPrompt="1"/>
          </p:nvPr>
        </p:nvSpPr>
        <p:spPr>
          <a:xfrm>
            <a:off x="5251859" y="2385269"/>
            <a:ext cx="2995200" cy="1080000"/>
          </a:xfrm>
          <a:prstGeom prst="roundRect">
            <a:avLst/>
          </a:prstGeom>
          <a:solidFill>
            <a:schemeClr val="accent1"/>
          </a:solidFill>
          <a:ln>
            <a:solidFill>
              <a:schemeClr val="accent1"/>
            </a:solidFill>
          </a:ln>
        </p:spPr>
        <p:txBody>
          <a:bodyPr anchor="ctr"/>
          <a:lstStyle>
            <a:lvl1pPr marL="0" indent="0" algn="ctr">
              <a:buNone/>
              <a:defRPr sz="1600" b="1">
                <a:solidFill>
                  <a:schemeClr val="bg1"/>
                </a:solidFill>
              </a:defRPr>
            </a:lvl1pPr>
          </a:lstStyle>
          <a:p>
            <a:pPr lvl="0"/>
            <a:r>
              <a:rPr lang="en-US" dirty="0"/>
              <a:t>Challenge</a:t>
            </a:r>
          </a:p>
        </p:txBody>
      </p:sp>
      <p:sp>
        <p:nvSpPr>
          <p:cNvPr id="10" name="Text Placeholder 7">
            <a:extLst>
              <a:ext uri="{FF2B5EF4-FFF2-40B4-BE49-F238E27FC236}">
                <a16:creationId xmlns:a16="http://schemas.microsoft.com/office/drawing/2014/main" id="{77269F30-4ADC-40DA-AD25-97F31391CC29}"/>
              </a:ext>
            </a:extLst>
          </p:cNvPr>
          <p:cNvSpPr>
            <a:spLocks noGrp="1"/>
          </p:cNvSpPr>
          <p:nvPr>
            <p:ph type="body" sz="quarter" idx="18" hasCustomPrompt="1"/>
          </p:nvPr>
        </p:nvSpPr>
        <p:spPr>
          <a:xfrm>
            <a:off x="5251858" y="4859145"/>
            <a:ext cx="2994025" cy="1080000"/>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600" b="1"/>
            </a:lvl1pPr>
          </a:lstStyle>
          <a:p>
            <a:pPr lvl="0"/>
            <a:r>
              <a:rPr lang="en-US" dirty="0"/>
              <a:t>Teachers note</a:t>
            </a:r>
          </a:p>
        </p:txBody>
      </p:sp>
    </p:spTree>
    <p:extLst>
      <p:ext uri="{BB962C8B-B14F-4D97-AF65-F5344CB8AC3E}">
        <p14:creationId xmlns:p14="http://schemas.microsoft.com/office/powerpoint/2010/main" val="22211599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A15F7C-B426-444A-95D5-518937B3029A}"/>
              </a:ext>
            </a:extLst>
          </p:cNvPr>
          <p:cNvSpPr txBox="1"/>
          <p:nvPr/>
        </p:nvSpPr>
        <p:spPr>
          <a:xfrm>
            <a:off x="4010026" y="3289910"/>
            <a:ext cx="4381500"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a:solidFill>
                  <a:schemeClr val="tx2"/>
                </a:solidFill>
                <a:latin typeface="+mn-lt"/>
                <a:ea typeface="+mn-ea"/>
                <a:cs typeface="+mn-cs"/>
              </a:rPr>
              <a:t>Primary KS1</a:t>
            </a:r>
          </a:p>
          <a:p>
            <a:pPr algn="r"/>
            <a:endParaRPr lang="en-GB"/>
          </a:p>
        </p:txBody>
      </p:sp>
      <p:pic>
        <p:nvPicPr>
          <p:cNvPr id="4" name="Picture 3" descr="A picture containing drawing&#10;&#10;Description automatically generated">
            <a:extLst>
              <a:ext uri="{FF2B5EF4-FFF2-40B4-BE49-F238E27FC236}">
                <a16:creationId xmlns:a16="http://schemas.microsoft.com/office/drawing/2014/main" id="{E3705FE7-7E34-4478-ADEF-A2D0D88940B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A1F91AE9-BE18-47CC-BA23-A89413899A8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6598" y="5674031"/>
            <a:ext cx="4841502" cy="1089110"/>
          </a:xfrm>
          <a:prstGeom prst="rect">
            <a:avLst/>
          </a:prstGeom>
        </p:spPr>
      </p:pic>
    </p:spTree>
    <p:extLst>
      <p:ext uri="{BB962C8B-B14F-4D97-AF65-F5344CB8AC3E}">
        <p14:creationId xmlns:p14="http://schemas.microsoft.com/office/powerpoint/2010/main" val="42304232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A15F7C-B426-444A-95D5-518937B3029A}"/>
              </a:ext>
            </a:extLst>
          </p:cNvPr>
          <p:cNvSpPr txBox="1"/>
          <p:nvPr/>
        </p:nvSpPr>
        <p:spPr>
          <a:xfrm>
            <a:off x="4010026" y="3289910"/>
            <a:ext cx="4381500"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a:solidFill>
                  <a:schemeClr val="tx2"/>
                </a:solidFill>
                <a:latin typeface="+mn-lt"/>
                <a:ea typeface="+mn-ea"/>
                <a:cs typeface="+mn-cs"/>
              </a:rPr>
              <a:t>Primary KS2</a:t>
            </a:r>
          </a:p>
          <a:p>
            <a:pPr algn="r"/>
            <a:endParaRPr lang="en-GB"/>
          </a:p>
        </p:txBody>
      </p:sp>
      <p:pic>
        <p:nvPicPr>
          <p:cNvPr id="4" name="Picture 3" descr="A picture containing drawing&#10;&#10;Description automatically generated">
            <a:extLst>
              <a:ext uri="{FF2B5EF4-FFF2-40B4-BE49-F238E27FC236}">
                <a16:creationId xmlns:a16="http://schemas.microsoft.com/office/drawing/2014/main" id="{E3705FE7-7E34-4478-ADEF-A2D0D88940B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140BB7D9-9F61-4201-B37B-8284369E8C5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6598" y="5674031"/>
            <a:ext cx="4841502" cy="1089110"/>
          </a:xfrm>
          <a:prstGeom prst="rect">
            <a:avLst/>
          </a:prstGeom>
        </p:spPr>
      </p:pic>
    </p:spTree>
    <p:extLst>
      <p:ext uri="{BB962C8B-B14F-4D97-AF65-F5344CB8AC3E}">
        <p14:creationId xmlns:p14="http://schemas.microsoft.com/office/powerpoint/2010/main" val="15010416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A15F7C-B426-444A-95D5-518937B3029A}"/>
              </a:ext>
            </a:extLst>
          </p:cNvPr>
          <p:cNvSpPr txBox="1"/>
          <p:nvPr/>
        </p:nvSpPr>
        <p:spPr>
          <a:xfrm>
            <a:off x="2647950" y="3289910"/>
            <a:ext cx="5743576"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a:solidFill>
                  <a:schemeClr val="tx2"/>
                </a:solidFill>
                <a:latin typeface="+mn-lt"/>
                <a:ea typeface="+mn-ea"/>
                <a:cs typeface="+mn-cs"/>
              </a:rPr>
              <a:t>Primary Assembly</a:t>
            </a:r>
          </a:p>
          <a:p>
            <a:pPr algn="r"/>
            <a:endParaRPr lang="en-GB"/>
          </a:p>
        </p:txBody>
      </p:sp>
      <p:pic>
        <p:nvPicPr>
          <p:cNvPr id="4" name="Picture 3" descr="A picture containing drawing&#10;&#10;Description automatically generated">
            <a:extLst>
              <a:ext uri="{FF2B5EF4-FFF2-40B4-BE49-F238E27FC236}">
                <a16:creationId xmlns:a16="http://schemas.microsoft.com/office/drawing/2014/main" id="{E3705FE7-7E34-4478-ADEF-A2D0D88940B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38958934-D164-4550-BE58-87A0CA1F766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6598" y="5674031"/>
            <a:ext cx="4841502" cy="1089110"/>
          </a:xfrm>
          <a:prstGeom prst="rect">
            <a:avLst/>
          </a:prstGeom>
        </p:spPr>
      </p:pic>
    </p:spTree>
    <p:extLst>
      <p:ext uri="{BB962C8B-B14F-4D97-AF65-F5344CB8AC3E}">
        <p14:creationId xmlns:p14="http://schemas.microsoft.com/office/powerpoint/2010/main" val="3601265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Learning Journey">
    <p:spTree>
      <p:nvGrpSpPr>
        <p:cNvPr id="1" name=""/>
        <p:cNvGrpSpPr/>
        <p:nvPr/>
      </p:nvGrpSpPr>
      <p:grpSpPr>
        <a:xfrm>
          <a:off x="0" y="0"/>
          <a:ext cx="0" cy="0"/>
          <a:chOff x="0" y="0"/>
          <a:chExt cx="0" cy="0"/>
        </a:xfrm>
      </p:grpSpPr>
      <p:sp>
        <p:nvSpPr>
          <p:cNvPr id="9" name="Freeform: Shape 9">
            <a:extLst>
              <a:ext uri="{FF2B5EF4-FFF2-40B4-BE49-F238E27FC236}">
                <a16:creationId xmlns:a16="http://schemas.microsoft.com/office/drawing/2014/main" id="{E61A4D26-4875-40CA-A5B2-7B453F8FE296}"/>
              </a:ext>
            </a:extLst>
          </p:cNvPr>
          <p:cNvSpPr/>
          <p:nvPr/>
        </p:nvSpPr>
        <p:spPr>
          <a:xfrm>
            <a:off x="807888" y="1955228"/>
            <a:ext cx="8229599" cy="4147865"/>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ln w="19050"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sz="1800">
              <a:highlight>
                <a:srgbClr val="03ABE1"/>
              </a:highlight>
              <a:latin typeface="Century Gothic"/>
              <a:cs typeface="Century Gothic"/>
            </a:endParaRPr>
          </a:p>
        </p:txBody>
      </p:sp>
      <p:sp>
        <p:nvSpPr>
          <p:cNvPr id="31" name="Text Placeholder 24">
            <a:extLst>
              <a:ext uri="{FF2B5EF4-FFF2-40B4-BE49-F238E27FC236}">
                <a16:creationId xmlns:a16="http://schemas.microsoft.com/office/drawing/2014/main" id="{DB6B306F-BFCD-4479-ACB0-81C8F27DCE04}"/>
              </a:ext>
            </a:extLst>
          </p:cNvPr>
          <p:cNvSpPr>
            <a:spLocks noGrp="1"/>
          </p:cNvSpPr>
          <p:nvPr>
            <p:ph type="body" sz="quarter" idx="17"/>
          </p:nvPr>
        </p:nvSpPr>
        <p:spPr>
          <a:xfrm>
            <a:off x="429024" y="3727097"/>
            <a:ext cx="1713600" cy="1108800"/>
          </a:xfrm>
          <a:prstGeom prst="roundRect">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2" name="Title 1">
            <a:extLst>
              <a:ext uri="{FF2B5EF4-FFF2-40B4-BE49-F238E27FC236}">
                <a16:creationId xmlns:a16="http://schemas.microsoft.com/office/drawing/2014/main" id="{0B71B64D-5B71-48B0-A10B-5D516CB7DCF1}"/>
              </a:ext>
            </a:extLst>
          </p:cNvPr>
          <p:cNvSpPr txBox="1">
            <a:spLocks/>
          </p:cNvSpPr>
          <p:nvPr/>
        </p:nvSpPr>
        <p:spPr>
          <a:xfrm>
            <a:off x="408532" y="193181"/>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a:solidFill>
                  <a:schemeClr val="bg1"/>
                </a:solidFill>
                <a:latin typeface="Century Gothic"/>
                <a:cs typeface="Century Gothic"/>
              </a:rPr>
              <a:t>Our learning journey for this week!</a:t>
            </a:r>
          </a:p>
        </p:txBody>
      </p:sp>
      <p:sp>
        <p:nvSpPr>
          <p:cNvPr id="25" name="Text Placeholder 24">
            <a:extLst>
              <a:ext uri="{FF2B5EF4-FFF2-40B4-BE49-F238E27FC236}">
                <a16:creationId xmlns:a16="http://schemas.microsoft.com/office/drawing/2014/main" id="{15F20F20-48E6-4C24-8828-2C82B4338565}"/>
              </a:ext>
            </a:extLst>
          </p:cNvPr>
          <p:cNvSpPr>
            <a:spLocks noGrp="1"/>
          </p:cNvSpPr>
          <p:nvPr>
            <p:ph type="body" sz="quarter" idx="13"/>
          </p:nvPr>
        </p:nvSpPr>
        <p:spPr>
          <a:xfrm>
            <a:off x="2088170" y="1528922"/>
            <a:ext cx="1713600" cy="1108800"/>
          </a:xfrm>
          <a:prstGeom prst="flowChartAlternateProcess">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7" name="Text Placeholder 26">
            <a:extLst>
              <a:ext uri="{FF2B5EF4-FFF2-40B4-BE49-F238E27FC236}">
                <a16:creationId xmlns:a16="http://schemas.microsoft.com/office/drawing/2014/main" id="{2868CCFB-DEDB-423B-A8FC-3A26C842F38A}"/>
              </a:ext>
            </a:extLst>
          </p:cNvPr>
          <p:cNvSpPr>
            <a:spLocks noGrp="1"/>
          </p:cNvSpPr>
          <p:nvPr>
            <p:ph type="body" sz="quarter" idx="14"/>
          </p:nvPr>
        </p:nvSpPr>
        <p:spPr>
          <a:xfrm>
            <a:off x="4775496" y="1438124"/>
            <a:ext cx="1980000" cy="1224000"/>
          </a:xfrm>
          <a:prstGeom prst="ellipse">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29" name="Text Placeholder 24">
            <a:extLst>
              <a:ext uri="{FF2B5EF4-FFF2-40B4-BE49-F238E27FC236}">
                <a16:creationId xmlns:a16="http://schemas.microsoft.com/office/drawing/2014/main" id="{F28DE195-DDB4-47F8-8B8C-DC750A8D9C27}"/>
              </a:ext>
            </a:extLst>
          </p:cNvPr>
          <p:cNvSpPr>
            <a:spLocks noGrp="1"/>
          </p:cNvSpPr>
          <p:nvPr>
            <p:ph type="body" sz="quarter" idx="15"/>
          </p:nvPr>
        </p:nvSpPr>
        <p:spPr>
          <a:xfrm>
            <a:off x="6399741" y="2823345"/>
            <a:ext cx="1713600" cy="1108800"/>
          </a:xfrm>
          <a:prstGeom prst="roundRect">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30" name="Text Placeholder 26">
            <a:extLst>
              <a:ext uri="{FF2B5EF4-FFF2-40B4-BE49-F238E27FC236}">
                <a16:creationId xmlns:a16="http://schemas.microsoft.com/office/drawing/2014/main" id="{C074B4FC-009B-47F9-A785-7C0FDE0B90EB}"/>
              </a:ext>
            </a:extLst>
          </p:cNvPr>
          <p:cNvSpPr>
            <a:spLocks noGrp="1"/>
          </p:cNvSpPr>
          <p:nvPr>
            <p:ph type="body" sz="quarter" idx="16"/>
          </p:nvPr>
        </p:nvSpPr>
        <p:spPr>
          <a:xfrm>
            <a:off x="3393747" y="3052426"/>
            <a:ext cx="1980000" cy="1224000"/>
          </a:xfrm>
          <a:prstGeom prst="ellipse">
            <a:avLst/>
          </a:prstGeom>
          <a:solidFill>
            <a:schemeClr val="bg1"/>
          </a:solidFill>
          <a:ln w="28575">
            <a:solidFill>
              <a:schemeClr val="tx2"/>
            </a:solidFill>
          </a:ln>
        </p:spPr>
        <p:txBody>
          <a:bodyP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3" name="Text Placeholder 26">
            <a:extLst>
              <a:ext uri="{FF2B5EF4-FFF2-40B4-BE49-F238E27FC236}">
                <a16:creationId xmlns:a16="http://schemas.microsoft.com/office/drawing/2014/main" id="{4ADB8F8D-C5D2-43D9-95F6-8953E23439F5}"/>
              </a:ext>
            </a:extLst>
          </p:cNvPr>
          <p:cNvSpPr>
            <a:spLocks noGrp="1"/>
          </p:cNvSpPr>
          <p:nvPr>
            <p:ph type="body" sz="quarter" idx="18"/>
          </p:nvPr>
        </p:nvSpPr>
        <p:spPr>
          <a:xfrm>
            <a:off x="2403747" y="5180426"/>
            <a:ext cx="1980000" cy="1224000"/>
          </a:xfrm>
          <a:prstGeom prst="ellipse">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 name="Text Placeholder 2">
            <a:extLst>
              <a:ext uri="{FF2B5EF4-FFF2-40B4-BE49-F238E27FC236}">
                <a16:creationId xmlns:a16="http://schemas.microsoft.com/office/drawing/2014/main" id="{2FE22C82-1322-47F0-8433-07036B1A318E}"/>
              </a:ext>
            </a:extLst>
          </p:cNvPr>
          <p:cNvSpPr>
            <a:spLocks noGrp="1"/>
          </p:cNvSpPr>
          <p:nvPr>
            <p:ph type="body" sz="quarter" idx="19" hasCustomPrompt="1"/>
          </p:nvPr>
        </p:nvSpPr>
        <p:spPr>
          <a:xfrm>
            <a:off x="5364067" y="5446864"/>
            <a:ext cx="1713600" cy="1108800"/>
          </a:xfrm>
          <a:prstGeom prst="roundRect">
            <a:avLst/>
          </a:prstGeom>
          <a:solidFill>
            <a:schemeClr val="bg1"/>
          </a:solidFill>
          <a:ln w="28575">
            <a:solidFill>
              <a:schemeClr val="tx2"/>
            </a:solidFill>
          </a:ln>
        </p:spPr>
        <p:txBody>
          <a:bodyPr anchor="ctr">
            <a:normAutofit/>
          </a:bodyPr>
          <a:lstStyle>
            <a:lvl1pPr marL="0" indent="0" algn="ctr">
              <a:buNone/>
              <a:defRPr sz="1600"/>
            </a:lvl1pPr>
          </a:lstStyle>
          <a:p>
            <a:pPr lvl="0"/>
            <a:r>
              <a:rPr lang="en-US"/>
              <a:t>Vote!</a:t>
            </a:r>
          </a:p>
        </p:txBody>
      </p:sp>
      <p:sp>
        <p:nvSpPr>
          <p:cNvPr id="16" name="Pentagon 20">
            <a:extLst>
              <a:ext uri="{FF2B5EF4-FFF2-40B4-BE49-F238E27FC236}">
                <a16:creationId xmlns:a16="http://schemas.microsoft.com/office/drawing/2014/main" id="{DA2DF849-3511-4215-A523-E2689B60D3E8}"/>
              </a:ext>
            </a:extLst>
          </p:cNvPr>
          <p:cNvSpPr/>
          <p:nvPr/>
        </p:nvSpPr>
        <p:spPr>
          <a:xfrm>
            <a:off x="542261" y="1671517"/>
            <a:ext cx="977344" cy="67749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sp>
        <p:nvSpPr>
          <p:cNvPr id="17" name="Pentagon 20">
            <a:extLst>
              <a:ext uri="{FF2B5EF4-FFF2-40B4-BE49-F238E27FC236}">
                <a16:creationId xmlns:a16="http://schemas.microsoft.com/office/drawing/2014/main" id="{4EEB3A40-0D0F-4F19-B981-AB60AACE0636}"/>
              </a:ext>
            </a:extLst>
          </p:cNvPr>
          <p:cNvSpPr/>
          <p:nvPr/>
        </p:nvSpPr>
        <p:spPr>
          <a:xfrm flipH="1">
            <a:off x="7650539" y="5748935"/>
            <a:ext cx="925604" cy="67749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sp>
        <p:nvSpPr>
          <p:cNvPr id="18" name="Title 1">
            <a:extLst>
              <a:ext uri="{FF2B5EF4-FFF2-40B4-BE49-F238E27FC236}">
                <a16:creationId xmlns:a16="http://schemas.microsoft.com/office/drawing/2014/main" id="{EC5CC026-1AD4-4EB0-AC86-1B8AF31FC042}"/>
              </a:ext>
            </a:extLst>
          </p:cNvPr>
          <p:cNvSpPr txBox="1">
            <a:spLocks/>
          </p:cNvSpPr>
          <p:nvPr/>
        </p:nvSpPr>
        <p:spPr>
          <a:xfrm>
            <a:off x="684812" y="1811615"/>
            <a:ext cx="675028" cy="45318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a:solidFill>
                  <a:schemeClr val="bg1"/>
                </a:solidFill>
                <a:latin typeface="Century Gothic"/>
                <a:cs typeface="Century Gothic"/>
              </a:rPr>
              <a:t>Start</a:t>
            </a:r>
          </a:p>
        </p:txBody>
      </p:sp>
      <p:sp>
        <p:nvSpPr>
          <p:cNvPr id="19" name="Title 1">
            <a:extLst>
              <a:ext uri="{FF2B5EF4-FFF2-40B4-BE49-F238E27FC236}">
                <a16:creationId xmlns:a16="http://schemas.microsoft.com/office/drawing/2014/main" id="{B68CEEB8-E9C3-4DB5-A351-87334C891E30}"/>
              </a:ext>
            </a:extLst>
          </p:cNvPr>
          <p:cNvSpPr txBox="1">
            <a:spLocks/>
          </p:cNvSpPr>
          <p:nvPr/>
        </p:nvSpPr>
        <p:spPr>
          <a:xfrm>
            <a:off x="7754491" y="5922774"/>
            <a:ext cx="1163242" cy="50365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a:solidFill>
                  <a:schemeClr val="bg1"/>
                </a:solidFill>
                <a:latin typeface="Century Gothic"/>
                <a:cs typeface="Century Gothic"/>
              </a:rPr>
              <a:t>Finish</a:t>
            </a:r>
          </a:p>
        </p:txBody>
      </p:sp>
      <p:pic>
        <p:nvPicPr>
          <p:cNvPr id="21" name="Picture 20">
            <a:extLst>
              <a:ext uri="{FF2B5EF4-FFF2-40B4-BE49-F238E27FC236}">
                <a16:creationId xmlns:a16="http://schemas.microsoft.com/office/drawing/2014/main" id="{29F05BDC-51C8-4614-8A88-8CDB8B8B651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8218394" y="4846782"/>
            <a:ext cx="925606" cy="1832996"/>
          </a:xfrm>
          <a:prstGeom prst="rect">
            <a:avLst/>
          </a:prstGeom>
        </p:spPr>
      </p:pic>
      <p:pic>
        <p:nvPicPr>
          <p:cNvPr id="4" name="Picture 3" descr="A picture containing graphics, clock, drawing&#10;&#10;Description automatically generated">
            <a:extLst>
              <a:ext uri="{FF2B5EF4-FFF2-40B4-BE49-F238E27FC236}">
                <a16:creationId xmlns:a16="http://schemas.microsoft.com/office/drawing/2014/main" id="{282DFBC9-D6E7-42B3-AE79-7CC9E1E6A13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995" y="1519900"/>
            <a:ext cx="654330" cy="980729"/>
          </a:xfrm>
          <a:prstGeom prst="rect">
            <a:avLst/>
          </a:prstGeom>
        </p:spPr>
      </p:pic>
    </p:spTree>
    <p:extLst>
      <p:ext uri="{BB962C8B-B14F-4D97-AF65-F5344CB8AC3E}">
        <p14:creationId xmlns:p14="http://schemas.microsoft.com/office/powerpoint/2010/main" val="3603611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_Blank Title">
    <p:spTree>
      <p:nvGrpSpPr>
        <p:cNvPr id="1" name=""/>
        <p:cNvGrpSpPr/>
        <p:nvPr/>
      </p:nvGrpSpPr>
      <p:grpSpPr>
        <a:xfrm>
          <a:off x="0" y="0"/>
          <a:ext cx="0" cy="0"/>
          <a:chOff x="0" y="0"/>
          <a:chExt cx="0" cy="0"/>
        </a:xfrm>
      </p:grpSpPr>
      <p:sp>
        <p:nvSpPr>
          <p:cNvPr id="5" name="Shape 114">
            <a:extLst>
              <a:ext uri="{FF2B5EF4-FFF2-40B4-BE49-F238E27FC236}">
                <a16:creationId xmlns:a16="http://schemas.microsoft.com/office/drawing/2014/main" id="{C4D1B38A-4659-4EBA-8038-1FE9EFCB0BA0}"/>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a:solidFill>
                  <a:schemeClr val="bg1"/>
                </a:solidFill>
                <a:latin typeface="Century Gothic" panose="020B0502020202020204" pitchFamily="34" charset="0"/>
                <a:ea typeface="Lato"/>
                <a:cs typeface="Lato"/>
                <a:sym typeface="Lato"/>
              </a:rPr>
              <a:t>Career Launchpad!</a:t>
            </a:r>
          </a:p>
        </p:txBody>
      </p:sp>
      <p:sp>
        <p:nvSpPr>
          <p:cNvPr id="7" name="Pentagon 20">
            <a:extLst>
              <a:ext uri="{FF2B5EF4-FFF2-40B4-BE49-F238E27FC236}">
                <a16:creationId xmlns:a16="http://schemas.microsoft.com/office/drawing/2014/main" id="{155A2B88-EE49-425A-8356-042C528D320C}"/>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pic>
        <p:nvPicPr>
          <p:cNvPr id="15" name="Graphic 14" descr="Rocket">
            <a:extLst>
              <a:ext uri="{FF2B5EF4-FFF2-40B4-BE49-F238E27FC236}">
                <a16:creationId xmlns:a16="http://schemas.microsoft.com/office/drawing/2014/main" id="{C30F38E6-E78B-4ED1-B102-5E9076CDA29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751" y="201369"/>
            <a:ext cx="480249" cy="480249"/>
          </a:xfrm>
          <a:prstGeom prst="rect">
            <a:avLst/>
          </a:prstGeom>
        </p:spPr>
      </p:pic>
    </p:spTree>
    <p:extLst>
      <p:ext uri="{BB962C8B-B14F-4D97-AF65-F5344CB8AC3E}">
        <p14:creationId xmlns:p14="http://schemas.microsoft.com/office/powerpoint/2010/main" val="6391791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5_Blank Title">
    <p:spTree>
      <p:nvGrpSpPr>
        <p:cNvPr id="1" name=""/>
        <p:cNvGrpSpPr/>
        <p:nvPr/>
      </p:nvGrpSpPr>
      <p:grpSpPr>
        <a:xfrm>
          <a:off x="0" y="0"/>
          <a:ext cx="0" cy="0"/>
          <a:chOff x="0" y="0"/>
          <a:chExt cx="0" cy="0"/>
        </a:xfrm>
      </p:grpSpPr>
      <p:sp>
        <p:nvSpPr>
          <p:cNvPr id="7" name="Pentagon 20">
            <a:extLst>
              <a:ext uri="{FF2B5EF4-FFF2-40B4-BE49-F238E27FC236}">
                <a16:creationId xmlns:a16="http://schemas.microsoft.com/office/drawing/2014/main" id="{155A2B88-EE49-425A-8356-042C528D320C}"/>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sp>
        <p:nvSpPr>
          <p:cNvPr id="8" name="Shape 114">
            <a:extLst>
              <a:ext uri="{FF2B5EF4-FFF2-40B4-BE49-F238E27FC236}">
                <a16:creationId xmlns:a16="http://schemas.microsoft.com/office/drawing/2014/main" id="{628D0397-A2D6-4FFE-A425-602F9D7CE3FB}"/>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a:solidFill>
                  <a:schemeClr val="bg1"/>
                </a:solidFill>
                <a:latin typeface="Century Gothic" panose="020B0502020202020204" pitchFamily="34" charset="0"/>
                <a:ea typeface="Lato"/>
                <a:cs typeface="Lato"/>
                <a:sym typeface="Lato"/>
              </a:rPr>
              <a:t>Call to Action!</a:t>
            </a:r>
          </a:p>
        </p:txBody>
      </p:sp>
      <p:pic>
        <p:nvPicPr>
          <p:cNvPr id="9" name="Graphic 8" descr="Megaphone1">
            <a:extLst>
              <a:ext uri="{FF2B5EF4-FFF2-40B4-BE49-F238E27FC236}">
                <a16:creationId xmlns:a16="http://schemas.microsoft.com/office/drawing/2014/main" id="{A50A47C4-2396-40DF-BE9F-146C18BA801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070" y="169251"/>
            <a:ext cx="540252" cy="540252"/>
          </a:xfrm>
          <a:prstGeom prst="rect">
            <a:avLst/>
          </a:prstGeom>
        </p:spPr>
      </p:pic>
    </p:spTree>
    <p:extLst>
      <p:ext uri="{BB962C8B-B14F-4D97-AF65-F5344CB8AC3E}">
        <p14:creationId xmlns:p14="http://schemas.microsoft.com/office/powerpoint/2010/main" val="40383187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prstGeom prst="rect">
            <a:avLst/>
          </a:prstGeom>
          <a:ln>
            <a:solidFill>
              <a:schemeClr val="tx1"/>
            </a:solidFill>
          </a:ln>
        </p:spPr>
        <p:txBody>
          <a:bodyPr>
            <a:normAutofit/>
          </a:bodyPr>
          <a:lstStyle>
            <a:lvl1pPr marL="285750" indent="-285750">
              <a:buClr>
                <a:schemeClr val="tx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Yes</a:t>
            </a:r>
            <a:endParaRPr lang="en-GB" sz="1800" b="1">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No</a:t>
            </a:r>
            <a:endParaRPr lang="en-GB" sz="1800" b="1">
              <a:solidFill>
                <a:schemeClr val="tx1"/>
              </a:solidFill>
              <a:latin typeface="Century Gothic"/>
              <a:ea typeface="Lato" panose="020F0502020204030203" pitchFamily="34" charset="0"/>
              <a:cs typeface="Century Gothic"/>
            </a:endParaRP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prstGeom prst="rect">
            <a:avLst/>
          </a:prstGeom>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pic>
        <p:nvPicPr>
          <p:cNvPr id="19" name="Picture 18">
            <a:extLst>
              <a:ext uri="{FF2B5EF4-FFF2-40B4-BE49-F238E27FC236}">
                <a16:creationId xmlns:a16="http://schemas.microsoft.com/office/drawing/2014/main" id="{A8E46BB5-0739-4F12-916E-AFEBF7481CC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28420" y="4815984"/>
            <a:ext cx="925606" cy="1832996"/>
          </a:xfrm>
          <a:prstGeom prst="rect">
            <a:avLst/>
          </a:prstGeom>
        </p:spPr>
      </p:pic>
      <p:sp>
        <p:nvSpPr>
          <p:cNvPr id="8" name="Text Placeholder 14">
            <a:extLst>
              <a:ext uri="{FF2B5EF4-FFF2-40B4-BE49-F238E27FC236}">
                <a16:creationId xmlns:a16="http://schemas.microsoft.com/office/drawing/2014/main" id="{94B7211C-D8BC-4838-95D0-7C6D2B71D2BE}"/>
              </a:ext>
            </a:extLst>
          </p:cNvPr>
          <p:cNvSpPr>
            <a:spLocks noGrp="1"/>
          </p:cNvSpPr>
          <p:nvPr>
            <p:ph type="body" sz="quarter" idx="10"/>
          </p:nvPr>
        </p:nvSpPr>
        <p:spPr>
          <a:xfrm>
            <a:off x="776288" y="241911"/>
            <a:ext cx="7739062" cy="571500"/>
          </a:xfrm>
          <a:prstGeom prst="rect">
            <a:avLst/>
          </a:prstGeom>
        </p:spPr>
        <p:txBody>
          <a:bodyPr/>
          <a:lstStyle>
            <a:lvl1pPr marL="0" indent="0" algn="ctr">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1148013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19" name="Picture 18" descr="A close up of a logo&#10;&#10;Description automatically generated">
            <a:extLst>
              <a:ext uri="{FF2B5EF4-FFF2-40B4-BE49-F238E27FC236}">
                <a16:creationId xmlns:a16="http://schemas.microsoft.com/office/drawing/2014/main" id="{C87B24CF-E1DC-461C-B3CD-4164F9EC5CE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44000" cy="1009650"/>
          </a:xfrm>
          <a:prstGeom prst="rect">
            <a:avLst/>
          </a:prstGeom>
        </p:spPr>
      </p:pic>
      <p:sp>
        <p:nvSpPr>
          <p:cNvPr id="2" name="Title 1">
            <a:extLst>
              <a:ext uri="{FF2B5EF4-FFF2-40B4-BE49-F238E27FC236}">
                <a16:creationId xmlns:a16="http://schemas.microsoft.com/office/drawing/2014/main" id="{02C4C5B9-1832-41FB-B9B3-37F0AADA749D}"/>
              </a:ext>
            </a:extLst>
          </p:cNvPr>
          <p:cNvSpPr>
            <a:spLocks noGrp="1"/>
          </p:cNvSpPr>
          <p:nvPr>
            <p:ph type="title"/>
          </p:nvPr>
        </p:nvSpPr>
        <p:spPr>
          <a:xfrm>
            <a:off x="457200" y="274640"/>
            <a:ext cx="8229600" cy="570751"/>
          </a:xfrm>
          <a:prstGeom prst="rect">
            <a:avLst/>
          </a:prstGeom>
        </p:spPr>
        <p:txBody>
          <a:bodyPr/>
          <a:lstStyle/>
          <a:p>
            <a:r>
              <a:rPr lang="en-US"/>
              <a:t>Click to edit Master title style</a:t>
            </a:r>
            <a:endParaRPr lang="en-GB"/>
          </a:p>
        </p:txBody>
      </p:sp>
      <p:sp>
        <p:nvSpPr>
          <p:cNvPr id="3" name="Title Placeholder 1">
            <a:extLst>
              <a:ext uri="{FF2B5EF4-FFF2-40B4-BE49-F238E27FC236}">
                <a16:creationId xmlns:a16="http://schemas.microsoft.com/office/drawing/2014/main" id="{CC5705BC-609F-40A9-9B5F-4537BBAE1D4A}"/>
              </a:ext>
            </a:extLst>
          </p:cNvPr>
          <p:cNvSpPr txBox="1">
            <a:spLocks/>
          </p:cNvSpPr>
          <p:nvPr/>
        </p:nvSpPr>
        <p:spPr>
          <a:xfrm>
            <a:off x="457200" y="274640"/>
            <a:ext cx="8229600" cy="5707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a:lstStyle>
          <a:p>
            <a:r>
              <a:rPr lang="en-US"/>
              <a:t>Click to edit Master title style</a:t>
            </a:r>
          </a:p>
        </p:txBody>
      </p:sp>
      <p:sp>
        <p:nvSpPr>
          <p:cNvPr id="4" name="Text Placeholder 2">
            <a:extLst>
              <a:ext uri="{FF2B5EF4-FFF2-40B4-BE49-F238E27FC236}">
                <a16:creationId xmlns:a16="http://schemas.microsoft.com/office/drawing/2014/main" id="{CE2E4906-4E28-4FA0-9CEB-5448120E683C}"/>
              </a:ext>
            </a:extLst>
          </p:cNvPr>
          <p:cNvSpPr>
            <a:spLocks noGrp="1"/>
          </p:cNvSpPr>
          <p:nvPr>
            <p:ph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5" name="Title 1">
            <a:extLst>
              <a:ext uri="{FF2B5EF4-FFF2-40B4-BE49-F238E27FC236}">
                <a16:creationId xmlns:a16="http://schemas.microsoft.com/office/drawing/2014/main" id="{F4AEA71B-255F-4F3D-92C8-C921634A38CB}"/>
              </a:ext>
            </a:extLst>
          </p:cNvPr>
          <p:cNvSpPr txBox="1">
            <a:spLocks/>
          </p:cNvSpPr>
          <p:nvPr/>
        </p:nvSpPr>
        <p:spPr>
          <a:xfrm>
            <a:off x="457200" y="274640"/>
            <a:ext cx="8229600" cy="570751"/>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US"/>
              <a:t>Click to edit Master title style</a:t>
            </a:r>
            <a:endParaRPr lang="en-GB"/>
          </a:p>
        </p:txBody>
      </p:sp>
      <p:sp>
        <p:nvSpPr>
          <p:cNvPr id="6" name="Rectangle 5">
            <a:extLst>
              <a:ext uri="{FF2B5EF4-FFF2-40B4-BE49-F238E27FC236}">
                <a16:creationId xmlns:a16="http://schemas.microsoft.com/office/drawing/2014/main" id="{1F559F53-9EF5-4C0D-9516-067B5850D95C}"/>
              </a:ext>
            </a:extLst>
          </p:cNvPr>
          <p:cNvSpPr/>
          <p:nvPr/>
        </p:nvSpPr>
        <p:spPr>
          <a:xfrm>
            <a:off x="-2729" y="0"/>
            <a:ext cx="914673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11B483E5-5BFA-43E9-A4AF-C8CA177AEE6A}"/>
              </a:ext>
            </a:extLst>
          </p:cNvPr>
          <p:cNvSpPr/>
          <p:nvPr/>
        </p:nvSpPr>
        <p:spPr>
          <a:xfrm flipH="1">
            <a:off x="-2729" y="954251"/>
            <a:ext cx="9146729" cy="5903749"/>
          </a:xfrm>
          <a:prstGeom prst="rect">
            <a:avLst/>
          </a:prstGeom>
          <a:gradFill flip="none" rotWithShape="1">
            <a:gsLst>
              <a:gs pos="100000">
                <a:srgbClr val="EF3340">
                  <a:alpha val="23000"/>
                </a:srgbClr>
              </a:gs>
              <a:gs pos="75000">
                <a:schemeClr val="accent2">
                  <a:alpha val="23000"/>
                </a:schemeClr>
              </a:gs>
              <a:gs pos="25000">
                <a:srgbClr val="80A0F2">
                  <a:alpha val="23000"/>
                </a:srgbClr>
              </a:gs>
              <a:gs pos="0">
                <a:schemeClr val="tx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33" name="Rectangle 32">
            <a:extLst>
              <a:ext uri="{FF2B5EF4-FFF2-40B4-BE49-F238E27FC236}">
                <a16:creationId xmlns:a16="http://schemas.microsoft.com/office/drawing/2014/main" id="{142DDA60-890F-4FF0-B013-CF93ABC68943}"/>
              </a:ext>
            </a:extLst>
          </p:cNvPr>
          <p:cNvSpPr/>
          <p:nvPr/>
        </p:nvSpPr>
        <p:spPr>
          <a:xfrm>
            <a:off x="-2729" y="-10801"/>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8" name="Pentagon 20">
            <a:extLst>
              <a:ext uri="{FF2B5EF4-FFF2-40B4-BE49-F238E27FC236}">
                <a16:creationId xmlns:a16="http://schemas.microsoft.com/office/drawing/2014/main" id="{B307EECC-4F69-40D8-967A-CE69F4414557}"/>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pic>
        <p:nvPicPr>
          <p:cNvPr id="21" name="Picture 20" descr="A picture containing clock&#10;&#10;Description automatically generated">
            <a:extLst>
              <a:ext uri="{FF2B5EF4-FFF2-40B4-BE49-F238E27FC236}">
                <a16:creationId xmlns:a16="http://schemas.microsoft.com/office/drawing/2014/main" id="{26CC8CBC-EC87-4182-88DC-4A8F10DD360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p:nvPicPr>
        <p:blipFill>
          <a:blip r:embed="rId4">
            <a:alphaModFix amt="50000"/>
          </a:blip>
          <a:stretch>
            <a:fillRect/>
          </a:stretch>
        </p:blipFill>
        <p:spPr>
          <a:xfrm>
            <a:off x="29047" y="-15939"/>
            <a:ext cx="6101081" cy="6913518"/>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p:nvPicPr>
        <p:blipFill>
          <a:blip r:embed="rId5">
            <a:alphaModFix amt="32000"/>
            <a:extLst>
              <a:ext uri="{96DAC541-7B7A-43D3-8B79-37D633B846F1}">
                <asvg:svgBlip xmlns:asvg="http://schemas.microsoft.com/office/drawing/2016/SVG/main" r:embed="rId6"/>
              </a:ext>
            </a:extLst>
          </a:blip>
          <a:stretch>
            <a:fillRect/>
          </a:stretch>
        </p:blipFill>
        <p:spPr>
          <a:xfrm rot="391057">
            <a:off x="601027" y="-177752"/>
            <a:ext cx="4761052" cy="7474076"/>
          </a:xfrm>
          <a:prstGeom prst="rect">
            <a:avLst/>
          </a:prstGeom>
        </p:spPr>
      </p:pic>
      <p:sp>
        <p:nvSpPr>
          <p:cNvPr id="12" name="Slide Number Placeholder 1">
            <a:extLst>
              <a:ext uri="{FF2B5EF4-FFF2-40B4-BE49-F238E27FC236}">
                <a16:creationId xmlns:a16="http://schemas.microsoft.com/office/drawing/2014/main" id="{7F053F30-4220-437B-BB38-77D572AA0F18}"/>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sp>
        <p:nvSpPr>
          <p:cNvPr id="13" name="Shape 114">
            <a:extLst>
              <a:ext uri="{FF2B5EF4-FFF2-40B4-BE49-F238E27FC236}">
                <a16:creationId xmlns:a16="http://schemas.microsoft.com/office/drawing/2014/main" id="{FC42C05C-4CE7-4397-ABFD-FFFFDF4FEE09}"/>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a:solidFill>
                  <a:schemeClr val="bg1"/>
                </a:solidFill>
                <a:latin typeface="Century Gothic" panose="020B0502020202020204" pitchFamily="34" charset="0"/>
                <a:ea typeface="Lato"/>
                <a:cs typeface="Lato"/>
                <a:sym typeface="Lato"/>
              </a:rPr>
              <a:t>Vote! </a:t>
            </a:r>
          </a:p>
        </p:txBody>
      </p:sp>
      <p:sp>
        <p:nvSpPr>
          <p:cNvPr id="15" name="Shape 246">
            <a:extLst>
              <a:ext uri="{FF2B5EF4-FFF2-40B4-BE49-F238E27FC236}">
                <a16:creationId xmlns:a16="http://schemas.microsoft.com/office/drawing/2014/main" id="{28CDD410-91D4-428A-9093-8BAF972DFC41}"/>
              </a:ext>
            </a:extLst>
          </p:cNvPr>
          <p:cNvSpPr txBox="1">
            <a:spLocks/>
          </p:cNvSpPr>
          <p:nvPr/>
        </p:nvSpPr>
        <p:spPr>
          <a:xfrm>
            <a:off x="1295636" y="1216864"/>
            <a:ext cx="6552728" cy="792087"/>
          </a:xfrm>
          <a:prstGeom prst="rect">
            <a:avLst/>
          </a:prstGeom>
          <a:noFill/>
          <a:ln>
            <a:noFill/>
          </a:ln>
        </p:spPr>
        <p:txBody>
          <a:bodyPr lIns="91425" tIns="45700" rIns="91425" bIns="45700" anchor="t" anchorCtr="0">
            <a:noAutofit/>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spcBef>
                <a:spcPts val="0"/>
              </a:spcBef>
              <a:buClr>
                <a:srgbClr val="2D2D2D"/>
              </a:buClr>
              <a:buSzPct val="25000"/>
              <a:buFont typeface="Calibri"/>
              <a:buNone/>
            </a:pPr>
            <a:r>
              <a:rPr lang="en-GB">
                <a:latin typeface="Century Gothic" panose="020B0502020202020204" pitchFamily="34" charset="0"/>
                <a:ea typeface="Lato" panose="020F0502020204030203" pitchFamily="34" charset="0"/>
                <a:cs typeface="Lato" panose="020F0502020204030203" pitchFamily="34" charset="0"/>
                <a:sym typeface="Calibri"/>
              </a:rPr>
              <a:t>Vote Now on…</a:t>
            </a:r>
            <a:br>
              <a:rPr lang="en-GB">
                <a:latin typeface="Century Gothic" panose="020B0502020202020204" pitchFamily="34" charset="0"/>
                <a:ea typeface="Lato" panose="020F0502020204030203" pitchFamily="34" charset="0"/>
                <a:cs typeface="Lato" panose="020F0502020204030203" pitchFamily="34" charset="0"/>
                <a:sym typeface="Calibri"/>
              </a:rPr>
            </a:br>
            <a:br>
              <a:rPr lang="en-GB">
                <a:latin typeface="Century Gothic" panose="020B0502020202020204" pitchFamily="34" charset="0"/>
                <a:ea typeface="Lato" panose="020F0502020204030203" pitchFamily="34" charset="0"/>
                <a:cs typeface="Lato" panose="020F0502020204030203" pitchFamily="34" charset="0"/>
                <a:sym typeface="Calibri"/>
              </a:rPr>
            </a:br>
            <a:r>
              <a:rPr lang="en-GB" u="sng">
                <a:latin typeface="Century Gothic" panose="020B0502020202020204" pitchFamily="34" charset="0"/>
                <a:ea typeface="Lato" panose="020F0502020204030203" pitchFamily="34" charset="0"/>
                <a:cs typeface="Lato" panose="020F0502020204030203" pitchFamily="34" charset="0"/>
                <a:sym typeface="Calibri"/>
              </a:rPr>
              <a:t>www.votesforschools.com</a:t>
            </a:r>
            <a:r>
              <a:rPr lang="en-GB">
                <a:latin typeface="Century Gothic" panose="020B0502020202020204" pitchFamily="34" charset="0"/>
                <a:ea typeface="Lato" panose="020F0502020204030203" pitchFamily="34" charset="0"/>
                <a:cs typeface="Lato" panose="020F0502020204030203" pitchFamily="34" charset="0"/>
                <a:sym typeface="Calibri"/>
              </a:rPr>
              <a:t> </a:t>
            </a:r>
          </a:p>
        </p:txBody>
      </p:sp>
      <p:sp>
        <p:nvSpPr>
          <p:cNvPr id="16" name="Shape 246">
            <a:extLst>
              <a:ext uri="{FF2B5EF4-FFF2-40B4-BE49-F238E27FC236}">
                <a16:creationId xmlns:a16="http://schemas.microsoft.com/office/drawing/2014/main" id="{FB33B8C5-F647-4CC2-AC83-F047E8C62834}"/>
              </a:ext>
            </a:extLst>
          </p:cNvPr>
          <p:cNvSpPr txBox="1">
            <a:spLocks/>
          </p:cNvSpPr>
          <p:nvPr/>
        </p:nvSpPr>
        <p:spPr>
          <a:xfrm>
            <a:off x="2517062" y="5340594"/>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pic>
        <p:nvPicPr>
          <p:cNvPr id="25" name="Picture 24" descr="A screen shot of a computer&#10;&#10;Description automatically generated">
            <a:extLst>
              <a:ext uri="{FF2B5EF4-FFF2-40B4-BE49-F238E27FC236}">
                <a16:creationId xmlns:a16="http://schemas.microsoft.com/office/drawing/2014/main" id="{B43DFF34-0521-4CE5-A08F-E0AD74E2F6B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732453" y="2790891"/>
            <a:ext cx="1847190" cy="2345768"/>
          </a:xfrm>
          <a:prstGeom prst="rect">
            <a:avLst/>
          </a:prstGeom>
        </p:spPr>
      </p:pic>
      <p:pic>
        <p:nvPicPr>
          <p:cNvPr id="29" name="Picture 28" descr="A picture containing clock, drawing&#10;&#10;Description automatically generated">
            <a:extLst>
              <a:ext uri="{FF2B5EF4-FFF2-40B4-BE49-F238E27FC236}">
                <a16:creationId xmlns:a16="http://schemas.microsoft.com/office/drawing/2014/main" id="{95756701-168C-405F-A315-1C7AFD70C96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40619" y="205815"/>
            <a:ext cx="316581" cy="489089"/>
          </a:xfrm>
          <a:prstGeom prst="rect">
            <a:avLst/>
          </a:prstGeom>
        </p:spPr>
      </p:pic>
    </p:spTree>
    <p:extLst>
      <p:ext uri="{BB962C8B-B14F-4D97-AF65-F5344CB8AC3E}">
        <p14:creationId xmlns:p14="http://schemas.microsoft.com/office/powerpoint/2010/main" val="16597626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11/11/2020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3806628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3FA4FE35-1120-4E7F-B344-476794552CF7}"/>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
        <p:nvSpPr>
          <p:cNvPr id="5" name="Rectangle 4">
            <a:extLst>
              <a:ext uri="{FF2B5EF4-FFF2-40B4-BE49-F238E27FC236}">
                <a16:creationId xmlns:a16="http://schemas.microsoft.com/office/drawing/2014/main" id="{26096CFA-6BBB-4AE2-9ECD-BA3E5F4EEB9B}"/>
              </a:ext>
            </a:extLst>
          </p:cNvPr>
          <p:cNvSpPr/>
          <p:nvPr/>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Slide Number Placeholder 1">
            <a:extLst>
              <a:ext uri="{FF2B5EF4-FFF2-40B4-BE49-F238E27FC236}">
                <a16:creationId xmlns:a16="http://schemas.microsoft.com/office/drawing/2014/main" id="{3AFFA8F0-1237-4292-B6DD-9E185CE9FAB2}"/>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4049787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
        <p:nvSpPr>
          <p:cNvPr id="5" name="Title 1">
            <a:extLst>
              <a:ext uri="{FF2B5EF4-FFF2-40B4-BE49-F238E27FC236}">
                <a16:creationId xmlns:a16="http://schemas.microsoft.com/office/drawing/2014/main" id="{32FFBDDD-9207-49ED-865E-A2FFF820E72C}"/>
              </a:ext>
            </a:extLst>
          </p:cNvPr>
          <p:cNvSpPr>
            <a:spLocks noGrp="1"/>
          </p:cNvSpPr>
          <p:nvPr>
            <p:ph type="title"/>
          </p:nvPr>
        </p:nvSpPr>
        <p:spPr>
          <a:xfrm>
            <a:off x="457200" y="274638"/>
            <a:ext cx="8229600" cy="769158"/>
          </a:xfrm>
        </p:spPr>
        <p:txBody>
          <a:bodyPr>
            <a:normAutofit/>
          </a:bodyPr>
          <a:lstStyle>
            <a:lvl1pPr algn="l">
              <a:defRPr lang="en-US" sz="2800" b="1" kern="1200">
                <a:solidFill>
                  <a:schemeClr val="tx1"/>
                </a:solidFill>
                <a:latin typeface="+mn-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37955503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BA18C1FE-4181-4131-9107-7F0771844093}"/>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6457689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848B3C-FB25-418A-8BCE-4847297EC6EA}"/>
              </a:ext>
            </a:extLst>
          </p:cNvPr>
          <p:cNvSpPr/>
          <p:nvPr/>
        </p:nvSpPr>
        <p:spPr>
          <a:xfrm>
            <a:off x="-2" y="845390"/>
            <a:ext cx="9144002" cy="60126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CC015642-D673-4A59-B7A1-9DC47DBD7005}"/>
              </a:ext>
            </a:extLst>
          </p:cNvPr>
          <p:cNvSpPr>
            <a:spLocks noGrp="1"/>
          </p:cNvSpPr>
          <p:nvPr>
            <p:ph type="title"/>
          </p:nvPr>
        </p:nvSpPr>
        <p:spPr>
          <a:xfrm>
            <a:off x="457200" y="274640"/>
            <a:ext cx="8229600" cy="570751"/>
          </a:xfrm>
          <a:prstGeom prst="rect">
            <a:avLst/>
          </a:prstGeom>
        </p:spPr>
        <p:txBody>
          <a:bodyPr/>
          <a:lstStyle/>
          <a:p>
            <a:r>
              <a:rPr lang="en-US"/>
              <a:t>Click to edit Master title style</a:t>
            </a:r>
            <a:endParaRPr lang="en-GB" dirty="0"/>
          </a:p>
        </p:txBody>
      </p:sp>
      <p:sp>
        <p:nvSpPr>
          <p:cNvPr id="13" name="Rectangle 12">
            <a:extLst>
              <a:ext uri="{FF2B5EF4-FFF2-40B4-BE49-F238E27FC236}">
                <a16:creationId xmlns:a16="http://schemas.microsoft.com/office/drawing/2014/main" id="{BFEE0254-2D4B-4326-B034-3D4DF139FD03}"/>
              </a:ext>
            </a:extLst>
          </p:cNvPr>
          <p:cNvSpPr/>
          <p:nvPr/>
        </p:nvSpPr>
        <p:spPr>
          <a:xfrm flipH="1">
            <a:off x="-1" y="913033"/>
            <a:ext cx="9144000" cy="5944967"/>
          </a:xfrm>
          <a:prstGeom prst="rect">
            <a:avLst/>
          </a:prstGeom>
          <a:gradFill flip="none" rotWithShape="1">
            <a:gsLst>
              <a:gs pos="0">
                <a:schemeClr val="accent5">
                  <a:lumMod val="75000"/>
                  <a:alpha val="23000"/>
                </a:schemeClr>
              </a:gs>
              <a:gs pos="75000">
                <a:srgbClr val="BC66ED">
                  <a:alpha val="23000"/>
                </a:srgbClr>
              </a:gs>
              <a:gs pos="25000">
                <a:srgbClr val="9AE7D7">
                  <a:alpha val="23000"/>
                </a:srgbClr>
              </a:gs>
              <a:gs pos="100000">
                <a:schemeClr val="accent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2" name="Rectangle 11">
            <a:extLst>
              <a:ext uri="{FF2B5EF4-FFF2-40B4-BE49-F238E27FC236}">
                <a16:creationId xmlns:a16="http://schemas.microsoft.com/office/drawing/2014/main" id="{55757F20-4BE4-4ED0-B7F0-2A00A758BB0D}"/>
              </a:ext>
            </a:extLst>
          </p:cNvPr>
          <p:cNvSpPr/>
          <p:nvPr/>
        </p:nvSpPr>
        <p:spPr>
          <a:xfrm>
            <a:off x="0" y="0"/>
            <a:ext cx="9144000" cy="1023729"/>
          </a:xfrm>
          <a:prstGeom prst="rect">
            <a:avLst/>
          </a:prstGeom>
          <a:gradFill flip="none" rotWithShape="1">
            <a:gsLst>
              <a:gs pos="75000">
                <a:srgbClr val="BC66ED"/>
              </a:gs>
              <a:gs pos="25000">
                <a:srgbClr val="9AE7D7"/>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1" name="Picture 10" descr="A picture containing clock&#10;&#10;Description automatically generated">
            <a:extLst>
              <a:ext uri="{FF2B5EF4-FFF2-40B4-BE49-F238E27FC236}">
                <a16:creationId xmlns:a16="http://schemas.microsoft.com/office/drawing/2014/main" id="{AAFE0664-0E78-4A87-A12C-D21C21F01BE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7" name="Picture 6" descr="A picture containing fence&#10;&#10;Description automatically generated">
            <a:extLst>
              <a:ext uri="{FF2B5EF4-FFF2-40B4-BE49-F238E27FC236}">
                <a16:creationId xmlns:a16="http://schemas.microsoft.com/office/drawing/2014/main" id="{B548022B-F02C-49AC-B4D7-A5B1F6F1116E}"/>
              </a:ext>
            </a:extLst>
          </p:cNvPr>
          <p:cNvPicPr>
            <a:picLocks noChangeAspect="1"/>
          </p:cNvPicPr>
          <p:nvPr/>
        </p:nvPicPr>
        <p:blipFill>
          <a:blip r:embed="rId3">
            <a:alphaModFix amt="50000"/>
          </a:blip>
          <a:stretch>
            <a:fillRect/>
          </a:stretch>
        </p:blipFill>
        <p:spPr>
          <a:xfrm>
            <a:off x="29047" y="-15939"/>
            <a:ext cx="6101081" cy="6913518"/>
          </a:xfrm>
          <a:prstGeom prst="rect">
            <a:avLst/>
          </a:prstGeom>
        </p:spPr>
      </p:pic>
      <p:pic>
        <p:nvPicPr>
          <p:cNvPr id="8" name="Graphic 7">
            <a:extLst>
              <a:ext uri="{FF2B5EF4-FFF2-40B4-BE49-F238E27FC236}">
                <a16:creationId xmlns:a16="http://schemas.microsoft.com/office/drawing/2014/main" id="{FF930127-923E-4A11-B7EA-F1267120B940}"/>
              </a:ext>
            </a:extLst>
          </p:cNvPr>
          <p:cNvPicPr>
            <a:picLocks noChangeAspect="1"/>
          </p:cNvPicPr>
          <p:nvPr/>
        </p:nvPicPr>
        <p:blipFill>
          <a:blip r:embed="rId4">
            <a:alphaModFix amt="32000"/>
            <a:extLst>
              <a:ext uri="{96DAC541-7B7A-43D3-8B79-37D633B846F1}">
                <asvg:svgBlip xmlns:asvg="http://schemas.microsoft.com/office/drawing/2016/SVG/main" r:embed="rId5"/>
              </a:ext>
            </a:extLst>
          </a:blip>
          <a:stretch>
            <a:fillRect/>
          </a:stretch>
        </p:blipFill>
        <p:spPr>
          <a:xfrm rot="391057">
            <a:off x="601027" y="-177752"/>
            <a:ext cx="4761052" cy="7474076"/>
          </a:xfrm>
          <a:prstGeom prst="rect">
            <a:avLst/>
          </a:prstGeom>
        </p:spPr>
      </p:pic>
      <p:sp>
        <p:nvSpPr>
          <p:cNvPr id="9" name="Text Placeholder 14">
            <a:extLst>
              <a:ext uri="{FF2B5EF4-FFF2-40B4-BE49-F238E27FC236}">
                <a16:creationId xmlns:a16="http://schemas.microsoft.com/office/drawing/2014/main" id="{6AA0D643-F2BF-4C75-9125-CF6120C80CD0}"/>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
        <p:nvSpPr>
          <p:cNvPr id="10" name="Slide Number Placeholder 1">
            <a:extLst>
              <a:ext uri="{FF2B5EF4-FFF2-40B4-BE49-F238E27FC236}">
                <a16:creationId xmlns:a16="http://schemas.microsoft.com/office/drawing/2014/main" id="{46EB4C03-6489-4CF9-A6DB-B41C39B20B26}"/>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2112908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Main Question">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E14435-1996-4EB5-8771-31945FB38F3A}"/>
              </a:ext>
            </a:extLst>
          </p:cNvPr>
          <p:cNvSpPr txBox="1"/>
          <p:nvPr/>
        </p:nvSpPr>
        <p:spPr>
          <a:xfrm>
            <a:off x="4010026" y="3289910"/>
            <a:ext cx="4381500"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a:solidFill>
                  <a:schemeClr val="accent2"/>
                </a:solidFill>
                <a:latin typeface="+mn-lt"/>
                <a:ea typeface="+mn-ea"/>
                <a:cs typeface="+mn-cs"/>
              </a:rPr>
              <a:t>Secondary 45</a:t>
            </a:r>
          </a:p>
          <a:p>
            <a:pPr algn="r"/>
            <a:endParaRPr lang="en-GB"/>
          </a:p>
        </p:txBody>
      </p:sp>
      <p:pic>
        <p:nvPicPr>
          <p:cNvPr id="3" name="Picture 2" descr="A picture containing drawing&#10;&#10;Description automatically generated">
            <a:extLst>
              <a:ext uri="{FF2B5EF4-FFF2-40B4-BE49-F238E27FC236}">
                <a16:creationId xmlns:a16="http://schemas.microsoft.com/office/drawing/2014/main" id="{D36A495E-4795-4C4C-8AA2-C664A5AE96F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28" name="Picture 27" descr="A close up of a logo&#10;&#10;Description automatically generated">
            <a:extLst>
              <a:ext uri="{FF2B5EF4-FFF2-40B4-BE49-F238E27FC236}">
                <a16:creationId xmlns:a16="http://schemas.microsoft.com/office/drawing/2014/main" id="{5F769041-B6C1-48A9-8A72-ED6C3FC0CF6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3246" y="5374481"/>
            <a:ext cx="1202972" cy="1155506"/>
          </a:xfrm>
          <a:prstGeom prst="rect">
            <a:avLst/>
          </a:prstGeom>
        </p:spPr>
      </p:pic>
      <p:pic>
        <p:nvPicPr>
          <p:cNvPr id="30" name="Picture 29" descr="A picture containing clock, light&#10;&#10;Description automatically generated">
            <a:extLst>
              <a:ext uri="{FF2B5EF4-FFF2-40B4-BE49-F238E27FC236}">
                <a16:creationId xmlns:a16="http://schemas.microsoft.com/office/drawing/2014/main" id="{73AE694F-251E-45AA-8F2A-5DB1E5B3D4D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48705" y="5392281"/>
            <a:ext cx="1056123" cy="1137706"/>
          </a:xfrm>
          <a:prstGeom prst="rect">
            <a:avLst/>
          </a:prstGeom>
        </p:spPr>
      </p:pic>
      <p:pic>
        <p:nvPicPr>
          <p:cNvPr id="32" name="Picture 31" descr="A close up of a screen&#10;&#10;Description automatically generated">
            <a:extLst>
              <a:ext uri="{FF2B5EF4-FFF2-40B4-BE49-F238E27FC236}">
                <a16:creationId xmlns:a16="http://schemas.microsoft.com/office/drawing/2014/main" id="{201DEA38-C193-42CD-9255-8D0A9581D76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37315" y="5407114"/>
            <a:ext cx="913725" cy="1122873"/>
          </a:xfrm>
          <a:prstGeom prst="rect">
            <a:avLst/>
          </a:prstGeom>
        </p:spPr>
      </p:pic>
    </p:spTree>
    <p:extLst>
      <p:ext uri="{BB962C8B-B14F-4D97-AF65-F5344CB8AC3E}">
        <p14:creationId xmlns:p14="http://schemas.microsoft.com/office/powerpoint/2010/main" val="29462236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_Main Question">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E14435-1996-4EB5-8771-31945FB38F3A}"/>
              </a:ext>
            </a:extLst>
          </p:cNvPr>
          <p:cNvSpPr txBox="1"/>
          <p:nvPr/>
        </p:nvSpPr>
        <p:spPr>
          <a:xfrm>
            <a:off x="3848101" y="3289910"/>
            <a:ext cx="4591050"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a:solidFill>
                  <a:schemeClr val="accent2"/>
                </a:solidFill>
                <a:latin typeface="+mn-lt"/>
                <a:ea typeface="+mn-ea"/>
                <a:cs typeface="+mn-cs"/>
              </a:rPr>
              <a:t>Secondary 15</a:t>
            </a:r>
          </a:p>
          <a:p>
            <a:pPr algn="r"/>
            <a:endParaRPr lang="en-GB"/>
          </a:p>
        </p:txBody>
      </p:sp>
      <p:pic>
        <p:nvPicPr>
          <p:cNvPr id="3" name="Picture 2" descr="A picture containing drawing&#10;&#10;Description automatically generated">
            <a:extLst>
              <a:ext uri="{FF2B5EF4-FFF2-40B4-BE49-F238E27FC236}">
                <a16:creationId xmlns:a16="http://schemas.microsoft.com/office/drawing/2014/main" id="{D36A495E-4795-4C4C-8AA2-C664A5AE96F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5" name="Picture 4" descr="A close up of a logo&#10;&#10;Description automatically generated">
            <a:extLst>
              <a:ext uri="{FF2B5EF4-FFF2-40B4-BE49-F238E27FC236}">
                <a16:creationId xmlns:a16="http://schemas.microsoft.com/office/drawing/2014/main" id="{37CAB6BF-5648-4D3A-8737-CB222B926C6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3246" y="5374481"/>
            <a:ext cx="1202972" cy="1155506"/>
          </a:xfrm>
          <a:prstGeom prst="rect">
            <a:avLst/>
          </a:prstGeom>
        </p:spPr>
      </p:pic>
      <p:pic>
        <p:nvPicPr>
          <p:cNvPr id="8" name="Picture 7" descr="A picture containing clock, light&#10;&#10;Description automatically generated">
            <a:extLst>
              <a:ext uri="{FF2B5EF4-FFF2-40B4-BE49-F238E27FC236}">
                <a16:creationId xmlns:a16="http://schemas.microsoft.com/office/drawing/2014/main" id="{25B44654-3CE8-4999-966C-2D33D06609C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48705" y="5392281"/>
            <a:ext cx="1056123" cy="1137706"/>
          </a:xfrm>
          <a:prstGeom prst="rect">
            <a:avLst/>
          </a:prstGeom>
        </p:spPr>
      </p:pic>
      <p:pic>
        <p:nvPicPr>
          <p:cNvPr id="9" name="Picture 8" descr="A close up of a screen&#10;&#10;Description automatically generated">
            <a:extLst>
              <a:ext uri="{FF2B5EF4-FFF2-40B4-BE49-F238E27FC236}">
                <a16:creationId xmlns:a16="http://schemas.microsoft.com/office/drawing/2014/main" id="{E035E668-5F29-4B3E-B8A6-9AFA50A88D3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37315" y="5407114"/>
            <a:ext cx="913725" cy="1122873"/>
          </a:xfrm>
          <a:prstGeom prst="rect">
            <a:avLst/>
          </a:prstGeom>
        </p:spPr>
      </p:pic>
    </p:spTree>
    <p:extLst>
      <p:ext uri="{BB962C8B-B14F-4D97-AF65-F5344CB8AC3E}">
        <p14:creationId xmlns:p14="http://schemas.microsoft.com/office/powerpoint/2010/main" val="470176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_Main Question">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E14435-1996-4EB5-8771-31945FB38F3A}"/>
              </a:ext>
            </a:extLst>
          </p:cNvPr>
          <p:cNvSpPr txBox="1"/>
          <p:nvPr/>
        </p:nvSpPr>
        <p:spPr>
          <a:xfrm>
            <a:off x="4214813" y="3289910"/>
            <a:ext cx="4186237"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a:solidFill>
                  <a:schemeClr val="accent2"/>
                </a:solidFill>
                <a:latin typeface="+mn-lt"/>
                <a:ea typeface="+mn-ea"/>
                <a:cs typeface="+mn-cs"/>
              </a:rPr>
              <a:t>Assembly</a:t>
            </a:r>
          </a:p>
          <a:p>
            <a:pPr algn="r"/>
            <a:endParaRPr lang="en-GB"/>
          </a:p>
        </p:txBody>
      </p:sp>
      <p:pic>
        <p:nvPicPr>
          <p:cNvPr id="3" name="Picture 2" descr="A picture containing drawing&#10;&#10;Description automatically generated">
            <a:extLst>
              <a:ext uri="{FF2B5EF4-FFF2-40B4-BE49-F238E27FC236}">
                <a16:creationId xmlns:a16="http://schemas.microsoft.com/office/drawing/2014/main" id="{D36A495E-4795-4C4C-8AA2-C664A5AE96F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5" name="Picture 4" descr="A close up of a logo&#10;&#10;Description automatically generated">
            <a:extLst>
              <a:ext uri="{FF2B5EF4-FFF2-40B4-BE49-F238E27FC236}">
                <a16:creationId xmlns:a16="http://schemas.microsoft.com/office/drawing/2014/main" id="{6EB67C57-35A8-4F55-A8E9-2091F4D3AC8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3246" y="5374481"/>
            <a:ext cx="1202972" cy="1155506"/>
          </a:xfrm>
          <a:prstGeom prst="rect">
            <a:avLst/>
          </a:prstGeom>
        </p:spPr>
      </p:pic>
      <p:pic>
        <p:nvPicPr>
          <p:cNvPr id="8" name="Picture 7" descr="A picture containing clock, light&#10;&#10;Description automatically generated">
            <a:extLst>
              <a:ext uri="{FF2B5EF4-FFF2-40B4-BE49-F238E27FC236}">
                <a16:creationId xmlns:a16="http://schemas.microsoft.com/office/drawing/2014/main" id="{D9F338E9-0648-4455-9CCA-0CE1C52763F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48705" y="5392281"/>
            <a:ext cx="1056123" cy="1137706"/>
          </a:xfrm>
          <a:prstGeom prst="rect">
            <a:avLst/>
          </a:prstGeom>
        </p:spPr>
      </p:pic>
      <p:pic>
        <p:nvPicPr>
          <p:cNvPr id="9" name="Picture 8" descr="A close up of a screen&#10;&#10;Description automatically generated">
            <a:extLst>
              <a:ext uri="{FF2B5EF4-FFF2-40B4-BE49-F238E27FC236}">
                <a16:creationId xmlns:a16="http://schemas.microsoft.com/office/drawing/2014/main" id="{F70ABA59-1572-4629-9862-F6CDB3B5CD9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37315" y="5407114"/>
            <a:ext cx="913725" cy="1122873"/>
          </a:xfrm>
          <a:prstGeom prst="rect">
            <a:avLst/>
          </a:prstGeom>
        </p:spPr>
      </p:pic>
    </p:spTree>
    <p:extLst>
      <p:ext uri="{BB962C8B-B14F-4D97-AF65-F5344CB8AC3E}">
        <p14:creationId xmlns:p14="http://schemas.microsoft.com/office/powerpoint/2010/main" val="6698617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33BFEB9-CF5C-44C5-8A02-CB490F8A45FF}"/>
              </a:ext>
            </a:extLst>
          </p:cNvPr>
          <p:cNvSpPr>
            <a:spLocks noGrp="1"/>
          </p:cNvSpPr>
          <p:nvPr>
            <p:ph type="body" sz="quarter" idx="12" hasCustomPrompt="1"/>
          </p:nvPr>
        </p:nvSpPr>
        <p:spPr>
          <a:xfrm>
            <a:off x="466725" y="4335463"/>
            <a:ext cx="8210550" cy="2039937"/>
          </a:xfrm>
          <a:prstGeom prst="rect">
            <a:avLst/>
          </a:prstGeom>
        </p:spPr>
        <p:txBody>
          <a:bodyPr/>
          <a:lstStyle>
            <a:lvl1pPr marL="285750" indent="-285750">
              <a:lnSpc>
                <a:spcPct val="200000"/>
              </a:lnSpc>
              <a:buClr>
                <a:schemeClr val="tx2"/>
              </a:buClr>
              <a:buFont typeface="Arial" panose="020B0604020202020204" pitchFamily="34" charset="0"/>
              <a:buChar char="•"/>
              <a:defRPr b="1">
                <a:solidFill>
                  <a:schemeClr val="tx2"/>
                </a:solidFill>
              </a:defRPr>
            </a:lvl1pPr>
            <a:lvl2pPr marL="457200" indent="0">
              <a:buNone/>
              <a:defRPr sz="1600"/>
            </a:lvl2pPr>
          </a:lstStyle>
          <a:p>
            <a:pPr lvl="0"/>
            <a:r>
              <a:rPr lang="en-US" dirty="0"/>
              <a:t>Key word (bold, purple): Meaning (lowercase, normal)</a:t>
            </a:r>
          </a:p>
          <a:p>
            <a:pPr lvl="0"/>
            <a:r>
              <a:rPr lang="en-US" dirty="0"/>
              <a:t>Key word:</a:t>
            </a:r>
          </a:p>
          <a:p>
            <a:pPr lvl="0"/>
            <a:r>
              <a:rPr lang="en-US" dirty="0"/>
              <a:t>Key word:</a:t>
            </a:r>
          </a:p>
          <a:p>
            <a:pPr lvl="0"/>
            <a:endParaRPr lang="en-US" dirty="0"/>
          </a:p>
          <a:p>
            <a:pPr lvl="1"/>
            <a:endParaRPr lang="en-US" dirty="0"/>
          </a:p>
        </p:txBody>
      </p:sp>
      <p:sp>
        <p:nvSpPr>
          <p:cNvPr id="5" name="Shape 114">
            <a:extLst>
              <a:ext uri="{FF2B5EF4-FFF2-40B4-BE49-F238E27FC236}">
                <a16:creationId xmlns:a16="http://schemas.microsoft.com/office/drawing/2014/main" id="{2F942913-854C-4825-ACC8-BA5AEBBC3CD9}"/>
              </a:ext>
            </a:extLst>
          </p:cNvPr>
          <p:cNvSpPr/>
          <p:nvPr/>
        </p:nvSpPr>
        <p:spPr>
          <a:xfrm>
            <a:off x="540000" y="3485606"/>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Keywords</a:t>
            </a:r>
          </a:p>
        </p:txBody>
      </p:sp>
      <p:sp>
        <p:nvSpPr>
          <p:cNvPr id="8" name="Text Placeholder 7">
            <a:extLst>
              <a:ext uri="{FF2B5EF4-FFF2-40B4-BE49-F238E27FC236}">
                <a16:creationId xmlns:a16="http://schemas.microsoft.com/office/drawing/2014/main" id="{17CB6F5C-6D68-43F4-85C9-25930A891553}"/>
              </a:ext>
            </a:extLst>
          </p:cNvPr>
          <p:cNvSpPr>
            <a:spLocks noGrp="1"/>
          </p:cNvSpPr>
          <p:nvPr>
            <p:ph type="body" sz="quarter" idx="11" hasCustomPrompt="1"/>
          </p:nvPr>
        </p:nvSpPr>
        <p:spPr>
          <a:xfrm>
            <a:off x="497108" y="1412174"/>
            <a:ext cx="8146799" cy="1559736"/>
          </a:xfrm>
          <a:prstGeom prst="rect">
            <a:avLst/>
          </a:prstGeom>
        </p:spPr>
        <p:txBody>
          <a:bodyPr/>
          <a:lstStyle>
            <a:lvl1pPr marL="342900" indent="-342900">
              <a:lnSpc>
                <a:spcPct val="200000"/>
              </a:lnSpc>
              <a:buClr>
                <a:schemeClr val="accent1"/>
              </a:buClr>
              <a:buAutoNum type="arabicPeriod"/>
              <a:defRPr/>
            </a:lvl1pPr>
          </a:lstStyle>
          <a:p>
            <a:pPr lvl="0"/>
            <a:r>
              <a:rPr lang="en-US"/>
              <a:t>Write learning objective here</a:t>
            </a:r>
          </a:p>
          <a:p>
            <a:pPr lvl="0"/>
            <a:r>
              <a:rPr lang="en-US"/>
              <a:t>Write learning objective here</a:t>
            </a:r>
          </a:p>
          <a:p>
            <a:pPr lvl="0"/>
            <a:endParaRPr lang="en-US"/>
          </a:p>
        </p:txBody>
      </p:sp>
      <p:cxnSp>
        <p:nvCxnSpPr>
          <p:cNvPr id="13" name="Straight Connector 12">
            <a:extLst>
              <a:ext uri="{FF2B5EF4-FFF2-40B4-BE49-F238E27FC236}">
                <a16:creationId xmlns:a16="http://schemas.microsoft.com/office/drawing/2014/main" id="{9B9BB49B-1B66-4C7C-9911-68F7410AD577}"/>
              </a:ext>
            </a:extLst>
          </p:cNvPr>
          <p:cNvCxnSpPr/>
          <p:nvPr/>
        </p:nvCxnSpPr>
        <p:spPr>
          <a:xfrm>
            <a:off x="53752" y="3245963"/>
            <a:ext cx="9036496" cy="0"/>
          </a:xfrm>
          <a:prstGeom prst="line">
            <a:avLst/>
          </a:prstGeom>
          <a:ln w="28575">
            <a:solidFill>
              <a:srgbClr val="43D6B7"/>
            </a:solidFill>
            <a:prstDash val="sysDot"/>
          </a:ln>
        </p:spPr>
        <p:style>
          <a:lnRef idx="1">
            <a:schemeClr val="accent1"/>
          </a:lnRef>
          <a:fillRef idx="0">
            <a:schemeClr val="accent1"/>
          </a:fillRef>
          <a:effectRef idx="0">
            <a:schemeClr val="accent1"/>
          </a:effectRef>
          <a:fontRef idx="minor">
            <a:schemeClr val="tx1"/>
          </a:fontRef>
        </p:style>
      </p:cxnSp>
      <p:sp>
        <p:nvSpPr>
          <p:cNvPr id="10" name="Shape 114">
            <a:extLst>
              <a:ext uri="{FF2B5EF4-FFF2-40B4-BE49-F238E27FC236}">
                <a16:creationId xmlns:a16="http://schemas.microsoft.com/office/drawing/2014/main" id="{5C5BAC1D-CF70-4187-8A5C-3F701034B897}"/>
              </a:ext>
            </a:extLst>
          </p:cNvPr>
          <p:cNvSpPr/>
          <p:nvPr/>
        </p:nvSpPr>
        <p:spPr>
          <a:xfrm>
            <a:off x="776288" y="241911"/>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bg1"/>
                </a:solidFill>
                <a:latin typeface="Century Gothic" panose="020B0502020202020204" pitchFamily="34" charset="0"/>
                <a:ea typeface="Lato"/>
                <a:cs typeface="Lato"/>
                <a:sym typeface="Lato"/>
              </a:rPr>
              <a:t>Learning objectives for today</a:t>
            </a:r>
          </a:p>
        </p:txBody>
      </p:sp>
    </p:spTree>
    <p:extLst>
      <p:ext uri="{BB962C8B-B14F-4D97-AF65-F5344CB8AC3E}">
        <p14:creationId xmlns:p14="http://schemas.microsoft.com/office/powerpoint/2010/main" val="21425384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Issues to Consider">
    <p:spTree>
      <p:nvGrpSpPr>
        <p:cNvPr id="1" name=""/>
        <p:cNvGrpSpPr/>
        <p:nvPr/>
      </p:nvGrpSpPr>
      <p:grpSpPr>
        <a:xfrm>
          <a:off x="0" y="0"/>
          <a:ext cx="0" cy="0"/>
          <a:chOff x="0" y="0"/>
          <a:chExt cx="0" cy="0"/>
        </a:xfrm>
      </p:grpSpPr>
      <p:sp>
        <p:nvSpPr>
          <p:cNvPr id="19" name="Shape 114">
            <a:extLst>
              <a:ext uri="{FF2B5EF4-FFF2-40B4-BE49-F238E27FC236}">
                <a16:creationId xmlns:a16="http://schemas.microsoft.com/office/drawing/2014/main" id="{FC5DE063-A0D5-4722-AC4F-46FD6B5BDFD8}"/>
              </a:ext>
            </a:extLst>
          </p:cNvPr>
          <p:cNvSpPr/>
          <p:nvPr/>
        </p:nvSpPr>
        <p:spPr>
          <a:xfrm>
            <a:off x="776288" y="241911"/>
            <a:ext cx="548615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bg1"/>
                </a:solidFill>
                <a:latin typeface="Century Gothic" panose="020B0502020202020204" pitchFamily="34" charset="0"/>
                <a:ea typeface="Lato"/>
                <a:cs typeface="Lato"/>
                <a:sym typeface="Lato"/>
              </a:rPr>
              <a:t>Issues to consider</a:t>
            </a:r>
          </a:p>
        </p:txBody>
      </p:sp>
      <p:sp>
        <p:nvSpPr>
          <p:cNvPr id="4" name="Text Placeholder 3">
            <a:extLst>
              <a:ext uri="{FF2B5EF4-FFF2-40B4-BE49-F238E27FC236}">
                <a16:creationId xmlns:a16="http://schemas.microsoft.com/office/drawing/2014/main" id="{9768A9B8-4B0A-4DD9-BD28-D8D11742A664}"/>
              </a:ext>
            </a:extLst>
          </p:cNvPr>
          <p:cNvSpPr>
            <a:spLocks noGrp="1"/>
          </p:cNvSpPr>
          <p:nvPr>
            <p:ph type="body" sz="quarter" idx="13" hasCustomPrompt="1"/>
          </p:nvPr>
        </p:nvSpPr>
        <p:spPr>
          <a:xfrm>
            <a:off x="570384" y="2009954"/>
            <a:ext cx="8069263" cy="3951287"/>
          </a:xfrm>
          <a:prstGeom prst="rect">
            <a:avLst/>
          </a:prstGeom>
        </p:spPr>
        <p:txBody>
          <a:bodyPr/>
          <a:lstStyle>
            <a:lvl1pPr marL="285750" indent="-285750">
              <a:lnSpc>
                <a:spcPct val="200000"/>
              </a:lnSpc>
              <a:buClr>
                <a:schemeClr val="tx2"/>
              </a:buClr>
              <a:buFont typeface="Arial" panose="020B0604020202020204" pitchFamily="34" charset="0"/>
              <a:buChar char="•"/>
              <a:defRPr sz="1600" b="0">
                <a:solidFill>
                  <a:schemeClr val="tx1"/>
                </a:solidFill>
              </a:defRPr>
            </a:lvl1pPr>
          </a:lstStyle>
          <a:p>
            <a:pPr lvl="0"/>
            <a:r>
              <a:rPr lang="en-US"/>
              <a:t>Starter:</a:t>
            </a:r>
          </a:p>
          <a:p>
            <a:pPr lvl="0"/>
            <a:r>
              <a:rPr lang="en-US"/>
              <a:t>Why are we talking about this? (This should be bold and in purple)</a:t>
            </a:r>
          </a:p>
          <a:p>
            <a:pPr lvl="0"/>
            <a:r>
              <a:rPr lang="en-US"/>
              <a:t>Following points</a:t>
            </a:r>
          </a:p>
          <a:p>
            <a:pPr lvl="0"/>
            <a:r>
              <a:rPr lang="en-US"/>
              <a:t>Career Launchpad</a:t>
            </a:r>
          </a:p>
          <a:p>
            <a:pPr lvl="0"/>
            <a:r>
              <a:rPr lang="en-US"/>
              <a:t>Vote</a:t>
            </a:r>
          </a:p>
        </p:txBody>
      </p:sp>
    </p:spTree>
    <p:extLst>
      <p:ext uri="{BB962C8B-B14F-4D97-AF65-F5344CB8AC3E}">
        <p14:creationId xmlns:p14="http://schemas.microsoft.com/office/powerpoint/2010/main" val="22829712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4_Blank Title">
    <p:spTree>
      <p:nvGrpSpPr>
        <p:cNvPr id="1" name=""/>
        <p:cNvGrpSpPr/>
        <p:nvPr/>
      </p:nvGrpSpPr>
      <p:grpSpPr>
        <a:xfrm>
          <a:off x="0" y="0"/>
          <a:ext cx="0" cy="0"/>
          <a:chOff x="0" y="0"/>
          <a:chExt cx="0" cy="0"/>
        </a:xfrm>
      </p:grpSpPr>
      <p:sp>
        <p:nvSpPr>
          <p:cNvPr id="5" name="Shape 114">
            <a:extLst>
              <a:ext uri="{FF2B5EF4-FFF2-40B4-BE49-F238E27FC236}">
                <a16:creationId xmlns:a16="http://schemas.microsoft.com/office/drawing/2014/main" id="{C4D1B38A-4659-4EBA-8038-1FE9EFCB0BA0}"/>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a:solidFill>
                  <a:schemeClr val="bg1"/>
                </a:solidFill>
                <a:latin typeface="Century Gothic" panose="020B0502020202020204" pitchFamily="34" charset="0"/>
                <a:ea typeface="Lato"/>
                <a:cs typeface="Lato"/>
                <a:sym typeface="Lato"/>
              </a:rPr>
              <a:t>Career Launchpad!</a:t>
            </a:r>
          </a:p>
        </p:txBody>
      </p:sp>
      <p:sp>
        <p:nvSpPr>
          <p:cNvPr id="7" name="Pentagon 20">
            <a:extLst>
              <a:ext uri="{FF2B5EF4-FFF2-40B4-BE49-F238E27FC236}">
                <a16:creationId xmlns:a16="http://schemas.microsoft.com/office/drawing/2014/main" id="{155A2B88-EE49-425A-8356-042C528D320C}"/>
              </a:ext>
            </a:extLst>
          </p:cNvPr>
          <p:cNvSpPr/>
          <p:nvPr/>
        </p:nvSpPr>
        <p:spPr>
          <a:xfrm>
            <a:off x="-2729" y="181055"/>
            <a:ext cx="758663" cy="538608"/>
          </a:xfrm>
          <a:prstGeom prst="homePlate">
            <a:avLst/>
          </a:prstGeom>
          <a:solidFill>
            <a:srgbClr val="BC66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pic>
        <p:nvPicPr>
          <p:cNvPr id="15" name="Graphic 14" descr="Rocket">
            <a:extLst>
              <a:ext uri="{FF2B5EF4-FFF2-40B4-BE49-F238E27FC236}">
                <a16:creationId xmlns:a16="http://schemas.microsoft.com/office/drawing/2014/main" id="{C30F38E6-E78B-4ED1-B102-5E9076CDA29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751" y="201369"/>
            <a:ext cx="480249" cy="480249"/>
          </a:xfrm>
          <a:prstGeom prst="rect">
            <a:avLst/>
          </a:prstGeom>
        </p:spPr>
      </p:pic>
    </p:spTree>
    <p:extLst>
      <p:ext uri="{BB962C8B-B14F-4D97-AF65-F5344CB8AC3E}">
        <p14:creationId xmlns:p14="http://schemas.microsoft.com/office/powerpoint/2010/main" val="6023777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5_Blank Title">
    <p:spTree>
      <p:nvGrpSpPr>
        <p:cNvPr id="1" name=""/>
        <p:cNvGrpSpPr/>
        <p:nvPr/>
      </p:nvGrpSpPr>
      <p:grpSpPr>
        <a:xfrm>
          <a:off x="0" y="0"/>
          <a:ext cx="0" cy="0"/>
          <a:chOff x="0" y="0"/>
          <a:chExt cx="0" cy="0"/>
        </a:xfrm>
      </p:grpSpPr>
      <p:sp>
        <p:nvSpPr>
          <p:cNvPr id="7" name="Pentagon 20">
            <a:extLst>
              <a:ext uri="{FF2B5EF4-FFF2-40B4-BE49-F238E27FC236}">
                <a16:creationId xmlns:a16="http://schemas.microsoft.com/office/drawing/2014/main" id="{155A2B88-EE49-425A-8356-042C528D320C}"/>
              </a:ext>
            </a:extLst>
          </p:cNvPr>
          <p:cNvSpPr/>
          <p:nvPr/>
        </p:nvSpPr>
        <p:spPr>
          <a:xfrm>
            <a:off x="-2729" y="181055"/>
            <a:ext cx="758663" cy="538608"/>
          </a:xfrm>
          <a:prstGeom prst="homePlate">
            <a:avLst/>
          </a:prstGeom>
          <a:solidFill>
            <a:srgbClr val="BC66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sp>
        <p:nvSpPr>
          <p:cNvPr id="8" name="Shape 114">
            <a:extLst>
              <a:ext uri="{FF2B5EF4-FFF2-40B4-BE49-F238E27FC236}">
                <a16:creationId xmlns:a16="http://schemas.microsoft.com/office/drawing/2014/main" id="{628D0397-A2D6-4FFE-A425-602F9D7CE3FB}"/>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a:solidFill>
                  <a:schemeClr val="bg1"/>
                </a:solidFill>
                <a:latin typeface="Century Gothic" panose="020B0502020202020204" pitchFamily="34" charset="0"/>
                <a:ea typeface="Lato"/>
                <a:cs typeface="Lato"/>
                <a:sym typeface="Lato"/>
              </a:rPr>
              <a:t>Call to Action!</a:t>
            </a:r>
          </a:p>
        </p:txBody>
      </p:sp>
      <p:pic>
        <p:nvPicPr>
          <p:cNvPr id="9" name="Graphic 8" descr="Megaphone1">
            <a:extLst>
              <a:ext uri="{FF2B5EF4-FFF2-40B4-BE49-F238E27FC236}">
                <a16:creationId xmlns:a16="http://schemas.microsoft.com/office/drawing/2014/main" id="{A50A47C4-2396-40DF-BE9F-146C18BA801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070" y="169251"/>
            <a:ext cx="540252" cy="540252"/>
          </a:xfrm>
          <a:prstGeom prst="rect">
            <a:avLst/>
          </a:prstGeom>
        </p:spPr>
      </p:pic>
    </p:spTree>
    <p:extLst>
      <p:ext uri="{BB962C8B-B14F-4D97-AF65-F5344CB8AC3E}">
        <p14:creationId xmlns:p14="http://schemas.microsoft.com/office/powerpoint/2010/main" val="15398298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bg1"/>
                </a:solidFill>
                <a:latin typeface="+mn-lt"/>
                <a:ea typeface="+mj-ea"/>
                <a:cs typeface="+mj-cs"/>
              </a:defRPr>
            </a:lvl1pPr>
          </a:lstStyle>
          <a:p>
            <a:r>
              <a:rPr lang="en-GB" dirty="0"/>
              <a:t>Copy the Vote Topic Question Here</a:t>
            </a:r>
            <a:endParaRPr lang="en-US" dirty="0"/>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73955" y="1850591"/>
            <a:ext cx="3993845" cy="4003736"/>
          </a:xfrm>
          <a:prstGeom prst="rect">
            <a:avLst/>
          </a:prstGeom>
          <a:solidFill>
            <a:schemeClr val="bg1"/>
          </a:solidFill>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621692" y="1850591"/>
            <a:ext cx="3950305" cy="4003736"/>
          </a:xfrm>
          <a:prstGeom prst="rect">
            <a:avLst/>
          </a:prstGeom>
          <a:solidFill>
            <a:schemeClr val="bg1"/>
          </a:solidFill>
          <a:ln>
            <a:solidFill>
              <a:schemeClr val="tx1"/>
            </a:solidFill>
          </a:ln>
        </p:spPr>
        <p:txBody>
          <a:bodyPr>
            <a:normAutofit/>
          </a:bodyPr>
          <a:lstStyle>
            <a:lvl1pPr marL="285750" indent="-285750">
              <a:buClr>
                <a:schemeClr val="bg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8" name="Shape 223">
            <a:extLst>
              <a:ext uri="{FF2B5EF4-FFF2-40B4-BE49-F238E27FC236}">
                <a16:creationId xmlns:a16="http://schemas.microsoft.com/office/drawing/2014/main" id="{E23674C8-DF6F-445F-A311-54882E2AA41D}"/>
              </a:ext>
            </a:extLst>
          </p:cNvPr>
          <p:cNvSpPr/>
          <p:nvPr/>
        </p:nvSpPr>
        <p:spPr>
          <a:xfrm>
            <a:off x="4571998" y="1444372"/>
            <a:ext cx="3995802" cy="406219"/>
          </a:xfrm>
          <a:prstGeom prst="rect">
            <a:avLst/>
          </a:prstGeom>
          <a:solidFill>
            <a:srgbClr val="9AE7D7"/>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id="{44948174-0394-4326-B2FB-3CCE21FB747C}"/>
              </a:ext>
            </a:extLst>
          </p:cNvPr>
          <p:cNvSpPr/>
          <p:nvPr/>
        </p:nvSpPr>
        <p:spPr>
          <a:xfrm>
            <a:off x="621692" y="1444372"/>
            <a:ext cx="3950307" cy="406219"/>
          </a:xfrm>
          <a:prstGeom prst="rect">
            <a:avLst/>
          </a:prstGeom>
          <a:solidFill>
            <a:srgbClr val="BC66ED"/>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sp>
        <p:nvSpPr>
          <p:cNvPr id="2" name="Rectangle 1">
            <a:extLst>
              <a:ext uri="{FF2B5EF4-FFF2-40B4-BE49-F238E27FC236}">
                <a16:creationId xmlns:a16="http://schemas.microsoft.com/office/drawing/2014/main" id="{CD9CE0E4-37EB-4634-9B51-7E08245AC563}"/>
              </a:ext>
            </a:extLst>
          </p:cNvPr>
          <p:cNvSpPr/>
          <p:nvPr/>
        </p:nvSpPr>
        <p:spPr>
          <a:xfrm>
            <a:off x="597239" y="5465135"/>
            <a:ext cx="45719" cy="38919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descr="A close up of a screen&#10;&#10;Description automatically generated">
            <a:extLst>
              <a:ext uri="{FF2B5EF4-FFF2-40B4-BE49-F238E27FC236}">
                <a16:creationId xmlns:a16="http://schemas.microsoft.com/office/drawing/2014/main" id="{2321949C-6C79-4235-8B12-3356052E659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7782" y="5112939"/>
            <a:ext cx="1612464" cy="1515492"/>
          </a:xfrm>
          <a:prstGeom prst="rect">
            <a:avLst/>
          </a:prstGeom>
        </p:spPr>
      </p:pic>
    </p:spTree>
    <p:extLst>
      <p:ext uri="{BB962C8B-B14F-4D97-AF65-F5344CB8AC3E}">
        <p14:creationId xmlns:p14="http://schemas.microsoft.com/office/powerpoint/2010/main" val="181414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ackground 2">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AE51AC2F-5D49-437A-B71F-AC28FAAA6B62}"/>
              </a:ext>
            </a:extLst>
          </p:cNvPr>
          <p:cNvSpPr/>
          <p:nvPr/>
        </p:nvSpPr>
        <p:spPr>
          <a:xfrm rot="10800000" flipH="1">
            <a:off x="157338" y="179617"/>
            <a:ext cx="8822067" cy="6493325"/>
          </a:xfrm>
          <a:prstGeom prst="rtTriangle">
            <a:avLst/>
          </a:prstGeom>
          <a:solidFill>
            <a:srgbClr val="EF3340">
              <a:alpha val="2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Triangle 6">
            <a:extLst>
              <a:ext uri="{FF2B5EF4-FFF2-40B4-BE49-F238E27FC236}">
                <a16:creationId xmlns:a16="http://schemas.microsoft.com/office/drawing/2014/main" id="{9387F906-A046-4906-AAB7-A2E22576770C}"/>
              </a:ext>
            </a:extLst>
          </p:cNvPr>
          <p:cNvSpPr/>
          <p:nvPr/>
        </p:nvSpPr>
        <p:spPr>
          <a:xfrm flipH="1">
            <a:off x="164595" y="162818"/>
            <a:ext cx="8822067" cy="6510124"/>
          </a:xfrm>
          <a:prstGeom prst="rtTriangle">
            <a:avLst/>
          </a:prstGeom>
          <a:solidFill>
            <a:srgbClr val="6088E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E3FF838-6CF6-4B1B-A723-A7C303CB2FAE}"/>
              </a:ext>
            </a:extLst>
          </p:cNvPr>
          <p:cNvSpPr>
            <a:spLocks noGrp="1"/>
          </p:cNvSpPr>
          <p:nvPr>
            <p:ph type="title"/>
          </p:nvPr>
        </p:nvSpPr>
        <p:spPr/>
        <p:txBody>
          <a:body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B49F1D4E-8A1B-44F5-B99D-49C8CA4E5EF0}"/>
              </a:ext>
            </a:extLst>
          </p:cNvPr>
          <p:cNvSpPr>
            <a:spLocks noGrp="1"/>
          </p:cNvSpPr>
          <p:nvPr>
            <p:ph type="sldNum" sz="quarter" idx="10"/>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13239818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C5B9-1832-41FB-B9B3-37F0AADA749D}"/>
              </a:ext>
            </a:extLst>
          </p:cNvPr>
          <p:cNvSpPr>
            <a:spLocks noGrp="1"/>
          </p:cNvSpPr>
          <p:nvPr>
            <p:ph type="title"/>
          </p:nvPr>
        </p:nvSpPr>
        <p:spPr>
          <a:xfrm>
            <a:off x="457200" y="274640"/>
            <a:ext cx="8229600" cy="570751"/>
          </a:xfrm>
          <a:prstGeom prst="rect">
            <a:avLst/>
          </a:prstGeom>
        </p:spPr>
        <p:txBody>
          <a:bodyPr/>
          <a:lstStyle/>
          <a:p>
            <a:r>
              <a:rPr lang="en-US"/>
              <a:t>Click to edit Master title style</a:t>
            </a:r>
            <a:endParaRPr lang="en-GB"/>
          </a:p>
        </p:txBody>
      </p:sp>
      <p:sp>
        <p:nvSpPr>
          <p:cNvPr id="3" name="Title Placeholder 1">
            <a:extLst>
              <a:ext uri="{FF2B5EF4-FFF2-40B4-BE49-F238E27FC236}">
                <a16:creationId xmlns:a16="http://schemas.microsoft.com/office/drawing/2014/main" id="{CC5705BC-609F-40A9-9B5F-4537BBAE1D4A}"/>
              </a:ext>
            </a:extLst>
          </p:cNvPr>
          <p:cNvSpPr txBox="1">
            <a:spLocks/>
          </p:cNvSpPr>
          <p:nvPr/>
        </p:nvSpPr>
        <p:spPr>
          <a:xfrm>
            <a:off x="457200" y="274640"/>
            <a:ext cx="8229600" cy="5707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a:lstStyle>
          <a:p>
            <a:r>
              <a:rPr lang="en-US"/>
              <a:t>Click to edit Master title style</a:t>
            </a:r>
          </a:p>
        </p:txBody>
      </p:sp>
      <p:sp>
        <p:nvSpPr>
          <p:cNvPr id="4" name="Text Placeholder 2">
            <a:extLst>
              <a:ext uri="{FF2B5EF4-FFF2-40B4-BE49-F238E27FC236}">
                <a16:creationId xmlns:a16="http://schemas.microsoft.com/office/drawing/2014/main" id="{CE2E4906-4E28-4FA0-9CEB-5448120E683C}"/>
              </a:ext>
            </a:extLst>
          </p:cNvPr>
          <p:cNvSpPr>
            <a:spLocks noGrp="1"/>
          </p:cNvSpPr>
          <p:nvPr>
            <p:ph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5" name="Title 1">
            <a:extLst>
              <a:ext uri="{FF2B5EF4-FFF2-40B4-BE49-F238E27FC236}">
                <a16:creationId xmlns:a16="http://schemas.microsoft.com/office/drawing/2014/main" id="{F4AEA71B-255F-4F3D-92C8-C921634A38CB}"/>
              </a:ext>
            </a:extLst>
          </p:cNvPr>
          <p:cNvSpPr txBox="1">
            <a:spLocks/>
          </p:cNvSpPr>
          <p:nvPr/>
        </p:nvSpPr>
        <p:spPr>
          <a:xfrm>
            <a:off x="457200" y="274640"/>
            <a:ext cx="8229600" cy="570751"/>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US"/>
              <a:t>Click to edit Master title style</a:t>
            </a:r>
            <a:endParaRPr lang="en-GB"/>
          </a:p>
        </p:txBody>
      </p:sp>
      <p:sp>
        <p:nvSpPr>
          <p:cNvPr id="6" name="Rectangle 5">
            <a:extLst>
              <a:ext uri="{FF2B5EF4-FFF2-40B4-BE49-F238E27FC236}">
                <a16:creationId xmlns:a16="http://schemas.microsoft.com/office/drawing/2014/main" id="{1F559F53-9EF5-4C0D-9516-067B5850D95C}"/>
              </a:ext>
            </a:extLst>
          </p:cNvPr>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E9D30CDA-BA34-4D10-BF7D-B4D8522D2745}"/>
              </a:ext>
            </a:extLst>
          </p:cNvPr>
          <p:cNvSpPr/>
          <p:nvPr/>
        </p:nvSpPr>
        <p:spPr>
          <a:xfrm flipH="1">
            <a:off x="-2731" y="929314"/>
            <a:ext cx="9146729" cy="5935536"/>
          </a:xfrm>
          <a:prstGeom prst="rect">
            <a:avLst/>
          </a:prstGeom>
          <a:gradFill flip="none" rotWithShape="1">
            <a:gsLst>
              <a:gs pos="0">
                <a:schemeClr val="accent5">
                  <a:lumMod val="75000"/>
                  <a:alpha val="23000"/>
                </a:schemeClr>
              </a:gs>
              <a:gs pos="75000">
                <a:srgbClr val="BC66ED">
                  <a:alpha val="23000"/>
                </a:srgbClr>
              </a:gs>
              <a:gs pos="25000">
                <a:srgbClr val="9AE7D7">
                  <a:alpha val="23000"/>
                </a:srgbClr>
              </a:gs>
              <a:gs pos="100000">
                <a:schemeClr val="accent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5" name="Rectangle 24">
            <a:extLst>
              <a:ext uri="{FF2B5EF4-FFF2-40B4-BE49-F238E27FC236}">
                <a16:creationId xmlns:a16="http://schemas.microsoft.com/office/drawing/2014/main" id="{31FCFB07-6E9B-4980-B356-34C426CBF28C}"/>
              </a:ext>
            </a:extLst>
          </p:cNvPr>
          <p:cNvSpPr/>
          <p:nvPr/>
        </p:nvSpPr>
        <p:spPr>
          <a:xfrm>
            <a:off x="-2729" y="-6850"/>
            <a:ext cx="9144000" cy="1023729"/>
          </a:xfrm>
          <a:prstGeom prst="rect">
            <a:avLst/>
          </a:prstGeom>
          <a:gradFill flip="none" rotWithShape="1">
            <a:gsLst>
              <a:gs pos="75000">
                <a:srgbClr val="BC66ED"/>
              </a:gs>
              <a:gs pos="25000">
                <a:srgbClr val="9AE7D7"/>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8" name="Pentagon 20">
            <a:extLst>
              <a:ext uri="{FF2B5EF4-FFF2-40B4-BE49-F238E27FC236}">
                <a16:creationId xmlns:a16="http://schemas.microsoft.com/office/drawing/2014/main" id="{B307EECC-4F69-40D8-967A-CE69F4414557}"/>
              </a:ext>
            </a:extLst>
          </p:cNvPr>
          <p:cNvSpPr/>
          <p:nvPr/>
        </p:nvSpPr>
        <p:spPr>
          <a:xfrm>
            <a:off x="-2729" y="181055"/>
            <a:ext cx="758663" cy="538608"/>
          </a:xfrm>
          <a:prstGeom prst="homePlate">
            <a:avLst/>
          </a:prstGeom>
          <a:solidFill>
            <a:srgbClr val="BC66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pic>
        <p:nvPicPr>
          <p:cNvPr id="19" name="Picture 18" descr="A picture containing clock&#10;&#10;Description automatically generated">
            <a:extLst>
              <a:ext uri="{FF2B5EF4-FFF2-40B4-BE49-F238E27FC236}">
                <a16:creationId xmlns:a16="http://schemas.microsoft.com/office/drawing/2014/main" id="{78E2E104-9E98-4317-9740-8554C580297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p:nvPicPr>
        <p:blipFill>
          <a:blip r:embed="rId3">
            <a:alphaModFix amt="50000"/>
          </a:blip>
          <a:stretch>
            <a:fillRect/>
          </a:stretch>
        </p:blipFill>
        <p:spPr>
          <a:xfrm>
            <a:off x="29047" y="-15939"/>
            <a:ext cx="6101081" cy="6913518"/>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p:nvPicPr>
        <p:blipFill>
          <a:blip r:embed="rId4">
            <a:alphaModFix amt="32000"/>
            <a:extLst>
              <a:ext uri="{96DAC541-7B7A-43D3-8B79-37D633B846F1}">
                <asvg:svgBlip xmlns:asvg="http://schemas.microsoft.com/office/drawing/2016/SVG/main" r:embed="rId5"/>
              </a:ext>
            </a:extLst>
          </a:blip>
          <a:stretch>
            <a:fillRect/>
          </a:stretch>
        </p:blipFill>
        <p:spPr>
          <a:xfrm rot="391057">
            <a:off x="601027" y="-177752"/>
            <a:ext cx="4761052" cy="7474076"/>
          </a:xfrm>
          <a:prstGeom prst="rect">
            <a:avLst/>
          </a:prstGeom>
        </p:spPr>
      </p:pic>
      <p:sp>
        <p:nvSpPr>
          <p:cNvPr id="12" name="Slide Number Placeholder 1">
            <a:extLst>
              <a:ext uri="{FF2B5EF4-FFF2-40B4-BE49-F238E27FC236}">
                <a16:creationId xmlns:a16="http://schemas.microsoft.com/office/drawing/2014/main" id="{7F053F30-4220-437B-BB38-77D572AA0F18}"/>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sp>
        <p:nvSpPr>
          <p:cNvPr id="13" name="Shape 114">
            <a:extLst>
              <a:ext uri="{FF2B5EF4-FFF2-40B4-BE49-F238E27FC236}">
                <a16:creationId xmlns:a16="http://schemas.microsoft.com/office/drawing/2014/main" id="{FC42C05C-4CE7-4397-ABFD-FFFFDF4FEE09}"/>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a:solidFill>
                  <a:schemeClr val="bg1"/>
                </a:solidFill>
                <a:latin typeface="Century Gothic" panose="020B0502020202020204" pitchFamily="34" charset="0"/>
                <a:ea typeface="Lato"/>
                <a:cs typeface="Lato"/>
                <a:sym typeface="Lato"/>
              </a:rPr>
              <a:t>Vote! </a:t>
            </a:r>
          </a:p>
        </p:txBody>
      </p:sp>
      <p:sp>
        <p:nvSpPr>
          <p:cNvPr id="15" name="Shape 246">
            <a:extLst>
              <a:ext uri="{FF2B5EF4-FFF2-40B4-BE49-F238E27FC236}">
                <a16:creationId xmlns:a16="http://schemas.microsoft.com/office/drawing/2014/main" id="{28CDD410-91D4-428A-9093-8BAF972DFC41}"/>
              </a:ext>
            </a:extLst>
          </p:cNvPr>
          <p:cNvSpPr txBox="1">
            <a:spLocks/>
          </p:cNvSpPr>
          <p:nvPr/>
        </p:nvSpPr>
        <p:spPr>
          <a:xfrm>
            <a:off x="1295634" y="1216864"/>
            <a:ext cx="6552728" cy="792087"/>
          </a:xfrm>
          <a:prstGeom prst="rect">
            <a:avLst/>
          </a:prstGeom>
          <a:noFill/>
          <a:ln>
            <a:noFill/>
          </a:ln>
        </p:spPr>
        <p:txBody>
          <a:bodyPr lIns="91425" tIns="45700" rIns="91425" bIns="45700" anchor="t" anchorCtr="0">
            <a:noAutofit/>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spcBef>
                <a:spcPts val="0"/>
              </a:spcBef>
              <a:buClr>
                <a:srgbClr val="2D2D2D"/>
              </a:buClr>
              <a:buSzPct val="25000"/>
              <a:buFont typeface="Calibri"/>
              <a:buNone/>
            </a:pPr>
            <a:r>
              <a:rPr lang="en-GB">
                <a:latin typeface="Century Gothic" panose="020B0502020202020204" pitchFamily="34" charset="0"/>
                <a:ea typeface="Lato" panose="020F0502020204030203" pitchFamily="34" charset="0"/>
                <a:cs typeface="Lato" panose="020F0502020204030203" pitchFamily="34" charset="0"/>
                <a:sym typeface="Calibri"/>
              </a:rPr>
              <a:t>Vote Now on…</a:t>
            </a:r>
            <a:br>
              <a:rPr lang="en-GB">
                <a:latin typeface="Century Gothic" panose="020B0502020202020204" pitchFamily="34" charset="0"/>
                <a:ea typeface="Lato" panose="020F0502020204030203" pitchFamily="34" charset="0"/>
                <a:cs typeface="Lato" panose="020F0502020204030203" pitchFamily="34" charset="0"/>
                <a:sym typeface="Calibri"/>
              </a:rPr>
            </a:br>
            <a:br>
              <a:rPr lang="en-GB">
                <a:latin typeface="Century Gothic" panose="020B0502020202020204" pitchFamily="34" charset="0"/>
                <a:ea typeface="Lato" panose="020F0502020204030203" pitchFamily="34" charset="0"/>
                <a:cs typeface="Lato" panose="020F0502020204030203" pitchFamily="34" charset="0"/>
                <a:sym typeface="Calibri"/>
              </a:rPr>
            </a:br>
            <a:r>
              <a:rPr lang="en-GB" u="sng">
                <a:latin typeface="Century Gothic" panose="020B0502020202020204" pitchFamily="34" charset="0"/>
                <a:ea typeface="Lato" panose="020F0502020204030203" pitchFamily="34" charset="0"/>
                <a:cs typeface="Lato" panose="020F0502020204030203" pitchFamily="34" charset="0"/>
                <a:sym typeface="Calibri"/>
              </a:rPr>
              <a:t>www.votesforschools.com</a:t>
            </a:r>
            <a:r>
              <a:rPr lang="en-GB">
                <a:latin typeface="Century Gothic" panose="020B0502020202020204" pitchFamily="34" charset="0"/>
                <a:ea typeface="Lato" panose="020F0502020204030203" pitchFamily="34" charset="0"/>
                <a:cs typeface="Lato" panose="020F0502020204030203" pitchFamily="34" charset="0"/>
                <a:sym typeface="Calibri"/>
              </a:rPr>
              <a:t> </a:t>
            </a:r>
          </a:p>
        </p:txBody>
      </p:sp>
      <p:sp>
        <p:nvSpPr>
          <p:cNvPr id="16" name="Shape 246">
            <a:extLst>
              <a:ext uri="{FF2B5EF4-FFF2-40B4-BE49-F238E27FC236}">
                <a16:creationId xmlns:a16="http://schemas.microsoft.com/office/drawing/2014/main" id="{FB33B8C5-F647-4CC2-AC83-F047E8C62834}"/>
              </a:ext>
            </a:extLst>
          </p:cNvPr>
          <p:cNvSpPr txBox="1">
            <a:spLocks/>
          </p:cNvSpPr>
          <p:nvPr/>
        </p:nvSpPr>
        <p:spPr>
          <a:xfrm>
            <a:off x="2517062" y="5340594"/>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pic>
        <p:nvPicPr>
          <p:cNvPr id="22" name="Picture 21" descr="A screen shot of a computer&#10;&#10;Description automatically generated">
            <a:extLst>
              <a:ext uri="{FF2B5EF4-FFF2-40B4-BE49-F238E27FC236}">
                <a16:creationId xmlns:a16="http://schemas.microsoft.com/office/drawing/2014/main" id="{DEE8E645-983B-47CF-B0C2-D7DC9A976E4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732453" y="2790891"/>
            <a:ext cx="1847190" cy="2345768"/>
          </a:xfrm>
          <a:prstGeom prst="rect">
            <a:avLst/>
          </a:prstGeom>
        </p:spPr>
      </p:pic>
      <p:pic>
        <p:nvPicPr>
          <p:cNvPr id="24" name="Picture 23" descr="A picture containing clock, drawing&#10;&#10;Description automatically generated">
            <a:extLst>
              <a:ext uri="{FF2B5EF4-FFF2-40B4-BE49-F238E27FC236}">
                <a16:creationId xmlns:a16="http://schemas.microsoft.com/office/drawing/2014/main" id="{8A6F6DF9-4762-402D-A12E-0262D0B32BA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0619" y="205815"/>
            <a:ext cx="316581" cy="489089"/>
          </a:xfrm>
          <a:prstGeom prst="rect">
            <a:avLst/>
          </a:prstGeom>
        </p:spPr>
      </p:pic>
    </p:spTree>
    <p:extLst>
      <p:ext uri="{BB962C8B-B14F-4D97-AF65-F5344CB8AC3E}">
        <p14:creationId xmlns:p14="http://schemas.microsoft.com/office/powerpoint/2010/main" val="2151412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C5B9-1832-41FB-B9B3-37F0AADA749D}"/>
              </a:ext>
            </a:extLst>
          </p:cNvPr>
          <p:cNvSpPr>
            <a:spLocks noGrp="1"/>
          </p:cNvSpPr>
          <p:nvPr>
            <p:ph type="title"/>
          </p:nvPr>
        </p:nvSpPr>
        <p:spPr>
          <a:xfrm>
            <a:off x="457200" y="274640"/>
            <a:ext cx="8229600" cy="570751"/>
          </a:xfrm>
          <a:prstGeom prst="rect">
            <a:avLst/>
          </a:prstGeom>
        </p:spPr>
        <p:txBody>
          <a:bodyPr/>
          <a:lstStyle/>
          <a:p>
            <a:r>
              <a:rPr lang="en-US"/>
              <a:t>Click to edit Master title style</a:t>
            </a:r>
            <a:endParaRPr lang="en-GB"/>
          </a:p>
        </p:txBody>
      </p:sp>
      <p:sp>
        <p:nvSpPr>
          <p:cNvPr id="3" name="Title Placeholder 1">
            <a:extLst>
              <a:ext uri="{FF2B5EF4-FFF2-40B4-BE49-F238E27FC236}">
                <a16:creationId xmlns:a16="http://schemas.microsoft.com/office/drawing/2014/main" id="{CC5705BC-609F-40A9-9B5F-4537BBAE1D4A}"/>
              </a:ext>
            </a:extLst>
          </p:cNvPr>
          <p:cNvSpPr txBox="1">
            <a:spLocks/>
          </p:cNvSpPr>
          <p:nvPr/>
        </p:nvSpPr>
        <p:spPr>
          <a:xfrm>
            <a:off x="457200" y="274640"/>
            <a:ext cx="8229600" cy="5707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a:lstStyle>
          <a:p>
            <a:r>
              <a:rPr lang="en-US"/>
              <a:t>Click to edit Master title style</a:t>
            </a:r>
          </a:p>
        </p:txBody>
      </p:sp>
      <p:sp>
        <p:nvSpPr>
          <p:cNvPr id="4" name="Text Placeholder 2">
            <a:extLst>
              <a:ext uri="{FF2B5EF4-FFF2-40B4-BE49-F238E27FC236}">
                <a16:creationId xmlns:a16="http://schemas.microsoft.com/office/drawing/2014/main" id="{CE2E4906-4E28-4FA0-9CEB-5448120E683C}"/>
              </a:ext>
            </a:extLst>
          </p:cNvPr>
          <p:cNvSpPr>
            <a:spLocks noGrp="1"/>
          </p:cNvSpPr>
          <p:nvPr>
            <p:ph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5" name="Title 1">
            <a:extLst>
              <a:ext uri="{FF2B5EF4-FFF2-40B4-BE49-F238E27FC236}">
                <a16:creationId xmlns:a16="http://schemas.microsoft.com/office/drawing/2014/main" id="{F4AEA71B-255F-4F3D-92C8-C921634A38CB}"/>
              </a:ext>
            </a:extLst>
          </p:cNvPr>
          <p:cNvSpPr txBox="1">
            <a:spLocks/>
          </p:cNvSpPr>
          <p:nvPr/>
        </p:nvSpPr>
        <p:spPr>
          <a:xfrm>
            <a:off x="457200" y="274640"/>
            <a:ext cx="8229600" cy="570751"/>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US"/>
              <a:t>Click to edit Master title style</a:t>
            </a:r>
            <a:endParaRPr lang="en-GB"/>
          </a:p>
        </p:txBody>
      </p:sp>
      <p:sp>
        <p:nvSpPr>
          <p:cNvPr id="6" name="Rectangle 5">
            <a:extLst>
              <a:ext uri="{FF2B5EF4-FFF2-40B4-BE49-F238E27FC236}">
                <a16:creationId xmlns:a16="http://schemas.microsoft.com/office/drawing/2014/main" id="{1F559F53-9EF5-4C0D-9516-067B5850D95C}"/>
              </a:ext>
            </a:extLst>
          </p:cNvPr>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20CEB80-C96E-49C5-84BE-651DEE94362B}"/>
              </a:ext>
            </a:extLst>
          </p:cNvPr>
          <p:cNvSpPr/>
          <p:nvPr/>
        </p:nvSpPr>
        <p:spPr>
          <a:xfrm flipH="1">
            <a:off x="-2731" y="922464"/>
            <a:ext cx="9146729" cy="5935536"/>
          </a:xfrm>
          <a:prstGeom prst="rect">
            <a:avLst/>
          </a:prstGeom>
          <a:gradFill flip="none" rotWithShape="1">
            <a:gsLst>
              <a:gs pos="0">
                <a:schemeClr val="accent5">
                  <a:lumMod val="75000"/>
                  <a:alpha val="23000"/>
                </a:schemeClr>
              </a:gs>
              <a:gs pos="75000">
                <a:srgbClr val="BC66ED">
                  <a:alpha val="23000"/>
                </a:srgbClr>
              </a:gs>
              <a:gs pos="25000">
                <a:srgbClr val="9AE7D7">
                  <a:alpha val="23000"/>
                </a:srgbClr>
              </a:gs>
              <a:gs pos="100000">
                <a:schemeClr val="accent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4" name="Rectangle 23">
            <a:extLst>
              <a:ext uri="{FF2B5EF4-FFF2-40B4-BE49-F238E27FC236}">
                <a16:creationId xmlns:a16="http://schemas.microsoft.com/office/drawing/2014/main" id="{43DFD47B-B1D1-4DE6-BEF1-B10E36734065}"/>
              </a:ext>
            </a:extLst>
          </p:cNvPr>
          <p:cNvSpPr/>
          <p:nvPr/>
        </p:nvSpPr>
        <p:spPr>
          <a:xfrm>
            <a:off x="-2" y="-1"/>
            <a:ext cx="9144000" cy="1023729"/>
          </a:xfrm>
          <a:prstGeom prst="rect">
            <a:avLst/>
          </a:prstGeom>
          <a:gradFill flip="none" rotWithShape="1">
            <a:gsLst>
              <a:gs pos="75000">
                <a:srgbClr val="BC66ED"/>
              </a:gs>
              <a:gs pos="25000">
                <a:srgbClr val="9AE7D7"/>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8" name="Picture 17" descr="A picture containing clock&#10;&#10;Description automatically generated">
            <a:extLst>
              <a:ext uri="{FF2B5EF4-FFF2-40B4-BE49-F238E27FC236}">
                <a16:creationId xmlns:a16="http://schemas.microsoft.com/office/drawing/2014/main" id="{7CEEBE6B-C910-4A32-B71A-118B20CCEFF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p:nvPicPr>
        <p:blipFill>
          <a:blip r:embed="rId3">
            <a:alphaModFix amt="32000"/>
            <a:extLst>
              <a:ext uri="{96DAC541-7B7A-43D3-8B79-37D633B846F1}">
                <asvg:svgBlip xmlns:asvg="http://schemas.microsoft.com/office/drawing/2016/SVG/main" r:embed="rId4"/>
              </a:ext>
            </a:extLst>
          </a:blip>
          <a:stretch>
            <a:fillRect/>
          </a:stretch>
        </p:blipFill>
        <p:spPr>
          <a:xfrm rot="391057">
            <a:off x="601027" y="-177752"/>
            <a:ext cx="4761052" cy="7474076"/>
          </a:xfrm>
          <a:prstGeom prst="rect">
            <a:avLst/>
          </a:prstGeom>
        </p:spPr>
      </p:pic>
      <p:sp>
        <p:nvSpPr>
          <p:cNvPr id="12" name="Slide Number Placeholder 1">
            <a:extLst>
              <a:ext uri="{FF2B5EF4-FFF2-40B4-BE49-F238E27FC236}">
                <a16:creationId xmlns:a16="http://schemas.microsoft.com/office/drawing/2014/main" id="{7F053F30-4220-437B-BB38-77D572AA0F18}"/>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pic>
        <p:nvPicPr>
          <p:cNvPr id="19" name="Picture 18" descr="A picture containing fence&#10;&#10;Description automatically generated">
            <a:extLst>
              <a:ext uri="{FF2B5EF4-FFF2-40B4-BE49-F238E27FC236}">
                <a16:creationId xmlns:a16="http://schemas.microsoft.com/office/drawing/2014/main" id="{A489C193-9AE9-4053-9288-066CAE3C8B0F}"/>
              </a:ext>
            </a:extLst>
          </p:cNvPr>
          <p:cNvPicPr>
            <a:picLocks noChangeAspect="1"/>
          </p:cNvPicPr>
          <p:nvPr/>
        </p:nvPicPr>
        <p:blipFill>
          <a:blip r:embed="rId5">
            <a:alphaModFix amt="50000"/>
          </a:blip>
          <a:stretch>
            <a:fillRect/>
          </a:stretch>
        </p:blipFill>
        <p:spPr>
          <a:xfrm>
            <a:off x="29047" y="-15939"/>
            <a:ext cx="6101081" cy="6913518"/>
          </a:xfrm>
          <a:prstGeom prst="rect">
            <a:avLst/>
          </a:prstGeom>
        </p:spPr>
      </p:pic>
      <p:sp>
        <p:nvSpPr>
          <p:cNvPr id="15" name="Shape 246">
            <a:extLst>
              <a:ext uri="{FF2B5EF4-FFF2-40B4-BE49-F238E27FC236}">
                <a16:creationId xmlns:a16="http://schemas.microsoft.com/office/drawing/2014/main" id="{28CDD410-91D4-428A-9093-8BAF972DFC41}"/>
              </a:ext>
            </a:extLst>
          </p:cNvPr>
          <p:cNvSpPr txBox="1">
            <a:spLocks/>
          </p:cNvSpPr>
          <p:nvPr/>
        </p:nvSpPr>
        <p:spPr>
          <a:xfrm>
            <a:off x="1295634" y="1216864"/>
            <a:ext cx="6552728" cy="792087"/>
          </a:xfrm>
          <a:prstGeom prst="rect">
            <a:avLst/>
          </a:prstGeom>
          <a:noFill/>
          <a:ln>
            <a:noFill/>
          </a:ln>
        </p:spPr>
        <p:txBody>
          <a:bodyPr lIns="91425" tIns="45700" rIns="91425" bIns="45700" anchor="t" anchorCtr="0">
            <a:noAutofit/>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spcBef>
                <a:spcPts val="0"/>
              </a:spcBef>
              <a:buClr>
                <a:srgbClr val="2D2D2D"/>
              </a:buClr>
              <a:buSzPct val="25000"/>
              <a:buFont typeface="Calibri"/>
              <a:buNone/>
            </a:pPr>
            <a:r>
              <a:rPr lang="en-GB">
                <a:latin typeface="Century Gothic" panose="020B0502020202020204" pitchFamily="34" charset="0"/>
                <a:ea typeface="Lato" panose="020F0502020204030203" pitchFamily="34" charset="0"/>
                <a:cs typeface="Lato" panose="020F0502020204030203" pitchFamily="34" charset="0"/>
                <a:sym typeface="Calibri"/>
              </a:rPr>
              <a:t>Vote Now on…</a:t>
            </a:r>
            <a:br>
              <a:rPr lang="en-GB">
                <a:latin typeface="Century Gothic" panose="020B0502020202020204" pitchFamily="34" charset="0"/>
                <a:ea typeface="Lato" panose="020F0502020204030203" pitchFamily="34" charset="0"/>
                <a:cs typeface="Lato" panose="020F0502020204030203" pitchFamily="34" charset="0"/>
                <a:sym typeface="Calibri"/>
              </a:rPr>
            </a:br>
            <a:br>
              <a:rPr lang="en-GB">
                <a:latin typeface="Century Gothic" panose="020B0502020202020204" pitchFamily="34" charset="0"/>
                <a:ea typeface="Lato" panose="020F0502020204030203" pitchFamily="34" charset="0"/>
                <a:cs typeface="Lato" panose="020F0502020204030203" pitchFamily="34" charset="0"/>
                <a:sym typeface="Calibri"/>
              </a:rPr>
            </a:br>
            <a:r>
              <a:rPr lang="en-GB" u="sng">
                <a:latin typeface="Century Gothic" panose="020B0502020202020204" pitchFamily="34" charset="0"/>
                <a:ea typeface="Lato" panose="020F0502020204030203" pitchFamily="34" charset="0"/>
                <a:cs typeface="Lato" panose="020F0502020204030203" pitchFamily="34" charset="0"/>
                <a:sym typeface="Calibri"/>
              </a:rPr>
              <a:t>www.votesforschools.com</a:t>
            </a:r>
            <a:r>
              <a:rPr lang="en-GB">
                <a:latin typeface="Century Gothic" panose="020B0502020202020204" pitchFamily="34" charset="0"/>
                <a:ea typeface="Lato" panose="020F0502020204030203" pitchFamily="34" charset="0"/>
                <a:cs typeface="Lato" panose="020F0502020204030203" pitchFamily="34" charset="0"/>
                <a:sym typeface="Calibri"/>
              </a:rPr>
              <a:t> </a:t>
            </a:r>
          </a:p>
        </p:txBody>
      </p:sp>
      <p:sp>
        <p:nvSpPr>
          <p:cNvPr id="16" name="Shape 246">
            <a:extLst>
              <a:ext uri="{FF2B5EF4-FFF2-40B4-BE49-F238E27FC236}">
                <a16:creationId xmlns:a16="http://schemas.microsoft.com/office/drawing/2014/main" id="{FB33B8C5-F647-4CC2-AC83-F047E8C62834}"/>
              </a:ext>
            </a:extLst>
          </p:cNvPr>
          <p:cNvSpPr txBox="1">
            <a:spLocks/>
          </p:cNvSpPr>
          <p:nvPr/>
        </p:nvSpPr>
        <p:spPr>
          <a:xfrm>
            <a:off x="2517062" y="5340594"/>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pic>
        <p:nvPicPr>
          <p:cNvPr id="22" name="Picture 21" descr="A screen shot of a computer&#10;&#10;Description automatically generated">
            <a:extLst>
              <a:ext uri="{FF2B5EF4-FFF2-40B4-BE49-F238E27FC236}">
                <a16:creationId xmlns:a16="http://schemas.microsoft.com/office/drawing/2014/main" id="{D97C85A2-2B3C-4848-BA6A-EAC7E0CD2D2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732453" y="2790891"/>
            <a:ext cx="1847190" cy="2345768"/>
          </a:xfrm>
          <a:prstGeom prst="rect">
            <a:avLst/>
          </a:prstGeom>
        </p:spPr>
      </p:pic>
    </p:spTree>
    <p:extLst>
      <p:ext uri="{BB962C8B-B14F-4D97-AF65-F5344CB8AC3E}">
        <p14:creationId xmlns:p14="http://schemas.microsoft.com/office/powerpoint/2010/main" val="38538136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11/11/2020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27833562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Blank 1_WWTAT Colle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userDrawn="1"/>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sp>
        <p:nvSpPr>
          <p:cNvPr id="2" name="Pentagon 20">
            <a:extLst>
              <a:ext uri="{FF2B5EF4-FFF2-40B4-BE49-F238E27FC236}">
                <a16:creationId xmlns:a16="http://schemas.microsoft.com/office/drawing/2014/main" id="{BF7D70F9-0D3F-4600-ABAC-E7BF171606B6}"/>
              </a:ext>
            </a:extLst>
          </p:cNvPr>
          <p:cNvSpPr/>
          <p:nvPr userDrawn="1"/>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solidFill>
                  <a:schemeClr val="bg1"/>
                </a:solidFill>
                <a:latin typeface="Century Gothic" charset="0"/>
                <a:ea typeface="Century Gothic" charset="0"/>
                <a:cs typeface="Century Gothic" charset="0"/>
              </a:rPr>
              <a:t>1</a:t>
            </a:r>
          </a:p>
        </p:txBody>
      </p:sp>
      <p:sp>
        <p:nvSpPr>
          <p:cNvPr id="6" name="Text Placeholder 14">
            <a:extLst>
              <a:ext uri="{FF2B5EF4-FFF2-40B4-BE49-F238E27FC236}">
                <a16:creationId xmlns:a16="http://schemas.microsoft.com/office/drawing/2014/main" id="{4BCE5D7C-D8D6-4BD8-9211-47F1CDDCFA54}"/>
              </a:ext>
            </a:extLst>
          </p:cNvPr>
          <p:cNvSpPr>
            <a:spLocks noGrp="1"/>
          </p:cNvSpPr>
          <p:nvPr>
            <p:ph type="body" sz="quarter" idx="10"/>
          </p:nvPr>
        </p:nvSpPr>
        <p:spPr>
          <a:xfrm>
            <a:off x="755934" y="181055"/>
            <a:ext cx="7739062" cy="571500"/>
          </a:xfrm>
          <a:prstGeom prst="rect">
            <a:avLst/>
          </a:prstGeom>
        </p:spPr>
        <p:txBody>
          <a:bodyPr anchor="ct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7146800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With Tic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7858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Blank Primary">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3C06115C-17EE-4BBE-90AF-0972C845F1CF}"/>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
        <p:nvSpPr>
          <p:cNvPr id="13" name="Rectangle 12">
            <a:extLst>
              <a:ext uri="{FF2B5EF4-FFF2-40B4-BE49-F238E27FC236}">
                <a16:creationId xmlns:a16="http://schemas.microsoft.com/office/drawing/2014/main" id="{3AD25BD4-C86F-4256-8699-DBE3876DC42C}"/>
              </a:ext>
            </a:extLst>
          </p:cNvPr>
          <p:cNvSpPr/>
          <p:nvPr userDrawn="1"/>
        </p:nvSpPr>
        <p:spPr>
          <a:xfrm>
            <a:off x="0" y="99568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 Placeholder 14">
            <a:extLst>
              <a:ext uri="{FF2B5EF4-FFF2-40B4-BE49-F238E27FC236}">
                <a16:creationId xmlns:a16="http://schemas.microsoft.com/office/drawing/2014/main" id="{D6607E7B-1C52-4295-AC38-BEF651304119}"/>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
        <p:nvSpPr>
          <p:cNvPr id="15" name="Slide Number Placeholder 1">
            <a:extLst>
              <a:ext uri="{FF2B5EF4-FFF2-40B4-BE49-F238E27FC236}">
                <a16:creationId xmlns:a16="http://schemas.microsoft.com/office/drawing/2014/main" id="{C91BCF4C-D30A-4F54-879B-DBDCE0202A8D}"/>
              </a:ext>
            </a:extLst>
          </p:cNvPr>
          <p:cNvSpPr txBox="1">
            <a:spLocks/>
          </p:cNvSpPr>
          <p:nvPr userDrawn="1"/>
        </p:nvSpPr>
        <p:spPr>
          <a:xfrm>
            <a:off x="6964893" y="655692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29241521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1_Blank Title">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3C06115C-17EE-4BBE-90AF-0972C845F1CF}"/>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sp>
        <p:nvSpPr>
          <p:cNvPr id="13" name="Rectangle 12">
            <a:extLst>
              <a:ext uri="{FF2B5EF4-FFF2-40B4-BE49-F238E27FC236}">
                <a16:creationId xmlns:a16="http://schemas.microsoft.com/office/drawing/2014/main" id="{3AD25BD4-C86F-4256-8699-DBE3876DC42C}"/>
              </a:ext>
            </a:extLst>
          </p:cNvPr>
          <p:cNvSpPr/>
          <p:nvPr/>
        </p:nvSpPr>
        <p:spPr>
          <a:xfrm>
            <a:off x="0" y="99568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 Placeholder 14">
            <a:extLst>
              <a:ext uri="{FF2B5EF4-FFF2-40B4-BE49-F238E27FC236}">
                <a16:creationId xmlns:a16="http://schemas.microsoft.com/office/drawing/2014/main" id="{D6607E7B-1C52-4295-AC38-BEF651304119}"/>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
        <p:nvSpPr>
          <p:cNvPr id="15" name="Slide Number Placeholder 1">
            <a:extLst>
              <a:ext uri="{FF2B5EF4-FFF2-40B4-BE49-F238E27FC236}">
                <a16:creationId xmlns:a16="http://schemas.microsoft.com/office/drawing/2014/main" id="{C91BCF4C-D30A-4F54-879B-DBDCE0202A8D}"/>
              </a:ext>
            </a:extLst>
          </p:cNvPr>
          <p:cNvSpPr txBox="1">
            <a:spLocks/>
          </p:cNvSpPr>
          <p:nvPr/>
        </p:nvSpPr>
        <p:spPr>
          <a:xfrm>
            <a:off x="6964893" y="655692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2369145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WWTAT Colle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 Placeholder 14">
            <a:extLst>
              <a:ext uri="{FF2B5EF4-FFF2-40B4-BE49-F238E27FC236}">
                <a16:creationId xmlns:a16="http://schemas.microsoft.com/office/drawing/2014/main" id="{60DED365-803C-4666-BD3C-3A25B9FB94EA}"/>
              </a:ext>
            </a:extLst>
          </p:cNvPr>
          <p:cNvSpPr>
            <a:spLocks noGrp="1"/>
          </p:cNvSpPr>
          <p:nvPr>
            <p:ph type="body" sz="quarter" idx="10" hasCustomPrompt="1"/>
          </p:nvPr>
        </p:nvSpPr>
        <p:spPr>
          <a:xfrm>
            <a:off x="755934" y="164609"/>
            <a:ext cx="7739062" cy="571500"/>
          </a:xfrm>
          <a:prstGeom prst="rect">
            <a:avLst/>
          </a:prstGeom>
        </p:spPr>
        <p:txBody>
          <a:bodyPr anchor="ct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Why are we talking about this?</a:t>
            </a:r>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©VotesforColleges2020</a:t>
            </a:r>
          </a:p>
        </p:txBody>
      </p:sp>
      <p:sp>
        <p:nvSpPr>
          <p:cNvPr id="2" name="Pentagon 20">
            <a:extLst>
              <a:ext uri="{FF2B5EF4-FFF2-40B4-BE49-F238E27FC236}">
                <a16:creationId xmlns:a16="http://schemas.microsoft.com/office/drawing/2014/main" id="{BF7D70F9-0D3F-4600-ABAC-E7BF171606B6}"/>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a:solidFill>
                  <a:schemeClr val="bg1"/>
                </a:solidFill>
                <a:latin typeface="Century Gothic" charset="0"/>
                <a:ea typeface="Century Gothic" charset="0"/>
                <a:cs typeface="Century Gothic" charset="0"/>
              </a:rPr>
              <a:t>1</a:t>
            </a:r>
          </a:p>
        </p:txBody>
      </p:sp>
    </p:spTree>
    <p:extLst>
      <p:ext uri="{BB962C8B-B14F-4D97-AF65-F5344CB8AC3E}">
        <p14:creationId xmlns:p14="http://schemas.microsoft.com/office/powerpoint/2010/main" val="16523046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ctivity 2 Colle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 Placeholder 14">
            <a:extLst>
              <a:ext uri="{FF2B5EF4-FFF2-40B4-BE49-F238E27FC236}">
                <a16:creationId xmlns:a16="http://schemas.microsoft.com/office/drawing/2014/main" id="{60DED365-803C-4666-BD3C-3A25B9FB94EA}"/>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©VotesforColleges2020</a:t>
            </a:r>
          </a:p>
        </p:txBody>
      </p:sp>
      <p:sp>
        <p:nvSpPr>
          <p:cNvPr id="2" name="Pentagon 20">
            <a:extLst>
              <a:ext uri="{FF2B5EF4-FFF2-40B4-BE49-F238E27FC236}">
                <a16:creationId xmlns:a16="http://schemas.microsoft.com/office/drawing/2014/main" id="{122064FA-B6F0-4D67-8F8A-F05F540EB8F8}"/>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a:solidFill>
                  <a:schemeClr val="bg1"/>
                </a:solidFill>
                <a:latin typeface="Century Gothic" charset="0"/>
                <a:ea typeface="Century Gothic" charset="0"/>
                <a:cs typeface="Century Gothic" charset="0"/>
              </a:rPr>
              <a:t>2</a:t>
            </a:r>
          </a:p>
        </p:txBody>
      </p:sp>
    </p:spTree>
    <p:extLst>
      <p:ext uri="{BB962C8B-B14F-4D97-AF65-F5344CB8AC3E}">
        <p14:creationId xmlns:p14="http://schemas.microsoft.com/office/powerpoint/2010/main" val="37942900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ctivity 3 Colle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 Placeholder 14">
            <a:extLst>
              <a:ext uri="{FF2B5EF4-FFF2-40B4-BE49-F238E27FC236}">
                <a16:creationId xmlns:a16="http://schemas.microsoft.com/office/drawing/2014/main" id="{60DED365-803C-4666-BD3C-3A25B9FB94EA}"/>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©VotesforColleges2020</a:t>
            </a:r>
          </a:p>
        </p:txBody>
      </p:sp>
      <p:sp>
        <p:nvSpPr>
          <p:cNvPr id="2" name="Pentagon 20">
            <a:extLst>
              <a:ext uri="{FF2B5EF4-FFF2-40B4-BE49-F238E27FC236}">
                <a16:creationId xmlns:a16="http://schemas.microsoft.com/office/drawing/2014/main" id="{2F3DB72E-0ED6-41C6-9EFB-A3FB0B69B1AF}"/>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a:solidFill>
                  <a:schemeClr val="bg1"/>
                </a:solidFill>
                <a:latin typeface="Century Gothic" charset="0"/>
                <a:ea typeface="Century Gothic" charset="0"/>
                <a:cs typeface="Century Gothic" charset="0"/>
              </a:rPr>
              <a:t>3</a:t>
            </a:r>
          </a:p>
        </p:txBody>
      </p:sp>
    </p:spTree>
    <p:extLst>
      <p:ext uri="{BB962C8B-B14F-4D97-AF65-F5344CB8AC3E}">
        <p14:creationId xmlns:p14="http://schemas.microsoft.com/office/powerpoint/2010/main" val="3167785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ackground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F86F9D-ED51-4C42-8081-D1B5B8262632}"/>
              </a:ext>
            </a:extLst>
          </p:cNvPr>
          <p:cNvSpPr>
            <a:spLocks noGrp="1"/>
          </p:cNvSpPr>
          <p:nvPr>
            <p:ph type="sldNum" sz="quarter" idx="10"/>
          </p:nvPr>
        </p:nvSpPr>
        <p:spPr/>
        <p:txBody>
          <a:bodyPr/>
          <a:lstStyle/>
          <a:p>
            <a:fld id="{E995C5F7-E33A-C84D-9D5C-CFABFACAFC94}" type="slidenum">
              <a:rPr lang="en-US" smtClean="0"/>
              <a:t>‹#›</a:t>
            </a:fld>
            <a:endParaRPr lang="en-US"/>
          </a:p>
        </p:txBody>
      </p:sp>
      <p:sp>
        <p:nvSpPr>
          <p:cNvPr id="4" name="Rectangle 3">
            <a:extLst>
              <a:ext uri="{FF2B5EF4-FFF2-40B4-BE49-F238E27FC236}">
                <a16:creationId xmlns:a16="http://schemas.microsoft.com/office/drawing/2014/main" id="{CBCFA275-FCCB-4B08-8C81-F682CFC0ECC5}"/>
              </a:ext>
            </a:extLst>
          </p:cNvPr>
          <p:cNvSpPr/>
          <p:nvPr/>
        </p:nvSpPr>
        <p:spPr>
          <a:xfrm>
            <a:off x="170357" y="183775"/>
            <a:ext cx="4410269" cy="6487200"/>
          </a:xfrm>
          <a:prstGeom prst="rect">
            <a:avLst/>
          </a:prstGeom>
          <a:solidFill>
            <a:srgbClr val="DDE8F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36E1AFD-4D94-4056-96C7-7C40F622007E}"/>
              </a:ext>
            </a:extLst>
          </p:cNvPr>
          <p:cNvSpPr/>
          <p:nvPr/>
        </p:nvSpPr>
        <p:spPr>
          <a:xfrm>
            <a:off x="4565957" y="184515"/>
            <a:ext cx="4410269" cy="6487200"/>
          </a:xfrm>
          <a:prstGeom prst="rect">
            <a:avLst/>
          </a:prstGeom>
          <a:solidFill>
            <a:srgbClr val="FFD3D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FF038C7D-BC9C-40A7-9010-BDAEA85187A3}"/>
              </a:ext>
            </a:extLst>
          </p:cNvPr>
          <p:cNvSpPr>
            <a:spLocks noGrp="1"/>
          </p:cNvSpPr>
          <p:nvPr>
            <p:ph type="title"/>
          </p:nvPr>
        </p:nvSpPr>
        <p:spPr>
          <a:xfrm>
            <a:off x="457200" y="274640"/>
            <a:ext cx="8229600" cy="570751"/>
          </a:xfrm>
        </p:spPr>
        <p:txBody>
          <a:bodyPr/>
          <a:lstStyle/>
          <a:p>
            <a:r>
              <a:rPr lang="en-US"/>
              <a:t>Click to edit Master title style</a:t>
            </a:r>
            <a:endParaRPr lang="en-GB" dirty="0"/>
          </a:p>
        </p:txBody>
      </p:sp>
    </p:spTree>
    <p:extLst>
      <p:ext uri="{BB962C8B-B14F-4D97-AF65-F5344CB8AC3E}">
        <p14:creationId xmlns:p14="http://schemas.microsoft.com/office/powerpoint/2010/main" val="20597715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Activity 4 Colle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 Placeholder 14">
            <a:extLst>
              <a:ext uri="{FF2B5EF4-FFF2-40B4-BE49-F238E27FC236}">
                <a16:creationId xmlns:a16="http://schemas.microsoft.com/office/drawing/2014/main" id="{60DED365-803C-4666-BD3C-3A25B9FB94EA}"/>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©VotesforColleges2020</a:t>
            </a:r>
          </a:p>
        </p:txBody>
      </p:sp>
      <p:sp>
        <p:nvSpPr>
          <p:cNvPr id="2" name="Pentagon 20">
            <a:extLst>
              <a:ext uri="{FF2B5EF4-FFF2-40B4-BE49-F238E27FC236}">
                <a16:creationId xmlns:a16="http://schemas.microsoft.com/office/drawing/2014/main" id="{A60A447F-6242-480C-AEC8-D1CC71512E74}"/>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a:solidFill>
                  <a:schemeClr val="bg1"/>
                </a:solidFill>
                <a:latin typeface="Century Gothic" charset="0"/>
                <a:ea typeface="Century Gothic" charset="0"/>
                <a:cs typeface="Century Gothic" charset="0"/>
              </a:rPr>
              <a:t>4</a:t>
            </a:r>
          </a:p>
        </p:txBody>
      </p:sp>
    </p:spTree>
    <p:extLst>
      <p:ext uri="{BB962C8B-B14F-4D97-AF65-F5344CB8AC3E}">
        <p14:creationId xmlns:p14="http://schemas.microsoft.com/office/powerpoint/2010/main" val="34140071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_Blank College">
    <p:spTree>
      <p:nvGrpSpPr>
        <p:cNvPr id="1" name=""/>
        <p:cNvGrpSpPr/>
        <p:nvPr/>
      </p:nvGrpSpPr>
      <p:grpSpPr>
        <a:xfrm>
          <a:off x="0" y="0"/>
          <a:ext cx="0" cy="0"/>
          <a:chOff x="0" y="0"/>
          <a:chExt cx="0" cy="0"/>
        </a:xfrm>
      </p:grpSpPr>
      <p:sp>
        <p:nvSpPr>
          <p:cNvPr id="5" name="Text Placeholder 14">
            <a:extLst>
              <a:ext uri="{FF2B5EF4-FFF2-40B4-BE49-F238E27FC236}">
                <a16:creationId xmlns:a16="http://schemas.microsoft.com/office/drawing/2014/main" id="{F61A3F04-B8B9-4B03-837B-924B0837594E}"/>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9890636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CE2E4906-4E28-4FA0-9CEB-5448120E683C}"/>
              </a:ext>
            </a:extLst>
          </p:cNvPr>
          <p:cNvSpPr>
            <a:spLocks noGrp="1"/>
          </p:cNvSpPr>
          <p:nvPr>
            <p:ph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6" name="Rectangle 5">
            <a:extLst>
              <a:ext uri="{FF2B5EF4-FFF2-40B4-BE49-F238E27FC236}">
                <a16:creationId xmlns:a16="http://schemas.microsoft.com/office/drawing/2014/main" id="{1F559F53-9EF5-4C0D-9516-067B5850D95C}"/>
              </a:ext>
            </a:extLst>
          </p:cNvPr>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07C17DF-5EF7-444F-A2CF-22FBD0035C00}"/>
              </a:ext>
            </a:extLst>
          </p:cNvPr>
          <p:cNvSpPr/>
          <p:nvPr/>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3" name="Picture 12" descr="A picture containing clock&#10;&#10;Description automatically generated">
            <a:extLst>
              <a:ext uri="{FF2B5EF4-FFF2-40B4-BE49-F238E27FC236}">
                <a16:creationId xmlns:a16="http://schemas.microsoft.com/office/drawing/2014/main" id="{0B8EDE31-1941-429F-A4B7-233F7251BC9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sp>
        <p:nvSpPr>
          <p:cNvPr id="14" name="Slide Number Placeholder 1">
            <a:extLst>
              <a:ext uri="{FF2B5EF4-FFF2-40B4-BE49-F238E27FC236}">
                <a16:creationId xmlns:a16="http://schemas.microsoft.com/office/drawing/2014/main" id="{BB91530B-435F-4C0F-AD5E-E5DFF90D2D42}"/>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©VotesforColleges2020</a:t>
            </a:r>
          </a:p>
        </p:txBody>
      </p:sp>
      <p:pic>
        <p:nvPicPr>
          <p:cNvPr id="11" name="Graphic 10">
            <a:extLst>
              <a:ext uri="{FF2B5EF4-FFF2-40B4-BE49-F238E27FC236}">
                <a16:creationId xmlns:a16="http://schemas.microsoft.com/office/drawing/2014/main" id="{BAF65913-2AE2-49AD-9695-762C372CE654}"/>
              </a:ext>
            </a:extLst>
          </p:cNvPr>
          <p:cNvPicPr>
            <a:picLocks noChangeAspect="1"/>
          </p:cNvPicPr>
          <p:nvPr/>
        </p:nvPicPr>
        <p:blipFill>
          <a:blip r:embed="rId3">
            <a:alphaModFix amt="32000"/>
            <a:extLst>
              <a:ext uri="{96DAC541-7B7A-43D3-8B79-37D633B846F1}">
                <asvg:svgBlip xmlns:asvg="http://schemas.microsoft.com/office/drawing/2016/SVG/main" r:embed="rId4"/>
              </a:ext>
            </a:extLst>
          </a:blip>
          <a:stretch>
            <a:fillRect/>
          </a:stretch>
        </p:blipFill>
        <p:spPr>
          <a:xfrm rot="391057">
            <a:off x="601027" y="-177752"/>
            <a:ext cx="4761052" cy="7474076"/>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p:nvPicPr>
        <p:blipFill>
          <a:blip r:embed="rId5">
            <a:alphaModFix amt="50000"/>
          </a:blip>
          <a:stretch>
            <a:fillRect/>
          </a:stretch>
        </p:blipFill>
        <p:spPr>
          <a:xfrm>
            <a:off x="29047" y="-15939"/>
            <a:ext cx="6101081" cy="6913518"/>
          </a:xfrm>
          <a:prstGeom prst="rect">
            <a:avLst/>
          </a:prstGeom>
        </p:spPr>
      </p:pic>
      <p:sp>
        <p:nvSpPr>
          <p:cNvPr id="17" name="Text Placeholder 14">
            <a:extLst>
              <a:ext uri="{FF2B5EF4-FFF2-40B4-BE49-F238E27FC236}">
                <a16:creationId xmlns:a16="http://schemas.microsoft.com/office/drawing/2014/main" id="{AB7B0EA5-3A6C-4527-AED2-57860FA0E890}"/>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915760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5 Minutes Cover Colle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B6E2F9-3C24-4917-A1EA-BE46C33E7983}"/>
              </a:ext>
            </a:extLst>
          </p:cNvPr>
          <p:cNvSpPr/>
          <p:nvPr/>
        </p:nvSpPr>
        <p:spPr>
          <a:xfrm>
            <a:off x="0" y="1016000"/>
            <a:ext cx="9144000" cy="584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8B637A4-1970-47EE-A592-C048755F2701}"/>
              </a:ext>
            </a:extLst>
          </p:cNvPr>
          <p:cNvSpPr/>
          <p:nvPr/>
        </p:nvSpPr>
        <p:spPr>
          <a:xfrm>
            <a:off x="0" y="32729"/>
            <a:ext cx="9144000" cy="979595"/>
          </a:xfrm>
          <a:prstGeom prst="rect">
            <a:avLst/>
          </a:prstGeom>
          <a:gradFill flip="none" rotWithShape="1">
            <a:gsLst>
              <a:gs pos="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4" name="Rectangle 13">
            <a:extLst>
              <a:ext uri="{FF2B5EF4-FFF2-40B4-BE49-F238E27FC236}">
                <a16:creationId xmlns:a16="http://schemas.microsoft.com/office/drawing/2014/main" id="{CC386B65-C29E-45C9-8D37-0A90B15A6E34}"/>
              </a:ext>
            </a:extLst>
          </p:cNvPr>
          <p:cNvSpPr/>
          <p:nvPr/>
        </p:nvSpPr>
        <p:spPr>
          <a:xfrm>
            <a:off x="0" y="-5115"/>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5" name="Picture 14" descr="A picture containing clock&#10;&#10;Description automatically generated">
            <a:extLst>
              <a:ext uri="{FF2B5EF4-FFF2-40B4-BE49-F238E27FC236}">
                <a16:creationId xmlns:a16="http://schemas.microsoft.com/office/drawing/2014/main" id="{E8180B44-D962-491C-902F-EB2FF906662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33788" y="105580"/>
            <a:ext cx="747652" cy="802337"/>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p:nvPicPr>
        <p:blipFill>
          <a:blip r:embed="rId3">
            <a:alphaModFix amt="50000"/>
          </a:blip>
          <a:stretch>
            <a:fillRect/>
          </a:stretch>
        </p:blipFill>
        <p:spPr>
          <a:xfrm>
            <a:off x="29047" y="-15939"/>
            <a:ext cx="6101081" cy="6913518"/>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p:nvPicPr>
        <p:blipFill>
          <a:blip r:embed="rId4">
            <a:alphaModFix amt="32000"/>
            <a:extLst>
              <a:ext uri="{96DAC541-7B7A-43D3-8B79-37D633B846F1}">
                <asvg:svgBlip xmlns:asvg="http://schemas.microsoft.com/office/drawing/2016/SVG/main" r:embed="rId5"/>
              </a:ext>
            </a:extLst>
          </a:blip>
          <a:stretch>
            <a:fillRect/>
          </a:stretch>
        </p:blipFill>
        <p:spPr>
          <a:xfrm rot="391057">
            <a:off x="601027" y="-177752"/>
            <a:ext cx="4761052" cy="7474076"/>
          </a:xfrm>
          <a:prstGeom prst="rect">
            <a:avLst/>
          </a:prstGeom>
        </p:spPr>
      </p:pic>
      <p:sp>
        <p:nvSpPr>
          <p:cNvPr id="16" name="Shape 96">
            <a:extLst>
              <a:ext uri="{FF2B5EF4-FFF2-40B4-BE49-F238E27FC236}">
                <a16:creationId xmlns:a16="http://schemas.microsoft.com/office/drawing/2014/main" id="{BF86A7D8-F04F-4B10-98C0-A60509CF5E5C}"/>
              </a:ext>
            </a:extLst>
          </p:cNvPr>
          <p:cNvSpPr txBox="1">
            <a:spLocks/>
          </p:cNvSpPr>
          <p:nvPr/>
        </p:nvSpPr>
        <p:spPr>
          <a:xfrm>
            <a:off x="4572000" y="2987994"/>
            <a:ext cx="4174405"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a:solidFill>
                  <a:srgbClr val="BB0F70"/>
                </a:solidFill>
                <a:latin typeface="Century Gothic" panose="020B0502020202020204" pitchFamily="34" charset="0"/>
                <a:ea typeface="Lato"/>
                <a:cs typeface="Lato"/>
                <a:sym typeface="Lato"/>
              </a:rPr>
              <a:t>15 minutes</a:t>
            </a:r>
          </a:p>
        </p:txBody>
      </p:sp>
      <p:pic>
        <p:nvPicPr>
          <p:cNvPr id="5" name="Picture 4" descr="A picture containing drawing&#10;&#10;Description automatically generated">
            <a:extLst>
              <a:ext uri="{FF2B5EF4-FFF2-40B4-BE49-F238E27FC236}">
                <a16:creationId xmlns:a16="http://schemas.microsoft.com/office/drawing/2014/main" id="{33120C93-0DA9-4A26-9FEE-19F7C470C93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21271" y="2372152"/>
            <a:ext cx="8768836" cy="1251176"/>
          </a:xfrm>
          <a:prstGeom prst="rect">
            <a:avLst/>
          </a:prstGeom>
        </p:spPr>
      </p:pic>
      <p:sp>
        <p:nvSpPr>
          <p:cNvPr id="20" name="Slide Number Placeholder 1">
            <a:extLst>
              <a:ext uri="{FF2B5EF4-FFF2-40B4-BE49-F238E27FC236}">
                <a16:creationId xmlns:a16="http://schemas.microsoft.com/office/drawing/2014/main" id="{947F85BC-4FC9-4675-A97B-24E25F3A1A16}"/>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©VotesforColleges2020</a:t>
            </a:r>
          </a:p>
        </p:txBody>
      </p:sp>
      <p:pic>
        <p:nvPicPr>
          <p:cNvPr id="17" name="Picture 16" descr="A picture containing shirt&#10;&#10;Description automatically generated">
            <a:extLst>
              <a:ext uri="{FF2B5EF4-FFF2-40B4-BE49-F238E27FC236}">
                <a16:creationId xmlns:a16="http://schemas.microsoft.com/office/drawing/2014/main" id="{772346FB-6F04-4B2F-A445-0762B5B5511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13246" y="5372645"/>
            <a:ext cx="1202972" cy="1155506"/>
          </a:xfrm>
          <a:prstGeom prst="rect">
            <a:avLst/>
          </a:prstGeom>
        </p:spPr>
      </p:pic>
      <p:pic>
        <p:nvPicPr>
          <p:cNvPr id="18" name="Picture 17" descr="A picture containing clock, meter, light&#10;&#10;Description automatically generated">
            <a:extLst>
              <a:ext uri="{FF2B5EF4-FFF2-40B4-BE49-F238E27FC236}">
                <a16:creationId xmlns:a16="http://schemas.microsoft.com/office/drawing/2014/main" id="{18A4D63C-75B3-4F08-8A31-9BEF0995A72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348705" y="5390445"/>
            <a:ext cx="1056123" cy="1137706"/>
          </a:xfrm>
          <a:prstGeom prst="rect">
            <a:avLst/>
          </a:prstGeom>
        </p:spPr>
      </p:pic>
      <p:pic>
        <p:nvPicPr>
          <p:cNvPr id="19" name="Picture 18" descr="A picture containing clock, television&#10;&#10;Description automatically generated">
            <a:extLst>
              <a:ext uri="{FF2B5EF4-FFF2-40B4-BE49-F238E27FC236}">
                <a16:creationId xmlns:a16="http://schemas.microsoft.com/office/drawing/2014/main" id="{DE9334C8-89EB-4ED6-8712-3FB62AEA151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237315" y="5405278"/>
            <a:ext cx="913725" cy="1122873"/>
          </a:xfrm>
          <a:prstGeom prst="rect">
            <a:avLst/>
          </a:prstGeom>
        </p:spPr>
      </p:pic>
    </p:spTree>
    <p:extLst>
      <p:ext uri="{BB962C8B-B14F-4D97-AF65-F5344CB8AC3E}">
        <p14:creationId xmlns:p14="http://schemas.microsoft.com/office/powerpoint/2010/main" val="22854517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45 Minutes Cover Colle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559F53-9EF5-4C0D-9516-067B5850D95C}"/>
              </a:ext>
            </a:extLst>
          </p:cNvPr>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8B637A4-1970-47EE-A592-C048755F2701}"/>
              </a:ext>
            </a:extLst>
          </p:cNvPr>
          <p:cNvSpPr/>
          <p:nvPr/>
        </p:nvSpPr>
        <p:spPr>
          <a:xfrm>
            <a:off x="0" y="32729"/>
            <a:ext cx="9144000" cy="991001"/>
          </a:xfrm>
          <a:prstGeom prst="rect">
            <a:avLst/>
          </a:prstGeom>
          <a:gradFill flip="none" rotWithShape="1">
            <a:gsLst>
              <a:gs pos="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2" name="Rectangle 11">
            <a:extLst>
              <a:ext uri="{FF2B5EF4-FFF2-40B4-BE49-F238E27FC236}">
                <a16:creationId xmlns:a16="http://schemas.microsoft.com/office/drawing/2014/main" id="{5BDA2937-99E9-4B02-8250-0DDC816C11A9}"/>
              </a:ext>
            </a:extLst>
          </p:cNvPr>
          <p:cNvSpPr/>
          <p:nvPr/>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4" name="Picture 13" descr="A picture containing clock&#10;&#10;Description automatically generated">
            <a:extLst>
              <a:ext uri="{FF2B5EF4-FFF2-40B4-BE49-F238E27FC236}">
                <a16:creationId xmlns:a16="http://schemas.microsoft.com/office/drawing/2014/main" id="{7CED399E-AECD-422F-96BA-911E59C4416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p:nvPicPr>
        <p:blipFill>
          <a:blip r:embed="rId3">
            <a:alphaModFix amt="50000"/>
          </a:blip>
          <a:stretch>
            <a:fillRect/>
          </a:stretch>
        </p:blipFill>
        <p:spPr>
          <a:xfrm>
            <a:off x="29047" y="-15939"/>
            <a:ext cx="6101081" cy="6913518"/>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p:nvPicPr>
        <p:blipFill>
          <a:blip r:embed="rId4">
            <a:alphaModFix amt="32000"/>
            <a:extLst>
              <a:ext uri="{96DAC541-7B7A-43D3-8B79-37D633B846F1}">
                <asvg:svgBlip xmlns:asvg="http://schemas.microsoft.com/office/drawing/2016/SVG/main" r:embed="rId5"/>
              </a:ext>
            </a:extLst>
          </a:blip>
          <a:stretch>
            <a:fillRect/>
          </a:stretch>
        </p:blipFill>
        <p:spPr>
          <a:xfrm rot="391057">
            <a:off x="601027" y="-177752"/>
            <a:ext cx="4761052" cy="7474076"/>
          </a:xfrm>
          <a:prstGeom prst="rect">
            <a:avLst/>
          </a:prstGeom>
        </p:spPr>
      </p:pic>
      <p:sp>
        <p:nvSpPr>
          <p:cNvPr id="2" name="Shape 96">
            <a:extLst>
              <a:ext uri="{FF2B5EF4-FFF2-40B4-BE49-F238E27FC236}">
                <a16:creationId xmlns:a16="http://schemas.microsoft.com/office/drawing/2014/main" id="{E4DC75B5-26DC-4AA5-9C2B-DB3C93EAF449}"/>
              </a:ext>
            </a:extLst>
          </p:cNvPr>
          <p:cNvSpPr txBox="1">
            <a:spLocks/>
          </p:cNvSpPr>
          <p:nvPr/>
        </p:nvSpPr>
        <p:spPr>
          <a:xfrm>
            <a:off x="4572000" y="2987994"/>
            <a:ext cx="4174405"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a:solidFill>
                  <a:srgbClr val="BB0F70"/>
                </a:solidFill>
                <a:latin typeface="Century Gothic" panose="020B0502020202020204" pitchFamily="34" charset="0"/>
                <a:ea typeface="Lato"/>
                <a:cs typeface="Lato"/>
                <a:sym typeface="Lato"/>
              </a:rPr>
              <a:t>45 minutes</a:t>
            </a:r>
          </a:p>
        </p:txBody>
      </p:sp>
      <p:pic>
        <p:nvPicPr>
          <p:cNvPr id="3" name="Picture 2" descr="A picture containing drawing&#10;&#10;Description automatically generated">
            <a:extLst>
              <a:ext uri="{FF2B5EF4-FFF2-40B4-BE49-F238E27FC236}">
                <a16:creationId xmlns:a16="http://schemas.microsoft.com/office/drawing/2014/main" id="{8FB5F507-59C8-4349-ACFA-C5271E6ECFD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21271" y="2372152"/>
            <a:ext cx="8768836" cy="1251176"/>
          </a:xfrm>
          <a:prstGeom prst="rect">
            <a:avLst/>
          </a:prstGeom>
        </p:spPr>
      </p:pic>
      <p:sp>
        <p:nvSpPr>
          <p:cNvPr id="18" name="Slide Number Placeholder 1">
            <a:extLst>
              <a:ext uri="{FF2B5EF4-FFF2-40B4-BE49-F238E27FC236}">
                <a16:creationId xmlns:a16="http://schemas.microsoft.com/office/drawing/2014/main" id="{590C37AF-05D7-4ECC-B6F4-6494347FD917}"/>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©VotesforColleges2020</a:t>
            </a:r>
          </a:p>
        </p:txBody>
      </p:sp>
      <p:pic>
        <p:nvPicPr>
          <p:cNvPr id="15" name="Picture 14" descr="A picture containing shirt&#10;&#10;Description automatically generated">
            <a:extLst>
              <a:ext uri="{FF2B5EF4-FFF2-40B4-BE49-F238E27FC236}">
                <a16:creationId xmlns:a16="http://schemas.microsoft.com/office/drawing/2014/main" id="{768939A9-1116-4C61-8A51-0E1E8333035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13246" y="5372645"/>
            <a:ext cx="1202972" cy="1155506"/>
          </a:xfrm>
          <a:prstGeom prst="rect">
            <a:avLst/>
          </a:prstGeom>
        </p:spPr>
      </p:pic>
      <p:pic>
        <p:nvPicPr>
          <p:cNvPr id="16" name="Picture 15" descr="A picture containing clock, meter, light&#10;&#10;Description automatically generated">
            <a:extLst>
              <a:ext uri="{FF2B5EF4-FFF2-40B4-BE49-F238E27FC236}">
                <a16:creationId xmlns:a16="http://schemas.microsoft.com/office/drawing/2014/main" id="{52393EEF-950C-4828-9717-3AAF141A47E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348705" y="5390445"/>
            <a:ext cx="1056123" cy="1137706"/>
          </a:xfrm>
          <a:prstGeom prst="rect">
            <a:avLst/>
          </a:prstGeom>
        </p:spPr>
      </p:pic>
      <p:pic>
        <p:nvPicPr>
          <p:cNvPr id="17" name="Picture 16" descr="A picture containing clock, television&#10;&#10;Description automatically generated">
            <a:extLst>
              <a:ext uri="{FF2B5EF4-FFF2-40B4-BE49-F238E27FC236}">
                <a16:creationId xmlns:a16="http://schemas.microsoft.com/office/drawing/2014/main" id="{01042132-BF62-416C-B63C-3812BD3C621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237315" y="5405278"/>
            <a:ext cx="913725" cy="1122873"/>
          </a:xfrm>
          <a:prstGeom prst="rect">
            <a:avLst/>
          </a:prstGeom>
        </p:spPr>
      </p:pic>
    </p:spTree>
    <p:extLst>
      <p:ext uri="{BB962C8B-B14F-4D97-AF65-F5344CB8AC3E}">
        <p14:creationId xmlns:p14="http://schemas.microsoft.com/office/powerpoint/2010/main" val="34316273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6+ Cover Secondar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559F53-9EF5-4C0D-9516-067B5850D95C}"/>
              </a:ext>
            </a:extLst>
          </p:cNvPr>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8B637A4-1970-47EE-A592-C048755F2701}"/>
              </a:ext>
            </a:extLst>
          </p:cNvPr>
          <p:cNvSpPr/>
          <p:nvPr/>
        </p:nvSpPr>
        <p:spPr>
          <a:xfrm>
            <a:off x="0" y="32729"/>
            <a:ext cx="9144000" cy="991001"/>
          </a:xfrm>
          <a:prstGeom prst="rect">
            <a:avLst/>
          </a:prstGeom>
          <a:gradFill flip="none" rotWithShape="1">
            <a:gsLst>
              <a:gs pos="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2" name="Rectangle 11">
            <a:extLst>
              <a:ext uri="{FF2B5EF4-FFF2-40B4-BE49-F238E27FC236}">
                <a16:creationId xmlns:a16="http://schemas.microsoft.com/office/drawing/2014/main" id="{5BDA2937-99E9-4B02-8250-0DDC816C11A9}"/>
              </a:ext>
            </a:extLst>
          </p:cNvPr>
          <p:cNvSpPr/>
          <p:nvPr/>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4" name="Picture 13" descr="A picture containing clock&#10;&#10;Description automatically generated">
            <a:extLst>
              <a:ext uri="{FF2B5EF4-FFF2-40B4-BE49-F238E27FC236}">
                <a16:creationId xmlns:a16="http://schemas.microsoft.com/office/drawing/2014/main" id="{7CED399E-AECD-422F-96BA-911E59C4416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p:nvPicPr>
        <p:blipFill>
          <a:blip r:embed="rId3">
            <a:alphaModFix amt="50000"/>
          </a:blip>
          <a:stretch>
            <a:fillRect/>
          </a:stretch>
        </p:blipFill>
        <p:spPr>
          <a:xfrm>
            <a:off x="29047" y="-15939"/>
            <a:ext cx="6101081" cy="6913518"/>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p:nvPicPr>
        <p:blipFill>
          <a:blip r:embed="rId4">
            <a:alphaModFix amt="32000"/>
            <a:extLst>
              <a:ext uri="{96DAC541-7B7A-43D3-8B79-37D633B846F1}">
                <asvg:svgBlip xmlns:asvg="http://schemas.microsoft.com/office/drawing/2016/SVG/main" r:embed="rId5"/>
              </a:ext>
            </a:extLst>
          </a:blip>
          <a:stretch>
            <a:fillRect/>
          </a:stretch>
        </p:blipFill>
        <p:spPr>
          <a:xfrm rot="391057">
            <a:off x="601027" y="-177752"/>
            <a:ext cx="4761052" cy="7474076"/>
          </a:xfrm>
          <a:prstGeom prst="rect">
            <a:avLst/>
          </a:prstGeom>
        </p:spPr>
      </p:pic>
      <p:sp>
        <p:nvSpPr>
          <p:cNvPr id="2" name="Shape 96">
            <a:extLst>
              <a:ext uri="{FF2B5EF4-FFF2-40B4-BE49-F238E27FC236}">
                <a16:creationId xmlns:a16="http://schemas.microsoft.com/office/drawing/2014/main" id="{E4DC75B5-26DC-4AA5-9C2B-DB3C93EAF449}"/>
              </a:ext>
            </a:extLst>
          </p:cNvPr>
          <p:cNvSpPr txBox="1">
            <a:spLocks/>
          </p:cNvSpPr>
          <p:nvPr/>
        </p:nvSpPr>
        <p:spPr>
          <a:xfrm>
            <a:off x="4164496" y="2987994"/>
            <a:ext cx="4581909"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a:solidFill>
                  <a:srgbClr val="BB0F70"/>
                </a:solidFill>
                <a:latin typeface="Century Gothic" panose="020B0502020202020204" pitchFamily="34" charset="0"/>
                <a:ea typeface="Lato"/>
                <a:cs typeface="Lato"/>
                <a:sym typeface="Lato"/>
              </a:rPr>
              <a:t>Secondary 16+</a:t>
            </a:r>
          </a:p>
        </p:txBody>
      </p:sp>
      <p:sp>
        <p:nvSpPr>
          <p:cNvPr id="18" name="Slide Number Placeholder 1">
            <a:extLst>
              <a:ext uri="{FF2B5EF4-FFF2-40B4-BE49-F238E27FC236}">
                <a16:creationId xmlns:a16="http://schemas.microsoft.com/office/drawing/2014/main" id="{590C37AF-05D7-4ECC-B6F4-6494347FD917}"/>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©VotesforColleges2020</a:t>
            </a:r>
          </a:p>
        </p:txBody>
      </p:sp>
      <p:pic>
        <p:nvPicPr>
          <p:cNvPr id="15" name="Picture 14" descr="A picture containing shirt&#10;&#10;Description automatically generated">
            <a:extLst>
              <a:ext uri="{FF2B5EF4-FFF2-40B4-BE49-F238E27FC236}">
                <a16:creationId xmlns:a16="http://schemas.microsoft.com/office/drawing/2014/main" id="{768939A9-1116-4C61-8A51-0E1E8333035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13246" y="5372645"/>
            <a:ext cx="1202972" cy="1155506"/>
          </a:xfrm>
          <a:prstGeom prst="rect">
            <a:avLst/>
          </a:prstGeom>
        </p:spPr>
      </p:pic>
      <p:pic>
        <p:nvPicPr>
          <p:cNvPr id="16" name="Picture 15" descr="A picture containing clock, meter, light&#10;&#10;Description automatically generated">
            <a:extLst>
              <a:ext uri="{FF2B5EF4-FFF2-40B4-BE49-F238E27FC236}">
                <a16:creationId xmlns:a16="http://schemas.microsoft.com/office/drawing/2014/main" id="{52393EEF-950C-4828-9717-3AAF141A47E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348705" y="5390445"/>
            <a:ext cx="1056123" cy="1137706"/>
          </a:xfrm>
          <a:prstGeom prst="rect">
            <a:avLst/>
          </a:prstGeom>
        </p:spPr>
      </p:pic>
      <p:pic>
        <p:nvPicPr>
          <p:cNvPr id="17" name="Picture 16" descr="A picture containing clock, television&#10;&#10;Description automatically generated">
            <a:extLst>
              <a:ext uri="{FF2B5EF4-FFF2-40B4-BE49-F238E27FC236}">
                <a16:creationId xmlns:a16="http://schemas.microsoft.com/office/drawing/2014/main" id="{01042132-BF62-416C-B63C-3812BD3C621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237315" y="5405278"/>
            <a:ext cx="913725" cy="1122873"/>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1C771D08-CAB5-452F-BA3E-DE1C0DC8C4C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85317" y="2381365"/>
            <a:ext cx="8587464" cy="1225297"/>
          </a:xfrm>
          <a:prstGeom prst="rect">
            <a:avLst/>
          </a:prstGeom>
        </p:spPr>
      </p:pic>
    </p:spTree>
    <p:extLst>
      <p:ext uri="{BB962C8B-B14F-4D97-AF65-F5344CB8AC3E}">
        <p14:creationId xmlns:p14="http://schemas.microsoft.com/office/powerpoint/2010/main" val="5631646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14" name="Text Placeholder 14">
            <a:extLst>
              <a:ext uri="{FF2B5EF4-FFF2-40B4-BE49-F238E27FC236}">
                <a16:creationId xmlns:a16="http://schemas.microsoft.com/office/drawing/2014/main" id="{1A1A1D78-A66B-495F-A0B6-231C691DE712}"/>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5252831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General Slide Colour Background Colleg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6C5A01-F253-40E5-B8A5-4029FF0301A8}"/>
              </a:ext>
            </a:extLst>
          </p:cNvPr>
          <p:cNvSpPr/>
          <p:nvPr/>
        </p:nvSpPr>
        <p:spPr>
          <a:xfrm flipH="1">
            <a:off x="-8" y="1023730"/>
            <a:ext cx="9143999" cy="5834270"/>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Tree>
    <p:extLst>
      <p:ext uri="{BB962C8B-B14F-4D97-AF65-F5344CB8AC3E}">
        <p14:creationId xmlns:p14="http://schemas.microsoft.com/office/powerpoint/2010/main" val="21043035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areer Launchpad Colle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DDCC5C-3037-49AC-8B6F-E4B61E0D568B}"/>
              </a:ext>
            </a:extLst>
          </p:cNvPr>
          <p:cNvSpPr/>
          <p:nvPr/>
        </p:nvSpPr>
        <p:spPr>
          <a:xfrm flipH="1">
            <a:off x="-8" y="1023730"/>
            <a:ext cx="9143999" cy="5834270"/>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5" name="Shape 114">
            <a:extLst>
              <a:ext uri="{FF2B5EF4-FFF2-40B4-BE49-F238E27FC236}">
                <a16:creationId xmlns:a16="http://schemas.microsoft.com/office/drawing/2014/main" id="{C4D1B38A-4659-4EBA-8038-1FE9EFCB0BA0}"/>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a:solidFill>
                  <a:schemeClr val="bg1"/>
                </a:solidFill>
                <a:latin typeface="Century Gothic" panose="020B0502020202020204" pitchFamily="34" charset="0"/>
                <a:ea typeface="Lato"/>
                <a:cs typeface="Lato"/>
                <a:sym typeface="Lato"/>
              </a:rPr>
              <a:t>Career Launchpad!</a:t>
            </a:r>
          </a:p>
        </p:txBody>
      </p:sp>
      <p:sp>
        <p:nvSpPr>
          <p:cNvPr id="7" name="Pentagon 20">
            <a:extLst>
              <a:ext uri="{FF2B5EF4-FFF2-40B4-BE49-F238E27FC236}">
                <a16:creationId xmlns:a16="http://schemas.microsoft.com/office/drawing/2014/main" id="{155A2B88-EE49-425A-8356-042C528D320C}"/>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pic>
        <p:nvPicPr>
          <p:cNvPr id="15" name="Graphic 14" descr="Rocket">
            <a:extLst>
              <a:ext uri="{FF2B5EF4-FFF2-40B4-BE49-F238E27FC236}">
                <a16:creationId xmlns:a16="http://schemas.microsoft.com/office/drawing/2014/main" id="{C30F38E6-E78B-4ED1-B102-5E9076CDA29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751" y="201369"/>
            <a:ext cx="480249" cy="480249"/>
          </a:xfrm>
          <a:prstGeom prst="rect">
            <a:avLst/>
          </a:prstGeom>
        </p:spPr>
      </p:pic>
    </p:spTree>
    <p:extLst>
      <p:ext uri="{BB962C8B-B14F-4D97-AF65-F5344CB8AC3E}">
        <p14:creationId xmlns:p14="http://schemas.microsoft.com/office/powerpoint/2010/main" val="8546759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all to Action Colle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C7E4FA-CD25-48E0-8754-999F2EF47C30}"/>
              </a:ext>
            </a:extLst>
          </p:cNvPr>
          <p:cNvSpPr/>
          <p:nvPr/>
        </p:nvSpPr>
        <p:spPr>
          <a:xfrm flipH="1">
            <a:off x="-8" y="1023730"/>
            <a:ext cx="9143999" cy="5834270"/>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7" name="Pentagon 20">
            <a:extLst>
              <a:ext uri="{FF2B5EF4-FFF2-40B4-BE49-F238E27FC236}">
                <a16:creationId xmlns:a16="http://schemas.microsoft.com/office/drawing/2014/main" id="{155A2B88-EE49-425A-8356-042C528D320C}"/>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sp>
        <p:nvSpPr>
          <p:cNvPr id="8" name="Shape 114">
            <a:extLst>
              <a:ext uri="{FF2B5EF4-FFF2-40B4-BE49-F238E27FC236}">
                <a16:creationId xmlns:a16="http://schemas.microsoft.com/office/drawing/2014/main" id="{628D0397-A2D6-4FFE-A425-602F9D7CE3FB}"/>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a:solidFill>
                  <a:schemeClr val="bg1"/>
                </a:solidFill>
                <a:latin typeface="Century Gothic" panose="020B0502020202020204" pitchFamily="34" charset="0"/>
                <a:ea typeface="Lato"/>
                <a:cs typeface="Lato"/>
                <a:sym typeface="Lato"/>
              </a:rPr>
              <a:t>Call to Action!</a:t>
            </a:r>
          </a:p>
        </p:txBody>
      </p:sp>
      <p:pic>
        <p:nvPicPr>
          <p:cNvPr id="9" name="Graphic 8" descr="Megaphone1">
            <a:extLst>
              <a:ext uri="{FF2B5EF4-FFF2-40B4-BE49-F238E27FC236}">
                <a16:creationId xmlns:a16="http://schemas.microsoft.com/office/drawing/2014/main" id="{A50A47C4-2396-40DF-BE9F-146C18BA801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070" y="169251"/>
            <a:ext cx="540252" cy="540252"/>
          </a:xfrm>
          <a:prstGeom prst="rect">
            <a:avLst/>
          </a:prstGeom>
        </p:spPr>
      </p:pic>
    </p:spTree>
    <p:extLst>
      <p:ext uri="{BB962C8B-B14F-4D97-AF65-F5344CB8AC3E}">
        <p14:creationId xmlns:p14="http://schemas.microsoft.com/office/powerpoint/2010/main" val="1661381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6665913" y="6218236"/>
            <a:ext cx="2133600" cy="365125"/>
          </a:xfrm>
        </p:spPr>
        <p:txBody>
          <a:bodyPr/>
          <a:lstStyle/>
          <a:p>
            <a:fld id="{E995C5F7-E33A-C84D-9D5C-CFABFACAFC94}" type="slidenum">
              <a:rPr lang="en-US" smtClean="0"/>
              <a:t>‹#›</a:t>
            </a:fld>
            <a:endParaRPr lang="en-US"/>
          </a:p>
        </p:txBody>
      </p:sp>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457200" y="274640"/>
            <a:ext cx="8229600" cy="1199413"/>
          </a:xfrm>
        </p:spPr>
        <p:txBody>
          <a:bodyPr>
            <a:normAutofit/>
          </a:bodyPr>
          <a:lstStyle>
            <a:lvl1pPr algn="ctr">
              <a:defRPr lang="en-US" sz="2800" b="1" kern="1200" dirty="0">
                <a:solidFill>
                  <a:schemeClr val="tx1"/>
                </a:solidFill>
                <a:latin typeface="+mn-lt"/>
                <a:ea typeface="+mj-ea"/>
                <a:cs typeface="+mj-cs"/>
              </a:defRPr>
            </a:lvl1pPr>
          </a:lstStyle>
          <a:p>
            <a:r>
              <a:rPr lang="en-GB" dirty="0"/>
              <a:t>Copy the Vote Topic Question Here</a:t>
            </a:r>
            <a:endParaRPr lang="en-US" dirty="0"/>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rgbClr val="DF606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Yes</a:t>
            </a:r>
            <a:endParaRPr lang="en-GB" sz="1800" b="1">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rgbClr val="80A0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No</a:t>
            </a:r>
            <a:endParaRPr lang="en-GB" sz="1800" b="1">
              <a:solidFill>
                <a:schemeClr val="tx1"/>
              </a:solidFill>
              <a:latin typeface="Century Gothic"/>
              <a:ea typeface="Lato" panose="020F0502020204030203" pitchFamily="34" charset="0"/>
              <a:cs typeface="Century Gothic"/>
            </a:endParaRPr>
          </a:p>
        </p:txBody>
      </p:sp>
      <p:pic>
        <p:nvPicPr>
          <p:cNvPr id="13" name="Picture 12">
            <a:extLst>
              <a:ext uri="{FF2B5EF4-FFF2-40B4-BE49-F238E27FC236}">
                <a16:creationId xmlns:a16="http://schemas.microsoft.com/office/drawing/2014/main" id="{9D7DCD71-72C7-4C2F-A1C6-C354E9ECE749}"/>
              </a:ext>
            </a:extLst>
          </p:cNvPr>
          <p:cNvPicPr>
            <a:picLocks noChangeAspect="1"/>
          </p:cNvPicPr>
          <p:nvPr/>
        </p:nvPicPr>
        <p:blipFill>
          <a:blip r:embed="rId2"/>
          <a:stretch>
            <a:fillRect/>
          </a:stretch>
        </p:blipFill>
        <p:spPr>
          <a:xfrm>
            <a:off x="7988526" y="332656"/>
            <a:ext cx="871804" cy="877900"/>
          </a:xfrm>
          <a:prstGeom prst="rect">
            <a:avLst/>
          </a:prstGeom>
        </p:spPr>
      </p:pic>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ln>
            <a:solidFill>
              <a:schemeClr val="tx1"/>
            </a:solidFill>
          </a:ln>
        </p:spPr>
        <p:txBody>
          <a:bodyPr>
            <a:normAutofit/>
          </a:bodyPr>
          <a:lstStyle>
            <a:lvl1pPr>
              <a:buClr>
                <a:schemeClr val="accent3"/>
              </a:buCl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ln>
            <a:solidFill>
              <a:schemeClr val="tx1"/>
            </a:solidFill>
          </a:ln>
        </p:spPr>
        <p:txBody>
          <a:bodyPr>
            <a:normAutofit/>
          </a:bodyPr>
          <a:lstStyle>
            <a:lvl1pPr>
              <a:buClr>
                <a:schemeClr val="accent1"/>
              </a:buCl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pic>
        <p:nvPicPr>
          <p:cNvPr id="16" name="Picture 15">
            <a:extLst>
              <a:ext uri="{FF2B5EF4-FFF2-40B4-BE49-F238E27FC236}">
                <a16:creationId xmlns:a16="http://schemas.microsoft.com/office/drawing/2014/main" id="{EEEFFCF4-0AFB-410B-8337-96BC925D12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34979" y="5576885"/>
            <a:ext cx="1108396" cy="1006475"/>
          </a:xfrm>
          <a:prstGeom prst="rect">
            <a:avLst/>
          </a:prstGeom>
        </p:spPr>
      </p:pic>
    </p:spTree>
    <p:extLst>
      <p:ext uri="{BB962C8B-B14F-4D97-AF65-F5344CB8AC3E}">
        <p14:creationId xmlns:p14="http://schemas.microsoft.com/office/powerpoint/2010/main" val="30949926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Yes No Colleg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65446E-9DEF-4C0F-9034-8D04AF8FE0B9}"/>
              </a:ext>
            </a:extLst>
          </p:cNvPr>
          <p:cNvSpPr/>
          <p:nvPr/>
        </p:nvSpPr>
        <p:spPr>
          <a:xfrm flipH="1">
            <a:off x="-8" y="1023730"/>
            <a:ext cx="9143999" cy="5834270"/>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4" name="Content Placeholder 3">
            <a:extLst>
              <a:ext uri="{FF2B5EF4-FFF2-40B4-BE49-F238E27FC236}">
                <a16:creationId xmlns:a16="http://schemas.microsoft.com/office/drawing/2014/main" id="{2D80ED96-3F74-487C-B781-B542FC930733}"/>
              </a:ext>
            </a:extLst>
          </p:cNvPr>
          <p:cNvSpPr>
            <a:spLocks noGrp="1"/>
          </p:cNvSpPr>
          <p:nvPr>
            <p:ph sz="quarter" idx="10" hasCustomPrompt="1"/>
          </p:nvPr>
        </p:nvSpPr>
        <p:spPr>
          <a:xfrm>
            <a:off x="712483" y="1169681"/>
            <a:ext cx="8117192" cy="5240644"/>
          </a:xfrm>
          <a:prstGeom prst="rect">
            <a:avLst/>
          </a:prstGeom>
          <a:solidFill>
            <a:schemeClr val="bg1"/>
          </a:solidFill>
          <a:ln>
            <a:solidFill>
              <a:schemeClr val="tx1"/>
            </a:solidFill>
          </a:ln>
        </p:spPr>
        <p:txBody>
          <a:bodyPr/>
          <a:lstStyle>
            <a:lvl1pPr marL="342900" indent="-342900">
              <a:buAutoNum type="arabicParenR"/>
              <a:defRPr sz="1300"/>
            </a:lvl1pPr>
            <a:lvl2pPr>
              <a:defRPr sz="1300"/>
            </a:lvl2pPr>
            <a:lvl3pPr>
              <a:defRPr sz="1300"/>
            </a:lvl3pPr>
            <a:lvl4pPr>
              <a:defRPr sz="1300"/>
            </a:lvl4pPr>
            <a:lvl5pPr>
              <a:defRPr sz="1300"/>
            </a:lvl5pPr>
          </a:lstStyle>
          <a:p>
            <a:pPr lvl="0"/>
            <a:r>
              <a:rPr lang="en-GB" dirty="0"/>
              <a:t>…</a:t>
            </a:r>
          </a:p>
          <a:p>
            <a:pPr lvl="0"/>
            <a:r>
              <a:rPr lang="en-GB" dirty="0"/>
              <a:t>…</a:t>
            </a:r>
          </a:p>
          <a:p>
            <a:pPr lvl="0"/>
            <a:r>
              <a:rPr lang="en-GB" dirty="0"/>
              <a:t>…</a:t>
            </a:r>
          </a:p>
          <a:p>
            <a:pPr lvl="0"/>
            <a:r>
              <a:rPr lang="en-GB" dirty="0"/>
              <a:t>…</a:t>
            </a:r>
          </a:p>
        </p:txBody>
      </p:sp>
      <p:sp>
        <p:nvSpPr>
          <p:cNvPr id="8" name="Shape 223">
            <a:extLst>
              <a:ext uri="{FF2B5EF4-FFF2-40B4-BE49-F238E27FC236}">
                <a16:creationId xmlns:a16="http://schemas.microsoft.com/office/drawing/2014/main" id="{BCB72DBF-D0CC-475D-B893-23256F535514}"/>
              </a:ext>
            </a:extLst>
          </p:cNvPr>
          <p:cNvSpPr/>
          <p:nvPr/>
        </p:nvSpPr>
        <p:spPr>
          <a:xfrm rot="16200000">
            <a:off x="-2116442" y="3581399"/>
            <a:ext cx="5240645" cy="417207"/>
          </a:xfrm>
          <a:prstGeom prst="rect">
            <a:avLst/>
          </a:prstGeom>
          <a:gradFill flip="none" rotWithShape="1">
            <a:gsLst>
              <a:gs pos="25000">
                <a:srgbClr val="80DBE0"/>
              </a:gs>
              <a:gs pos="75000">
                <a:srgbClr val="DC449E"/>
              </a:gs>
              <a:gs pos="0">
                <a:srgbClr val="42CACA"/>
              </a:gs>
              <a:gs pos="100000">
                <a:srgbClr val="B9196F"/>
              </a:gs>
            </a:gsLst>
            <a:lin ang="10800000" scaled="1"/>
            <a:tileRect/>
          </a:gradFill>
          <a:ln w="9525"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1700" b="1">
                <a:solidFill>
                  <a:schemeClr val="bg1"/>
                </a:solidFill>
                <a:latin typeface="Century Gothic" panose="020B0502020202020204" pitchFamily="34" charset="0"/>
                <a:ea typeface="Lato" panose="020F0502020204030203" pitchFamily="34" charset="0"/>
                <a:cs typeface="Lato" panose="020F0502020204030203" pitchFamily="34" charset="0"/>
                <a:sym typeface="Calibri"/>
              </a:rPr>
              <a:t>Arguments For &amp; Against</a:t>
            </a:r>
          </a:p>
        </p:txBody>
      </p:sp>
      <p:pic>
        <p:nvPicPr>
          <p:cNvPr id="15" name="Graphic 14" descr="Thumbs up sign">
            <a:extLst>
              <a:ext uri="{FF2B5EF4-FFF2-40B4-BE49-F238E27FC236}">
                <a16:creationId xmlns:a16="http://schemas.microsoft.com/office/drawing/2014/main" id="{9C0FFC64-2D64-4DD8-9A73-1DEB855197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8145985" y="5902404"/>
            <a:ext cx="914400" cy="914400"/>
          </a:xfrm>
          <a:prstGeom prst="rect">
            <a:avLst/>
          </a:prstGeom>
        </p:spPr>
      </p:pic>
      <p:pic>
        <p:nvPicPr>
          <p:cNvPr id="16" name="Graphic 15" descr="Thumbs up sign">
            <a:extLst>
              <a:ext uri="{FF2B5EF4-FFF2-40B4-BE49-F238E27FC236}">
                <a16:creationId xmlns:a16="http://schemas.microsoft.com/office/drawing/2014/main" id="{76CC5262-243D-43D1-9DD0-4CDC9E1515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98696" y="5810101"/>
            <a:ext cx="914400" cy="914400"/>
          </a:xfrm>
          <a:prstGeom prst="rect">
            <a:avLst/>
          </a:prstGeom>
        </p:spPr>
      </p:pic>
      <p:sp>
        <p:nvSpPr>
          <p:cNvPr id="17" name="Pentagon 20">
            <a:extLst>
              <a:ext uri="{FF2B5EF4-FFF2-40B4-BE49-F238E27FC236}">
                <a16:creationId xmlns:a16="http://schemas.microsoft.com/office/drawing/2014/main" id="{04AC5545-3A01-4416-8FE6-1263CA6DE68B}"/>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pic>
        <p:nvPicPr>
          <p:cNvPr id="18" name="Graphic 17" descr="Thought bubble">
            <a:extLst>
              <a:ext uri="{FF2B5EF4-FFF2-40B4-BE49-F238E27FC236}">
                <a16:creationId xmlns:a16="http://schemas.microsoft.com/office/drawing/2014/main" id="{FAFFEEB3-D41B-462A-B56D-DAAEF8BCE4B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072" y="160735"/>
            <a:ext cx="578250" cy="578250"/>
          </a:xfrm>
          <a:prstGeom prst="rect">
            <a:avLst/>
          </a:prstGeom>
        </p:spPr>
      </p:pic>
      <p:sp>
        <p:nvSpPr>
          <p:cNvPr id="9" name="Text Placeholder 14">
            <a:extLst>
              <a:ext uri="{FF2B5EF4-FFF2-40B4-BE49-F238E27FC236}">
                <a16:creationId xmlns:a16="http://schemas.microsoft.com/office/drawing/2014/main" id="{915A0DDD-8BB4-4587-A542-675C63422903}"/>
              </a:ext>
            </a:extLst>
          </p:cNvPr>
          <p:cNvSpPr>
            <a:spLocks noGrp="1"/>
          </p:cNvSpPr>
          <p:nvPr>
            <p:ph type="body" sz="quarter" idx="11"/>
          </p:nvPr>
        </p:nvSpPr>
        <p:spPr>
          <a:xfrm>
            <a:off x="768735" y="161925"/>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848913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Vote Slide Colle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C1A208-92F2-49A2-80B1-CC5EEC6DECFC}"/>
              </a:ext>
            </a:extLst>
          </p:cNvPr>
          <p:cNvSpPr/>
          <p:nvPr/>
        </p:nvSpPr>
        <p:spPr>
          <a:xfrm>
            <a:off x="-2728" y="829730"/>
            <a:ext cx="9146728" cy="6028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E01AC0F-0468-4F03-9FB7-1BB9292AAFF9}"/>
              </a:ext>
            </a:extLst>
          </p:cNvPr>
          <p:cNvSpPr/>
          <p:nvPr/>
        </p:nvSpPr>
        <p:spPr>
          <a:xfrm flipH="1">
            <a:off x="-6" y="869308"/>
            <a:ext cx="9143999" cy="5988692"/>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5" name="Rectangle 14">
            <a:extLst>
              <a:ext uri="{FF2B5EF4-FFF2-40B4-BE49-F238E27FC236}">
                <a16:creationId xmlns:a16="http://schemas.microsoft.com/office/drawing/2014/main" id="{1C5A94D0-4EBA-41AD-A3E4-07C8BF1471FE}"/>
              </a:ext>
            </a:extLst>
          </p:cNvPr>
          <p:cNvSpPr/>
          <p:nvPr/>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6" name="Picture 15" descr="A picture containing clock&#10;&#10;Description automatically generated">
            <a:extLst>
              <a:ext uri="{FF2B5EF4-FFF2-40B4-BE49-F238E27FC236}">
                <a16:creationId xmlns:a16="http://schemas.microsoft.com/office/drawing/2014/main" id="{32C37FB3-C377-4F05-A69D-D548A116D58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pic>
        <p:nvPicPr>
          <p:cNvPr id="17" name="Picture 16" descr="A picture containing fence&#10;&#10;Description automatically generated">
            <a:extLst>
              <a:ext uri="{FF2B5EF4-FFF2-40B4-BE49-F238E27FC236}">
                <a16:creationId xmlns:a16="http://schemas.microsoft.com/office/drawing/2014/main" id="{C8906D9E-3FA3-45BD-9C1F-3134A23F2428}"/>
              </a:ext>
            </a:extLst>
          </p:cNvPr>
          <p:cNvPicPr>
            <a:picLocks noChangeAspect="1"/>
          </p:cNvPicPr>
          <p:nvPr/>
        </p:nvPicPr>
        <p:blipFill>
          <a:blip r:embed="rId3">
            <a:alphaModFix amt="50000"/>
          </a:blip>
          <a:stretch>
            <a:fillRect/>
          </a:stretch>
        </p:blipFill>
        <p:spPr>
          <a:xfrm>
            <a:off x="29047" y="-15939"/>
            <a:ext cx="6101081" cy="6913518"/>
          </a:xfrm>
          <a:prstGeom prst="rect">
            <a:avLst/>
          </a:prstGeom>
        </p:spPr>
      </p:pic>
      <p:pic>
        <p:nvPicPr>
          <p:cNvPr id="22" name="Graphic 21">
            <a:extLst>
              <a:ext uri="{FF2B5EF4-FFF2-40B4-BE49-F238E27FC236}">
                <a16:creationId xmlns:a16="http://schemas.microsoft.com/office/drawing/2014/main" id="{2F9C0366-C810-44A5-8120-FF5814119A6B}"/>
              </a:ext>
            </a:extLst>
          </p:cNvPr>
          <p:cNvPicPr>
            <a:picLocks noChangeAspect="1"/>
          </p:cNvPicPr>
          <p:nvPr/>
        </p:nvPicPr>
        <p:blipFill>
          <a:blip r:embed="rId4">
            <a:alphaModFix amt="32000"/>
            <a:extLst>
              <a:ext uri="{96DAC541-7B7A-43D3-8B79-37D633B846F1}">
                <asvg:svgBlip xmlns:asvg="http://schemas.microsoft.com/office/drawing/2016/SVG/main" r:embed="rId5"/>
              </a:ext>
            </a:extLst>
          </a:blip>
          <a:stretch>
            <a:fillRect/>
          </a:stretch>
        </p:blipFill>
        <p:spPr>
          <a:xfrm rot="391057">
            <a:off x="601027" y="-53927"/>
            <a:ext cx="4761052" cy="7474076"/>
          </a:xfrm>
          <a:prstGeom prst="rect">
            <a:avLst/>
          </a:prstGeom>
        </p:spPr>
      </p:pic>
      <p:sp>
        <p:nvSpPr>
          <p:cNvPr id="24" name="Shape 114">
            <a:extLst>
              <a:ext uri="{FF2B5EF4-FFF2-40B4-BE49-F238E27FC236}">
                <a16:creationId xmlns:a16="http://schemas.microsoft.com/office/drawing/2014/main" id="{361C0508-09AC-4248-99F8-9F0D6BD0C6CB}"/>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a:solidFill>
                  <a:schemeClr val="bg1"/>
                </a:solidFill>
                <a:latin typeface="Century Gothic" panose="020B0502020202020204" pitchFamily="34" charset="0"/>
                <a:ea typeface="Lato"/>
                <a:cs typeface="Lato"/>
                <a:sym typeface="Lato"/>
              </a:rPr>
              <a:t>Vote! </a:t>
            </a:r>
          </a:p>
        </p:txBody>
      </p:sp>
      <p:sp>
        <p:nvSpPr>
          <p:cNvPr id="26" name="Pentagon 20">
            <a:extLst>
              <a:ext uri="{FF2B5EF4-FFF2-40B4-BE49-F238E27FC236}">
                <a16:creationId xmlns:a16="http://schemas.microsoft.com/office/drawing/2014/main" id="{2237AEC2-1B47-43B6-A190-FADA0104BA81}"/>
              </a:ext>
            </a:extLst>
          </p:cNvPr>
          <p:cNvSpPr/>
          <p:nvPr/>
        </p:nvSpPr>
        <p:spPr>
          <a:xfrm>
            <a:off x="-2729" y="181055"/>
            <a:ext cx="758663" cy="538608"/>
          </a:xfrm>
          <a:prstGeom prst="homePlate">
            <a:avLst/>
          </a:prstGeom>
          <a:solidFill>
            <a:srgbClr val="B919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solidFill>
                <a:schemeClr val="bg1"/>
              </a:solidFill>
              <a:latin typeface="Century Gothic" charset="0"/>
              <a:ea typeface="Century Gothic" charset="0"/>
              <a:cs typeface="Century Gothic" charset="0"/>
            </a:endParaRPr>
          </a:p>
        </p:txBody>
      </p:sp>
      <p:sp>
        <p:nvSpPr>
          <p:cNvPr id="27" name="Shape 246">
            <a:extLst>
              <a:ext uri="{FF2B5EF4-FFF2-40B4-BE49-F238E27FC236}">
                <a16:creationId xmlns:a16="http://schemas.microsoft.com/office/drawing/2014/main" id="{CA8CA934-832E-45BC-B799-6828C7BAC757}"/>
              </a:ext>
            </a:extLst>
          </p:cNvPr>
          <p:cNvSpPr txBox="1">
            <a:spLocks/>
          </p:cNvSpPr>
          <p:nvPr/>
        </p:nvSpPr>
        <p:spPr>
          <a:xfrm>
            <a:off x="1295634" y="1216864"/>
            <a:ext cx="6552728" cy="792087"/>
          </a:xfrm>
          <a:prstGeom prst="rect">
            <a:avLst/>
          </a:prstGeom>
          <a:noFill/>
          <a:ln>
            <a:noFill/>
          </a:ln>
        </p:spPr>
        <p:txBody>
          <a:bodyPr lIns="91425" tIns="45700" rIns="91425" bIns="45700" anchor="t" anchorCtr="0">
            <a:noAutofit/>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spcBef>
                <a:spcPts val="0"/>
              </a:spcBef>
              <a:buClr>
                <a:srgbClr val="2D2D2D"/>
              </a:buClr>
              <a:buSzPct val="25000"/>
              <a:buFont typeface="Calibri"/>
              <a:buNone/>
            </a:pPr>
            <a:r>
              <a:rPr lang="en-GB">
                <a:latin typeface="Century Gothic" panose="020B0502020202020204" pitchFamily="34" charset="0"/>
                <a:ea typeface="Lato" panose="020F0502020204030203" pitchFamily="34" charset="0"/>
                <a:cs typeface="Lato" panose="020F0502020204030203" pitchFamily="34" charset="0"/>
                <a:sym typeface="Calibri"/>
              </a:rPr>
              <a:t>Vote Now on…</a:t>
            </a:r>
            <a:br>
              <a:rPr lang="en-GB">
                <a:latin typeface="Century Gothic" panose="020B0502020202020204" pitchFamily="34" charset="0"/>
                <a:ea typeface="Lato" panose="020F0502020204030203" pitchFamily="34" charset="0"/>
                <a:cs typeface="Lato" panose="020F0502020204030203" pitchFamily="34" charset="0"/>
                <a:sym typeface="Calibri"/>
              </a:rPr>
            </a:br>
            <a:br>
              <a:rPr lang="en-GB">
                <a:latin typeface="Century Gothic" panose="020B0502020202020204" pitchFamily="34" charset="0"/>
                <a:ea typeface="Lato" panose="020F0502020204030203" pitchFamily="34" charset="0"/>
                <a:cs typeface="Lato" panose="020F0502020204030203" pitchFamily="34" charset="0"/>
                <a:sym typeface="Calibri"/>
              </a:rPr>
            </a:br>
            <a:r>
              <a:rPr lang="en-GB" u="sng">
                <a:latin typeface="Century Gothic" panose="020B0502020202020204" pitchFamily="34" charset="0"/>
                <a:ea typeface="Lato" panose="020F0502020204030203" pitchFamily="34" charset="0"/>
                <a:cs typeface="Lato" panose="020F0502020204030203" pitchFamily="34" charset="0"/>
                <a:sym typeface="Calibri"/>
              </a:rPr>
              <a:t>www.votesforschools.com</a:t>
            </a:r>
            <a:r>
              <a:rPr lang="en-GB">
                <a:latin typeface="Century Gothic" panose="020B0502020202020204" pitchFamily="34" charset="0"/>
                <a:ea typeface="Lato" panose="020F0502020204030203" pitchFamily="34" charset="0"/>
                <a:cs typeface="Lato" panose="020F0502020204030203" pitchFamily="34" charset="0"/>
                <a:sym typeface="Calibri"/>
              </a:rPr>
              <a:t> </a:t>
            </a:r>
          </a:p>
        </p:txBody>
      </p:sp>
      <p:sp>
        <p:nvSpPr>
          <p:cNvPr id="28" name="Shape 246">
            <a:extLst>
              <a:ext uri="{FF2B5EF4-FFF2-40B4-BE49-F238E27FC236}">
                <a16:creationId xmlns:a16="http://schemas.microsoft.com/office/drawing/2014/main" id="{155EEC94-2475-481F-9C55-8F397F91DE21}"/>
              </a:ext>
            </a:extLst>
          </p:cNvPr>
          <p:cNvSpPr txBox="1">
            <a:spLocks/>
          </p:cNvSpPr>
          <p:nvPr/>
        </p:nvSpPr>
        <p:spPr>
          <a:xfrm>
            <a:off x="2517062" y="5340594"/>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sp>
        <p:nvSpPr>
          <p:cNvPr id="18" name="Slide Number Placeholder 1">
            <a:extLst>
              <a:ext uri="{FF2B5EF4-FFF2-40B4-BE49-F238E27FC236}">
                <a16:creationId xmlns:a16="http://schemas.microsoft.com/office/drawing/2014/main" id="{BCF369E2-3540-4F1A-A93B-8E9BAEB18BB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©VotesforColleges2020</a:t>
            </a:r>
          </a:p>
        </p:txBody>
      </p:sp>
      <p:pic>
        <p:nvPicPr>
          <p:cNvPr id="30" name="Picture 29" descr="A screen shot of a computer&#10;&#10;Description automatically generated">
            <a:extLst>
              <a:ext uri="{FF2B5EF4-FFF2-40B4-BE49-F238E27FC236}">
                <a16:creationId xmlns:a16="http://schemas.microsoft.com/office/drawing/2014/main" id="{16A67D65-7375-4D43-A3AB-B4184062CBD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732453" y="2790891"/>
            <a:ext cx="1847190" cy="2345768"/>
          </a:xfrm>
          <a:prstGeom prst="rect">
            <a:avLst/>
          </a:prstGeom>
        </p:spPr>
      </p:pic>
      <p:pic>
        <p:nvPicPr>
          <p:cNvPr id="33" name="Picture 32" descr="A picture containing clock, drawing&#10;&#10;Description automatically generated">
            <a:extLst>
              <a:ext uri="{FF2B5EF4-FFF2-40B4-BE49-F238E27FC236}">
                <a16:creationId xmlns:a16="http://schemas.microsoft.com/office/drawing/2014/main" id="{AAA92E2D-C4BA-4C72-97EB-87B39DDBD74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0619" y="205815"/>
            <a:ext cx="316581" cy="489089"/>
          </a:xfrm>
          <a:prstGeom prst="rect">
            <a:avLst/>
          </a:prstGeom>
        </p:spPr>
      </p:pic>
    </p:spTree>
    <p:extLst>
      <p:ext uri="{BB962C8B-B14F-4D97-AF65-F5344CB8AC3E}">
        <p14:creationId xmlns:p14="http://schemas.microsoft.com/office/powerpoint/2010/main" val="4275097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1DEF6-C112-4BCD-8EF8-ADB6CE45252E}"/>
              </a:ext>
            </a:extLst>
          </p:cNvPr>
          <p:cNvSpPr/>
          <p:nvPr/>
        </p:nvSpPr>
        <p:spPr>
          <a:xfrm>
            <a:off x="172439" y="3420376"/>
            <a:ext cx="8800676" cy="3259377"/>
          </a:xfrm>
          <a:prstGeom prst="rect">
            <a:avLst/>
          </a:prstGeom>
          <a:solidFill>
            <a:srgbClr val="EF3340">
              <a:alpha val="13000"/>
            </a:srgbClr>
          </a:solidFill>
          <a:ln>
            <a:solidFill>
              <a:srgbClr val="80A0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accent2"/>
          </a:solidFill>
          <a:ln>
            <a:solidFill>
              <a:schemeClr val="accent1"/>
            </a:solidFill>
          </a:ln>
        </p:spPr>
        <p:txBody>
          <a:bodyPr anchor="ctr">
            <a:normAutofit/>
          </a:bodyPr>
          <a:lstStyle>
            <a:lvl1pPr marL="0" indent="0" algn="ctr">
              <a:buNone/>
              <a:defRPr sz="1600" b="0"/>
            </a:lvl1pPr>
          </a:lstStyle>
          <a:p>
            <a:pPr lvl="0"/>
            <a:r>
              <a:rPr lang="en-GB" dirty="0"/>
              <a:t>Career spotlight: This is .... He is a .., which means ... </a:t>
            </a:r>
          </a:p>
          <a:p>
            <a:pPr lvl="0"/>
            <a:endParaRPr lang="en-GB" dirty="0"/>
          </a:p>
          <a:p>
            <a:pPr lvl="0"/>
            <a:r>
              <a:rPr lang="en-GB" dirty="0"/>
              <a:t>Click him to hear about how he got into a career in ...</a:t>
            </a:r>
          </a:p>
        </p:txBody>
      </p:sp>
      <p:sp>
        <p:nvSpPr>
          <p:cNvPr id="8" name="Rectangle 7">
            <a:extLst>
              <a:ext uri="{FF2B5EF4-FFF2-40B4-BE49-F238E27FC236}">
                <a16:creationId xmlns:a16="http://schemas.microsoft.com/office/drawing/2014/main" id="{8450BE83-20A5-4AD5-9347-F6ED54151A4F}"/>
              </a:ext>
            </a:extLst>
          </p:cNvPr>
          <p:cNvSpPr/>
          <p:nvPr/>
        </p:nvSpPr>
        <p:spPr>
          <a:xfrm>
            <a:off x="163813" y="178249"/>
            <a:ext cx="8800676" cy="3240360"/>
          </a:xfrm>
          <a:prstGeom prst="rect">
            <a:avLst/>
          </a:prstGeom>
          <a:solidFill>
            <a:srgbClr val="80A0F2">
              <a:alpha val="30000"/>
            </a:srgbClr>
          </a:solidFill>
          <a:ln>
            <a:solidFill>
              <a:srgbClr val="80A0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Slide Number Placeholder 6"/>
          <p:cNvSpPr>
            <a:spLocks noGrp="1"/>
          </p:cNvSpPr>
          <p:nvPr>
            <p:ph type="sldNum" sz="quarter" idx="12"/>
          </p:nvPr>
        </p:nvSpPr>
        <p:spPr/>
        <p:txBody>
          <a:bodyPr/>
          <a:lstStyle/>
          <a:p>
            <a:fld id="{E995C5F7-E33A-C84D-9D5C-CFABFACAFC94}" type="slidenum">
              <a:rPr lang="en-US" smtClean="0"/>
              <a:t>‹#›</a:t>
            </a:fld>
            <a:endParaRPr lang="en-US"/>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accent4"/>
          </a:solidFill>
          <a:ln>
            <a:solidFill>
              <a:schemeClr val="accent1"/>
            </a:solidFill>
          </a:ln>
        </p:spPr>
        <p:txBody>
          <a:bodyPr>
            <a:normAutofit/>
          </a:bodyPr>
          <a:lstStyle>
            <a:lvl1pPr marL="0" indent="0">
              <a:buNone/>
              <a:defRPr sz="1600"/>
            </a:lvl1pPr>
          </a:lstStyle>
          <a:p>
            <a:pPr lvl="0"/>
            <a:r>
              <a:rPr lang="en-US" dirty="0"/>
              <a:t>Learn about…</a:t>
            </a:r>
          </a:p>
        </p:txBody>
      </p:sp>
      <p:sp>
        <p:nvSpPr>
          <p:cNvPr id="3" name="Text Placeholder 2">
            <a:extLst>
              <a:ext uri="{FF2B5EF4-FFF2-40B4-BE49-F238E27FC236}">
                <a16:creationId xmlns:a16="http://schemas.microsoft.com/office/drawing/2014/main" id="{69F77652-284D-459B-921E-278C7A439EDB}"/>
              </a:ext>
            </a:extLst>
          </p:cNvPr>
          <p:cNvSpPr>
            <a:spLocks noGrp="1"/>
          </p:cNvSpPr>
          <p:nvPr>
            <p:ph type="body" sz="quarter" idx="18" hasCustomPrompt="1"/>
          </p:nvPr>
        </p:nvSpPr>
        <p:spPr>
          <a:xfrm>
            <a:off x="103131" y="6626489"/>
            <a:ext cx="2427287" cy="194845"/>
          </a:xfrm>
        </p:spPr>
        <p:txBody>
          <a:bodyPr>
            <a:noAutofit/>
          </a:bodyPr>
          <a:lstStyle>
            <a:lvl1pPr marL="0" indent="0">
              <a:buNone/>
              <a:defRPr sz="900"/>
            </a:lvl1pPr>
          </a:lstStyle>
          <a:p>
            <a:pPr lvl="0"/>
            <a:r>
              <a:rPr lang="en-US" dirty="0"/>
              <a:t>Place hyperlink to </a:t>
            </a:r>
            <a:r>
              <a:rPr lang="en-US" dirty="0" err="1"/>
              <a:t>SafeShare</a:t>
            </a:r>
            <a:r>
              <a:rPr lang="en-US" dirty="0"/>
              <a:t> video here</a:t>
            </a:r>
            <a:endParaRPr lang="en-GB" dirty="0"/>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4"/>
          </a:solidFill>
          <a:ln>
            <a:solidFill>
              <a:schemeClr val="accent1"/>
            </a:solidFill>
          </a:ln>
        </p:spPr>
        <p:txBody>
          <a:bodyPr anchor="ctr"/>
          <a:lstStyle>
            <a:lvl1pPr marL="0" indent="0" algn="ctr">
              <a:buNone/>
              <a:defRPr sz="1600"/>
            </a:lvl1pPr>
          </a:lstStyle>
          <a:p>
            <a:pPr lvl="0"/>
            <a:r>
              <a:rPr lang="en-US" dirty="0"/>
              <a:t>Further information about the topic.</a:t>
            </a:r>
          </a:p>
        </p:txBody>
      </p:sp>
    </p:spTree>
    <p:extLst>
      <p:ext uri="{BB962C8B-B14F-4D97-AF65-F5344CB8AC3E}">
        <p14:creationId xmlns:p14="http://schemas.microsoft.com/office/powerpoint/2010/main" val="1339412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17.svg"/><Relationship Id="rId2" Type="http://schemas.openxmlformats.org/officeDocument/2006/relationships/slideLayout" Target="../slideLayouts/slideLayout38.xml"/><Relationship Id="rId16" Type="http://schemas.openxmlformats.org/officeDocument/2006/relationships/image" Target="../media/image16.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5.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image" Target="../media/image14.png"/><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image" Target="../media/image15.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image" Target="../media/image17.svg"/><Relationship Id="rId10" Type="http://schemas.openxmlformats.org/officeDocument/2006/relationships/slideLayout" Target="../slideLayouts/slideLayout58.xml"/><Relationship Id="rId19" Type="http://schemas.openxmlformats.org/officeDocument/2006/relationships/theme" Target="../theme/theme5.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image" Target="../media/image1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image" Target="../media/image16.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image" Target="../media/image15.png"/><Relationship Id="rId2" Type="http://schemas.openxmlformats.org/officeDocument/2006/relationships/slideLayout" Target="../slideLayouts/slideLayout68.xml"/><Relationship Id="rId16" Type="http://schemas.openxmlformats.org/officeDocument/2006/relationships/theme" Target="../theme/theme6.xml"/><Relationship Id="rId20" Type="http://schemas.openxmlformats.org/officeDocument/2006/relationships/image" Target="../media/image14.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image" Target="../media/image17.svg"/><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5C5F7-E33A-C84D-9D5C-CFABFACAFC94}" type="slidenum">
              <a:rPr lang="en-US" smtClean="0"/>
              <a:t>‹#›</a:t>
            </a:fld>
            <a:endParaRPr lang="en-US"/>
          </a:p>
        </p:txBody>
      </p:sp>
      <p:sp>
        <p:nvSpPr>
          <p:cNvPr id="7" name="Rectangle 6">
            <a:extLst>
              <a:ext uri="{FF2B5EF4-FFF2-40B4-BE49-F238E27FC236}">
                <a16:creationId xmlns:a16="http://schemas.microsoft.com/office/drawing/2014/main" id="{12EF9BC2-2E13-49C2-B669-0421AF03A110}"/>
              </a:ext>
            </a:extLst>
          </p:cNvPr>
          <p:cNvSpPr/>
          <p:nvPr/>
        </p:nvSpPr>
        <p:spPr>
          <a:xfrm>
            <a:off x="107505"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115061243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5C5F7-E33A-C84D-9D5C-CFABFACAFC94}" type="slidenum">
              <a:rPr lang="en-US" smtClean="0"/>
              <a:t>‹#›</a:t>
            </a:fld>
            <a:endParaRPr lang="en-US"/>
          </a:p>
        </p:txBody>
      </p:sp>
      <p:sp>
        <p:nvSpPr>
          <p:cNvPr id="7" name="Rectangle 6">
            <a:extLst>
              <a:ext uri="{FF2B5EF4-FFF2-40B4-BE49-F238E27FC236}">
                <a16:creationId xmlns:a16="http://schemas.microsoft.com/office/drawing/2014/main" id="{12EF9BC2-2E13-49C2-B669-0421AF03A110}"/>
              </a:ext>
            </a:extLst>
          </p:cNvPr>
          <p:cNvSpPr/>
          <p:nvPr/>
        </p:nvSpPr>
        <p:spPr>
          <a:xfrm>
            <a:off x="107505"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41518322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5C5F7-E33A-C84D-9D5C-CFABFACAFC94}" type="slidenum">
              <a:rPr lang="en-US" smtClean="0"/>
              <a:t>‹#›</a:t>
            </a:fld>
            <a:endParaRPr lang="en-US"/>
          </a:p>
        </p:txBody>
      </p:sp>
      <p:sp>
        <p:nvSpPr>
          <p:cNvPr id="7" name="Rectangle 6">
            <a:extLst>
              <a:ext uri="{FF2B5EF4-FFF2-40B4-BE49-F238E27FC236}">
                <a16:creationId xmlns:a16="http://schemas.microsoft.com/office/drawing/2014/main" id="{12EF9BC2-2E13-49C2-B669-0421AF03A110}"/>
              </a:ext>
            </a:extLst>
          </p:cNvPr>
          <p:cNvSpPr/>
          <p:nvPr/>
        </p:nvSpPr>
        <p:spPr>
          <a:xfrm>
            <a:off x="107505"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168881814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B6978E-5347-47B2-A2F5-2B06DA516257}"/>
              </a:ext>
            </a:extLst>
          </p:cNvPr>
          <p:cNvSpPr/>
          <p:nvPr/>
        </p:nvSpPr>
        <p:spPr>
          <a:xfrm>
            <a:off x="0" y="0"/>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a:t>
            </a:r>
            <a:r>
              <a:rPr lang="en-GB" sz="1000" err="1">
                <a:solidFill>
                  <a:srgbClr val="2D2D2D"/>
                </a:solidFill>
                <a:latin typeface="Century Gothic"/>
                <a:ea typeface="Lato" panose="020F0502020204030203" pitchFamily="34" charset="0"/>
                <a:cs typeface="Century Gothic"/>
              </a:rPr>
              <a:t>VotesforSchools2020</a:t>
            </a:r>
            <a:endParaRPr lang="en-GB" sz="1000">
              <a:solidFill>
                <a:srgbClr val="2D2D2D"/>
              </a:solidFill>
              <a:latin typeface="Century Gothic"/>
              <a:ea typeface="Lato" panose="020F0502020204030203" pitchFamily="34" charset="0"/>
              <a:cs typeface="Century Gothic"/>
            </a:endParaRPr>
          </a:p>
        </p:txBody>
      </p:sp>
      <p:pic>
        <p:nvPicPr>
          <p:cNvPr id="10" name="Picture 9" descr="A picture containing fence&#10;&#10;Description automatically generated">
            <a:extLst>
              <a:ext uri="{FF2B5EF4-FFF2-40B4-BE49-F238E27FC236}">
                <a16:creationId xmlns:a16="http://schemas.microsoft.com/office/drawing/2014/main" id="{8B6F91A2-6645-4CE0-8E14-4F26BA53247F}"/>
              </a:ext>
            </a:extLst>
          </p:cNvPr>
          <p:cNvPicPr>
            <a:picLocks noChangeAspect="1"/>
          </p:cNvPicPr>
          <p:nvPr/>
        </p:nvPicPr>
        <p:blipFill>
          <a:blip r:embed="rId14">
            <a:alphaModFix amt="50000"/>
          </a:blip>
          <a:stretch>
            <a:fillRect/>
          </a:stretch>
        </p:blipFill>
        <p:spPr>
          <a:xfrm>
            <a:off x="29047" y="-15939"/>
            <a:ext cx="6101081" cy="6913518"/>
          </a:xfrm>
          <a:prstGeom prst="rect">
            <a:avLst/>
          </a:prstGeom>
        </p:spPr>
      </p:pic>
      <p:pic>
        <p:nvPicPr>
          <p:cNvPr id="3" name="Picture 2" descr="A picture containing clock&#10;&#10;Description automatically generated">
            <a:extLst>
              <a:ext uri="{FF2B5EF4-FFF2-40B4-BE49-F238E27FC236}">
                <a16:creationId xmlns:a16="http://schemas.microsoft.com/office/drawing/2014/main" id="{00ACE46D-556D-4CC1-9FE7-8FDF364E19B7}"/>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11" name="Graphic 10">
            <a:extLst>
              <a:ext uri="{FF2B5EF4-FFF2-40B4-BE49-F238E27FC236}">
                <a16:creationId xmlns:a16="http://schemas.microsoft.com/office/drawing/2014/main" id="{BA2404C1-C9C7-4E34-8258-6FE232ABF504}"/>
              </a:ext>
            </a:extLst>
          </p:cNvPr>
          <p:cNvPicPr>
            <a:picLocks noChangeAspect="1"/>
          </p:cNvPicPr>
          <p:nvPr/>
        </p:nvPicPr>
        <p:blipFill>
          <a:blip r:embed="rId16">
            <a:alphaModFix amt="32000"/>
            <a:extLst>
              <a:ext uri="{96DAC541-7B7A-43D3-8B79-37D633B846F1}">
                <asvg:svgBlip xmlns:asvg="http://schemas.microsoft.com/office/drawing/2016/SVG/main" r:embed="rId17"/>
              </a:ext>
            </a:extLst>
          </a:blip>
          <a:stretch>
            <a:fillRect/>
          </a:stretch>
        </p:blipFill>
        <p:spPr>
          <a:xfrm rot="391057">
            <a:off x="601027" y="-177752"/>
            <a:ext cx="4761052" cy="7474076"/>
          </a:xfrm>
          <a:prstGeom prst="rect">
            <a:avLst/>
          </a:prstGeom>
        </p:spPr>
      </p:pic>
    </p:spTree>
    <p:extLst>
      <p:ext uri="{BB962C8B-B14F-4D97-AF65-F5344CB8AC3E}">
        <p14:creationId xmlns:p14="http://schemas.microsoft.com/office/powerpoint/2010/main" val="1110298956"/>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6DD59A-B91A-424A-AB8B-BD86A4FBD1DF}"/>
              </a:ext>
            </a:extLst>
          </p:cNvPr>
          <p:cNvSpPr/>
          <p:nvPr/>
        </p:nvSpPr>
        <p:spPr>
          <a:xfrm>
            <a:off x="0" y="0"/>
            <a:ext cx="9144000" cy="1023729"/>
          </a:xfrm>
          <a:prstGeom prst="rect">
            <a:avLst/>
          </a:prstGeom>
          <a:gradFill flip="none" rotWithShape="1">
            <a:gsLst>
              <a:gs pos="75000">
                <a:srgbClr val="BC66ED"/>
              </a:gs>
              <a:gs pos="25000">
                <a:srgbClr val="9AE7D7"/>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7" name="Picture 6" descr="A picture containing clock&#10;&#10;Description automatically generated">
            <a:extLst>
              <a:ext uri="{FF2B5EF4-FFF2-40B4-BE49-F238E27FC236}">
                <a16:creationId xmlns:a16="http://schemas.microsoft.com/office/drawing/2014/main" id="{778BAA1F-43E2-46C7-BD24-99EEDF8FD2C3}"/>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11" name="Picture 10" descr="A picture containing fence&#10;&#10;Description automatically generated">
            <a:extLst>
              <a:ext uri="{FF2B5EF4-FFF2-40B4-BE49-F238E27FC236}">
                <a16:creationId xmlns:a16="http://schemas.microsoft.com/office/drawing/2014/main" id="{56EED70A-0DFF-4588-AB7B-EA2C58900100}"/>
              </a:ext>
            </a:extLst>
          </p:cNvPr>
          <p:cNvPicPr>
            <a:picLocks noChangeAspect="1"/>
          </p:cNvPicPr>
          <p:nvPr/>
        </p:nvPicPr>
        <p:blipFill>
          <a:blip r:embed="rId21">
            <a:alphaModFix amt="50000"/>
          </a:blip>
          <a:stretch>
            <a:fillRect/>
          </a:stretch>
        </p:blipFill>
        <p:spPr>
          <a:xfrm>
            <a:off x="29047" y="-15939"/>
            <a:ext cx="6101081" cy="6913518"/>
          </a:xfrm>
          <a:prstGeom prst="rect">
            <a:avLst/>
          </a:prstGeom>
        </p:spPr>
      </p:pic>
      <p:pic>
        <p:nvPicPr>
          <p:cNvPr id="12" name="Graphic 11">
            <a:extLst>
              <a:ext uri="{FF2B5EF4-FFF2-40B4-BE49-F238E27FC236}">
                <a16:creationId xmlns:a16="http://schemas.microsoft.com/office/drawing/2014/main" id="{5D946DFF-9128-46DB-B270-F6E0E4CF0B49}"/>
              </a:ext>
            </a:extLst>
          </p:cNvPr>
          <p:cNvPicPr>
            <a:picLocks noChangeAspect="1"/>
          </p:cNvPicPr>
          <p:nvPr/>
        </p:nvPicPr>
        <p:blipFill>
          <a:blip r:embed="rId22">
            <a:alphaModFix amt="32000"/>
            <a:extLst>
              <a:ext uri="{96DAC541-7B7A-43D3-8B79-37D633B846F1}">
                <asvg:svgBlip xmlns:asvg="http://schemas.microsoft.com/office/drawing/2016/SVG/main" r:embed="rId23"/>
              </a:ext>
            </a:extLst>
          </a:blip>
          <a:stretch>
            <a:fillRect/>
          </a:stretch>
        </p:blipFill>
        <p:spPr>
          <a:xfrm rot="391057">
            <a:off x="571361" y="-186064"/>
            <a:ext cx="4761052" cy="7474076"/>
          </a:xfrm>
          <a:prstGeom prst="rect">
            <a:avLst/>
          </a:prstGeom>
        </p:spPr>
      </p:pic>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2056390474"/>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24" r:id="rId14"/>
    <p:sldLayoutId id="2147483826" r:id="rId15"/>
    <p:sldLayoutId id="2147483827" r:id="rId16"/>
    <p:sldLayoutId id="2147483828" r:id="rId17"/>
    <p:sldLayoutId id="2147483829" r:id="rId18"/>
  </p:sldLayoutIdLst>
  <p:txStyles>
    <p:titleStyle>
      <a:lvl1pPr algn="l" defTabSz="457200" rtl="0" eaLnBrk="1" latinLnBrk="0" hangingPunct="1">
        <a:spcBef>
          <a:spcPct val="0"/>
        </a:spcBef>
        <a:buNone/>
        <a:defRPr sz="2800" b="1" kern="1200">
          <a:solidFill>
            <a:schemeClr val="bg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59CA28-31C6-4E61-BA6C-2FFE0361A25A}"/>
              </a:ext>
            </a:extLst>
          </p:cNvPr>
          <p:cNvSpPr/>
          <p:nvPr/>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7" name="Picture 6" descr="A picture containing clock&#10;&#10;Description automatically generated">
            <a:extLst>
              <a:ext uri="{FF2B5EF4-FFF2-40B4-BE49-F238E27FC236}">
                <a16:creationId xmlns:a16="http://schemas.microsoft.com/office/drawing/2014/main" id="{04B1E461-D547-4964-9702-F63AD1D7D7BF}"/>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sp>
        <p:nvSpPr>
          <p:cNvPr id="9" name="Slide Number Placeholder 1">
            <a:extLst>
              <a:ext uri="{FF2B5EF4-FFF2-40B4-BE49-F238E27FC236}">
                <a16:creationId xmlns:a16="http://schemas.microsoft.com/office/drawing/2014/main" id="{9FA7106B-C09B-4DB1-AD44-95BC8F6AEDD7}"/>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©VotesforColleges2020</a:t>
            </a:r>
          </a:p>
        </p:txBody>
      </p:sp>
      <p:pic>
        <p:nvPicPr>
          <p:cNvPr id="12" name="Graphic 11">
            <a:extLst>
              <a:ext uri="{FF2B5EF4-FFF2-40B4-BE49-F238E27FC236}">
                <a16:creationId xmlns:a16="http://schemas.microsoft.com/office/drawing/2014/main" id="{3B7323FA-0335-4387-9E5F-4D038578D03B}"/>
              </a:ext>
            </a:extLst>
          </p:cNvPr>
          <p:cNvPicPr>
            <a:picLocks noChangeAspect="1"/>
          </p:cNvPicPr>
          <p:nvPr/>
        </p:nvPicPr>
        <p:blipFill>
          <a:blip r:embed="rId18">
            <a:alphaModFix amt="32000"/>
            <a:extLst>
              <a:ext uri="{96DAC541-7B7A-43D3-8B79-37D633B846F1}">
                <asvg:svgBlip xmlns:asvg="http://schemas.microsoft.com/office/drawing/2016/SVG/main" r:embed="rId19"/>
              </a:ext>
            </a:extLst>
          </a:blip>
          <a:stretch>
            <a:fillRect/>
          </a:stretch>
        </p:blipFill>
        <p:spPr>
          <a:xfrm rot="391057">
            <a:off x="601027" y="-177752"/>
            <a:ext cx="4761052" cy="7474076"/>
          </a:xfrm>
          <a:prstGeom prst="rect">
            <a:avLst/>
          </a:prstGeom>
        </p:spPr>
      </p:pic>
      <p:pic>
        <p:nvPicPr>
          <p:cNvPr id="13" name="Picture 12" descr="A picture containing fence&#10;&#10;Description automatically generated">
            <a:extLst>
              <a:ext uri="{FF2B5EF4-FFF2-40B4-BE49-F238E27FC236}">
                <a16:creationId xmlns:a16="http://schemas.microsoft.com/office/drawing/2014/main" id="{A323FCAD-2899-4852-B69B-ACDA12AB6C6A}"/>
              </a:ext>
            </a:extLst>
          </p:cNvPr>
          <p:cNvPicPr>
            <a:picLocks noChangeAspect="1"/>
          </p:cNvPicPr>
          <p:nvPr/>
        </p:nvPicPr>
        <p:blipFill>
          <a:blip r:embed="rId20">
            <a:alphaModFix amt="50000"/>
          </a:blip>
          <a:stretch>
            <a:fillRect/>
          </a:stretch>
        </p:blipFill>
        <p:spPr>
          <a:xfrm>
            <a:off x="29047" y="-15939"/>
            <a:ext cx="6101081" cy="6913518"/>
          </a:xfrm>
          <a:prstGeom prst="rect">
            <a:avLst/>
          </a:prstGeom>
        </p:spPr>
      </p:pic>
    </p:spTree>
    <p:extLst>
      <p:ext uri="{BB962C8B-B14F-4D97-AF65-F5344CB8AC3E}">
        <p14:creationId xmlns:p14="http://schemas.microsoft.com/office/powerpoint/2010/main" val="3583997766"/>
      </p:ext>
    </p:extLst>
  </p:cSld>
  <p:clrMap bg1="dk1" tx1="lt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Lst>
  <p:txStyles>
    <p:title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51.xml"/><Relationship Id="rId6" Type="http://schemas.openxmlformats.org/officeDocument/2006/relationships/hyperlink" Target="https://safeshare.tv/x/ss5fabd06f60331" TargetMode="External"/><Relationship Id="rId5" Type="http://schemas.openxmlformats.org/officeDocument/2006/relationships/image" Target="../media/image44.png"/><Relationship Id="rId4" Type="http://schemas.openxmlformats.org/officeDocument/2006/relationships/image" Target="../media/image43.png"/></Relationships>
</file>

<file path=ppt/slides/_rels/slide1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9.xml"/><Relationship Id="rId1" Type="http://schemas.openxmlformats.org/officeDocument/2006/relationships/slideLayout" Target="../slideLayouts/slideLayout65.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11.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5.jpeg"/><Relationship Id="rId2" Type="http://schemas.openxmlformats.org/officeDocument/2006/relationships/notesSlide" Target="../notesSlides/notesSlide10.xml"/><Relationship Id="rId1" Type="http://schemas.openxmlformats.org/officeDocument/2006/relationships/slideLayout" Target="../slideLayouts/slideLayout49.xml"/><Relationship Id="rId6" Type="http://schemas.openxmlformats.org/officeDocument/2006/relationships/hyperlink" Target="https://safeshare.tv/x/ss5fabd06f60331" TargetMode="External"/><Relationship Id="rId5" Type="http://schemas.openxmlformats.org/officeDocument/2006/relationships/image" Target="../media/image82.png"/><Relationship Id="rId4" Type="http://schemas.openxmlformats.org/officeDocument/2006/relationships/image" Target="../media/image84.svg"/></Relationships>
</file>

<file path=ppt/slides/_rels/slide12.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jpeg"/><Relationship Id="rId9" Type="http://schemas.openxmlformats.org/officeDocument/2006/relationships/image" Target="../media/image82.png"/></Relationships>
</file>

<file path=ppt/slides/_rels/slide1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2.xml"/><Relationship Id="rId1" Type="http://schemas.openxmlformats.org/officeDocument/2006/relationships/slideLayout" Target="../slideLayouts/slideLayout62.xml"/><Relationship Id="rId4" Type="http://schemas.openxmlformats.org/officeDocument/2006/relationships/image" Target="../media/image8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notesSlide" Target="../notesSlides/notesSlide3.xml"/><Relationship Id="rId1" Type="http://schemas.openxmlformats.org/officeDocument/2006/relationships/slideLayout" Target="../slideLayouts/slideLayout6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jpeg"/><Relationship Id="rId7" Type="http://schemas.openxmlformats.org/officeDocument/2006/relationships/image" Target="../media/image53.jpeg"/><Relationship Id="rId2" Type="http://schemas.openxmlformats.org/officeDocument/2006/relationships/notesSlide" Target="../notesSlides/notesSlide4.xml"/><Relationship Id="rId1" Type="http://schemas.openxmlformats.org/officeDocument/2006/relationships/slideLayout" Target="../slideLayouts/slideLayout62.xml"/><Relationship Id="rId6" Type="http://schemas.openxmlformats.org/officeDocument/2006/relationships/image" Target="../media/image52.jpeg"/><Relationship Id="rId11" Type="http://schemas.openxmlformats.org/officeDocument/2006/relationships/image" Target="../media/image56.jpeg"/><Relationship Id="rId5" Type="http://schemas.microsoft.com/office/2007/relationships/hdphoto" Target="../media/hdphoto1.wdp"/><Relationship Id="rId10" Type="http://schemas.openxmlformats.org/officeDocument/2006/relationships/image" Target="../media/image44.png"/><Relationship Id="rId4" Type="http://schemas.openxmlformats.org/officeDocument/2006/relationships/image" Target="../media/image51.png"/><Relationship Id="rId9" Type="http://schemas.openxmlformats.org/officeDocument/2006/relationships/image" Target="../media/image55.jpeg"/></Relationships>
</file>

<file path=ppt/slides/_rels/slide6.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4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49.xml"/><Relationship Id="rId5" Type="http://schemas.openxmlformats.org/officeDocument/2006/relationships/image" Target="../media/image44.png"/><Relationship Id="rId4" Type="http://schemas.openxmlformats.org/officeDocument/2006/relationships/image" Target="../media/image60.jpeg"/></Relationships>
</file>

<file path=ppt/slides/_rels/slide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71.png"/><Relationship Id="rId18" Type="http://schemas.openxmlformats.org/officeDocument/2006/relationships/image" Target="../media/image76.svg"/><Relationship Id="rId3" Type="http://schemas.openxmlformats.org/officeDocument/2006/relationships/image" Target="../media/image61.png"/><Relationship Id="rId21" Type="http://schemas.openxmlformats.org/officeDocument/2006/relationships/image" Target="../media/image58.png"/><Relationship Id="rId7" Type="http://schemas.openxmlformats.org/officeDocument/2006/relationships/image" Target="../media/image65.png"/><Relationship Id="rId12" Type="http://schemas.openxmlformats.org/officeDocument/2006/relationships/image" Target="../media/image70.svg"/><Relationship Id="rId17" Type="http://schemas.openxmlformats.org/officeDocument/2006/relationships/image" Target="../media/image75.png"/><Relationship Id="rId2" Type="http://schemas.openxmlformats.org/officeDocument/2006/relationships/notesSlide" Target="../notesSlides/notesSlide8.xml"/><Relationship Id="rId16" Type="http://schemas.openxmlformats.org/officeDocument/2006/relationships/image" Target="../media/image74.svg"/><Relationship Id="rId20" Type="http://schemas.openxmlformats.org/officeDocument/2006/relationships/image" Target="../media/image78.svg"/><Relationship Id="rId1" Type="http://schemas.openxmlformats.org/officeDocument/2006/relationships/slideLayout" Target="../slideLayouts/slideLayout66.xml"/><Relationship Id="rId6" Type="http://schemas.openxmlformats.org/officeDocument/2006/relationships/image" Target="../media/image64.sv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png"/><Relationship Id="rId10" Type="http://schemas.openxmlformats.org/officeDocument/2006/relationships/image" Target="../media/image68.svg"/><Relationship Id="rId19" Type="http://schemas.openxmlformats.org/officeDocument/2006/relationships/image" Target="../media/image77.png"/><Relationship Id="rId4" Type="http://schemas.openxmlformats.org/officeDocument/2006/relationships/image" Target="../media/image62.svg"/><Relationship Id="rId9" Type="http://schemas.openxmlformats.org/officeDocument/2006/relationships/image" Target="../media/image67.png"/><Relationship Id="rId14" Type="http://schemas.openxmlformats.org/officeDocument/2006/relationships/image" Target="../media/image7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ck&#10;&#10;Description automatically generated">
            <a:extLst>
              <a:ext uri="{FF2B5EF4-FFF2-40B4-BE49-F238E27FC236}">
                <a16:creationId xmlns:a16="http://schemas.microsoft.com/office/drawing/2014/main" id="{99A2C5BF-1238-440A-8D21-8600D963A36D}"/>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645819" y="816293"/>
            <a:ext cx="3946684" cy="3636954"/>
          </a:xfrm>
          <a:prstGeom prst="rect">
            <a:avLst/>
          </a:prstGeom>
        </p:spPr>
      </p:pic>
      <p:sp>
        <p:nvSpPr>
          <p:cNvPr id="2" name="Text Placeholder 1">
            <a:extLst>
              <a:ext uri="{FF2B5EF4-FFF2-40B4-BE49-F238E27FC236}">
                <a16:creationId xmlns:a16="http://schemas.microsoft.com/office/drawing/2014/main" id="{49E9D62B-87FA-44B0-8216-60B8D8BF651F}"/>
              </a:ext>
            </a:extLst>
          </p:cNvPr>
          <p:cNvSpPr>
            <a:spLocks noGrp="1"/>
          </p:cNvSpPr>
          <p:nvPr>
            <p:ph type="body" sz="quarter" idx="10"/>
          </p:nvPr>
        </p:nvSpPr>
        <p:spPr>
          <a:xfrm>
            <a:off x="845738" y="244793"/>
            <a:ext cx="7739062" cy="571500"/>
          </a:xfrm>
        </p:spPr>
        <p:txBody>
          <a:bodyPr/>
          <a:lstStyle/>
          <a:p>
            <a:r>
              <a:rPr lang="en-GB" dirty="0"/>
              <a:t>Coming up this week… </a:t>
            </a:r>
          </a:p>
        </p:txBody>
      </p:sp>
      <p:sp>
        <p:nvSpPr>
          <p:cNvPr id="17" name="Rectangle: Rounded Corners 33">
            <a:extLst>
              <a:ext uri="{FF2B5EF4-FFF2-40B4-BE49-F238E27FC236}">
                <a16:creationId xmlns:a16="http://schemas.microsoft.com/office/drawing/2014/main" id="{081C2B08-F87D-4567-9927-D8C3693800A9}"/>
              </a:ext>
            </a:extLst>
          </p:cNvPr>
          <p:cNvSpPr/>
          <p:nvPr/>
        </p:nvSpPr>
        <p:spPr>
          <a:xfrm>
            <a:off x="133798" y="1252408"/>
            <a:ext cx="4774238" cy="5180291"/>
          </a:xfrm>
          <a:prstGeom prst="rect">
            <a:avLst/>
          </a:prstGeom>
          <a:solidFill>
            <a:schemeClr val="bg2">
              <a:alpha val="89804"/>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noAutofit/>
          </a:bodyPr>
          <a:lstStyle/>
          <a:p>
            <a:pPr>
              <a:lnSpc>
                <a:spcPct val="150000"/>
              </a:lnSpc>
            </a:pPr>
            <a:r>
              <a:rPr lang="en-GB" b="1" dirty="0">
                <a:solidFill>
                  <a:schemeClr val="tx1"/>
                </a:solidFill>
                <a:latin typeface="Century Gothic" panose="020B0502020202020204" pitchFamily="34" charset="0"/>
                <a:ea typeface="Century Gothic"/>
                <a:cs typeface="Century Gothic"/>
                <a:sym typeface="Century Gothic"/>
              </a:rPr>
              <a:t>This assembly will cover</a:t>
            </a:r>
            <a:r>
              <a:rPr lang="en-GB" dirty="0">
                <a:solidFill>
                  <a:schemeClr val="tx1"/>
                </a:solidFill>
                <a:latin typeface="Century Gothic" panose="020B0502020202020204" pitchFamily="34" charset="0"/>
                <a:ea typeface="Century Gothic"/>
                <a:cs typeface="Century Gothic"/>
                <a:sym typeface="Century Gothic"/>
              </a:rPr>
              <a:t>:</a:t>
            </a:r>
          </a:p>
          <a:p>
            <a:pPr marL="285750" indent="-285750">
              <a:lnSpc>
                <a:spcPct val="150000"/>
              </a:lnSpc>
              <a:buBlip>
                <a:blip r:embed="rId4"/>
              </a:buBlip>
            </a:pPr>
            <a:r>
              <a:rPr lang="en-GB" dirty="0">
                <a:solidFill>
                  <a:schemeClr val="tx1"/>
                </a:solidFill>
                <a:latin typeface="Century Gothic" panose="020B0502020202020204" pitchFamily="34" charset="0"/>
                <a:ea typeface="Century Gothic"/>
                <a:cs typeface="Century Gothic"/>
                <a:sym typeface="Century Gothic"/>
              </a:rPr>
              <a:t>Feedback from previous topic</a:t>
            </a:r>
          </a:p>
          <a:p>
            <a:pPr marL="285750" indent="-285750">
              <a:lnSpc>
                <a:spcPct val="150000"/>
              </a:lnSpc>
              <a:buBlip>
                <a:blip r:embed="rId4"/>
              </a:buBlip>
            </a:pPr>
            <a:r>
              <a:rPr lang="en-GB" dirty="0">
                <a:solidFill>
                  <a:schemeClr val="tx1"/>
                </a:solidFill>
                <a:latin typeface="Century Gothic" panose="020B0502020202020204" pitchFamily="34" charset="0"/>
                <a:ea typeface="Century Gothic"/>
                <a:cs typeface="Century Gothic"/>
                <a:sym typeface="Century Gothic"/>
              </a:rPr>
              <a:t>Recent headlines</a:t>
            </a:r>
          </a:p>
          <a:p>
            <a:pPr marL="285750" indent="-285750">
              <a:lnSpc>
                <a:spcPct val="150000"/>
              </a:lnSpc>
              <a:buBlip>
                <a:blip r:embed="rId4"/>
              </a:buBlip>
            </a:pPr>
            <a:r>
              <a:rPr lang="en-GB" dirty="0">
                <a:solidFill>
                  <a:schemeClr val="tx1"/>
                </a:solidFill>
                <a:latin typeface="Century Gothic" panose="020B0502020202020204" pitchFamily="34" charset="0"/>
                <a:ea typeface="Century Gothic"/>
                <a:cs typeface="Century Gothic"/>
                <a:sym typeface="Century Gothic"/>
              </a:rPr>
              <a:t>Thought of the Week: </a:t>
            </a:r>
            <a:r>
              <a:rPr lang="en-GB" i="1" dirty="0">
                <a:solidFill>
                  <a:schemeClr val="tx1"/>
                </a:solidFill>
                <a:latin typeface="Century Gothic" panose="020B0502020202020204" pitchFamily="34" charset="0"/>
                <a:ea typeface="Century Gothic"/>
                <a:cs typeface="Century Gothic"/>
                <a:sym typeface="Century Gothic"/>
              </a:rPr>
              <a:t>Do you know the signs of bullying?</a:t>
            </a:r>
          </a:p>
          <a:p>
            <a:pPr marL="285750" indent="-285750">
              <a:lnSpc>
                <a:spcPct val="150000"/>
              </a:lnSpc>
              <a:buBlip>
                <a:blip r:embed="rId4"/>
              </a:buBlip>
            </a:pPr>
            <a:r>
              <a:rPr lang="en-GB" dirty="0">
                <a:solidFill>
                  <a:schemeClr val="tx1"/>
                </a:solidFill>
                <a:latin typeface="Century Gothic" panose="020B0502020202020204" pitchFamily="34" charset="0"/>
                <a:ea typeface="Century Gothic"/>
                <a:cs typeface="Century Gothic"/>
                <a:sym typeface="Century Gothic"/>
              </a:rPr>
              <a:t>Be informed: What is Anti-Bullying Week?</a:t>
            </a:r>
          </a:p>
          <a:p>
            <a:pPr marL="285750" indent="-285750">
              <a:lnSpc>
                <a:spcPct val="150000"/>
              </a:lnSpc>
              <a:buBlip>
                <a:blip r:embed="rId4"/>
              </a:buBlip>
            </a:pPr>
            <a:r>
              <a:rPr lang="en-GB" dirty="0">
                <a:solidFill>
                  <a:schemeClr val="tx1"/>
                </a:solidFill>
                <a:latin typeface="Century Gothic" panose="020B0502020202020204" pitchFamily="34" charset="0"/>
                <a:ea typeface="Century Gothic"/>
                <a:cs typeface="Century Gothic"/>
                <a:sym typeface="Century Gothic"/>
              </a:rPr>
              <a:t>Be curious: What does bullying look like?</a:t>
            </a:r>
          </a:p>
          <a:p>
            <a:pPr marL="285750" indent="-285750">
              <a:lnSpc>
                <a:spcPct val="150000"/>
              </a:lnSpc>
              <a:buBlip>
                <a:blip r:embed="rId4"/>
              </a:buBlip>
            </a:pPr>
            <a:r>
              <a:rPr lang="en-GB" dirty="0">
                <a:solidFill>
                  <a:schemeClr val="tx1"/>
                </a:solidFill>
                <a:latin typeface="Century Gothic" panose="020B0502020202020204" pitchFamily="34" charset="0"/>
                <a:ea typeface="Century Gothic"/>
                <a:cs typeface="Century Gothic"/>
                <a:sym typeface="Century Gothic"/>
              </a:rPr>
              <a:t>Be heard: What can I do if I’m worried?</a:t>
            </a:r>
          </a:p>
          <a:p>
            <a:pPr marL="285750" indent="-285750">
              <a:lnSpc>
                <a:spcPct val="150000"/>
              </a:lnSpc>
              <a:buBlip>
                <a:blip r:embed="rId4"/>
              </a:buBlip>
            </a:pPr>
            <a:r>
              <a:rPr lang="en-GB" dirty="0">
                <a:solidFill>
                  <a:schemeClr val="tx1"/>
                </a:solidFill>
                <a:latin typeface="Century Gothic" panose="020B0502020202020204" pitchFamily="34" charset="0"/>
                <a:ea typeface="Century Gothic"/>
                <a:cs typeface="Century Gothic"/>
                <a:sym typeface="Century Gothic"/>
              </a:rPr>
              <a:t>Introduce the VoteTopic</a:t>
            </a:r>
            <a:endParaRPr lang="en-GB" i="1" dirty="0">
              <a:solidFill>
                <a:schemeClr val="tx1"/>
              </a:solidFill>
              <a:latin typeface="Century Gothic" panose="020B0502020202020204" pitchFamily="34" charset="0"/>
              <a:ea typeface="Century Gothic"/>
              <a:cs typeface="Century Gothic"/>
              <a:sym typeface="Century Gothic"/>
            </a:endParaRPr>
          </a:p>
        </p:txBody>
      </p:sp>
      <p:sp>
        <p:nvSpPr>
          <p:cNvPr id="12" name="Rectangle: Rounded Corners 33">
            <a:extLst>
              <a:ext uri="{FF2B5EF4-FFF2-40B4-BE49-F238E27FC236}">
                <a16:creationId xmlns:a16="http://schemas.microsoft.com/office/drawing/2014/main" id="{A7F14D1A-B22C-4270-8122-10B244708A84}"/>
              </a:ext>
            </a:extLst>
          </p:cNvPr>
          <p:cNvSpPr/>
          <p:nvPr/>
        </p:nvSpPr>
        <p:spPr>
          <a:xfrm>
            <a:off x="5090726" y="4453247"/>
            <a:ext cx="3824408" cy="1160153"/>
          </a:xfrm>
          <a:prstGeom prst="rect">
            <a:avLst/>
          </a:prstGeom>
          <a:solidFill>
            <a:srgbClr val="FFFFCC">
              <a:alpha val="89804"/>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Please Note:</a:t>
            </a:r>
          </a:p>
          <a:p>
            <a:pPr algn="ctr"/>
            <a:r>
              <a:rPr lang="en-GB" sz="1600" dirty="0">
                <a:solidFill>
                  <a:schemeClr val="tx1"/>
                </a:solidFill>
                <a:latin typeface="Century Gothic" panose="020B0502020202020204" pitchFamily="34" charset="0"/>
                <a:ea typeface="Century Gothic"/>
                <a:cs typeface="Century Gothic"/>
                <a:sym typeface="Century Gothic"/>
              </a:rPr>
              <a:t>This assembly is designed to be used in conjunction with either the 15 or 45 minute lesson in this </a:t>
            </a:r>
            <a:r>
              <a:rPr lang="en-GB" sz="1600" dirty="0" err="1">
                <a:solidFill>
                  <a:schemeClr val="tx1"/>
                </a:solidFill>
                <a:latin typeface="Century Gothic" panose="020B0502020202020204" pitchFamily="34" charset="0"/>
                <a:ea typeface="Century Gothic"/>
                <a:cs typeface="Century Gothic"/>
                <a:sym typeface="Century Gothic"/>
              </a:rPr>
              <a:t>VotePack</a:t>
            </a:r>
            <a:r>
              <a:rPr lang="en-GB" sz="1600" dirty="0">
                <a:solidFill>
                  <a:schemeClr val="tx1"/>
                </a:solidFill>
                <a:latin typeface="Century Gothic" panose="020B0502020202020204" pitchFamily="34" charset="0"/>
                <a:ea typeface="Century Gothic"/>
                <a:cs typeface="Century Gothic"/>
                <a:sym typeface="Century Gothic"/>
              </a:rPr>
              <a:t>. </a:t>
            </a:r>
          </a:p>
        </p:txBody>
      </p:sp>
      <p:pic>
        <p:nvPicPr>
          <p:cNvPr id="5" name="Picture 4" descr="A close up of a logo&#10;&#10;Description automatically generated">
            <a:extLst>
              <a:ext uri="{FF2B5EF4-FFF2-40B4-BE49-F238E27FC236}">
                <a16:creationId xmlns:a16="http://schemas.microsoft.com/office/drawing/2014/main" id="{D063EF05-FD3F-4860-B4AD-5370CF5C0B9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1900" y="82132"/>
            <a:ext cx="930329" cy="793042"/>
          </a:xfrm>
          <a:prstGeom prst="rect">
            <a:avLst/>
          </a:prstGeom>
        </p:spPr>
      </p:pic>
      <p:sp>
        <p:nvSpPr>
          <p:cNvPr id="4" name="Rectangle: Rounded Corners 33">
            <a:extLst>
              <a:ext uri="{FF2B5EF4-FFF2-40B4-BE49-F238E27FC236}">
                <a16:creationId xmlns:a16="http://schemas.microsoft.com/office/drawing/2014/main" id="{284A04E9-7CF8-4D9C-B159-6D6D2D9856C6}"/>
              </a:ext>
            </a:extLst>
          </p:cNvPr>
          <p:cNvSpPr/>
          <p:nvPr/>
        </p:nvSpPr>
        <p:spPr>
          <a:xfrm>
            <a:off x="5092699" y="5740400"/>
            <a:ext cx="3822435" cy="671032"/>
          </a:xfrm>
          <a:prstGeom prst="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Videos:</a:t>
            </a:r>
          </a:p>
          <a:p>
            <a:pPr marL="342900" indent="-342900" algn="ctr">
              <a:buAutoNum type="arabicPeriod"/>
            </a:pPr>
            <a:r>
              <a:rPr lang="en-GB" sz="1600" dirty="0">
                <a:solidFill>
                  <a:schemeClr val="tx1"/>
                </a:solidFill>
                <a:latin typeface="Century Gothic" panose="020B0502020202020204" pitchFamily="34" charset="0"/>
                <a:ea typeface="Century Gothic"/>
                <a:cs typeface="Century Gothic"/>
                <a:sym typeface="Century Gothic"/>
                <a:hlinkClick r:id="rId6"/>
              </a:rPr>
              <a:t>Unite Against Bullying</a:t>
            </a:r>
            <a:r>
              <a:rPr lang="en-GB" sz="1600" dirty="0">
                <a:solidFill>
                  <a:schemeClr val="tx1"/>
                </a:solidFill>
                <a:latin typeface="Century Gothic" panose="020B0502020202020204" pitchFamily="34" charset="0"/>
                <a:ea typeface="Century Gothic"/>
                <a:cs typeface="Century Gothic"/>
                <a:sym typeface="Century Gothic"/>
              </a:rPr>
              <a:t> (Slide 11)</a:t>
            </a:r>
          </a:p>
        </p:txBody>
      </p:sp>
    </p:spTree>
    <p:extLst>
      <p:ext uri="{BB962C8B-B14F-4D97-AF65-F5344CB8AC3E}">
        <p14:creationId xmlns:p14="http://schemas.microsoft.com/office/powerpoint/2010/main" val="169927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DC5318C4-998E-4C84-BBEE-A2347AF708C3}"/>
              </a:ext>
            </a:extLst>
          </p:cNvPr>
          <p:cNvSpPr/>
          <p:nvPr/>
        </p:nvSpPr>
        <p:spPr>
          <a:xfrm>
            <a:off x="568139" y="5300650"/>
            <a:ext cx="5397724" cy="424321"/>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t>Call the National Bullying Helpline</a:t>
            </a:r>
            <a:endParaRPr lang="en-GB" sz="1600" dirty="0">
              <a:solidFill>
                <a:schemeClr val="tx1"/>
              </a:solidFill>
              <a:ea typeface="Lato" panose="020F0502020204030203" pitchFamily="34" charset="0"/>
              <a:cs typeface="Century Gothic"/>
            </a:endParaRPr>
          </a:p>
        </p:txBody>
      </p:sp>
      <p:sp>
        <p:nvSpPr>
          <p:cNvPr id="17" name="Rectangle: Rounded Corners 16">
            <a:extLst>
              <a:ext uri="{FF2B5EF4-FFF2-40B4-BE49-F238E27FC236}">
                <a16:creationId xmlns:a16="http://schemas.microsoft.com/office/drawing/2014/main" id="{34240D22-DBE2-46B0-A16D-66DC7B1FD24A}"/>
              </a:ext>
            </a:extLst>
          </p:cNvPr>
          <p:cNvSpPr/>
          <p:nvPr/>
        </p:nvSpPr>
        <p:spPr>
          <a:xfrm>
            <a:off x="3086101" y="3629379"/>
            <a:ext cx="5397724" cy="424321"/>
          </a:xfrm>
          <a:prstGeom prst="roundRect">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t>Write it down</a:t>
            </a:r>
            <a:endParaRPr lang="en-GB" sz="1600" dirty="0">
              <a:solidFill>
                <a:schemeClr val="tx1"/>
              </a:solidFill>
              <a:ea typeface="Lato" panose="020F0502020204030203" pitchFamily="34" charset="0"/>
              <a:cs typeface="Century Gothic"/>
            </a:endParaRPr>
          </a:p>
        </p:txBody>
      </p:sp>
      <p:sp>
        <p:nvSpPr>
          <p:cNvPr id="10" name="Rectangle: Rounded Corners 9">
            <a:extLst>
              <a:ext uri="{FF2B5EF4-FFF2-40B4-BE49-F238E27FC236}">
                <a16:creationId xmlns:a16="http://schemas.microsoft.com/office/drawing/2014/main" id="{E4CA79F8-EECF-4423-BC3B-4724A0BB8110}"/>
              </a:ext>
            </a:extLst>
          </p:cNvPr>
          <p:cNvSpPr/>
          <p:nvPr/>
        </p:nvSpPr>
        <p:spPr>
          <a:xfrm>
            <a:off x="568139" y="2023958"/>
            <a:ext cx="5397724" cy="424321"/>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t>Tell someone that you trust</a:t>
            </a:r>
            <a:endParaRPr lang="en-GB" sz="1600" dirty="0">
              <a:solidFill>
                <a:schemeClr val="tx1"/>
              </a:solidFill>
              <a:ea typeface="Lato" panose="020F0502020204030203" pitchFamily="34" charset="0"/>
              <a:cs typeface="Century Gothic"/>
            </a:endParaRPr>
          </a:p>
        </p:txBody>
      </p:sp>
      <p:sp>
        <p:nvSpPr>
          <p:cNvPr id="19" name="Text Placeholder 1">
            <a:extLst>
              <a:ext uri="{FF2B5EF4-FFF2-40B4-BE49-F238E27FC236}">
                <a16:creationId xmlns:a16="http://schemas.microsoft.com/office/drawing/2014/main" id="{3F0CC4E0-FCAE-4356-9791-460BBD8212F9}"/>
              </a:ext>
            </a:extLst>
          </p:cNvPr>
          <p:cNvSpPr>
            <a:spLocks noGrp="1"/>
          </p:cNvSpPr>
          <p:nvPr>
            <p:ph type="body" sz="quarter" idx="10"/>
          </p:nvPr>
        </p:nvSpPr>
        <p:spPr>
          <a:xfrm>
            <a:off x="776288" y="241911"/>
            <a:ext cx="8300962" cy="571500"/>
          </a:xfrm>
        </p:spPr>
        <p:txBody>
          <a:bodyPr/>
          <a:lstStyle/>
          <a:p>
            <a:r>
              <a:rPr lang="en-GB" dirty="0"/>
              <a:t>Be heard: What can I do if I’m worried?</a:t>
            </a:r>
          </a:p>
          <a:p>
            <a:endParaRPr lang="en-GB" dirty="0"/>
          </a:p>
        </p:txBody>
      </p:sp>
      <p:sp>
        <p:nvSpPr>
          <p:cNvPr id="27" name="Rectangle: Rounded Corners 26">
            <a:extLst>
              <a:ext uri="{FF2B5EF4-FFF2-40B4-BE49-F238E27FC236}">
                <a16:creationId xmlns:a16="http://schemas.microsoft.com/office/drawing/2014/main" id="{7ADCB388-91EE-4C95-BF34-88E12FFAACC0}"/>
              </a:ext>
            </a:extLst>
          </p:cNvPr>
          <p:cNvSpPr/>
          <p:nvPr/>
        </p:nvSpPr>
        <p:spPr>
          <a:xfrm>
            <a:off x="290896" y="1133029"/>
            <a:ext cx="8562207" cy="713781"/>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t>If you’re worried about yourself or someone that you know, there are lots of things that you can do.</a:t>
            </a:r>
            <a:endParaRPr lang="en-GB" sz="1600" dirty="0">
              <a:solidFill>
                <a:schemeClr val="tx1"/>
              </a:solidFill>
              <a:ea typeface="Lato" panose="020F0502020204030203" pitchFamily="34" charset="0"/>
              <a:cs typeface="Century Gothic"/>
            </a:endParaRPr>
          </a:p>
        </p:txBody>
      </p:sp>
      <p:sp>
        <p:nvSpPr>
          <p:cNvPr id="2" name="Oval 1">
            <a:extLst>
              <a:ext uri="{FF2B5EF4-FFF2-40B4-BE49-F238E27FC236}">
                <a16:creationId xmlns:a16="http://schemas.microsoft.com/office/drawing/2014/main" id="{A720F7E1-B2FC-4EB2-A054-EBA4F754224C}"/>
              </a:ext>
            </a:extLst>
          </p:cNvPr>
          <p:cNvSpPr/>
          <p:nvPr/>
        </p:nvSpPr>
        <p:spPr>
          <a:xfrm>
            <a:off x="290896" y="1986633"/>
            <a:ext cx="522000" cy="522000"/>
          </a:xfrm>
          <a:prstGeom prst="ellipse">
            <a:avLst/>
          </a:prstGeom>
          <a:solidFill>
            <a:schemeClr val="accent2"/>
          </a:solidFill>
          <a:ln w="28575">
            <a:solidFill>
              <a:srgbClr val="EACEF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bg1"/>
                </a:solidFill>
              </a:rPr>
              <a:t>1</a:t>
            </a:r>
          </a:p>
        </p:txBody>
      </p:sp>
      <p:sp>
        <p:nvSpPr>
          <p:cNvPr id="3" name="Oval 2">
            <a:extLst>
              <a:ext uri="{FF2B5EF4-FFF2-40B4-BE49-F238E27FC236}">
                <a16:creationId xmlns:a16="http://schemas.microsoft.com/office/drawing/2014/main" id="{0678F55F-3A36-480F-8E30-25C1EC89C0AC}"/>
              </a:ext>
            </a:extLst>
          </p:cNvPr>
          <p:cNvSpPr/>
          <p:nvPr/>
        </p:nvSpPr>
        <p:spPr>
          <a:xfrm>
            <a:off x="8308809" y="3580540"/>
            <a:ext cx="522000" cy="522000"/>
          </a:xfrm>
          <a:prstGeom prst="ellipse">
            <a:avLst/>
          </a:prstGeom>
          <a:solidFill>
            <a:schemeClr val="accent3">
              <a:lumMod val="50000"/>
            </a:schemeClr>
          </a:solid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bg1"/>
                </a:solidFill>
              </a:rPr>
              <a:t>2</a:t>
            </a:r>
          </a:p>
        </p:txBody>
      </p:sp>
      <p:sp>
        <p:nvSpPr>
          <p:cNvPr id="4" name="Oval 3">
            <a:extLst>
              <a:ext uri="{FF2B5EF4-FFF2-40B4-BE49-F238E27FC236}">
                <a16:creationId xmlns:a16="http://schemas.microsoft.com/office/drawing/2014/main" id="{D9840082-3A5D-494C-BF64-8619CFABC84D}"/>
              </a:ext>
            </a:extLst>
          </p:cNvPr>
          <p:cNvSpPr/>
          <p:nvPr/>
        </p:nvSpPr>
        <p:spPr>
          <a:xfrm>
            <a:off x="333823" y="5243725"/>
            <a:ext cx="522000" cy="522000"/>
          </a:xfrm>
          <a:prstGeom prst="ellipse">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bg1"/>
                </a:solidFill>
              </a:rPr>
              <a:t>3</a:t>
            </a:r>
          </a:p>
        </p:txBody>
      </p:sp>
      <p:sp>
        <p:nvSpPr>
          <p:cNvPr id="30" name="Rectangle: Rounded Corners 29">
            <a:extLst>
              <a:ext uri="{FF2B5EF4-FFF2-40B4-BE49-F238E27FC236}">
                <a16:creationId xmlns:a16="http://schemas.microsoft.com/office/drawing/2014/main" id="{330065E5-DC33-495D-9254-FD524029B84A}"/>
              </a:ext>
            </a:extLst>
          </p:cNvPr>
          <p:cNvSpPr/>
          <p:nvPr/>
        </p:nvSpPr>
        <p:spPr>
          <a:xfrm>
            <a:off x="333823" y="2624796"/>
            <a:ext cx="5632040" cy="852039"/>
          </a:xfrm>
          <a:prstGeom prst="roundRect">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Find a </a:t>
            </a:r>
            <a:r>
              <a:rPr lang="en-GB" sz="1600" b="1" dirty="0"/>
              <a:t>trusted adult and tell them what has happened</a:t>
            </a:r>
            <a:r>
              <a:rPr lang="en-GB" sz="1600" dirty="0"/>
              <a:t>. They will be able to help you make the bullying stop.</a:t>
            </a:r>
            <a:endParaRPr lang="en-GB" sz="1600" dirty="0">
              <a:solidFill>
                <a:schemeClr val="tx1"/>
              </a:solidFill>
              <a:ea typeface="Lato" panose="020F0502020204030203" pitchFamily="34" charset="0"/>
              <a:cs typeface="Century Gothic"/>
            </a:endParaRPr>
          </a:p>
        </p:txBody>
      </p:sp>
      <p:sp>
        <p:nvSpPr>
          <p:cNvPr id="31" name="Rectangle: Rounded Corners 30">
            <a:extLst>
              <a:ext uri="{FF2B5EF4-FFF2-40B4-BE49-F238E27FC236}">
                <a16:creationId xmlns:a16="http://schemas.microsoft.com/office/drawing/2014/main" id="{2D6C6298-A4E4-45B6-9518-A7486CB4B4F5}"/>
              </a:ext>
            </a:extLst>
          </p:cNvPr>
          <p:cNvSpPr/>
          <p:nvPr/>
        </p:nvSpPr>
        <p:spPr>
          <a:xfrm>
            <a:off x="3086101" y="4226888"/>
            <a:ext cx="5749186" cy="852039"/>
          </a:xfrm>
          <a:prstGeom prst="roundRect">
            <a:avLst/>
          </a:prstGeom>
          <a:solidFill>
            <a:schemeClr val="bg1">
              <a:lumMod val="95000"/>
            </a:schemeClr>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If talking about it is hard, try to </a:t>
            </a:r>
            <a:r>
              <a:rPr lang="en-GB" sz="1600" b="1" dirty="0"/>
              <a:t>write down what is happening </a:t>
            </a:r>
            <a:r>
              <a:rPr lang="en-GB" sz="1600" dirty="0"/>
              <a:t>and how you are feeling, and then </a:t>
            </a:r>
            <a:r>
              <a:rPr lang="en-GB" sz="1600" b="1" dirty="0"/>
              <a:t>share this with an adult.</a:t>
            </a:r>
            <a:endParaRPr lang="en-GB" sz="1600" b="1" dirty="0">
              <a:solidFill>
                <a:schemeClr val="tx1"/>
              </a:solidFill>
              <a:ea typeface="Lato" panose="020F0502020204030203" pitchFamily="34" charset="0"/>
              <a:cs typeface="Century Gothic"/>
            </a:endParaRPr>
          </a:p>
        </p:txBody>
      </p:sp>
      <p:sp>
        <p:nvSpPr>
          <p:cNvPr id="32" name="Rectangle: Rounded Corners 31">
            <a:extLst>
              <a:ext uri="{FF2B5EF4-FFF2-40B4-BE49-F238E27FC236}">
                <a16:creationId xmlns:a16="http://schemas.microsoft.com/office/drawing/2014/main" id="{F7D15DBA-DA61-4472-B187-0A95C34B630C}"/>
              </a:ext>
            </a:extLst>
          </p:cNvPr>
          <p:cNvSpPr/>
          <p:nvPr/>
        </p:nvSpPr>
        <p:spPr>
          <a:xfrm>
            <a:off x="421519" y="5891179"/>
            <a:ext cx="5544344" cy="852039"/>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If you’re finding it hard to talk to someone that you know, you can </a:t>
            </a:r>
            <a:r>
              <a:rPr lang="en-GB" sz="1600" b="1" dirty="0"/>
              <a:t>call the National Bullying Helpline </a:t>
            </a:r>
            <a:r>
              <a:rPr lang="en-GB" sz="1600" dirty="0"/>
              <a:t>for advice on </a:t>
            </a:r>
            <a:r>
              <a:rPr lang="en-GB" sz="1600" b="1" dirty="0"/>
              <a:t>0300 323 0169 </a:t>
            </a:r>
            <a:r>
              <a:rPr lang="en-GB" sz="1600" dirty="0"/>
              <a:t>for free.</a:t>
            </a:r>
            <a:endParaRPr lang="en-GB" sz="1600" dirty="0">
              <a:solidFill>
                <a:schemeClr val="tx1"/>
              </a:solidFill>
              <a:ea typeface="Lato" panose="020F0502020204030203" pitchFamily="34" charset="0"/>
              <a:cs typeface="Century Gothic"/>
            </a:endParaRPr>
          </a:p>
        </p:txBody>
      </p:sp>
      <p:pic>
        <p:nvPicPr>
          <p:cNvPr id="2052" name="Picture 4" descr="Resources — Dance - The Play">
            <a:extLst>
              <a:ext uri="{FF2B5EF4-FFF2-40B4-BE49-F238E27FC236}">
                <a16:creationId xmlns:a16="http://schemas.microsoft.com/office/drawing/2014/main" id="{001BC41F-7854-421A-B686-D95DBA75B4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169"/>
          <a:stretch/>
        </p:blipFill>
        <p:spPr bwMode="auto">
          <a:xfrm>
            <a:off x="6075853" y="5203275"/>
            <a:ext cx="2759434" cy="14580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7B787BD-3B85-4CE8-9AAF-C60A65BF263D}"/>
              </a:ext>
            </a:extLst>
          </p:cNvPr>
          <p:cNvPicPr>
            <a:picLocks noChangeAspect="1"/>
          </p:cNvPicPr>
          <p:nvPr/>
        </p:nvPicPr>
        <p:blipFill rotWithShape="1">
          <a:blip r:embed="rId4"/>
          <a:srcRect t="5332" b="3438"/>
          <a:stretch/>
        </p:blipFill>
        <p:spPr>
          <a:xfrm>
            <a:off x="336621" y="3615668"/>
            <a:ext cx="2634197" cy="1505111"/>
          </a:xfrm>
          <a:prstGeom prst="rect">
            <a:avLst/>
          </a:prstGeom>
        </p:spPr>
      </p:pic>
      <p:pic>
        <p:nvPicPr>
          <p:cNvPr id="9" name="Picture 8">
            <a:extLst>
              <a:ext uri="{FF2B5EF4-FFF2-40B4-BE49-F238E27FC236}">
                <a16:creationId xmlns:a16="http://schemas.microsoft.com/office/drawing/2014/main" id="{02AD1EB2-4BF9-49D2-98D4-CFE8DE25E6AB}"/>
              </a:ext>
            </a:extLst>
          </p:cNvPr>
          <p:cNvPicPr>
            <a:picLocks noChangeAspect="1"/>
          </p:cNvPicPr>
          <p:nvPr/>
        </p:nvPicPr>
        <p:blipFill rotWithShape="1">
          <a:blip r:embed="rId5"/>
          <a:srcRect b="12751"/>
          <a:stretch/>
        </p:blipFill>
        <p:spPr>
          <a:xfrm>
            <a:off x="6075853" y="1982730"/>
            <a:ext cx="2777250" cy="1494106"/>
          </a:xfrm>
          <a:prstGeom prst="rect">
            <a:avLst/>
          </a:prstGeom>
        </p:spPr>
      </p:pic>
      <p:pic>
        <p:nvPicPr>
          <p:cNvPr id="5" name="Picture 4" descr="A close up of a screen&#10;&#10;Description automatically generated">
            <a:extLst>
              <a:ext uri="{FF2B5EF4-FFF2-40B4-BE49-F238E27FC236}">
                <a16:creationId xmlns:a16="http://schemas.microsoft.com/office/drawing/2014/main" id="{AC9C07B5-C07E-4847-9D56-059CEB0F8E36}"/>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1430" y="61130"/>
            <a:ext cx="913725" cy="939086"/>
          </a:xfrm>
          <a:prstGeom prst="rect">
            <a:avLst/>
          </a:prstGeom>
        </p:spPr>
      </p:pic>
    </p:spTree>
    <p:extLst>
      <p:ext uri="{BB962C8B-B14F-4D97-AF65-F5344CB8AC3E}">
        <p14:creationId xmlns:p14="http://schemas.microsoft.com/office/powerpoint/2010/main" val="396847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nodeType="withEffect">
                                  <p:stCondLst>
                                    <p:cond delay="0"/>
                                  </p:stCondLst>
                                  <p:childTnLst>
                                    <p:set>
                                      <p:cBhvr>
                                        <p:cTn id="40" dur="1" fill="hold">
                                          <p:stCondLst>
                                            <p:cond delay="0"/>
                                          </p:stCondLst>
                                        </p:cTn>
                                        <p:tgtEl>
                                          <p:spTgt spid="2052"/>
                                        </p:tgtEl>
                                        <p:attrNameLst>
                                          <p:attrName>style.visibility</p:attrName>
                                        </p:attrNameLst>
                                      </p:cBhvr>
                                      <p:to>
                                        <p:strVal val="visible"/>
                                      </p:to>
                                    </p:set>
                                    <p:animEffect transition="in" filter="fade">
                                      <p:cBhvr>
                                        <p:cTn id="41" dur="500"/>
                                        <p:tgtEl>
                                          <p:spTgt spid="205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0" grpId="0" animBg="1"/>
      <p:bldP spid="2" grpId="0" animBg="1"/>
      <p:bldP spid="3" grpId="0" animBg="1"/>
      <p:bldP spid="4"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Group success">
            <a:extLst>
              <a:ext uri="{FF2B5EF4-FFF2-40B4-BE49-F238E27FC236}">
                <a16:creationId xmlns:a16="http://schemas.microsoft.com/office/drawing/2014/main" id="{3742954B-B74D-46E5-852A-C2F7BA65A5E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36827"/>
          <a:stretch/>
        </p:blipFill>
        <p:spPr>
          <a:xfrm>
            <a:off x="0" y="1011962"/>
            <a:ext cx="3568148" cy="2254118"/>
          </a:xfrm>
          <a:prstGeom prst="rect">
            <a:avLst/>
          </a:prstGeom>
        </p:spPr>
      </p:pic>
      <p:pic>
        <p:nvPicPr>
          <p:cNvPr id="15" name="Graphic 14" descr="Group success">
            <a:extLst>
              <a:ext uri="{FF2B5EF4-FFF2-40B4-BE49-F238E27FC236}">
                <a16:creationId xmlns:a16="http://schemas.microsoft.com/office/drawing/2014/main" id="{2D73FA3C-D92A-467A-8CB5-D68A1E5CEBE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36826"/>
          <a:stretch/>
        </p:blipFill>
        <p:spPr>
          <a:xfrm>
            <a:off x="3649906" y="1011962"/>
            <a:ext cx="3568148" cy="2254117"/>
          </a:xfrm>
          <a:prstGeom prst="rect">
            <a:avLst/>
          </a:prstGeom>
        </p:spPr>
      </p:pic>
      <p:pic>
        <p:nvPicPr>
          <p:cNvPr id="17" name="Graphic 16" descr="Group success">
            <a:extLst>
              <a:ext uri="{FF2B5EF4-FFF2-40B4-BE49-F238E27FC236}">
                <a16:creationId xmlns:a16="http://schemas.microsoft.com/office/drawing/2014/main" id="{274CC298-666E-4ECC-8A8D-00875433304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37871" r="50186"/>
          <a:stretch/>
        </p:blipFill>
        <p:spPr>
          <a:xfrm>
            <a:off x="7299812" y="1013224"/>
            <a:ext cx="1777438" cy="2216850"/>
          </a:xfrm>
          <a:prstGeom prst="rect">
            <a:avLst/>
          </a:prstGeom>
        </p:spPr>
      </p:pic>
      <p:pic>
        <p:nvPicPr>
          <p:cNvPr id="19" name="Graphic 18" descr="Group success">
            <a:extLst>
              <a:ext uri="{FF2B5EF4-FFF2-40B4-BE49-F238E27FC236}">
                <a16:creationId xmlns:a16="http://schemas.microsoft.com/office/drawing/2014/main" id="{7C2A7047-64E8-4770-89FB-0687068CA1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0" y="2076645"/>
            <a:ext cx="3568148" cy="3568148"/>
          </a:xfrm>
          <a:prstGeom prst="rect">
            <a:avLst/>
          </a:prstGeom>
        </p:spPr>
      </p:pic>
      <p:pic>
        <p:nvPicPr>
          <p:cNvPr id="21" name="Graphic 20" descr="Group success">
            <a:extLst>
              <a:ext uri="{FF2B5EF4-FFF2-40B4-BE49-F238E27FC236}">
                <a16:creationId xmlns:a16="http://schemas.microsoft.com/office/drawing/2014/main" id="{FF690020-99D9-4440-9AB1-15491155EF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3649906" y="2076644"/>
            <a:ext cx="3568148" cy="3568148"/>
          </a:xfrm>
          <a:prstGeom prst="rect">
            <a:avLst/>
          </a:prstGeom>
        </p:spPr>
      </p:pic>
      <p:pic>
        <p:nvPicPr>
          <p:cNvPr id="23" name="Graphic 22" descr="Group success">
            <a:extLst>
              <a:ext uri="{FF2B5EF4-FFF2-40B4-BE49-F238E27FC236}">
                <a16:creationId xmlns:a16="http://schemas.microsoft.com/office/drawing/2014/main" id="{90EFC064-D5C0-4607-8132-D5C4E0B7E18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50186"/>
          <a:stretch/>
        </p:blipFill>
        <p:spPr>
          <a:xfrm flipH="1">
            <a:off x="7299812" y="2053199"/>
            <a:ext cx="1777438" cy="3568148"/>
          </a:xfrm>
          <a:prstGeom prst="rect">
            <a:avLst/>
          </a:prstGeom>
        </p:spPr>
      </p:pic>
      <p:pic>
        <p:nvPicPr>
          <p:cNvPr id="25" name="Graphic 24" descr="Group success">
            <a:extLst>
              <a:ext uri="{FF2B5EF4-FFF2-40B4-BE49-F238E27FC236}">
                <a16:creationId xmlns:a16="http://schemas.microsoft.com/office/drawing/2014/main" id="{650E1A1F-DD36-4A1F-A03F-A10FD6F689E9}"/>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32981"/>
          <a:stretch/>
        </p:blipFill>
        <p:spPr>
          <a:xfrm>
            <a:off x="0" y="4477130"/>
            <a:ext cx="3568148" cy="2391316"/>
          </a:xfrm>
          <a:prstGeom prst="rect">
            <a:avLst/>
          </a:prstGeom>
        </p:spPr>
      </p:pic>
      <p:pic>
        <p:nvPicPr>
          <p:cNvPr id="27" name="Graphic 26" descr="Group success">
            <a:extLst>
              <a:ext uri="{FF2B5EF4-FFF2-40B4-BE49-F238E27FC236}">
                <a16:creationId xmlns:a16="http://schemas.microsoft.com/office/drawing/2014/main" id="{125EF061-B517-422F-B83A-996F9E1F7D59}"/>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32981"/>
          <a:stretch/>
        </p:blipFill>
        <p:spPr>
          <a:xfrm>
            <a:off x="3649906" y="4477130"/>
            <a:ext cx="3568148" cy="2391316"/>
          </a:xfrm>
          <a:prstGeom prst="rect">
            <a:avLst/>
          </a:prstGeom>
        </p:spPr>
      </p:pic>
      <p:pic>
        <p:nvPicPr>
          <p:cNvPr id="29" name="Graphic 28" descr="Group success">
            <a:extLst>
              <a:ext uri="{FF2B5EF4-FFF2-40B4-BE49-F238E27FC236}">
                <a16:creationId xmlns:a16="http://schemas.microsoft.com/office/drawing/2014/main" id="{94E216C0-90BC-45AB-A248-259ED17F67A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50186" b="32664"/>
          <a:stretch/>
        </p:blipFill>
        <p:spPr>
          <a:xfrm>
            <a:off x="7299812" y="4477130"/>
            <a:ext cx="1777438" cy="2402642"/>
          </a:xfrm>
          <a:prstGeom prst="rect">
            <a:avLst/>
          </a:prstGeom>
        </p:spPr>
      </p:pic>
      <p:sp>
        <p:nvSpPr>
          <p:cNvPr id="3" name="Text Placeholder 1">
            <a:extLst>
              <a:ext uri="{FF2B5EF4-FFF2-40B4-BE49-F238E27FC236}">
                <a16:creationId xmlns:a16="http://schemas.microsoft.com/office/drawing/2014/main" id="{6DB7A4A4-D077-4B92-AE51-C180BD73075D}"/>
              </a:ext>
            </a:extLst>
          </p:cNvPr>
          <p:cNvSpPr>
            <a:spLocks noGrp="1"/>
          </p:cNvSpPr>
          <p:nvPr>
            <p:ph type="body" sz="quarter" idx="10"/>
          </p:nvPr>
        </p:nvSpPr>
        <p:spPr>
          <a:xfrm>
            <a:off x="776288" y="241911"/>
            <a:ext cx="8300962" cy="571500"/>
          </a:xfrm>
        </p:spPr>
        <p:txBody>
          <a:bodyPr/>
          <a:lstStyle/>
          <a:p>
            <a:r>
              <a:rPr lang="en-GB" dirty="0"/>
              <a:t>Be heard: What can I do if I’m worried?</a:t>
            </a:r>
          </a:p>
          <a:p>
            <a:endParaRPr lang="en-GB" dirty="0"/>
          </a:p>
        </p:txBody>
      </p:sp>
      <p:pic>
        <p:nvPicPr>
          <p:cNvPr id="4" name="Picture 3" descr="A close up of a screen&#10;&#10;Description automatically generated">
            <a:extLst>
              <a:ext uri="{FF2B5EF4-FFF2-40B4-BE49-F238E27FC236}">
                <a16:creationId xmlns:a16="http://schemas.microsoft.com/office/drawing/2014/main" id="{79637158-BFCA-4B64-8FE2-E0D0E1055F0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1430" y="61130"/>
            <a:ext cx="913725" cy="939086"/>
          </a:xfrm>
          <a:prstGeom prst="rect">
            <a:avLst/>
          </a:prstGeom>
        </p:spPr>
      </p:pic>
      <p:pic>
        <p:nvPicPr>
          <p:cNvPr id="1026" name="Picture 2" descr="Anti-Bullying Week 2020: United Against Bullying | Anti-Bullying Alliance">
            <a:hlinkClick r:id="rId6"/>
            <a:extLst>
              <a:ext uri="{FF2B5EF4-FFF2-40B4-BE49-F238E27FC236}">
                <a16:creationId xmlns:a16="http://schemas.microsoft.com/office/drawing/2014/main" id="{2A482CF2-0E36-40D9-911F-B8560B1081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9500" y="1246314"/>
            <a:ext cx="7185000" cy="48588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B6687BB0-0AB9-4E25-A710-9ABAEF46EA6B}"/>
              </a:ext>
            </a:extLst>
          </p:cNvPr>
          <p:cNvSpPr/>
          <p:nvPr/>
        </p:nvSpPr>
        <p:spPr>
          <a:xfrm>
            <a:off x="7648692" y="1132034"/>
            <a:ext cx="784427" cy="571501"/>
          </a:xfrm>
          <a:prstGeom prst="roundRect">
            <a:avLst/>
          </a:prstGeom>
          <a:solidFill>
            <a:schemeClr val="accent5"/>
          </a:solidFill>
          <a:ln w="28575">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0:00-1:57</a:t>
            </a:r>
            <a:endParaRPr lang="en-GB" sz="1600" dirty="0"/>
          </a:p>
        </p:txBody>
      </p:sp>
      <p:sp>
        <p:nvSpPr>
          <p:cNvPr id="9" name="TextBox 8">
            <a:extLst>
              <a:ext uri="{FF2B5EF4-FFF2-40B4-BE49-F238E27FC236}">
                <a16:creationId xmlns:a16="http://schemas.microsoft.com/office/drawing/2014/main" id="{13B10AD1-68CC-46CC-81ED-B4F2A88C1B02}"/>
              </a:ext>
            </a:extLst>
          </p:cNvPr>
          <p:cNvSpPr txBox="1"/>
          <p:nvPr/>
        </p:nvSpPr>
        <p:spPr>
          <a:xfrm>
            <a:off x="111291" y="6616089"/>
            <a:ext cx="4578016" cy="215444"/>
          </a:xfrm>
          <a:prstGeom prst="rect">
            <a:avLst/>
          </a:prstGeom>
          <a:noFill/>
        </p:spPr>
        <p:txBody>
          <a:bodyPr wrap="square">
            <a:spAutoFit/>
          </a:bodyPr>
          <a:lstStyle/>
          <a:p>
            <a:r>
              <a:rPr lang="en-GB" sz="800" dirty="0">
                <a:hlinkClick r:id="rId6"/>
              </a:rPr>
              <a:t>https://safeshare.tv/x/ss5fabd06f60331</a:t>
            </a:r>
            <a:r>
              <a:rPr lang="en-GB" sz="800" dirty="0"/>
              <a:t> </a:t>
            </a:r>
          </a:p>
        </p:txBody>
      </p:sp>
      <p:sp>
        <p:nvSpPr>
          <p:cNvPr id="32" name="Rectangle: Rounded Corners 31">
            <a:extLst>
              <a:ext uri="{FF2B5EF4-FFF2-40B4-BE49-F238E27FC236}">
                <a16:creationId xmlns:a16="http://schemas.microsoft.com/office/drawing/2014/main" id="{3C985EE8-706E-4A2D-97E6-9680D6CBBCAC}"/>
              </a:ext>
            </a:extLst>
          </p:cNvPr>
          <p:cNvSpPr/>
          <p:nvPr/>
        </p:nvSpPr>
        <p:spPr>
          <a:xfrm>
            <a:off x="885644" y="5644793"/>
            <a:ext cx="7372712" cy="872140"/>
          </a:xfrm>
          <a:prstGeom prst="roundRect">
            <a:avLst/>
          </a:prstGeom>
          <a:solidFill>
            <a:schemeClr val="accent5"/>
          </a:solidFill>
          <a:ln w="28575">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Watch!</a:t>
            </a:r>
          </a:p>
          <a:p>
            <a:pPr algn="ctr"/>
            <a:r>
              <a:rPr lang="en-GB" sz="1600" dirty="0"/>
              <a:t>Click the image to watch this year’s Anti Bullying Week video. While watching, think about what you can do to unite against bullying.</a:t>
            </a:r>
          </a:p>
        </p:txBody>
      </p:sp>
    </p:spTree>
    <p:extLst>
      <p:ext uri="{BB962C8B-B14F-4D97-AF65-F5344CB8AC3E}">
        <p14:creationId xmlns:p14="http://schemas.microsoft.com/office/powerpoint/2010/main" val="28958278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8" name="Picture 7">
            <a:extLst>
              <a:ext uri="{FF2B5EF4-FFF2-40B4-BE49-F238E27FC236}">
                <a16:creationId xmlns:a16="http://schemas.microsoft.com/office/drawing/2014/main" id="{60CE0262-02A6-4B07-B71A-E8729C4A36D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39315" y="2400300"/>
            <a:ext cx="2994489" cy="4491733"/>
          </a:xfrm>
          <a:prstGeom prst="rect">
            <a:avLst/>
          </a:prstGeom>
        </p:spPr>
      </p:pic>
      <p:sp>
        <p:nvSpPr>
          <p:cNvPr id="238" name="Google Shape;238;p11"/>
          <p:cNvSpPr/>
          <p:nvPr/>
        </p:nvSpPr>
        <p:spPr>
          <a:xfrm>
            <a:off x="262611" y="5184394"/>
            <a:ext cx="2994489" cy="1528019"/>
          </a:xfrm>
          <a:prstGeom prst="roundRect">
            <a:avLst>
              <a:gd name="adj" fmla="val 16667"/>
            </a:avLst>
          </a:prstGeom>
          <a:solidFill>
            <a:schemeClr val="bg1">
              <a:lumMod val="95000"/>
            </a:schemeClr>
          </a:solidFill>
          <a:ln w="28575" cap="flat" cmpd="sng">
            <a:solidFill>
              <a:schemeClr val="bg1">
                <a:lumMod val="50000"/>
              </a:schemeClr>
            </a:solidFill>
            <a:prstDash val="solid"/>
            <a:miter lim="800000"/>
            <a:headEnd type="none" w="sm" len="sm"/>
            <a:tailEnd type="none" w="sm" len="sm"/>
          </a:ln>
        </p:spPr>
        <p:txBody>
          <a:bodyPr spcFirstLastPara="1" wrap="square" lIns="36000" tIns="45700" rIns="36000" bIns="45700" anchor="ctr" anchorCtr="0">
            <a:noAutofit/>
          </a:bodyPr>
          <a:lstStyle/>
          <a:p>
            <a:pPr marL="0" marR="0" lvl="0" indent="0" algn="ctr" rtl="0">
              <a:spcBef>
                <a:spcPts val="0"/>
              </a:spcBef>
              <a:spcAft>
                <a:spcPts val="0"/>
              </a:spcAft>
              <a:buNone/>
            </a:pPr>
            <a:r>
              <a:rPr lang="en-GB" sz="1600" dirty="0">
                <a:latin typeface="Century Gothic"/>
                <a:ea typeface="Century Gothic"/>
                <a:cs typeface="Century Gothic"/>
                <a:sym typeface="Century Gothic"/>
              </a:rPr>
              <a:t>Head over to the next slide to find out what you will be discussing this week.</a:t>
            </a:r>
            <a:endParaRPr lang="en-GB" sz="1600" b="1" dirty="0">
              <a:sym typeface="Century Gothic"/>
            </a:endParaRPr>
          </a:p>
          <a:p>
            <a:pPr marL="0" marR="0" lvl="0" indent="0" algn="ctr" rtl="0">
              <a:spcBef>
                <a:spcPts val="0"/>
              </a:spcBef>
              <a:spcAft>
                <a:spcPts val="0"/>
              </a:spcAft>
              <a:buNone/>
            </a:pPr>
            <a:r>
              <a:rPr lang="en-GB" sz="1600" b="1" dirty="0">
                <a:latin typeface="Century Gothic"/>
                <a:sym typeface="Century Gothic"/>
              </a:rPr>
              <a:t>Make sure you vote and have your voice heard!</a:t>
            </a:r>
            <a:endParaRPr b="1" dirty="0"/>
          </a:p>
        </p:txBody>
      </p:sp>
      <p:pic>
        <p:nvPicPr>
          <p:cNvPr id="13" name="Picture 12" descr="A close up of a sign&#10;&#10;Description automatically generated">
            <a:extLst>
              <a:ext uri="{FF2B5EF4-FFF2-40B4-BE49-F238E27FC236}">
                <a16:creationId xmlns:a16="http://schemas.microsoft.com/office/drawing/2014/main" id="{70A5A2F4-2C54-4185-BF2F-4654C7A22918}"/>
              </a:ext>
            </a:extLst>
          </p:cNvPr>
          <p:cNvPicPr>
            <a:picLocks noChangeAspect="1"/>
          </p:cNvPicPr>
          <p:nvPr/>
        </p:nvPicPr>
        <p:blipFill>
          <a:blip r:embed="rId4" cstate="print">
            <a:clrChange>
              <a:clrFrom>
                <a:srgbClr val="FEDF22"/>
              </a:clrFrom>
              <a:clrTo>
                <a:srgbClr val="FEDF22">
                  <a:alpha val="0"/>
                </a:srgbClr>
              </a:clrTo>
            </a:clrChange>
            <a:extLst>
              <a:ext uri="{28A0092B-C50C-407E-A947-70E740481C1C}">
                <a14:useLocalDpi xmlns:a14="http://schemas.microsoft.com/office/drawing/2010/main"/>
              </a:ext>
            </a:extLst>
          </a:blip>
          <a:stretch>
            <a:fillRect/>
          </a:stretch>
        </p:blipFill>
        <p:spPr>
          <a:xfrm>
            <a:off x="6445513" y="4783072"/>
            <a:ext cx="2049400" cy="2049400"/>
          </a:xfrm>
          <a:prstGeom prst="rect">
            <a:avLst/>
          </a:prstGeom>
        </p:spPr>
      </p:pic>
      <p:sp>
        <p:nvSpPr>
          <p:cNvPr id="14" name="Thought Bubble: Cloud 13">
            <a:extLst>
              <a:ext uri="{FF2B5EF4-FFF2-40B4-BE49-F238E27FC236}">
                <a16:creationId xmlns:a16="http://schemas.microsoft.com/office/drawing/2014/main" id="{F2FF7729-3FA1-4EC0-928C-7C898538BA6E}"/>
              </a:ext>
            </a:extLst>
          </p:cNvPr>
          <p:cNvSpPr/>
          <p:nvPr/>
        </p:nvSpPr>
        <p:spPr>
          <a:xfrm>
            <a:off x="5007429" y="1197597"/>
            <a:ext cx="3507921" cy="1410506"/>
          </a:xfrm>
          <a:custGeom>
            <a:avLst/>
            <a:gdLst>
              <a:gd name="connsiteX0" fmla="*/ 316687 w 3507921"/>
              <a:gd name="connsiteY0" fmla="*/ 469189 h 1410506"/>
              <a:gd name="connsiteX1" fmla="*/ 456598 w 3507921"/>
              <a:gd name="connsiteY1" fmla="*/ 225517 h 1410506"/>
              <a:gd name="connsiteX2" fmla="*/ 1137232 w 3507921"/>
              <a:gd name="connsiteY2" fmla="*/ 169848 h 1410506"/>
              <a:gd name="connsiteX3" fmla="*/ 1823469 w 3507921"/>
              <a:gd name="connsiteY3" fmla="*/ 112056 h 1410506"/>
              <a:gd name="connsiteX4" fmla="*/ 2090867 w 3507921"/>
              <a:gd name="connsiteY4" fmla="*/ 6530 h 1410506"/>
              <a:gd name="connsiteX5" fmla="*/ 2422495 w 3507921"/>
              <a:gd name="connsiteY5" fmla="*/ 81006 h 1410506"/>
              <a:gd name="connsiteX6" fmla="*/ 2879662 w 3507921"/>
              <a:gd name="connsiteY6" fmla="*/ 22528 h 1410506"/>
              <a:gd name="connsiteX7" fmla="*/ 3111493 w 3507921"/>
              <a:gd name="connsiteY7" fmla="*/ 182059 h 1410506"/>
              <a:gd name="connsiteX8" fmla="*/ 3409017 w 3507921"/>
              <a:gd name="connsiteY8" fmla="*/ 336888 h 1410506"/>
              <a:gd name="connsiteX9" fmla="*/ 3395700 w 3507921"/>
              <a:gd name="connsiteY9" fmla="*/ 504778 h 1410506"/>
              <a:gd name="connsiteX10" fmla="*/ 3492979 w 3507921"/>
              <a:gd name="connsiteY10" fmla="*/ 761477 h 1410506"/>
              <a:gd name="connsiteX11" fmla="*/ 3037274 w 3507921"/>
              <a:gd name="connsiteY11" fmla="*/ 986178 h 1410506"/>
              <a:gd name="connsiteX12" fmla="*/ 2874140 w 3507921"/>
              <a:gd name="connsiteY12" fmla="*/ 1178719 h 1410506"/>
              <a:gd name="connsiteX13" fmla="*/ 2318719 w 3507921"/>
              <a:gd name="connsiteY13" fmla="*/ 1202031 h 1410506"/>
              <a:gd name="connsiteX14" fmla="*/ 1921804 w 3507921"/>
              <a:gd name="connsiteY14" fmla="*/ 1407436 h 1410506"/>
              <a:gd name="connsiteX15" fmla="*/ 1338206 w 3507921"/>
              <a:gd name="connsiteY15" fmla="*/ 1282058 h 1410506"/>
              <a:gd name="connsiteX16" fmla="*/ 471295 w 3507921"/>
              <a:gd name="connsiteY16" fmla="*/ 1158182 h 1410506"/>
              <a:gd name="connsiteX17" fmla="*/ 90134 w 3507921"/>
              <a:gd name="connsiteY17" fmla="*/ 1020331 h 1410506"/>
              <a:gd name="connsiteX18" fmla="*/ 171579 w 3507921"/>
              <a:gd name="connsiteY18" fmla="*/ 834255 h 1410506"/>
              <a:gd name="connsiteX19" fmla="*/ -407 w 3507921"/>
              <a:gd name="connsiteY19" fmla="*/ 643347 h 1410506"/>
              <a:gd name="connsiteX20" fmla="*/ 313682 w 3507921"/>
              <a:gd name="connsiteY20" fmla="*/ 473662 h 1410506"/>
              <a:gd name="connsiteX21" fmla="*/ 316687 w 3507921"/>
              <a:gd name="connsiteY21" fmla="*/ 469189 h 1410506"/>
              <a:gd name="connsiteX0" fmla="*/ 257198 w 3507921"/>
              <a:gd name="connsiteY0" fmla="*/ 1745205 h 1410506"/>
              <a:gd name="connsiteX1" fmla="*/ 218017 w 3507921"/>
              <a:gd name="connsiteY1" fmla="*/ 1784386 h 1410506"/>
              <a:gd name="connsiteX2" fmla="*/ 178836 w 3507921"/>
              <a:gd name="connsiteY2" fmla="*/ 1745205 h 1410506"/>
              <a:gd name="connsiteX3" fmla="*/ 218017 w 3507921"/>
              <a:gd name="connsiteY3" fmla="*/ 1706024 h 1410506"/>
              <a:gd name="connsiteX4" fmla="*/ 257198 w 3507921"/>
              <a:gd name="connsiteY4" fmla="*/ 1745205 h 1410506"/>
              <a:gd name="connsiteX0" fmla="*/ 488200 w 3507921"/>
              <a:gd name="connsiteY0" fmla="*/ 1615327 h 1410506"/>
              <a:gd name="connsiteX1" fmla="*/ 409839 w 3507921"/>
              <a:gd name="connsiteY1" fmla="*/ 1693688 h 1410506"/>
              <a:gd name="connsiteX2" fmla="*/ 331478 w 3507921"/>
              <a:gd name="connsiteY2" fmla="*/ 1615327 h 1410506"/>
              <a:gd name="connsiteX3" fmla="*/ 409839 w 3507921"/>
              <a:gd name="connsiteY3" fmla="*/ 1536966 h 1410506"/>
              <a:gd name="connsiteX4" fmla="*/ 488200 w 3507921"/>
              <a:gd name="connsiteY4" fmla="*/ 1615327 h 1410506"/>
              <a:gd name="connsiteX0" fmla="*/ 784089 w 3507921"/>
              <a:gd name="connsiteY0" fmla="*/ 1441516 h 1410506"/>
              <a:gd name="connsiteX1" fmla="*/ 666547 w 3507921"/>
              <a:gd name="connsiteY1" fmla="*/ 1559058 h 1410506"/>
              <a:gd name="connsiteX2" fmla="*/ 549005 w 3507921"/>
              <a:gd name="connsiteY2" fmla="*/ 1441516 h 1410506"/>
              <a:gd name="connsiteX3" fmla="*/ 666547 w 3507921"/>
              <a:gd name="connsiteY3" fmla="*/ 1323974 h 1410506"/>
              <a:gd name="connsiteX4" fmla="*/ 784089 w 3507921"/>
              <a:gd name="connsiteY4" fmla="*/ 1441516 h 1410506"/>
              <a:gd name="connsiteX0" fmla="*/ 381080 w 3507921"/>
              <a:gd name="connsiteY0" fmla="*/ 854694 h 1410506"/>
              <a:gd name="connsiteX1" fmla="*/ 175396 w 3507921"/>
              <a:gd name="connsiteY1" fmla="*/ 828672 h 1410506"/>
              <a:gd name="connsiteX2" fmla="*/ 562566 w 3507921"/>
              <a:gd name="connsiteY2" fmla="*/ 1139473 h 1410506"/>
              <a:gd name="connsiteX3" fmla="*/ 472594 w 3507921"/>
              <a:gd name="connsiteY3" fmla="*/ 1151913 h 1410506"/>
              <a:gd name="connsiteX4" fmla="*/ 1338044 w 3507921"/>
              <a:gd name="connsiteY4" fmla="*/ 1276312 h 1410506"/>
              <a:gd name="connsiteX5" fmla="*/ 1283801 w 3507921"/>
              <a:gd name="connsiteY5" fmla="*/ 1219499 h 1410506"/>
              <a:gd name="connsiteX6" fmla="*/ 2340806 w 3507921"/>
              <a:gd name="connsiteY6" fmla="*/ 1134641 h 1410506"/>
              <a:gd name="connsiteX7" fmla="*/ 2319125 w 3507921"/>
              <a:gd name="connsiteY7" fmla="*/ 1196971 h 1410506"/>
              <a:gd name="connsiteX8" fmla="*/ 2771338 w 3507921"/>
              <a:gd name="connsiteY8" fmla="*/ 749461 h 1410506"/>
              <a:gd name="connsiteX9" fmla="*/ 3035326 w 3507921"/>
              <a:gd name="connsiteY9" fmla="*/ 982456 h 1410506"/>
              <a:gd name="connsiteX10" fmla="*/ 3394075 w 3507921"/>
              <a:gd name="connsiteY10" fmla="*/ 501317 h 1410506"/>
              <a:gd name="connsiteX11" fmla="*/ 3276495 w 3507921"/>
              <a:gd name="connsiteY11" fmla="*/ 588690 h 1410506"/>
              <a:gd name="connsiteX12" fmla="*/ 3111980 w 3507921"/>
              <a:gd name="connsiteY12" fmla="*/ 177162 h 1410506"/>
              <a:gd name="connsiteX13" fmla="*/ 3118152 w 3507921"/>
              <a:gd name="connsiteY13" fmla="*/ 218432 h 1410506"/>
              <a:gd name="connsiteX14" fmla="*/ 2361188 w 3507921"/>
              <a:gd name="connsiteY14" fmla="*/ 129035 h 1410506"/>
              <a:gd name="connsiteX15" fmla="*/ 2421439 w 3507921"/>
              <a:gd name="connsiteY15" fmla="*/ 76402 h 1410506"/>
              <a:gd name="connsiteX16" fmla="*/ 1797890 w 3507921"/>
              <a:gd name="connsiteY16" fmla="*/ 154110 h 1410506"/>
              <a:gd name="connsiteX17" fmla="*/ 1827042 w 3507921"/>
              <a:gd name="connsiteY17" fmla="*/ 108726 h 1410506"/>
              <a:gd name="connsiteX18" fmla="*/ 1136826 w 3507921"/>
              <a:gd name="connsiteY18" fmla="*/ 169521 h 1410506"/>
              <a:gd name="connsiteX19" fmla="*/ 1242388 w 3507921"/>
              <a:gd name="connsiteY19" fmla="*/ 213534 h 1410506"/>
              <a:gd name="connsiteX20" fmla="*/ 335120 w 3507921"/>
              <a:gd name="connsiteY20" fmla="*/ 515520 h 1410506"/>
              <a:gd name="connsiteX21" fmla="*/ 316687 w 3507921"/>
              <a:gd name="connsiteY21" fmla="*/ 469189 h 141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07921" h="1410506" fill="none" extrusionOk="0">
                <a:moveTo>
                  <a:pt x="316687" y="469189"/>
                </a:moveTo>
                <a:cubicBezTo>
                  <a:pt x="295998" y="383317"/>
                  <a:pt x="333158" y="278487"/>
                  <a:pt x="456598" y="225517"/>
                </a:cubicBezTo>
                <a:cubicBezTo>
                  <a:pt x="623851" y="119685"/>
                  <a:pt x="933645" y="114769"/>
                  <a:pt x="1137232" y="169848"/>
                </a:cubicBezTo>
                <a:cubicBezTo>
                  <a:pt x="1234160" y="48242"/>
                  <a:pt x="1634177" y="36635"/>
                  <a:pt x="1823469" y="112056"/>
                </a:cubicBezTo>
                <a:cubicBezTo>
                  <a:pt x="1892720" y="54473"/>
                  <a:pt x="1969810" y="10702"/>
                  <a:pt x="2090867" y="6530"/>
                </a:cubicBezTo>
                <a:cubicBezTo>
                  <a:pt x="2218279" y="6525"/>
                  <a:pt x="2344883" y="18519"/>
                  <a:pt x="2422495" y="81006"/>
                </a:cubicBezTo>
                <a:cubicBezTo>
                  <a:pt x="2534259" y="22407"/>
                  <a:pt x="2717733" y="10911"/>
                  <a:pt x="2879662" y="22528"/>
                </a:cubicBezTo>
                <a:cubicBezTo>
                  <a:pt x="2998620" y="42918"/>
                  <a:pt x="3089434" y="110465"/>
                  <a:pt x="3111493" y="182059"/>
                </a:cubicBezTo>
                <a:cubicBezTo>
                  <a:pt x="3251159" y="204322"/>
                  <a:pt x="3347534" y="254301"/>
                  <a:pt x="3409017" y="336888"/>
                </a:cubicBezTo>
                <a:cubicBezTo>
                  <a:pt x="3443392" y="392778"/>
                  <a:pt x="3443255" y="461717"/>
                  <a:pt x="3395700" y="504778"/>
                </a:cubicBezTo>
                <a:cubicBezTo>
                  <a:pt x="3487303" y="588715"/>
                  <a:pt x="3528261" y="685065"/>
                  <a:pt x="3492979" y="761477"/>
                </a:cubicBezTo>
                <a:cubicBezTo>
                  <a:pt x="3404510" y="859737"/>
                  <a:pt x="3268175" y="951371"/>
                  <a:pt x="3037274" y="986178"/>
                </a:cubicBezTo>
                <a:cubicBezTo>
                  <a:pt x="3030527" y="1051477"/>
                  <a:pt x="2976496" y="1132876"/>
                  <a:pt x="2874140" y="1178719"/>
                </a:cubicBezTo>
                <a:cubicBezTo>
                  <a:pt x="2740383" y="1241319"/>
                  <a:pt x="2500741" y="1241347"/>
                  <a:pt x="2318719" y="1202031"/>
                </a:cubicBezTo>
                <a:cubicBezTo>
                  <a:pt x="2272499" y="1284839"/>
                  <a:pt x="2133804" y="1372634"/>
                  <a:pt x="1921804" y="1407436"/>
                </a:cubicBezTo>
                <a:cubicBezTo>
                  <a:pt x="1701678" y="1443586"/>
                  <a:pt x="1458699" y="1381736"/>
                  <a:pt x="1338206" y="1282058"/>
                </a:cubicBezTo>
                <a:cubicBezTo>
                  <a:pt x="1056951" y="1401252"/>
                  <a:pt x="644890" y="1301157"/>
                  <a:pt x="471295" y="1158182"/>
                </a:cubicBezTo>
                <a:cubicBezTo>
                  <a:pt x="295117" y="1174649"/>
                  <a:pt x="143893" y="1118652"/>
                  <a:pt x="90134" y="1020331"/>
                </a:cubicBezTo>
                <a:cubicBezTo>
                  <a:pt x="59894" y="955228"/>
                  <a:pt x="75404" y="884391"/>
                  <a:pt x="171579" y="834255"/>
                </a:cubicBezTo>
                <a:cubicBezTo>
                  <a:pt x="53899" y="788290"/>
                  <a:pt x="-23158" y="724462"/>
                  <a:pt x="-407" y="643347"/>
                </a:cubicBezTo>
                <a:cubicBezTo>
                  <a:pt x="1728" y="532433"/>
                  <a:pt x="175400" y="493291"/>
                  <a:pt x="313682" y="473662"/>
                </a:cubicBezTo>
                <a:cubicBezTo>
                  <a:pt x="314601" y="472092"/>
                  <a:pt x="315661" y="470646"/>
                  <a:pt x="316687" y="469189"/>
                </a:cubicBezTo>
                <a:close/>
              </a:path>
              <a:path w="3507921" h="1410506" fill="none" extrusionOk="0">
                <a:moveTo>
                  <a:pt x="257198" y="1745205"/>
                </a:moveTo>
                <a:cubicBezTo>
                  <a:pt x="256486" y="1769216"/>
                  <a:pt x="241681" y="1785606"/>
                  <a:pt x="218017" y="1784386"/>
                </a:cubicBezTo>
                <a:cubicBezTo>
                  <a:pt x="197488" y="1782154"/>
                  <a:pt x="180680" y="1766235"/>
                  <a:pt x="178836" y="1745205"/>
                </a:cubicBezTo>
                <a:cubicBezTo>
                  <a:pt x="180848" y="1726330"/>
                  <a:pt x="195124" y="1705574"/>
                  <a:pt x="218017" y="1706024"/>
                </a:cubicBezTo>
                <a:cubicBezTo>
                  <a:pt x="242702" y="1706877"/>
                  <a:pt x="255185" y="1724373"/>
                  <a:pt x="257198" y="1745205"/>
                </a:cubicBezTo>
                <a:close/>
              </a:path>
              <a:path w="3507921" h="1410506" fill="none" extrusionOk="0">
                <a:moveTo>
                  <a:pt x="488200" y="1615327"/>
                </a:moveTo>
                <a:cubicBezTo>
                  <a:pt x="483460" y="1661446"/>
                  <a:pt x="447757" y="1691773"/>
                  <a:pt x="409839" y="1693688"/>
                </a:cubicBezTo>
                <a:cubicBezTo>
                  <a:pt x="367651" y="1691459"/>
                  <a:pt x="331152" y="1657209"/>
                  <a:pt x="331478" y="1615327"/>
                </a:cubicBezTo>
                <a:cubicBezTo>
                  <a:pt x="325950" y="1568234"/>
                  <a:pt x="365783" y="1539391"/>
                  <a:pt x="409839" y="1536966"/>
                </a:cubicBezTo>
                <a:cubicBezTo>
                  <a:pt x="451171" y="1535298"/>
                  <a:pt x="480734" y="1575776"/>
                  <a:pt x="488200" y="1615327"/>
                </a:cubicBezTo>
                <a:close/>
              </a:path>
              <a:path w="3507921" h="1410506" fill="none" extrusionOk="0">
                <a:moveTo>
                  <a:pt x="784089" y="1441516"/>
                </a:moveTo>
                <a:cubicBezTo>
                  <a:pt x="786524" y="1510577"/>
                  <a:pt x="731850" y="1558083"/>
                  <a:pt x="666547" y="1559058"/>
                </a:cubicBezTo>
                <a:cubicBezTo>
                  <a:pt x="600350" y="1559751"/>
                  <a:pt x="547564" y="1501343"/>
                  <a:pt x="549005" y="1441516"/>
                </a:cubicBezTo>
                <a:cubicBezTo>
                  <a:pt x="547203" y="1365828"/>
                  <a:pt x="596995" y="1332866"/>
                  <a:pt x="666547" y="1323974"/>
                </a:cubicBezTo>
                <a:cubicBezTo>
                  <a:pt x="729629" y="1334031"/>
                  <a:pt x="783374" y="1363973"/>
                  <a:pt x="784089" y="1441516"/>
                </a:cubicBezTo>
                <a:close/>
              </a:path>
              <a:path w="3507921" h="1410506" fill="none" extrusionOk="0">
                <a:moveTo>
                  <a:pt x="381080" y="854694"/>
                </a:moveTo>
                <a:cubicBezTo>
                  <a:pt x="306453" y="848220"/>
                  <a:pt x="240281" y="856700"/>
                  <a:pt x="175396" y="828672"/>
                </a:cubicBezTo>
                <a:moveTo>
                  <a:pt x="562566" y="1139473"/>
                </a:moveTo>
                <a:cubicBezTo>
                  <a:pt x="533228" y="1145613"/>
                  <a:pt x="499115" y="1153628"/>
                  <a:pt x="472594" y="1151913"/>
                </a:cubicBezTo>
                <a:moveTo>
                  <a:pt x="1338044" y="1276312"/>
                </a:moveTo>
                <a:cubicBezTo>
                  <a:pt x="1320127" y="1257874"/>
                  <a:pt x="1299078" y="1237499"/>
                  <a:pt x="1283801" y="1219499"/>
                </a:cubicBezTo>
                <a:moveTo>
                  <a:pt x="2340806" y="1134641"/>
                </a:moveTo>
                <a:cubicBezTo>
                  <a:pt x="2338674" y="1152179"/>
                  <a:pt x="2332399" y="1173816"/>
                  <a:pt x="2319125" y="1196971"/>
                </a:cubicBezTo>
                <a:moveTo>
                  <a:pt x="2771338" y="749461"/>
                </a:moveTo>
                <a:cubicBezTo>
                  <a:pt x="2936804" y="788854"/>
                  <a:pt x="3025886" y="885740"/>
                  <a:pt x="3035326" y="982456"/>
                </a:cubicBezTo>
                <a:moveTo>
                  <a:pt x="3394075" y="501317"/>
                </a:moveTo>
                <a:cubicBezTo>
                  <a:pt x="3361846" y="540426"/>
                  <a:pt x="3322604" y="570947"/>
                  <a:pt x="3276495" y="588690"/>
                </a:cubicBezTo>
                <a:moveTo>
                  <a:pt x="3111980" y="177162"/>
                </a:moveTo>
                <a:cubicBezTo>
                  <a:pt x="3118179" y="191069"/>
                  <a:pt x="3116151" y="205432"/>
                  <a:pt x="3118152" y="218432"/>
                </a:cubicBezTo>
                <a:moveTo>
                  <a:pt x="2361188" y="129035"/>
                </a:moveTo>
                <a:cubicBezTo>
                  <a:pt x="2375261" y="110093"/>
                  <a:pt x="2399298" y="94610"/>
                  <a:pt x="2421439" y="76402"/>
                </a:cubicBezTo>
                <a:moveTo>
                  <a:pt x="1797890" y="154110"/>
                </a:moveTo>
                <a:cubicBezTo>
                  <a:pt x="1803818" y="138462"/>
                  <a:pt x="1811978" y="123428"/>
                  <a:pt x="1827042" y="108726"/>
                </a:cubicBezTo>
                <a:moveTo>
                  <a:pt x="1136826" y="169521"/>
                </a:moveTo>
                <a:cubicBezTo>
                  <a:pt x="1179884" y="178199"/>
                  <a:pt x="1212807" y="199652"/>
                  <a:pt x="1242388" y="213534"/>
                </a:cubicBezTo>
                <a:moveTo>
                  <a:pt x="335120" y="515520"/>
                </a:moveTo>
                <a:cubicBezTo>
                  <a:pt x="324889" y="501144"/>
                  <a:pt x="322487" y="482552"/>
                  <a:pt x="316687" y="469189"/>
                </a:cubicBezTo>
              </a:path>
              <a:path w="3507921" h="1410506" stroke="0" extrusionOk="0">
                <a:moveTo>
                  <a:pt x="316687" y="469189"/>
                </a:moveTo>
                <a:cubicBezTo>
                  <a:pt x="309816" y="381105"/>
                  <a:pt x="332529" y="285753"/>
                  <a:pt x="456598" y="225517"/>
                </a:cubicBezTo>
                <a:cubicBezTo>
                  <a:pt x="654191" y="132596"/>
                  <a:pt x="917825" y="92295"/>
                  <a:pt x="1137232" y="169848"/>
                </a:cubicBezTo>
                <a:cubicBezTo>
                  <a:pt x="1228410" y="17935"/>
                  <a:pt x="1604177" y="3715"/>
                  <a:pt x="1823469" y="112056"/>
                </a:cubicBezTo>
                <a:cubicBezTo>
                  <a:pt x="1887641" y="59183"/>
                  <a:pt x="1964138" y="11665"/>
                  <a:pt x="2090867" y="6530"/>
                </a:cubicBezTo>
                <a:cubicBezTo>
                  <a:pt x="2222660" y="-10411"/>
                  <a:pt x="2329345" y="31262"/>
                  <a:pt x="2422495" y="81006"/>
                </a:cubicBezTo>
                <a:cubicBezTo>
                  <a:pt x="2563795" y="2915"/>
                  <a:pt x="2717203" y="-13565"/>
                  <a:pt x="2879662" y="22528"/>
                </a:cubicBezTo>
                <a:cubicBezTo>
                  <a:pt x="2991424" y="58396"/>
                  <a:pt x="3080949" y="121445"/>
                  <a:pt x="3111493" y="182059"/>
                </a:cubicBezTo>
                <a:cubicBezTo>
                  <a:pt x="3263379" y="191801"/>
                  <a:pt x="3352773" y="263306"/>
                  <a:pt x="3409017" y="336888"/>
                </a:cubicBezTo>
                <a:cubicBezTo>
                  <a:pt x="3447288" y="402108"/>
                  <a:pt x="3427035" y="453066"/>
                  <a:pt x="3395700" y="504778"/>
                </a:cubicBezTo>
                <a:cubicBezTo>
                  <a:pt x="3510284" y="581012"/>
                  <a:pt x="3523961" y="663614"/>
                  <a:pt x="3492979" y="761477"/>
                </a:cubicBezTo>
                <a:cubicBezTo>
                  <a:pt x="3409851" y="856914"/>
                  <a:pt x="3280104" y="960152"/>
                  <a:pt x="3037274" y="986178"/>
                </a:cubicBezTo>
                <a:cubicBezTo>
                  <a:pt x="3045354" y="1060097"/>
                  <a:pt x="2977342" y="1133114"/>
                  <a:pt x="2874140" y="1178719"/>
                </a:cubicBezTo>
                <a:cubicBezTo>
                  <a:pt x="2745857" y="1235198"/>
                  <a:pt x="2506414" y="1246855"/>
                  <a:pt x="2318719" y="1202031"/>
                </a:cubicBezTo>
                <a:cubicBezTo>
                  <a:pt x="2266588" y="1304732"/>
                  <a:pt x="2099050" y="1374502"/>
                  <a:pt x="1921804" y="1407436"/>
                </a:cubicBezTo>
                <a:cubicBezTo>
                  <a:pt x="1671427" y="1440232"/>
                  <a:pt x="1454418" y="1360296"/>
                  <a:pt x="1338206" y="1282058"/>
                </a:cubicBezTo>
                <a:cubicBezTo>
                  <a:pt x="1029381" y="1402724"/>
                  <a:pt x="658381" y="1360087"/>
                  <a:pt x="471295" y="1158182"/>
                </a:cubicBezTo>
                <a:cubicBezTo>
                  <a:pt x="301712" y="1172097"/>
                  <a:pt x="124116" y="1105354"/>
                  <a:pt x="90134" y="1020331"/>
                </a:cubicBezTo>
                <a:cubicBezTo>
                  <a:pt x="52600" y="964432"/>
                  <a:pt x="78879" y="888936"/>
                  <a:pt x="171579" y="834255"/>
                </a:cubicBezTo>
                <a:cubicBezTo>
                  <a:pt x="48340" y="791952"/>
                  <a:pt x="-17544" y="709866"/>
                  <a:pt x="-407" y="643347"/>
                </a:cubicBezTo>
                <a:cubicBezTo>
                  <a:pt x="16712" y="545275"/>
                  <a:pt x="168175" y="488604"/>
                  <a:pt x="313682" y="473662"/>
                </a:cubicBezTo>
                <a:cubicBezTo>
                  <a:pt x="314382" y="472075"/>
                  <a:pt x="315516" y="470525"/>
                  <a:pt x="316687" y="469189"/>
                </a:cubicBezTo>
                <a:close/>
              </a:path>
              <a:path w="3507921" h="1410506" stroke="0" extrusionOk="0">
                <a:moveTo>
                  <a:pt x="257198" y="1745205"/>
                </a:moveTo>
                <a:cubicBezTo>
                  <a:pt x="255702" y="1770384"/>
                  <a:pt x="237762" y="1781025"/>
                  <a:pt x="218017" y="1784386"/>
                </a:cubicBezTo>
                <a:cubicBezTo>
                  <a:pt x="195661" y="1784149"/>
                  <a:pt x="178927" y="1767475"/>
                  <a:pt x="178836" y="1745205"/>
                </a:cubicBezTo>
                <a:cubicBezTo>
                  <a:pt x="177770" y="1722843"/>
                  <a:pt x="196866" y="1704950"/>
                  <a:pt x="218017" y="1706024"/>
                </a:cubicBezTo>
                <a:cubicBezTo>
                  <a:pt x="240090" y="1707301"/>
                  <a:pt x="259894" y="1721227"/>
                  <a:pt x="257198" y="1745205"/>
                </a:cubicBezTo>
                <a:close/>
              </a:path>
              <a:path w="3507921" h="1410506" stroke="0" extrusionOk="0">
                <a:moveTo>
                  <a:pt x="488200" y="1615327"/>
                </a:moveTo>
                <a:cubicBezTo>
                  <a:pt x="488489" y="1656602"/>
                  <a:pt x="453140" y="1693137"/>
                  <a:pt x="409839" y="1693688"/>
                </a:cubicBezTo>
                <a:cubicBezTo>
                  <a:pt x="362778" y="1694220"/>
                  <a:pt x="336070" y="1664859"/>
                  <a:pt x="331478" y="1615327"/>
                </a:cubicBezTo>
                <a:cubicBezTo>
                  <a:pt x="335470" y="1567009"/>
                  <a:pt x="374011" y="1536097"/>
                  <a:pt x="409839" y="1536966"/>
                </a:cubicBezTo>
                <a:cubicBezTo>
                  <a:pt x="451327" y="1536503"/>
                  <a:pt x="484564" y="1571416"/>
                  <a:pt x="488200" y="1615327"/>
                </a:cubicBezTo>
                <a:close/>
              </a:path>
              <a:path w="3507921" h="1410506" stroke="0" extrusionOk="0">
                <a:moveTo>
                  <a:pt x="784089" y="1441516"/>
                </a:moveTo>
                <a:cubicBezTo>
                  <a:pt x="784157" y="1500732"/>
                  <a:pt x="722260" y="1553606"/>
                  <a:pt x="666547" y="1559058"/>
                </a:cubicBezTo>
                <a:cubicBezTo>
                  <a:pt x="599501" y="1561204"/>
                  <a:pt x="537673" y="1505400"/>
                  <a:pt x="549005" y="1441516"/>
                </a:cubicBezTo>
                <a:cubicBezTo>
                  <a:pt x="543052" y="1372483"/>
                  <a:pt x="604790" y="1325554"/>
                  <a:pt x="666547" y="1323974"/>
                </a:cubicBezTo>
                <a:cubicBezTo>
                  <a:pt x="725985" y="1317872"/>
                  <a:pt x="777672" y="1384716"/>
                  <a:pt x="784089" y="1441516"/>
                </a:cubicBezTo>
                <a:close/>
              </a:path>
              <a:path w="3507921" h="1410506" fill="none" stroke="0" extrusionOk="0">
                <a:moveTo>
                  <a:pt x="381080" y="854694"/>
                </a:moveTo>
                <a:cubicBezTo>
                  <a:pt x="310067" y="858267"/>
                  <a:pt x="239794" y="860244"/>
                  <a:pt x="175396" y="828672"/>
                </a:cubicBezTo>
                <a:moveTo>
                  <a:pt x="562566" y="1139473"/>
                </a:moveTo>
                <a:cubicBezTo>
                  <a:pt x="532211" y="1149319"/>
                  <a:pt x="498212" y="1147325"/>
                  <a:pt x="472594" y="1151913"/>
                </a:cubicBezTo>
                <a:moveTo>
                  <a:pt x="1338044" y="1276312"/>
                </a:moveTo>
                <a:cubicBezTo>
                  <a:pt x="1315155" y="1258572"/>
                  <a:pt x="1297848" y="1239374"/>
                  <a:pt x="1283801" y="1219499"/>
                </a:cubicBezTo>
                <a:moveTo>
                  <a:pt x="2340806" y="1134641"/>
                </a:moveTo>
                <a:cubicBezTo>
                  <a:pt x="2340292" y="1152964"/>
                  <a:pt x="2332758" y="1172984"/>
                  <a:pt x="2319125" y="1196971"/>
                </a:cubicBezTo>
                <a:moveTo>
                  <a:pt x="2771338" y="749461"/>
                </a:moveTo>
                <a:cubicBezTo>
                  <a:pt x="2937537" y="791857"/>
                  <a:pt x="3034041" y="880052"/>
                  <a:pt x="3035326" y="982456"/>
                </a:cubicBezTo>
                <a:moveTo>
                  <a:pt x="3394075" y="501317"/>
                </a:moveTo>
                <a:cubicBezTo>
                  <a:pt x="3365190" y="539768"/>
                  <a:pt x="3335649" y="566788"/>
                  <a:pt x="3276495" y="588690"/>
                </a:cubicBezTo>
                <a:moveTo>
                  <a:pt x="3111980" y="177162"/>
                </a:moveTo>
                <a:cubicBezTo>
                  <a:pt x="3114119" y="191328"/>
                  <a:pt x="3117593" y="204929"/>
                  <a:pt x="3118152" y="218432"/>
                </a:cubicBezTo>
                <a:moveTo>
                  <a:pt x="2361188" y="129035"/>
                </a:moveTo>
                <a:cubicBezTo>
                  <a:pt x="2376039" y="111601"/>
                  <a:pt x="2398632" y="96795"/>
                  <a:pt x="2421439" y="76402"/>
                </a:cubicBezTo>
                <a:moveTo>
                  <a:pt x="1797890" y="154110"/>
                </a:moveTo>
                <a:cubicBezTo>
                  <a:pt x="1802993" y="140994"/>
                  <a:pt x="1812736" y="121227"/>
                  <a:pt x="1827042" y="108726"/>
                </a:cubicBezTo>
                <a:moveTo>
                  <a:pt x="1136826" y="169521"/>
                </a:moveTo>
                <a:cubicBezTo>
                  <a:pt x="1172647" y="176732"/>
                  <a:pt x="1206249" y="191382"/>
                  <a:pt x="1242388" y="213534"/>
                </a:cubicBezTo>
                <a:moveTo>
                  <a:pt x="335120" y="515520"/>
                </a:moveTo>
                <a:cubicBezTo>
                  <a:pt x="329017" y="501028"/>
                  <a:pt x="320588" y="486154"/>
                  <a:pt x="316687" y="469189"/>
                </a:cubicBezTo>
              </a:path>
            </a:pathLst>
          </a:custGeom>
          <a:solidFill>
            <a:schemeClr val="bg2"/>
          </a:solidFill>
          <a:ln w="28575">
            <a:solidFill>
              <a:schemeClr val="tx2"/>
            </a:solidFill>
            <a:prstDash val="solid"/>
            <a:extLst>
              <a:ext uri="{C807C97D-BFC1-408E-A445-0C87EB9F89A2}">
                <ask:lineSketchStyleProps xmlns:ask="http://schemas.microsoft.com/office/drawing/2018/sketchyshapes" sd="105823659">
                  <a:prstGeom prst="cloudCallout">
                    <a:avLst>
                      <a:gd name="adj1" fmla="val -43785"/>
                      <a:gd name="adj2" fmla="val 73729"/>
                    </a:avLst>
                  </a:prstGeom>
                  <ask:type>
                    <ask:lineSketchCurved/>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Cast your vote at the end of each lesson!</a:t>
            </a:r>
          </a:p>
        </p:txBody>
      </p:sp>
      <p:sp>
        <p:nvSpPr>
          <p:cNvPr id="15" name="Thought Bubble: Cloud 14">
            <a:extLst>
              <a:ext uri="{FF2B5EF4-FFF2-40B4-BE49-F238E27FC236}">
                <a16:creationId xmlns:a16="http://schemas.microsoft.com/office/drawing/2014/main" id="{A08EABBF-4535-4C30-820A-3B08014F18F4}"/>
              </a:ext>
            </a:extLst>
          </p:cNvPr>
          <p:cNvSpPr/>
          <p:nvPr/>
        </p:nvSpPr>
        <p:spPr>
          <a:xfrm>
            <a:off x="518345" y="1321545"/>
            <a:ext cx="4087571" cy="1410506"/>
          </a:xfrm>
          <a:custGeom>
            <a:avLst/>
            <a:gdLst>
              <a:gd name="connsiteX0" fmla="*/ 369016 w 4087571"/>
              <a:gd name="connsiteY0" fmla="*/ 469189 h 1410506"/>
              <a:gd name="connsiteX1" fmla="*/ 532046 w 4087571"/>
              <a:gd name="connsiteY1" fmla="*/ 225517 h 1410506"/>
              <a:gd name="connsiteX2" fmla="*/ 1325148 w 4087571"/>
              <a:gd name="connsiteY2" fmla="*/ 169848 h 1410506"/>
              <a:gd name="connsiteX3" fmla="*/ 2124779 w 4087571"/>
              <a:gd name="connsiteY3" fmla="*/ 112056 h 1410506"/>
              <a:gd name="connsiteX4" fmla="*/ 2436362 w 4087571"/>
              <a:gd name="connsiteY4" fmla="*/ 6530 h 1410506"/>
              <a:gd name="connsiteX5" fmla="*/ 2822789 w 4087571"/>
              <a:gd name="connsiteY5" fmla="*/ 81006 h 1410506"/>
              <a:gd name="connsiteX6" fmla="*/ 3355498 w 4087571"/>
              <a:gd name="connsiteY6" fmla="*/ 22528 h 1410506"/>
              <a:gd name="connsiteX7" fmla="*/ 3625637 w 4087571"/>
              <a:gd name="connsiteY7" fmla="*/ 182059 h 1410506"/>
              <a:gd name="connsiteX8" fmla="*/ 3972324 w 4087571"/>
              <a:gd name="connsiteY8" fmla="*/ 336888 h 1410506"/>
              <a:gd name="connsiteX9" fmla="*/ 3956806 w 4087571"/>
              <a:gd name="connsiteY9" fmla="*/ 504778 h 1410506"/>
              <a:gd name="connsiteX10" fmla="*/ 4070160 w 4087571"/>
              <a:gd name="connsiteY10" fmla="*/ 761477 h 1410506"/>
              <a:gd name="connsiteX11" fmla="*/ 3539155 w 4087571"/>
              <a:gd name="connsiteY11" fmla="*/ 986178 h 1410506"/>
              <a:gd name="connsiteX12" fmla="*/ 3349064 w 4087571"/>
              <a:gd name="connsiteY12" fmla="*/ 1178719 h 1410506"/>
              <a:gd name="connsiteX13" fmla="*/ 2701865 w 4087571"/>
              <a:gd name="connsiteY13" fmla="*/ 1202031 h 1410506"/>
              <a:gd name="connsiteX14" fmla="*/ 2239364 w 4087571"/>
              <a:gd name="connsiteY14" fmla="*/ 1407436 h 1410506"/>
              <a:gd name="connsiteX15" fmla="*/ 1559332 w 4087571"/>
              <a:gd name="connsiteY15" fmla="*/ 1282058 h 1410506"/>
              <a:gd name="connsiteX16" fmla="*/ 549172 w 4087571"/>
              <a:gd name="connsiteY16" fmla="*/ 1158182 h 1410506"/>
              <a:gd name="connsiteX17" fmla="*/ 105027 w 4087571"/>
              <a:gd name="connsiteY17" fmla="*/ 1020331 h 1410506"/>
              <a:gd name="connsiteX18" fmla="*/ 199931 w 4087571"/>
              <a:gd name="connsiteY18" fmla="*/ 834255 h 1410506"/>
              <a:gd name="connsiteX19" fmla="*/ -474 w 4087571"/>
              <a:gd name="connsiteY19" fmla="*/ 643347 h 1410506"/>
              <a:gd name="connsiteX20" fmla="*/ 365515 w 4087571"/>
              <a:gd name="connsiteY20" fmla="*/ 473662 h 1410506"/>
              <a:gd name="connsiteX21" fmla="*/ 369016 w 4087571"/>
              <a:gd name="connsiteY21" fmla="*/ 469189 h 1410506"/>
              <a:gd name="connsiteX0" fmla="*/ 3198056 w 4087571"/>
              <a:gd name="connsiteY0" fmla="*/ 1868638 h 1410506"/>
              <a:gd name="connsiteX1" fmla="*/ 3158875 w 4087571"/>
              <a:gd name="connsiteY1" fmla="*/ 1907819 h 1410506"/>
              <a:gd name="connsiteX2" fmla="*/ 3119694 w 4087571"/>
              <a:gd name="connsiteY2" fmla="*/ 1868638 h 1410506"/>
              <a:gd name="connsiteX3" fmla="*/ 3158875 w 4087571"/>
              <a:gd name="connsiteY3" fmla="*/ 1829457 h 1410506"/>
              <a:gd name="connsiteX4" fmla="*/ 3198056 w 4087571"/>
              <a:gd name="connsiteY4" fmla="*/ 1868638 h 1410506"/>
              <a:gd name="connsiteX0" fmla="*/ 3097542 w 4087571"/>
              <a:gd name="connsiteY0" fmla="*/ 1722894 h 1410506"/>
              <a:gd name="connsiteX1" fmla="*/ 3019181 w 4087571"/>
              <a:gd name="connsiteY1" fmla="*/ 1801255 h 1410506"/>
              <a:gd name="connsiteX2" fmla="*/ 2940820 w 4087571"/>
              <a:gd name="connsiteY2" fmla="*/ 1722894 h 1410506"/>
              <a:gd name="connsiteX3" fmla="*/ 3019181 w 4087571"/>
              <a:gd name="connsiteY3" fmla="*/ 1644533 h 1410506"/>
              <a:gd name="connsiteX4" fmla="*/ 3097542 w 4087571"/>
              <a:gd name="connsiteY4" fmla="*/ 1722894 h 1410506"/>
              <a:gd name="connsiteX0" fmla="*/ 2942805 w 4087571"/>
              <a:gd name="connsiteY0" fmla="*/ 1520577 h 1410506"/>
              <a:gd name="connsiteX1" fmla="*/ 2825263 w 4087571"/>
              <a:gd name="connsiteY1" fmla="*/ 1638119 h 1410506"/>
              <a:gd name="connsiteX2" fmla="*/ 2707721 w 4087571"/>
              <a:gd name="connsiteY2" fmla="*/ 1520577 h 1410506"/>
              <a:gd name="connsiteX3" fmla="*/ 2825263 w 4087571"/>
              <a:gd name="connsiteY3" fmla="*/ 1403035 h 1410506"/>
              <a:gd name="connsiteX4" fmla="*/ 2942805 w 4087571"/>
              <a:gd name="connsiteY4" fmla="*/ 1520577 h 1410506"/>
              <a:gd name="connsiteX0" fmla="*/ 444050 w 4087571"/>
              <a:gd name="connsiteY0" fmla="*/ 854694 h 1410506"/>
              <a:gd name="connsiteX1" fmla="*/ 204378 w 4087571"/>
              <a:gd name="connsiteY1" fmla="*/ 828672 h 1410506"/>
              <a:gd name="connsiteX2" fmla="*/ 655525 w 4087571"/>
              <a:gd name="connsiteY2" fmla="*/ 1139473 h 1410506"/>
              <a:gd name="connsiteX3" fmla="*/ 550686 w 4087571"/>
              <a:gd name="connsiteY3" fmla="*/ 1151913 h 1410506"/>
              <a:gd name="connsiteX4" fmla="*/ 1559143 w 4087571"/>
              <a:gd name="connsiteY4" fmla="*/ 1276312 h 1410506"/>
              <a:gd name="connsiteX5" fmla="*/ 1495937 w 4087571"/>
              <a:gd name="connsiteY5" fmla="*/ 1219499 h 1410506"/>
              <a:gd name="connsiteX6" fmla="*/ 2727602 w 4087571"/>
              <a:gd name="connsiteY6" fmla="*/ 1134641 h 1410506"/>
              <a:gd name="connsiteX7" fmla="*/ 2702338 w 4087571"/>
              <a:gd name="connsiteY7" fmla="*/ 1196971 h 1410506"/>
              <a:gd name="connsiteX8" fmla="*/ 3229275 w 4087571"/>
              <a:gd name="connsiteY8" fmla="*/ 749461 h 1410506"/>
              <a:gd name="connsiteX9" fmla="*/ 3536884 w 4087571"/>
              <a:gd name="connsiteY9" fmla="*/ 982456 h 1410506"/>
              <a:gd name="connsiteX10" fmla="*/ 3954914 w 4087571"/>
              <a:gd name="connsiteY10" fmla="*/ 501317 h 1410506"/>
              <a:gd name="connsiteX11" fmla="*/ 3817904 w 4087571"/>
              <a:gd name="connsiteY11" fmla="*/ 588690 h 1410506"/>
              <a:gd name="connsiteX12" fmla="*/ 3626205 w 4087571"/>
              <a:gd name="connsiteY12" fmla="*/ 177162 h 1410506"/>
              <a:gd name="connsiteX13" fmla="*/ 3633396 w 4087571"/>
              <a:gd name="connsiteY13" fmla="*/ 218432 h 1410506"/>
              <a:gd name="connsiteX14" fmla="*/ 2751351 w 4087571"/>
              <a:gd name="connsiteY14" fmla="*/ 129035 h 1410506"/>
              <a:gd name="connsiteX15" fmla="*/ 2821559 w 4087571"/>
              <a:gd name="connsiteY15" fmla="*/ 76402 h 1410506"/>
              <a:gd name="connsiteX16" fmla="*/ 2094974 w 4087571"/>
              <a:gd name="connsiteY16" fmla="*/ 154110 h 1410506"/>
              <a:gd name="connsiteX17" fmla="*/ 2128943 w 4087571"/>
              <a:gd name="connsiteY17" fmla="*/ 108726 h 1410506"/>
              <a:gd name="connsiteX18" fmla="*/ 1324675 w 4087571"/>
              <a:gd name="connsiteY18" fmla="*/ 169521 h 1410506"/>
              <a:gd name="connsiteX19" fmla="*/ 1447681 w 4087571"/>
              <a:gd name="connsiteY19" fmla="*/ 213534 h 1410506"/>
              <a:gd name="connsiteX20" fmla="*/ 390495 w 4087571"/>
              <a:gd name="connsiteY20" fmla="*/ 515520 h 1410506"/>
              <a:gd name="connsiteX21" fmla="*/ 369016 w 4087571"/>
              <a:gd name="connsiteY21" fmla="*/ 469189 h 141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87571" h="1410506" fill="none" extrusionOk="0">
                <a:moveTo>
                  <a:pt x="369016" y="469189"/>
                </a:moveTo>
                <a:cubicBezTo>
                  <a:pt x="360683" y="371790"/>
                  <a:pt x="400647" y="294073"/>
                  <a:pt x="532046" y="225517"/>
                </a:cubicBezTo>
                <a:cubicBezTo>
                  <a:pt x="742179" y="113551"/>
                  <a:pt x="1096741" y="129324"/>
                  <a:pt x="1325148" y="169848"/>
                </a:cubicBezTo>
                <a:cubicBezTo>
                  <a:pt x="1515892" y="52882"/>
                  <a:pt x="1891798" y="-9862"/>
                  <a:pt x="2124779" y="112056"/>
                </a:cubicBezTo>
                <a:cubicBezTo>
                  <a:pt x="2204145" y="55011"/>
                  <a:pt x="2305877" y="16352"/>
                  <a:pt x="2436362" y="6530"/>
                </a:cubicBezTo>
                <a:cubicBezTo>
                  <a:pt x="2592771" y="15713"/>
                  <a:pt x="2729492" y="24834"/>
                  <a:pt x="2822789" y="81006"/>
                </a:cubicBezTo>
                <a:cubicBezTo>
                  <a:pt x="2943463" y="2154"/>
                  <a:pt x="3151329" y="-24396"/>
                  <a:pt x="3355498" y="22528"/>
                </a:cubicBezTo>
                <a:cubicBezTo>
                  <a:pt x="3494982" y="56120"/>
                  <a:pt x="3587890" y="102496"/>
                  <a:pt x="3625637" y="182059"/>
                </a:cubicBezTo>
                <a:cubicBezTo>
                  <a:pt x="3786277" y="197749"/>
                  <a:pt x="3909476" y="250871"/>
                  <a:pt x="3972324" y="336888"/>
                </a:cubicBezTo>
                <a:cubicBezTo>
                  <a:pt x="4006146" y="391959"/>
                  <a:pt x="3999935" y="444908"/>
                  <a:pt x="3956806" y="504778"/>
                </a:cubicBezTo>
                <a:cubicBezTo>
                  <a:pt x="4082266" y="583111"/>
                  <a:pt x="4123668" y="675914"/>
                  <a:pt x="4070160" y="761477"/>
                </a:cubicBezTo>
                <a:cubicBezTo>
                  <a:pt x="4036062" y="870023"/>
                  <a:pt x="3840586" y="957767"/>
                  <a:pt x="3539155" y="986178"/>
                </a:cubicBezTo>
                <a:cubicBezTo>
                  <a:pt x="3540479" y="1060254"/>
                  <a:pt x="3483334" y="1122883"/>
                  <a:pt x="3349064" y="1178719"/>
                </a:cubicBezTo>
                <a:cubicBezTo>
                  <a:pt x="3186101" y="1259661"/>
                  <a:pt x="2915042" y="1252484"/>
                  <a:pt x="2701865" y="1202031"/>
                </a:cubicBezTo>
                <a:cubicBezTo>
                  <a:pt x="2638954" y="1305244"/>
                  <a:pt x="2488660" y="1368028"/>
                  <a:pt x="2239364" y="1407436"/>
                </a:cubicBezTo>
                <a:cubicBezTo>
                  <a:pt x="2003839" y="1447275"/>
                  <a:pt x="1715183" y="1394167"/>
                  <a:pt x="1559332" y="1282058"/>
                </a:cubicBezTo>
                <a:cubicBezTo>
                  <a:pt x="1210483" y="1384908"/>
                  <a:pt x="737054" y="1287536"/>
                  <a:pt x="549172" y="1158182"/>
                </a:cubicBezTo>
                <a:cubicBezTo>
                  <a:pt x="359934" y="1181660"/>
                  <a:pt x="168072" y="1107759"/>
                  <a:pt x="105027" y="1020331"/>
                </a:cubicBezTo>
                <a:cubicBezTo>
                  <a:pt x="69123" y="957351"/>
                  <a:pt x="93463" y="880837"/>
                  <a:pt x="199931" y="834255"/>
                </a:cubicBezTo>
                <a:cubicBezTo>
                  <a:pt x="50823" y="806868"/>
                  <a:pt x="-18884" y="709274"/>
                  <a:pt x="-474" y="643347"/>
                </a:cubicBezTo>
                <a:cubicBezTo>
                  <a:pt x="17592" y="555708"/>
                  <a:pt x="187720" y="493073"/>
                  <a:pt x="365515" y="473662"/>
                </a:cubicBezTo>
                <a:cubicBezTo>
                  <a:pt x="366595" y="472126"/>
                  <a:pt x="368045" y="470354"/>
                  <a:pt x="369016" y="469189"/>
                </a:cubicBezTo>
                <a:close/>
              </a:path>
              <a:path w="4087571" h="1410506" fill="none" extrusionOk="0">
                <a:moveTo>
                  <a:pt x="3198056" y="1868638"/>
                </a:moveTo>
                <a:cubicBezTo>
                  <a:pt x="3197631" y="1888652"/>
                  <a:pt x="3182759" y="1904272"/>
                  <a:pt x="3158875" y="1907819"/>
                </a:cubicBezTo>
                <a:cubicBezTo>
                  <a:pt x="3136478" y="1906432"/>
                  <a:pt x="3122568" y="1888298"/>
                  <a:pt x="3119694" y="1868638"/>
                </a:cubicBezTo>
                <a:cubicBezTo>
                  <a:pt x="3122987" y="1849378"/>
                  <a:pt x="3137754" y="1828644"/>
                  <a:pt x="3158875" y="1829457"/>
                </a:cubicBezTo>
                <a:cubicBezTo>
                  <a:pt x="3183992" y="1828436"/>
                  <a:pt x="3198246" y="1848419"/>
                  <a:pt x="3198056" y="1868638"/>
                </a:cubicBezTo>
                <a:close/>
              </a:path>
              <a:path w="4087571" h="1410506" fill="none" extrusionOk="0">
                <a:moveTo>
                  <a:pt x="3097542" y="1722894"/>
                </a:moveTo>
                <a:cubicBezTo>
                  <a:pt x="3096978" y="1766748"/>
                  <a:pt x="3063174" y="1804172"/>
                  <a:pt x="3019181" y="1801255"/>
                </a:cubicBezTo>
                <a:cubicBezTo>
                  <a:pt x="2972468" y="1794026"/>
                  <a:pt x="2941174" y="1770349"/>
                  <a:pt x="2940820" y="1722894"/>
                </a:cubicBezTo>
                <a:cubicBezTo>
                  <a:pt x="2936034" y="1683589"/>
                  <a:pt x="2979661" y="1648555"/>
                  <a:pt x="3019181" y="1644533"/>
                </a:cubicBezTo>
                <a:cubicBezTo>
                  <a:pt x="3068669" y="1643976"/>
                  <a:pt x="3096328" y="1672831"/>
                  <a:pt x="3097542" y="1722894"/>
                </a:cubicBezTo>
                <a:close/>
              </a:path>
              <a:path w="4087571" h="1410506" fill="none" extrusionOk="0">
                <a:moveTo>
                  <a:pt x="2942805" y="1520577"/>
                </a:moveTo>
                <a:cubicBezTo>
                  <a:pt x="2950962" y="1589581"/>
                  <a:pt x="2895967" y="1647994"/>
                  <a:pt x="2825263" y="1638119"/>
                </a:cubicBezTo>
                <a:cubicBezTo>
                  <a:pt x="2761917" y="1645485"/>
                  <a:pt x="2704892" y="1578321"/>
                  <a:pt x="2707721" y="1520577"/>
                </a:cubicBezTo>
                <a:cubicBezTo>
                  <a:pt x="2704989" y="1450595"/>
                  <a:pt x="2764045" y="1402970"/>
                  <a:pt x="2825263" y="1403035"/>
                </a:cubicBezTo>
                <a:cubicBezTo>
                  <a:pt x="2891468" y="1393503"/>
                  <a:pt x="2953831" y="1459746"/>
                  <a:pt x="2942805" y="1520577"/>
                </a:cubicBezTo>
                <a:close/>
              </a:path>
              <a:path w="4087571" h="1410506" fill="none" extrusionOk="0">
                <a:moveTo>
                  <a:pt x="444050" y="854694"/>
                </a:moveTo>
                <a:cubicBezTo>
                  <a:pt x="363912" y="848050"/>
                  <a:pt x="269178" y="843051"/>
                  <a:pt x="204378" y="828672"/>
                </a:cubicBezTo>
                <a:moveTo>
                  <a:pt x="655525" y="1139473"/>
                </a:moveTo>
                <a:cubicBezTo>
                  <a:pt x="619293" y="1143729"/>
                  <a:pt x="589044" y="1151990"/>
                  <a:pt x="550686" y="1151913"/>
                </a:cubicBezTo>
                <a:moveTo>
                  <a:pt x="1559143" y="1276312"/>
                </a:moveTo>
                <a:cubicBezTo>
                  <a:pt x="1536560" y="1254605"/>
                  <a:pt x="1511745" y="1239779"/>
                  <a:pt x="1495937" y="1219499"/>
                </a:cubicBezTo>
                <a:moveTo>
                  <a:pt x="2727602" y="1134641"/>
                </a:moveTo>
                <a:cubicBezTo>
                  <a:pt x="2722053" y="1153135"/>
                  <a:pt x="2718182" y="1178235"/>
                  <a:pt x="2702338" y="1196971"/>
                </a:cubicBezTo>
                <a:moveTo>
                  <a:pt x="3229275" y="749461"/>
                </a:moveTo>
                <a:cubicBezTo>
                  <a:pt x="3422136" y="796047"/>
                  <a:pt x="3540053" y="883311"/>
                  <a:pt x="3536884" y="982456"/>
                </a:cubicBezTo>
                <a:moveTo>
                  <a:pt x="3954914" y="501317"/>
                </a:moveTo>
                <a:cubicBezTo>
                  <a:pt x="3930080" y="542332"/>
                  <a:pt x="3872782" y="562526"/>
                  <a:pt x="3817904" y="588690"/>
                </a:cubicBezTo>
                <a:moveTo>
                  <a:pt x="3626205" y="177162"/>
                </a:moveTo>
                <a:cubicBezTo>
                  <a:pt x="3631193" y="190729"/>
                  <a:pt x="3633094" y="204429"/>
                  <a:pt x="3633396" y="218432"/>
                </a:cubicBezTo>
                <a:moveTo>
                  <a:pt x="2751351" y="129035"/>
                </a:moveTo>
                <a:cubicBezTo>
                  <a:pt x="2770714" y="110964"/>
                  <a:pt x="2787578" y="91943"/>
                  <a:pt x="2821559" y="76402"/>
                </a:cubicBezTo>
                <a:moveTo>
                  <a:pt x="2094974" y="154110"/>
                </a:moveTo>
                <a:cubicBezTo>
                  <a:pt x="2100735" y="136644"/>
                  <a:pt x="2115691" y="123118"/>
                  <a:pt x="2128943" y="108726"/>
                </a:cubicBezTo>
                <a:moveTo>
                  <a:pt x="1324675" y="169521"/>
                </a:moveTo>
                <a:cubicBezTo>
                  <a:pt x="1367743" y="179725"/>
                  <a:pt x="1411168" y="196375"/>
                  <a:pt x="1447681" y="213534"/>
                </a:cubicBezTo>
                <a:moveTo>
                  <a:pt x="390495" y="515520"/>
                </a:moveTo>
                <a:cubicBezTo>
                  <a:pt x="379997" y="499752"/>
                  <a:pt x="374308" y="486118"/>
                  <a:pt x="369016" y="469189"/>
                </a:cubicBezTo>
              </a:path>
              <a:path w="4087571" h="1410506" stroke="0" extrusionOk="0">
                <a:moveTo>
                  <a:pt x="369016" y="469189"/>
                </a:moveTo>
                <a:cubicBezTo>
                  <a:pt x="338390" y="369153"/>
                  <a:pt x="395663" y="282007"/>
                  <a:pt x="532046" y="225517"/>
                </a:cubicBezTo>
                <a:cubicBezTo>
                  <a:pt x="717583" y="148121"/>
                  <a:pt x="1103747" y="71157"/>
                  <a:pt x="1325148" y="169848"/>
                </a:cubicBezTo>
                <a:cubicBezTo>
                  <a:pt x="1467333" y="23196"/>
                  <a:pt x="1888972" y="1289"/>
                  <a:pt x="2124779" y="112056"/>
                </a:cubicBezTo>
                <a:cubicBezTo>
                  <a:pt x="2166211" y="52959"/>
                  <a:pt x="2299992" y="3091"/>
                  <a:pt x="2436362" y="6530"/>
                </a:cubicBezTo>
                <a:cubicBezTo>
                  <a:pt x="2577639" y="-3690"/>
                  <a:pt x="2728185" y="20562"/>
                  <a:pt x="2822789" y="81006"/>
                </a:cubicBezTo>
                <a:cubicBezTo>
                  <a:pt x="2922148" y="20367"/>
                  <a:pt x="3166119" y="-9306"/>
                  <a:pt x="3355498" y="22528"/>
                </a:cubicBezTo>
                <a:cubicBezTo>
                  <a:pt x="3500135" y="45234"/>
                  <a:pt x="3587943" y="107369"/>
                  <a:pt x="3625637" y="182059"/>
                </a:cubicBezTo>
                <a:cubicBezTo>
                  <a:pt x="3780815" y="207568"/>
                  <a:pt x="3908076" y="274379"/>
                  <a:pt x="3972324" y="336888"/>
                </a:cubicBezTo>
                <a:cubicBezTo>
                  <a:pt x="4020715" y="397742"/>
                  <a:pt x="4001468" y="454565"/>
                  <a:pt x="3956806" y="504778"/>
                </a:cubicBezTo>
                <a:cubicBezTo>
                  <a:pt x="4082697" y="574635"/>
                  <a:pt x="4115420" y="663893"/>
                  <a:pt x="4070160" y="761477"/>
                </a:cubicBezTo>
                <a:cubicBezTo>
                  <a:pt x="3969903" y="855929"/>
                  <a:pt x="3778606" y="941700"/>
                  <a:pt x="3539155" y="986178"/>
                </a:cubicBezTo>
                <a:cubicBezTo>
                  <a:pt x="3538401" y="1054072"/>
                  <a:pt x="3473811" y="1126634"/>
                  <a:pt x="3349064" y="1178719"/>
                </a:cubicBezTo>
                <a:cubicBezTo>
                  <a:pt x="3184182" y="1222518"/>
                  <a:pt x="2895273" y="1302131"/>
                  <a:pt x="2701865" y="1202031"/>
                </a:cubicBezTo>
                <a:cubicBezTo>
                  <a:pt x="2643367" y="1303475"/>
                  <a:pt x="2455535" y="1378452"/>
                  <a:pt x="2239364" y="1407436"/>
                </a:cubicBezTo>
                <a:cubicBezTo>
                  <a:pt x="1988083" y="1428857"/>
                  <a:pt x="1700906" y="1383173"/>
                  <a:pt x="1559332" y="1282058"/>
                </a:cubicBezTo>
                <a:cubicBezTo>
                  <a:pt x="1235302" y="1373636"/>
                  <a:pt x="786286" y="1341895"/>
                  <a:pt x="549172" y="1158182"/>
                </a:cubicBezTo>
                <a:cubicBezTo>
                  <a:pt x="341651" y="1186985"/>
                  <a:pt x="157737" y="1110294"/>
                  <a:pt x="105027" y="1020331"/>
                </a:cubicBezTo>
                <a:cubicBezTo>
                  <a:pt x="63940" y="939469"/>
                  <a:pt x="108555" y="876079"/>
                  <a:pt x="199931" y="834255"/>
                </a:cubicBezTo>
                <a:cubicBezTo>
                  <a:pt x="51037" y="806781"/>
                  <a:pt x="-20040" y="709761"/>
                  <a:pt x="-474" y="643347"/>
                </a:cubicBezTo>
                <a:cubicBezTo>
                  <a:pt x="24195" y="554919"/>
                  <a:pt x="171562" y="503391"/>
                  <a:pt x="365515" y="473662"/>
                </a:cubicBezTo>
                <a:cubicBezTo>
                  <a:pt x="366626" y="472492"/>
                  <a:pt x="367942" y="470750"/>
                  <a:pt x="369016" y="469189"/>
                </a:cubicBezTo>
                <a:close/>
              </a:path>
              <a:path w="4087571" h="1410506" stroke="0" extrusionOk="0">
                <a:moveTo>
                  <a:pt x="3198056" y="1868638"/>
                </a:moveTo>
                <a:cubicBezTo>
                  <a:pt x="3196153" y="1890296"/>
                  <a:pt x="3178428" y="1909350"/>
                  <a:pt x="3158875" y="1907819"/>
                </a:cubicBezTo>
                <a:cubicBezTo>
                  <a:pt x="3137788" y="1911725"/>
                  <a:pt x="3119440" y="1891529"/>
                  <a:pt x="3119694" y="1868638"/>
                </a:cubicBezTo>
                <a:cubicBezTo>
                  <a:pt x="3119516" y="1843737"/>
                  <a:pt x="3140588" y="1831030"/>
                  <a:pt x="3158875" y="1829457"/>
                </a:cubicBezTo>
                <a:cubicBezTo>
                  <a:pt x="3179875" y="1830736"/>
                  <a:pt x="3198158" y="1846306"/>
                  <a:pt x="3198056" y="1868638"/>
                </a:cubicBezTo>
                <a:close/>
              </a:path>
              <a:path w="4087571" h="1410506" stroke="0" extrusionOk="0">
                <a:moveTo>
                  <a:pt x="3097542" y="1722894"/>
                </a:moveTo>
                <a:cubicBezTo>
                  <a:pt x="3097622" y="1757837"/>
                  <a:pt x="3060449" y="1806109"/>
                  <a:pt x="3019181" y="1801255"/>
                </a:cubicBezTo>
                <a:cubicBezTo>
                  <a:pt x="2975957" y="1792817"/>
                  <a:pt x="2942610" y="1764599"/>
                  <a:pt x="2940820" y="1722894"/>
                </a:cubicBezTo>
                <a:cubicBezTo>
                  <a:pt x="2944356" y="1683520"/>
                  <a:pt x="2977412" y="1638187"/>
                  <a:pt x="3019181" y="1644533"/>
                </a:cubicBezTo>
                <a:cubicBezTo>
                  <a:pt x="3062686" y="1643428"/>
                  <a:pt x="3105769" y="1681885"/>
                  <a:pt x="3097542" y="1722894"/>
                </a:cubicBezTo>
                <a:close/>
              </a:path>
              <a:path w="4087571" h="1410506" stroke="0" extrusionOk="0">
                <a:moveTo>
                  <a:pt x="2942805" y="1520577"/>
                </a:moveTo>
                <a:cubicBezTo>
                  <a:pt x="2943506" y="1584944"/>
                  <a:pt x="2888001" y="1641519"/>
                  <a:pt x="2825263" y="1638119"/>
                </a:cubicBezTo>
                <a:cubicBezTo>
                  <a:pt x="2756206" y="1628533"/>
                  <a:pt x="2711414" y="1575105"/>
                  <a:pt x="2707721" y="1520577"/>
                </a:cubicBezTo>
                <a:cubicBezTo>
                  <a:pt x="2704287" y="1447907"/>
                  <a:pt x="2759578" y="1401019"/>
                  <a:pt x="2825263" y="1403035"/>
                </a:cubicBezTo>
                <a:cubicBezTo>
                  <a:pt x="2891684" y="1402855"/>
                  <a:pt x="2940446" y="1458614"/>
                  <a:pt x="2942805" y="1520577"/>
                </a:cubicBezTo>
                <a:close/>
              </a:path>
              <a:path w="4087571" h="1410506" fill="none" stroke="0" extrusionOk="0">
                <a:moveTo>
                  <a:pt x="444050" y="854694"/>
                </a:moveTo>
                <a:cubicBezTo>
                  <a:pt x="349585" y="860706"/>
                  <a:pt x="280787" y="845042"/>
                  <a:pt x="204378" y="828672"/>
                </a:cubicBezTo>
                <a:moveTo>
                  <a:pt x="655525" y="1139473"/>
                </a:moveTo>
                <a:cubicBezTo>
                  <a:pt x="624864" y="1144491"/>
                  <a:pt x="588125" y="1148424"/>
                  <a:pt x="550686" y="1151913"/>
                </a:cubicBezTo>
                <a:moveTo>
                  <a:pt x="1559143" y="1276312"/>
                </a:moveTo>
                <a:cubicBezTo>
                  <a:pt x="1533652" y="1257829"/>
                  <a:pt x="1512431" y="1241442"/>
                  <a:pt x="1495937" y="1219499"/>
                </a:cubicBezTo>
                <a:moveTo>
                  <a:pt x="2727602" y="1134641"/>
                </a:moveTo>
                <a:cubicBezTo>
                  <a:pt x="2720493" y="1154190"/>
                  <a:pt x="2712204" y="1178516"/>
                  <a:pt x="2702338" y="1196971"/>
                </a:cubicBezTo>
                <a:moveTo>
                  <a:pt x="3229275" y="749461"/>
                </a:moveTo>
                <a:cubicBezTo>
                  <a:pt x="3423124" y="805049"/>
                  <a:pt x="3520402" y="886035"/>
                  <a:pt x="3536884" y="982456"/>
                </a:cubicBezTo>
                <a:moveTo>
                  <a:pt x="3954914" y="501317"/>
                </a:moveTo>
                <a:cubicBezTo>
                  <a:pt x="3922488" y="539172"/>
                  <a:pt x="3877819" y="557158"/>
                  <a:pt x="3817904" y="588690"/>
                </a:cubicBezTo>
                <a:moveTo>
                  <a:pt x="3626205" y="177162"/>
                </a:moveTo>
                <a:cubicBezTo>
                  <a:pt x="3633525" y="189466"/>
                  <a:pt x="3632604" y="204407"/>
                  <a:pt x="3633396" y="218432"/>
                </a:cubicBezTo>
                <a:moveTo>
                  <a:pt x="2751351" y="129035"/>
                </a:moveTo>
                <a:cubicBezTo>
                  <a:pt x="2768026" y="111411"/>
                  <a:pt x="2791563" y="88936"/>
                  <a:pt x="2821559" y="76402"/>
                </a:cubicBezTo>
                <a:moveTo>
                  <a:pt x="2094974" y="154110"/>
                </a:moveTo>
                <a:cubicBezTo>
                  <a:pt x="2100768" y="137523"/>
                  <a:pt x="2112080" y="124848"/>
                  <a:pt x="2128943" y="108726"/>
                </a:cubicBezTo>
                <a:moveTo>
                  <a:pt x="1324675" y="169521"/>
                </a:moveTo>
                <a:cubicBezTo>
                  <a:pt x="1365315" y="180528"/>
                  <a:pt x="1409457" y="195262"/>
                  <a:pt x="1447681" y="213534"/>
                </a:cubicBezTo>
                <a:moveTo>
                  <a:pt x="390495" y="515520"/>
                </a:moveTo>
                <a:cubicBezTo>
                  <a:pt x="379675" y="500976"/>
                  <a:pt x="372086" y="484686"/>
                  <a:pt x="369016" y="469189"/>
                </a:cubicBezTo>
              </a:path>
            </a:pathLst>
          </a:custGeom>
          <a:solidFill>
            <a:schemeClr val="accent1"/>
          </a:solidFill>
          <a:ln w="28575">
            <a:solidFill>
              <a:schemeClr val="accent2"/>
            </a:solidFill>
            <a:extLst>
              <a:ext uri="{C807C97D-BFC1-408E-A445-0C87EB9F89A2}">
                <ask:lineSketchStyleProps xmlns:ask="http://schemas.microsoft.com/office/drawing/2018/sketchyshapes" sd="2121587242">
                  <a:prstGeom prst="cloudCallout">
                    <a:avLst>
                      <a:gd name="adj1" fmla="val 27280"/>
                      <a:gd name="adj2" fmla="val 82480"/>
                    </a:avLst>
                  </a:prstGeom>
                  <ask:type>
                    <ask:lineSketchCurved/>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Voice your opinions during your VotesforSchools lessons!</a:t>
            </a:r>
          </a:p>
        </p:txBody>
      </p:sp>
      <p:sp>
        <p:nvSpPr>
          <p:cNvPr id="16" name="Thought Bubble: Cloud 15">
            <a:extLst>
              <a:ext uri="{FF2B5EF4-FFF2-40B4-BE49-F238E27FC236}">
                <a16:creationId xmlns:a16="http://schemas.microsoft.com/office/drawing/2014/main" id="{98F9E8F2-492C-409E-ACC0-118C979436F6}"/>
              </a:ext>
            </a:extLst>
          </p:cNvPr>
          <p:cNvSpPr/>
          <p:nvPr/>
        </p:nvSpPr>
        <p:spPr>
          <a:xfrm>
            <a:off x="417245" y="2938009"/>
            <a:ext cx="2722070" cy="2040428"/>
          </a:xfrm>
          <a:custGeom>
            <a:avLst/>
            <a:gdLst>
              <a:gd name="connsiteX0" fmla="*/ 245742 w 2722070"/>
              <a:gd name="connsiteY0" fmla="*/ 678725 h 2040428"/>
              <a:gd name="connsiteX1" fmla="*/ 354310 w 2722070"/>
              <a:gd name="connsiteY1" fmla="*/ 326232 h 2040428"/>
              <a:gd name="connsiteX2" fmla="*/ 882467 w 2722070"/>
              <a:gd name="connsiteY2" fmla="*/ 245701 h 2040428"/>
              <a:gd name="connsiteX3" fmla="*/ 1414972 w 2722070"/>
              <a:gd name="connsiteY3" fmla="*/ 162100 h 2040428"/>
              <a:gd name="connsiteX4" fmla="*/ 1622467 w 2722070"/>
              <a:gd name="connsiteY4" fmla="*/ 9446 h 2040428"/>
              <a:gd name="connsiteX5" fmla="*/ 1879803 w 2722070"/>
              <a:gd name="connsiteY5" fmla="*/ 117182 h 2040428"/>
              <a:gd name="connsiteX6" fmla="*/ 2234554 w 2722070"/>
              <a:gd name="connsiteY6" fmla="*/ 32590 h 2040428"/>
              <a:gd name="connsiteX7" fmla="*/ 2414450 w 2722070"/>
              <a:gd name="connsiteY7" fmla="*/ 263366 h 2040428"/>
              <a:gd name="connsiteX8" fmla="*/ 2645322 w 2722070"/>
              <a:gd name="connsiteY8" fmla="*/ 487341 h 2040428"/>
              <a:gd name="connsiteX9" fmla="*/ 2634988 w 2722070"/>
              <a:gd name="connsiteY9" fmla="*/ 730208 h 2040428"/>
              <a:gd name="connsiteX10" fmla="*/ 2710475 w 2722070"/>
              <a:gd name="connsiteY10" fmla="*/ 1101547 h 2040428"/>
              <a:gd name="connsiteX11" fmla="*/ 2356858 w 2722070"/>
              <a:gd name="connsiteY11" fmla="*/ 1426599 h 2040428"/>
              <a:gd name="connsiteX12" fmla="*/ 2230270 w 2722070"/>
              <a:gd name="connsiteY12" fmla="*/ 1705127 h 2040428"/>
              <a:gd name="connsiteX13" fmla="*/ 1799275 w 2722070"/>
              <a:gd name="connsiteY13" fmla="*/ 1738850 h 2040428"/>
              <a:gd name="connsiteX14" fmla="*/ 1491278 w 2722070"/>
              <a:gd name="connsiteY14" fmla="*/ 2035988 h 2040428"/>
              <a:gd name="connsiteX15" fmla="*/ 1038419 w 2722070"/>
              <a:gd name="connsiteY15" fmla="*/ 1854616 h 2040428"/>
              <a:gd name="connsiteX16" fmla="*/ 365715 w 2722070"/>
              <a:gd name="connsiteY16" fmla="*/ 1675418 h 2040428"/>
              <a:gd name="connsiteX17" fmla="*/ 69942 w 2722070"/>
              <a:gd name="connsiteY17" fmla="*/ 1476004 h 2040428"/>
              <a:gd name="connsiteX18" fmla="*/ 133141 w 2722070"/>
              <a:gd name="connsiteY18" fmla="*/ 1206828 h 2040428"/>
              <a:gd name="connsiteX19" fmla="*/ -316 w 2722070"/>
              <a:gd name="connsiteY19" fmla="*/ 930661 h 2040428"/>
              <a:gd name="connsiteX20" fmla="*/ 243411 w 2722070"/>
              <a:gd name="connsiteY20" fmla="*/ 685196 h 2040428"/>
              <a:gd name="connsiteX21" fmla="*/ 245742 w 2722070"/>
              <a:gd name="connsiteY21" fmla="*/ 678725 h 2040428"/>
              <a:gd name="connsiteX0" fmla="*/ 3494435 w 2722070"/>
              <a:gd name="connsiteY0" fmla="*/ 778546 h 2040428"/>
              <a:gd name="connsiteX1" fmla="*/ 3437756 w 2722070"/>
              <a:gd name="connsiteY1" fmla="*/ 835225 h 2040428"/>
              <a:gd name="connsiteX2" fmla="*/ 3381077 w 2722070"/>
              <a:gd name="connsiteY2" fmla="*/ 778546 h 2040428"/>
              <a:gd name="connsiteX3" fmla="*/ 3437756 w 2722070"/>
              <a:gd name="connsiteY3" fmla="*/ 721867 h 2040428"/>
              <a:gd name="connsiteX4" fmla="*/ 3494435 w 2722070"/>
              <a:gd name="connsiteY4" fmla="*/ 778546 h 2040428"/>
              <a:gd name="connsiteX0" fmla="*/ 3344714 w 2722070"/>
              <a:gd name="connsiteY0" fmla="*/ 802564 h 2040428"/>
              <a:gd name="connsiteX1" fmla="*/ 3231357 w 2722070"/>
              <a:gd name="connsiteY1" fmla="*/ 915921 h 2040428"/>
              <a:gd name="connsiteX2" fmla="*/ 3118000 w 2722070"/>
              <a:gd name="connsiteY2" fmla="*/ 802564 h 2040428"/>
              <a:gd name="connsiteX3" fmla="*/ 3231357 w 2722070"/>
              <a:gd name="connsiteY3" fmla="*/ 689207 h 2040428"/>
              <a:gd name="connsiteX4" fmla="*/ 3344714 w 2722070"/>
              <a:gd name="connsiteY4" fmla="*/ 802564 h 2040428"/>
              <a:gd name="connsiteX0" fmla="*/ 3082395 w 2722070"/>
              <a:gd name="connsiteY0" fmla="*/ 839686 h 2040428"/>
              <a:gd name="connsiteX1" fmla="*/ 2912359 w 2722070"/>
              <a:gd name="connsiteY1" fmla="*/ 1009722 h 2040428"/>
              <a:gd name="connsiteX2" fmla="*/ 2742323 w 2722070"/>
              <a:gd name="connsiteY2" fmla="*/ 839686 h 2040428"/>
              <a:gd name="connsiteX3" fmla="*/ 2912359 w 2722070"/>
              <a:gd name="connsiteY3" fmla="*/ 669650 h 2040428"/>
              <a:gd name="connsiteX4" fmla="*/ 3082395 w 2722070"/>
              <a:gd name="connsiteY4" fmla="*/ 839686 h 2040428"/>
              <a:gd name="connsiteX0" fmla="*/ 295710 w 2722070"/>
              <a:gd name="connsiteY0" fmla="*/ 1236395 h 2040428"/>
              <a:gd name="connsiteX1" fmla="*/ 136103 w 2722070"/>
              <a:gd name="connsiteY1" fmla="*/ 1198751 h 2040428"/>
              <a:gd name="connsiteX2" fmla="*/ 436539 w 2722070"/>
              <a:gd name="connsiteY2" fmla="*/ 1648354 h 2040428"/>
              <a:gd name="connsiteX3" fmla="*/ 366723 w 2722070"/>
              <a:gd name="connsiteY3" fmla="*/ 1666349 h 2040428"/>
              <a:gd name="connsiteX4" fmla="*/ 1038293 w 2722070"/>
              <a:gd name="connsiteY4" fmla="*/ 1846303 h 2040428"/>
              <a:gd name="connsiteX5" fmla="*/ 996202 w 2722070"/>
              <a:gd name="connsiteY5" fmla="*/ 1764120 h 2040428"/>
              <a:gd name="connsiteX6" fmla="*/ 1816414 w 2722070"/>
              <a:gd name="connsiteY6" fmla="*/ 1641363 h 2040428"/>
              <a:gd name="connsiteX7" fmla="*/ 1799590 w 2722070"/>
              <a:gd name="connsiteY7" fmla="*/ 1731529 h 2040428"/>
              <a:gd name="connsiteX8" fmla="*/ 2150498 w 2722070"/>
              <a:gd name="connsiteY8" fmla="*/ 1084166 h 2040428"/>
              <a:gd name="connsiteX9" fmla="*/ 2355346 w 2722070"/>
              <a:gd name="connsiteY9" fmla="*/ 1421214 h 2040428"/>
              <a:gd name="connsiteX10" fmla="*/ 2633728 w 2722070"/>
              <a:gd name="connsiteY10" fmla="*/ 725202 h 2040428"/>
              <a:gd name="connsiteX11" fmla="*/ 2542488 w 2722070"/>
              <a:gd name="connsiteY11" fmla="*/ 851595 h 2040428"/>
              <a:gd name="connsiteX12" fmla="*/ 2414828 w 2722070"/>
              <a:gd name="connsiteY12" fmla="*/ 256281 h 2040428"/>
              <a:gd name="connsiteX13" fmla="*/ 2419617 w 2722070"/>
              <a:gd name="connsiteY13" fmla="*/ 315982 h 2040428"/>
              <a:gd name="connsiteX14" fmla="*/ 1832230 w 2722070"/>
              <a:gd name="connsiteY14" fmla="*/ 186661 h 2040428"/>
              <a:gd name="connsiteX15" fmla="*/ 1878984 w 2722070"/>
              <a:gd name="connsiteY15" fmla="*/ 110523 h 2040428"/>
              <a:gd name="connsiteX16" fmla="*/ 1395123 w 2722070"/>
              <a:gd name="connsiteY16" fmla="*/ 222935 h 2040428"/>
              <a:gd name="connsiteX17" fmla="*/ 1417744 w 2722070"/>
              <a:gd name="connsiteY17" fmla="*/ 157282 h 2040428"/>
              <a:gd name="connsiteX18" fmla="*/ 882152 w 2722070"/>
              <a:gd name="connsiteY18" fmla="*/ 245229 h 2040428"/>
              <a:gd name="connsiteX19" fmla="*/ 964066 w 2722070"/>
              <a:gd name="connsiteY19" fmla="*/ 308898 h 2040428"/>
              <a:gd name="connsiteX20" fmla="*/ 260045 w 2722070"/>
              <a:gd name="connsiteY20" fmla="*/ 745748 h 2040428"/>
              <a:gd name="connsiteX21" fmla="*/ 245742 w 2722070"/>
              <a:gd name="connsiteY21" fmla="*/ 678725 h 204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22070" h="2040428" fill="none" extrusionOk="0">
                <a:moveTo>
                  <a:pt x="245742" y="678725"/>
                </a:moveTo>
                <a:cubicBezTo>
                  <a:pt x="204985" y="555351"/>
                  <a:pt x="251668" y="425592"/>
                  <a:pt x="354310" y="326232"/>
                </a:cubicBezTo>
                <a:cubicBezTo>
                  <a:pt x="503233" y="181231"/>
                  <a:pt x="701307" y="132417"/>
                  <a:pt x="882467" y="245701"/>
                </a:cubicBezTo>
                <a:cubicBezTo>
                  <a:pt x="985037" y="45851"/>
                  <a:pt x="1266810" y="2954"/>
                  <a:pt x="1414972" y="162100"/>
                </a:cubicBezTo>
                <a:cubicBezTo>
                  <a:pt x="1451619" y="86023"/>
                  <a:pt x="1534565" y="24424"/>
                  <a:pt x="1622467" y="9446"/>
                </a:cubicBezTo>
                <a:cubicBezTo>
                  <a:pt x="1719195" y="-5561"/>
                  <a:pt x="1819148" y="37547"/>
                  <a:pt x="1879803" y="117182"/>
                </a:cubicBezTo>
                <a:cubicBezTo>
                  <a:pt x="1971065" y="8885"/>
                  <a:pt x="2115664" y="-31895"/>
                  <a:pt x="2234554" y="32590"/>
                </a:cubicBezTo>
                <a:cubicBezTo>
                  <a:pt x="2317182" y="86265"/>
                  <a:pt x="2401869" y="141423"/>
                  <a:pt x="2414450" y="263366"/>
                </a:cubicBezTo>
                <a:cubicBezTo>
                  <a:pt x="2526688" y="296570"/>
                  <a:pt x="2599051" y="361170"/>
                  <a:pt x="2645322" y="487341"/>
                </a:cubicBezTo>
                <a:cubicBezTo>
                  <a:pt x="2670536" y="569001"/>
                  <a:pt x="2660502" y="658489"/>
                  <a:pt x="2634988" y="730208"/>
                </a:cubicBezTo>
                <a:cubicBezTo>
                  <a:pt x="2696321" y="825060"/>
                  <a:pt x="2758516" y="986516"/>
                  <a:pt x="2710475" y="1101547"/>
                </a:cubicBezTo>
                <a:cubicBezTo>
                  <a:pt x="2676807" y="1272578"/>
                  <a:pt x="2521018" y="1401558"/>
                  <a:pt x="2356858" y="1426599"/>
                </a:cubicBezTo>
                <a:cubicBezTo>
                  <a:pt x="2354265" y="1539368"/>
                  <a:pt x="2318443" y="1627230"/>
                  <a:pt x="2230270" y="1705127"/>
                </a:cubicBezTo>
                <a:cubicBezTo>
                  <a:pt x="2130889" y="1791560"/>
                  <a:pt x="1933266" y="1835247"/>
                  <a:pt x="1799275" y="1738850"/>
                </a:cubicBezTo>
                <a:cubicBezTo>
                  <a:pt x="1762726" y="1883094"/>
                  <a:pt x="1615585" y="2011942"/>
                  <a:pt x="1491278" y="2035988"/>
                </a:cubicBezTo>
                <a:cubicBezTo>
                  <a:pt x="1313970" y="2084990"/>
                  <a:pt x="1128040" y="2030701"/>
                  <a:pt x="1038419" y="1854616"/>
                </a:cubicBezTo>
                <a:cubicBezTo>
                  <a:pt x="754196" y="2001257"/>
                  <a:pt x="526998" y="1914106"/>
                  <a:pt x="365715" y="1675418"/>
                </a:cubicBezTo>
                <a:cubicBezTo>
                  <a:pt x="236347" y="1667398"/>
                  <a:pt x="94991" y="1615221"/>
                  <a:pt x="69942" y="1476004"/>
                </a:cubicBezTo>
                <a:cubicBezTo>
                  <a:pt x="33448" y="1375485"/>
                  <a:pt x="67871" y="1277101"/>
                  <a:pt x="133141" y="1206828"/>
                </a:cubicBezTo>
                <a:cubicBezTo>
                  <a:pt x="38730" y="1154442"/>
                  <a:pt x="-15724" y="1057747"/>
                  <a:pt x="-316" y="930661"/>
                </a:cubicBezTo>
                <a:cubicBezTo>
                  <a:pt x="13268" y="798687"/>
                  <a:pt x="130060" y="701572"/>
                  <a:pt x="243411" y="685196"/>
                </a:cubicBezTo>
                <a:cubicBezTo>
                  <a:pt x="244162" y="682949"/>
                  <a:pt x="244909" y="680884"/>
                  <a:pt x="245742" y="678725"/>
                </a:cubicBezTo>
                <a:close/>
              </a:path>
              <a:path w="2722070" h="2040428" fill="none" extrusionOk="0">
                <a:moveTo>
                  <a:pt x="3494435" y="778546"/>
                </a:moveTo>
                <a:cubicBezTo>
                  <a:pt x="3488986" y="807840"/>
                  <a:pt x="3470470" y="833981"/>
                  <a:pt x="3437756" y="835225"/>
                </a:cubicBezTo>
                <a:cubicBezTo>
                  <a:pt x="3407511" y="834325"/>
                  <a:pt x="3380645" y="810634"/>
                  <a:pt x="3381077" y="778546"/>
                </a:cubicBezTo>
                <a:cubicBezTo>
                  <a:pt x="3379602" y="746659"/>
                  <a:pt x="3406273" y="722801"/>
                  <a:pt x="3437756" y="721867"/>
                </a:cubicBezTo>
                <a:cubicBezTo>
                  <a:pt x="3468570" y="722536"/>
                  <a:pt x="3496309" y="744841"/>
                  <a:pt x="3494435" y="778546"/>
                </a:cubicBezTo>
                <a:close/>
              </a:path>
              <a:path w="2722070" h="2040428" fill="none" extrusionOk="0">
                <a:moveTo>
                  <a:pt x="3344714" y="802564"/>
                </a:moveTo>
                <a:cubicBezTo>
                  <a:pt x="3347769" y="863662"/>
                  <a:pt x="3290173" y="906802"/>
                  <a:pt x="3231357" y="915921"/>
                </a:cubicBezTo>
                <a:cubicBezTo>
                  <a:pt x="3171214" y="926013"/>
                  <a:pt x="3125808" y="861461"/>
                  <a:pt x="3118000" y="802564"/>
                </a:cubicBezTo>
                <a:cubicBezTo>
                  <a:pt x="3110675" y="731258"/>
                  <a:pt x="3171937" y="684150"/>
                  <a:pt x="3231357" y="689207"/>
                </a:cubicBezTo>
                <a:cubicBezTo>
                  <a:pt x="3300624" y="693281"/>
                  <a:pt x="3343062" y="730387"/>
                  <a:pt x="3344714" y="802564"/>
                </a:cubicBezTo>
                <a:close/>
              </a:path>
              <a:path w="2722070" h="2040428" fill="none" extrusionOk="0">
                <a:moveTo>
                  <a:pt x="3082395" y="839686"/>
                </a:moveTo>
                <a:cubicBezTo>
                  <a:pt x="3084753" y="936195"/>
                  <a:pt x="3000229" y="1012674"/>
                  <a:pt x="2912359" y="1009722"/>
                </a:cubicBezTo>
                <a:cubicBezTo>
                  <a:pt x="2832172" y="1020963"/>
                  <a:pt x="2747280" y="945884"/>
                  <a:pt x="2742323" y="839686"/>
                </a:cubicBezTo>
                <a:cubicBezTo>
                  <a:pt x="2743058" y="761659"/>
                  <a:pt x="2818781" y="677445"/>
                  <a:pt x="2912359" y="669650"/>
                </a:cubicBezTo>
                <a:cubicBezTo>
                  <a:pt x="2996241" y="684278"/>
                  <a:pt x="3083341" y="753776"/>
                  <a:pt x="3082395" y="839686"/>
                </a:cubicBezTo>
                <a:close/>
              </a:path>
              <a:path w="2722070" h="2040428" fill="none" extrusionOk="0">
                <a:moveTo>
                  <a:pt x="295710" y="1236395"/>
                </a:moveTo>
                <a:cubicBezTo>
                  <a:pt x="233206" y="1235534"/>
                  <a:pt x="182997" y="1220260"/>
                  <a:pt x="136103" y="1198751"/>
                </a:cubicBezTo>
                <a:moveTo>
                  <a:pt x="436539" y="1648354"/>
                </a:moveTo>
                <a:cubicBezTo>
                  <a:pt x="414127" y="1658061"/>
                  <a:pt x="392352" y="1662780"/>
                  <a:pt x="366723" y="1666349"/>
                </a:cubicBezTo>
                <a:moveTo>
                  <a:pt x="1038293" y="1846303"/>
                </a:moveTo>
                <a:cubicBezTo>
                  <a:pt x="1024092" y="1822650"/>
                  <a:pt x="1009026" y="1792699"/>
                  <a:pt x="996202" y="1764120"/>
                </a:cubicBezTo>
                <a:moveTo>
                  <a:pt x="1816414" y="1641363"/>
                </a:moveTo>
                <a:cubicBezTo>
                  <a:pt x="1815032" y="1670069"/>
                  <a:pt x="1809662" y="1706143"/>
                  <a:pt x="1799590" y="1731529"/>
                </a:cubicBezTo>
                <a:moveTo>
                  <a:pt x="2150498" y="1084166"/>
                </a:moveTo>
                <a:cubicBezTo>
                  <a:pt x="2290292" y="1147948"/>
                  <a:pt x="2354040" y="1285846"/>
                  <a:pt x="2355346" y="1421214"/>
                </a:cubicBezTo>
                <a:moveTo>
                  <a:pt x="2633728" y="725202"/>
                </a:moveTo>
                <a:cubicBezTo>
                  <a:pt x="2613929" y="772684"/>
                  <a:pt x="2582222" y="807645"/>
                  <a:pt x="2542488" y="851595"/>
                </a:cubicBezTo>
                <a:moveTo>
                  <a:pt x="2414828" y="256281"/>
                </a:moveTo>
                <a:cubicBezTo>
                  <a:pt x="2416396" y="276997"/>
                  <a:pt x="2422844" y="297633"/>
                  <a:pt x="2419617" y="315982"/>
                </a:cubicBezTo>
                <a:moveTo>
                  <a:pt x="1832230" y="186661"/>
                </a:moveTo>
                <a:cubicBezTo>
                  <a:pt x="1845367" y="157913"/>
                  <a:pt x="1854013" y="133402"/>
                  <a:pt x="1878984" y="110523"/>
                </a:cubicBezTo>
                <a:moveTo>
                  <a:pt x="1395123" y="222935"/>
                </a:moveTo>
                <a:cubicBezTo>
                  <a:pt x="1400382" y="196921"/>
                  <a:pt x="1408489" y="176208"/>
                  <a:pt x="1417744" y="157282"/>
                </a:cubicBezTo>
                <a:moveTo>
                  <a:pt x="882152" y="245229"/>
                </a:moveTo>
                <a:cubicBezTo>
                  <a:pt x="905991" y="260740"/>
                  <a:pt x="943085" y="289979"/>
                  <a:pt x="964066" y="308898"/>
                </a:cubicBezTo>
                <a:moveTo>
                  <a:pt x="260045" y="745748"/>
                </a:moveTo>
                <a:cubicBezTo>
                  <a:pt x="257141" y="721143"/>
                  <a:pt x="248508" y="701261"/>
                  <a:pt x="245742" y="678725"/>
                </a:cubicBezTo>
              </a:path>
              <a:path w="2722070" h="2040428" stroke="0" extrusionOk="0">
                <a:moveTo>
                  <a:pt x="245742" y="678725"/>
                </a:moveTo>
                <a:cubicBezTo>
                  <a:pt x="236733" y="545178"/>
                  <a:pt x="262078" y="436818"/>
                  <a:pt x="354310" y="326232"/>
                </a:cubicBezTo>
                <a:cubicBezTo>
                  <a:pt x="484096" y="167511"/>
                  <a:pt x="739032" y="145973"/>
                  <a:pt x="882467" y="245701"/>
                </a:cubicBezTo>
                <a:cubicBezTo>
                  <a:pt x="991889" y="79908"/>
                  <a:pt x="1262154" y="-407"/>
                  <a:pt x="1414972" y="162100"/>
                </a:cubicBezTo>
                <a:cubicBezTo>
                  <a:pt x="1458858" y="72679"/>
                  <a:pt x="1538807" y="37546"/>
                  <a:pt x="1622467" y="9446"/>
                </a:cubicBezTo>
                <a:cubicBezTo>
                  <a:pt x="1716273" y="-6224"/>
                  <a:pt x="1821157" y="33120"/>
                  <a:pt x="1879803" y="117182"/>
                </a:cubicBezTo>
                <a:cubicBezTo>
                  <a:pt x="1968100" y="18195"/>
                  <a:pt x="2107187" y="-21191"/>
                  <a:pt x="2234554" y="32590"/>
                </a:cubicBezTo>
                <a:cubicBezTo>
                  <a:pt x="2340925" y="71493"/>
                  <a:pt x="2398810" y="159054"/>
                  <a:pt x="2414450" y="263366"/>
                </a:cubicBezTo>
                <a:cubicBezTo>
                  <a:pt x="2522426" y="297060"/>
                  <a:pt x="2607161" y="378376"/>
                  <a:pt x="2645322" y="487341"/>
                </a:cubicBezTo>
                <a:cubicBezTo>
                  <a:pt x="2676440" y="562004"/>
                  <a:pt x="2666553" y="659693"/>
                  <a:pt x="2634988" y="730208"/>
                </a:cubicBezTo>
                <a:cubicBezTo>
                  <a:pt x="2696146" y="842352"/>
                  <a:pt x="2739409" y="973411"/>
                  <a:pt x="2710475" y="1101547"/>
                </a:cubicBezTo>
                <a:cubicBezTo>
                  <a:pt x="2643836" y="1271736"/>
                  <a:pt x="2496828" y="1414615"/>
                  <a:pt x="2356858" y="1426599"/>
                </a:cubicBezTo>
                <a:cubicBezTo>
                  <a:pt x="2353789" y="1553995"/>
                  <a:pt x="2319407" y="1641023"/>
                  <a:pt x="2230270" y="1705127"/>
                </a:cubicBezTo>
                <a:cubicBezTo>
                  <a:pt x="2089088" y="1787158"/>
                  <a:pt x="1948556" y="1823602"/>
                  <a:pt x="1799275" y="1738850"/>
                </a:cubicBezTo>
                <a:cubicBezTo>
                  <a:pt x="1744624" y="1902592"/>
                  <a:pt x="1637514" y="1987137"/>
                  <a:pt x="1491278" y="2035988"/>
                </a:cubicBezTo>
                <a:cubicBezTo>
                  <a:pt x="1295628" y="2097924"/>
                  <a:pt x="1171695" y="2013519"/>
                  <a:pt x="1038419" y="1854616"/>
                </a:cubicBezTo>
                <a:cubicBezTo>
                  <a:pt x="845152" y="2009666"/>
                  <a:pt x="492426" y="1910977"/>
                  <a:pt x="365715" y="1675418"/>
                </a:cubicBezTo>
                <a:cubicBezTo>
                  <a:pt x="237339" y="1687856"/>
                  <a:pt x="91194" y="1587859"/>
                  <a:pt x="69942" y="1476004"/>
                </a:cubicBezTo>
                <a:cubicBezTo>
                  <a:pt x="48117" y="1391797"/>
                  <a:pt x="56870" y="1272612"/>
                  <a:pt x="133141" y="1206828"/>
                </a:cubicBezTo>
                <a:cubicBezTo>
                  <a:pt x="47334" y="1143441"/>
                  <a:pt x="-19715" y="1046212"/>
                  <a:pt x="-316" y="930661"/>
                </a:cubicBezTo>
                <a:cubicBezTo>
                  <a:pt x="19078" y="800409"/>
                  <a:pt x="115774" y="705546"/>
                  <a:pt x="243411" y="685196"/>
                </a:cubicBezTo>
                <a:cubicBezTo>
                  <a:pt x="244331" y="683401"/>
                  <a:pt x="244861" y="681164"/>
                  <a:pt x="245742" y="678725"/>
                </a:cubicBezTo>
                <a:close/>
              </a:path>
              <a:path w="2722070" h="2040428" stroke="0" extrusionOk="0">
                <a:moveTo>
                  <a:pt x="3494435" y="778546"/>
                </a:moveTo>
                <a:cubicBezTo>
                  <a:pt x="3497275" y="813270"/>
                  <a:pt x="3467703" y="835952"/>
                  <a:pt x="3437756" y="835225"/>
                </a:cubicBezTo>
                <a:cubicBezTo>
                  <a:pt x="3402725" y="831310"/>
                  <a:pt x="3382635" y="808955"/>
                  <a:pt x="3381077" y="778546"/>
                </a:cubicBezTo>
                <a:cubicBezTo>
                  <a:pt x="3380520" y="749725"/>
                  <a:pt x="3406023" y="726050"/>
                  <a:pt x="3437756" y="721867"/>
                </a:cubicBezTo>
                <a:cubicBezTo>
                  <a:pt x="3464866" y="725553"/>
                  <a:pt x="3495161" y="747441"/>
                  <a:pt x="3494435" y="778546"/>
                </a:cubicBezTo>
                <a:close/>
              </a:path>
              <a:path w="2722070" h="2040428" stroke="0" extrusionOk="0">
                <a:moveTo>
                  <a:pt x="3344714" y="802564"/>
                </a:moveTo>
                <a:cubicBezTo>
                  <a:pt x="3348869" y="866497"/>
                  <a:pt x="3293872" y="919495"/>
                  <a:pt x="3231357" y="915921"/>
                </a:cubicBezTo>
                <a:cubicBezTo>
                  <a:pt x="3164301" y="913231"/>
                  <a:pt x="3128464" y="866649"/>
                  <a:pt x="3118000" y="802564"/>
                </a:cubicBezTo>
                <a:cubicBezTo>
                  <a:pt x="3120260" y="751792"/>
                  <a:pt x="3177964" y="684500"/>
                  <a:pt x="3231357" y="689207"/>
                </a:cubicBezTo>
                <a:cubicBezTo>
                  <a:pt x="3291584" y="700774"/>
                  <a:pt x="3347543" y="744933"/>
                  <a:pt x="3344714" y="802564"/>
                </a:cubicBezTo>
                <a:close/>
              </a:path>
              <a:path w="2722070" h="2040428" stroke="0" extrusionOk="0">
                <a:moveTo>
                  <a:pt x="3082395" y="839686"/>
                </a:moveTo>
                <a:cubicBezTo>
                  <a:pt x="3070555" y="933965"/>
                  <a:pt x="3011094" y="1014279"/>
                  <a:pt x="2912359" y="1009722"/>
                </a:cubicBezTo>
                <a:cubicBezTo>
                  <a:pt x="2822722" y="1008214"/>
                  <a:pt x="2744002" y="922024"/>
                  <a:pt x="2742323" y="839686"/>
                </a:cubicBezTo>
                <a:cubicBezTo>
                  <a:pt x="2737048" y="751421"/>
                  <a:pt x="2817328" y="669805"/>
                  <a:pt x="2912359" y="669650"/>
                </a:cubicBezTo>
                <a:cubicBezTo>
                  <a:pt x="3007367" y="671353"/>
                  <a:pt x="3073864" y="752642"/>
                  <a:pt x="3082395" y="839686"/>
                </a:cubicBezTo>
                <a:close/>
              </a:path>
              <a:path w="2722070" h="2040428" fill="none" stroke="0" extrusionOk="0">
                <a:moveTo>
                  <a:pt x="295710" y="1236395"/>
                </a:moveTo>
                <a:cubicBezTo>
                  <a:pt x="241082" y="1242836"/>
                  <a:pt x="185363" y="1228790"/>
                  <a:pt x="136103" y="1198751"/>
                </a:cubicBezTo>
                <a:moveTo>
                  <a:pt x="436539" y="1648354"/>
                </a:moveTo>
                <a:cubicBezTo>
                  <a:pt x="413150" y="1654833"/>
                  <a:pt x="392176" y="1661569"/>
                  <a:pt x="366723" y="1666349"/>
                </a:cubicBezTo>
                <a:moveTo>
                  <a:pt x="1038293" y="1846303"/>
                </a:moveTo>
                <a:cubicBezTo>
                  <a:pt x="1017786" y="1820174"/>
                  <a:pt x="1005286" y="1797709"/>
                  <a:pt x="996202" y="1764120"/>
                </a:cubicBezTo>
                <a:moveTo>
                  <a:pt x="1816414" y="1641363"/>
                </a:moveTo>
                <a:cubicBezTo>
                  <a:pt x="1812431" y="1667278"/>
                  <a:pt x="1810184" y="1707315"/>
                  <a:pt x="1799590" y="1731529"/>
                </a:cubicBezTo>
                <a:moveTo>
                  <a:pt x="2150498" y="1084166"/>
                </a:moveTo>
                <a:cubicBezTo>
                  <a:pt x="2283225" y="1138796"/>
                  <a:pt x="2359371" y="1275561"/>
                  <a:pt x="2355346" y="1421214"/>
                </a:cubicBezTo>
                <a:moveTo>
                  <a:pt x="2633728" y="725202"/>
                </a:moveTo>
                <a:cubicBezTo>
                  <a:pt x="2610027" y="777385"/>
                  <a:pt x="2581892" y="825537"/>
                  <a:pt x="2542488" y="851595"/>
                </a:cubicBezTo>
                <a:moveTo>
                  <a:pt x="2414828" y="256281"/>
                </a:moveTo>
                <a:cubicBezTo>
                  <a:pt x="2417082" y="276608"/>
                  <a:pt x="2417589" y="296701"/>
                  <a:pt x="2419617" y="315982"/>
                </a:cubicBezTo>
                <a:moveTo>
                  <a:pt x="1832230" y="186661"/>
                </a:moveTo>
                <a:cubicBezTo>
                  <a:pt x="1844774" y="160477"/>
                  <a:pt x="1856447" y="132002"/>
                  <a:pt x="1878984" y="110523"/>
                </a:cubicBezTo>
                <a:moveTo>
                  <a:pt x="1395123" y="222935"/>
                </a:moveTo>
                <a:cubicBezTo>
                  <a:pt x="1401044" y="198947"/>
                  <a:pt x="1410056" y="177176"/>
                  <a:pt x="1417744" y="157282"/>
                </a:cubicBezTo>
                <a:moveTo>
                  <a:pt x="882152" y="245229"/>
                </a:moveTo>
                <a:cubicBezTo>
                  <a:pt x="911080" y="263245"/>
                  <a:pt x="938920" y="283258"/>
                  <a:pt x="964066" y="308898"/>
                </a:cubicBezTo>
                <a:moveTo>
                  <a:pt x="260045" y="745748"/>
                </a:moveTo>
                <a:cubicBezTo>
                  <a:pt x="257177" y="723034"/>
                  <a:pt x="250896" y="700403"/>
                  <a:pt x="245742" y="678725"/>
                </a:cubicBezTo>
              </a:path>
            </a:pathLst>
          </a:custGeom>
          <a:solidFill>
            <a:schemeClr val="bg2"/>
          </a:solidFill>
          <a:ln w="28575">
            <a:solidFill>
              <a:schemeClr val="tx2"/>
            </a:solidFill>
            <a:prstDash val="solid"/>
            <a:extLst>
              <a:ext uri="{C807C97D-BFC1-408E-A445-0C87EB9F89A2}">
                <ask:lineSketchStyleProps xmlns:ask="http://schemas.microsoft.com/office/drawing/2018/sketchyshapes" sd="2536362885">
                  <a:prstGeom prst="cloudCallout">
                    <a:avLst>
                      <a:gd name="adj1" fmla="val 76292"/>
                      <a:gd name="adj2" fmla="val -11844"/>
                    </a:avLst>
                  </a:prstGeom>
                  <ask:type>
                    <ask:lineSketchCurved/>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Send your thoughts and comments on the VoteTopic to us.</a:t>
            </a:r>
          </a:p>
        </p:txBody>
      </p:sp>
      <p:sp>
        <p:nvSpPr>
          <p:cNvPr id="17" name="Thought Bubble: Cloud 16">
            <a:extLst>
              <a:ext uri="{FF2B5EF4-FFF2-40B4-BE49-F238E27FC236}">
                <a16:creationId xmlns:a16="http://schemas.microsoft.com/office/drawing/2014/main" id="{43057A49-9DDF-4C0C-B82E-331A91E7C53F}"/>
              </a:ext>
            </a:extLst>
          </p:cNvPr>
          <p:cNvSpPr/>
          <p:nvPr/>
        </p:nvSpPr>
        <p:spPr>
          <a:xfrm>
            <a:off x="6042639" y="3041329"/>
            <a:ext cx="2957010" cy="1750763"/>
          </a:xfrm>
          <a:custGeom>
            <a:avLst/>
            <a:gdLst>
              <a:gd name="connsiteX0" fmla="*/ 266952 w 2957010"/>
              <a:gd name="connsiteY0" fmla="*/ 582371 h 1750763"/>
              <a:gd name="connsiteX1" fmla="*/ 384890 w 2957010"/>
              <a:gd name="connsiteY1" fmla="*/ 279919 h 1750763"/>
              <a:gd name="connsiteX2" fmla="*/ 958632 w 2957010"/>
              <a:gd name="connsiteY2" fmla="*/ 210821 h 1750763"/>
              <a:gd name="connsiteX3" fmla="*/ 1537097 w 2957010"/>
              <a:gd name="connsiteY3" fmla="*/ 139088 h 1750763"/>
              <a:gd name="connsiteX4" fmla="*/ 1762501 w 2957010"/>
              <a:gd name="connsiteY4" fmla="*/ 8105 h 1750763"/>
              <a:gd name="connsiteX5" fmla="*/ 2042048 w 2957010"/>
              <a:gd name="connsiteY5" fmla="*/ 100547 h 1750763"/>
              <a:gd name="connsiteX6" fmla="*/ 2427417 w 2957010"/>
              <a:gd name="connsiteY6" fmla="*/ 27963 h 1750763"/>
              <a:gd name="connsiteX7" fmla="*/ 2622840 w 2957010"/>
              <a:gd name="connsiteY7" fmla="*/ 225978 h 1750763"/>
              <a:gd name="connsiteX8" fmla="*/ 2873638 w 2957010"/>
              <a:gd name="connsiteY8" fmla="*/ 418156 h 1750763"/>
              <a:gd name="connsiteX9" fmla="*/ 2862413 w 2957010"/>
              <a:gd name="connsiteY9" fmla="*/ 626546 h 1750763"/>
              <a:gd name="connsiteX10" fmla="*/ 2944415 w 2957010"/>
              <a:gd name="connsiteY10" fmla="*/ 945168 h 1750763"/>
              <a:gd name="connsiteX11" fmla="*/ 2560277 w 2957010"/>
              <a:gd name="connsiteY11" fmla="*/ 1224075 h 1750763"/>
              <a:gd name="connsiteX12" fmla="*/ 2422763 w 2957010"/>
              <a:gd name="connsiteY12" fmla="*/ 1463062 h 1750763"/>
              <a:gd name="connsiteX13" fmla="*/ 1954569 w 2957010"/>
              <a:gd name="connsiteY13" fmla="*/ 1491998 h 1750763"/>
              <a:gd name="connsiteX14" fmla="*/ 1619989 w 2957010"/>
              <a:gd name="connsiteY14" fmla="*/ 1746953 h 1750763"/>
              <a:gd name="connsiteX15" fmla="*/ 1128044 w 2957010"/>
              <a:gd name="connsiteY15" fmla="*/ 1591330 h 1750763"/>
              <a:gd name="connsiteX16" fmla="*/ 397279 w 2957010"/>
              <a:gd name="connsiteY16" fmla="*/ 1437570 h 1750763"/>
              <a:gd name="connsiteX17" fmla="*/ 75978 w 2957010"/>
              <a:gd name="connsiteY17" fmla="*/ 1266466 h 1750763"/>
              <a:gd name="connsiteX18" fmla="*/ 144633 w 2957010"/>
              <a:gd name="connsiteY18" fmla="*/ 1035503 h 1750763"/>
              <a:gd name="connsiteX19" fmla="*/ -343 w 2957010"/>
              <a:gd name="connsiteY19" fmla="*/ 798542 h 1750763"/>
              <a:gd name="connsiteX20" fmla="*/ 264419 w 2957010"/>
              <a:gd name="connsiteY20" fmla="*/ 587924 h 1750763"/>
              <a:gd name="connsiteX21" fmla="*/ 266952 w 2957010"/>
              <a:gd name="connsiteY21" fmla="*/ 582371 h 1750763"/>
              <a:gd name="connsiteX0" fmla="*/ -506221 w 2957010"/>
              <a:gd name="connsiteY0" fmla="*/ 390910 h 1750763"/>
              <a:gd name="connsiteX1" fmla="*/ -554853 w 2957010"/>
              <a:gd name="connsiteY1" fmla="*/ 439542 h 1750763"/>
              <a:gd name="connsiteX2" fmla="*/ -603485 w 2957010"/>
              <a:gd name="connsiteY2" fmla="*/ 390910 h 1750763"/>
              <a:gd name="connsiteX3" fmla="*/ -554853 w 2957010"/>
              <a:gd name="connsiteY3" fmla="*/ 342278 h 1750763"/>
              <a:gd name="connsiteX4" fmla="*/ -506221 w 2957010"/>
              <a:gd name="connsiteY4" fmla="*/ 390910 h 1750763"/>
              <a:gd name="connsiteX0" fmla="*/ -268545 w 2957010"/>
              <a:gd name="connsiteY0" fmla="*/ 435952 h 1750763"/>
              <a:gd name="connsiteX1" fmla="*/ -365810 w 2957010"/>
              <a:gd name="connsiteY1" fmla="*/ 533217 h 1750763"/>
              <a:gd name="connsiteX2" fmla="*/ -463075 w 2957010"/>
              <a:gd name="connsiteY2" fmla="*/ 435952 h 1750763"/>
              <a:gd name="connsiteX3" fmla="*/ -365810 w 2957010"/>
              <a:gd name="connsiteY3" fmla="*/ 338687 h 1750763"/>
              <a:gd name="connsiteX4" fmla="*/ -268545 w 2957010"/>
              <a:gd name="connsiteY4" fmla="*/ 435952 h 1750763"/>
              <a:gd name="connsiteX0" fmla="*/ 63748 w 2957010"/>
              <a:gd name="connsiteY0" fmla="*/ 503538 h 1750763"/>
              <a:gd name="connsiteX1" fmla="*/ -82149 w 2957010"/>
              <a:gd name="connsiteY1" fmla="*/ 649435 h 1750763"/>
              <a:gd name="connsiteX2" fmla="*/ -228046 w 2957010"/>
              <a:gd name="connsiteY2" fmla="*/ 503538 h 1750763"/>
              <a:gd name="connsiteX3" fmla="*/ -82149 w 2957010"/>
              <a:gd name="connsiteY3" fmla="*/ 357641 h 1750763"/>
              <a:gd name="connsiteX4" fmla="*/ 63748 w 2957010"/>
              <a:gd name="connsiteY4" fmla="*/ 503538 h 1750763"/>
              <a:gd name="connsiteX0" fmla="*/ 321232 w 2957010"/>
              <a:gd name="connsiteY0" fmla="*/ 1060873 h 1750763"/>
              <a:gd name="connsiteX1" fmla="*/ 147850 w 2957010"/>
              <a:gd name="connsiteY1" fmla="*/ 1028573 h 1750763"/>
              <a:gd name="connsiteX2" fmla="*/ 474216 w 2957010"/>
              <a:gd name="connsiteY2" fmla="*/ 1414349 h 1750763"/>
              <a:gd name="connsiteX3" fmla="*/ 398374 w 2957010"/>
              <a:gd name="connsiteY3" fmla="*/ 1429789 h 1750763"/>
              <a:gd name="connsiteX4" fmla="*/ 1127907 w 2957010"/>
              <a:gd name="connsiteY4" fmla="*/ 1584197 h 1750763"/>
              <a:gd name="connsiteX5" fmla="*/ 1082183 w 2957010"/>
              <a:gd name="connsiteY5" fmla="*/ 1513680 h 1750763"/>
              <a:gd name="connsiteX6" fmla="*/ 1973188 w 2957010"/>
              <a:gd name="connsiteY6" fmla="*/ 1408351 h 1750763"/>
              <a:gd name="connsiteX7" fmla="*/ 1954912 w 2957010"/>
              <a:gd name="connsiteY7" fmla="*/ 1485716 h 1750763"/>
              <a:gd name="connsiteX8" fmla="*/ 2336106 w 2957010"/>
              <a:gd name="connsiteY8" fmla="*/ 930254 h 1750763"/>
              <a:gd name="connsiteX9" fmla="*/ 2558635 w 2957010"/>
              <a:gd name="connsiteY9" fmla="*/ 1219455 h 1750763"/>
              <a:gd name="connsiteX10" fmla="*/ 2861044 w 2957010"/>
              <a:gd name="connsiteY10" fmla="*/ 622250 h 1750763"/>
              <a:gd name="connsiteX11" fmla="*/ 2761929 w 2957010"/>
              <a:gd name="connsiteY11" fmla="*/ 730700 h 1750763"/>
              <a:gd name="connsiteX12" fmla="*/ 2623251 w 2957010"/>
              <a:gd name="connsiteY12" fmla="*/ 219899 h 1750763"/>
              <a:gd name="connsiteX13" fmla="*/ 2628453 w 2957010"/>
              <a:gd name="connsiteY13" fmla="*/ 271125 h 1750763"/>
              <a:gd name="connsiteX14" fmla="*/ 1990368 w 2957010"/>
              <a:gd name="connsiteY14" fmla="*/ 160162 h 1750763"/>
              <a:gd name="connsiteX15" fmla="*/ 2041158 w 2957010"/>
              <a:gd name="connsiteY15" fmla="*/ 94832 h 1750763"/>
              <a:gd name="connsiteX16" fmla="*/ 1515536 w 2957010"/>
              <a:gd name="connsiteY16" fmla="*/ 191287 h 1750763"/>
              <a:gd name="connsiteX17" fmla="*/ 1540109 w 2957010"/>
              <a:gd name="connsiteY17" fmla="*/ 134954 h 1750763"/>
              <a:gd name="connsiteX18" fmla="*/ 958290 w 2957010"/>
              <a:gd name="connsiteY18" fmla="*/ 210415 h 1750763"/>
              <a:gd name="connsiteX19" fmla="*/ 1047274 w 2957010"/>
              <a:gd name="connsiteY19" fmla="*/ 265046 h 1750763"/>
              <a:gd name="connsiteX20" fmla="*/ 282490 w 2957010"/>
              <a:gd name="connsiteY20" fmla="*/ 639879 h 1750763"/>
              <a:gd name="connsiteX21" fmla="*/ 266952 w 2957010"/>
              <a:gd name="connsiteY21" fmla="*/ 582371 h 17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57010" h="1750763" fill="none" extrusionOk="0">
                <a:moveTo>
                  <a:pt x="266952" y="582371"/>
                </a:moveTo>
                <a:cubicBezTo>
                  <a:pt x="236782" y="469627"/>
                  <a:pt x="284033" y="379433"/>
                  <a:pt x="384890" y="279919"/>
                </a:cubicBezTo>
                <a:cubicBezTo>
                  <a:pt x="520324" y="167748"/>
                  <a:pt x="773908" y="146980"/>
                  <a:pt x="958632" y="210821"/>
                </a:cubicBezTo>
                <a:cubicBezTo>
                  <a:pt x="1080374" y="52820"/>
                  <a:pt x="1328852" y="22801"/>
                  <a:pt x="1537097" y="139088"/>
                </a:cubicBezTo>
                <a:cubicBezTo>
                  <a:pt x="1574509" y="72369"/>
                  <a:pt x="1658750" y="13274"/>
                  <a:pt x="1762501" y="8105"/>
                </a:cubicBezTo>
                <a:cubicBezTo>
                  <a:pt x="1885632" y="1780"/>
                  <a:pt x="1982732" y="27316"/>
                  <a:pt x="2042048" y="100547"/>
                </a:cubicBezTo>
                <a:cubicBezTo>
                  <a:pt x="2143361" y="27720"/>
                  <a:pt x="2295376" y="-17217"/>
                  <a:pt x="2427417" y="27963"/>
                </a:cubicBezTo>
                <a:cubicBezTo>
                  <a:pt x="2529668" y="61225"/>
                  <a:pt x="2615310" y="136710"/>
                  <a:pt x="2622840" y="225978"/>
                </a:cubicBezTo>
                <a:cubicBezTo>
                  <a:pt x="2746923" y="262117"/>
                  <a:pt x="2835508" y="343188"/>
                  <a:pt x="2873638" y="418156"/>
                </a:cubicBezTo>
                <a:cubicBezTo>
                  <a:pt x="2908617" y="483991"/>
                  <a:pt x="2904685" y="560576"/>
                  <a:pt x="2862413" y="626546"/>
                </a:cubicBezTo>
                <a:cubicBezTo>
                  <a:pt x="2943049" y="712371"/>
                  <a:pt x="2969692" y="832677"/>
                  <a:pt x="2944415" y="945168"/>
                </a:cubicBezTo>
                <a:cubicBezTo>
                  <a:pt x="2881580" y="1068055"/>
                  <a:pt x="2781307" y="1215766"/>
                  <a:pt x="2560277" y="1224075"/>
                </a:cubicBezTo>
                <a:cubicBezTo>
                  <a:pt x="2559933" y="1312048"/>
                  <a:pt x="2511338" y="1400857"/>
                  <a:pt x="2422763" y="1463062"/>
                </a:cubicBezTo>
                <a:cubicBezTo>
                  <a:pt x="2278835" y="1562207"/>
                  <a:pt x="2114835" y="1544825"/>
                  <a:pt x="1954569" y="1491998"/>
                </a:cubicBezTo>
                <a:cubicBezTo>
                  <a:pt x="1916503" y="1620643"/>
                  <a:pt x="1806056" y="1715223"/>
                  <a:pt x="1619989" y="1746953"/>
                </a:cubicBezTo>
                <a:cubicBezTo>
                  <a:pt x="1428216" y="1786285"/>
                  <a:pt x="1232215" y="1747632"/>
                  <a:pt x="1128044" y="1591330"/>
                </a:cubicBezTo>
                <a:cubicBezTo>
                  <a:pt x="846709" y="1695100"/>
                  <a:pt x="518409" y="1645656"/>
                  <a:pt x="397279" y="1437570"/>
                </a:cubicBezTo>
                <a:cubicBezTo>
                  <a:pt x="255522" y="1445925"/>
                  <a:pt x="127801" y="1361900"/>
                  <a:pt x="75978" y="1266466"/>
                </a:cubicBezTo>
                <a:cubicBezTo>
                  <a:pt x="48146" y="1203304"/>
                  <a:pt x="67785" y="1104850"/>
                  <a:pt x="144633" y="1035503"/>
                </a:cubicBezTo>
                <a:cubicBezTo>
                  <a:pt x="42266" y="982465"/>
                  <a:pt x="-6054" y="895517"/>
                  <a:pt x="-343" y="798542"/>
                </a:cubicBezTo>
                <a:cubicBezTo>
                  <a:pt x="20226" y="695809"/>
                  <a:pt x="129554" y="599671"/>
                  <a:pt x="264419" y="587924"/>
                </a:cubicBezTo>
                <a:cubicBezTo>
                  <a:pt x="265358" y="585899"/>
                  <a:pt x="266268" y="584281"/>
                  <a:pt x="266952" y="582371"/>
                </a:cubicBezTo>
                <a:close/>
              </a:path>
              <a:path w="2957010" h="1750763" fill="none" extrusionOk="0">
                <a:moveTo>
                  <a:pt x="-506221" y="390910"/>
                </a:moveTo>
                <a:cubicBezTo>
                  <a:pt x="-506196" y="418372"/>
                  <a:pt x="-527095" y="442035"/>
                  <a:pt x="-554853" y="439542"/>
                </a:cubicBezTo>
                <a:cubicBezTo>
                  <a:pt x="-578586" y="441668"/>
                  <a:pt x="-601696" y="415497"/>
                  <a:pt x="-603485" y="390910"/>
                </a:cubicBezTo>
                <a:cubicBezTo>
                  <a:pt x="-601715" y="367928"/>
                  <a:pt x="-580137" y="341622"/>
                  <a:pt x="-554853" y="342278"/>
                </a:cubicBezTo>
                <a:cubicBezTo>
                  <a:pt x="-529607" y="345411"/>
                  <a:pt x="-505385" y="362310"/>
                  <a:pt x="-506221" y="390910"/>
                </a:cubicBezTo>
                <a:close/>
              </a:path>
              <a:path w="2957010" h="1750763" fill="none" extrusionOk="0">
                <a:moveTo>
                  <a:pt x="-268545" y="435952"/>
                </a:moveTo>
                <a:cubicBezTo>
                  <a:pt x="-264614" y="487661"/>
                  <a:pt x="-313827" y="535268"/>
                  <a:pt x="-365810" y="533217"/>
                </a:cubicBezTo>
                <a:cubicBezTo>
                  <a:pt x="-417100" y="533383"/>
                  <a:pt x="-467333" y="491576"/>
                  <a:pt x="-463075" y="435952"/>
                </a:cubicBezTo>
                <a:cubicBezTo>
                  <a:pt x="-465409" y="374092"/>
                  <a:pt x="-425329" y="346687"/>
                  <a:pt x="-365810" y="338687"/>
                </a:cubicBezTo>
                <a:cubicBezTo>
                  <a:pt x="-312821" y="337725"/>
                  <a:pt x="-277229" y="380092"/>
                  <a:pt x="-268545" y="435952"/>
                </a:cubicBezTo>
                <a:close/>
              </a:path>
              <a:path w="2957010" h="1750763" fill="none" extrusionOk="0">
                <a:moveTo>
                  <a:pt x="63748" y="503538"/>
                </a:moveTo>
                <a:cubicBezTo>
                  <a:pt x="75381" y="587524"/>
                  <a:pt x="12530" y="645637"/>
                  <a:pt x="-82149" y="649435"/>
                </a:cubicBezTo>
                <a:cubicBezTo>
                  <a:pt x="-151483" y="650563"/>
                  <a:pt x="-224852" y="573786"/>
                  <a:pt x="-228046" y="503538"/>
                </a:cubicBezTo>
                <a:cubicBezTo>
                  <a:pt x="-240835" y="431071"/>
                  <a:pt x="-161675" y="373559"/>
                  <a:pt x="-82149" y="357641"/>
                </a:cubicBezTo>
                <a:cubicBezTo>
                  <a:pt x="-1358" y="353490"/>
                  <a:pt x="71004" y="425786"/>
                  <a:pt x="63748" y="503538"/>
                </a:cubicBezTo>
                <a:close/>
              </a:path>
              <a:path w="2957010" h="1750763" fill="none" extrusionOk="0">
                <a:moveTo>
                  <a:pt x="321232" y="1060873"/>
                </a:moveTo>
                <a:cubicBezTo>
                  <a:pt x="257055" y="1074954"/>
                  <a:pt x="193150" y="1056103"/>
                  <a:pt x="147850" y="1028573"/>
                </a:cubicBezTo>
                <a:moveTo>
                  <a:pt x="474216" y="1414349"/>
                </a:moveTo>
                <a:cubicBezTo>
                  <a:pt x="452971" y="1418202"/>
                  <a:pt x="424888" y="1427841"/>
                  <a:pt x="398374" y="1429789"/>
                </a:cubicBezTo>
                <a:moveTo>
                  <a:pt x="1127907" y="1584197"/>
                </a:moveTo>
                <a:cubicBezTo>
                  <a:pt x="1111657" y="1561945"/>
                  <a:pt x="1091836" y="1539831"/>
                  <a:pt x="1082183" y="1513680"/>
                </a:cubicBezTo>
                <a:moveTo>
                  <a:pt x="1973188" y="1408351"/>
                </a:moveTo>
                <a:cubicBezTo>
                  <a:pt x="1969131" y="1435176"/>
                  <a:pt x="1963640" y="1459092"/>
                  <a:pt x="1954912" y="1485716"/>
                </a:cubicBezTo>
                <a:moveTo>
                  <a:pt x="2336106" y="930254"/>
                </a:moveTo>
                <a:cubicBezTo>
                  <a:pt x="2480666" y="984605"/>
                  <a:pt x="2564806" y="1097162"/>
                  <a:pt x="2558635" y="1219455"/>
                </a:cubicBezTo>
                <a:moveTo>
                  <a:pt x="2861044" y="622250"/>
                </a:moveTo>
                <a:cubicBezTo>
                  <a:pt x="2840046" y="656685"/>
                  <a:pt x="2802976" y="702809"/>
                  <a:pt x="2761929" y="730700"/>
                </a:cubicBezTo>
                <a:moveTo>
                  <a:pt x="2623251" y="219899"/>
                </a:moveTo>
                <a:cubicBezTo>
                  <a:pt x="2628291" y="236290"/>
                  <a:pt x="2628371" y="256256"/>
                  <a:pt x="2628453" y="271125"/>
                </a:cubicBezTo>
                <a:moveTo>
                  <a:pt x="1990368" y="160162"/>
                </a:moveTo>
                <a:cubicBezTo>
                  <a:pt x="1999107" y="135615"/>
                  <a:pt x="2017241" y="112609"/>
                  <a:pt x="2041158" y="94832"/>
                </a:cubicBezTo>
                <a:moveTo>
                  <a:pt x="1515536" y="191287"/>
                </a:moveTo>
                <a:cubicBezTo>
                  <a:pt x="1520991" y="173011"/>
                  <a:pt x="1530141" y="153252"/>
                  <a:pt x="1540109" y="134954"/>
                </a:cubicBezTo>
                <a:moveTo>
                  <a:pt x="958290" y="210415"/>
                </a:moveTo>
                <a:cubicBezTo>
                  <a:pt x="994786" y="229753"/>
                  <a:pt x="1017998" y="248663"/>
                  <a:pt x="1047274" y="265046"/>
                </a:cubicBezTo>
                <a:moveTo>
                  <a:pt x="282490" y="639879"/>
                </a:moveTo>
                <a:cubicBezTo>
                  <a:pt x="274736" y="621597"/>
                  <a:pt x="267818" y="602258"/>
                  <a:pt x="266952" y="582371"/>
                </a:cubicBezTo>
              </a:path>
              <a:path w="2957010" h="1750763" stroke="0" extrusionOk="0">
                <a:moveTo>
                  <a:pt x="266952" y="582371"/>
                </a:moveTo>
                <a:cubicBezTo>
                  <a:pt x="239143" y="482898"/>
                  <a:pt x="308759" y="356562"/>
                  <a:pt x="384890" y="279919"/>
                </a:cubicBezTo>
                <a:cubicBezTo>
                  <a:pt x="543783" y="157610"/>
                  <a:pt x="774770" y="109597"/>
                  <a:pt x="958632" y="210821"/>
                </a:cubicBezTo>
                <a:cubicBezTo>
                  <a:pt x="1086726" y="6437"/>
                  <a:pt x="1358687" y="-17399"/>
                  <a:pt x="1537097" y="139088"/>
                </a:cubicBezTo>
                <a:cubicBezTo>
                  <a:pt x="1575479" y="70246"/>
                  <a:pt x="1670158" y="6177"/>
                  <a:pt x="1762501" y="8105"/>
                </a:cubicBezTo>
                <a:cubicBezTo>
                  <a:pt x="1872290" y="-8020"/>
                  <a:pt x="1977946" y="31989"/>
                  <a:pt x="2042048" y="100547"/>
                </a:cubicBezTo>
                <a:cubicBezTo>
                  <a:pt x="2142545" y="-2132"/>
                  <a:pt x="2277096" y="-29566"/>
                  <a:pt x="2427417" y="27963"/>
                </a:cubicBezTo>
                <a:cubicBezTo>
                  <a:pt x="2529858" y="59664"/>
                  <a:pt x="2597401" y="139133"/>
                  <a:pt x="2622840" y="225978"/>
                </a:cubicBezTo>
                <a:cubicBezTo>
                  <a:pt x="2755920" y="255396"/>
                  <a:pt x="2846533" y="339330"/>
                  <a:pt x="2873638" y="418156"/>
                </a:cubicBezTo>
                <a:cubicBezTo>
                  <a:pt x="2898896" y="499253"/>
                  <a:pt x="2897330" y="562489"/>
                  <a:pt x="2862413" y="626546"/>
                </a:cubicBezTo>
                <a:cubicBezTo>
                  <a:pt x="2941870" y="709756"/>
                  <a:pt x="2976374" y="834174"/>
                  <a:pt x="2944415" y="945168"/>
                </a:cubicBezTo>
                <a:cubicBezTo>
                  <a:pt x="2880125" y="1119965"/>
                  <a:pt x="2775422" y="1189757"/>
                  <a:pt x="2560277" y="1224075"/>
                </a:cubicBezTo>
                <a:cubicBezTo>
                  <a:pt x="2549209" y="1320258"/>
                  <a:pt x="2514651" y="1387280"/>
                  <a:pt x="2422763" y="1463062"/>
                </a:cubicBezTo>
                <a:cubicBezTo>
                  <a:pt x="2273422" y="1553460"/>
                  <a:pt x="2117049" y="1582353"/>
                  <a:pt x="1954569" y="1491998"/>
                </a:cubicBezTo>
                <a:cubicBezTo>
                  <a:pt x="1888591" y="1630915"/>
                  <a:pt x="1752856" y="1724917"/>
                  <a:pt x="1619989" y="1746953"/>
                </a:cubicBezTo>
                <a:cubicBezTo>
                  <a:pt x="1431075" y="1766844"/>
                  <a:pt x="1227883" y="1710787"/>
                  <a:pt x="1128044" y="1591330"/>
                </a:cubicBezTo>
                <a:cubicBezTo>
                  <a:pt x="853766" y="1675465"/>
                  <a:pt x="531618" y="1694207"/>
                  <a:pt x="397279" y="1437570"/>
                </a:cubicBezTo>
                <a:cubicBezTo>
                  <a:pt x="252396" y="1440758"/>
                  <a:pt x="127963" y="1385646"/>
                  <a:pt x="75978" y="1266466"/>
                </a:cubicBezTo>
                <a:cubicBezTo>
                  <a:pt x="31716" y="1189483"/>
                  <a:pt x="84441" y="1084280"/>
                  <a:pt x="144633" y="1035503"/>
                </a:cubicBezTo>
                <a:cubicBezTo>
                  <a:pt x="47731" y="986829"/>
                  <a:pt x="-19222" y="875408"/>
                  <a:pt x="-343" y="798542"/>
                </a:cubicBezTo>
                <a:cubicBezTo>
                  <a:pt x="25084" y="708858"/>
                  <a:pt x="126156" y="617130"/>
                  <a:pt x="264419" y="587924"/>
                </a:cubicBezTo>
                <a:cubicBezTo>
                  <a:pt x="265298" y="585710"/>
                  <a:pt x="265893" y="584008"/>
                  <a:pt x="266952" y="582371"/>
                </a:cubicBezTo>
                <a:close/>
              </a:path>
              <a:path w="2957010" h="1750763" stroke="0" extrusionOk="0">
                <a:moveTo>
                  <a:pt x="-506221" y="390910"/>
                </a:moveTo>
                <a:cubicBezTo>
                  <a:pt x="-503646" y="422194"/>
                  <a:pt x="-527962" y="437715"/>
                  <a:pt x="-554853" y="439542"/>
                </a:cubicBezTo>
                <a:cubicBezTo>
                  <a:pt x="-577346" y="438313"/>
                  <a:pt x="-605220" y="413231"/>
                  <a:pt x="-603485" y="390910"/>
                </a:cubicBezTo>
                <a:cubicBezTo>
                  <a:pt x="-602775" y="360306"/>
                  <a:pt x="-580271" y="341640"/>
                  <a:pt x="-554853" y="342278"/>
                </a:cubicBezTo>
                <a:cubicBezTo>
                  <a:pt x="-524955" y="339671"/>
                  <a:pt x="-504470" y="361894"/>
                  <a:pt x="-506221" y="390910"/>
                </a:cubicBezTo>
                <a:close/>
              </a:path>
              <a:path w="2957010" h="1750763" stroke="0" extrusionOk="0">
                <a:moveTo>
                  <a:pt x="-268545" y="435952"/>
                </a:moveTo>
                <a:cubicBezTo>
                  <a:pt x="-262027" y="487398"/>
                  <a:pt x="-312144" y="532483"/>
                  <a:pt x="-365810" y="533217"/>
                </a:cubicBezTo>
                <a:cubicBezTo>
                  <a:pt x="-428326" y="537431"/>
                  <a:pt x="-463672" y="498069"/>
                  <a:pt x="-463075" y="435952"/>
                </a:cubicBezTo>
                <a:cubicBezTo>
                  <a:pt x="-460708" y="381051"/>
                  <a:pt x="-421370" y="338993"/>
                  <a:pt x="-365810" y="338687"/>
                </a:cubicBezTo>
                <a:cubicBezTo>
                  <a:pt x="-308538" y="338695"/>
                  <a:pt x="-269308" y="382762"/>
                  <a:pt x="-268545" y="435952"/>
                </a:cubicBezTo>
                <a:close/>
              </a:path>
              <a:path w="2957010" h="1750763" stroke="0" extrusionOk="0">
                <a:moveTo>
                  <a:pt x="63748" y="503538"/>
                </a:moveTo>
                <a:cubicBezTo>
                  <a:pt x="54298" y="582705"/>
                  <a:pt x="1689" y="641613"/>
                  <a:pt x="-82149" y="649435"/>
                </a:cubicBezTo>
                <a:cubicBezTo>
                  <a:pt x="-174854" y="657669"/>
                  <a:pt x="-224568" y="583542"/>
                  <a:pt x="-228046" y="503538"/>
                </a:cubicBezTo>
                <a:cubicBezTo>
                  <a:pt x="-228491" y="413427"/>
                  <a:pt x="-150756" y="366261"/>
                  <a:pt x="-82149" y="357641"/>
                </a:cubicBezTo>
                <a:cubicBezTo>
                  <a:pt x="-2002" y="353486"/>
                  <a:pt x="52971" y="417083"/>
                  <a:pt x="63748" y="503538"/>
                </a:cubicBezTo>
                <a:close/>
              </a:path>
              <a:path w="2957010" h="1750763" fill="none" stroke="0" extrusionOk="0">
                <a:moveTo>
                  <a:pt x="321232" y="1060873"/>
                </a:moveTo>
                <a:cubicBezTo>
                  <a:pt x="259000" y="1057207"/>
                  <a:pt x="193525" y="1052046"/>
                  <a:pt x="147850" y="1028573"/>
                </a:cubicBezTo>
                <a:moveTo>
                  <a:pt x="474216" y="1414349"/>
                </a:moveTo>
                <a:cubicBezTo>
                  <a:pt x="451355" y="1422776"/>
                  <a:pt x="425510" y="1427784"/>
                  <a:pt x="398374" y="1429789"/>
                </a:cubicBezTo>
                <a:moveTo>
                  <a:pt x="1127907" y="1584197"/>
                </a:moveTo>
                <a:cubicBezTo>
                  <a:pt x="1112194" y="1566736"/>
                  <a:pt x="1093894" y="1540837"/>
                  <a:pt x="1082183" y="1513680"/>
                </a:cubicBezTo>
                <a:moveTo>
                  <a:pt x="1973188" y="1408351"/>
                </a:moveTo>
                <a:cubicBezTo>
                  <a:pt x="1966290" y="1437480"/>
                  <a:pt x="1967280" y="1459172"/>
                  <a:pt x="1954912" y="1485716"/>
                </a:cubicBezTo>
                <a:moveTo>
                  <a:pt x="2336106" y="930254"/>
                </a:moveTo>
                <a:cubicBezTo>
                  <a:pt x="2475839" y="984568"/>
                  <a:pt x="2576132" y="1082204"/>
                  <a:pt x="2558635" y="1219455"/>
                </a:cubicBezTo>
                <a:moveTo>
                  <a:pt x="2861044" y="622250"/>
                </a:moveTo>
                <a:cubicBezTo>
                  <a:pt x="2833667" y="670148"/>
                  <a:pt x="2802031" y="710126"/>
                  <a:pt x="2761929" y="730700"/>
                </a:cubicBezTo>
                <a:moveTo>
                  <a:pt x="2623251" y="219899"/>
                </a:moveTo>
                <a:cubicBezTo>
                  <a:pt x="2627402" y="236488"/>
                  <a:pt x="2629460" y="254251"/>
                  <a:pt x="2628453" y="271125"/>
                </a:cubicBezTo>
                <a:moveTo>
                  <a:pt x="1990368" y="160162"/>
                </a:moveTo>
                <a:cubicBezTo>
                  <a:pt x="2003082" y="137060"/>
                  <a:pt x="2018535" y="110976"/>
                  <a:pt x="2041158" y="94832"/>
                </a:cubicBezTo>
                <a:moveTo>
                  <a:pt x="1515536" y="191287"/>
                </a:moveTo>
                <a:cubicBezTo>
                  <a:pt x="1520604" y="172131"/>
                  <a:pt x="1531600" y="154105"/>
                  <a:pt x="1540109" y="134954"/>
                </a:cubicBezTo>
                <a:moveTo>
                  <a:pt x="958290" y="210415"/>
                </a:moveTo>
                <a:cubicBezTo>
                  <a:pt x="987748" y="224522"/>
                  <a:pt x="1019817" y="242513"/>
                  <a:pt x="1047274" y="265046"/>
                </a:cubicBezTo>
                <a:moveTo>
                  <a:pt x="282490" y="639879"/>
                </a:moveTo>
                <a:cubicBezTo>
                  <a:pt x="274963" y="620492"/>
                  <a:pt x="270196" y="600311"/>
                  <a:pt x="266952" y="582371"/>
                </a:cubicBezTo>
              </a:path>
            </a:pathLst>
          </a:custGeom>
          <a:solidFill>
            <a:schemeClr val="accent1"/>
          </a:solidFill>
          <a:ln w="28575">
            <a:solidFill>
              <a:schemeClr val="accent2"/>
            </a:solidFill>
            <a:extLst>
              <a:ext uri="{C807C97D-BFC1-408E-A445-0C87EB9F89A2}">
                <ask:lineSketchStyleProps xmlns:ask="http://schemas.microsoft.com/office/drawing/2018/sketchyshapes" sd="2744390508">
                  <a:prstGeom prst="cloudCallout">
                    <a:avLst>
                      <a:gd name="adj1" fmla="val -68764"/>
                      <a:gd name="adj2" fmla="val -27672"/>
                    </a:avLst>
                  </a:prstGeom>
                  <ask:type>
                    <ask:lineSketchCurved/>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Let us know any future VoteTopics you would like to see!</a:t>
            </a:r>
          </a:p>
        </p:txBody>
      </p:sp>
      <p:pic>
        <p:nvPicPr>
          <p:cNvPr id="2050" name="Picture 2" descr="Elections icon">
            <a:extLst>
              <a:ext uri="{FF2B5EF4-FFF2-40B4-BE49-F238E27FC236}">
                <a16:creationId xmlns:a16="http://schemas.microsoft.com/office/drawing/2014/main" id="{864633AA-785D-4D2E-8165-4453E9C1F78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094659" y="137755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ight On icon">
            <a:extLst>
              <a:ext uri="{FF2B5EF4-FFF2-40B4-BE49-F238E27FC236}">
                <a16:creationId xmlns:a16="http://schemas.microsoft.com/office/drawing/2014/main" id="{EAB30A11-9804-489D-8300-D02E2856B52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880637" y="413261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at Bubble icon">
            <a:extLst>
              <a:ext uri="{FF2B5EF4-FFF2-40B4-BE49-F238E27FC236}">
                <a16:creationId xmlns:a16="http://schemas.microsoft.com/office/drawing/2014/main" id="{21A2C94C-830D-462B-920A-ACD3C2593889}"/>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06297" y="11014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earning icon">
            <a:extLst>
              <a:ext uri="{FF2B5EF4-FFF2-40B4-BE49-F238E27FC236}">
                <a16:creationId xmlns:a16="http://schemas.microsoft.com/office/drawing/2014/main" id="{CC4DBE51-1FD4-4608-AC7A-D7BC7E9C464E}"/>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1364" y="2938009"/>
            <a:ext cx="910122" cy="9101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 up of a screen&#10;&#10;Description automatically generated">
            <a:extLst>
              <a:ext uri="{FF2B5EF4-FFF2-40B4-BE49-F238E27FC236}">
                <a16:creationId xmlns:a16="http://schemas.microsoft.com/office/drawing/2014/main" id="{8AA09AEB-9A6D-4BCA-9EF8-DE0D42F077C7}"/>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11430" y="61130"/>
            <a:ext cx="913725" cy="939086"/>
          </a:xfrm>
          <a:prstGeom prst="rect">
            <a:avLst/>
          </a:prstGeom>
        </p:spPr>
      </p:pic>
      <p:sp>
        <p:nvSpPr>
          <p:cNvPr id="18" name="Text Placeholder 1">
            <a:extLst>
              <a:ext uri="{FF2B5EF4-FFF2-40B4-BE49-F238E27FC236}">
                <a16:creationId xmlns:a16="http://schemas.microsoft.com/office/drawing/2014/main" id="{42039E34-3F04-4B2B-B8F1-A754D8D238D2}"/>
              </a:ext>
            </a:extLst>
          </p:cNvPr>
          <p:cNvSpPr>
            <a:spLocks noGrp="1"/>
          </p:cNvSpPr>
          <p:nvPr>
            <p:ph type="body" sz="quarter" idx="10"/>
          </p:nvPr>
        </p:nvSpPr>
        <p:spPr>
          <a:xfrm>
            <a:off x="776288" y="241911"/>
            <a:ext cx="7739062" cy="571500"/>
          </a:xfrm>
        </p:spPr>
        <p:txBody>
          <a:bodyPr/>
          <a:lstStyle/>
          <a:p>
            <a:r>
              <a:rPr lang="en-GB" dirty="0"/>
              <a:t>How do I make sure my voice is heard?</a:t>
            </a:r>
          </a:p>
        </p:txBody>
      </p:sp>
    </p:spTree>
    <p:extLst>
      <p:ext uri="{BB962C8B-B14F-4D97-AF65-F5344CB8AC3E}">
        <p14:creationId xmlns:p14="http://schemas.microsoft.com/office/powerpoint/2010/main" val="278578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par>
                                <p:cTn id="20" presetID="10" presetClass="entr" presetSubtype="0" fill="hold" nodeType="with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500"/>
                                        <p:tgtEl>
                                          <p:spTgt spid="2052"/>
                                        </p:tgtEl>
                                      </p:cBhvr>
                                    </p:animEffect>
                                  </p:childTnLst>
                                </p:cTn>
                              </p:par>
                              <p:par>
                                <p:cTn id="23" presetID="10"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Effect transition="in" filter="fade">
                                      <p:cBhvr>
                                        <p:cTn id="25" dur="500"/>
                                        <p:tgtEl>
                                          <p:spTgt spid="2054"/>
                                        </p:tgtEl>
                                      </p:cBhvr>
                                    </p:animEffect>
                                  </p:childTnLst>
                                </p:cTn>
                              </p:par>
                              <p:par>
                                <p:cTn id="26" presetID="10" presetClass="entr" presetSubtype="0" fill="hold" nodeType="withEffect">
                                  <p:stCondLst>
                                    <p:cond delay="0"/>
                                  </p:stCondLst>
                                  <p:childTnLst>
                                    <p:set>
                                      <p:cBhvr>
                                        <p:cTn id="27" dur="1" fill="hold">
                                          <p:stCondLst>
                                            <p:cond delay="0"/>
                                          </p:stCondLst>
                                        </p:cTn>
                                        <p:tgtEl>
                                          <p:spTgt spid="2056"/>
                                        </p:tgtEl>
                                        <p:attrNameLst>
                                          <p:attrName>style.visibility</p:attrName>
                                        </p:attrNameLst>
                                      </p:cBhvr>
                                      <p:to>
                                        <p:strVal val="visible"/>
                                      </p:to>
                                    </p:set>
                                    <p:animEffect transition="in" filter="fade">
                                      <p:cBhvr>
                                        <p:cTn id="28" dur="500"/>
                                        <p:tgtEl>
                                          <p:spTgt spid="20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8"/>
                                        </p:tgtEl>
                                        <p:attrNameLst>
                                          <p:attrName>style.visibility</p:attrName>
                                        </p:attrNameLst>
                                      </p:cBhvr>
                                      <p:to>
                                        <p:strVal val="visible"/>
                                      </p:to>
                                    </p:set>
                                    <p:animEffect transition="in" filter="fade">
                                      <p:cBhvr>
                                        <p:cTn id="31" dur="5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8" name="Google Shape;238;p11"/>
          <p:cNvSpPr/>
          <p:nvPr/>
        </p:nvSpPr>
        <p:spPr>
          <a:xfrm>
            <a:off x="1376419" y="5894683"/>
            <a:ext cx="6391162" cy="721185"/>
          </a:xfrm>
          <a:prstGeom prst="roundRect">
            <a:avLst>
              <a:gd name="adj" fmla="val 16667"/>
            </a:avLst>
          </a:prstGeom>
          <a:solidFill>
            <a:schemeClr val="bg1">
              <a:lumMod val="95000"/>
            </a:schemeClr>
          </a:solidFill>
          <a:ln w="28575" cap="flat" cmpd="sng">
            <a:solidFill>
              <a:schemeClr val="bg1">
                <a:lumMod val="50000"/>
              </a:schemeClr>
            </a:solidFill>
            <a:prstDash val="solid"/>
            <a:miter lim="800000"/>
            <a:headEnd type="none" w="sm" len="sm"/>
            <a:tailEnd type="none" w="sm" len="sm"/>
          </a:ln>
        </p:spPr>
        <p:txBody>
          <a:bodyPr spcFirstLastPara="1" wrap="square" lIns="36000" tIns="45700" rIns="36000" bIns="45700" anchor="ctr" anchorCtr="0">
            <a:noAutofit/>
          </a:bodyPr>
          <a:lstStyle/>
          <a:p>
            <a:pPr marL="0" marR="0" lvl="0" indent="0" algn="ctr" rtl="0">
              <a:spcBef>
                <a:spcPts val="0"/>
              </a:spcBef>
              <a:spcAft>
                <a:spcPts val="0"/>
              </a:spcAft>
              <a:buNone/>
            </a:pPr>
            <a:r>
              <a:rPr lang="en-GB" sz="1600" dirty="0">
                <a:latin typeface="Century Gothic"/>
                <a:ea typeface="Century Gothic"/>
                <a:cs typeface="Century Gothic"/>
                <a:sym typeface="Century Gothic"/>
              </a:rPr>
              <a:t>At the end of the lesson, </a:t>
            </a:r>
            <a:r>
              <a:rPr lang="en-GB" sz="1600" b="1" dirty="0">
                <a:latin typeface="Century Gothic"/>
                <a:ea typeface="Century Gothic"/>
                <a:cs typeface="Century Gothic"/>
                <a:sym typeface="Century Gothic"/>
              </a:rPr>
              <a:t>vote </a:t>
            </a:r>
            <a:r>
              <a:rPr lang="en-GB" sz="1600" dirty="0">
                <a:latin typeface="Century Gothic"/>
                <a:ea typeface="Century Gothic"/>
                <a:cs typeface="Century Gothic"/>
                <a:sym typeface="Century Gothic"/>
              </a:rPr>
              <a:t>to share your </a:t>
            </a:r>
            <a:r>
              <a:rPr lang="en-GB" sz="1600" b="1" dirty="0">
                <a:latin typeface="Century Gothic"/>
                <a:ea typeface="Century Gothic"/>
                <a:cs typeface="Century Gothic"/>
                <a:sym typeface="Century Gothic"/>
              </a:rPr>
              <a:t>opinion</a:t>
            </a:r>
            <a:r>
              <a:rPr lang="en-GB" sz="1600" dirty="0">
                <a:latin typeface="Century Gothic"/>
                <a:ea typeface="Century Gothic"/>
                <a:cs typeface="Century Gothic"/>
                <a:sym typeface="Century Gothic"/>
              </a:rPr>
              <a:t> with the rest of the VotesforSchools community. </a:t>
            </a:r>
            <a:endParaRPr dirty="0"/>
          </a:p>
        </p:txBody>
      </p:sp>
      <p:sp>
        <p:nvSpPr>
          <p:cNvPr id="243" name="Google Shape;243;p11"/>
          <p:cNvSpPr txBox="1"/>
          <p:nvPr/>
        </p:nvSpPr>
        <p:spPr>
          <a:xfrm>
            <a:off x="902295" y="202055"/>
            <a:ext cx="2130135" cy="864008"/>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800"/>
              <a:buFont typeface="Century Gothic"/>
              <a:buNone/>
            </a:pPr>
            <a:r>
              <a:rPr lang="en-GB" sz="2800" b="1" dirty="0">
                <a:solidFill>
                  <a:schemeClr val="dk1"/>
                </a:solidFill>
                <a:latin typeface="Century Gothic"/>
                <a:ea typeface="Century Gothic"/>
                <a:cs typeface="Century Gothic"/>
                <a:sym typeface="Century Gothic"/>
              </a:rPr>
              <a:t>Be heard!</a:t>
            </a:r>
            <a:endParaRPr dirty="0"/>
          </a:p>
        </p:txBody>
      </p:sp>
      <p:pic>
        <p:nvPicPr>
          <p:cNvPr id="13" name="Picture 12" descr="A close up of a sign&#10;&#10;Description automatically generated">
            <a:extLst>
              <a:ext uri="{FF2B5EF4-FFF2-40B4-BE49-F238E27FC236}">
                <a16:creationId xmlns:a16="http://schemas.microsoft.com/office/drawing/2014/main" id="{70A5A2F4-2C54-4185-BF2F-4654C7A22918}"/>
              </a:ext>
            </a:extLst>
          </p:cNvPr>
          <p:cNvPicPr>
            <a:picLocks noChangeAspect="1"/>
          </p:cNvPicPr>
          <p:nvPr/>
        </p:nvPicPr>
        <p:blipFill>
          <a:blip r:embed="rId3" cstate="print">
            <a:clrChange>
              <a:clrFrom>
                <a:srgbClr val="FEDF22"/>
              </a:clrFrom>
              <a:clrTo>
                <a:srgbClr val="FEDF22">
                  <a:alpha val="0"/>
                </a:srgbClr>
              </a:clrTo>
            </a:clrChange>
            <a:extLst>
              <a:ext uri="{28A0092B-C50C-407E-A947-70E740481C1C}">
                <a14:useLocalDpi xmlns:a14="http://schemas.microsoft.com/office/drawing/2010/main"/>
              </a:ext>
            </a:extLst>
          </a:blip>
          <a:stretch>
            <a:fillRect/>
          </a:stretch>
        </p:blipFill>
        <p:spPr>
          <a:xfrm>
            <a:off x="3581967" y="3844905"/>
            <a:ext cx="2049400" cy="2049400"/>
          </a:xfrm>
          <a:prstGeom prst="rect">
            <a:avLst/>
          </a:prstGeom>
        </p:spPr>
      </p:pic>
      <p:sp>
        <p:nvSpPr>
          <p:cNvPr id="18" name="Google Shape;238;p11">
            <a:extLst>
              <a:ext uri="{FF2B5EF4-FFF2-40B4-BE49-F238E27FC236}">
                <a16:creationId xmlns:a16="http://schemas.microsoft.com/office/drawing/2014/main" id="{CCA17AC3-01F1-40A2-BA41-A5833A82CD09}"/>
              </a:ext>
            </a:extLst>
          </p:cNvPr>
          <p:cNvSpPr/>
          <p:nvPr/>
        </p:nvSpPr>
        <p:spPr>
          <a:xfrm>
            <a:off x="3336931" y="1308686"/>
            <a:ext cx="2464822" cy="623859"/>
          </a:xfrm>
          <a:prstGeom prst="roundRect">
            <a:avLst>
              <a:gd name="adj" fmla="val 16667"/>
            </a:avLst>
          </a:prstGeom>
          <a:solidFill>
            <a:schemeClr val="bg1">
              <a:lumMod val="95000"/>
            </a:schemeClr>
          </a:solidFill>
          <a:ln w="28575" cap="flat" cmpd="sng">
            <a:solidFill>
              <a:schemeClr val="bg1">
                <a:lumMod val="50000"/>
              </a:schemeClr>
            </a:solidFill>
            <a:prstDash val="solid"/>
            <a:miter lim="800000"/>
            <a:headEnd type="none" w="sm" len="sm"/>
            <a:tailEnd type="none" w="sm" len="sm"/>
          </a:ln>
        </p:spPr>
        <p:txBody>
          <a:bodyPr spcFirstLastPara="1" wrap="square" lIns="36000" tIns="45700" rIns="36000" bIns="45700" anchor="ctr" anchorCtr="0">
            <a:noAutofit/>
          </a:bodyPr>
          <a:lstStyle/>
          <a:p>
            <a:pPr marL="0" marR="0" lvl="0" indent="0" algn="ctr" rtl="0">
              <a:spcBef>
                <a:spcPts val="0"/>
              </a:spcBef>
              <a:spcAft>
                <a:spcPts val="0"/>
              </a:spcAft>
              <a:buNone/>
            </a:pPr>
            <a:r>
              <a:rPr lang="en-GB" sz="1600" dirty="0">
                <a:latin typeface="Century Gothic"/>
                <a:ea typeface="Century Gothic"/>
                <a:cs typeface="Century Gothic"/>
                <a:sym typeface="Century Gothic"/>
              </a:rPr>
              <a:t>This week, you will be discussing:</a:t>
            </a:r>
            <a:endParaRPr dirty="0"/>
          </a:p>
        </p:txBody>
      </p:sp>
      <p:pic>
        <p:nvPicPr>
          <p:cNvPr id="2" name="Picture 1" descr="A close up of a screen&#10;&#10;Description automatically generated">
            <a:extLst>
              <a:ext uri="{FF2B5EF4-FFF2-40B4-BE49-F238E27FC236}">
                <a16:creationId xmlns:a16="http://schemas.microsoft.com/office/drawing/2014/main" id="{BEEE4E4D-6B05-408F-B802-22304346B6B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430" y="61130"/>
            <a:ext cx="913725" cy="939086"/>
          </a:xfrm>
          <a:prstGeom prst="rect">
            <a:avLst/>
          </a:prstGeom>
        </p:spPr>
      </p:pic>
      <p:sp>
        <p:nvSpPr>
          <p:cNvPr id="17" name="Speech Bubble: Oval 16">
            <a:extLst>
              <a:ext uri="{FF2B5EF4-FFF2-40B4-BE49-F238E27FC236}">
                <a16:creationId xmlns:a16="http://schemas.microsoft.com/office/drawing/2014/main" id="{514B62D4-62F2-42D2-973C-8A81A79F3D0E}"/>
              </a:ext>
            </a:extLst>
          </p:cNvPr>
          <p:cNvSpPr/>
          <p:nvPr/>
        </p:nvSpPr>
        <p:spPr>
          <a:xfrm>
            <a:off x="349879" y="1455198"/>
            <a:ext cx="2640185" cy="1850104"/>
          </a:xfrm>
          <a:custGeom>
            <a:avLst/>
            <a:gdLst>
              <a:gd name="connsiteX0" fmla="*/ 2592741 w 2640185"/>
              <a:gd name="connsiteY0" fmla="*/ 1760429 h 1850104"/>
              <a:gd name="connsiteX1" fmla="*/ 2093621 w 2640185"/>
              <a:gd name="connsiteY1" fmla="*/ 1674655 h 1850104"/>
              <a:gd name="connsiteX2" fmla="*/ 668353 w 2640185"/>
              <a:gd name="connsiteY2" fmla="*/ 1729503 h 1850104"/>
              <a:gd name="connsiteX3" fmla="*/ 367743 w 2640185"/>
              <a:gd name="connsiteY3" fmla="*/ 284461 h 1850104"/>
              <a:gd name="connsiteX4" fmla="*/ 1795325 w 2640185"/>
              <a:gd name="connsiteY4" fmla="*/ 62022 h 1850104"/>
              <a:gd name="connsiteX5" fmla="*/ 2438020 w 2640185"/>
              <a:gd name="connsiteY5" fmla="*/ 1417017 h 1850104"/>
              <a:gd name="connsiteX6" fmla="*/ 2592741 w 2640185"/>
              <a:gd name="connsiteY6" fmla="*/ 1760429 h 185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0185" h="1850104" fill="none" extrusionOk="0">
                <a:moveTo>
                  <a:pt x="2592741" y="1760429"/>
                </a:moveTo>
                <a:cubicBezTo>
                  <a:pt x="2357340" y="1721385"/>
                  <a:pt x="2236367" y="1680916"/>
                  <a:pt x="2093621" y="1674655"/>
                </a:cubicBezTo>
                <a:cubicBezTo>
                  <a:pt x="1696353" y="1865985"/>
                  <a:pt x="1031745" y="1925624"/>
                  <a:pt x="668353" y="1729503"/>
                </a:cubicBezTo>
                <a:cubicBezTo>
                  <a:pt x="-33276" y="1523699"/>
                  <a:pt x="-273343" y="726054"/>
                  <a:pt x="367743" y="284461"/>
                </a:cubicBezTo>
                <a:cubicBezTo>
                  <a:pt x="806397" y="34481"/>
                  <a:pt x="1272546" y="-95209"/>
                  <a:pt x="1795325" y="62022"/>
                </a:cubicBezTo>
                <a:cubicBezTo>
                  <a:pt x="2554394" y="258889"/>
                  <a:pt x="2919777" y="908057"/>
                  <a:pt x="2438020" y="1417017"/>
                </a:cubicBezTo>
                <a:cubicBezTo>
                  <a:pt x="2453673" y="1525235"/>
                  <a:pt x="2549935" y="1662881"/>
                  <a:pt x="2592741" y="1760429"/>
                </a:cubicBezTo>
                <a:close/>
              </a:path>
              <a:path w="2640185" h="1850104" stroke="0" extrusionOk="0">
                <a:moveTo>
                  <a:pt x="2592741" y="1760429"/>
                </a:moveTo>
                <a:cubicBezTo>
                  <a:pt x="2340110" y="1747772"/>
                  <a:pt x="2313646" y="1724755"/>
                  <a:pt x="2093621" y="1674655"/>
                </a:cubicBezTo>
                <a:cubicBezTo>
                  <a:pt x="1707205" y="1902382"/>
                  <a:pt x="1132941" y="1878627"/>
                  <a:pt x="668353" y="1729503"/>
                </a:cubicBezTo>
                <a:cubicBezTo>
                  <a:pt x="-171222" y="1407776"/>
                  <a:pt x="-334121" y="744242"/>
                  <a:pt x="367743" y="284461"/>
                </a:cubicBezTo>
                <a:cubicBezTo>
                  <a:pt x="798248" y="37186"/>
                  <a:pt x="1281696" y="-77997"/>
                  <a:pt x="1795325" y="62022"/>
                </a:cubicBezTo>
                <a:cubicBezTo>
                  <a:pt x="2625603" y="189459"/>
                  <a:pt x="2872244" y="927183"/>
                  <a:pt x="2438020" y="1417017"/>
                </a:cubicBezTo>
                <a:cubicBezTo>
                  <a:pt x="2475830" y="1518232"/>
                  <a:pt x="2510856" y="1635175"/>
                  <a:pt x="2592741" y="1760429"/>
                </a:cubicBezTo>
                <a:close/>
              </a:path>
            </a:pathLst>
          </a:custGeom>
          <a:solidFill>
            <a:schemeClr val="bg2"/>
          </a:solidFill>
          <a:ln w="28575">
            <a:solidFill>
              <a:schemeClr val="tx2"/>
            </a:solidFill>
            <a:prstDash val="solid"/>
            <a:extLst>
              <a:ext uri="{C807C97D-BFC1-408E-A445-0C87EB9F89A2}">
                <ask:lineSketchStyleProps xmlns:ask="http://schemas.microsoft.com/office/drawing/2018/sketchyshapes" sd="105823659">
                  <a:prstGeom prst="wedgeEllipseCallout">
                    <a:avLst>
                      <a:gd name="adj1" fmla="val 48203"/>
                      <a:gd name="adj2" fmla="val 45153"/>
                    </a:avLst>
                  </a:prstGeom>
                  <ask:type>
                    <ask:lineSketchCurved/>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It’s easy to fit in and to avoid being bullied.</a:t>
            </a:r>
          </a:p>
        </p:txBody>
      </p:sp>
      <p:sp>
        <p:nvSpPr>
          <p:cNvPr id="19" name="Speech Bubble: Oval 18">
            <a:extLst>
              <a:ext uri="{FF2B5EF4-FFF2-40B4-BE49-F238E27FC236}">
                <a16:creationId xmlns:a16="http://schemas.microsoft.com/office/drawing/2014/main" id="{1FC497D7-EC83-4EE1-AC8F-B73399FFDEAF}"/>
              </a:ext>
            </a:extLst>
          </p:cNvPr>
          <p:cNvSpPr/>
          <p:nvPr/>
        </p:nvSpPr>
        <p:spPr>
          <a:xfrm>
            <a:off x="6148621" y="1372167"/>
            <a:ext cx="2640185" cy="1850701"/>
          </a:xfrm>
          <a:custGeom>
            <a:avLst/>
            <a:gdLst>
              <a:gd name="connsiteX0" fmla="*/ 32976 w 2640185"/>
              <a:gd name="connsiteY0" fmla="*/ 1873650 h 1850701"/>
              <a:gd name="connsiteX1" fmla="*/ 244395 w 2640185"/>
              <a:gd name="connsiteY1" fmla="*/ 1461730 h 1850701"/>
              <a:gd name="connsiteX2" fmla="*/ 794073 w 2640185"/>
              <a:gd name="connsiteY2" fmla="*/ 76637 h 1850701"/>
              <a:gd name="connsiteX3" fmla="*/ 2217850 w 2640185"/>
              <a:gd name="connsiteY3" fmla="*/ 246932 h 1850701"/>
              <a:gd name="connsiteX4" fmla="*/ 2031143 w 2640185"/>
              <a:gd name="connsiteY4" fmla="*/ 1704995 h 1850701"/>
              <a:gd name="connsiteX5" fmla="*/ 609370 w 2640185"/>
              <a:gd name="connsiteY5" fmla="*/ 1705140 h 1850701"/>
              <a:gd name="connsiteX6" fmla="*/ 32976 w 2640185"/>
              <a:gd name="connsiteY6" fmla="*/ 1873650 h 185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0185" h="1850701" fill="none" extrusionOk="0">
                <a:moveTo>
                  <a:pt x="32976" y="1873650"/>
                </a:moveTo>
                <a:cubicBezTo>
                  <a:pt x="99273" y="1724707"/>
                  <a:pt x="187551" y="1605474"/>
                  <a:pt x="244395" y="1461730"/>
                </a:cubicBezTo>
                <a:cubicBezTo>
                  <a:pt x="-309883" y="1019608"/>
                  <a:pt x="-54679" y="404148"/>
                  <a:pt x="794073" y="76637"/>
                </a:cubicBezTo>
                <a:cubicBezTo>
                  <a:pt x="1287779" y="-62062"/>
                  <a:pt x="1807696" y="16918"/>
                  <a:pt x="2217850" y="246932"/>
                </a:cubicBezTo>
                <a:cubicBezTo>
                  <a:pt x="2980598" y="597993"/>
                  <a:pt x="2726916" y="1268370"/>
                  <a:pt x="2031143" y="1704995"/>
                </a:cubicBezTo>
                <a:cubicBezTo>
                  <a:pt x="1542366" y="1862965"/>
                  <a:pt x="1001581" y="1837964"/>
                  <a:pt x="609370" y="1705140"/>
                </a:cubicBezTo>
                <a:cubicBezTo>
                  <a:pt x="537076" y="1754437"/>
                  <a:pt x="213374" y="1830052"/>
                  <a:pt x="32976" y="1873650"/>
                </a:cubicBezTo>
                <a:close/>
              </a:path>
              <a:path w="2640185" h="1850701" stroke="0" extrusionOk="0">
                <a:moveTo>
                  <a:pt x="32976" y="1873650"/>
                </a:moveTo>
                <a:cubicBezTo>
                  <a:pt x="97160" y="1703349"/>
                  <a:pt x="216589" y="1547993"/>
                  <a:pt x="244395" y="1461730"/>
                </a:cubicBezTo>
                <a:cubicBezTo>
                  <a:pt x="-312076" y="1085141"/>
                  <a:pt x="86077" y="266652"/>
                  <a:pt x="794073" y="76637"/>
                </a:cubicBezTo>
                <a:cubicBezTo>
                  <a:pt x="1195848" y="-101532"/>
                  <a:pt x="1861847" y="492"/>
                  <a:pt x="2217850" y="246932"/>
                </a:cubicBezTo>
                <a:cubicBezTo>
                  <a:pt x="2806396" y="654081"/>
                  <a:pt x="2750079" y="1321642"/>
                  <a:pt x="2031143" y="1704995"/>
                </a:cubicBezTo>
                <a:cubicBezTo>
                  <a:pt x="1577168" y="1898117"/>
                  <a:pt x="1008358" y="1859368"/>
                  <a:pt x="609370" y="1705140"/>
                </a:cubicBezTo>
                <a:cubicBezTo>
                  <a:pt x="516736" y="1779933"/>
                  <a:pt x="87166" y="1836033"/>
                  <a:pt x="32976" y="1873650"/>
                </a:cubicBezTo>
                <a:close/>
              </a:path>
            </a:pathLst>
          </a:custGeom>
          <a:solidFill>
            <a:schemeClr val="accent1"/>
          </a:solidFill>
          <a:ln w="28575">
            <a:solidFill>
              <a:schemeClr val="accent2"/>
            </a:solidFill>
            <a:extLst>
              <a:ext uri="{C807C97D-BFC1-408E-A445-0C87EB9F89A2}">
                <ask:lineSketchStyleProps xmlns:ask="http://schemas.microsoft.com/office/drawing/2018/sketchyshapes" sd="2121587242">
                  <a:prstGeom prst="wedgeEllipseCallout">
                    <a:avLst>
                      <a:gd name="adj1" fmla="val -48751"/>
                      <a:gd name="adj2" fmla="val 51240"/>
                    </a:avLst>
                  </a:prstGeom>
                  <ask:type>
                    <ask:lineSketchCurved/>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Being yourself is the most important thing.</a:t>
            </a:r>
          </a:p>
        </p:txBody>
      </p:sp>
      <p:sp>
        <p:nvSpPr>
          <p:cNvPr id="20" name="Speech Bubble: Oval 19">
            <a:extLst>
              <a:ext uri="{FF2B5EF4-FFF2-40B4-BE49-F238E27FC236}">
                <a16:creationId xmlns:a16="http://schemas.microsoft.com/office/drawing/2014/main" id="{F174A8D2-DB0E-4896-9CF8-D68D5D9FCFC6}"/>
              </a:ext>
            </a:extLst>
          </p:cNvPr>
          <p:cNvSpPr/>
          <p:nvPr/>
        </p:nvSpPr>
        <p:spPr>
          <a:xfrm>
            <a:off x="349880" y="3567131"/>
            <a:ext cx="2670726" cy="1850104"/>
          </a:xfrm>
          <a:custGeom>
            <a:avLst/>
            <a:gdLst>
              <a:gd name="connsiteX0" fmla="*/ 3070106 w 2670726"/>
              <a:gd name="connsiteY0" fmla="*/ 923868 h 1850104"/>
              <a:gd name="connsiteX1" fmla="*/ 2646442 w 2670726"/>
              <a:gd name="connsiteY1" fmla="*/ 1100665 h 1850104"/>
              <a:gd name="connsiteX2" fmla="*/ 1274073 w 2670726"/>
              <a:gd name="connsiteY2" fmla="*/ 1849129 h 1850104"/>
              <a:gd name="connsiteX3" fmla="*/ 1 w 2670726"/>
              <a:gd name="connsiteY3" fmla="*/ 925981 h 1850104"/>
              <a:gd name="connsiteX4" fmla="*/ 1272785 w 2670726"/>
              <a:gd name="connsiteY4" fmla="*/ 1017 h 1850104"/>
              <a:gd name="connsiteX5" fmla="*/ 2645941 w 2670726"/>
              <a:gd name="connsiteY5" fmla="*/ 747650 h 1850104"/>
              <a:gd name="connsiteX6" fmla="*/ 3070106 w 2670726"/>
              <a:gd name="connsiteY6" fmla="*/ 923868 h 185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0726" h="1850104" fill="none" extrusionOk="0">
                <a:moveTo>
                  <a:pt x="3070106" y="923868"/>
                </a:moveTo>
                <a:cubicBezTo>
                  <a:pt x="3010176" y="909082"/>
                  <a:pt x="2747797" y="1016231"/>
                  <a:pt x="2646442" y="1100665"/>
                </a:cubicBezTo>
                <a:cubicBezTo>
                  <a:pt x="2499870" y="1628508"/>
                  <a:pt x="1899223" y="1878119"/>
                  <a:pt x="1274073" y="1849129"/>
                </a:cubicBezTo>
                <a:cubicBezTo>
                  <a:pt x="618470" y="1775850"/>
                  <a:pt x="-4648" y="1465368"/>
                  <a:pt x="1" y="925981"/>
                </a:cubicBezTo>
                <a:cubicBezTo>
                  <a:pt x="-84611" y="461966"/>
                  <a:pt x="486048" y="47765"/>
                  <a:pt x="1272785" y="1017"/>
                </a:cubicBezTo>
                <a:cubicBezTo>
                  <a:pt x="1920398" y="-21270"/>
                  <a:pt x="2458049" y="322360"/>
                  <a:pt x="2645941" y="747650"/>
                </a:cubicBezTo>
                <a:cubicBezTo>
                  <a:pt x="2803749" y="832863"/>
                  <a:pt x="2876225" y="883535"/>
                  <a:pt x="3070106" y="923868"/>
                </a:cubicBezTo>
                <a:close/>
              </a:path>
              <a:path w="2670726" h="1850104" stroke="0" extrusionOk="0">
                <a:moveTo>
                  <a:pt x="3070106" y="923868"/>
                </a:moveTo>
                <a:cubicBezTo>
                  <a:pt x="2998771" y="958509"/>
                  <a:pt x="2716513" y="1064570"/>
                  <a:pt x="2646442" y="1100665"/>
                </a:cubicBezTo>
                <a:cubicBezTo>
                  <a:pt x="2500819" y="1522718"/>
                  <a:pt x="1981286" y="1875544"/>
                  <a:pt x="1274073" y="1849129"/>
                </a:cubicBezTo>
                <a:cubicBezTo>
                  <a:pt x="564856" y="1855823"/>
                  <a:pt x="33809" y="1413501"/>
                  <a:pt x="1" y="925981"/>
                </a:cubicBezTo>
                <a:cubicBezTo>
                  <a:pt x="54549" y="323908"/>
                  <a:pt x="575095" y="63420"/>
                  <a:pt x="1272785" y="1017"/>
                </a:cubicBezTo>
                <a:cubicBezTo>
                  <a:pt x="1902859" y="-29861"/>
                  <a:pt x="2551398" y="235864"/>
                  <a:pt x="2645941" y="747650"/>
                </a:cubicBezTo>
                <a:cubicBezTo>
                  <a:pt x="2779778" y="800680"/>
                  <a:pt x="2961054" y="912241"/>
                  <a:pt x="3070106" y="923868"/>
                </a:cubicBezTo>
                <a:close/>
              </a:path>
            </a:pathLst>
          </a:custGeom>
          <a:solidFill>
            <a:schemeClr val="bg2"/>
          </a:solidFill>
          <a:ln w="28575">
            <a:solidFill>
              <a:schemeClr val="tx2"/>
            </a:solidFill>
            <a:prstDash val="solid"/>
            <a:extLst>
              <a:ext uri="{C807C97D-BFC1-408E-A445-0C87EB9F89A2}">
                <ask:lineSketchStyleProps xmlns:ask="http://schemas.microsoft.com/office/drawing/2018/sketchyshapes" sd="2536362885">
                  <a:prstGeom prst="wedgeEllipseCallout">
                    <a:avLst>
                      <a:gd name="adj1" fmla="val 64954"/>
                      <a:gd name="adj2" fmla="val -64"/>
                    </a:avLst>
                  </a:prstGeom>
                  <ask:type>
                    <ask:lineSketchCurved/>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rgbClr val="000000"/>
                </a:solidFill>
              </a:rPr>
              <a:t>Even without bullying, I just want to fit in.</a:t>
            </a:r>
          </a:p>
        </p:txBody>
      </p:sp>
      <p:sp>
        <p:nvSpPr>
          <p:cNvPr id="21" name="Speech Bubble: Oval 20">
            <a:extLst>
              <a:ext uri="{FF2B5EF4-FFF2-40B4-BE49-F238E27FC236}">
                <a16:creationId xmlns:a16="http://schemas.microsoft.com/office/drawing/2014/main" id="{037F9820-526B-4ED9-8C99-F344DFBFD4E8}"/>
              </a:ext>
            </a:extLst>
          </p:cNvPr>
          <p:cNvSpPr/>
          <p:nvPr/>
        </p:nvSpPr>
        <p:spPr>
          <a:xfrm>
            <a:off x="6148621" y="3607142"/>
            <a:ext cx="2667778" cy="1850104"/>
          </a:xfrm>
          <a:custGeom>
            <a:avLst/>
            <a:gdLst>
              <a:gd name="connsiteX0" fmla="*/ -400033 w 2667778"/>
              <a:gd name="connsiteY0" fmla="*/ 875599 h 1850104"/>
              <a:gd name="connsiteX1" fmla="*/ 36072 w 2667778"/>
              <a:gd name="connsiteY1" fmla="*/ 711379 h 1850104"/>
              <a:gd name="connsiteX2" fmla="*/ 1422881 w 2667778"/>
              <a:gd name="connsiteY2" fmla="*/ 2061 h 1850104"/>
              <a:gd name="connsiteX3" fmla="*/ 2666608 w 2667778"/>
              <a:gd name="connsiteY3" fmla="*/ 963795 h 1850104"/>
              <a:gd name="connsiteX4" fmla="*/ 1369041 w 2667778"/>
              <a:gd name="connsiteY4" fmla="*/ 1849783 h 1850104"/>
              <a:gd name="connsiteX5" fmla="*/ 15156 w 2667778"/>
              <a:gd name="connsiteY5" fmla="*/ 1064098 h 1850104"/>
              <a:gd name="connsiteX6" fmla="*/ -400033 w 2667778"/>
              <a:gd name="connsiteY6" fmla="*/ 875599 h 185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778" h="1850104" fill="none" extrusionOk="0">
                <a:moveTo>
                  <a:pt x="-400033" y="875599"/>
                </a:moveTo>
                <a:cubicBezTo>
                  <a:pt x="-206890" y="764717"/>
                  <a:pt x="-19746" y="722169"/>
                  <a:pt x="36072" y="711379"/>
                </a:cubicBezTo>
                <a:cubicBezTo>
                  <a:pt x="243498" y="284889"/>
                  <a:pt x="802284" y="11738"/>
                  <a:pt x="1422881" y="2061"/>
                </a:cubicBezTo>
                <a:cubicBezTo>
                  <a:pt x="2129491" y="112329"/>
                  <a:pt x="2690859" y="522672"/>
                  <a:pt x="2666608" y="963795"/>
                </a:cubicBezTo>
                <a:cubicBezTo>
                  <a:pt x="2627212" y="1439068"/>
                  <a:pt x="1977719" y="1826946"/>
                  <a:pt x="1369041" y="1849783"/>
                </a:cubicBezTo>
                <a:cubicBezTo>
                  <a:pt x="668818" y="1903765"/>
                  <a:pt x="182115" y="1495795"/>
                  <a:pt x="15156" y="1064098"/>
                </a:cubicBezTo>
                <a:cubicBezTo>
                  <a:pt x="-102797" y="1040426"/>
                  <a:pt x="-279480" y="958933"/>
                  <a:pt x="-400033" y="875599"/>
                </a:cubicBezTo>
                <a:close/>
              </a:path>
              <a:path w="2667778" h="1850104" stroke="0" extrusionOk="0">
                <a:moveTo>
                  <a:pt x="-400033" y="875599"/>
                </a:moveTo>
                <a:cubicBezTo>
                  <a:pt x="-315476" y="817836"/>
                  <a:pt x="-153983" y="798227"/>
                  <a:pt x="36072" y="711379"/>
                </a:cubicBezTo>
                <a:cubicBezTo>
                  <a:pt x="284056" y="327393"/>
                  <a:pt x="807877" y="-146142"/>
                  <a:pt x="1422881" y="2061"/>
                </a:cubicBezTo>
                <a:cubicBezTo>
                  <a:pt x="2165423" y="-10108"/>
                  <a:pt x="2692450" y="443769"/>
                  <a:pt x="2666608" y="963795"/>
                </a:cubicBezTo>
                <a:cubicBezTo>
                  <a:pt x="2581523" y="1470465"/>
                  <a:pt x="2090440" y="1783337"/>
                  <a:pt x="1369041" y="1849783"/>
                </a:cubicBezTo>
                <a:cubicBezTo>
                  <a:pt x="716351" y="1834082"/>
                  <a:pt x="135834" y="1535677"/>
                  <a:pt x="15156" y="1064098"/>
                </a:cubicBezTo>
                <a:cubicBezTo>
                  <a:pt x="-119181" y="1027238"/>
                  <a:pt x="-367647" y="915674"/>
                  <a:pt x="-400033" y="875599"/>
                </a:cubicBezTo>
                <a:close/>
              </a:path>
            </a:pathLst>
          </a:custGeom>
          <a:solidFill>
            <a:schemeClr val="accent1"/>
          </a:solidFill>
          <a:ln w="28575">
            <a:solidFill>
              <a:schemeClr val="accent2"/>
            </a:solidFill>
            <a:extLst>
              <a:ext uri="{C807C97D-BFC1-408E-A445-0C87EB9F89A2}">
                <ask:lineSketchStyleProps xmlns:ask="http://schemas.microsoft.com/office/drawing/2018/sketchyshapes" sd="2744390508">
                  <a:prstGeom prst="wedgeEllipseCallout">
                    <a:avLst>
                      <a:gd name="adj1" fmla="val -64995"/>
                      <a:gd name="adj2" fmla="val -2673"/>
                    </a:avLst>
                  </a:prstGeom>
                  <ask:type>
                    <ask:lineSketchCurved/>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rgbClr val="DF6068"/>
              </a:buClr>
              <a:defRPr/>
            </a:pPr>
            <a:r>
              <a:rPr lang="en-GB" sz="1600" b="1" dirty="0">
                <a:solidFill>
                  <a:schemeClr val="tx1"/>
                </a:solidFill>
                <a:latin typeface="Century Gothic" panose="020B0502020202020204" pitchFamily="34" charset="0"/>
              </a:rPr>
              <a:t>We should end bullying, not fit in to avoid it.</a:t>
            </a:r>
          </a:p>
        </p:txBody>
      </p:sp>
      <p:sp>
        <p:nvSpPr>
          <p:cNvPr id="22" name="Shape 114">
            <a:extLst>
              <a:ext uri="{FF2B5EF4-FFF2-40B4-BE49-F238E27FC236}">
                <a16:creationId xmlns:a16="http://schemas.microsoft.com/office/drawing/2014/main" id="{5A49C751-B45F-4AFC-BE2B-5B94D6689364}"/>
              </a:ext>
            </a:extLst>
          </p:cNvPr>
          <p:cNvSpPr/>
          <p:nvPr/>
        </p:nvSpPr>
        <p:spPr>
          <a:xfrm>
            <a:off x="3411092" y="2227803"/>
            <a:ext cx="2316501" cy="1990130"/>
          </a:xfrm>
          <a:prstGeom prst="rect">
            <a:avLst/>
          </a:prstGeom>
          <a:noFill/>
          <a:ln>
            <a:noFill/>
          </a:ln>
        </p:spPr>
        <p:txBody>
          <a:bodyPr lIns="0" tIns="45700" rIns="91425" bIns="45700" anchor="ctr" anchorCtr="0">
            <a:noAutofit/>
          </a:bodyPr>
          <a:lstStyle/>
          <a:p>
            <a:pPr algn="ctr">
              <a:buSzPct val="25000"/>
            </a:pPr>
            <a:r>
              <a:rPr lang="en-GB" sz="2600" b="1" dirty="0">
                <a:ea typeface="Lato"/>
                <a:cs typeface="Lato"/>
              </a:rPr>
              <a:t>Is it important to fit in at school?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607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hart 38">
            <a:extLst>
              <a:ext uri="{FF2B5EF4-FFF2-40B4-BE49-F238E27FC236}">
                <a16:creationId xmlns:a16="http://schemas.microsoft.com/office/drawing/2014/main" id="{8FB97E81-EA57-45F7-96D2-22372629FF27}"/>
              </a:ext>
            </a:extLst>
          </p:cNvPr>
          <p:cNvGraphicFramePr/>
          <p:nvPr>
            <p:extLst>
              <p:ext uri="{D42A27DB-BD31-4B8C-83A1-F6EECF244321}">
                <p14:modId xmlns:p14="http://schemas.microsoft.com/office/powerpoint/2010/main" val="2807182277"/>
              </p:ext>
            </p:extLst>
          </p:nvPr>
        </p:nvGraphicFramePr>
        <p:xfrm>
          <a:off x="2183422" y="1155919"/>
          <a:ext cx="4893036" cy="3319629"/>
        </p:xfrm>
        <a:graphic>
          <a:graphicData uri="http://schemas.openxmlformats.org/drawingml/2006/chart">
            <c:chart xmlns:c="http://schemas.openxmlformats.org/drawingml/2006/chart" xmlns:r="http://schemas.openxmlformats.org/officeDocument/2006/relationships" r:id="rId3"/>
          </a:graphicData>
        </a:graphic>
      </p:graphicFrame>
      <p:sp>
        <p:nvSpPr>
          <p:cNvPr id="26" name="AutoShape 2" descr="Image result for joe nunez-mino">
            <a:extLst>
              <a:ext uri="{FF2B5EF4-FFF2-40B4-BE49-F238E27FC236}">
                <a16:creationId xmlns:a16="http://schemas.microsoft.com/office/drawing/2014/main" id="{F18CC059-45A7-4C48-A4BA-FA8CFFF49557}"/>
              </a:ext>
            </a:extLst>
          </p:cNvPr>
          <p:cNvSpPr>
            <a:spLocks noChangeAspect="1" noChangeArrowheads="1"/>
          </p:cNvSpPr>
          <p:nvPr/>
        </p:nvSpPr>
        <p:spPr bwMode="auto">
          <a:xfrm>
            <a:off x="4419911" y="392934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Rounded Rectangular Callout 26">
            <a:extLst>
              <a:ext uri="{FF2B5EF4-FFF2-40B4-BE49-F238E27FC236}">
                <a16:creationId xmlns:a16="http://schemas.microsoft.com/office/drawing/2014/main" id="{C8EB76AA-4E85-41CE-B837-9FC4B455D7AA}"/>
              </a:ext>
            </a:extLst>
          </p:cNvPr>
          <p:cNvSpPr/>
          <p:nvPr/>
        </p:nvSpPr>
        <p:spPr>
          <a:xfrm>
            <a:off x="330199" y="5770414"/>
            <a:ext cx="8599482" cy="913186"/>
          </a:xfrm>
          <a:prstGeom prst="wedgeRoundRectCallout">
            <a:avLst>
              <a:gd name="adj1" fmla="val 4399"/>
              <a:gd name="adj2" fmla="val -70546"/>
              <a:gd name="adj3" fmla="val 16667"/>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“As much as I want to have my voice heard, being a politician takes a lot of time and effort and I think Boris Johnson and the Government are doing a great job.”</a:t>
            </a:r>
          </a:p>
          <a:p>
            <a:pPr algn="ctr"/>
            <a:r>
              <a:rPr lang="en-GB" sz="1400" dirty="0">
                <a:solidFill>
                  <a:schemeClr val="tx1"/>
                </a:solidFill>
                <a:latin typeface="Century Gothic" panose="020B0502020202020204" pitchFamily="34" charset="0"/>
              </a:rPr>
              <a:t>Sutton Coldfield Grammar School for Girls</a:t>
            </a:r>
          </a:p>
        </p:txBody>
      </p:sp>
      <p:sp>
        <p:nvSpPr>
          <p:cNvPr id="41" name="TextBox 40">
            <a:extLst>
              <a:ext uri="{FF2B5EF4-FFF2-40B4-BE49-F238E27FC236}">
                <a16:creationId xmlns:a16="http://schemas.microsoft.com/office/drawing/2014/main" id="{85D7E4FF-50B7-4142-B7E7-67A9F618297B}"/>
              </a:ext>
            </a:extLst>
          </p:cNvPr>
          <p:cNvSpPr txBox="1"/>
          <p:nvPr/>
        </p:nvSpPr>
        <p:spPr>
          <a:xfrm>
            <a:off x="4996580" y="4804785"/>
            <a:ext cx="837089" cy="369332"/>
          </a:xfrm>
          <a:prstGeom prst="rect">
            <a:avLst/>
          </a:prstGeom>
          <a:noFill/>
        </p:spPr>
        <p:txBody>
          <a:bodyPr wrap="none" rtlCol="0">
            <a:spAutoFit/>
          </a:bodyPr>
          <a:lstStyle/>
          <a:p>
            <a:pPr defTabSz="457200"/>
            <a:r>
              <a:rPr lang="en-GB" b="1" dirty="0">
                <a:solidFill>
                  <a:prstClr val="black"/>
                </a:solidFill>
                <a:latin typeface="Century Gothic"/>
              </a:rPr>
              <a:t>82.2%</a:t>
            </a:r>
          </a:p>
        </p:txBody>
      </p:sp>
      <p:sp>
        <p:nvSpPr>
          <p:cNvPr id="42" name="TextBox 41">
            <a:extLst>
              <a:ext uri="{FF2B5EF4-FFF2-40B4-BE49-F238E27FC236}">
                <a16:creationId xmlns:a16="http://schemas.microsoft.com/office/drawing/2014/main" id="{1FCB2666-A5F8-4D48-9E6D-3F19AC5C36B0}"/>
              </a:ext>
            </a:extLst>
          </p:cNvPr>
          <p:cNvSpPr txBox="1"/>
          <p:nvPr/>
        </p:nvSpPr>
        <p:spPr>
          <a:xfrm>
            <a:off x="3489010" y="4804785"/>
            <a:ext cx="837089" cy="369332"/>
          </a:xfrm>
          <a:prstGeom prst="rect">
            <a:avLst/>
          </a:prstGeom>
          <a:noFill/>
        </p:spPr>
        <p:txBody>
          <a:bodyPr wrap="none" rtlCol="0">
            <a:spAutoFit/>
          </a:bodyPr>
          <a:lstStyle/>
          <a:p>
            <a:pPr defTabSz="457200"/>
            <a:r>
              <a:rPr lang="en-GB" b="1" dirty="0">
                <a:solidFill>
                  <a:prstClr val="black"/>
                </a:solidFill>
                <a:latin typeface="Century Gothic"/>
              </a:rPr>
              <a:t>17.8%</a:t>
            </a:r>
          </a:p>
        </p:txBody>
      </p:sp>
      <p:grpSp>
        <p:nvGrpSpPr>
          <p:cNvPr id="43" name="Group 42">
            <a:extLst>
              <a:ext uri="{FF2B5EF4-FFF2-40B4-BE49-F238E27FC236}">
                <a16:creationId xmlns:a16="http://schemas.microsoft.com/office/drawing/2014/main" id="{ABB32D1E-6BAA-4327-BB3C-733C00CEFDC2}"/>
              </a:ext>
            </a:extLst>
          </p:cNvPr>
          <p:cNvGrpSpPr/>
          <p:nvPr/>
        </p:nvGrpSpPr>
        <p:grpSpPr>
          <a:xfrm>
            <a:off x="3560029" y="4428308"/>
            <a:ext cx="767344" cy="369332"/>
            <a:chOff x="419548" y="6039970"/>
            <a:chExt cx="767344" cy="369332"/>
          </a:xfrm>
        </p:grpSpPr>
        <p:sp>
          <p:nvSpPr>
            <p:cNvPr id="44" name="Oval 43">
              <a:extLst>
                <a:ext uri="{FF2B5EF4-FFF2-40B4-BE49-F238E27FC236}">
                  <a16:creationId xmlns:a16="http://schemas.microsoft.com/office/drawing/2014/main" id="{D83A39E5-7ADE-407E-81C3-401AD4D98AC0}"/>
                </a:ext>
              </a:extLst>
            </p:cNvPr>
            <p:cNvSpPr/>
            <p:nvPr/>
          </p:nvSpPr>
          <p:spPr>
            <a:xfrm>
              <a:off x="419548" y="6101812"/>
              <a:ext cx="245648" cy="245648"/>
            </a:xfrm>
            <a:prstGeom prst="ellipse">
              <a:avLst/>
            </a:prstGeom>
            <a:solidFill>
              <a:schemeClr val="tx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TextBox 44">
              <a:extLst>
                <a:ext uri="{FF2B5EF4-FFF2-40B4-BE49-F238E27FC236}">
                  <a16:creationId xmlns:a16="http://schemas.microsoft.com/office/drawing/2014/main" id="{A293EDB6-44B9-4AA4-B73A-E2A34000086C}"/>
                </a:ext>
              </a:extLst>
            </p:cNvPr>
            <p:cNvSpPr txBox="1"/>
            <p:nvPr/>
          </p:nvSpPr>
          <p:spPr>
            <a:xfrm>
              <a:off x="611093" y="6039970"/>
              <a:ext cx="575799" cy="369332"/>
            </a:xfrm>
            <a:prstGeom prst="rect">
              <a:avLst/>
            </a:prstGeom>
            <a:noFill/>
          </p:spPr>
          <p:txBody>
            <a:bodyPr wrap="none" rtlCol="0">
              <a:spAutoFit/>
            </a:bodyPr>
            <a:lstStyle/>
            <a:p>
              <a:pPr defTabSz="457200"/>
              <a:r>
                <a:rPr lang="en-GB" b="1" dirty="0">
                  <a:solidFill>
                    <a:prstClr val="black"/>
                  </a:solidFill>
                  <a:latin typeface="Century Gothic"/>
                </a:rPr>
                <a:t>Yes</a:t>
              </a:r>
            </a:p>
          </p:txBody>
        </p:sp>
      </p:grpSp>
      <p:grpSp>
        <p:nvGrpSpPr>
          <p:cNvPr id="46" name="Group 45">
            <a:extLst>
              <a:ext uri="{FF2B5EF4-FFF2-40B4-BE49-F238E27FC236}">
                <a16:creationId xmlns:a16="http://schemas.microsoft.com/office/drawing/2014/main" id="{BA431CA2-025B-4696-9C3B-4C07E1B8AA72}"/>
              </a:ext>
            </a:extLst>
          </p:cNvPr>
          <p:cNvGrpSpPr/>
          <p:nvPr/>
        </p:nvGrpSpPr>
        <p:grpSpPr>
          <a:xfrm>
            <a:off x="5063709" y="4428308"/>
            <a:ext cx="695209" cy="369332"/>
            <a:chOff x="2749276" y="6039970"/>
            <a:chExt cx="695209" cy="369332"/>
          </a:xfrm>
        </p:grpSpPr>
        <p:sp>
          <p:nvSpPr>
            <p:cNvPr id="47" name="Oval 46">
              <a:extLst>
                <a:ext uri="{FF2B5EF4-FFF2-40B4-BE49-F238E27FC236}">
                  <a16:creationId xmlns:a16="http://schemas.microsoft.com/office/drawing/2014/main" id="{E8597009-3FB2-44AB-ADB8-797FEA5EFB01}"/>
                </a:ext>
              </a:extLst>
            </p:cNvPr>
            <p:cNvSpPr/>
            <p:nvPr/>
          </p:nvSpPr>
          <p:spPr>
            <a:xfrm>
              <a:off x="2749276" y="6101812"/>
              <a:ext cx="245648" cy="245648"/>
            </a:xfrm>
            <a:prstGeom prst="ellipse">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TextBox 47">
              <a:extLst>
                <a:ext uri="{FF2B5EF4-FFF2-40B4-BE49-F238E27FC236}">
                  <a16:creationId xmlns:a16="http://schemas.microsoft.com/office/drawing/2014/main" id="{7A211083-962A-4C48-A927-57B73067AEB4}"/>
                </a:ext>
              </a:extLst>
            </p:cNvPr>
            <p:cNvSpPr txBox="1"/>
            <p:nvPr/>
          </p:nvSpPr>
          <p:spPr>
            <a:xfrm>
              <a:off x="2940821" y="6039970"/>
              <a:ext cx="503664" cy="369332"/>
            </a:xfrm>
            <a:prstGeom prst="rect">
              <a:avLst/>
            </a:prstGeom>
            <a:noFill/>
          </p:spPr>
          <p:txBody>
            <a:bodyPr wrap="none" rtlCol="0">
              <a:spAutoFit/>
            </a:bodyPr>
            <a:lstStyle/>
            <a:p>
              <a:pPr defTabSz="457200"/>
              <a:r>
                <a:rPr lang="en-GB" b="1" dirty="0">
                  <a:solidFill>
                    <a:prstClr val="black"/>
                  </a:solidFill>
                  <a:latin typeface="Century Gothic"/>
                </a:rPr>
                <a:t>No</a:t>
              </a:r>
            </a:p>
          </p:txBody>
        </p:sp>
      </p:grpSp>
      <p:sp>
        <p:nvSpPr>
          <p:cNvPr id="49" name="Rounded Rectangular Callout 26">
            <a:extLst>
              <a:ext uri="{FF2B5EF4-FFF2-40B4-BE49-F238E27FC236}">
                <a16:creationId xmlns:a16="http://schemas.microsoft.com/office/drawing/2014/main" id="{5BE9EA0E-B847-4AE9-AFE6-0697D28250BF}"/>
              </a:ext>
            </a:extLst>
          </p:cNvPr>
          <p:cNvSpPr/>
          <p:nvPr/>
        </p:nvSpPr>
        <p:spPr>
          <a:xfrm>
            <a:off x="6013672" y="3702832"/>
            <a:ext cx="2800130" cy="1852492"/>
          </a:xfrm>
          <a:prstGeom prst="wedgeRoundRectCallout">
            <a:avLst>
              <a:gd name="adj1" fmla="val -59163"/>
              <a:gd name="adj2" fmla="val -34955"/>
              <a:gd name="adj3" fmla="val 16667"/>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“there will always be people who will disagree, even if it’s the best decision on for the country, you will also be constantly getting hate.”</a:t>
            </a:r>
          </a:p>
          <a:p>
            <a:pPr algn="ctr"/>
            <a:r>
              <a:rPr lang="en-GB" sz="1400" dirty="0">
                <a:solidFill>
                  <a:schemeClr val="tx1"/>
                </a:solidFill>
                <a:latin typeface="Century Gothic" panose="020B0502020202020204" pitchFamily="34" charset="0"/>
              </a:rPr>
              <a:t>St Wilfrid’s Church of England Academy</a:t>
            </a:r>
          </a:p>
        </p:txBody>
      </p:sp>
      <p:sp>
        <p:nvSpPr>
          <p:cNvPr id="2" name="Rounded Rectangular Callout 26">
            <a:extLst>
              <a:ext uri="{FF2B5EF4-FFF2-40B4-BE49-F238E27FC236}">
                <a16:creationId xmlns:a16="http://schemas.microsoft.com/office/drawing/2014/main" id="{A0E2B62A-B182-4029-8C65-FFF6982178DF}"/>
              </a:ext>
            </a:extLst>
          </p:cNvPr>
          <p:cNvSpPr/>
          <p:nvPr/>
        </p:nvSpPr>
        <p:spPr>
          <a:xfrm>
            <a:off x="330199" y="1248643"/>
            <a:ext cx="2628267" cy="4360714"/>
          </a:xfrm>
          <a:prstGeom prst="wedgeRoundRectCallout">
            <a:avLst>
              <a:gd name="adj1" fmla="val 62174"/>
              <a:gd name="adj2" fmla="val -37034"/>
              <a:gd name="adj3" fmla="val 16667"/>
            </a:avLst>
          </a:prstGeom>
          <a:solidFill>
            <a:schemeClr val="bg1"/>
          </a:solid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“I love the idea that by using my voice I am making a positive impact on people's lives. However, I do feel that being part of a BAME group, and also being female, would have an impact on my experience greatly as I feel that we are very underrepresented. Whilst this would present to be an issue, I would love the opportunity to add diversity to parliament whilst helping the country.”</a:t>
            </a:r>
          </a:p>
          <a:p>
            <a:pPr algn="ctr"/>
            <a:r>
              <a:rPr lang="en-GB" sz="1400" dirty="0">
                <a:solidFill>
                  <a:schemeClr val="tx1"/>
                </a:solidFill>
                <a:latin typeface="Century Gothic" panose="020B0502020202020204" pitchFamily="34" charset="0"/>
              </a:rPr>
              <a:t>Christ’s Hospital School</a:t>
            </a:r>
          </a:p>
        </p:txBody>
      </p:sp>
      <p:sp>
        <p:nvSpPr>
          <p:cNvPr id="4" name="Rectangle 3">
            <a:extLst>
              <a:ext uri="{FF2B5EF4-FFF2-40B4-BE49-F238E27FC236}">
                <a16:creationId xmlns:a16="http://schemas.microsoft.com/office/drawing/2014/main" id="{C976C547-F638-4E08-8C79-E89BED136C6A}"/>
              </a:ext>
            </a:extLst>
          </p:cNvPr>
          <p:cNvSpPr/>
          <p:nvPr/>
        </p:nvSpPr>
        <p:spPr>
          <a:xfrm>
            <a:off x="461650" y="56711"/>
            <a:ext cx="8220075" cy="923330"/>
          </a:xfrm>
          <a:prstGeom prst="rect">
            <a:avLst/>
          </a:prstGeom>
        </p:spPr>
        <p:txBody>
          <a:bodyPr wrap="square">
            <a:spAutoFit/>
          </a:bodyPr>
          <a:lstStyle/>
          <a:p>
            <a:pPr algn="ctr">
              <a:buSzPct val="25000"/>
            </a:pPr>
            <a:r>
              <a:rPr lang="en-GB" sz="2700" b="1" dirty="0">
                <a:solidFill>
                  <a:schemeClr val="bg1"/>
                </a:solidFill>
                <a:latin typeface="Century Gothic" panose="020B0502020202020204" pitchFamily="34" charset="0"/>
                <a:ea typeface="Lato"/>
                <a:cs typeface="Lato"/>
                <a:sym typeface="Lato"/>
              </a:rPr>
              <a:t>Feedback: “Would you want to be a </a:t>
            </a:r>
          </a:p>
          <a:p>
            <a:pPr algn="ctr">
              <a:buSzPct val="25000"/>
            </a:pPr>
            <a:r>
              <a:rPr lang="en-GB" sz="2700" b="1" dirty="0">
                <a:solidFill>
                  <a:schemeClr val="bg1"/>
                </a:solidFill>
                <a:latin typeface="Century Gothic" panose="020B0502020202020204" pitchFamily="34" charset="0"/>
                <a:ea typeface="Lato"/>
                <a:cs typeface="Lato"/>
                <a:sym typeface="Lato"/>
              </a:rPr>
              <a:t>politician right now?”</a:t>
            </a:r>
            <a:endParaRPr lang="en-GB" sz="2700" b="1" dirty="0">
              <a:solidFill>
                <a:schemeClr val="bg1"/>
              </a:solidFill>
              <a:latin typeface="Century Gothic" panose="020B0502020202020204" pitchFamily="34" charset="0"/>
            </a:endParaRPr>
          </a:p>
        </p:txBody>
      </p:sp>
      <p:sp>
        <p:nvSpPr>
          <p:cNvPr id="5" name="Rounded Rectangular Callout 26">
            <a:extLst>
              <a:ext uri="{FF2B5EF4-FFF2-40B4-BE49-F238E27FC236}">
                <a16:creationId xmlns:a16="http://schemas.microsoft.com/office/drawing/2014/main" id="{32F09716-FCE5-4FE5-BB9B-3EE53B25BA90}"/>
              </a:ext>
            </a:extLst>
          </p:cNvPr>
          <p:cNvSpPr/>
          <p:nvPr/>
        </p:nvSpPr>
        <p:spPr>
          <a:xfrm>
            <a:off x="6185534" y="1267750"/>
            <a:ext cx="2628267" cy="2304026"/>
          </a:xfrm>
          <a:prstGeom prst="wedgeRoundRectCallout">
            <a:avLst>
              <a:gd name="adj1" fmla="val -65966"/>
              <a:gd name="adj2" fmla="val -29267"/>
              <a:gd name="adj3" fmla="val 16667"/>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“I would not be able to handle the stress of being a politician. Being in the public eye all the time would terrify me. I know I wouldn’t be able all the hate and ridicule that Politicians get every day.”</a:t>
            </a:r>
          </a:p>
          <a:p>
            <a:pPr algn="ctr"/>
            <a:r>
              <a:rPr lang="en-GB" sz="1400" dirty="0">
                <a:solidFill>
                  <a:schemeClr val="tx1"/>
                </a:solidFill>
                <a:latin typeface="Century Gothic" panose="020B0502020202020204" pitchFamily="34" charset="0"/>
              </a:rPr>
              <a:t>St Mary’s School for Girls</a:t>
            </a:r>
          </a:p>
        </p:txBody>
      </p:sp>
    </p:spTree>
    <p:extLst>
      <p:ext uri="{BB962C8B-B14F-4D97-AF65-F5344CB8AC3E}">
        <p14:creationId xmlns:p14="http://schemas.microsoft.com/office/powerpoint/2010/main" val="3167626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CA0E5AC-F106-43BA-BADA-FA77D3BB9823}"/>
              </a:ext>
            </a:extLst>
          </p:cNvPr>
          <p:cNvSpPr/>
          <p:nvPr/>
        </p:nvSpPr>
        <p:spPr>
          <a:xfrm>
            <a:off x="248032" y="5054116"/>
            <a:ext cx="1611416" cy="622876"/>
          </a:xfrm>
          <a:prstGeom prst="roundRect">
            <a:avLst/>
          </a:prstGeom>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Youth Politics UK</a:t>
            </a:r>
          </a:p>
        </p:txBody>
      </p:sp>
      <p:sp>
        <p:nvSpPr>
          <p:cNvPr id="4" name="Rectangle: Rounded Corners 3">
            <a:extLst>
              <a:ext uri="{FF2B5EF4-FFF2-40B4-BE49-F238E27FC236}">
                <a16:creationId xmlns:a16="http://schemas.microsoft.com/office/drawing/2014/main" id="{8AA645F3-DB08-4982-ADF1-8ACCDF13A523}"/>
              </a:ext>
            </a:extLst>
          </p:cNvPr>
          <p:cNvSpPr/>
          <p:nvPr/>
        </p:nvSpPr>
        <p:spPr>
          <a:xfrm>
            <a:off x="3054728" y="5051862"/>
            <a:ext cx="1611416" cy="622877"/>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British Youth Council</a:t>
            </a:r>
          </a:p>
        </p:txBody>
      </p:sp>
      <p:sp>
        <p:nvSpPr>
          <p:cNvPr id="6" name="Rectangle: Rounded Corners 5">
            <a:extLst>
              <a:ext uri="{FF2B5EF4-FFF2-40B4-BE49-F238E27FC236}">
                <a16:creationId xmlns:a16="http://schemas.microsoft.com/office/drawing/2014/main" id="{0EBD4B91-ABFA-4D93-A11E-A6E673BAB201}"/>
              </a:ext>
            </a:extLst>
          </p:cNvPr>
          <p:cNvSpPr/>
          <p:nvPr/>
        </p:nvSpPr>
        <p:spPr>
          <a:xfrm>
            <a:off x="5917506" y="5060423"/>
            <a:ext cx="1611416" cy="622877"/>
          </a:xfrm>
          <a:prstGeom prst="roundRect">
            <a:avLst/>
          </a:prstGeom>
          <a:solidFill>
            <a:schemeClr val="accent4"/>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Leader of the House of Commons</a:t>
            </a:r>
            <a:endParaRPr lang="en-GB" sz="1400" dirty="0"/>
          </a:p>
        </p:txBody>
      </p:sp>
      <p:sp>
        <p:nvSpPr>
          <p:cNvPr id="8" name="Rectangle: Rounded Corners 7">
            <a:extLst>
              <a:ext uri="{FF2B5EF4-FFF2-40B4-BE49-F238E27FC236}">
                <a16:creationId xmlns:a16="http://schemas.microsoft.com/office/drawing/2014/main" id="{9815300C-C549-470F-A41F-B16AF706317C}"/>
              </a:ext>
            </a:extLst>
          </p:cNvPr>
          <p:cNvSpPr/>
          <p:nvPr/>
        </p:nvSpPr>
        <p:spPr>
          <a:xfrm>
            <a:off x="842244" y="5949730"/>
            <a:ext cx="1607474" cy="622066"/>
          </a:xfrm>
          <a:prstGeom prst="roundRect">
            <a:avLst/>
          </a:prstGeom>
          <a:solidFill>
            <a:schemeClr val="accent3">
              <a:lumMod val="90000"/>
            </a:schemeClr>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UK Parliament Week</a:t>
            </a:r>
          </a:p>
        </p:txBody>
      </p:sp>
      <p:sp>
        <p:nvSpPr>
          <p:cNvPr id="9" name="Rectangle: Rounded Corners 8">
            <a:extLst>
              <a:ext uri="{FF2B5EF4-FFF2-40B4-BE49-F238E27FC236}">
                <a16:creationId xmlns:a16="http://schemas.microsoft.com/office/drawing/2014/main" id="{534BE595-CD16-4E07-B5EC-AB7EE20C458A}"/>
              </a:ext>
            </a:extLst>
          </p:cNvPr>
          <p:cNvSpPr/>
          <p:nvPr/>
        </p:nvSpPr>
        <p:spPr>
          <a:xfrm>
            <a:off x="4975979" y="5949730"/>
            <a:ext cx="1607474" cy="622066"/>
          </a:xfrm>
          <a:prstGeom prst="roundRect">
            <a:avLst/>
          </a:prstGeom>
          <a:solidFill>
            <a:srgbClr val="C7C7D7"/>
          </a:solidFill>
          <a:ln w="28575">
            <a:solidFill>
              <a:srgbClr val="969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The Children’s Commissioner</a:t>
            </a:r>
          </a:p>
        </p:txBody>
      </p:sp>
      <p:sp>
        <p:nvSpPr>
          <p:cNvPr id="7" name="TextBox 6">
            <a:extLst>
              <a:ext uri="{FF2B5EF4-FFF2-40B4-BE49-F238E27FC236}">
                <a16:creationId xmlns:a16="http://schemas.microsoft.com/office/drawing/2014/main" id="{653DC6C4-B7DF-4432-B12D-08CD78FDCDB4}"/>
              </a:ext>
            </a:extLst>
          </p:cNvPr>
          <p:cNvSpPr txBox="1"/>
          <p:nvPr/>
        </p:nvSpPr>
        <p:spPr>
          <a:xfrm>
            <a:off x="1739150" y="4502689"/>
            <a:ext cx="5665076" cy="369332"/>
          </a:xfrm>
          <a:prstGeom prst="rect">
            <a:avLst/>
          </a:prstGeom>
          <a:noFill/>
        </p:spPr>
        <p:txBody>
          <a:bodyPr wrap="square" rtlCol="0" anchor="ctr">
            <a:spAutoFit/>
          </a:bodyPr>
          <a:lstStyle/>
          <a:p>
            <a:pPr algn="ctr"/>
            <a:r>
              <a:rPr lang="en-GB" b="1" dirty="0"/>
              <a:t>The VoteTopic results were also shared with… </a:t>
            </a:r>
          </a:p>
        </p:txBody>
      </p:sp>
      <p:sp>
        <p:nvSpPr>
          <p:cNvPr id="5" name="Rectangle 4">
            <a:extLst>
              <a:ext uri="{FF2B5EF4-FFF2-40B4-BE49-F238E27FC236}">
                <a16:creationId xmlns:a16="http://schemas.microsoft.com/office/drawing/2014/main" id="{EBC2D79F-4781-4539-B0A8-1422A5ABD37D}"/>
              </a:ext>
            </a:extLst>
          </p:cNvPr>
          <p:cNvSpPr/>
          <p:nvPr/>
        </p:nvSpPr>
        <p:spPr>
          <a:xfrm>
            <a:off x="461650" y="56711"/>
            <a:ext cx="8220075" cy="923330"/>
          </a:xfrm>
          <a:prstGeom prst="rect">
            <a:avLst/>
          </a:prstGeom>
        </p:spPr>
        <p:txBody>
          <a:bodyPr wrap="square">
            <a:spAutoFit/>
          </a:bodyPr>
          <a:lstStyle/>
          <a:p>
            <a:pPr algn="ctr">
              <a:buSzPct val="25000"/>
            </a:pPr>
            <a:r>
              <a:rPr lang="en-GB" sz="2700" b="1" dirty="0">
                <a:solidFill>
                  <a:schemeClr val="bg1"/>
                </a:solidFill>
                <a:latin typeface="Century Gothic" panose="020B0502020202020204" pitchFamily="34" charset="0"/>
                <a:ea typeface="Lato"/>
                <a:cs typeface="Lato"/>
                <a:sym typeface="Lato"/>
              </a:rPr>
              <a:t>Feedback: “Would you want to be a </a:t>
            </a:r>
          </a:p>
          <a:p>
            <a:pPr algn="ctr">
              <a:buSzPct val="25000"/>
            </a:pPr>
            <a:r>
              <a:rPr lang="en-GB" sz="2700" b="1" dirty="0">
                <a:solidFill>
                  <a:schemeClr val="bg1"/>
                </a:solidFill>
                <a:latin typeface="Century Gothic" panose="020B0502020202020204" pitchFamily="34" charset="0"/>
                <a:ea typeface="Lato"/>
                <a:cs typeface="Lato"/>
                <a:sym typeface="Lato"/>
              </a:rPr>
              <a:t>politician right now?”</a:t>
            </a:r>
            <a:endParaRPr lang="en-GB" sz="2700" b="1" dirty="0">
              <a:solidFill>
                <a:schemeClr val="bg1"/>
              </a:solidFill>
              <a:latin typeface="Century Gothic" panose="020B0502020202020204" pitchFamily="34" charset="0"/>
            </a:endParaRPr>
          </a:p>
        </p:txBody>
      </p:sp>
      <p:pic>
        <p:nvPicPr>
          <p:cNvPr id="1034" name="Picture 10" descr="British Youth Council">
            <a:extLst>
              <a:ext uri="{FF2B5EF4-FFF2-40B4-BE49-F238E27FC236}">
                <a16:creationId xmlns:a16="http://schemas.microsoft.com/office/drawing/2014/main" id="{B1AE6C68-0039-491D-A3A4-1505089F0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4727" y="4999231"/>
            <a:ext cx="974196" cy="7452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0" descr="Children's Commissioner for England">
            <a:extLst>
              <a:ext uri="{FF2B5EF4-FFF2-40B4-BE49-F238E27FC236}">
                <a16:creationId xmlns:a16="http://schemas.microsoft.com/office/drawing/2014/main" id="{C97F795D-A78D-4AAE-8ED2-C668A10516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249" t="19787" r="8356" b="28195"/>
          <a:stretch/>
        </p:blipFill>
        <p:spPr bwMode="auto">
          <a:xfrm>
            <a:off x="6694283" y="5907064"/>
            <a:ext cx="2065007" cy="69642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UK Parliament Week Celebrates It's 10th Year Anniversary - Newcastle  Magazine - Newcastle Deserves Good News">
            <a:extLst>
              <a:ext uri="{FF2B5EF4-FFF2-40B4-BE49-F238E27FC236}">
                <a16:creationId xmlns:a16="http://schemas.microsoft.com/office/drawing/2014/main" id="{3CF3C7BB-7037-4B81-AAED-82828EDD91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7327" y="5907063"/>
            <a:ext cx="2033139" cy="69642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ome - YouthPolitics UK">
            <a:extLst>
              <a:ext uri="{FF2B5EF4-FFF2-40B4-BE49-F238E27FC236}">
                <a16:creationId xmlns:a16="http://schemas.microsoft.com/office/drawing/2014/main" id="{5C1C7201-D67D-44A1-99E7-1D28A80B0F9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307" t="14967" r="4159" b="11544"/>
          <a:stretch/>
        </p:blipFill>
        <p:spPr bwMode="auto">
          <a:xfrm>
            <a:off x="1998031" y="4994623"/>
            <a:ext cx="918114" cy="7452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eader of the House of Commons (@CommonsLeader) | Twitter">
            <a:extLst>
              <a:ext uri="{FF2B5EF4-FFF2-40B4-BE49-F238E27FC236}">
                <a16:creationId xmlns:a16="http://schemas.microsoft.com/office/drawing/2014/main" id="{97EEB977-DD98-4218-8E0E-8DCACA2E17D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948" t="26465" r="8029" b="27115"/>
          <a:stretch/>
        </p:blipFill>
        <p:spPr bwMode="auto">
          <a:xfrm>
            <a:off x="7667505" y="5027941"/>
            <a:ext cx="1228463" cy="670718"/>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Rectangle with Corners Rounded 9">
            <a:extLst>
              <a:ext uri="{FF2B5EF4-FFF2-40B4-BE49-F238E27FC236}">
                <a16:creationId xmlns:a16="http://schemas.microsoft.com/office/drawing/2014/main" id="{9185A293-F1B1-4947-82F0-3905FC14CBF6}"/>
              </a:ext>
            </a:extLst>
          </p:cNvPr>
          <p:cNvSpPr/>
          <p:nvPr/>
        </p:nvSpPr>
        <p:spPr>
          <a:xfrm>
            <a:off x="372794" y="1205530"/>
            <a:ext cx="4283083" cy="2983903"/>
          </a:xfrm>
          <a:prstGeom prst="wedgeRoundRectCallout">
            <a:avLst>
              <a:gd name="adj1" fmla="val 60416"/>
              <a:gd name="adj2" fmla="val 11599"/>
              <a:gd name="adj3" fmla="val 16667"/>
            </a:avLst>
          </a:prstGeom>
          <a:solidFill>
            <a:schemeClr val="accent4"/>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tx1"/>
                </a:solidFill>
                <a:latin typeface="Century Gothic"/>
                <a:ea typeface="Century Gothic"/>
                <a:cs typeface="Century Gothic"/>
                <a:sym typeface="Century Gothic"/>
              </a:rPr>
              <a:t>Well done to all the young people who cast their votes in VotesforSchools as part of UK Parliament Week. It’s great to see young people getting involved and expressing their views – that’s exactly what UK Parliament Week is all about. Voting is such an important way to have your say and get your voice heard – keep it up! We wish these future voters and future politicians all the very best on their democratic journeys!</a:t>
            </a:r>
          </a:p>
        </p:txBody>
      </p:sp>
      <p:sp>
        <p:nvSpPr>
          <p:cNvPr id="12" name="TextBox 11">
            <a:extLst>
              <a:ext uri="{FF2B5EF4-FFF2-40B4-BE49-F238E27FC236}">
                <a16:creationId xmlns:a16="http://schemas.microsoft.com/office/drawing/2014/main" id="{6EE68591-927C-4D54-B928-C180C7019BF7}"/>
              </a:ext>
            </a:extLst>
          </p:cNvPr>
          <p:cNvSpPr txBox="1"/>
          <p:nvPr/>
        </p:nvSpPr>
        <p:spPr>
          <a:xfrm>
            <a:off x="5247171" y="3132591"/>
            <a:ext cx="3354475" cy="584775"/>
          </a:xfrm>
          <a:prstGeom prst="rect">
            <a:avLst/>
          </a:prstGeom>
          <a:noFill/>
        </p:spPr>
        <p:txBody>
          <a:bodyPr wrap="square">
            <a:spAutoFit/>
          </a:bodyPr>
          <a:lstStyle/>
          <a:p>
            <a:pPr algn="ctr"/>
            <a:r>
              <a:rPr lang="en-GB" sz="1600" dirty="0">
                <a:solidFill>
                  <a:schemeClr val="tx1"/>
                </a:solidFill>
                <a:latin typeface="Century Gothic"/>
                <a:sym typeface="Century Gothic"/>
              </a:rPr>
              <a:t>Comment on behal</a:t>
            </a:r>
            <a:r>
              <a:rPr lang="en-GB" sz="1600" dirty="0">
                <a:latin typeface="Century Gothic"/>
                <a:sym typeface="Century Gothic"/>
              </a:rPr>
              <a:t>f of the team at UK Parliament Week!</a:t>
            </a:r>
            <a:endParaRPr lang="en-GB" sz="1600" dirty="0">
              <a:sym typeface="Century Gothic"/>
            </a:endParaRPr>
          </a:p>
        </p:txBody>
      </p:sp>
      <p:pic>
        <p:nvPicPr>
          <p:cNvPr id="13" name="Picture 2" descr="UK Parliament Week Celebrates It's 10th Year Anniversary - Newcastle  Magazine - Newcastle Deserves Good News">
            <a:extLst>
              <a:ext uri="{FF2B5EF4-FFF2-40B4-BE49-F238E27FC236}">
                <a16:creationId xmlns:a16="http://schemas.microsoft.com/office/drawing/2014/main" id="{85DDDE8B-C66B-4049-A532-0A3D6BBD7B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2851" y="1436197"/>
            <a:ext cx="3943117" cy="1350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077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E8E9A8A-824E-0148-9327-8718655A4E53}"/>
              </a:ext>
            </a:extLst>
          </p:cNvPr>
          <p:cNvSpPr txBox="1">
            <a:spLocks/>
          </p:cNvSpPr>
          <p:nvPr/>
        </p:nvSpPr>
        <p:spPr>
          <a:xfrm>
            <a:off x="952229" y="221465"/>
            <a:ext cx="7885143"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chemeClr val="bg1"/>
                </a:solidFill>
                <a:latin typeface="Century Gothic"/>
                <a:cs typeface="Century Gothic"/>
              </a:rPr>
              <a:t>Be informed! </a:t>
            </a:r>
            <a:endParaRPr lang="en-GB" sz="2800" b="1" dirty="0">
              <a:solidFill>
                <a:schemeClr val="bg1"/>
              </a:solidFill>
              <a:highlight>
                <a:srgbClr val="FFFF00"/>
              </a:highlight>
              <a:latin typeface="Century Gothic"/>
              <a:cs typeface="Century Gothic"/>
            </a:endParaRPr>
          </a:p>
        </p:txBody>
      </p:sp>
      <p:sp>
        <p:nvSpPr>
          <p:cNvPr id="4" name="Title 1">
            <a:extLst>
              <a:ext uri="{FF2B5EF4-FFF2-40B4-BE49-F238E27FC236}">
                <a16:creationId xmlns:a16="http://schemas.microsoft.com/office/drawing/2014/main" id="{D7A5649E-11AE-4185-B8DC-BE03EB3C3580}"/>
              </a:ext>
            </a:extLst>
          </p:cNvPr>
          <p:cNvSpPr txBox="1">
            <a:spLocks/>
          </p:cNvSpPr>
          <p:nvPr/>
        </p:nvSpPr>
        <p:spPr>
          <a:xfrm>
            <a:off x="1584185" y="1184437"/>
            <a:ext cx="5975630" cy="406332"/>
          </a:xfrm>
          <a:prstGeom prst="flowChartAlternateProcess">
            <a:avLst/>
          </a:prstGeom>
          <a:solidFill>
            <a:schemeClr val="bg2"/>
          </a:solidFill>
          <a:ln w="28575">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dirty="0">
                <a:latin typeface="Century Gothic"/>
                <a:cs typeface="Century Gothic"/>
              </a:rPr>
              <a:t>Here’s what’s been in the news this week...</a:t>
            </a:r>
          </a:p>
        </p:txBody>
      </p:sp>
      <p:pic>
        <p:nvPicPr>
          <p:cNvPr id="5" name="Picture 4">
            <a:extLst>
              <a:ext uri="{FF2B5EF4-FFF2-40B4-BE49-F238E27FC236}">
                <a16:creationId xmlns:a16="http://schemas.microsoft.com/office/drawing/2014/main" id="{CC70FD44-7CB6-4061-A0F7-3CD3BBD50C4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160717" y="3779278"/>
            <a:ext cx="822566" cy="786008"/>
          </a:xfrm>
          <a:prstGeom prst="rect">
            <a:avLst/>
          </a:prstGeom>
        </p:spPr>
      </p:pic>
      <p:sp>
        <p:nvSpPr>
          <p:cNvPr id="6" name="Rectangle: Rounded Corners 27">
            <a:extLst>
              <a:ext uri="{FF2B5EF4-FFF2-40B4-BE49-F238E27FC236}">
                <a16:creationId xmlns:a16="http://schemas.microsoft.com/office/drawing/2014/main" id="{AAA523A8-AAF0-4372-AE82-DAE83425BADC}"/>
              </a:ext>
            </a:extLst>
          </p:cNvPr>
          <p:cNvSpPr/>
          <p:nvPr/>
        </p:nvSpPr>
        <p:spPr>
          <a:xfrm>
            <a:off x="2215127" y="3737237"/>
            <a:ext cx="1908956" cy="2493364"/>
          </a:xfrm>
          <a:prstGeom prst="roundRect">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500" dirty="0">
                <a:solidFill>
                  <a:schemeClr val="tx1"/>
                </a:solidFill>
                <a:latin typeface="Century Gothic" panose="020B0502020202020204" pitchFamily="34" charset="0"/>
                <a:ea typeface="Lato" panose="020F0502020204030203" pitchFamily="34" charset="0"/>
                <a:cs typeface="Lato" panose="020F0502020204030203" pitchFamily="34" charset="0"/>
              </a:rPr>
              <a:t>Due to the pandemic, </a:t>
            </a:r>
            <a:r>
              <a:rPr lang="en-US" sz="1500" b="1" dirty="0">
                <a:solidFill>
                  <a:schemeClr val="tx1"/>
                </a:solidFill>
                <a:latin typeface="Century Gothic" panose="020B0502020202020204" pitchFamily="34" charset="0"/>
                <a:ea typeface="Lato" panose="020F0502020204030203" pitchFamily="34" charset="0"/>
                <a:cs typeface="Lato" panose="020F0502020204030203" pitchFamily="34" charset="0"/>
              </a:rPr>
              <a:t>next year’s GCSEs &amp; A-Levels in Wales have been cancelled</a:t>
            </a:r>
            <a:r>
              <a:rPr lang="en-US" sz="1500" dirty="0">
                <a:solidFill>
                  <a:schemeClr val="tx1"/>
                </a:solidFill>
                <a:latin typeface="Century Gothic" panose="020B0502020202020204" pitchFamily="34" charset="0"/>
                <a:ea typeface="Lato" panose="020F0502020204030203" pitchFamily="34" charset="0"/>
                <a:cs typeface="Lato" panose="020F0502020204030203" pitchFamily="34" charset="0"/>
              </a:rPr>
              <a:t>. They will be replaced with </a:t>
            </a:r>
            <a:r>
              <a:rPr lang="en-US" sz="1500" b="1" dirty="0">
                <a:solidFill>
                  <a:schemeClr val="tx1"/>
                </a:solidFill>
                <a:latin typeface="Century Gothic" panose="020B0502020202020204" pitchFamily="34" charset="0"/>
                <a:ea typeface="Lato" panose="020F0502020204030203" pitchFamily="34" charset="0"/>
                <a:cs typeface="Lato" panose="020F0502020204030203" pitchFamily="34" charset="0"/>
              </a:rPr>
              <a:t>grades based on classroom assessments</a:t>
            </a:r>
            <a:r>
              <a:rPr lang="en-US" sz="1500" dirty="0">
                <a:solidFill>
                  <a:schemeClr val="tx1"/>
                </a:solidFill>
                <a:latin typeface="Century Gothic" panose="020B0502020202020204" pitchFamily="34" charset="0"/>
                <a:ea typeface="Lato" panose="020F0502020204030203" pitchFamily="34" charset="0"/>
                <a:cs typeface="Lato" panose="020F0502020204030203" pitchFamily="34" charset="0"/>
              </a:rPr>
              <a:t>.</a:t>
            </a:r>
          </a:p>
        </p:txBody>
      </p:sp>
      <p:pic>
        <p:nvPicPr>
          <p:cNvPr id="7" name="Picture 6">
            <a:extLst>
              <a:ext uri="{FF2B5EF4-FFF2-40B4-BE49-F238E27FC236}">
                <a16:creationId xmlns:a16="http://schemas.microsoft.com/office/drawing/2014/main" id="{F44028DB-E5BA-4CE5-BBB2-402CB1D8075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122" b="91216" l="355" r="92199">
                        <a14:foregroundMark x1="51418" y1="17568" x2="51418" y2="17568"/>
                        <a14:foregroundMark x1="62057" y1="14865" x2="62057" y2="14865"/>
                        <a14:foregroundMark x1="66667" y1="9459" x2="66667" y2="9459"/>
                        <a14:foregroundMark x1="68794" y1="13176" x2="68794" y2="13176"/>
                        <a14:foregroundMark x1="79433" y1="14865" x2="79433" y2="14865"/>
                        <a14:foregroundMark x1="3901" y1="3041" x2="76596" y2="6757"/>
                        <a14:foregroundMark x1="76596" y1="6757" x2="92199" y2="36486"/>
                        <a14:foregroundMark x1="92199" y1="36486" x2="56738" y2="47973"/>
                        <a14:foregroundMark x1="56738" y1="47973" x2="22340" y2="37500"/>
                        <a14:foregroundMark x1="22340" y1="37500" x2="355" y2="18581"/>
                        <a14:foregroundMark x1="72695" y1="30405" x2="31560" y2="8446"/>
                        <a14:foregroundMark x1="31560" y1="8446" x2="64539" y2="1014"/>
                        <a14:foregroundMark x1="64539" y1="1014" x2="24468" y2="9122"/>
                        <a14:foregroundMark x1="24468" y1="9122" x2="53901" y2="27703"/>
                        <a14:foregroundMark x1="53901" y1="27703" x2="92553" y2="29054"/>
                        <a14:foregroundMark x1="92553" y1="29054" x2="17021" y2="31419"/>
                        <a14:foregroundMark x1="17021" y1="31419" x2="52482" y2="33108"/>
                        <a14:foregroundMark x1="52482" y1="33108" x2="50355" y2="32432"/>
                        <a14:foregroundMark x1="52482" y1="91216" x2="52482" y2="91216"/>
                      </a14:backgroundRemoval>
                    </a14:imgEffect>
                  </a14:imgLayer>
                </a14:imgProps>
              </a:ext>
            </a:extLst>
          </a:blip>
          <a:stretch>
            <a:fillRect/>
          </a:stretch>
        </p:blipFill>
        <p:spPr>
          <a:xfrm>
            <a:off x="493132" y="3473493"/>
            <a:ext cx="1417090" cy="1487444"/>
          </a:xfrm>
          <a:prstGeom prst="rect">
            <a:avLst/>
          </a:prstGeom>
        </p:spPr>
      </p:pic>
      <p:sp>
        <p:nvSpPr>
          <p:cNvPr id="9" name="Rectangle: Rounded Corners 27">
            <a:extLst>
              <a:ext uri="{FF2B5EF4-FFF2-40B4-BE49-F238E27FC236}">
                <a16:creationId xmlns:a16="http://schemas.microsoft.com/office/drawing/2014/main" id="{DFAE00FC-CD73-453C-9D2E-C49110A2D600}"/>
              </a:ext>
            </a:extLst>
          </p:cNvPr>
          <p:cNvSpPr/>
          <p:nvPr/>
        </p:nvSpPr>
        <p:spPr>
          <a:xfrm>
            <a:off x="2215127" y="2112816"/>
            <a:ext cx="2652549" cy="1540540"/>
          </a:xfrm>
          <a:prstGeom prst="roundRect">
            <a:avLst/>
          </a:prstGeom>
          <a:solidFill>
            <a:schemeClr val="tx2">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500" dirty="0">
                <a:solidFill>
                  <a:schemeClr val="tx1"/>
                </a:solidFill>
              </a:rPr>
              <a:t>Based </a:t>
            </a:r>
            <a:r>
              <a:rPr lang="en-GB" sz="1500" b="1" dirty="0">
                <a:solidFill>
                  <a:schemeClr val="tx1"/>
                </a:solidFill>
              </a:rPr>
              <a:t>on early results </a:t>
            </a:r>
            <a:r>
              <a:rPr lang="en-GB" sz="1500" dirty="0">
                <a:solidFill>
                  <a:schemeClr val="tx1"/>
                </a:solidFill>
              </a:rPr>
              <a:t>from the company </a:t>
            </a:r>
            <a:r>
              <a:rPr lang="en-GB" sz="1500" b="1" dirty="0">
                <a:solidFill>
                  <a:schemeClr val="tx1"/>
                </a:solidFill>
              </a:rPr>
              <a:t>Pfizer</a:t>
            </a:r>
            <a:r>
              <a:rPr lang="en-GB" sz="1500" dirty="0">
                <a:solidFill>
                  <a:schemeClr val="tx1"/>
                </a:solidFill>
              </a:rPr>
              <a:t>, it is thought </a:t>
            </a:r>
            <a:r>
              <a:rPr lang="en-GB" sz="1500" b="1" dirty="0">
                <a:solidFill>
                  <a:schemeClr val="tx1"/>
                </a:solidFill>
              </a:rPr>
              <a:t>their Coronavirus vaccine could be up to 90% effective</a:t>
            </a:r>
            <a:r>
              <a:rPr lang="en-GB" sz="1500" dirty="0">
                <a:solidFill>
                  <a:schemeClr val="tx1"/>
                </a:solidFill>
              </a:rPr>
              <a:t>. But, it still needs </a:t>
            </a:r>
            <a:r>
              <a:rPr lang="en-GB" sz="1500" b="1" dirty="0">
                <a:solidFill>
                  <a:schemeClr val="tx1"/>
                </a:solidFill>
              </a:rPr>
              <a:t>further checks</a:t>
            </a:r>
            <a:r>
              <a:rPr lang="en-GB" sz="1500" dirty="0">
                <a:solidFill>
                  <a:schemeClr val="tx1"/>
                </a:solidFill>
              </a:rPr>
              <a:t>.</a:t>
            </a:r>
          </a:p>
        </p:txBody>
      </p:sp>
      <p:sp>
        <p:nvSpPr>
          <p:cNvPr id="10" name="Rectangle: Rounded Corners 27">
            <a:extLst>
              <a:ext uri="{FF2B5EF4-FFF2-40B4-BE49-F238E27FC236}">
                <a16:creationId xmlns:a16="http://schemas.microsoft.com/office/drawing/2014/main" id="{18DFE1A6-13DD-416E-90A1-6FB4A89E6975}"/>
              </a:ext>
            </a:extLst>
          </p:cNvPr>
          <p:cNvSpPr/>
          <p:nvPr/>
        </p:nvSpPr>
        <p:spPr>
          <a:xfrm>
            <a:off x="4969558" y="2116214"/>
            <a:ext cx="1933139" cy="2493364"/>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r>
              <a:rPr lang="en-GB" sz="1500" dirty="0">
                <a:solidFill>
                  <a:schemeClr val="tx1"/>
                </a:solidFill>
              </a:rPr>
              <a:t>After a </a:t>
            </a:r>
            <a:r>
              <a:rPr lang="en-GB" sz="1500" b="1" dirty="0">
                <a:solidFill>
                  <a:schemeClr val="tx1"/>
                </a:solidFill>
              </a:rPr>
              <a:t>long</a:t>
            </a:r>
            <a:r>
              <a:rPr lang="en-GB" sz="1500" dirty="0">
                <a:solidFill>
                  <a:schemeClr val="tx1"/>
                </a:solidFill>
              </a:rPr>
              <a:t> vote count, </a:t>
            </a:r>
            <a:r>
              <a:rPr lang="en-GB" sz="1500" b="1" dirty="0">
                <a:solidFill>
                  <a:schemeClr val="tx1"/>
                </a:solidFill>
              </a:rPr>
              <a:t>Joe Biden </a:t>
            </a:r>
            <a:r>
              <a:rPr lang="en-GB" sz="1500" dirty="0">
                <a:solidFill>
                  <a:schemeClr val="tx1"/>
                </a:solidFill>
              </a:rPr>
              <a:t>will be the next </a:t>
            </a:r>
            <a:r>
              <a:rPr lang="en-GB" sz="1500" b="1" dirty="0">
                <a:solidFill>
                  <a:schemeClr val="tx1"/>
                </a:solidFill>
              </a:rPr>
              <a:t>President of the USA</a:t>
            </a:r>
            <a:r>
              <a:rPr lang="en-GB" sz="1500" dirty="0">
                <a:solidFill>
                  <a:schemeClr val="tx1"/>
                </a:solidFill>
              </a:rPr>
              <a:t>. The number of </a:t>
            </a:r>
            <a:r>
              <a:rPr lang="en-GB" sz="1500" b="1" dirty="0">
                <a:solidFill>
                  <a:schemeClr val="tx1"/>
                </a:solidFill>
              </a:rPr>
              <a:t>Americans who voted</a:t>
            </a:r>
            <a:r>
              <a:rPr lang="en-GB" sz="1500" dirty="0">
                <a:solidFill>
                  <a:schemeClr val="tx1"/>
                </a:solidFill>
              </a:rPr>
              <a:t> in this election was the </a:t>
            </a:r>
            <a:r>
              <a:rPr lang="en-GB" sz="1500" b="1" dirty="0">
                <a:solidFill>
                  <a:schemeClr val="tx1"/>
                </a:solidFill>
              </a:rPr>
              <a:t>highest for 100 years</a:t>
            </a:r>
            <a:r>
              <a:rPr lang="en-GB" sz="1500" dirty="0">
                <a:solidFill>
                  <a:schemeClr val="tx1"/>
                </a:solidFill>
              </a:rPr>
              <a:t>!</a:t>
            </a:r>
          </a:p>
        </p:txBody>
      </p:sp>
      <p:sp>
        <p:nvSpPr>
          <p:cNvPr id="11" name="Rectangle: Rounded Corners 27">
            <a:extLst>
              <a:ext uri="{FF2B5EF4-FFF2-40B4-BE49-F238E27FC236}">
                <a16:creationId xmlns:a16="http://schemas.microsoft.com/office/drawing/2014/main" id="{B69C73D3-F90F-402A-8BE9-52AAEEF8BD57}"/>
              </a:ext>
            </a:extLst>
          </p:cNvPr>
          <p:cNvSpPr/>
          <p:nvPr/>
        </p:nvSpPr>
        <p:spPr>
          <a:xfrm>
            <a:off x="4219826" y="4691209"/>
            <a:ext cx="2682871" cy="1540540"/>
          </a:xfrm>
          <a:prstGeom prst="roundRect">
            <a:avLst/>
          </a:prstGeom>
          <a:solidFill>
            <a:schemeClr val="accent3"/>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r>
              <a:rPr lang="en-GB" sz="1500" dirty="0">
                <a:solidFill>
                  <a:schemeClr val="tx1"/>
                </a:solidFill>
              </a:rPr>
              <a:t>On 7</a:t>
            </a:r>
            <a:r>
              <a:rPr lang="en-GB" sz="1500" baseline="30000" dirty="0">
                <a:solidFill>
                  <a:schemeClr val="tx1"/>
                </a:solidFill>
              </a:rPr>
              <a:t>th</a:t>
            </a:r>
            <a:r>
              <a:rPr lang="en-GB" sz="1500" dirty="0">
                <a:solidFill>
                  <a:schemeClr val="tx1"/>
                </a:solidFill>
              </a:rPr>
              <a:t> November, </a:t>
            </a:r>
            <a:r>
              <a:rPr lang="en-GB" sz="1500" b="1" dirty="0">
                <a:solidFill>
                  <a:schemeClr val="tx1"/>
                </a:solidFill>
              </a:rPr>
              <a:t>Marcus Rashford received a call from the PM </a:t>
            </a:r>
            <a:r>
              <a:rPr lang="en-GB" sz="1500" dirty="0">
                <a:solidFill>
                  <a:schemeClr val="tx1"/>
                </a:solidFill>
              </a:rPr>
              <a:t>to say that there will be </a:t>
            </a:r>
            <a:r>
              <a:rPr lang="en-GB" sz="1500" b="1" dirty="0">
                <a:solidFill>
                  <a:schemeClr val="tx1"/>
                </a:solidFill>
              </a:rPr>
              <a:t>£170 million of funding for free school meals</a:t>
            </a:r>
            <a:r>
              <a:rPr lang="en-GB" sz="1500" dirty="0">
                <a:solidFill>
                  <a:schemeClr val="tx1"/>
                </a:solidFill>
              </a:rPr>
              <a:t> over Christmas.</a:t>
            </a:r>
          </a:p>
        </p:txBody>
      </p:sp>
      <p:pic>
        <p:nvPicPr>
          <p:cNvPr id="12" name="Picture 11">
            <a:extLst>
              <a:ext uri="{FF2B5EF4-FFF2-40B4-BE49-F238E27FC236}">
                <a16:creationId xmlns:a16="http://schemas.microsoft.com/office/drawing/2014/main" id="{4ABD3E50-05D9-41BD-B0ED-E8B2A05A4E0D}"/>
              </a:ext>
            </a:extLst>
          </p:cNvPr>
          <p:cNvPicPr>
            <a:picLocks noChangeAspect="1"/>
          </p:cNvPicPr>
          <p:nvPr/>
        </p:nvPicPr>
        <p:blipFill rotWithShape="1">
          <a:blip r:embed="rId6" cstate="hqprint">
            <a:clrChange>
              <a:clrFrom>
                <a:srgbClr val="FFCF03"/>
              </a:clrFrom>
              <a:clrTo>
                <a:srgbClr val="FFCF03">
                  <a:alpha val="0"/>
                </a:srgbClr>
              </a:clrTo>
            </a:clrChange>
            <a:extLst>
              <a:ext uri="{28A0092B-C50C-407E-A947-70E740481C1C}">
                <a14:useLocalDpi xmlns:a14="http://schemas.microsoft.com/office/drawing/2010/main"/>
              </a:ext>
            </a:extLst>
          </a:blip>
          <a:srcRect/>
          <a:stretch/>
        </p:blipFill>
        <p:spPr>
          <a:xfrm>
            <a:off x="7315707" y="3473493"/>
            <a:ext cx="1375763" cy="1257995"/>
          </a:xfrm>
          <a:prstGeom prst="rect">
            <a:avLst/>
          </a:prstGeom>
        </p:spPr>
      </p:pic>
      <p:sp>
        <p:nvSpPr>
          <p:cNvPr id="13" name="TextBox 12">
            <a:extLst>
              <a:ext uri="{FF2B5EF4-FFF2-40B4-BE49-F238E27FC236}">
                <a16:creationId xmlns:a16="http://schemas.microsoft.com/office/drawing/2014/main" id="{ECD8EB7E-2534-459A-BD6D-10F1FD2CF122}"/>
              </a:ext>
            </a:extLst>
          </p:cNvPr>
          <p:cNvSpPr txBox="1"/>
          <p:nvPr/>
        </p:nvSpPr>
        <p:spPr>
          <a:xfrm>
            <a:off x="3820886" y="1694556"/>
            <a:ext cx="5184499" cy="400110"/>
          </a:xfrm>
          <a:prstGeom prst="rect">
            <a:avLst/>
          </a:prstGeom>
          <a:noFill/>
        </p:spPr>
        <p:txBody>
          <a:bodyPr wrap="square" rtlCol="0">
            <a:spAutoFit/>
          </a:bodyPr>
          <a:lstStyle/>
          <a:p>
            <a:pPr algn="r"/>
            <a:r>
              <a:rPr lang="en-GB" sz="2000" b="1" dirty="0">
                <a:latin typeface="Century Gothic" panose="020B0502020202020204" pitchFamily="34" charset="0"/>
              </a:rPr>
              <a:t>The results are in…</a:t>
            </a:r>
          </a:p>
        </p:txBody>
      </p:sp>
      <p:sp>
        <p:nvSpPr>
          <p:cNvPr id="14" name="TextBox 13">
            <a:extLst>
              <a:ext uri="{FF2B5EF4-FFF2-40B4-BE49-F238E27FC236}">
                <a16:creationId xmlns:a16="http://schemas.microsoft.com/office/drawing/2014/main" id="{285B5A4F-82FD-46EB-97A8-72C4B5FBFE98}"/>
              </a:ext>
            </a:extLst>
          </p:cNvPr>
          <p:cNvSpPr txBox="1"/>
          <p:nvPr/>
        </p:nvSpPr>
        <p:spPr>
          <a:xfrm>
            <a:off x="138614" y="1694556"/>
            <a:ext cx="4729061" cy="400110"/>
          </a:xfrm>
          <a:prstGeom prst="rect">
            <a:avLst/>
          </a:prstGeom>
          <a:noFill/>
        </p:spPr>
        <p:txBody>
          <a:bodyPr wrap="square" rtlCol="0">
            <a:spAutoFit/>
          </a:bodyPr>
          <a:lstStyle/>
          <a:p>
            <a:r>
              <a:rPr lang="en-GB" sz="2000" b="1" dirty="0">
                <a:latin typeface="Century Gothic" panose="020B0502020202020204" pitchFamily="34" charset="0"/>
              </a:rPr>
              <a:t>Coronavirus vaccine progress?</a:t>
            </a:r>
          </a:p>
        </p:txBody>
      </p:sp>
      <p:sp>
        <p:nvSpPr>
          <p:cNvPr id="15" name="TextBox 14">
            <a:extLst>
              <a:ext uri="{FF2B5EF4-FFF2-40B4-BE49-F238E27FC236}">
                <a16:creationId xmlns:a16="http://schemas.microsoft.com/office/drawing/2014/main" id="{46FCADA7-21F1-4861-9A1C-E9143EAD2C54}"/>
              </a:ext>
            </a:extLst>
          </p:cNvPr>
          <p:cNvSpPr txBox="1"/>
          <p:nvPr/>
        </p:nvSpPr>
        <p:spPr>
          <a:xfrm>
            <a:off x="173096" y="6231749"/>
            <a:ext cx="4556414" cy="400110"/>
          </a:xfrm>
          <a:prstGeom prst="rect">
            <a:avLst/>
          </a:prstGeom>
          <a:noFill/>
        </p:spPr>
        <p:txBody>
          <a:bodyPr wrap="square" rtlCol="0">
            <a:spAutoFit/>
          </a:bodyPr>
          <a:lstStyle/>
          <a:p>
            <a:r>
              <a:rPr lang="en-GB" sz="2000" b="1" dirty="0">
                <a:latin typeface="Century Gothic" panose="020B0502020202020204" pitchFamily="34" charset="0"/>
              </a:rPr>
              <a:t>No GCSEs &amp; A-Levels for Wales</a:t>
            </a:r>
          </a:p>
        </p:txBody>
      </p:sp>
      <p:sp>
        <p:nvSpPr>
          <p:cNvPr id="16" name="TextBox 15">
            <a:extLst>
              <a:ext uri="{FF2B5EF4-FFF2-40B4-BE49-F238E27FC236}">
                <a16:creationId xmlns:a16="http://schemas.microsoft.com/office/drawing/2014/main" id="{01E130CD-6988-480F-8248-3386579804F2}"/>
              </a:ext>
            </a:extLst>
          </p:cNvPr>
          <p:cNvSpPr txBox="1"/>
          <p:nvPr/>
        </p:nvSpPr>
        <p:spPr>
          <a:xfrm>
            <a:off x="4124084" y="6231749"/>
            <a:ext cx="4881302" cy="400110"/>
          </a:xfrm>
          <a:prstGeom prst="rect">
            <a:avLst/>
          </a:prstGeom>
          <a:noFill/>
        </p:spPr>
        <p:txBody>
          <a:bodyPr wrap="square" rtlCol="0">
            <a:spAutoFit/>
          </a:bodyPr>
          <a:lstStyle/>
          <a:p>
            <a:pPr algn="r"/>
            <a:r>
              <a:rPr lang="en-GB" sz="2000" b="1" dirty="0">
                <a:latin typeface="Century Gothic" panose="020B0502020202020204" pitchFamily="34" charset="0"/>
              </a:rPr>
              <a:t>Rashford convinces the PM (again)</a:t>
            </a:r>
          </a:p>
        </p:txBody>
      </p:sp>
      <p:pic>
        <p:nvPicPr>
          <p:cNvPr id="18" name="Picture 6" descr="Vaccine-in-pot.">
            <a:extLst>
              <a:ext uri="{FF2B5EF4-FFF2-40B4-BE49-F238E27FC236}">
                <a16:creationId xmlns:a16="http://schemas.microsoft.com/office/drawing/2014/main" id="{9ABB63F1-38FE-4678-BE62-7198A109C47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586" r="9399"/>
          <a:stretch/>
        </p:blipFill>
        <p:spPr bwMode="auto">
          <a:xfrm>
            <a:off x="203045" y="2195683"/>
            <a:ext cx="1932566" cy="129387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7F96E513-88CF-477C-B681-6356F20C5CA0}"/>
              </a:ext>
            </a:extLst>
          </p:cNvPr>
          <p:cNvPicPr>
            <a:picLocks noChangeAspect="1"/>
          </p:cNvPicPr>
          <p:nvPr/>
        </p:nvPicPr>
        <p:blipFill rotWithShape="1">
          <a:blip r:embed="rId8"/>
          <a:srcRect r="30246"/>
          <a:stretch/>
        </p:blipFill>
        <p:spPr>
          <a:xfrm>
            <a:off x="6998439" y="2195683"/>
            <a:ext cx="1972465" cy="1289395"/>
          </a:xfrm>
          <a:prstGeom prst="rect">
            <a:avLst/>
          </a:prstGeom>
        </p:spPr>
      </p:pic>
      <p:pic>
        <p:nvPicPr>
          <p:cNvPr id="24" name="Picture 10" descr="Marcus Rashford.">
            <a:extLst>
              <a:ext uri="{FF2B5EF4-FFF2-40B4-BE49-F238E27FC236}">
                <a16:creationId xmlns:a16="http://schemas.microsoft.com/office/drawing/2014/main" id="{AA6FF825-F882-42B1-A194-9DEC4B9E1AF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907" r="6907"/>
          <a:stretch/>
        </p:blipFill>
        <p:spPr bwMode="auto">
          <a:xfrm>
            <a:off x="6998439" y="4960937"/>
            <a:ext cx="1972465" cy="12696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lose up of a logo&#10;&#10;Description automatically generated">
            <a:extLst>
              <a:ext uri="{FF2B5EF4-FFF2-40B4-BE49-F238E27FC236}">
                <a16:creationId xmlns:a16="http://schemas.microsoft.com/office/drawing/2014/main" id="{D1C8BE55-1EC1-495A-AADA-61BE4BBC7016}"/>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21900" y="82132"/>
            <a:ext cx="930329" cy="793042"/>
          </a:xfrm>
          <a:prstGeom prst="rect">
            <a:avLst/>
          </a:prstGeom>
        </p:spPr>
      </p:pic>
      <p:pic>
        <p:nvPicPr>
          <p:cNvPr id="19" name="Picture 2" descr="Students taking A Level examinations.">
            <a:extLst>
              <a:ext uri="{FF2B5EF4-FFF2-40B4-BE49-F238E27FC236}">
                <a16:creationId xmlns:a16="http://schemas.microsoft.com/office/drawing/2014/main" id="{2B9C8393-4FD1-4DE2-8C47-7032876884A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9664"/>
          <a:stretch/>
        </p:blipFill>
        <p:spPr bwMode="auto">
          <a:xfrm>
            <a:off x="203045" y="5003740"/>
            <a:ext cx="1932566" cy="1203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01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ock&#10;&#10;Description automatically generated">
            <a:extLst>
              <a:ext uri="{FF2B5EF4-FFF2-40B4-BE49-F238E27FC236}">
                <a16:creationId xmlns:a16="http://schemas.microsoft.com/office/drawing/2014/main" id="{8209E4DA-DE73-45BB-98AC-09EB7525223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32382" y="1095156"/>
            <a:ext cx="7626088" cy="5595363"/>
          </a:xfrm>
          <a:prstGeom prst="rect">
            <a:avLst/>
          </a:prstGeom>
        </p:spPr>
      </p:pic>
      <p:sp>
        <p:nvSpPr>
          <p:cNvPr id="27" name="Title 1">
            <a:extLst>
              <a:ext uri="{FF2B5EF4-FFF2-40B4-BE49-F238E27FC236}">
                <a16:creationId xmlns:a16="http://schemas.microsoft.com/office/drawing/2014/main" id="{EE8E9A8A-824E-0148-9327-8718655A4E53}"/>
              </a:ext>
            </a:extLst>
          </p:cNvPr>
          <p:cNvSpPr txBox="1">
            <a:spLocks/>
          </p:cNvSpPr>
          <p:nvPr/>
        </p:nvSpPr>
        <p:spPr>
          <a:xfrm>
            <a:off x="376602" y="2095156"/>
            <a:ext cx="4120970" cy="1700668"/>
          </a:xfrm>
          <a:custGeom>
            <a:avLst/>
            <a:gdLst>
              <a:gd name="connsiteX0" fmla="*/ 0 w 4120970"/>
              <a:gd name="connsiteY0" fmla="*/ 283450 h 1700668"/>
              <a:gd name="connsiteX1" fmla="*/ 283450 w 4120970"/>
              <a:gd name="connsiteY1" fmla="*/ 0 h 1700668"/>
              <a:gd name="connsiteX2" fmla="*/ 792358 w 4120970"/>
              <a:gd name="connsiteY2" fmla="*/ 0 h 1700668"/>
              <a:gd name="connsiteX3" fmla="*/ 1364879 w 4120970"/>
              <a:gd name="connsiteY3" fmla="*/ 0 h 1700668"/>
              <a:gd name="connsiteX4" fmla="*/ 1852582 w 4120970"/>
              <a:gd name="connsiteY4" fmla="*/ 0 h 1700668"/>
              <a:gd name="connsiteX5" fmla="*/ 2403899 w 4120970"/>
              <a:gd name="connsiteY5" fmla="*/ 0 h 1700668"/>
              <a:gd name="connsiteX6" fmla="*/ 2403899 w 4120970"/>
              <a:gd name="connsiteY6" fmla="*/ 0 h 1700668"/>
              <a:gd name="connsiteX7" fmla="*/ 2919021 w 4120970"/>
              <a:gd name="connsiteY7" fmla="*/ 0 h 1700668"/>
              <a:gd name="connsiteX8" fmla="*/ 3434142 w 4120970"/>
              <a:gd name="connsiteY8" fmla="*/ 0 h 1700668"/>
              <a:gd name="connsiteX9" fmla="*/ 3837520 w 4120970"/>
              <a:gd name="connsiteY9" fmla="*/ 0 h 1700668"/>
              <a:gd name="connsiteX10" fmla="*/ 4120970 w 4120970"/>
              <a:gd name="connsiteY10" fmla="*/ 283450 h 1700668"/>
              <a:gd name="connsiteX11" fmla="*/ 4120970 w 4120970"/>
              <a:gd name="connsiteY11" fmla="*/ 616495 h 1700668"/>
              <a:gd name="connsiteX12" fmla="*/ 4120970 w 4120970"/>
              <a:gd name="connsiteY12" fmla="*/ 992056 h 1700668"/>
              <a:gd name="connsiteX13" fmla="*/ 4120970 w 4120970"/>
              <a:gd name="connsiteY13" fmla="*/ 992056 h 1700668"/>
              <a:gd name="connsiteX14" fmla="*/ 4120970 w 4120970"/>
              <a:gd name="connsiteY14" fmla="*/ 1417223 h 1700668"/>
              <a:gd name="connsiteX15" fmla="*/ 4120970 w 4120970"/>
              <a:gd name="connsiteY15" fmla="*/ 1417218 h 1700668"/>
              <a:gd name="connsiteX16" fmla="*/ 3837520 w 4120970"/>
              <a:gd name="connsiteY16" fmla="*/ 1700668 h 1700668"/>
              <a:gd name="connsiteX17" fmla="*/ 3434142 w 4120970"/>
              <a:gd name="connsiteY17" fmla="*/ 1700668 h 1700668"/>
              <a:gd name="connsiteX18" fmla="*/ 3839165 w 4120970"/>
              <a:gd name="connsiteY18" fmla="*/ 1928600 h 1700668"/>
              <a:gd name="connsiteX19" fmla="*/ 4213032 w 4120970"/>
              <a:gd name="connsiteY19" fmla="*/ 2138998 h 1700668"/>
              <a:gd name="connsiteX20" fmla="*/ 3628079 w 4120970"/>
              <a:gd name="connsiteY20" fmla="*/ 1997271 h 1700668"/>
              <a:gd name="connsiteX21" fmla="*/ 3079309 w 4120970"/>
              <a:gd name="connsiteY21" fmla="*/ 1864311 h 1700668"/>
              <a:gd name="connsiteX22" fmla="*/ 2403899 w 4120970"/>
              <a:gd name="connsiteY22" fmla="*/ 1700668 h 1700668"/>
              <a:gd name="connsiteX23" fmla="*/ 1916196 w 4120970"/>
              <a:gd name="connsiteY23" fmla="*/ 1700668 h 1700668"/>
              <a:gd name="connsiteX24" fmla="*/ 1386083 w 4120970"/>
              <a:gd name="connsiteY24" fmla="*/ 1700668 h 1700668"/>
              <a:gd name="connsiteX25" fmla="*/ 898380 w 4120970"/>
              <a:gd name="connsiteY25" fmla="*/ 1700668 h 1700668"/>
              <a:gd name="connsiteX26" fmla="*/ 283450 w 4120970"/>
              <a:gd name="connsiteY26" fmla="*/ 1700668 h 1700668"/>
              <a:gd name="connsiteX27" fmla="*/ 0 w 4120970"/>
              <a:gd name="connsiteY27" fmla="*/ 1417218 h 1700668"/>
              <a:gd name="connsiteX28" fmla="*/ 0 w 4120970"/>
              <a:gd name="connsiteY28" fmla="*/ 1417223 h 1700668"/>
              <a:gd name="connsiteX29" fmla="*/ 0 w 4120970"/>
              <a:gd name="connsiteY29" fmla="*/ 992056 h 1700668"/>
              <a:gd name="connsiteX30" fmla="*/ 0 w 4120970"/>
              <a:gd name="connsiteY30" fmla="*/ 992056 h 1700668"/>
              <a:gd name="connsiteX31" fmla="*/ 0 w 4120970"/>
              <a:gd name="connsiteY31" fmla="*/ 637753 h 1700668"/>
              <a:gd name="connsiteX32" fmla="*/ 0 w 4120970"/>
              <a:gd name="connsiteY32" fmla="*/ 283450 h 170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20970" h="1700668" fill="none" extrusionOk="0">
                <a:moveTo>
                  <a:pt x="0" y="283450"/>
                </a:moveTo>
                <a:cubicBezTo>
                  <a:pt x="-10718" y="119056"/>
                  <a:pt x="139986" y="-34875"/>
                  <a:pt x="283450" y="0"/>
                </a:cubicBezTo>
                <a:cubicBezTo>
                  <a:pt x="510019" y="7647"/>
                  <a:pt x="680424" y="8434"/>
                  <a:pt x="792358" y="0"/>
                </a:cubicBezTo>
                <a:cubicBezTo>
                  <a:pt x="904292" y="-8434"/>
                  <a:pt x="1111379" y="-522"/>
                  <a:pt x="1364879" y="0"/>
                </a:cubicBezTo>
                <a:cubicBezTo>
                  <a:pt x="1618379" y="522"/>
                  <a:pt x="1623931" y="17238"/>
                  <a:pt x="1852582" y="0"/>
                </a:cubicBezTo>
                <a:cubicBezTo>
                  <a:pt x="2081233" y="-17238"/>
                  <a:pt x="2233368" y="6206"/>
                  <a:pt x="2403899" y="0"/>
                </a:cubicBezTo>
                <a:lnTo>
                  <a:pt x="2403899" y="0"/>
                </a:lnTo>
                <a:cubicBezTo>
                  <a:pt x="2545379" y="19887"/>
                  <a:pt x="2793576" y="-15017"/>
                  <a:pt x="2919021" y="0"/>
                </a:cubicBezTo>
                <a:cubicBezTo>
                  <a:pt x="3044466" y="15017"/>
                  <a:pt x="3318922" y="-13213"/>
                  <a:pt x="3434142" y="0"/>
                </a:cubicBezTo>
                <a:cubicBezTo>
                  <a:pt x="3557116" y="2668"/>
                  <a:pt x="3690217" y="-16351"/>
                  <a:pt x="3837520" y="0"/>
                </a:cubicBezTo>
                <a:cubicBezTo>
                  <a:pt x="3962374" y="-5287"/>
                  <a:pt x="4137367" y="141338"/>
                  <a:pt x="4120970" y="283450"/>
                </a:cubicBezTo>
                <a:cubicBezTo>
                  <a:pt x="4134864" y="376238"/>
                  <a:pt x="4106905" y="476868"/>
                  <a:pt x="4120970" y="616495"/>
                </a:cubicBezTo>
                <a:cubicBezTo>
                  <a:pt x="4135035" y="756123"/>
                  <a:pt x="4103514" y="874425"/>
                  <a:pt x="4120970" y="992056"/>
                </a:cubicBezTo>
                <a:lnTo>
                  <a:pt x="4120970" y="992056"/>
                </a:lnTo>
                <a:cubicBezTo>
                  <a:pt x="4108314" y="1130355"/>
                  <a:pt x="4128818" y="1225126"/>
                  <a:pt x="4120970" y="1417223"/>
                </a:cubicBezTo>
                <a:lnTo>
                  <a:pt x="4120970" y="1417218"/>
                </a:lnTo>
                <a:cubicBezTo>
                  <a:pt x="4124094" y="1591466"/>
                  <a:pt x="3958116" y="1690569"/>
                  <a:pt x="3837520" y="1700668"/>
                </a:cubicBezTo>
                <a:cubicBezTo>
                  <a:pt x="3739059" y="1711128"/>
                  <a:pt x="3597498" y="1712114"/>
                  <a:pt x="3434142" y="1700668"/>
                </a:cubicBezTo>
                <a:cubicBezTo>
                  <a:pt x="3628511" y="1794851"/>
                  <a:pt x="3644512" y="1809223"/>
                  <a:pt x="3839165" y="1928600"/>
                </a:cubicBezTo>
                <a:cubicBezTo>
                  <a:pt x="4033818" y="2047977"/>
                  <a:pt x="4076257" y="2062987"/>
                  <a:pt x="4213032" y="2138998"/>
                </a:cubicBezTo>
                <a:cubicBezTo>
                  <a:pt x="4060411" y="2114604"/>
                  <a:pt x="3823956" y="2025480"/>
                  <a:pt x="3628079" y="1997271"/>
                </a:cubicBezTo>
                <a:cubicBezTo>
                  <a:pt x="3432202" y="1969062"/>
                  <a:pt x="3332707" y="1935558"/>
                  <a:pt x="3079309" y="1864311"/>
                </a:cubicBezTo>
                <a:cubicBezTo>
                  <a:pt x="2825911" y="1793064"/>
                  <a:pt x="2708737" y="1757435"/>
                  <a:pt x="2403899" y="1700668"/>
                </a:cubicBezTo>
                <a:cubicBezTo>
                  <a:pt x="2226388" y="1710017"/>
                  <a:pt x="2067099" y="1715063"/>
                  <a:pt x="1916196" y="1700668"/>
                </a:cubicBezTo>
                <a:cubicBezTo>
                  <a:pt x="1765293" y="1686273"/>
                  <a:pt x="1635838" y="1711800"/>
                  <a:pt x="1386083" y="1700668"/>
                </a:cubicBezTo>
                <a:cubicBezTo>
                  <a:pt x="1136328" y="1689536"/>
                  <a:pt x="1012036" y="1687178"/>
                  <a:pt x="898380" y="1700668"/>
                </a:cubicBezTo>
                <a:cubicBezTo>
                  <a:pt x="784724" y="1714158"/>
                  <a:pt x="460425" y="1705683"/>
                  <a:pt x="283450" y="1700668"/>
                </a:cubicBezTo>
                <a:cubicBezTo>
                  <a:pt x="138285" y="1686996"/>
                  <a:pt x="36977" y="1584051"/>
                  <a:pt x="0" y="1417218"/>
                </a:cubicBezTo>
                <a:lnTo>
                  <a:pt x="0" y="1417223"/>
                </a:lnTo>
                <a:cubicBezTo>
                  <a:pt x="2999" y="1317986"/>
                  <a:pt x="15941" y="1146474"/>
                  <a:pt x="0" y="992056"/>
                </a:cubicBezTo>
                <a:lnTo>
                  <a:pt x="0" y="992056"/>
                </a:lnTo>
                <a:cubicBezTo>
                  <a:pt x="-8766" y="878371"/>
                  <a:pt x="14369" y="776542"/>
                  <a:pt x="0" y="637753"/>
                </a:cubicBezTo>
                <a:cubicBezTo>
                  <a:pt x="-14369" y="498964"/>
                  <a:pt x="8706" y="440910"/>
                  <a:pt x="0" y="283450"/>
                </a:cubicBezTo>
                <a:close/>
              </a:path>
              <a:path w="4120970" h="1700668" stroke="0" extrusionOk="0">
                <a:moveTo>
                  <a:pt x="0" y="283450"/>
                </a:moveTo>
                <a:cubicBezTo>
                  <a:pt x="-15079" y="152690"/>
                  <a:pt x="146204" y="-13052"/>
                  <a:pt x="283450" y="0"/>
                </a:cubicBezTo>
                <a:cubicBezTo>
                  <a:pt x="415985" y="3768"/>
                  <a:pt x="678081" y="14102"/>
                  <a:pt x="834767" y="0"/>
                </a:cubicBezTo>
                <a:cubicBezTo>
                  <a:pt x="991453" y="-14102"/>
                  <a:pt x="1212704" y="22657"/>
                  <a:pt x="1364879" y="0"/>
                </a:cubicBezTo>
                <a:cubicBezTo>
                  <a:pt x="1517054" y="-22657"/>
                  <a:pt x="1782641" y="10163"/>
                  <a:pt x="1894991" y="0"/>
                </a:cubicBezTo>
                <a:cubicBezTo>
                  <a:pt x="2007341" y="-10163"/>
                  <a:pt x="2279932" y="-20264"/>
                  <a:pt x="2403899" y="0"/>
                </a:cubicBezTo>
                <a:lnTo>
                  <a:pt x="2403899" y="0"/>
                </a:lnTo>
                <a:cubicBezTo>
                  <a:pt x="2563511" y="-13739"/>
                  <a:pt x="2704844" y="-3451"/>
                  <a:pt x="2919021" y="0"/>
                </a:cubicBezTo>
                <a:cubicBezTo>
                  <a:pt x="3133198" y="3451"/>
                  <a:pt x="3328422" y="24106"/>
                  <a:pt x="3434142" y="0"/>
                </a:cubicBezTo>
                <a:cubicBezTo>
                  <a:pt x="3593812" y="10872"/>
                  <a:pt x="3719387" y="6589"/>
                  <a:pt x="3837520" y="0"/>
                </a:cubicBezTo>
                <a:cubicBezTo>
                  <a:pt x="3989500" y="31023"/>
                  <a:pt x="4112503" y="101016"/>
                  <a:pt x="4120970" y="283450"/>
                </a:cubicBezTo>
                <a:cubicBezTo>
                  <a:pt x="4123748" y="379289"/>
                  <a:pt x="4115440" y="560122"/>
                  <a:pt x="4120970" y="644839"/>
                </a:cubicBezTo>
                <a:cubicBezTo>
                  <a:pt x="4126500" y="729556"/>
                  <a:pt x="4127114" y="904541"/>
                  <a:pt x="4120970" y="992056"/>
                </a:cubicBezTo>
                <a:lnTo>
                  <a:pt x="4120970" y="992056"/>
                </a:lnTo>
                <a:cubicBezTo>
                  <a:pt x="4107833" y="1130370"/>
                  <a:pt x="4129255" y="1272486"/>
                  <a:pt x="4120970" y="1417223"/>
                </a:cubicBezTo>
                <a:lnTo>
                  <a:pt x="4120970" y="1417218"/>
                </a:lnTo>
                <a:cubicBezTo>
                  <a:pt x="4083633" y="1582068"/>
                  <a:pt x="4007635" y="1690061"/>
                  <a:pt x="3837520" y="1700668"/>
                </a:cubicBezTo>
                <a:cubicBezTo>
                  <a:pt x="3662634" y="1713133"/>
                  <a:pt x="3519583" y="1714657"/>
                  <a:pt x="3434142" y="1700668"/>
                </a:cubicBezTo>
                <a:cubicBezTo>
                  <a:pt x="3528554" y="1774041"/>
                  <a:pt x="3695051" y="1825807"/>
                  <a:pt x="3839165" y="1928600"/>
                </a:cubicBezTo>
                <a:cubicBezTo>
                  <a:pt x="3983279" y="2031393"/>
                  <a:pt x="4135497" y="2100242"/>
                  <a:pt x="4213032" y="2138998"/>
                </a:cubicBezTo>
                <a:cubicBezTo>
                  <a:pt x="4025103" y="2077242"/>
                  <a:pt x="3790128" y="2026467"/>
                  <a:pt x="3628079" y="1997271"/>
                </a:cubicBezTo>
                <a:cubicBezTo>
                  <a:pt x="3466030" y="1968075"/>
                  <a:pt x="3210425" y="1920803"/>
                  <a:pt x="3006943" y="1846778"/>
                </a:cubicBezTo>
                <a:cubicBezTo>
                  <a:pt x="2803462" y="1772753"/>
                  <a:pt x="2614213" y="1736886"/>
                  <a:pt x="2403899" y="1700668"/>
                </a:cubicBezTo>
                <a:cubicBezTo>
                  <a:pt x="2193390" y="1723126"/>
                  <a:pt x="2103647" y="1705049"/>
                  <a:pt x="1894991" y="1700668"/>
                </a:cubicBezTo>
                <a:cubicBezTo>
                  <a:pt x="1686335" y="1696287"/>
                  <a:pt x="1616061" y="1686812"/>
                  <a:pt x="1364879" y="1700668"/>
                </a:cubicBezTo>
                <a:cubicBezTo>
                  <a:pt x="1113697" y="1714524"/>
                  <a:pt x="960329" y="1714081"/>
                  <a:pt x="792358" y="1700668"/>
                </a:cubicBezTo>
                <a:cubicBezTo>
                  <a:pt x="624387" y="1687255"/>
                  <a:pt x="517748" y="1693961"/>
                  <a:pt x="283450" y="1700668"/>
                </a:cubicBezTo>
                <a:cubicBezTo>
                  <a:pt x="116474" y="1734635"/>
                  <a:pt x="-4606" y="1594542"/>
                  <a:pt x="0" y="1417218"/>
                </a:cubicBezTo>
                <a:lnTo>
                  <a:pt x="0" y="1417223"/>
                </a:lnTo>
                <a:cubicBezTo>
                  <a:pt x="-6979" y="1209148"/>
                  <a:pt x="14350" y="1181473"/>
                  <a:pt x="0" y="992056"/>
                </a:cubicBezTo>
                <a:lnTo>
                  <a:pt x="0" y="992056"/>
                </a:lnTo>
                <a:cubicBezTo>
                  <a:pt x="13554" y="857780"/>
                  <a:pt x="2650" y="809643"/>
                  <a:pt x="0" y="630667"/>
                </a:cubicBezTo>
                <a:cubicBezTo>
                  <a:pt x="-2650" y="451691"/>
                  <a:pt x="-3632" y="386984"/>
                  <a:pt x="0" y="283450"/>
                </a:cubicBezTo>
                <a:close/>
              </a:path>
            </a:pathLst>
          </a:custGeom>
          <a:solidFill>
            <a:schemeClr val="accent3"/>
          </a:solidFill>
          <a:ln w="28575">
            <a:solidFill>
              <a:schemeClr val="bg1">
                <a:lumMod val="50000"/>
              </a:schemeClr>
            </a:solidFill>
            <a:extLst>
              <a:ext uri="{C807C97D-BFC1-408E-A445-0C87EB9F89A2}">
                <ask:lineSketchStyleProps xmlns:ask="http://schemas.microsoft.com/office/drawing/2018/sketchyshapes" sd="2842418190">
                  <a:prstGeom prst="wedgeRoundRectCallout">
                    <a:avLst>
                      <a:gd name="adj1" fmla="val 52234"/>
                      <a:gd name="adj2" fmla="val 75774"/>
                      <a:gd name="adj3" fmla="val 16667"/>
                    </a:avLst>
                  </a:prstGeom>
                  <ask:type>
                    <ask:lineSketchFreehand/>
                  </ask:type>
                </ask:lineSketchStyleProps>
              </a:ext>
            </a:extLst>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cs typeface="Century Gothic"/>
              </a:rPr>
              <a:t>Do you know the signs of bullying?</a:t>
            </a:r>
          </a:p>
        </p:txBody>
      </p:sp>
      <p:sp>
        <p:nvSpPr>
          <p:cNvPr id="17" name="Text Placeholder 1">
            <a:extLst>
              <a:ext uri="{FF2B5EF4-FFF2-40B4-BE49-F238E27FC236}">
                <a16:creationId xmlns:a16="http://schemas.microsoft.com/office/drawing/2014/main" id="{DB4DADC7-6873-414F-BE4D-3ED86B58C983}"/>
              </a:ext>
            </a:extLst>
          </p:cNvPr>
          <p:cNvSpPr>
            <a:spLocks noGrp="1"/>
          </p:cNvSpPr>
          <p:nvPr>
            <p:ph type="body" sz="quarter" idx="10"/>
          </p:nvPr>
        </p:nvSpPr>
        <p:spPr/>
        <p:txBody>
          <a:bodyPr/>
          <a:lstStyle/>
          <a:p>
            <a:r>
              <a:rPr lang="en-GB" dirty="0"/>
              <a:t>Thought of the Week…</a:t>
            </a:r>
          </a:p>
        </p:txBody>
      </p:sp>
      <p:pic>
        <p:nvPicPr>
          <p:cNvPr id="4" name="Picture 3" descr="A close up of a logo&#10;&#10;Description automatically generated">
            <a:extLst>
              <a:ext uri="{FF2B5EF4-FFF2-40B4-BE49-F238E27FC236}">
                <a16:creationId xmlns:a16="http://schemas.microsoft.com/office/drawing/2014/main" id="{B28ED714-446A-4044-A0B2-381461E3891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3246" y="5381897"/>
            <a:ext cx="1202972" cy="1155506"/>
          </a:xfrm>
          <a:prstGeom prst="rect">
            <a:avLst/>
          </a:prstGeom>
        </p:spPr>
      </p:pic>
      <p:pic>
        <p:nvPicPr>
          <p:cNvPr id="6" name="Picture 5" descr="A picture containing clock, light&#10;&#10;Description automatically generated">
            <a:extLst>
              <a:ext uri="{FF2B5EF4-FFF2-40B4-BE49-F238E27FC236}">
                <a16:creationId xmlns:a16="http://schemas.microsoft.com/office/drawing/2014/main" id="{6EB8476F-8DEA-47C1-B4AE-585ABE4B75C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145188" y="5390797"/>
            <a:ext cx="1056123" cy="1137706"/>
          </a:xfrm>
          <a:prstGeom prst="rect">
            <a:avLst/>
          </a:prstGeom>
        </p:spPr>
      </p:pic>
      <p:pic>
        <p:nvPicPr>
          <p:cNvPr id="7" name="Picture 6" descr="A close up of a screen&#10;&#10;Description automatically generated">
            <a:extLst>
              <a:ext uri="{FF2B5EF4-FFF2-40B4-BE49-F238E27FC236}">
                <a16:creationId xmlns:a16="http://schemas.microsoft.com/office/drawing/2014/main" id="{C39A2BB9-9767-40C0-B67D-668F6CFC237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30281" y="5398214"/>
            <a:ext cx="913725" cy="1122873"/>
          </a:xfrm>
          <a:prstGeom prst="rect">
            <a:avLst/>
          </a:prstGeom>
        </p:spPr>
      </p:pic>
      <p:pic>
        <p:nvPicPr>
          <p:cNvPr id="10" name="Picture 9" descr="A picture containing clock, light&#10;&#10;Description automatically generated">
            <a:extLst>
              <a:ext uri="{FF2B5EF4-FFF2-40B4-BE49-F238E27FC236}">
                <a16:creationId xmlns:a16="http://schemas.microsoft.com/office/drawing/2014/main" id="{B80DC09F-D7D2-48F4-BFB4-91FCFEAF304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2700" y="137073"/>
            <a:ext cx="858530" cy="769419"/>
          </a:xfrm>
          <a:prstGeom prst="rect">
            <a:avLst/>
          </a:prstGeom>
        </p:spPr>
      </p:pic>
    </p:spTree>
    <p:extLst>
      <p:ext uri="{BB962C8B-B14F-4D97-AF65-F5344CB8AC3E}">
        <p14:creationId xmlns:p14="http://schemas.microsoft.com/office/powerpoint/2010/main" val="1766590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1A3C63CA-E657-4091-9DFF-30F712164D25}"/>
              </a:ext>
            </a:extLst>
          </p:cNvPr>
          <p:cNvSpPr>
            <a:spLocks noGrp="1"/>
          </p:cNvSpPr>
          <p:nvPr>
            <p:ph type="body" sz="quarter" idx="10"/>
          </p:nvPr>
        </p:nvSpPr>
        <p:spPr/>
        <p:txBody>
          <a:bodyPr/>
          <a:lstStyle/>
          <a:p>
            <a:r>
              <a:rPr lang="en-GB" dirty="0"/>
              <a:t>Be informed: What is Anti-Bullying Week?</a:t>
            </a:r>
          </a:p>
        </p:txBody>
      </p:sp>
      <p:sp>
        <p:nvSpPr>
          <p:cNvPr id="16" name="Rectangle: Rounded Corners 27">
            <a:extLst>
              <a:ext uri="{FF2B5EF4-FFF2-40B4-BE49-F238E27FC236}">
                <a16:creationId xmlns:a16="http://schemas.microsoft.com/office/drawing/2014/main" id="{1FA9C20F-0DAE-4787-BA66-FDCC6B8D2037}"/>
              </a:ext>
            </a:extLst>
          </p:cNvPr>
          <p:cNvSpPr/>
          <p:nvPr/>
        </p:nvSpPr>
        <p:spPr>
          <a:xfrm>
            <a:off x="374308" y="1315813"/>
            <a:ext cx="5308409" cy="726376"/>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It’s Anti-Bullying Week! </a:t>
            </a:r>
            <a:r>
              <a:rPr lang="en-GB" sz="1600" dirty="0">
                <a:solidFill>
                  <a:schemeClr val="tx1"/>
                </a:solidFill>
                <a:latin typeface="Century Gothic" panose="020B0502020202020204" pitchFamily="34" charset="0"/>
                <a:ea typeface="Century Gothic"/>
                <a:cs typeface="Century Gothic"/>
                <a:sym typeface="Century Gothic"/>
              </a:rPr>
              <a:t>A week where all schools come together to </a:t>
            </a:r>
            <a:r>
              <a:rPr lang="en-GB" sz="1600" b="1" dirty="0">
                <a:solidFill>
                  <a:schemeClr val="tx1"/>
                </a:solidFill>
                <a:latin typeface="Century Gothic" panose="020B0502020202020204" pitchFamily="34" charset="0"/>
                <a:ea typeface="Century Gothic"/>
                <a:cs typeface="Century Gothic"/>
                <a:sym typeface="Century Gothic"/>
              </a:rPr>
              <a:t>unite against bullying.</a:t>
            </a:r>
            <a:endParaRPr lang="en-GB" sz="1600" dirty="0">
              <a:solidFill>
                <a:schemeClr val="tx1"/>
              </a:solidFill>
              <a:latin typeface="Century Gothic" panose="020B0502020202020204" pitchFamily="34" charset="0"/>
              <a:ea typeface="Century Gothic"/>
              <a:cs typeface="Century Gothic"/>
              <a:sym typeface="Century Gothic"/>
            </a:endParaRPr>
          </a:p>
        </p:txBody>
      </p:sp>
      <p:pic>
        <p:nvPicPr>
          <p:cNvPr id="19" name="Picture 4" descr="Facebook">
            <a:extLst>
              <a:ext uri="{FF2B5EF4-FFF2-40B4-BE49-F238E27FC236}">
                <a16:creationId xmlns:a16="http://schemas.microsoft.com/office/drawing/2014/main" id="{48A83FAA-1EC8-492C-8B6E-2019BD7B71FB}"/>
              </a:ext>
            </a:extLst>
          </p:cNvPr>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934839" y="1426393"/>
            <a:ext cx="2867381" cy="286738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564CFDAD-6307-4CCC-B9A0-51F74B06953A}"/>
              </a:ext>
            </a:extLst>
          </p:cNvPr>
          <p:cNvSpPr/>
          <p:nvPr/>
        </p:nvSpPr>
        <p:spPr>
          <a:xfrm>
            <a:off x="374308" y="3422314"/>
            <a:ext cx="5308407" cy="920404"/>
          </a:xfrm>
          <a:prstGeom prst="roundRect">
            <a:avLst/>
          </a:prstGeom>
          <a:solidFill>
            <a:schemeClr val="accent5"/>
          </a:solidFill>
          <a:ln w="28575">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A quick poll… </a:t>
            </a:r>
          </a:p>
          <a:p>
            <a:pPr algn="ctr"/>
            <a:r>
              <a:rPr lang="en-GB" sz="1600" dirty="0"/>
              <a:t>Put your hand up if you have ever witnessed or experienced bullying.</a:t>
            </a:r>
          </a:p>
        </p:txBody>
      </p:sp>
      <p:sp>
        <p:nvSpPr>
          <p:cNvPr id="22" name="Rectangle: Rounded Corners 27">
            <a:extLst>
              <a:ext uri="{FF2B5EF4-FFF2-40B4-BE49-F238E27FC236}">
                <a16:creationId xmlns:a16="http://schemas.microsoft.com/office/drawing/2014/main" id="{0C0A580D-C280-48C1-9444-8ED384421C9F}"/>
              </a:ext>
            </a:extLst>
          </p:cNvPr>
          <p:cNvSpPr/>
          <p:nvPr/>
        </p:nvSpPr>
        <p:spPr>
          <a:xfrm>
            <a:off x="374309" y="2255932"/>
            <a:ext cx="5308408" cy="920405"/>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But do </a:t>
            </a:r>
            <a:r>
              <a:rPr lang="en-GB" sz="1600" b="1" dirty="0">
                <a:solidFill>
                  <a:schemeClr val="tx1"/>
                </a:solidFill>
                <a:latin typeface="Century Gothic" panose="020B0502020202020204" pitchFamily="34" charset="0"/>
                <a:ea typeface="Century Gothic"/>
                <a:cs typeface="Century Gothic"/>
                <a:sym typeface="Century Gothic"/>
              </a:rPr>
              <a:t>you know what bullying is</a:t>
            </a:r>
            <a:r>
              <a:rPr lang="en-GB" sz="1600" dirty="0">
                <a:solidFill>
                  <a:schemeClr val="tx1"/>
                </a:solidFill>
                <a:latin typeface="Century Gothic" panose="020B0502020202020204" pitchFamily="34" charset="0"/>
                <a:ea typeface="Century Gothic"/>
                <a:cs typeface="Century Gothic"/>
                <a:sym typeface="Century Gothic"/>
              </a:rPr>
              <a:t>, and </a:t>
            </a:r>
            <a:r>
              <a:rPr lang="en-GB" sz="1600" b="1" dirty="0">
                <a:solidFill>
                  <a:schemeClr val="tx1"/>
                </a:solidFill>
                <a:latin typeface="Century Gothic" panose="020B0502020202020204" pitchFamily="34" charset="0"/>
                <a:ea typeface="Century Gothic"/>
                <a:cs typeface="Century Gothic"/>
                <a:sym typeface="Century Gothic"/>
              </a:rPr>
              <a:t>what to do if you see or experience it? </a:t>
            </a:r>
            <a:r>
              <a:rPr lang="en-GB" sz="1600" dirty="0">
                <a:solidFill>
                  <a:schemeClr val="tx1"/>
                </a:solidFill>
                <a:latin typeface="Century Gothic" panose="020B0502020202020204" pitchFamily="34" charset="0"/>
                <a:ea typeface="Century Gothic"/>
                <a:cs typeface="Century Gothic"/>
                <a:sym typeface="Century Gothic"/>
              </a:rPr>
              <a:t>That’s what you’ll be thinking about in this assembly.</a:t>
            </a:r>
          </a:p>
        </p:txBody>
      </p:sp>
      <p:pic>
        <p:nvPicPr>
          <p:cNvPr id="23" name="Picture 22" descr="Facebook">
            <a:extLst>
              <a:ext uri="{FF2B5EF4-FFF2-40B4-BE49-F238E27FC236}">
                <a16:creationId xmlns:a16="http://schemas.microsoft.com/office/drawing/2014/main" id="{8D5FA293-1D55-477A-BBEF-E7C57DA90B4B}"/>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943600" y="1426393"/>
            <a:ext cx="2867381" cy="2867381"/>
          </a:xfrm>
          <a:prstGeom prst="rtTriangle">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86BCFA1C-0A16-4937-BCA8-94D81D7C9CE2}"/>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 y="4199980"/>
            <a:ext cx="9144001" cy="2670721"/>
          </a:xfrm>
          <a:prstGeom prst="rect">
            <a:avLst/>
          </a:prstGeom>
        </p:spPr>
      </p:pic>
      <p:pic>
        <p:nvPicPr>
          <p:cNvPr id="2" name="Picture 1" descr="A close up of a logo&#10;&#10;Description automatically generated">
            <a:extLst>
              <a:ext uri="{FF2B5EF4-FFF2-40B4-BE49-F238E27FC236}">
                <a16:creationId xmlns:a16="http://schemas.microsoft.com/office/drawing/2014/main" id="{AC331FBA-7881-4016-BB65-5C9F2568133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1900" y="82132"/>
            <a:ext cx="930329" cy="793042"/>
          </a:xfrm>
          <a:prstGeom prst="rect">
            <a:avLst/>
          </a:prstGeom>
        </p:spPr>
      </p:pic>
    </p:spTree>
    <p:extLst>
      <p:ext uri="{BB962C8B-B14F-4D97-AF65-F5344CB8AC3E}">
        <p14:creationId xmlns:p14="http://schemas.microsoft.com/office/powerpoint/2010/main" val="207331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99576C7B-8C02-4406-9E35-061513C4D4E0}"/>
              </a:ext>
            </a:extLst>
          </p:cNvPr>
          <p:cNvSpPr>
            <a:spLocks noGrp="1"/>
          </p:cNvSpPr>
          <p:nvPr>
            <p:ph type="body" sz="quarter" idx="10"/>
          </p:nvPr>
        </p:nvSpPr>
        <p:spPr/>
        <p:txBody>
          <a:bodyPr/>
          <a:lstStyle/>
          <a:p>
            <a:r>
              <a:rPr lang="en-GB" dirty="0"/>
              <a:t>Be curious: What does bullying look like?</a:t>
            </a:r>
          </a:p>
        </p:txBody>
      </p:sp>
      <p:sp>
        <p:nvSpPr>
          <p:cNvPr id="3" name="Rectangle: Rounded Corners 27">
            <a:extLst>
              <a:ext uri="{FF2B5EF4-FFF2-40B4-BE49-F238E27FC236}">
                <a16:creationId xmlns:a16="http://schemas.microsoft.com/office/drawing/2014/main" id="{EFABAE7E-639F-4A70-9A96-C62CCA302225}"/>
              </a:ext>
            </a:extLst>
          </p:cNvPr>
          <p:cNvSpPr/>
          <p:nvPr/>
        </p:nvSpPr>
        <p:spPr>
          <a:xfrm>
            <a:off x="334157" y="3179472"/>
            <a:ext cx="1699200" cy="560865"/>
          </a:xfrm>
          <a:prstGeom prst="round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rPr>
              <a:t>It was hurtful</a:t>
            </a:r>
            <a:endParaRPr lang="en-US" sz="1600" b="1" dirty="0">
              <a:solidFill>
                <a:schemeClr val="tx1"/>
              </a:solidFill>
            </a:endParaRPr>
          </a:p>
        </p:txBody>
      </p:sp>
      <p:sp>
        <p:nvSpPr>
          <p:cNvPr id="18" name="Rectangle: Rounded Corners 17">
            <a:extLst>
              <a:ext uri="{FF2B5EF4-FFF2-40B4-BE49-F238E27FC236}">
                <a16:creationId xmlns:a16="http://schemas.microsoft.com/office/drawing/2014/main" id="{3B77AC0A-F3DD-4B9E-BAD6-968AC8E91652}"/>
              </a:ext>
            </a:extLst>
          </p:cNvPr>
          <p:cNvSpPr/>
          <p:nvPr/>
        </p:nvSpPr>
        <p:spPr>
          <a:xfrm>
            <a:off x="334157" y="2071462"/>
            <a:ext cx="8441352" cy="872140"/>
          </a:xfrm>
          <a:prstGeom prst="roundRect">
            <a:avLst/>
          </a:prstGeom>
          <a:solidFill>
            <a:schemeClr val="accent5"/>
          </a:solidFill>
          <a:ln w="28575">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Is it bullying? </a:t>
            </a:r>
          </a:p>
          <a:p>
            <a:pPr algn="ctr"/>
            <a:r>
              <a:rPr lang="en-GB" sz="1600" dirty="0"/>
              <a:t>Take a look at these behaviours. Can you sort them into the correct groups? Then, your teacher will click and show you if you’re right.</a:t>
            </a:r>
          </a:p>
        </p:txBody>
      </p:sp>
      <p:graphicFrame>
        <p:nvGraphicFramePr>
          <p:cNvPr id="12" name="Table 12">
            <a:extLst>
              <a:ext uri="{FF2B5EF4-FFF2-40B4-BE49-F238E27FC236}">
                <a16:creationId xmlns:a16="http://schemas.microsoft.com/office/drawing/2014/main" id="{4D4B2A68-A1B5-4B84-9D3F-99BE0380A4B8}"/>
              </a:ext>
            </a:extLst>
          </p:cNvPr>
          <p:cNvGraphicFramePr>
            <a:graphicFrameLocks noGrp="1"/>
          </p:cNvGraphicFramePr>
          <p:nvPr>
            <p:extLst>
              <p:ext uri="{D42A27DB-BD31-4B8C-83A1-F6EECF244321}">
                <p14:modId xmlns:p14="http://schemas.microsoft.com/office/powerpoint/2010/main" val="3599303005"/>
              </p:ext>
            </p:extLst>
          </p:nvPr>
        </p:nvGraphicFramePr>
        <p:xfrm>
          <a:off x="0" y="4700275"/>
          <a:ext cx="9144000" cy="2190103"/>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3447342479"/>
                    </a:ext>
                  </a:extLst>
                </a:gridCol>
                <a:gridCol w="4572000">
                  <a:extLst>
                    <a:ext uri="{9D8B030D-6E8A-4147-A177-3AD203B41FA5}">
                      <a16:colId xmlns:a16="http://schemas.microsoft.com/office/drawing/2014/main" val="4227339269"/>
                    </a:ext>
                  </a:extLst>
                </a:gridCol>
              </a:tblGrid>
              <a:tr h="404974">
                <a:tc>
                  <a:txBody>
                    <a:bodyPr/>
                    <a:lstStyle/>
                    <a:p>
                      <a:pPr algn="ctr"/>
                      <a:r>
                        <a:rPr lang="en-GB" dirty="0">
                          <a:solidFill>
                            <a:schemeClr val="bg1"/>
                          </a:solidFill>
                        </a:rPr>
                        <a:t>Rude/unkind behaviour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tc>
                  <a:txBody>
                    <a:bodyPr/>
                    <a:lstStyle/>
                    <a:p>
                      <a:pPr algn="ctr"/>
                      <a:r>
                        <a:rPr lang="en-GB" dirty="0">
                          <a:solidFill>
                            <a:schemeClr val="bg1"/>
                          </a:solidFill>
                        </a:rPr>
                        <a:t>Bullying behaviour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950357398"/>
                  </a:ext>
                </a:extLst>
              </a:tr>
              <a:tr h="1785129">
                <a:tc>
                  <a:txBody>
                    <a:bodyPr/>
                    <a:lstStyle/>
                    <a:p>
                      <a:endParaRPr lang="en-GB"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endParaRPr lang="en-GB"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69475743"/>
                  </a:ext>
                </a:extLst>
              </a:tr>
            </a:tbl>
          </a:graphicData>
        </a:graphic>
      </p:graphicFrame>
      <p:sp>
        <p:nvSpPr>
          <p:cNvPr id="13" name="Rectangle: Rounded Corners 27">
            <a:extLst>
              <a:ext uri="{FF2B5EF4-FFF2-40B4-BE49-F238E27FC236}">
                <a16:creationId xmlns:a16="http://schemas.microsoft.com/office/drawing/2014/main" id="{3D44674F-4190-403C-B144-6E33FEEC1833}"/>
              </a:ext>
            </a:extLst>
          </p:cNvPr>
          <p:cNvSpPr/>
          <p:nvPr/>
        </p:nvSpPr>
        <p:spPr>
          <a:xfrm>
            <a:off x="5390813" y="3820547"/>
            <a:ext cx="1699200" cy="560865"/>
          </a:xfrm>
          <a:prstGeom prst="roundRect">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tx1"/>
                </a:solidFill>
              </a:rPr>
              <a:t>It was on purpose</a:t>
            </a:r>
          </a:p>
        </p:txBody>
      </p:sp>
      <p:sp>
        <p:nvSpPr>
          <p:cNvPr id="14" name="Rectangle: Rounded Corners 27">
            <a:extLst>
              <a:ext uri="{FF2B5EF4-FFF2-40B4-BE49-F238E27FC236}">
                <a16:creationId xmlns:a16="http://schemas.microsoft.com/office/drawing/2014/main" id="{D65335CE-B782-4579-A469-0D5083FD9FB6}"/>
              </a:ext>
            </a:extLst>
          </p:cNvPr>
          <p:cNvSpPr/>
          <p:nvPr/>
        </p:nvSpPr>
        <p:spPr>
          <a:xfrm>
            <a:off x="7076364" y="3201540"/>
            <a:ext cx="1699200" cy="560865"/>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tx1"/>
                </a:solidFill>
              </a:rPr>
              <a:t>It only happened once</a:t>
            </a:r>
          </a:p>
        </p:txBody>
      </p:sp>
      <p:sp>
        <p:nvSpPr>
          <p:cNvPr id="16" name="Rectangle: Rounded Corners 27">
            <a:extLst>
              <a:ext uri="{FF2B5EF4-FFF2-40B4-BE49-F238E27FC236}">
                <a16:creationId xmlns:a16="http://schemas.microsoft.com/office/drawing/2014/main" id="{A5356E56-67E9-4C79-A86B-01C03FAAAB33}"/>
              </a:ext>
            </a:extLst>
          </p:cNvPr>
          <p:cNvSpPr/>
          <p:nvPr/>
        </p:nvSpPr>
        <p:spPr>
          <a:xfrm>
            <a:off x="2019709" y="3875546"/>
            <a:ext cx="1699200" cy="560865"/>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rPr>
              <a:t>It was a mistake</a:t>
            </a:r>
            <a:endParaRPr lang="en-US" sz="1600" b="1" dirty="0">
              <a:solidFill>
                <a:schemeClr val="tx1"/>
              </a:solidFill>
            </a:endParaRPr>
          </a:p>
        </p:txBody>
      </p:sp>
      <p:sp>
        <p:nvSpPr>
          <p:cNvPr id="19" name="Rectangle: Rounded Corners 27">
            <a:extLst>
              <a:ext uri="{FF2B5EF4-FFF2-40B4-BE49-F238E27FC236}">
                <a16:creationId xmlns:a16="http://schemas.microsoft.com/office/drawing/2014/main" id="{90305869-A116-4903-8A6C-874244A59E35}"/>
              </a:ext>
            </a:extLst>
          </p:cNvPr>
          <p:cNvSpPr/>
          <p:nvPr/>
        </p:nvSpPr>
        <p:spPr>
          <a:xfrm>
            <a:off x="3705261" y="3180420"/>
            <a:ext cx="1699200" cy="560865"/>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tx1"/>
                </a:solidFill>
              </a:rPr>
              <a:t>It happened many times</a:t>
            </a:r>
          </a:p>
        </p:txBody>
      </p:sp>
      <p:sp>
        <p:nvSpPr>
          <p:cNvPr id="21" name="Rectangle: Rounded Corners 27">
            <a:extLst>
              <a:ext uri="{FF2B5EF4-FFF2-40B4-BE49-F238E27FC236}">
                <a16:creationId xmlns:a16="http://schemas.microsoft.com/office/drawing/2014/main" id="{B701DAC2-6E98-4964-AD93-FE2BA094CCD1}"/>
              </a:ext>
            </a:extLst>
          </p:cNvPr>
          <p:cNvSpPr/>
          <p:nvPr/>
        </p:nvSpPr>
        <p:spPr>
          <a:xfrm>
            <a:off x="3722400" y="5338558"/>
            <a:ext cx="1699200" cy="560865"/>
          </a:xfrm>
          <a:prstGeom prst="round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rPr>
              <a:t>It was hurtful</a:t>
            </a:r>
            <a:endParaRPr lang="en-US" sz="1600" b="1" dirty="0">
              <a:solidFill>
                <a:schemeClr val="tx1"/>
              </a:solidFill>
            </a:endParaRPr>
          </a:p>
        </p:txBody>
      </p:sp>
      <p:sp>
        <p:nvSpPr>
          <p:cNvPr id="29" name="Rectangle: Rounded Corners 27">
            <a:extLst>
              <a:ext uri="{FF2B5EF4-FFF2-40B4-BE49-F238E27FC236}">
                <a16:creationId xmlns:a16="http://schemas.microsoft.com/office/drawing/2014/main" id="{17B19C65-C1AF-44B7-94C7-6EFF762A0E11}"/>
              </a:ext>
            </a:extLst>
          </p:cNvPr>
          <p:cNvSpPr/>
          <p:nvPr/>
        </p:nvSpPr>
        <p:spPr>
          <a:xfrm>
            <a:off x="2033357" y="6166227"/>
            <a:ext cx="1699200" cy="560865"/>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tx1"/>
                </a:solidFill>
              </a:rPr>
              <a:t>It only happened once</a:t>
            </a:r>
          </a:p>
        </p:txBody>
      </p:sp>
      <p:sp>
        <p:nvSpPr>
          <p:cNvPr id="31" name="Rectangle: Rounded Corners 27">
            <a:extLst>
              <a:ext uri="{FF2B5EF4-FFF2-40B4-BE49-F238E27FC236}">
                <a16:creationId xmlns:a16="http://schemas.microsoft.com/office/drawing/2014/main" id="{300C23E7-8EF7-4337-A03F-398970FF9676}"/>
              </a:ext>
            </a:extLst>
          </p:cNvPr>
          <p:cNvSpPr/>
          <p:nvPr/>
        </p:nvSpPr>
        <p:spPr>
          <a:xfrm>
            <a:off x="492536" y="5338558"/>
            <a:ext cx="1699200" cy="560865"/>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rPr>
              <a:t>It was a mistake</a:t>
            </a:r>
            <a:endParaRPr lang="en-US" sz="1600" b="1" dirty="0">
              <a:solidFill>
                <a:schemeClr val="tx1"/>
              </a:solidFill>
            </a:endParaRPr>
          </a:p>
        </p:txBody>
      </p:sp>
      <p:sp>
        <p:nvSpPr>
          <p:cNvPr id="33" name="Rectangle: Rounded Corners 27">
            <a:extLst>
              <a:ext uri="{FF2B5EF4-FFF2-40B4-BE49-F238E27FC236}">
                <a16:creationId xmlns:a16="http://schemas.microsoft.com/office/drawing/2014/main" id="{4B5F9770-0705-43D5-A3E4-0243E04C71EC}"/>
              </a:ext>
            </a:extLst>
          </p:cNvPr>
          <p:cNvSpPr/>
          <p:nvPr/>
        </p:nvSpPr>
        <p:spPr>
          <a:xfrm>
            <a:off x="6952264" y="5338558"/>
            <a:ext cx="1699200" cy="560865"/>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tx1"/>
                </a:solidFill>
              </a:rPr>
              <a:t>It happened many times</a:t>
            </a:r>
          </a:p>
        </p:txBody>
      </p:sp>
      <p:sp>
        <p:nvSpPr>
          <p:cNvPr id="35" name="Rectangle: Rounded Corners 27">
            <a:extLst>
              <a:ext uri="{FF2B5EF4-FFF2-40B4-BE49-F238E27FC236}">
                <a16:creationId xmlns:a16="http://schemas.microsoft.com/office/drawing/2014/main" id="{A9578F3F-BE19-4F4B-A5A7-69EDACEB9135}"/>
              </a:ext>
            </a:extLst>
          </p:cNvPr>
          <p:cNvSpPr/>
          <p:nvPr/>
        </p:nvSpPr>
        <p:spPr>
          <a:xfrm>
            <a:off x="5146530" y="6166226"/>
            <a:ext cx="1699200" cy="560865"/>
          </a:xfrm>
          <a:prstGeom prst="roundRect">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tx1"/>
                </a:solidFill>
              </a:rPr>
              <a:t>It was on purpose</a:t>
            </a:r>
          </a:p>
        </p:txBody>
      </p:sp>
      <p:pic>
        <p:nvPicPr>
          <p:cNvPr id="2" name="Picture 1" descr="A picture containing clock, light&#10;&#10;Description automatically generated">
            <a:extLst>
              <a:ext uri="{FF2B5EF4-FFF2-40B4-BE49-F238E27FC236}">
                <a16:creationId xmlns:a16="http://schemas.microsoft.com/office/drawing/2014/main" id="{E06FDC1E-E7CB-48C2-A616-E02EE7C2C30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700" y="137073"/>
            <a:ext cx="858530" cy="769419"/>
          </a:xfrm>
          <a:prstGeom prst="rect">
            <a:avLst/>
          </a:prstGeom>
        </p:spPr>
      </p:pic>
      <p:sp>
        <p:nvSpPr>
          <p:cNvPr id="4" name="Rectangle: Rounded Corners 27">
            <a:extLst>
              <a:ext uri="{FF2B5EF4-FFF2-40B4-BE49-F238E27FC236}">
                <a16:creationId xmlns:a16="http://schemas.microsoft.com/office/drawing/2014/main" id="{C2805756-A019-49BB-9A5E-65EA85222F45}"/>
              </a:ext>
            </a:extLst>
          </p:cNvPr>
          <p:cNvSpPr/>
          <p:nvPr/>
        </p:nvSpPr>
        <p:spPr>
          <a:xfrm>
            <a:off x="334156" y="1152581"/>
            <a:ext cx="8441407" cy="691781"/>
          </a:xfrm>
          <a:prstGeom prst="round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solidFill>
                  <a:schemeClr val="tx1"/>
                </a:solidFill>
              </a:rPr>
              <a:t>Bullying is a </a:t>
            </a:r>
            <a:r>
              <a:rPr lang="en-US" sz="1600" b="1" dirty="0">
                <a:solidFill>
                  <a:schemeClr val="tx1"/>
                </a:solidFill>
              </a:rPr>
              <a:t>serious</a:t>
            </a:r>
            <a:r>
              <a:rPr lang="en-US" sz="1600" dirty="0">
                <a:solidFill>
                  <a:schemeClr val="tx1"/>
                </a:solidFill>
              </a:rPr>
              <a:t> thing, so it’s important to know t</a:t>
            </a:r>
            <a:r>
              <a:rPr lang="en-US" sz="1600" b="1" dirty="0">
                <a:solidFill>
                  <a:schemeClr val="tx1"/>
                </a:solidFill>
              </a:rPr>
              <a:t>he difference between rude and unkind </a:t>
            </a:r>
            <a:r>
              <a:rPr lang="en-US" sz="1600" dirty="0">
                <a:solidFill>
                  <a:schemeClr val="tx1"/>
                </a:solidFill>
              </a:rPr>
              <a:t>behaviour</a:t>
            </a:r>
            <a:r>
              <a:rPr lang="en-US" sz="1600" b="1" dirty="0">
                <a:solidFill>
                  <a:schemeClr val="tx1"/>
                </a:solidFill>
              </a:rPr>
              <a:t> </a:t>
            </a:r>
            <a:r>
              <a:rPr lang="en-US" sz="1600" dirty="0">
                <a:solidFill>
                  <a:schemeClr val="tx1"/>
                </a:solidFill>
              </a:rPr>
              <a:t>and</a:t>
            </a:r>
            <a:r>
              <a:rPr lang="en-US" sz="1600" b="1" dirty="0">
                <a:solidFill>
                  <a:schemeClr val="tx1"/>
                </a:solidFill>
              </a:rPr>
              <a:t> bullying</a:t>
            </a:r>
            <a:r>
              <a:rPr lang="en-US" sz="1600" dirty="0">
                <a:solidFill>
                  <a:schemeClr val="tx1"/>
                </a:solidFill>
              </a:rPr>
              <a:t> behaviour. Need a </a:t>
            </a:r>
            <a:r>
              <a:rPr lang="en-US" sz="1600" b="1" dirty="0">
                <a:solidFill>
                  <a:schemeClr val="tx1"/>
                </a:solidFill>
              </a:rPr>
              <a:t>reminder</a:t>
            </a:r>
            <a:r>
              <a:rPr lang="en-US" sz="1600" dirty="0">
                <a:solidFill>
                  <a:schemeClr val="tx1"/>
                </a:solidFill>
              </a:rPr>
              <a:t>?</a:t>
            </a:r>
          </a:p>
        </p:txBody>
      </p:sp>
    </p:spTree>
    <p:extLst>
      <p:ext uri="{BB962C8B-B14F-4D97-AF65-F5344CB8AC3E}">
        <p14:creationId xmlns:p14="http://schemas.microsoft.com/office/powerpoint/2010/main" val="350348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6" grpId="0" animBg="1"/>
      <p:bldP spid="19" grpId="0" animBg="1"/>
      <p:bldP spid="21" grpId="0" animBg="1"/>
      <p:bldP spid="29" grpId="0" animBg="1"/>
      <p:bldP spid="31" grpId="0" animBg="1"/>
      <p:bldP spid="33"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99576C7B-8C02-4406-9E35-061513C4D4E0}"/>
              </a:ext>
            </a:extLst>
          </p:cNvPr>
          <p:cNvSpPr>
            <a:spLocks noGrp="1"/>
          </p:cNvSpPr>
          <p:nvPr>
            <p:ph type="body" sz="quarter" idx="10"/>
          </p:nvPr>
        </p:nvSpPr>
        <p:spPr/>
        <p:txBody>
          <a:bodyPr/>
          <a:lstStyle/>
          <a:p>
            <a:r>
              <a:rPr lang="en-GB" dirty="0"/>
              <a:t>Be curious: What does bullying look like?</a:t>
            </a:r>
          </a:p>
        </p:txBody>
      </p:sp>
      <p:sp>
        <p:nvSpPr>
          <p:cNvPr id="2" name="Rectangle: Rounded Corners 27">
            <a:extLst>
              <a:ext uri="{FF2B5EF4-FFF2-40B4-BE49-F238E27FC236}">
                <a16:creationId xmlns:a16="http://schemas.microsoft.com/office/drawing/2014/main" id="{71F118AC-57EF-4031-8A47-76101BA64515}"/>
              </a:ext>
            </a:extLst>
          </p:cNvPr>
          <p:cNvSpPr/>
          <p:nvPr/>
        </p:nvSpPr>
        <p:spPr>
          <a:xfrm>
            <a:off x="431483" y="1266141"/>
            <a:ext cx="8281033" cy="623103"/>
          </a:xfrm>
          <a:prstGeom prst="round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solidFill>
                  <a:schemeClr val="tx1"/>
                </a:solidFill>
              </a:rPr>
              <a:t>Bullying is </a:t>
            </a:r>
            <a:r>
              <a:rPr lang="en-US" sz="1600" b="1" dirty="0">
                <a:solidFill>
                  <a:schemeClr val="tx1"/>
                </a:solidFill>
              </a:rPr>
              <a:t>unkind behaviour that happens more than once</a:t>
            </a:r>
            <a:r>
              <a:rPr lang="en-US" sz="1600" dirty="0">
                <a:solidFill>
                  <a:schemeClr val="tx1"/>
                </a:solidFill>
              </a:rPr>
              <a:t>. It might look like: </a:t>
            </a:r>
          </a:p>
        </p:txBody>
      </p:sp>
      <p:sp>
        <p:nvSpPr>
          <p:cNvPr id="4" name="Rectangle: Rounded Corners 27">
            <a:extLst>
              <a:ext uri="{FF2B5EF4-FFF2-40B4-BE49-F238E27FC236}">
                <a16:creationId xmlns:a16="http://schemas.microsoft.com/office/drawing/2014/main" id="{27F7DF71-B389-4DDB-8718-7AD3F3B9752B}"/>
              </a:ext>
            </a:extLst>
          </p:cNvPr>
          <p:cNvSpPr/>
          <p:nvPr/>
        </p:nvSpPr>
        <p:spPr>
          <a:xfrm>
            <a:off x="334154" y="3491444"/>
            <a:ext cx="1922845" cy="571500"/>
          </a:xfrm>
          <a:prstGeom prst="roundRect">
            <a:avLst/>
          </a:prstGeom>
          <a:solidFill>
            <a:schemeClr val="accent3"/>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tx1"/>
                </a:solidFill>
              </a:rPr>
              <a:t>Name calling</a:t>
            </a:r>
          </a:p>
        </p:txBody>
      </p:sp>
      <p:sp>
        <p:nvSpPr>
          <p:cNvPr id="5" name="Rectangle: Rounded Corners 27">
            <a:extLst>
              <a:ext uri="{FF2B5EF4-FFF2-40B4-BE49-F238E27FC236}">
                <a16:creationId xmlns:a16="http://schemas.microsoft.com/office/drawing/2014/main" id="{7829D4E1-E8CE-453C-83E7-04180CE51832}"/>
              </a:ext>
            </a:extLst>
          </p:cNvPr>
          <p:cNvSpPr/>
          <p:nvPr/>
        </p:nvSpPr>
        <p:spPr>
          <a:xfrm>
            <a:off x="1190593" y="4597215"/>
            <a:ext cx="1922845" cy="57150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tx1"/>
                </a:solidFill>
              </a:rPr>
              <a:t>Spreading </a:t>
            </a:r>
            <a:r>
              <a:rPr lang="en-US" sz="1600" b="1" dirty="0" err="1">
                <a:solidFill>
                  <a:schemeClr val="tx1"/>
                </a:solidFill>
              </a:rPr>
              <a:t>rumours</a:t>
            </a:r>
            <a:endParaRPr lang="en-US" sz="1600" b="1" dirty="0">
              <a:solidFill>
                <a:schemeClr val="tx1"/>
              </a:solidFill>
            </a:endParaRPr>
          </a:p>
        </p:txBody>
      </p:sp>
      <p:sp>
        <p:nvSpPr>
          <p:cNvPr id="7" name="Rectangle: Rounded Corners 27">
            <a:extLst>
              <a:ext uri="{FF2B5EF4-FFF2-40B4-BE49-F238E27FC236}">
                <a16:creationId xmlns:a16="http://schemas.microsoft.com/office/drawing/2014/main" id="{3EA6C8EC-1BA2-42BD-B6D7-7554354B1457}"/>
              </a:ext>
            </a:extLst>
          </p:cNvPr>
          <p:cNvSpPr/>
          <p:nvPr/>
        </p:nvSpPr>
        <p:spPr>
          <a:xfrm>
            <a:off x="4033510" y="2385673"/>
            <a:ext cx="1922845" cy="57150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tx1"/>
                </a:solidFill>
              </a:rPr>
              <a:t>Being mean  </a:t>
            </a:r>
          </a:p>
        </p:txBody>
      </p:sp>
      <p:sp>
        <p:nvSpPr>
          <p:cNvPr id="9" name="Rectangle: Rounded Corners 27">
            <a:extLst>
              <a:ext uri="{FF2B5EF4-FFF2-40B4-BE49-F238E27FC236}">
                <a16:creationId xmlns:a16="http://schemas.microsoft.com/office/drawing/2014/main" id="{EABB4F4D-9835-4819-A1DD-E08383C58E36}"/>
              </a:ext>
            </a:extLst>
          </p:cNvPr>
          <p:cNvSpPr/>
          <p:nvPr/>
        </p:nvSpPr>
        <p:spPr>
          <a:xfrm>
            <a:off x="6887000" y="2385673"/>
            <a:ext cx="1922845" cy="571500"/>
          </a:xfrm>
          <a:prstGeom prst="roundRect">
            <a:avLst/>
          </a:prstGeom>
          <a:solidFill>
            <a:schemeClr val="accent3"/>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tx1"/>
                </a:solidFill>
              </a:rPr>
              <a:t>Being hit or pushed</a:t>
            </a:r>
          </a:p>
        </p:txBody>
      </p:sp>
      <p:sp>
        <p:nvSpPr>
          <p:cNvPr id="10" name="Rectangle: Rounded Corners 27">
            <a:extLst>
              <a:ext uri="{FF2B5EF4-FFF2-40B4-BE49-F238E27FC236}">
                <a16:creationId xmlns:a16="http://schemas.microsoft.com/office/drawing/2014/main" id="{32F459AC-68BF-47E1-B843-13309B3DBDA9}"/>
              </a:ext>
            </a:extLst>
          </p:cNvPr>
          <p:cNvSpPr/>
          <p:nvPr/>
        </p:nvSpPr>
        <p:spPr>
          <a:xfrm>
            <a:off x="6903246" y="4597215"/>
            <a:ext cx="1922845" cy="57150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tx1"/>
                </a:solidFill>
              </a:rPr>
              <a:t>Being threatened</a:t>
            </a:r>
          </a:p>
        </p:txBody>
      </p:sp>
      <p:sp>
        <p:nvSpPr>
          <p:cNvPr id="11" name="Rectangle: Rounded Corners 27">
            <a:extLst>
              <a:ext uri="{FF2B5EF4-FFF2-40B4-BE49-F238E27FC236}">
                <a16:creationId xmlns:a16="http://schemas.microsoft.com/office/drawing/2014/main" id="{ADC4D8BF-8190-4752-AFC8-ADD5F97FF7C6}"/>
              </a:ext>
            </a:extLst>
          </p:cNvPr>
          <p:cNvSpPr/>
          <p:nvPr/>
        </p:nvSpPr>
        <p:spPr>
          <a:xfrm>
            <a:off x="6109972" y="3491444"/>
            <a:ext cx="1922845" cy="57150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tx1"/>
                </a:solidFill>
              </a:rPr>
              <a:t>Unkind comments on social media</a:t>
            </a:r>
          </a:p>
        </p:txBody>
      </p:sp>
      <p:sp>
        <p:nvSpPr>
          <p:cNvPr id="25" name="Rectangle: Rounded Corners 27">
            <a:extLst>
              <a:ext uri="{FF2B5EF4-FFF2-40B4-BE49-F238E27FC236}">
                <a16:creationId xmlns:a16="http://schemas.microsoft.com/office/drawing/2014/main" id="{97BEC33B-CACF-4082-AA3C-13F70489693C}"/>
              </a:ext>
            </a:extLst>
          </p:cNvPr>
          <p:cNvSpPr/>
          <p:nvPr/>
        </p:nvSpPr>
        <p:spPr>
          <a:xfrm>
            <a:off x="1180019" y="2385673"/>
            <a:ext cx="1922845" cy="57150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tx1"/>
                </a:solidFill>
              </a:rPr>
              <a:t>Stealing</a:t>
            </a:r>
          </a:p>
        </p:txBody>
      </p:sp>
      <p:sp>
        <p:nvSpPr>
          <p:cNvPr id="27" name="Rectangle: Rounded Corners 27">
            <a:extLst>
              <a:ext uri="{FF2B5EF4-FFF2-40B4-BE49-F238E27FC236}">
                <a16:creationId xmlns:a16="http://schemas.microsoft.com/office/drawing/2014/main" id="{9708A2EE-474D-4E46-9D9B-B8497ACD1B95}"/>
              </a:ext>
            </a:extLst>
          </p:cNvPr>
          <p:cNvSpPr/>
          <p:nvPr/>
        </p:nvSpPr>
        <p:spPr>
          <a:xfrm>
            <a:off x="3222063" y="3491444"/>
            <a:ext cx="1922845" cy="57150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tx1"/>
                </a:solidFill>
              </a:rPr>
              <a:t>Being made fun of</a:t>
            </a:r>
          </a:p>
        </p:txBody>
      </p:sp>
      <p:pic>
        <p:nvPicPr>
          <p:cNvPr id="37" name="Graphic 36" descr="Chat bubble">
            <a:extLst>
              <a:ext uri="{FF2B5EF4-FFF2-40B4-BE49-F238E27FC236}">
                <a16:creationId xmlns:a16="http://schemas.microsoft.com/office/drawing/2014/main" id="{FE3D3ADE-EAEE-4997-9F93-7177F0D017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58150" y="3381639"/>
            <a:ext cx="914400" cy="914400"/>
          </a:xfrm>
          <a:prstGeom prst="rect">
            <a:avLst/>
          </a:prstGeom>
        </p:spPr>
      </p:pic>
      <p:pic>
        <p:nvPicPr>
          <p:cNvPr id="39" name="Graphic 38" descr="Robber">
            <a:extLst>
              <a:ext uri="{FF2B5EF4-FFF2-40B4-BE49-F238E27FC236}">
                <a16:creationId xmlns:a16="http://schemas.microsoft.com/office/drawing/2014/main" id="{3E1D1582-CB9C-45BB-9D07-5A0296F3FB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7496" y="2126184"/>
            <a:ext cx="914400" cy="914400"/>
          </a:xfrm>
          <a:prstGeom prst="rect">
            <a:avLst/>
          </a:prstGeom>
        </p:spPr>
      </p:pic>
      <p:pic>
        <p:nvPicPr>
          <p:cNvPr id="41" name="Graphic 40" descr="Chat">
            <a:extLst>
              <a:ext uri="{FF2B5EF4-FFF2-40B4-BE49-F238E27FC236}">
                <a16:creationId xmlns:a16="http://schemas.microsoft.com/office/drawing/2014/main" id="{37CD6614-7D58-4A8D-8B06-511DDBBCDC9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1476" y="4523935"/>
            <a:ext cx="914400" cy="914400"/>
          </a:xfrm>
          <a:prstGeom prst="rect">
            <a:avLst/>
          </a:prstGeom>
        </p:spPr>
      </p:pic>
      <p:pic>
        <p:nvPicPr>
          <p:cNvPr id="43" name="Graphic 42" descr="Adhesive Bandage">
            <a:extLst>
              <a:ext uri="{FF2B5EF4-FFF2-40B4-BE49-F238E27FC236}">
                <a16:creationId xmlns:a16="http://schemas.microsoft.com/office/drawing/2014/main" id="{878CF6AA-819F-4101-A96C-422A51D7D64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64478" y="2185122"/>
            <a:ext cx="914400" cy="914400"/>
          </a:xfrm>
          <a:prstGeom prst="rect">
            <a:avLst/>
          </a:prstGeom>
        </p:spPr>
      </p:pic>
      <p:pic>
        <p:nvPicPr>
          <p:cNvPr id="45" name="Graphic 44" descr="Speech">
            <a:extLst>
              <a:ext uri="{FF2B5EF4-FFF2-40B4-BE49-F238E27FC236}">
                <a16:creationId xmlns:a16="http://schemas.microsoft.com/office/drawing/2014/main" id="{41FA03C1-25D0-461E-8441-2B03C298DBC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2282331" y="3336357"/>
            <a:ext cx="914400" cy="914400"/>
          </a:xfrm>
          <a:prstGeom prst="rect">
            <a:avLst/>
          </a:prstGeom>
        </p:spPr>
      </p:pic>
      <p:pic>
        <p:nvPicPr>
          <p:cNvPr id="47" name="Graphic 46" descr="Angry face with solid fill">
            <a:extLst>
              <a:ext uri="{FF2B5EF4-FFF2-40B4-BE49-F238E27FC236}">
                <a16:creationId xmlns:a16="http://schemas.microsoft.com/office/drawing/2014/main" id="{36DD165E-3557-422D-95A0-B4F329313F7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10987" y="2153599"/>
            <a:ext cx="914400" cy="914400"/>
          </a:xfrm>
          <a:prstGeom prst="rect">
            <a:avLst/>
          </a:prstGeom>
        </p:spPr>
      </p:pic>
      <p:pic>
        <p:nvPicPr>
          <p:cNvPr id="49" name="Graphic 48" descr="Grinning with tears of joy face outline">
            <a:extLst>
              <a:ext uri="{FF2B5EF4-FFF2-40B4-BE49-F238E27FC236}">
                <a16:creationId xmlns:a16="http://schemas.microsoft.com/office/drawing/2014/main" id="{6B6BF325-0F12-4005-AEDD-F35D14D2872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170240" y="3381639"/>
            <a:ext cx="914400" cy="914400"/>
          </a:xfrm>
          <a:prstGeom prst="rect">
            <a:avLst/>
          </a:prstGeom>
        </p:spPr>
      </p:pic>
      <p:pic>
        <p:nvPicPr>
          <p:cNvPr id="51" name="Graphic 50" descr="Warning">
            <a:extLst>
              <a:ext uri="{FF2B5EF4-FFF2-40B4-BE49-F238E27FC236}">
                <a16:creationId xmlns:a16="http://schemas.microsoft.com/office/drawing/2014/main" id="{98861476-3EEB-4B85-8085-D2FC280650B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080403" y="4530343"/>
            <a:ext cx="748124" cy="748124"/>
          </a:xfrm>
          <a:prstGeom prst="rect">
            <a:avLst/>
          </a:prstGeom>
        </p:spPr>
      </p:pic>
      <p:sp>
        <p:nvSpPr>
          <p:cNvPr id="53" name="Rectangle: Rounded Corners 27">
            <a:extLst>
              <a:ext uri="{FF2B5EF4-FFF2-40B4-BE49-F238E27FC236}">
                <a16:creationId xmlns:a16="http://schemas.microsoft.com/office/drawing/2014/main" id="{840BD7BF-616B-4F37-9FA2-ECC8579BEC69}"/>
              </a:ext>
            </a:extLst>
          </p:cNvPr>
          <p:cNvSpPr/>
          <p:nvPr/>
        </p:nvSpPr>
        <p:spPr>
          <a:xfrm>
            <a:off x="4082841" y="4597215"/>
            <a:ext cx="1922845" cy="571500"/>
          </a:xfrm>
          <a:prstGeom prst="roundRect">
            <a:avLst/>
          </a:prstGeom>
          <a:solidFill>
            <a:schemeClr val="accent3"/>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tx1"/>
                </a:solidFill>
              </a:rPr>
              <a:t>Sending unkind messages</a:t>
            </a:r>
          </a:p>
        </p:txBody>
      </p:sp>
      <p:pic>
        <p:nvPicPr>
          <p:cNvPr id="55" name="Graphic 54" descr="Open envelope">
            <a:extLst>
              <a:ext uri="{FF2B5EF4-FFF2-40B4-BE49-F238E27FC236}">
                <a16:creationId xmlns:a16="http://schemas.microsoft.com/office/drawing/2014/main" id="{402842FB-84EA-4B48-BD4D-06F892B5BF5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222063" y="4476066"/>
            <a:ext cx="748125" cy="748125"/>
          </a:xfrm>
          <a:prstGeom prst="rect">
            <a:avLst/>
          </a:prstGeom>
        </p:spPr>
      </p:pic>
      <p:sp>
        <p:nvSpPr>
          <p:cNvPr id="57" name="Rectangle: Rounded Corners 27">
            <a:extLst>
              <a:ext uri="{FF2B5EF4-FFF2-40B4-BE49-F238E27FC236}">
                <a16:creationId xmlns:a16="http://schemas.microsoft.com/office/drawing/2014/main" id="{BCD45F35-86F2-433F-8BA5-415FB6E99153}"/>
              </a:ext>
            </a:extLst>
          </p:cNvPr>
          <p:cNvSpPr/>
          <p:nvPr/>
        </p:nvSpPr>
        <p:spPr>
          <a:xfrm>
            <a:off x="429102" y="5664887"/>
            <a:ext cx="8281033" cy="819969"/>
          </a:xfrm>
          <a:prstGeom prst="roundRect">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solidFill>
                  <a:schemeClr val="tx1"/>
                </a:solidFill>
              </a:rPr>
              <a:t>If you’re being </a:t>
            </a:r>
            <a:r>
              <a:rPr lang="en-US" sz="1600" b="1" dirty="0">
                <a:solidFill>
                  <a:schemeClr val="tx1"/>
                </a:solidFill>
              </a:rPr>
              <a:t>bullied</a:t>
            </a:r>
            <a:r>
              <a:rPr lang="en-US" sz="1600" dirty="0">
                <a:solidFill>
                  <a:schemeClr val="tx1"/>
                </a:solidFill>
              </a:rPr>
              <a:t>, it’s important to remember that </a:t>
            </a:r>
            <a:r>
              <a:rPr lang="en-US" sz="1600" b="1" dirty="0">
                <a:solidFill>
                  <a:schemeClr val="tx1"/>
                </a:solidFill>
              </a:rPr>
              <a:t>it is not your fault. </a:t>
            </a:r>
            <a:r>
              <a:rPr lang="en-US" sz="1600" dirty="0">
                <a:solidFill>
                  <a:schemeClr val="tx1"/>
                </a:solidFill>
              </a:rPr>
              <a:t>However, there are some things that </a:t>
            </a:r>
            <a:r>
              <a:rPr lang="en-US" sz="1600" b="1" dirty="0">
                <a:solidFill>
                  <a:schemeClr val="tx1"/>
                </a:solidFill>
              </a:rPr>
              <a:t>you can do </a:t>
            </a:r>
            <a:r>
              <a:rPr lang="en-US" sz="1600" dirty="0">
                <a:solidFill>
                  <a:schemeClr val="tx1"/>
                </a:solidFill>
              </a:rPr>
              <a:t>to stop the bullying from happening.</a:t>
            </a:r>
          </a:p>
        </p:txBody>
      </p:sp>
      <p:pic>
        <p:nvPicPr>
          <p:cNvPr id="3" name="Picture 2" descr="A picture containing clock, light&#10;&#10;Description automatically generated">
            <a:extLst>
              <a:ext uri="{FF2B5EF4-FFF2-40B4-BE49-F238E27FC236}">
                <a16:creationId xmlns:a16="http://schemas.microsoft.com/office/drawing/2014/main" id="{FBC76AE4-05D7-403F-AF8C-7673541BD105}"/>
              </a:ext>
            </a:extLst>
          </p:cNvPr>
          <p:cNvPicPr>
            <a:picLocks noChangeAspect="1"/>
          </p:cNvPicPr>
          <p:nvPr/>
        </p:nvPicPr>
        <p:blipFill rotWithShape="1">
          <a:blip r:embed="rId21" cstate="print">
            <a:extLst>
              <a:ext uri="{28A0092B-C50C-407E-A947-70E740481C1C}">
                <a14:useLocalDpi xmlns:a14="http://schemas.microsoft.com/office/drawing/2010/main"/>
              </a:ext>
            </a:extLst>
          </a:blip>
          <a:srcRect/>
          <a:stretch/>
        </p:blipFill>
        <p:spPr>
          <a:xfrm>
            <a:off x="12700" y="137073"/>
            <a:ext cx="858530" cy="769419"/>
          </a:xfrm>
          <a:prstGeom prst="rect">
            <a:avLst/>
          </a:prstGeom>
        </p:spPr>
      </p:pic>
    </p:spTree>
    <p:extLst>
      <p:ext uri="{BB962C8B-B14F-4D97-AF65-F5344CB8AC3E}">
        <p14:creationId xmlns:p14="http://schemas.microsoft.com/office/powerpoint/2010/main" val="30380169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par>
                                <p:cTn id="54" presetID="10" presetClass="entr" presetSubtype="0" fill="hold"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500"/>
                                        <p:tgtEl>
                                          <p:spTgt spid="5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500"/>
                                        <p:tgtEl>
                                          <p:spTgt spid="53"/>
                                        </p:tgtEl>
                                      </p:cBhvr>
                                    </p:animEffect>
                                  </p:childTnLst>
                                </p:cTn>
                              </p:par>
                              <p:par>
                                <p:cTn id="60" presetID="10" presetClass="entr" presetSubtype="0" fill="hold" nodeType="with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500"/>
                                        <p:tgtEl>
                                          <p:spTgt spid="5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0" grpId="0" animBg="1"/>
      <p:bldP spid="11" grpId="0" animBg="1"/>
      <p:bldP spid="25" grpId="0" animBg="1"/>
      <p:bldP spid="27" grpId="0" animBg="1"/>
      <p:bldP spid="53" grpId="0" animBg="1"/>
      <p:bldP spid="57" grpId="0" animBg="1"/>
    </p:bldLst>
  </p:timing>
</p:sld>
</file>

<file path=ppt/theme/theme1.xml><?xml version="1.0" encoding="utf-8"?>
<a:theme xmlns:a="http://schemas.openxmlformats.org/drawingml/2006/main" name="VfS Primary V2">
  <a:themeElements>
    <a:clrScheme name="VfS Primary V2">
      <a:dk1>
        <a:sysClr val="windowText" lastClr="000000"/>
      </a:dk1>
      <a:lt1>
        <a:sysClr val="window" lastClr="FFFFFF"/>
      </a:lt1>
      <a:dk2>
        <a:srgbClr val="DDE8F6"/>
      </a:dk2>
      <a:lt2>
        <a:srgbClr val="6088EF"/>
      </a:lt2>
      <a:accent1>
        <a:srgbClr val="FFD3D6"/>
      </a:accent1>
      <a:accent2>
        <a:srgbClr val="DF6068"/>
      </a:accent2>
      <a:accent3>
        <a:srgbClr val="FFFFCC"/>
      </a:accent3>
      <a:accent4>
        <a:srgbClr val="F2F2F2"/>
      </a:accent4>
      <a:accent5>
        <a:srgbClr val="F8AEB5"/>
      </a:accent5>
      <a:accent6>
        <a:srgbClr val="FFFF00"/>
      </a:accent6>
      <a:hlink>
        <a:srgbClr val="000000"/>
      </a:hlink>
      <a:folHlink>
        <a:srgbClr val="FFFFFF"/>
      </a:folHlink>
    </a:clrScheme>
    <a:fontScheme name="VfS Primary">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S Primary V2" id="{46134739-847F-437A-AEEE-D646BC00FE84}" vid="{B1E37D16-0162-475D-B8A1-A2D6DC8BE190}"/>
    </a:ext>
  </a:extLst>
</a:theme>
</file>

<file path=ppt/theme/theme2.xml><?xml version="1.0" encoding="utf-8"?>
<a:theme xmlns:a="http://schemas.openxmlformats.org/drawingml/2006/main" name="Primary">
  <a:themeElements>
    <a:clrScheme name="Custom 6">
      <a:dk1>
        <a:sysClr val="windowText" lastClr="000000"/>
      </a:dk1>
      <a:lt1>
        <a:sysClr val="window" lastClr="FFFFFF"/>
      </a:lt1>
      <a:dk2>
        <a:srgbClr val="C9F3E9"/>
      </a:dk2>
      <a:lt2>
        <a:srgbClr val="FFD3D6"/>
      </a:lt2>
      <a:accent1>
        <a:srgbClr val="6088EF"/>
      </a:accent1>
      <a:accent2>
        <a:srgbClr val="DDE8F6"/>
      </a:accent2>
      <a:accent3>
        <a:srgbClr val="DF6068"/>
      </a:accent3>
      <a:accent4>
        <a:srgbClr val="F8AEB5"/>
      </a:accent4>
      <a:accent5>
        <a:srgbClr val="5B9BD5"/>
      </a:accent5>
      <a:accent6>
        <a:srgbClr val="FFFFCC"/>
      </a:accent6>
      <a:hlink>
        <a:srgbClr val="0563C1"/>
      </a:hlink>
      <a:folHlink>
        <a:srgbClr val="954F72"/>
      </a:folHlink>
    </a:clrScheme>
    <a:fontScheme name="VfS Primary">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imary" id="{03B4099A-73C8-4F75-BD52-320CF1B1C079}" vid="{D20EAB71-8000-4BEB-B043-2908191A4E0F}"/>
    </a:ext>
  </a:extLst>
</a:theme>
</file>

<file path=ppt/theme/theme3.xml><?xml version="1.0" encoding="utf-8"?>
<a:theme xmlns:a="http://schemas.openxmlformats.org/drawingml/2006/main" name="1_VfS Primary V2">
  <a:themeElements>
    <a:clrScheme name="VfS Primary V2">
      <a:dk1>
        <a:sysClr val="windowText" lastClr="000000"/>
      </a:dk1>
      <a:lt1>
        <a:sysClr val="window" lastClr="FFFFFF"/>
      </a:lt1>
      <a:dk2>
        <a:srgbClr val="DDE8F6"/>
      </a:dk2>
      <a:lt2>
        <a:srgbClr val="6088EF"/>
      </a:lt2>
      <a:accent1>
        <a:srgbClr val="FFD3D6"/>
      </a:accent1>
      <a:accent2>
        <a:srgbClr val="DF6068"/>
      </a:accent2>
      <a:accent3>
        <a:srgbClr val="FFFFCC"/>
      </a:accent3>
      <a:accent4>
        <a:srgbClr val="F2F2F2"/>
      </a:accent4>
      <a:accent5>
        <a:srgbClr val="F8AEB5"/>
      </a:accent5>
      <a:accent6>
        <a:srgbClr val="FFFF00"/>
      </a:accent6>
      <a:hlink>
        <a:srgbClr val="000000"/>
      </a:hlink>
      <a:folHlink>
        <a:srgbClr val="FFFFFF"/>
      </a:folHlink>
    </a:clrScheme>
    <a:fontScheme name="VfS Primary">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S Primary V2" id="{46134739-847F-437A-AEEE-D646BC00FE84}" vid="{B1E37D16-0162-475D-B8A1-A2D6DC8BE190}"/>
    </a:ext>
  </a:extLst>
</a:theme>
</file>

<file path=ppt/theme/theme4.xml><?xml version="1.0" encoding="utf-8"?>
<a:theme xmlns:a="http://schemas.openxmlformats.org/drawingml/2006/main" name="2021 Theme (Trial)">
  <a:themeElements>
    <a:clrScheme name="Primary 2020">
      <a:dk1>
        <a:srgbClr val="FFFFFF"/>
      </a:dk1>
      <a:lt1>
        <a:srgbClr val="000000"/>
      </a:lt1>
      <a:dk2>
        <a:srgbClr val="DDE8F6"/>
      </a:dk2>
      <a:lt2>
        <a:srgbClr val="6088EF"/>
      </a:lt2>
      <a:accent1>
        <a:srgbClr val="FFD3D6"/>
      </a:accent1>
      <a:accent2>
        <a:srgbClr val="DF6068"/>
      </a:accent2>
      <a:accent3>
        <a:srgbClr val="FFFFCC"/>
      </a:accent3>
      <a:accent4>
        <a:srgbClr val="F2F2F2"/>
      </a:accent4>
      <a:accent5>
        <a:srgbClr val="F8AEB5"/>
      </a:accent5>
      <a:accent6>
        <a:srgbClr val="FFFF00"/>
      </a:accent6>
      <a:hlink>
        <a:srgbClr val="000000"/>
      </a:hlink>
      <a:folHlink>
        <a:srgbClr val="FFFFFF"/>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1 Theme (Trial)" id="{1162211C-9F3B-45E1-925C-85834D1C25DC}" vid="{138EF2F7-85F6-480D-B193-9F19F048B83D}"/>
    </a:ext>
  </a:extLst>
</a:theme>
</file>

<file path=ppt/theme/theme5.xml><?xml version="1.0" encoding="utf-8"?>
<a:theme xmlns:a="http://schemas.openxmlformats.org/drawingml/2006/main" name="VfS Secondary 2021">
  <a:themeElements>
    <a:clrScheme name="Custom 2">
      <a:dk1>
        <a:srgbClr val="FFFFFF"/>
      </a:dk1>
      <a:lt1>
        <a:srgbClr val="000000"/>
      </a:lt1>
      <a:dk2>
        <a:srgbClr val="D6F6EF"/>
      </a:dk2>
      <a:lt2>
        <a:srgbClr val="97E8D7"/>
      </a:lt2>
      <a:accent1>
        <a:srgbClr val="EACEFA"/>
      </a:accent1>
      <a:accent2>
        <a:srgbClr val="AA32EA"/>
      </a:accent2>
      <a:accent3>
        <a:srgbClr val="FFFFCC"/>
      </a:accent3>
      <a:accent4>
        <a:srgbClr val="F3F3F3"/>
      </a:accent4>
      <a:accent5>
        <a:srgbClr val="B0EDE0"/>
      </a:accent5>
      <a:accent6>
        <a:srgbClr val="000000"/>
      </a:accent6>
      <a:hlink>
        <a:srgbClr val="000000"/>
      </a:hlink>
      <a:folHlink>
        <a:srgbClr val="000000"/>
      </a:folHlink>
    </a:clrScheme>
    <a:fontScheme name="VfS Primary">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S Secondary V2" id="{BE365E8E-5A2B-4E58-AA6A-5327844D5BEE}" vid="{259619B4-93E7-4BDC-A7D9-5F671DBD5CD1}"/>
    </a:ext>
  </a:extLst>
</a:theme>
</file>

<file path=ppt/theme/theme6.xml><?xml version="1.0" encoding="utf-8"?>
<a:theme xmlns:a="http://schemas.openxmlformats.org/drawingml/2006/main" name="VfS College 2021">
  <a:themeElements>
    <a:clrScheme name="Colleges 2020">
      <a:dk1>
        <a:srgbClr val="FFFFFF"/>
      </a:dk1>
      <a:lt1>
        <a:srgbClr val="000000"/>
      </a:lt1>
      <a:dk2>
        <a:srgbClr val="C3EFEF"/>
      </a:dk2>
      <a:lt2>
        <a:srgbClr val="30AFAF"/>
      </a:lt2>
      <a:accent1>
        <a:srgbClr val="EAB7D4"/>
      </a:accent1>
      <a:accent2>
        <a:srgbClr val="C93F8D"/>
      </a:accent2>
      <a:accent3>
        <a:srgbClr val="FFFFCC"/>
      </a:accent3>
      <a:accent4>
        <a:srgbClr val="F2F2F2"/>
      </a:accent4>
      <a:accent5>
        <a:srgbClr val="7F7F7F"/>
      </a:accent5>
      <a:accent6>
        <a:srgbClr val="000000"/>
      </a:accent6>
      <a:hlink>
        <a:srgbClr val="000000"/>
      </a:hlink>
      <a:folHlink>
        <a:srgbClr val="000000"/>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VfS Primary V2</Template>
  <TotalTime>44867</TotalTime>
  <Words>1483</Words>
  <Application>Microsoft Office PowerPoint</Application>
  <PresentationFormat>On-screen Show (4:3)</PresentationFormat>
  <Paragraphs>162</Paragraphs>
  <Slides>13</Slides>
  <Notes>12</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13</vt:i4>
      </vt:variant>
    </vt:vector>
  </HeadingPairs>
  <TitlesOfParts>
    <vt:vector size="22" baseType="lpstr">
      <vt:lpstr>Arial</vt:lpstr>
      <vt:lpstr>Calibri</vt:lpstr>
      <vt:lpstr>Century Gothic</vt:lpstr>
      <vt:lpstr>VfS Primary V2</vt:lpstr>
      <vt:lpstr>Primary</vt:lpstr>
      <vt:lpstr>1_VfS Primary V2</vt:lpstr>
      <vt:lpstr>2021 Theme (Trial)</vt:lpstr>
      <vt:lpstr>VfS Secondary 2021</vt:lpstr>
      <vt:lpstr>VfS College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Jude Hadfield</dc:creator>
  <cp:lastModifiedBy>Georgie VfS</cp:lastModifiedBy>
  <cp:revision>13188</cp:revision>
  <dcterms:created xsi:type="dcterms:W3CDTF">2017-10-02T12:52:21Z</dcterms:created>
  <dcterms:modified xsi:type="dcterms:W3CDTF">2020-11-11T15:45:27Z</dcterms:modified>
</cp:coreProperties>
</file>