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3" r:id="rId1"/>
  </p:sldMasterIdLst>
  <p:notesMasterIdLst>
    <p:notesMasterId r:id="rId18"/>
  </p:notesMasterIdLst>
  <p:sldIdLst>
    <p:sldId id="256" r:id="rId2"/>
    <p:sldId id="258" r:id="rId3"/>
    <p:sldId id="259" r:id="rId4"/>
    <p:sldId id="260" r:id="rId5"/>
    <p:sldId id="261" r:id="rId6"/>
    <p:sldId id="262" r:id="rId7"/>
    <p:sldId id="263" r:id="rId8"/>
    <p:sldId id="264" r:id="rId9"/>
    <p:sldId id="265" r:id="rId10"/>
    <p:sldId id="266" r:id="rId11"/>
    <p:sldId id="257" r:id="rId12"/>
    <p:sldId id="268" r:id="rId13"/>
    <p:sldId id="267" r:id="rId14"/>
    <p:sldId id="270" r:id="rId15"/>
    <p:sldId id="269" r:id="rId16"/>
    <p:sldId id="272" r:id="rId1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 Abramson" initials="HA" lastIdx="22" clrIdx="0">
    <p:extLst>
      <p:ext uri="{19B8F6BF-5375-455C-9EA6-DF929625EA0E}">
        <p15:presenceInfo xmlns:p15="http://schemas.microsoft.com/office/powerpoint/2012/main" userId="S::habramson@unicef.org.uk::df9d337c-593a-4e28-8808-35df32168cab" providerId="AD"/>
      </p:ext>
    </p:extLst>
  </p:cmAuthor>
  <p:cmAuthor id="2" name="Grace Hunt" initials="GH" lastIdx="11" clrIdx="1">
    <p:extLst>
      <p:ext uri="{19B8F6BF-5375-455C-9EA6-DF929625EA0E}">
        <p15:presenceInfo xmlns:p15="http://schemas.microsoft.com/office/powerpoint/2012/main" userId="Hhp3RVkF0y23mxQTTbkzvSleFzKu8YhTMJgcxP3iXgA=" providerId="None"/>
      </p:ext>
    </p:extLst>
  </p:cmAuthor>
  <p:cmAuthor id="3" name="Alison Congdon" initials="AC" lastIdx="1" clrIdx="2">
    <p:extLst>
      <p:ext uri="{19B8F6BF-5375-455C-9EA6-DF929625EA0E}">
        <p15:presenceInfo xmlns:p15="http://schemas.microsoft.com/office/powerpoint/2012/main" userId="7505d9726fa79c0c" providerId="Windows Live"/>
      </p:ext>
    </p:extLst>
  </p:cmAuthor>
  <p:cmAuthor id="4" name="Frances Bestley" initials="FB" lastIdx="2" clrIdx="3">
    <p:extLst>
      <p:ext uri="{19B8F6BF-5375-455C-9EA6-DF929625EA0E}">
        <p15:presenceInfo xmlns:p15="http://schemas.microsoft.com/office/powerpoint/2012/main" userId="S::francesb@unicef.org.uk::dd36c30e-9d53-45de-a66b-9f7025672797" providerId="AD"/>
      </p:ext>
    </p:extLst>
  </p:cmAuthor>
  <p:cmAuthor id="5" name="Samantha Bradey" initials="SB" lastIdx="1" clrIdx="4">
    <p:extLst>
      <p:ext uri="{19B8F6BF-5375-455C-9EA6-DF929625EA0E}">
        <p15:presenceInfo xmlns:p15="http://schemas.microsoft.com/office/powerpoint/2012/main" userId="/My3CRHsN1ZqGHHDoFkqcBTUi7mdY9HM7A/sVIP6q1I=" providerId="None"/>
      </p:ext>
    </p:extLst>
  </p:cmAuthor>
  <p:cmAuthor id="6" name="Helen Abramson" initials="HA [2]" lastIdx="1" clrIdx="5">
    <p:extLst>
      <p:ext uri="{19B8F6BF-5375-455C-9EA6-DF929625EA0E}">
        <p15:presenceInfo xmlns:p15="http://schemas.microsoft.com/office/powerpoint/2012/main" userId="auV0aTmTeViSwWEVA3US71xkcmSmp3lJiBZogvYQtJ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2600"/>
    <a:srgbClr val="FF9933"/>
    <a:srgbClr val="00FA00"/>
    <a:srgbClr val="262626"/>
    <a:srgbClr val="EDFFFF"/>
    <a:srgbClr val="288E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EC6D5F-2F9F-4E49-A9F7-E6DB057479E9}" v="1" dt="2021-07-22T11:39:33.955"/>
    <p1510:client id="{2DD42C4F-987F-43AF-9AB1-D582E4C4DAF8}" v="5" dt="2021-08-02T10:30:34.815"/>
    <p1510:client id="{427C537D-7B8C-49FB-8219-2A57EF9E23AB}" v="1" dt="2021-07-30T14:53:52.974"/>
    <p1510:client id="{96BFA64F-42A9-40BD-918D-96A5904D8068}" v="242" dt="2021-08-02T14:12:04.03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AEEF"/>
              </a:solidFill>
              <a:prstDash val="solid"/>
              <a:round/>
            </a:ln>
          </a:left>
          <a:right>
            <a:ln w="12700" cap="flat">
              <a:solidFill>
                <a:srgbClr val="00AEEF"/>
              </a:solidFill>
              <a:prstDash val="solid"/>
              <a:round/>
            </a:ln>
          </a:right>
          <a:top>
            <a:ln w="12700" cap="flat">
              <a:solidFill>
                <a:srgbClr val="00AEEF"/>
              </a:solidFill>
              <a:prstDash val="solid"/>
              <a:round/>
            </a:ln>
          </a:top>
          <a:bottom>
            <a:ln w="12700" cap="flat">
              <a:solidFill>
                <a:srgbClr val="00AEEF"/>
              </a:solidFill>
              <a:prstDash val="solid"/>
              <a:round/>
            </a:ln>
          </a:bottom>
          <a:insideH>
            <a:ln w="12700" cap="flat">
              <a:solidFill>
                <a:srgbClr val="00AEEF"/>
              </a:solidFill>
              <a:prstDash val="solid"/>
              <a:round/>
            </a:ln>
          </a:insideH>
          <a:insideV>
            <a:ln w="12700" cap="flat">
              <a:solidFill>
                <a:srgbClr val="00AEE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00AEEF"/>
        </a:fontRef>
        <a:srgbClr val="00AEEF"/>
      </a:tcTxStyle>
      <a:tcStyle>
        <a:tcBdr>
          <a:left>
            <a:ln w="12700" cap="flat">
              <a:solidFill>
                <a:srgbClr val="00AEEF"/>
              </a:solidFill>
              <a:prstDash val="solid"/>
              <a:round/>
            </a:ln>
          </a:left>
          <a:right>
            <a:ln w="12700" cap="flat">
              <a:solidFill>
                <a:srgbClr val="00AEEF"/>
              </a:solidFill>
              <a:prstDash val="solid"/>
              <a:round/>
            </a:ln>
          </a:right>
          <a:top>
            <a:ln w="12700" cap="flat">
              <a:solidFill>
                <a:srgbClr val="00AEEF"/>
              </a:solidFill>
              <a:prstDash val="solid"/>
              <a:round/>
            </a:ln>
          </a:top>
          <a:bottom>
            <a:ln w="12700" cap="flat">
              <a:solidFill>
                <a:srgbClr val="00AEEF"/>
              </a:solidFill>
              <a:prstDash val="solid"/>
              <a:round/>
            </a:ln>
          </a:bottom>
          <a:insideH>
            <a:ln w="12700" cap="flat">
              <a:solidFill>
                <a:srgbClr val="00AEEF"/>
              </a:solidFill>
              <a:prstDash val="solid"/>
              <a:round/>
            </a:ln>
          </a:insideH>
          <a:insideV>
            <a:ln w="12700" cap="flat">
              <a:solidFill>
                <a:srgbClr val="00AEEF"/>
              </a:solidFill>
              <a:prstDash val="solid"/>
              <a:round/>
            </a:ln>
          </a:insideV>
        </a:tcBdr>
        <a:fill>
          <a:solidFill>
            <a:schemeClr val="accent1"/>
          </a:solidFill>
        </a:fill>
      </a:tcStyle>
    </a:firstCol>
    <a:lastRow>
      <a:tcTxStyle b="on" i="off">
        <a:fontRef idx="major">
          <a:srgbClr val="00AEEF"/>
        </a:fontRef>
        <a:srgbClr val="00AEEF"/>
      </a:tcTxStyle>
      <a:tcStyle>
        <a:tcBdr>
          <a:left>
            <a:ln w="12700" cap="flat">
              <a:solidFill>
                <a:srgbClr val="00AEEF"/>
              </a:solidFill>
              <a:prstDash val="solid"/>
              <a:round/>
            </a:ln>
          </a:left>
          <a:right>
            <a:ln w="12700" cap="flat">
              <a:solidFill>
                <a:srgbClr val="00AEEF"/>
              </a:solidFill>
              <a:prstDash val="solid"/>
              <a:round/>
            </a:ln>
          </a:right>
          <a:top>
            <a:ln w="38100" cap="flat">
              <a:solidFill>
                <a:srgbClr val="00AEEF"/>
              </a:solidFill>
              <a:prstDash val="solid"/>
              <a:round/>
            </a:ln>
          </a:top>
          <a:bottom>
            <a:ln w="12700" cap="flat">
              <a:solidFill>
                <a:srgbClr val="00AEEF"/>
              </a:solidFill>
              <a:prstDash val="solid"/>
              <a:round/>
            </a:ln>
          </a:bottom>
          <a:insideH>
            <a:ln w="12700" cap="flat">
              <a:solidFill>
                <a:srgbClr val="00AEEF"/>
              </a:solidFill>
              <a:prstDash val="solid"/>
              <a:round/>
            </a:ln>
          </a:insideH>
          <a:insideV>
            <a:ln w="12700" cap="flat">
              <a:solidFill>
                <a:srgbClr val="00AEEF"/>
              </a:solidFill>
              <a:prstDash val="solid"/>
              <a:round/>
            </a:ln>
          </a:insideV>
        </a:tcBdr>
        <a:fill>
          <a:solidFill>
            <a:schemeClr val="accent1"/>
          </a:solidFill>
        </a:fill>
      </a:tcStyle>
    </a:lastRow>
    <a:firstRow>
      <a:tcTxStyle b="on" i="off">
        <a:fontRef idx="major">
          <a:srgbClr val="00AEEF"/>
        </a:fontRef>
        <a:srgbClr val="00AEEF"/>
      </a:tcTxStyle>
      <a:tcStyle>
        <a:tcBdr>
          <a:left>
            <a:ln w="12700" cap="flat">
              <a:solidFill>
                <a:srgbClr val="00AEEF"/>
              </a:solidFill>
              <a:prstDash val="solid"/>
              <a:round/>
            </a:ln>
          </a:left>
          <a:right>
            <a:ln w="12700" cap="flat">
              <a:solidFill>
                <a:srgbClr val="00AEEF"/>
              </a:solidFill>
              <a:prstDash val="solid"/>
              <a:round/>
            </a:ln>
          </a:right>
          <a:top>
            <a:ln w="12700" cap="flat">
              <a:solidFill>
                <a:srgbClr val="00AEEF"/>
              </a:solidFill>
              <a:prstDash val="solid"/>
              <a:round/>
            </a:ln>
          </a:top>
          <a:bottom>
            <a:ln w="38100" cap="flat">
              <a:solidFill>
                <a:srgbClr val="00AEEF"/>
              </a:solidFill>
              <a:prstDash val="solid"/>
              <a:round/>
            </a:ln>
          </a:bottom>
          <a:insideH>
            <a:ln w="12700" cap="flat">
              <a:solidFill>
                <a:srgbClr val="00AEEF"/>
              </a:solidFill>
              <a:prstDash val="solid"/>
              <a:round/>
            </a:ln>
          </a:insideH>
          <a:insideV>
            <a:ln w="12700" cap="flat">
              <a:solidFill>
                <a:srgbClr val="00AEE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00AEEF"/>
              </a:solidFill>
              <a:prstDash val="solid"/>
              <a:round/>
            </a:ln>
          </a:left>
          <a:right>
            <a:ln w="12700" cap="flat">
              <a:solidFill>
                <a:srgbClr val="00AEEF"/>
              </a:solidFill>
              <a:prstDash val="solid"/>
              <a:round/>
            </a:ln>
          </a:right>
          <a:top>
            <a:ln w="12700" cap="flat">
              <a:solidFill>
                <a:srgbClr val="00AEEF"/>
              </a:solidFill>
              <a:prstDash val="solid"/>
              <a:round/>
            </a:ln>
          </a:top>
          <a:bottom>
            <a:ln w="12700" cap="flat">
              <a:solidFill>
                <a:srgbClr val="00AEEF"/>
              </a:solidFill>
              <a:prstDash val="solid"/>
              <a:round/>
            </a:ln>
          </a:bottom>
          <a:insideH>
            <a:ln w="12700" cap="flat">
              <a:solidFill>
                <a:srgbClr val="00AEEF"/>
              </a:solidFill>
              <a:prstDash val="solid"/>
              <a:round/>
            </a:ln>
          </a:insideH>
          <a:insideV>
            <a:ln w="12700" cap="flat">
              <a:solidFill>
                <a:srgbClr val="00AEE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00AEEF"/>
        </a:fontRef>
        <a:srgbClr val="00AEEF"/>
      </a:tcTxStyle>
      <a:tcStyle>
        <a:tcBdr>
          <a:left>
            <a:ln w="12700" cap="flat">
              <a:solidFill>
                <a:srgbClr val="00AEEF"/>
              </a:solidFill>
              <a:prstDash val="solid"/>
              <a:round/>
            </a:ln>
          </a:left>
          <a:right>
            <a:ln w="12700" cap="flat">
              <a:solidFill>
                <a:srgbClr val="00AEEF"/>
              </a:solidFill>
              <a:prstDash val="solid"/>
              <a:round/>
            </a:ln>
          </a:right>
          <a:top>
            <a:ln w="12700" cap="flat">
              <a:solidFill>
                <a:srgbClr val="00AEEF"/>
              </a:solidFill>
              <a:prstDash val="solid"/>
              <a:round/>
            </a:ln>
          </a:top>
          <a:bottom>
            <a:ln w="12700" cap="flat">
              <a:solidFill>
                <a:srgbClr val="00AEEF"/>
              </a:solidFill>
              <a:prstDash val="solid"/>
              <a:round/>
            </a:ln>
          </a:bottom>
          <a:insideH>
            <a:ln w="12700" cap="flat">
              <a:solidFill>
                <a:srgbClr val="00AEEF"/>
              </a:solidFill>
              <a:prstDash val="solid"/>
              <a:round/>
            </a:ln>
          </a:insideH>
          <a:insideV>
            <a:ln w="12700" cap="flat">
              <a:solidFill>
                <a:srgbClr val="00AEEF"/>
              </a:solidFill>
              <a:prstDash val="solid"/>
              <a:round/>
            </a:ln>
          </a:insideV>
        </a:tcBdr>
        <a:fill>
          <a:solidFill>
            <a:schemeClr val="accent3"/>
          </a:solidFill>
        </a:fill>
      </a:tcStyle>
    </a:firstCol>
    <a:lastRow>
      <a:tcTxStyle b="on" i="off">
        <a:fontRef idx="major">
          <a:srgbClr val="00AEEF"/>
        </a:fontRef>
        <a:srgbClr val="00AEEF"/>
      </a:tcTxStyle>
      <a:tcStyle>
        <a:tcBdr>
          <a:left>
            <a:ln w="12700" cap="flat">
              <a:solidFill>
                <a:srgbClr val="00AEEF"/>
              </a:solidFill>
              <a:prstDash val="solid"/>
              <a:round/>
            </a:ln>
          </a:left>
          <a:right>
            <a:ln w="12700" cap="flat">
              <a:solidFill>
                <a:srgbClr val="00AEEF"/>
              </a:solidFill>
              <a:prstDash val="solid"/>
              <a:round/>
            </a:ln>
          </a:right>
          <a:top>
            <a:ln w="38100" cap="flat">
              <a:solidFill>
                <a:srgbClr val="00AEEF"/>
              </a:solidFill>
              <a:prstDash val="solid"/>
              <a:round/>
            </a:ln>
          </a:top>
          <a:bottom>
            <a:ln w="12700" cap="flat">
              <a:solidFill>
                <a:srgbClr val="00AEEF"/>
              </a:solidFill>
              <a:prstDash val="solid"/>
              <a:round/>
            </a:ln>
          </a:bottom>
          <a:insideH>
            <a:ln w="12700" cap="flat">
              <a:solidFill>
                <a:srgbClr val="00AEEF"/>
              </a:solidFill>
              <a:prstDash val="solid"/>
              <a:round/>
            </a:ln>
          </a:insideH>
          <a:insideV>
            <a:ln w="12700" cap="flat">
              <a:solidFill>
                <a:srgbClr val="00AEEF"/>
              </a:solidFill>
              <a:prstDash val="solid"/>
              <a:round/>
            </a:ln>
          </a:insideV>
        </a:tcBdr>
        <a:fill>
          <a:solidFill>
            <a:schemeClr val="accent3"/>
          </a:solidFill>
        </a:fill>
      </a:tcStyle>
    </a:lastRow>
    <a:firstRow>
      <a:tcTxStyle b="on" i="off">
        <a:fontRef idx="major">
          <a:srgbClr val="00AEEF"/>
        </a:fontRef>
        <a:srgbClr val="00AEEF"/>
      </a:tcTxStyle>
      <a:tcStyle>
        <a:tcBdr>
          <a:left>
            <a:ln w="12700" cap="flat">
              <a:solidFill>
                <a:srgbClr val="00AEEF"/>
              </a:solidFill>
              <a:prstDash val="solid"/>
              <a:round/>
            </a:ln>
          </a:left>
          <a:right>
            <a:ln w="12700" cap="flat">
              <a:solidFill>
                <a:srgbClr val="00AEEF"/>
              </a:solidFill>
              <a:prstDash val="solid"/>
              <a:round/>
            </a:ln>
          </a:right>
          <a:top>
            <a:ln w="12700" cap="flat">
              <a:solidFill>
                <a:srgbClr val="00AEEF"/>
              </a:solidFill>
              <a:prstDash val="solid"/>
              <a:round/>
            </a:ln>
          </a:top>
          <a:bottom>
            <a:ln w="38100" cap="flat">
              <a:solidFill>
                <a:srgbClr val="00AEEF"/>
              </a:solidFill>
              <a:prstDash val="solid"/>
              <a:round/>
            </a:ln>
          </a:bottom>
          <a:insideH>
            <a:ln w="12700" cap="flat">
              <a:solidFill>
                <a:srgbClr val="00AEEF"/>
              </a:solidFill>
              <a:prstDash val="solid"/>
              <a:round/>
            </a:ln>
          </a:insideH>
          <a:insideV>
            <a:ln w="12700" cap="flat">
              <a:solidFill>
                <a:srgbClr val="00AEE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00AEEF"/>
              </a:solidFill>
              <a:prstDash val="solid"/>
              <a:round/>
            </a:ln>
          </a:left>
          <a:right>
            <a:ln w="12700" cap="flat">
              <a:solidFill>
                <a:srgbClr val="00AEEF"/>
              </a:solidFill>
              <a:prstDash val="solid"/>
              <a:round/>
            </a:ln>
          </a:right>
          <a:top>
            <a:ln w="12700" cap="flat">
              <a:solidFill>
                <a:srgbClr val="00AEEF"/>
              </a:solidFill>
              <a:prstDash val="solid"/>
              <a:round/>
            </a:ln>
          </a:top>
          <a:bottom>
            <a:ln w="12700" cap="flat">
              <a:solidFill>
                <a:srgbClr val="00AEEF"/>
              </a:solidFill>
              <a:prstDash val="solid"/>
              <a:round/>
            </a:ln>
          </a:bottom>
          <a:insideH>
            <a:ln w="12700" cap="flat">
              <a:solidFill>
                <a:srgbClr val="00AEEF"/>
              </a:solidFill>
              <a:prstDash val="solid"/>
              <a:round/>
            </a:ln>
          </a:insideH>
          <a:insideV>
            <a:ln w="12700" cap="flat">
              <a:solidFill>
                <a:srgbClr val="00AEE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00AEEF"/>
        </a:fontRef>
        <a:srgbClr val="00AEEF"/>
      </a:tcTxStyle>
      <a:tcStyle>
        <a:tcBdr>
          <a:left>
            <a:ln w="12700" cap="flat">
              <a:solidFill>
                <a:srgbClr val="00AEEF"/>
              </a:solidFill>
              <a:prstDash val="solid"/>
              <a:round/>
            </a:ln>
          </a:left>
          <a:right>
            <a:ln w="12700" cap="flat">
              <a:solidFill>
                <a:srgbClr val="00AEEF"/>
              </a:solidFill>
              <a:prstDash val="solid"/>
              <a:round/>
            </a:ln>
          </a:right>
          <a:top>
            <a:ln w="12700" cap="flat">
              <a:solidFill>
                <a:srgbClr val="00AEEF"/>
              </a:solidFill>
              <a:prstDash val="solid"/>
              <a:round/>
            </a:ln>
          </a:top>
          <a:bottom>
            <a:ln w="12700" cap="flat">
              <a:solidFill>
                <a:srgbClr val="00AEEF"/>
              </a:solidFill>
              <a:prstDash val="solid"/>
              <a:round/>
            </a:ln>
          </a:bottom>
          <a:insideH>
            <a:ln w="12700" cap="flat">
              <a:solidFill>
                <a:srgbClr val="00AEEF"/>
              </a:solidFill>
              <a:prstDash val="solid"/>
              <a:round/>
            </a:ln>
          </a:insideH>
          <a:insideV>
            <a:ln w="12700" cap="flat">
              <a:solidFill>
                <a:srgbClr val="00AEEF"/>
              </a:solidFill>
              <a:prstDash val="solid"/>
              <a:round/>
            </a:ln>
          </a:insideV>
        </a:tcBdr>
        <a:fill>
          <a:solidFill>
            <a:schemeClr val="accent6"/>
          </a:solidFill>
        </a:fill>
      </a:tcStyle>
    </a:firstCol>
    <a:lastRow>
      <a:tcTxStyle b="on" i="off">
        <a:fontRef idx="major">
          <a:srgbClr val="00AEEF"/>
        </a:fontRef>
        <a:srgbClr val="00AEEF"/>
      </a:tcTxStyle>
      <a:tcStyle>
        <a:tcBdr>
          <a:left>
            <a:ln w="12700" cap="flat">
              <a:solidFill>
                <a:srgbClr val="00AEEF"/>
              </a:solidFill>
              <a:prstDash val="solid"/>
              <a:round/>
            </a:ln>
          </a:left>
          <a:right>
            <a:ln w="12700" cap="flat">
              <a:solidFill>
                <a:srgbClr val="00AEEF"/>
              </a:solidFill>
              <a:prstDash val="solid"/>
              <a:round/>
            </a:ln>
          </a:right>
          <a:top>
            <a:ln w="38100" cap="flat">
              <a:solidFill>
                <a:srgbClr val="00AEEF"/>
              </a:solidFill>
              <a:prstDash val="solid"/>
              <a:round/>
            </a:ln>
          </a:top>
          <a:bottom>
            <a:ln w="12700" cap="flat">
              <a:solidFill>
                <a:srgbClr val="00AEEF"/>
              </a:solidFill>
              <a:prstDash val="solid"/>
              <a:round/>
            </a:ln>
          </a:bottom>
          <a:insideH>
            <a:ln w="12700" cap="flat">
              <a:solidFill>
                <a:srgbClr val="00AEEF"/>
              </a:solidFill>
              <a:prstDash val="solid"/>
              <a:round/>
            </a:ln>
          </a:insideH>
          <a:insideV>
            <a:ln w="12700" cap="flat">
              <a:solidFill>
                <a:srgbClr val="00AEEF"/>
              </a:solidFill>
              <a:prstDash val="solid"/>
              <a:round/>
            </a:ln>
          </a:insideV>
        </a:tcBdr>
        <a:fill>
          <a:solidFill>
            <a:schemeClr val="accent6"/>
          </a:solidFill>
        </a:fill>
      </a:tcStyle>
    </a:lastRow>
    <a:firstRow>
      <a:tcTxStyle b="on" i="off">
        <a:fontRef idx="major">
          <a:srgbClr val="00AEEF"/>
        </a:fontRef>
        <a:srgbClr val="00AEEF"/>
      </a:tcTxStyle>
      <a:tcStyle>
        <a:tcBdr>
          <a:left>
            <a:ln w="12700" cap="flat">
              <a:solidFill>
                <a:srgbClr val="00AEEF"/>
              </a:solidFill>
              <a:prstDash val="solid"/>
              <a:round/>
            </a:ln>
          </a:left>
          <a:right>
            <a:ln w="12700" cap="flat">
              <a:solidFill>
                <a:srgbClr val="00AEEF"/>
              </a:solidFill>
              <a:prstDash val="solid"/>
              <a:round/>
            </a:ln>
          </a:right>
          <a:top>
            <a:ln w="12700" cap="flat">
              <a:solidFill>
                <a:srgbClr val="00AEEF"/>
              </a:solidFill>
              <a:prstDash val="solid"/>
              <a:round/>
            </a:ln>
          </a:top>
          <a:bottom>
            <a:ln w="38100" cap="flat">
              <a:solidFill>
                <a:srgbClr val="00AEEF"/>
              </a:solidFill>
              <a:prstDash val="solid"/>
              <a:round/>
            </a:ln>
          </a:bottom>
          <a:insideH>
            <a:ln w="12700" cap="flat">
              <a:solidFill>
                <a:srgbClr val="00AEEF"/>
              </a:solidFill>
              <a:prstDash val="solid"/>
              <a:round/>
            </a:ln>
          </a:insideH>
          <a:insideV>
            <a:ln w="12700" cap="flat">
              <a:solidFill>
                <a:srgbClr val="00AEE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00AEEF"/>
          </a:solidFill>
        </a:fill>
      </a:tcStyle>
    </a:band2H>
    <a:firstCol>
      <a:tcTxStyle b="on" i="off">
        <a:fontRef idx="major">
          <a:srgbClr val="00AEEF"/>
        </a:fontRef>
        <a:srgbClr val="00AE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0AEEF"/>
          </a:solidFill>
        </a:fill>
      </a:tcStyle>
    </a:lastRow>
    <a:firstRow>
      <a:tcTxStyle b="on" i="off">
        <a:fontRef idx="major">
          <a:srgbClr val="00AEEF"/>
        </a:fontRef>
        <a:srgbClr val="00AEE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00AEEF"/>
              </a:solidFill>
              <a:prstDash val="solid"/>
              <a:round/>
            </a:ln>
          </a:left>
          <a:right>
            <a:ln w="12700" cap="flat">
              <a:solidFill>
                <a:srgbClr val="00AEEF"/>
              </a:solidFill>
              <a:prstDash val="solid"/>
              <a:round/>
            </a:ln>
          </a:right>
          <a:top>
            <a:ln w="12700" cap="flat">
              <a:solidFill>
                <a:srgbClr val="00AEEF"/>
              </a:solidFill>
              <a:prstDash val="solid"/>
              <a:round/>
            </a:ln>
          </a:top>
          <a:bottom>
            <a:ln w="12700" cap="flat">
              <a:solidFill>
                <a:srgbClr val="00AEEF"/>
              </a:solidFill>
              <a:prstDash val="solid"/>
              <a:round/>
            </a:ln>
          </a:bottom>
          <a:insideH>
            <a:ln w="12700" cap="flat">
              <a:solidFill>
                <a:srgbClr val="00AEEF"/>
              </a:solidFill>
              <a:prstDash val="solid"/>
              <a:round/>
            </a:ln>
          </a:insideH>
          <a:insideV>
            <a:ln w="12700" cap="flat">
              <a:solidFill>
                <a:srgbClr val="00AEE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00AEEF"/>
        </a:fontRef>
        <a:srgbClr val="00AEEF"/>
      </a:tcTxStyle>
      <a:tcStyle>
        <a:tcBdr>
          <a:left>
            <a:ln w="12700" cap="flat">
              <a:solidFill>
                <a:srgbClr val="00AEEF"/>
              </a:solidFill>
              <a:prstDash val="solid"/>
              <a:round/>
            </a:ln>
          </a:left>
          <a:right>
            <a:ln w="12700" cap="flat">
              <a:solidFill>
                <a:srgbClr val="00AEEF"/>
              </a:solidFill>
              <a:prstDash val="solid"/>
              <a:round/>
            </a:ln>
          </a:right>
          <a:top>
            <a:ln w="12700" cap="flat">
              <a:solidFill>
                <a:srgbClr val="00AEEF"/>
              </a:solidFill>
              <a:prstDash val="solid"/>
              <a:round/>
            </a:ln>
          </a:top>
          <a:bottom>
            <a:ln w="12700" cap="flat">
              <a:solidFill>
                <a:srgbClr val="00AEEF"/>
              </a:solidFill>
              <a:prstDash val="solid"/>
              <a:round/>
            </a:ln>
          </a:bottom>
          <a:insideH>
            <a:ln w="12700" cap="flat">
              <a:solidFill>
                <a:srgbClr val="00AEEF"/>
              </a:solidFill>
              <a:prstDash val="solid"/>
              <a:round/>
            </a:ln>
          </a:insideH>
          <a:insideV>
            <a:ln w="12700" cap="flat">
              <a:solidFill>
                <a:srgbClr val="00AEEF"/>
              </a:solidFill>
              <a:prstDash val="solid"/>
              <a:round/>
            </a:ln>
          </a:insideV>
        </a:tcBdr>
        <a:fill>
          <a:solidFill>
            <a:srgbClr val="000000"/>
          </a:solidFill>
        </a:fill>
      </a:tcStyle>
    </a:firstCol>
    <a:lastRow>
      <a:tcTxStyle b="on" i="off">
        <a:fontRef idx="major">
          <a:srgbClr val="00AEEF"/>
        </a:fontRef>
        <a:srgbClr val="00AEEF"/>
      </a:tcTxStyle>
      <a:tcStyle>
        <a:tcBdr>
          <a:left>
            <a:ln w="12700" cap="flat">
              <a:solidFill>
                <a:srgbClr val="00AEEF"/>
              </a:solidFill>
              <a:prstDash val="solid"/>
              <a:round/>
            </a:ln>
          </a:left>
          <a:right>
            <a:ln w="12700" cap="flat">
              <a:solidFill>
                <a:srgbClr val="00AEEF"/>
              </a:solidFill>
              <a:prstDash val="solid"/>
              <a:round/>
            </a:ln>
          </a:right>
          <a:top>
            <a:ln w="38100" cap="flat">
              <a:solidFill>
                <a:srgbClr val="00AEEF"/>
              </a:solidFill>
              <a:prstDash val="solid"/>
              <a:round/>
            </a:ln>
          </a:top>
          <a:bottom>
            <a:ln w="12700" cap="flat">
              <a:solidFill>
                <a:srgbClr val="00AEEF"/>
              </a:solidFill>
              <a:prstDash val="solid"/>
              <a:round/>
            </a:ln>
          </a:bottom>
          <a:insideH>
            <a:ln w="12700" cap="flat">
              <a:solidFill>
                <a:srgbClr val="00AEEF"/>
              </a:solidFill>
              <a:prstDash val="solid"/>
              <a:round/>
            </a:ln>
          </a:insideH>
          <a:insideV>
            <a:ln w="12700" cap="flat">
              <a:solidFill>
                <a:srgbClr val="00AEEF"/>
              </a:solidFill>
              <a:prstDash val="solid"/>
              <a:round/>
            </a:ln>
          </a:insideV>
        </a:tcBdr>
        <a:fill>
          <a:solidFill>
            <a:srgbClr val="000000"/>
          </a:solidFill>
        </a:fill>
      </a:tcStyle>
    </a:lastRow>
    <a:firstRow>
      <a:tcTxStyle b="on" i="off">
        <a:fontRef idx="major">
          <a:srgbClr val="00AEEF"/>
        </a:fontRef>
        <a:srgbClr val="00AEEF"/>
      </a:tcTxStyle>
      <a:tcStyle>
        <a:tcBdr>
          <a:left>
            <a:ln w="12700" cap="flat">
              <a:solidFill>
                <a:srgbClr val="00AEEF"/>
              </a:solidFill>
              <a:prstDash val="solid"/>
              <a:round/>
            </a:ln>
          </a:left>
          <a:right>
            <a:ln w="12700" cap="flat">
              <a:solidFill>
                <a:srgbClr val="00AEEF"/>
              </a:solidFill>
              <a:prstDash val="solid"/>
              <a:round/>
            </a:ln>
          </a:right>
          <a:top>
            <a:ln w="12700" cap="flat">
              <a:solidFill>
                <a:srgbClr val="00AEEF"/>
              </a:solidFill>
              <a:prstDash val="solid"/>
              <a:round/>
            </a:ln>
          </a:top>
          <a:bottom>
            <a:ln w="38100" cap="flat">
              <a:solidFill>
                <a:srgbClr val="00AEEF"/>
              </a:solidFill>
              <a:prstDash val="solid"/>
              <a:round/>
            </a:ln>
          </a:bottom>
          <a:insideH>
            <a:ln w="12700" cap="flat">
              <a:solidFill>
                <a:srgbClr val="00AEEF"/>
              </a:solidFill>
              <a:prstDash val="solid"/>
              <a:round/>
            </a:ln>
          </a:insideH>
          <a:insideV>
            <a:ln w="12700" cap="flat">
              <a:solidFill>
                <a:srgbClr val="00AEE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49"/>
    <p:restoredTop sz="72109"/>
  </p:normalViewPr>
  <p:slideViewPr>
    <p:cSldViewPr snapToGrid="0" snapToObjects="1">
      <p:cViewPr varScale="1">
        <p:scale>
          <a:sx n="90" d="100"/>
          <a:sy n="90" d="100"/>
        </p:scale>
        <p:origin x="113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Abramson" userId="auV0aTmTeViSwWEVA3US71xkcmSmp3lJiBZogvYQtJU=" providerId="None" clId="Web-{427C537D-7B8C-49FB-8219-2A57EF9E23AB}"/>
    <pc:docChg chg="">
      <pc:chgData name="Helen Abramson" userId="auV0aTmTeViSwWEVA3US71xkcmSmp3lJiBZogvYQtJU=" providerId="None" clId="Web-{427C537D-7B8C-49FB-8219-2A57EF9E23AB}" dt="2021-07-30T14:53:52.974" v="0"/>
      <pc:docMkLst>
        <pc:docMk/>
      </pc:docMkLst>
      <pc:sldChg chg="addCm">
        <pc:chgData name="Helen Abramson" userId="auV0aTmTeViSwWEVA3US71xkcmSmp3lJiBZogvYQtJU=" providerId="None" clId="Web-{427C537D-7B8C-49FB-8219-2A57EF9E23AB}" dt="2021-07-30T14:53:52.974" v="0"/>
        <pc:sldMkLst>
          <pc:docMk/>
          <pc:sldMk cId="3971827459" sldId="271"/>
        </pc:sldMkLst>
      </pc:sldChg>
    </pc:docChg>
  </pc:docChgLst>
  <pc:docChgLst>
    <pc:chgData name="Grace Hunt" clId="Web-{2DD42C4F-987F-43AF-9AB1-D582E4C4DAF8}"/>
    <pc:docChg chg="modSld">
      <pc:chgData name="Grace Hunt" userId="" providerId="" clId="Web-{2DD42C4F-987F-43AF-9AB1-D582E4C4DAF8}" dt="2021-08-02T10:31:30.176" v="28"/>
      <pc:docMkLst>
        <pc:docMk/>
      </pc:docMkLst>
      <pc:sldChg chg="addCm">
        <pc:chgData name="Grace Hunt" userId="" providerId="" clId="Web-{2DD42C4F-987F-43AF-9AB1-D582E4C4DAF8}" dt="2021-08-02T10:20:58.174" v="0"/>
        <pc:sldMkLst>
          <pc:docMk/>
          <pc:sldMk cId="1389526448" sldId="262"/>
        </pc:sldMkLst>
      </pc:sldChg>
      <pc:sldChg chg="addCm">
        <pc:chgData name="Grace Hunt" userId="" providerId="" clId="Web-{2DD42C4F-987F-43AF-9AB1-D582E4C4DAF8}" dt="2021-08-02T10:21:18.456" v="1"/>
        <pc:sldMkLst>
          <pc:docMk/>
          <pc:sldMk cId="2940972511" sldId="263"/>
        </pc:sldMkLst>
      </pc:sldChg>
      <pc:sldChg chg="addCm">
        <pc:chgData name="Grace Hunt" userId="" providerId="" clId="Web-{2DD42C4F-987F-43AF-9AB1-D582E4C4DAF8}" dt="2021-08-02T10:21:31.831" v="2"/>
        <pc:sldMkLst>
          <pc:docMk/>
          <pc:sldMk cId="817435425" sldId="264"/>
        </pc:sldMkLst>
      </pc:sldChg>
      <pc:sldChg chg="addCm">
        <pc:chgData name="Grace Hunt" userId="" providerId="" clId="Web-{2DD42C4F-987F-43AF-9AB1-D582E4C4DAF8}" dt="2021-08-02T10:21:49.476" v="3"/>
        <pc:sldMkLst>
          <pc:docMk/>
          <pc:sldMk cId="1682360930" sldId="265"/>
        </pc:sldMkLst>
      </pc:sldChg>
      <pc:sldChg chg="modNotes">
        <pc:chgData name="Grace Hunt" userId="" providerId="" clId="Web-{2DD42C4F-987F-43AF-9AB1-D582E4C4DAF8}" dt="2021-08-02T10:27:20.686" v="19"/>
        <pc:sldMkLst>
          <pc:docMk/>
          <pc:sldMk cId="2068726001" sldId="267"/>
        </pc:sldMkLst>
      </pc:sldChg>
      <pc:sldChg chg="modNotes">
        <pc:chgData name="Grace Hunt" userId="" providerId="" clId="Web-{2DD42C4F-987F-43AF-9AB1-D582E4C4DAF8}" dt="2021-08-02T10:31:30.176" v="28"/>
        <pc:sldMkLst>
          <pc:docMk/>
          <pc:sldMk cId="1700540243" sldId="269"/>
        </pc:sldMkLst>
      </pc:sldChg>
      <pc:sldChg chg="modNotes">
        <pc:chgData name="Grace Hunt" userId="" providerId="" clId="Web-{2DD42C4F-987F-43AF-9AB1-D582E4C4DAF8}" dt="2021-08-02T10:29:12.329" v="26"/>
        <pc:sldMkLst>
          <pc:docMk/>
          <pc:sldMk cId="3531091286" sldId="270"/>
        </pc:sldMkLst>
      </pc:sldChg>
      <pc:sldChg chg="addCm">
        <pc:chgData name="Grace Hunt" userId="" providerId="" clId="Web-{2DD42C4F-987F-43AF-9AB1-D582E4C4DAF8}" dt="2021-08-02T10:30:34.815" v="27"/>
        <pc:sldMkLst>
          <pc:docMk/>
          <pc:sldMk cId="3971827459" sldId="271"/>
        </pc:sldMkLst>
      </pc:sldChg>
    </pc:docChg>
  </pc:docChgLst>
  <pc:docChgLst>
    <pc:chgData name="Helen Abramson" userId="auV0aTmTeViSwWEVA3US71xkcmSmp3lJiBZogvYQtJU=" providerId="None" clId="Web-{96BFA64F-42A9-40BD-918D-96A5904D8068}"/>
    <pc:docChg chg="delSld modSld">
      <pc:chgData name="Helen Abramson" userId="auV0aTmTeViSwWEVA3US71xkcmSmp3lJiBZogvYQtJU=" providerId="None" clId="Web-{96BFA64F-42A9-40BD-918D-96A5904D8068}" dt="2021-08-02T14:12:04.037" v="146"/>
      <pc:docMkLst>
        <pc:docMk/>
      </pc:docMkLst>
      <pc:sldChg chg="addSp delSp modSp">
        <pc:chgData name="Helen Abramson" userId="auV0aTmTeViSwWEVA3US71xkcmSmp3lJiBZogvYQtJU=" providerId="None" clId="Web-{96BFA64F-42A9-40BD-918D-96A5904D8068}" dt="2021-08-02T14:12:04.037" v="146"/>
        <pc:sldMkLst>
          <pc:docMk/>
          <pc:sldMk cId="0" sldId="256"/>
        </pc:sldMkLst>
        <pc:picChg chg="add mod">
          <ac:chgData name="Helen Abramson" userId="auV0aTmTeViSwWEVA3US71xkcmSmp3lJiBZogvYQtJU=" providerId="None" clId="Web-{96BFA64F-42A9-40BD-918D-96A5904D8068}" dt="2021-08-02T14:03:59.353" v="4" actId="1076"/>
          <ac:picMkLst>
            <pc:docMk/>
            <pc:sldMk cId="0" sldId="256"/>
            <ac:picMk id="2" creationId="{C8B69292-A46B-4180-8399-393FD5EEC7C1}"/>
          </ac:picMkLst>
        </pc:picChg>
        <pc:picChg chg="add del mod">
          <ac:chgData name="Helen Abramson" userId="auV0aTmTeViSwWEVA3US71xkcmSmp3lJiBZogvYQtJU=" providerId="None" clId="Web-{96BFA64F-42A9-40BD-918D-96A5904D8068}" dt="2021-08-02T14:10:46.800" v="136"/>
          <ac:picMkLst>
            <pc:docMk/>
            <pc:sldMk cId="0" sldId="256"/>
            <ac:picMk id="5" creationId="{323F5EBE-C181-4353-846F-5BEFF5451153}"/>
          </ac:picMkLst>
        </pc:picChg>
        <pc:picChg chg="add mod">
          <ac:chgData name="Helen Abramson" userId="auV0aTmTeViSwWEVA3US71xkcmSmp3lJiBZogvYQtJU=" providerId="None" clId="Web-{96BFA64F-42A9-40BD-918D-96A5904D8068}" dt="2021-08-02T14:11:36.755" v="142" actId="1076"/>
          <ac:picMkLst>
            <pc:docMk/>
            <pc:sldMk cId="0" sldId="256"/>
            <ac:picMk id="6" creationId="{0946907B-6F92-4813-8458-3318D2E1678A}"/>
          </ac:picMkLst>
        </pc:picChg>
        <pc:picChg chg="add del mod">
          <ac:chgData name="Helen Abramson" userId="auV0aTmTeViSwWEVA3US71xkcmSmp3lJiBZogvYQtJU=" providerId="None" clId="Web-{96BFA64F-42A9-40BD-918D-96A5904D8068}" dt="2021-08-02T14:12:04.037" v="146"/>
          <ac:picMkLst>
            <pc:docMk/>
            <pc:sldMk cId="0" sldId="256"/>
            <ac:picMk id="7" creationId="{18A82E54-B510-4BB8-95A9-5E0D28AAAFB6}"/>
          </ac:picMkLst>
        </pc:picChg>
        <pc:picChg chg="del">
          <ac:chgData name="Helen Abramson" userId="auV0aTmTeViSwWEVA3US71xkcmSmp3lJiBZogvYQtJU=" providerId="None" clId="Web-{96BFA64F-42A9-40BD-918D-96A5904D8068}" dt="2021-08-02T14:11:23.723" v="141"/>
          <ac:picMkLst>
            <pc:docMk/>
            <pc:sldMk cId="0" sldId="256"/>
            <ac:picMk id="42" creationId="{00000000-0000-0000-0000-000000000000}"/>
          </ac:picMkLst>
        </pc:picChg>
      </pc:sldChg>
      <pc:sldChg chg="modSp delCm">
        <pc:chgData name="Helen Abramson" userId="auV0aTmTeViSwWEVA3US71xkcmSmp3lJiBZogvYQtJU=" providerId="None" clId="Web-{96BFA64F-42A9-40BD-918D-96A5904D8068}" dt="2021-08-02T14:04:56.338" v="14" actId="20577"/>
        <pc:sldMkLst>
          <pc:docMk/>
          <pc:sldMk cId="1389526448" sldId="262"/>
        </pc:sldMkLst>
        <pc:spChg chg="mod">
          <ac:chgData name="Helen Abramson" userId="auV0aTmTeViSwWEVA3US71xkcmSmp3lJiBZogvYQtJU=" providerId="None" clId="Web-{96BFA64F-42A9-40BD-918D-96A5904D8068}" dt="2021-08-02T14:04:56.338" v="14" actId="20577"/>
          <ac:spMkLst>
            <pc:docMk/>
            <pc:sldMk cId="1389526448" sldId="262"/>
            <ac:spMk id="2" creationId="{7799C766-BEE8-C64B-A971-01124C7AE539}"/>
          </ac:spMkLst>
        </pc:spChg>
      </pc:sldChg>
      <pc:sldChg chg="modSp delCm">
        <pc:chgData name="Helen Abramson" userId="auV0aTmTeViSwWEVA3US71xkcmSmp3lJiBZogvYQtJU=" providerId="None" clId="Web-{96BFA64F-42A9-40BD-918D-96A5904D8068}" dt="2021-08-02T14:05:22.823" v="22" actId="20577"/>
        <pc:sldMkLst>
          <pc:docMk/>
          <pc:sldMk cId="2940972511" sldId="263"/>
        </pc:sldMkLst>
        <pc:spChg chg="mod">
          <ac:chgData name="Helen Abramson" userId="auV0aTmTeViSwWEVA3US71xkcmSmp3lJiBZogvYQtJU=" providerId="None" clId="Web-{96BFA64F-42A9-40BD-918D-96A5904D8068}" dt="2021-08-02T14:05:22.823" v="22" actId="20577"/>
          <ac:spMkLst>
            <pc:docMk/>
            <pc:sldMk cId="2940972511" sldId="263"/>
            <ac:spMk id="2" creationId="{7799C766-BEE8-C64B-A971-01124C7AE539}"/>
          </ac:spMkLst>
        </pc:spChg>
      </pc:sldChg>
      <pc:sldChg chg="modSp delCm">
        <pc:chgData name="Helen Abramson" userId="auV0aTmTeViSwWEVA3US71xkcmSmp3lJiBZogvYQtJU=" providerId="None" clId="Web-{96BFA64F-42A9-40BD-918D-96A5904D8068}" dt="2021-08-02T14:05:35.558" v="26" actId="20577"/>
        <pc:sldMkLst>
          <pc:docMk/>
          <pc:sldMk cId="817435425" sldId="264"/>
        </pc:sldMkLst>
        <pc:spChg chg="mod">
          <ac:chgData name="Helen Abramson" userId="auV0aTmTeViSwWEVA3US71xkcmSmp3lJiBZogvYQtJU=" providerId="None" clId="Web-{96BFA64F-42A9-40BD-918D-96A5904D8068}" dt="2021-08-02T14:05:35.558" v="26" actId="20577"/>
          <ac:spMkLst>
            <pc:docMk/>
            <pc:sldMk cId="817435425" sldId="264"/>
            <ac:spMk id="2" creationId="{7799C766-BEE8-C64B-A971-01124C7AE539}"/>
          </ac:spMkLst>
        </pc:spChg>
      </pc:sldChg>
      <pc:sldChg chg="modSp delCm">
        <pc:chgData name="Helen Abramson" userId="auV0aTmTeViSwWEVA3US71xkcmSmp3lJiBZogvYQtJU=" providerId="None" clId="Web-{96BFA64F-42A9-40BD-918D-96A5904D8068}" dt="2021-08-02T14:05:47.137" v="30" actId="20577"/>
        <pc:sldMkLst>
          <pc:docMk/>
          <pc:sldMk cId="1682360930" sldId="265"/>
        </pc:sldMkLst>
        <pc:spChg chg="mod">
          <ac:chgData name="Helen Abramson" userId="auV0aTmTeViSwWEVA3US71xkcmSmp3lJiBZogvYQtJU=" providerId="None" clId="Web-{96BFA64F-42A9-40BD-918D-96A5904D8068}" dt="2021-08-02T14:05:47.137" v="30" actId="20577"/>
          <ac:spMkLst>
            <pc:docMk/>
            <pc:sldMk cId="1682360930" sldId="265"/>
            <ac:spMk id="2" creationId="{7799C766-BEE8-C64B-A971-01124C7AE539}"/>
          </ac:spMkLst>
        </pc:spChg>
      </pc:sldChg>
      <pc:sldChg chg="addSp modSp">
        <pc:chgData name="Helen Abramson" userId="auV0aTmTeViSwWEVA3US71xkcmSmp3lJiBZogvYQtJU=" providerId="None" clId="Web-{96BFA64F-42A9-40BD-918D-96A5904D8068}" dt="2021-08-02T14:06:57.951" v="32" actId="1076"/>
        <pc:sldMkLst>
          <pc:docMk/>
          <pc:sldMk cId="2068726001" sldId="267"/>
        </pc:sldMkLst>
        <pc:picChg chg="add mod">
          <ac:chgData name="Helen Abramson" userId="auV0aTmTeViSwWEVA3US71xkcmSmp3lJiBZogvYQtJU=" providerId="None" clId="Web-{96BFA64F-42A9-40BD-918D-96A5904D8068}" dt="2021-08-02T14:06:57.951" v="32" actId="1076"/>
          <ac:picMkLst>
            <pc:docMk/>
            <pc:sldMk cId="2068726001" sldId="267"/>
            <ac:picMk id="2" creationId="{4BBF477C-E032-4D65-A9B5-98633968AA8D}"/>
          </ac:picMkLst>
        </pc:picChg>
      </pc:sldChg>
      <pc:sldChg chg="addSp modSp">
        <pc:chgData name="Helen Abramson" userId="auV0aTmTeViSwWEVA3US71xkcmSmp3lJiBZogvYQtJU=" providerId="None" clId="Web-{96BFA64F-42A9-40BD-918D-96A5904D8068}" dt="2021-08-02T14:09:41.330" v="131" actId="20577"/>
        <pc:sldMkLst>
          <pc:docMk/>
          <pc:sldMk cId="1700540243" sldId="269"/>
        </pc:sldMkLst>
        <pc:spChg chg="add mod">
          <ac:chgData name="Helen Abramson" userId="auV0aTmTeViSwWEVA3US71xkcmSmp3lJiBZogvYQtJU=" providerId="None" clId="Web-{96BFA64F-42A9-40BD-918D-96A5904D8068}" dt="2021-08-02T14:09:02.641" v="46" actId="20577"/>
          <ac:spMkLst>
            <pc:docMk/>
            <pc:sldMk cId="1700540243" sldId="269"/>
            <ac:spMk id="2" creationId="{A1E44CD6-6639-4CD3-BA6C-09C5D32F8309}"/>
          </ac:spMkLst>
        </pc:spChg>
        <pc:spChg chg="mod">
          <ac:chgData name="Helen Abramson" userId="auV0aTmTeViSwWEVA3US71xkcmSmp3lJiBZogvYQtJU=" providerId="None" clId="Web-{96BFA64F-42A9-40BD-918D-96A5904D8068}" dt="2021-08-02T14:09:41.330" v="131" actId="20577"/>
          <ac:spMkLst>
            <pc:docMk/>
            <pc:sldMk cId="1700540243" sldId="269"/>
            <ac:spMk id="5" creationId="{178FD801-F363-834D-9782-D23CD6A6A524}"/>
          </ac:spMkLst>
        </pc:spChg>
      </pc:sldChg>
      <pc:sldChg chg="addSp modSp">
        <pc:chgData name="Helen Abramson" userId="auV0aTmTeViSwWEVA3US71xkcmSmp3lJiBZogvYQtJU=" providerId="None" clId="Web-{96BFA64F-42A9-40BD-918D-96A5904D8068}" dt="2021-08-02T14:07:32.155" v="34" actId="1076"/>
        <pc:sldMkLst>
          <pc:docMk/>
          <pc:sldMk cId="3531091286" sldId="270"/>
        </pc:sldMkLst>
        <pc:picChg chg="add mod">
          <ac:chgData name="Helen Abramson" userId="auV0aTmTeViSwWEVA3US71xkcmSmp3lJiBZogvYQtJU=" providerId="None" clId="Web-{96BFA64F-42A9-40BD-918D-96A5904D8068}" dt="2021-08-02T14:07:32.155" v="34" actId="1076"/>
          <ac:picMkLst>
            <pc:docMk/>
            <pc:sldMk cId="3531091286" sldId="270"/>
            <ac:picMk id="2" creationId="{F54AEFDD-4741-423B-A30E-33E57E30E0CF}"/>
          </ac:picMkLst>
        </pc:picChg>
      </pc:sldChg>
      <pc:sldChg chg="del">
        <pc:chgData name="Helen Abramson" userId="auV0aTmTeViSwWEVA3US71xkcmSmp3lJiBZogvYQtJU=" providerId="None" clId="Web-{96BFA64F-42A9-40BD-918D-96A5904D8068}" dt="2021-08-02T14:09:54.111" v="132"/>
        <pc:sldMkLst>
          <pc:docMk/>
          <pc:sldMk cId="3971827459" sldId="2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Shape 37"/>
          <p:cNvSpPr>
            <a:spLocks noGrp="1" noRot="1" noChangeAspect="1"/>
          </p:cNvSpPr>
          <p:nvPr>
            <p:ph type="sldImg"/>
          </p:nvPr>
        </p:nvSpPr>
        <p:spPr>
          <a:xfrm>
            <a:off x="1143000" y="685800"/>
            <a:ext cx="4572000" cy="3429000"/>
          </a:xfrm>
          <a:prstGeom prst="rect">
            <a:avLst/>
          </a:prstGeom>
        </p:spPr>
        <p:txBody>
          <a:bodyPr/>
          <a:lstStyle/>
          <a:p>
            <a:endParaRPr/>
          </a:p>
        </p:txBody>
      </p:sp>
      <p:sp>
        <p:nvSpPr>
          <p:cNvPr id="38" name="Shape 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rial"/>
      </a:defRPr>
    </a:lvl1pPr>
    <a:lvl2pPr indent="228600" latinLnBrk="0">
      <a:defRPr sz="1200">
        <a:latin typeface="+mn-lt"/>
        <a:ea typeface="+mn-ea"/>
        <a:cs typeface="+mn-cs"/>
        <a:sym typeface="Arial"/>
      </a:defRPr>
    </a:lvl2pPr>
    <a:lvl3pPr indent="457200" latinLnBrk="0">
      <a:defRPr sz="1200">
        <a:latin typeface="+mn-lt"/>
        <a:ea typeface="+mn-ea"/>
        <a:cs typeface="+mn-cs"/>
        <a:sym typeface="Arial"/>
      </a:defRPr>
    </a:lvl3pPr>
    <a:lvl4pPr indent="685800" latinLnBrk="0">
      <a:defRPr sz="1200">
        <a:latin typeface="+mn-lt"/>
        <a:ea typeface="+mn-ea"/>
        <a:cs typeface="+mn-cs"/>
        <a:sym typeface="Arial"/>
      </a:defRPr>
    </a:lvl4pPr>
    <a:lvl5pPr indent="914400" latinLnBrk="0">
      <a:defRPr sz="1200">
        <a:latin typeface="+mn-lt"/>
        <a:ea typeface="+mn-ea"/>
        <a:cs typeface="+mn-cs"/>
        <a:sym typeface="Arial"/>
      </a:defRPr>
    </a:lvl5pPr>
    <a:lvl6pPr indent="1143000" latinLnBrk="0">
      <a:defRPr sz="1200">
        <a:latin typeface="+mn-lt"/>
        <a:ea typeface="+mn-ea"/>
        <a:cs typeface="+mn-cs"/>
        <a:sym typeface="Arial"/>
      </a:defRPr>
    </a:lvl6pPr>
    <a:lvl7pPr indent="1371600" latinLnBrk="0">
      <a:defRPr sz="1200">
        <a:latin typeface="+mn-lt"/>
        <a:ea typeface="+mn-ea"/>
        <a:cs typeface="+mn-cs"/>
        <a:sym typeface="Arial"/>
      </a:defRPr>
    </a:lvl7pPr>
    <a:lvl8pPr indent="1600200" latinLnBrk="0">
      <a:defRPr sz="1200">
        <a:latin typeface="+mn-lt"/>
        <a:ea typeface="+mn-ea"/>
        <a:cs typeface="+mn-cs"/>
        <a:sym typeface="Arial"/>
      </a:defRPr>
    </a:lvl8pPr>
    <a:lvl9pPr indent="1828800" latinLnBrk="0">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8555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0" u="none" strike="noStrike" dirty="0">
                <a:effectLst/>
                <a:latin typeface="+mn-lt"/>
                <a:ea typeface="+mn-ea"/>
                <a:cs typeface="+mn-cs"/>
                <a:sym typeface="Arial"/>
              </a:rPr>
              <a:t>Part 2</a:t>
            </a:r>
            <a:endParaRPr lang="en-US" dirty="0"/>
          </a:p>
        </p:txBody>
      </p:sp>
    </p:spTree>
    <p:extLst>
      <p:ext uri="{BB962C8B-B14F-4D97-AF65-F5344CB8AC3E}">
        <p14:creationId xmlns:p14="http://schemas.microsoft.com/office/powerpoint/2010/main" val="2869982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1" i="0" u="none" strike="noStrike" dirty="0">
                <a:effectLst/>
                <a:latin typeface="+mn-lt"/>
                <a:ea typeface="+mn-ea"/>
                <a:cs typeface="+mn-cs"/>
                <a:sym typeface="Arial"/>
              </a:rPr>
              <a:t>Mental health </a:t>
            </a:r>
            <a:r>
              <a:rPr lang="en-GB" sz="1200" b="0" i="0" u="none" strike="noStrike" dirty="0">
                <a:effectLst/>
                <a:latin typeface="+mn-lt"/>
                <a:ea typeface="+mn-ea"/>
                <a:cs typeface="+mn-cs"/>
                <a:sym typeface="Arial"/>
              </a:rPr>
              <a:t>is something that everyone has –</a:t>
            </a:r>
            <a:r>
              <a:rPr lang="en-GB" dirty="0"/>
              <a:t> </a:t>
            </a:r>
            <a:r>
              <a:rPr lang="en-GB" sz="1200" b="0" i="0" u="none" strike="noStrike" dirty="0">
                <a:effectLst/>
                <a:latin typeface="+mn-lt"/>
                <a:ea typeface="+mn-ea"/>
                <a:cs typeface="+mn-cs"/>
                <a:sym typeface="Arial"/>
              </a:rPr>
              <a:t>just like physical health. Sometimes we feel well, and sometimes we don’t. Mental health refers to how we think, feel and behave, and this changes. When our mental health is good, we might enjoy being around other people and feel able to take on challenges and new experiences. But when our mental health is not so good, we can find it much harder to cope.</a:t>
            </a:r>
          </a:p>
          <a:p>
            <a:endParaRPr lang="en-GB" sz="1200" b="0" i="0" u="none" strike="noStrike" dirty="0">
              <a:effectLst/>
              <a:latin typeface="+mn-lt"/>
              <a:ea typeface="+mn-ea"/>
              <a:cs typeface="+mn-cs"/>
              <a:sym typeface="Arial"/>
            </a:endParaRPr>
          </a:p>
          <a:p>
            <a:r>
              <a:rPr lang="en-GB" sz="1200" b="0" i="0" u="none" strike="noStrike" dirty="0">
                <a:effectLst/>
                <a:latin typeface="+mn-lt"/>
                <a:ea typeface="+mn-ea"/>
                <a:cs typeface="+mn-cs"/>
                <a:sym typeface="Arial"/>
              </a:rPr>
              <a:t>Source: adapted from Young Minds</a:t>
            </a:r>
            <a:endParaRPr lang="en-US" dirty="0"/>
          </a:p>
        </p:txBody>
      </p:sp>
    </p:spTree>
    <p:extLst>
      <p:ext uri="{BB962C8B-B14F-4D97-AF65-F5344CB8AC3E}">
        <p14:creationId xmlns:p14="http://schemas.microsoft.com/office/powerpoint/2010/main" val="3219950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1" i="0" u="none" strike="noStrike" dirty="0">
                <a:effectLst/>
                <a:latin typeface="+mn-lt"/>
                <a:ea typeface="+mn-ea"/>
                <a:cs typeface="+mn-cs"/>
                <a:sym typeface="Arial"/>
              </a:rPr>
              <a:t>Mental health </a:t>
            </a:r>
            <a:r>
              <a:rPr lang="en-GB" sz="1200" b="0" i="0" u="none" strike="noStrike" dirty="0">
                <a:effectLst/>
                <a:latin typeface="+mn-lt"/>
                <a:ea typeface="+mn-ea"/>
                <a:cs typeface="+mn-cs"/>
                <a:sym typeface="Arial"/>
              </a:rPr>
              <a:t>is something that everyone has – just like physical health. Sometimes we feel well, and sometimes we don’t. Mental health refers to how we think, feel and behave, and this changes. When our mental health is good, we might enjoy being around other people and feel able to take on challenges and new experiences. But when our mental health is not so good, we can find it much harder to cope.</a:t>
            </a:r>
          </a:p>
          <a:p>
            <a:endParaRPr lang="en-GB" sz="1200" b="0" i="0" u="none" strike="noStrike" dirty="0">
              <a:effectLst/>
              <a:latin typeface="+mn-lt"/>
              <a:ea typeface="+mn-ea"/>
              <a:cs typeface="+mn-cs"/>
              <a:sym typeface="Arial"/>
            </a:endParaRPr>
          </a:p>
          <a:p>
            <a:r>
              <a:rPr lang="en-GB" sz="1200" b="0" i="0" u="none" strike="noStrike" dirty="0">
                <a:effectLst/>
                <a:latin typeface="+mn-lt"/>
                <a:ea typeface="+mn-ea"/>
                <a:cs typeface="+mn-cs"/>
                <a:sym typeface="Arial"/>
              </a:rPr>
              <a:t>Source: adapted from Young Minds</a:t>
            </a:r>
            <a:endParaRPr lang="en-US" dirty="0"/>
          </a:p>
        </p:txBody>
      </p:sp>
    </p:spTree>
    <p:extLst>
      <p:ext uri="{BB962C8B-B14F-4D97-AF65-F5344CB8AC3E}">
        <p14:creationId xmlns:p14="http://schemas.microsoft.com/office/powerpoint/2010/main" val="338276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0" u="none" strike="noStrike" dirty="0">
                <a:effectLst/>
                <a:latin typeface="+mn-lt"/>
                <a:ea typeface="+mn-ea"/>
                <a:cs typeface="+mn-cs"/>
                <a:sym typeface="Arial"/>
              </a:rPr>
              <a:t>Introduce the mental health green-yellow-amber-red </a:t>
            </a:r>
            <a:r>
              <a:rPr lang="en-GB" dirty="0"/>
              <a:t>continuum</a:t>
            </a:r>
            <a:r>
              <a:rPr lang="en-GB" sz="1200" b="0" i="0" u="none" strike="noStrike" dirty="0">
                <a:effectLst/>
                <a:latin typeface="+mn-lt"/>
                <a:ea typeface="+mn-ea"/>
                <a:cs typeface="+mn-cs"/>
                <a:sym typeface="Arial"/>
              </a:rPr>
              <a:t> diagram, noting that the difference between mental health and mental health problems. Explain that just like our physical health, our mental health can change over different times. Sometimes we may be very healthy, but anyone’s situation can shift if or as their as their situation improves or deteriorates.</a:t>
            </a:r>
          </a:p>
          <a:p>
            <a:endParaRPr lang="en-GB" sz="1200" b="0" i="0" u="none" strike="noStrike" dirty="0">
              <a:effectLst/>
              <a:latin typeface="+mn-lt"/>
              <a:ea typeface="+mn-ea"/>
              <a:cs typeface="+mn-cs"/>
              <a:sym typeface="Arial"/>
            </a:endParaRPr>
          </a:p>
          <a:p>
            <a:r>
              <a:rPr lang="en-GB" sz="1200" b="0" i="0" u="none" strike="noStrike">
                <a:effectLst/>
                <a:latin typeface="+mn-lt"/>
                <a:ea typeface="+mn-ea"/>
                <a:cs typeface="+mn-cs"/>
                <a:sym typeface="Arial"/>
              </a:rPr>
              <a:t>Share examples from along the </a:t>
            </a:r>
            <a:r>
              <a:rPr lang="en-GB"/>
              <a:t>continuum </a:t>
            </a:r>
            <a:r>
              <a:rPr lang="en-GB" sz="1200" b="0" i="0" u="none" strike="noStrike">
                <a:effectLst/>
                <a:latin typeface="+mn-lt"/>
                <a:ea typeface="+mn-ea"/>
                <a:cs typeface="+mn-cs"/>
                <a:sym typeface="Arial"/>
              </a:rPr>
              <a:t>as they are introduced in the slide progression. Give additional examples as needed for understanding.</a:t>
            </a:r>
            <a:r>
              <a:rPr lang="en-GB"/>
              <a:t> </a:t>
            </a:r>
            <a:endParaRPr lang="en-GB" sz="1200" b="0" i="0" u="none" strike="noStrike">
              <a:effectLst/>
              <a:latin typeface="+mn-lt"/>
              <a:ea typeface="+mn-ea"/>
              <a:cs typeface="+mn-cs"/>
              <a:sym typeface="Arial"/>
            </a:endParaRPr>
          </a:p>
          <a:p>
            <a:endParaRPr lang="en-GB" sz="1200" b="0" i="0" u="none" strike="noStrike" dirty="0">
              <a:effectLst/>
              <a:latin typeface="+mn-lt"/>
              <a:ea typeface="+mn-ea"/>
              <a:cs typeface="+mn-cs"/>
              <a:sym typeface="Arial"/>
            </a:endParaRPr>
          </a:p>
          <a:p>
            <a:r>
              <a:rPr lang="en-GB" sz="1200" b="1" i="0" u="none" strike="noStrike" dirty="0">
                <a:effectLst/>
                <a:latin typeface="+mn-lt"/>
                <a:ea typeface="+mn-ea"/>
                <a:cs typeface="+mn-cs"/>
                <a:sym typeface="Arial"/>
              </a:rPr>
              <a:t>Green</a:t>
            </a:r>
          </a:p>
          <a:p>
            <a:r>
              <a:rPr lang="en-GB" sz="1200" b="0" i="0" u="none" strike="noStrike">
                <a:effectLst/>
                <a:latin typeface="+mn-lt"/>
                <a:ea typeface="+mn-ea"/>
                <a:cs typeface="+mn-cs"/>
                <a:sym typeface="Arial"/>
              </a:rPr>
              <a:t>-</a:t>
            </a:r>
            <a:r>
              <a:rPr lang="en-GB"/>
              <a:t> </a:t>
            </a:r>
            <a:r>
              <a:rPr lang="en-GB" sz="1200" b="0" i="0" u="none" strike="noStrike">
                <a:effectLst/>
                <a:latin typeface="+mn-lt"/>
                <a:ea typeface="+mn-ea"/>
                <a:cs typeface="+mn-cs"/>
                <a:sym typeface="Arial"/>
              </a:rPr>
              <a:t>Changing moods and emotions</a:t>
            </a:r>
          </a:p>
          <a:p>
            <a:r>
              <a:rPr lang="en-GB" sz="1200" b="0" i="0" u="none" strike="noStrike">
                <a:effectLst/>
                <a:latin typeface="+mn-lt"/>
                <a:ea typeface="+mn-ea"/>
                <a:cs typeface="+mn-cs"/>
                <a:sym typeface="Arial"/>
              </a:rPr>
              <a:t>-</a:t>
            </a:r>
            <a:r>
              <a:rPr lang="en-GB"/>
              <a:t> </a:t>
            </a:r>
            <a:r>
              <a:rPr lang="en-GB" sz="1200" b="0" i="0" u="none" strike="noStrike">
                <a:effectLst/>
                <a:latin typeface="+mn-lt"/>
                <a:ea typeface="+mn-ea"/>
                <a:cs typeface="+mn-cs"/>
                <a:sym typeface="Arial"/>
              </a:rPr>
              <a:t>Sleeping well</a:t>
            </a:r>
          </a:p>
          <a:p>
            <a:r>
              <a:rPr lang="en-GB" sz="1200" b="0" i="0" u="none" strike="noStrike">
                <a:effectLst/>
                <a:latin typeface="+mn-lt"/>
                <a:ea typeface="+mn-ea"/>
                <a:cs typeface="+mn-cs"/>
                <a:sym typeface="Arial"/>
              </a:rPr>
              <a:t>-</a:t>
            </a:r>
            <a:r>
              <a:rPr lang="en-GB"/>
              <a:t> </a:t>
            </a:r>
            <a:r>
              <a:rPr lang="en-GB" sz="1200" b="0" i="0" u="none" strike="noStrike">
                <a:effectLst/>
                <a:latin typeface="+mn-lt"/>
                <a:ea typeface="+mn-ea"/>
                <a:cs typeface="+mn-cs"/>
                <a:sym typeface="Arial"/>
              </a:rPr>
              <a:t>Being active and enjoying hobbies</a:t>
            </a:r>
          </a:p>
          <a:p>
            <a:r>
              <a:rPr lang="en-GB" sz="1200" b="0" i="0" u="none" strike="noStrike">
                <a:effectLst/>
                <a:latin typeface="+mn-lt"/>
                <a:ea typeface="+mn-ea"/>
                <a:cs typeface="+mn-cs"/>
                <a:sym typeface="Arial"/>
              </a:rPr>
              <a:t>-</a:t>
            </a:r>
            <a:r>
              <a:rPr lang="en-GB"/>
              <a:t> </a:t>
            </a:r>
            <a:r>
              <a:rPr lang="en-GB" sz="1200" b="0" i="0" u="none" strike="noStrike">
                <a:effectLst/>
                <a:latin typeface="+mn-lt"/>
                <a:ea typeface="+mn-ea"/>
                <a:cs typeface="+mn-cs"/>
                <a:sym typeface="Arial"/>
              </a:rPr>
              <a:t>Comfortable with others and/or yourself</a:t>
            </a:r>
            <a:r>
              <a:rPr lang="en-GB"/>
              <a:t> </a:t>
            </a:r>
            <a:endParaRPr lang="en-GB" sz="1200" b="0" i="0" u="none" strike="noStrike">
              <a:effectLst/>
              <a:latin typeface="+mn-lt"/>
              <a:ea typeface="+mn-ea"/>
              <a:cs typeface="+mn-cs"/>
              <a:sym typeface="Arial"/>
            </a:endParaRPr>
          </a:p>
          <a:p>
            <a:endParaRPr lang="en-GB" sz="1200" b="0" i="0" u="none" strike="noStrike" dirty="0">
              <a:effectLst/>
              <a:latin typeface="+mn-lt"/>
              <a:ea typeface="+mn-ea"/>
              <a:cs typeface="+mn-cs"/>
              <a:sym typeface="Arial"/>
            </a:endParaRPr>
          </a:p>
          <a:p>
            <a:r>
              <a:rPr lang="en-GB" sz="1200" b="1" i="0" u="none" strike="noStrike" dirty="0">
                <a:effectLst/>
                <a:latin typeface="+mn-lt"/>
                <a:ea typeface="+mn-ea"/>
                <a:cs typeface="+mn-cs"/>
                <a:sym typeface="Arial"/>
              </a:rPr>
              <a:t>Yellow</a:t>
            </a:r>
          </a:p>
          <a:p>
            <a:r>
              <a:rPr lang="en-GB" sz="1200" b="0" i="0" u="none" strike="noStrike">
                <a:effectLst/>
                <a:latin typeface="+mn-lt"/>
                <a:ea typeface="+mn-ea"/>
                <a:cs typeface="+mn-cs"/>
                <a:sym typeface="Arial"/>
              </a:rPr>
              <a:t>-</a:t>
            </a:r>
            <a:r>
              <a:rPr lang="en-GB"/>
              <a:t> </a:t>
            </a:r>
            <a:r>
              <a:rPr lang="en-GB" sz="1200" b="0" i="0" u="none" strike="noStrike">
                <a:effectLst/>
                <a:latin typeface="+mn-lt"/>
                <a:ea typeface="+mn-ea"/>
                <a:cs typeface="+mn-cs"/>
                <a:sym typeface="Arial"/>
              </a:rPr>
              <a:t>Increased nervousness, sadness, worrying</a:t>
            </a:r>
          </a:p>
          <a:p>
            <a:r>
              <a:rPr lang="en-GB" sz="1200" b="0" i="0" u="none" strike="noStrike">
                <a:effectLst/>
                <a:latin typeface="+mn-lt"/>
                <a:ea typeface="+mn-ea"/>
                <a:cs typeface="+mn-cs"/>
                <a:sym typeface="Arial"/>
              </a:rPr>
              <a:t>-</a:t>
            </a:r>
            <a:r>
              <a:rPr lang="en-GB"/>
              <a:t> </a:t>
            </a:r>
            <a:r>
              <a:rPr lang="en-GB" sz="1200" b="0" i="0" u="none" strike="noStrike">
                <a:effectLst/>
                <a:latin typeface="+mn-lt"/>
                <a:ea typeface="+mn-ea"/>
                <a:cs typeface="+mn-cs"/>
                <a:sym typeface="Arial"/>
              </a:rPr>
              <a:t>Feeling cross, forgetful, impatient</a:t>
            </a:r>
          </a:p>
          <a:p>
            <a:r>
              <a:rPr lang="en-GB" sz="1200" b="0" i="0" u="none" strike="noStrike">
                <a:effectLst/>
                <a:latin typeface="+mn-lt"/>
                <a:ea typeface="+mn-ea"/>
                <a:cs typeface="+mn-cs"/>
                <a:sym typeface="Arial"/>
              </a:rPr>
              <a:t>-</a:t>
            </a:r>
            <a:r>
              <a:rPr lang="en-GB"/>
              <a:t> </a:t>
            </a:r>
            <a:r>
              <a:rPr lang="en-GB" sz="1200" b="0" i="0" u="none" strike="noStrike">
                <a:effectLst/>
                <a:latin typeface="+mn-lt"/>
                <a:ea typeface="+mn-ea"/>
                <a:cs typeface="+mn-cs"/>
                <a:sym typeface="Arial"/>
              </a:rPr>
              <a:t>Not sleeping well</a:t>
            </a:r>
          </a:p>
          <a:p>
            <a:pPr rtl="0" fontAlgn="base"/>
            <a:r>
              <a:rPr lang="en-GB" sz="1200" b="0" i="0" u="none" strike="noStrike">
                <a:effectLst/>
                <a:latin typeface="+mn-lt"/>
                <a:ea typeface="+mn-ea"/>
                <a:cs typeface="+mn-cs"/>
                <a:sym typeface="Arial"/>
              </a:rPr>
              <a:t>-</a:t>
            </a:r>
            <a:r>
              <a:rPr lang="en-GB"/>
              <a:t> </a:t>
            </a:r>
            <a:r>
              <a:rPr lang="en-GB" sz="1200" b="0" i="0" u="none" strike="noStrike">
                <a:effectLst/>
                <a:latin typeface="+mn-lt"/>
                <a:ea typeface="+mn-ea"/>
                <a:cs typeface="+mn-cs"/>
                <a:sym typeface="Arial"/>
              </a:rPr>
              <a:t>Not feeling like yourself</a:t>
            </a:r>
            <a:br>
              <a:rPr lang="en-GB" sz="1200" b="0" i="0" u="none" strike="noStrike" dirty="0">
                <a:effectLst/>
                <a:latin typeface="+mn-lt"/>
                <a:ea typeface="+mn-ea"/>
                <a:cs typeface="+mn-lt"/>
                <a:sym typeface="Arial"/>
              </a:rPr>
            </a:br>
            <a:r>
              <a:rPr lang="en-US" sz="1200" b="0" i="0" dirty="0">
                <a:effectLst/>
                <a:latin typeface="+mn-lt"/>
                <a:ea typeface="+mn-ea"/>
                <a:cs typeface="+mn-cs"/>
                <a:sym typeface="Arial"/>
              </a:rPr>
              <a:t>- Not wanting to see the people you like </a:t>
            </a:r>
          </a:p>
          <a:p>
            <a:pPr rtl="0" fontAlgn="base"/>
            <a:r>
              <a:rPr lang="en-US" sz="1200" b="0" i="0" dirty="0">
                <a:effectLst/>
                <a:latin typeface="+mn-lt"/>
                <a:ea typeface="+mn-ea"/>
                <a:cs typeface="+mn-cs"/>
                <a:sym typeface="Arial"/>
              </a:rPr>
              <a:t> </a:t>
            </a:r>
          </a:p>
          <a:p>
            <a:pPr rtl="0" fontAlgn="base"/>
            <a:r>
              <a:rPr lang="en-US" sz="1200" b="1" i="0" dirty="0">
                <a:effectLst/>
                <a:latin typeface="+mn-lt"/>
                <a:ea typeface="+mn-ea"/>
                <a:cs typeface="+mn-cs"/>
                <a:sym typeface="Arial"/>
              </a:rPr>
              <a:t>Amber</a:t>
            </a:r>
            <a:r>
              <a:rPr lang="en-US" sz="1200" b="0" i="0" dirty="0">
                <a:effectLst/>
                <a:latin typeface="+mn-lt"/>
                <a:ea typeface="+mn-ea"/>
                <a:cs typeface="+mn-cs"/>
                <a:sym typeface="Arial"/>
              </a:rPr>
              <a:t> </a:t>
            </a:r>
          </a:p>
          <a:p>
            <a:pPr rtl="0" fontAlgn="base"/>
            <a:r>
              <a:rPr lang="en-US" sz="1200" b="0" i="0">
                <a:effectLst/>
                <a:latin typeface="+mn-lt"/>
                <a:ea typeface="+mn-ea"/>
                <a:cs typeface="+mn-cs"/>
                <a:sym typeface="Arial"/>
              </a:rPr>
              <a:t>-</a:t>
            </a:r>
            <a:r>
              <a:rPr lang="en-US"/>
              <a:t> </a:t>
            </a:r>
            <a:r>
              <a:rPr lang="en-US" sz="1200" b="0" i="0">
                <a:effectLst/>
                <a:latin typeface="+mn-lt"/>
                <a:ea typeface="+mn-ea"/>
                <a:cs typeface="+mn-cs"/>
                <a:sym typeface="Arial"/>
              </a:rPr>
              <a:t>Increased anger, anxiety </a:t>
            </a:r>
          </a:p>
          <a:p>
            <a:pPr rtl="0" fontAlgn="base"/>
            <a:r>
              <a:rPr lang="en-US"/>
              <a:t>- </a:t>
            </a:r>
            <a:r>
              <a:rPr lang="en-US" sz="1200" b="0" i="0">
                <a:effectLst/>
                <a:latin typeface="+mn-lt"/>
                <a:ea typeface="+mn-ea"/>
                <a:cs typeface="+mn-cs"/>
                <a:sym typeface="Arial"/>
              </a:rPr>
              <a:t>Feeling tearful and sad a lot of the time </a:t>
            </a:r>
          </a:p>
          <a:p>
            <a:pPr rtl="0" fontAlgn="base"/>
            <a:r>
              <a:rPr lang="en-US" sz="1200" b="0" i="0">
                <a:effectLst/>
                <a:latin typeface="+mn-lt"/>
                <a:ea typeface="+mn-ea"/>
                <a:cs typeface="+mn-cs"/>
                <a:sym typeface="Arial"/>
              </a:rPr>
              <a:t>-</a:t>
            </a:r>
            <a:r>
              <a:rPr lang="en-US"/>
              <a:t> </a:t>
            </a:r>
            <a:r>
              <a:rPr lang="en-US" sz="1200" b="0" i="0">
                <a:effectLst/>
                <a:latin typeface="+mn-lt"/>
                <a:ea typeface="+mn-ea"/>
                <a:cs typeface="+mn-cs"/>
                <a:sym typeface="Arial"/>
              </a:rPr>
              <a:t>Not sleeping well </a:t>
            </a:r>
          </a:p>
          <a:p>
            <a:pPr rtl="0" fontAlgn="base"/>
            <a:r>
              <a:rPr lang="en-US" sz="1200" b="0" i="0" dirty="0">
                <a:effectLst/>
                <a:latin typeface="+mn-lt"/>
                <a:ea typeface="+mn-ea"/>
                <a:cs typeface="+mn-cs"/>
                <a:sym typeface="Arial"/>
              </a:rPr>
              <a:t>- Not wanting to see anyone at all </a:t>
            </a:r>
          </a:p>
          <a:p>
            <a:pPr rtl="0" fontAlgn="base"/>
            <a:r>
              <a:rPr lang="en-US" sz="1200" b="0" i="0" dirty="0">
                <a:effectLst/>
                <a:latin typeface="+mn-lt"/>
                <a:ea typeface="+mn-ea"/>
                <a:cs typeface="+mn-cs"/>
                <a:sym typeface="Arial"/>
              </a:rPr>
              <a:t>- Finding it hard to concentrate and doing less well at school </a:t>
            </a:r>
          </a:p>
          <a:p>
            <a:pPr rtl="0" fontAlgn="base"/>
            <a:r>
              <a:rPr lang="en-US" sz="1200" b="0" i="0" dirty="0">
                <a:effectLst/>
                <a:latin typeface="+mn-lt"/>
                <a:ea typeface="+mn-ea"/>
                <a:cs typeface="+mn-cs"/>
                <a:sym typeface="Arial"/>
              </a:rPr>
              <a:t> </a:t>
            </a:r>
          </a:p>
          <a:p>
            <a:pPr rtl="0" fontAlgn="base"/>
            <a:r>
              <a:rPr lang="en-US" sz="1200" b="1" i="0" dirty="0">
                <a:effectLst/>
                <a:latin typeface="+mn-lt"/>
                <a:ea typeface="+mn-ea"/>
                <a:cs typeface="+mn-cs"/>
                <a:sym typeface="Arial"/>
              </a:rPr>
              <a:t>Red</a:t>
            </a:r>
            <a:r>
              <a:rPr lang="en-US" sz="1200" b="0" i="0" dirty="0">
                <a:effectLst/>
                <a:latin typeface="+mn-lt"/>
                <a:ea typeface="+mn-ea"/>
                <a:cs typeface="+mn-cs"/>
                <a:sym typeface="Arial"/>
              </a:rPr>
              <a:t> </a:t>
            </a:r>
          </a:p>
          <a:p>
            <a:pPr rtl="0" fontAlgn="base"/>
            <a:r>
              <a:rPr lang="en-US" sz="1200" b="0" i="0">
                <a:effectLst/>
                <a:latin typeface="+mn-lt"/>
                <a:ea typeface="+mn-ea"/>
                <a:cs typeface="+mn-cs"/>
                <a:sym typeface="Arial"/>
              </a:rPr>
              <a:t>-</a:t>
            </a:r>
            <a:r>
              <a:rPr lang="en-US"/>
              <a:t> </a:t>
            </a:r>
            <a:r>
              <a:rPr lang="en-US" sz="1200" b="0" i="0">
                <a:effectLst/>
                <a:latin typeface="+mn-lt"/>
                <a:ea typeface="+mn-ea"/>
                <a:cs typeface="+mn-cs"/>
                <a:sym typeface="Arial"/>
              </a:rPr>
              <a:t>Trouble controlling emotions </a:t>
            </a:r>
          </a:p>
          <a:p>
            <a:pPr rtl="0" fontAlgn="base"/>
            <a:r>
              <a:rPr lang="en-US" sz="1200" b="0" i="0">
                <a:effectLst/>
                <a:latin typeface="+mn-lt"/>
                <a:ea typeface="+mn-ea"/>
                <a:cs typeface="+mn-cs"/>
                <a:sym typeface="Arial"/>
              </a:rPr>
              <a:t>-</a:t>
            </a:r>
            <a:r>
              <a:rPr lang="en-US"/>
              <a:t> </a:t>
            </a:r>
            <a:r>
              <a:rPr lang="en-US" sz="1200" b="0" i="0">
                <a:effectLst/>
                <a:latin typeface="+mn-lt"/>
                <a:ea typeface="+mn-ea"/>
                <a:cs typeface="+mn-cs"/>
                <a:sym typeface="Arial"/>
              </a:rPr>
              <a:t>Feeling very anxious </a:t>
            </a:r>
          </a:p>
          <a:p>
            <a:pPr rtl="0" fontAlgn="base"/>
            <a:r>
              <a:rPr lang="en-US" sz="1200" b="0" i="0">
                <a:effectLst/>
                <a:latin typeface="+mn-lt"/>
                <a:ea typeface="+mn-ea"/>
                <a:cs typeface="+mn-cs"/>
                <a:sym typeface="Arial"/>
              </a:rPr>
              <a:t>-</a:t>
            </a:r>
            <a:r>
              <a:rPr lang="en-US"/>
              <a:t> </a:t>
            </a:r>
            <a:r>
              <a:rPr lang="en-US" sz="1200" b="0" i="0">
                <a:effectLst/>
                <a:latin typeface="+mn-lt"/>
                <a:ea typeface="+mn-ea"/>
                <a:cs typeface="+mn-cs"/>
                <a:sym typeface="Arial"/>
              </a:rPr>
              <a:t>Panic attacks  </a:t>
            </a:r>
          </a:p>
          <a:p>
            <a:pPr rtl="0" fontAlgn="base"/>
            <a:r>
              <a:rPr lang="en-US" sz="1200" b="0" i="0" dirty="0">
                <a:effectLst/>
                <a:latin typeface="+mn-lt"/>
                <a:ea typeface="+mn-ea"/>
                <a:cs typeface="+mn-cs"/>
                <a:sym typeface="Arial"/>
              </a:rPr>
              <a:t>- Depressed mood, feeling overwhelmed </a:t>
            </a:r>
          </a:p>
          <a:p>
            <a:pPr rtl="0" fontAlgn="base"/>
            <a:r>
              <a:rPr lang="en-US" sz="1200" b="0" i="0">
                <a:effectLst/>
                <a:latin typeface="+mn-lt"/>
                <a:ea typeface="+mn-ea"/>
                <a:cs typeface="+mn-cs"/>
                <a:sym typeface="Arial"/>
              </a:rPr>
              <a:t>-</a:t>
            </a:r>
            <a:r>
              <a:rPr lang="en-US"/>
              <a:t> </a:t>
            </a:r>
            <a:r>
              <a:rPr lang="en-US" sz="1200" b="0" i="0">
                <a:effectLst/>
                <a:latin typeface="+mn-lt"/>
                <a:ea typeface="+mn-ea"/>
                <a:cs typeface="+mn-cs"/>
                <a:sym typeface="Arial"/>
              </a:rPr>
              <a:t>Constant tiredness, very poor sleep </a:t>
            </a:r>
          </a:p>
          <a:p>
            <a:pPr rtl="0" fontAlgn="base"/>
            <a:r>
              <a:rPr lang="en-US" sz="1200" b="0" i="0">
                <a:effectLst/>
                <a:latin typeface="+mn-lt"/>
                <a:ea typeface="+mn-ea"/>
                <a:cs typeface="+mn-cs"/>
                <a:sym typeface="Arial"/>
              </a:rPr>
              <a:t>-</a:t>
            </a:r>
            <a:r>
              <a:rPr lang="en-US"/>
              <a:t> </a:t>
            </a:r>
            <a:r>
              <a:rPr lang="en-US" sz="1200" b="0" i="0">
                <a:effectLst/>
                <a:latin typeface="+mn-lt"/>
                <a:ea typeface="+mn-ea"/>
                <a:cs typeface="+mn-cs"/>
                <a:sym typeface="Arial"/>
              </a:rPr>
              <a:t>Feeling confused about what is real </a:t>
            </a:r>
          </a:p>
          <a:p>
            <a:pPr rtl="0" fontAlgn="base"/>
            <a:r>
              <a:rPr lang="en-US"/>
              <a:t>- </a:t>
            </a:r>
            <a:r>
              <a:rPr lang="en-US" sz="1200" b="0" i="0">
                <a:effectLst/>
                <a:latin typeface="+mn-lt"/>
                <a:ea typeface="+mn-ea"/>
                <a:cs typeface="+mn-cs"/>
                <a:sym typeface="Arial"/>
              </a:rPr>
              <a:t>Choosing not to see anyone </a:t>
            </a:r>
          </a:p>
          <a:p>
            <a:pPr rtl="0" fontAlgn="base"/>
            <a:r>
              <a:rPr lang="en-US" sz="1200" b="0" i="0">
                <a:effectLst/>
                <a:latin typeface="+mn-lt"/>
                <a:ea typeface="+mn-ea"/>
                <a:cs typeface="+mn-cs"/>
                <a:sym typeface="Arial"/>
              </a:rPr>
              <a:t>-</a:t>
            </a:r>
            <a:r>
              <a:rPr lang="en-US"/>
              <a:t> </a:t>
            </a:r>
            <a:r>
              <a:rPr lang="en-US" sz="1200" b="0" i="0">
                <a:effectLst/>
                <a:latin typeface="+mn-lt"/>
                <a:ea typeface="+mn-ea"/>
                <a:cs typeface="+mn-cs"/>
                <a:sym typeface="Arial"/>
              </a:rPr>
              <a:t>Thinking about hurting yourself (on purpose) </a:t>
            </a:r>
          </a:p>
          <a:p>
            <a:pPr rtl="0" fontAlgn="base"/>
            <a:r>
              <a:rPr lang="en-US" sz="1200" b="0" i="0">
                <a:effectLst/>
                <a:latin typeface="+mn-lt"/>
                <a:ea typeface="+mn-ea"/>
                <a:cs typeface="+mn-cs"/>
                <a:sym typeface="Arial"/>
              </a:rPr>
              <a:t>-</a:t>
            </a:r>
            <a:r>
              <a:rPr lang="en-US"/>
              <a:t> </a:t>
            </a:r>
            <a:r>
              <a:rPr lang="en-US" sz="1200" b="0" i="0">
                <a:effectLst/>
                <a:latin typeface="+mn-lt"/>
                <a:ea typeface="+mn-ea"/>
                <a:cs typeface="+mn-cs"/>
                <a:sym typeface="Arial"/>
              </a:rPr>
              <a:t>Thinking about ending your life </a:t>
            </a:r>
            <a:endParaRPr lang="en-GB" sz="1200" b="0" i="0" u="none" strike="noStrike">
              <a:effectLst/>
              <a:latin typeface="+mn-lt"/>
              <a:ea typeface="+mn-ea"/>
              <a:cs typeface="+mn-cs"/>
              <a:sym typeface="Arial"/>
            </a:endParaRPr>
          </a:p>
          <a:p>
            <a:br>
              <a:rPr lang="en-GB" sz="1200" b="0" i="0" u="none" strike="noStrike" dirty="0">
                <a:effectLst/>
                <a:latin typeface="+mn-lt"/>
                <a:ea typeface="+mn-ea"/>
                <a:cs typeface="+mn-cs"/>
                <a:sym typeface="Arial"/>
              </a:rPr>
            </a:br>
            <a:endParaRPr lang="en-US" dirty="0"/>
          </a:p>
        </p:txBody>
      </p:sp>
    </p:spTree>
    <p:extLst>
      <p:ext uri="{BB962C8B-B14F-4D97-AF65-F5344CB8AC3E}">
        <p14:creationId xmlns:p14="http://schemas.microsoft.com/office/powerpoint/2010/main" val="77494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0" u="none" strike="noStrike">
                <a:effectLst/>
                <a:latin typeface="+mn-lt"/>
                <a:ea typeface="+mn-ea"/>
                <a:cs typeface="+mn-cs"/>
                <a:sym typeface="Arial"/>
              </a:rPr>
              <a:t>Ask the children to think about the examples shown of physical and mental health. Which category might they go in? For younger children</a:t>
            </a:r>
            <a:r>
              <a:rPr lang="en-GB"/>
              <a:t>,</a:t>
            </a:r>
            <a:r>
              <a:rPr lang="en-GB" sz="1200" b="0" i="0" u="none" strike="noStrike">
                <a:effectLst/>
                <a:latin typeface="+mn-lt"/>
                <a:ea typeface="+mn-ea"/>
                <a:cs typeface="+mn-cs"/>
                <a:sym typeface="Arial"/>
              </a:rPr>
              <a:t> give additional examples from the list below. For older children, ask them to think of examples for each category – including both physical and mental health examples. Prompt as needed and highlight what the solutions for each of these examples might be.</a:t>
            </a:r>
            <a:r>
              <a:rPr lang="en-GB"/>
              <a:t> </a:t>
            </a:r>
            <a:endParaRPr lang="en-GB" sz="1200" b="0" i="0" u="none" strike="noStrike" dirty="0">
              <a:effectLst/>
              <a:latin typeface="+mn-lt"/>
              <a:ea typeface="+mn-ea"/>
              <a:cs typeface="+mn-cs"/>
              <a:sym typeface="Arial"/>
            </a:endParaRPr>
          </a:p>
          <a:p>
            <a:endParaRPr lang="en-GB" sz="1200" b="0" i="0" u="none" strike="noStrike" dirty="0">
              <a:effectLst/>
              <a:latin typeface="+mn-lt"/>
              <a:ea typeface="+mn-ea"/>
              <a:cs typeface="+mn-cs"/>
              <a:sym typeface="Arial"/>
            </a:endParaRPr>
          </a:p>
          <a:p>
            <a:r>
              <a:rPr lang="en-GB" sz="1200" b="1" i="0" u="none" strike="noStrike" dirty="0">
                <a:effectLst/>
                <a:latin typeface="+mn-lt"/>
                <a:ea typeface="+mn-ea"/>
                <a:cs typeface="+mn-cs"/>
                <a:sym typeface="Arial"/>
              </a:rPr>
              <a:t>Examples</a:t>
            </a:r>
            <a:r>
              <a:rPr lang="en-GB" sz="1200" b="0" i="0" u="none" strike="noStrike" dirty="0">
                <a:effectLst/>
                <a:latin typeface="+mn-lt"/>
                <a:ea typeface="+mn-ea"/>
                <a:cs typeface="+mn-cs"/>
                <a:sym typeface="Arial"/>
              </a:rPr>
              <a:t>:</a:t>
            </a:r>
          </a:p>
          <a:p>
            <a:endParaRPr lang="en-GB" sz="1200" b="0" i="0" u="none" strike="noStrike" dirty="0">
              <a:effectLst/>
              <a:latin typeface="+mn-lt"/>
              <a:ea typeface="+mn-ea"/>
              <a:cs typeface="+mn-cs"/>
              <a:sym typeface="Arial"/>
            </a:endParaRPr>
          </a:p>
          <a:p>
            <a:r>
              <a:rPr lang="en-GB" sz="1200" b="0" i="0" u="none" strike="noStrike" dirty="0">
                <a:effectLst/>
                <a:latin typeface="+mn-lt"/>
                <a:ea typeface="+mn-ea"/>
                <a:cs typeface="+mn-cs"/>
                <a:sym typeface="Arial"/>
              </a:rPr>
              <a:t>Getting a bump or a bruise (physically healthy – may need a little care, will heal quickly)</a:t>
            </a:r>
          </a:p>
          <a:p>
            <a:endParaRPr lang="en-GB" sz="1200" b="0" i="0" u="none" strike="noStrike" dirty="0">
              <a:effectLst/>
              <a:latin typeface="+mn-lt"/>
              <a:ea typeface="+mn-ea"/>
              <a:cs typeface="+mn-cs"/>
              <a:sym typeface="Arial"/>
            </a:endParaRPr>
          </a:p>
          <a:p>
            <a:r>
              <a:rPr lang="en-GB" sz="1200" b="0" i="0" u="none" strike="noStrike" dirty="0">
                <a:effectLst/>
                <a:latin typeface="+mn-lt"/>
                <a:ea typeface="+mn-ea"/>
                <a:cs typeface="+mn-cs"/>
                <a:sym typeface="Arial"/>
              </a:rPr>
              <a:t>Having a cold or not feeling well but still being able to play (physically reacting –</a:t>
            </a:r>
            <a:r>
              <a:rPr lang="en-GB" dirty="0"/>
              <a:t> </a:t>
            </a:r>
            <a:r>
              <a:rPr lang="en-GB" sz="1200" b="0" i="0" u="none" strike="noStrike" dirty="0">
                <a:effectLst/>
                <a:latin typeface="+mn-lt"/>
                <a:ea typeface="+mn-ea"/>
                <a:cs typeface="+mn-cs"/>
                <a:sym typeface="Arial"/>
              </a:rPr>
              <a:t>may need some medicine, but you’ll go back to healthy soon by taking care of yourself)</a:t>
            </a:r>
          </a:p>
          <a:p>
            <a:endParaRPr lang="en-GB" sz="1200" b="0" i="0" u="none" strike="noStrike" dirty="0">
              <a:effectLst/>
              <a:latin typeface="+mn-lt"/>
              <a:ea typeface="+mn-ea"/>
              <a:cs typeface="+mn-cs"/>
              <a:sym typeface="Arial"/>
            </a:endParaRPr>
          </a:p>
          <a:p>
            <a:r>
              <a:rPr lang="en-GB" sz="1200" b="0" i="0" u="none" strike="noStrike">
                <a:effectLst/>
                <a:latin typeface="+mn-lt"/>
                <a:ea typeface="+mn-ea"/>
                <a:cs typeface="+mn-cs"/>
                <a:sym typeface="Arial"/>
              </a:rPr>
              <a:t>Having a broken arm or leg (physically </a:t>
            </a:r>
            <a:r>
              <a:rPr lang="en-GB"/>
              <a:t>Injured - you’ll</a:t>
            </a:r>
            <a:r>
              <a:rPr lang="en-GB" sz="1200" b="0" i="0" u="none" strike="noStrike">
                <a:effectLst/>
                <a:latin typeface="+mn-lt"/>
                <a:ea typeface="+mn-ea"/>
                <a:cs typeface="+mn-cs"/>
                <a:sym typeface="Arial"/>
              </a:rPr>
              <a:t> need medical help to be healed)</a:t>
            </a:r>
          </a:p>
          <a:p>
            <a:endParaRPr lang="en-GB" sz="1200" b="0" i="0" u="none" strike="noStrike" dirty="0">
              <a:effectLst/>
              <a:latin typeface="+mn-lt"/>
              <a:ea typeface="+mn-ea"/>
              <a:cs typeface="+mn-cs"/>
              <a:sym typeface="Arial"/>
            </a:endParaRPr>
          </a:p>
          <a:p>
            <a:r>
              <a:rPr lang="en-GB" sz="1200" b="0" i="0" u="none" strike="noStrike">
                <a:effectLst/>
                <a:latin typeface="+mn-lt"/>
                <a:ea typeface="+mn-ea"/>
                <a:cs typeface="+mn-cs"/>
                <a:sym typeface="Arial"/>
              </a:rPr>
              <a:t>Being ill with a virus like COVID-19</a:t>
            </a:r>
            <a:r>
              <a:rPr lang="en-GB"/>
              <a:t> </a:t>
            </a:r>
            <a:r>
              <a:rPr lang="en-GB" sz="1200" b="0" i="0" u="none" strike="noStrike">
                <a:effectLst/>
                <a:latin typeface="+mn-lt"/>
                <a:ea typeface="+mn-ea"/>
                <a:cs typeface="+mn-cs"/>
                <a:sym typeface="Arial"/>
              </a:rPr>
              <a:t>(physically ill –</a:t>
            </a:r>
            <a:r>
              <a:rPr lang="en-GB"/>
              <a:t> </a:t>
            </a:r>
            <a:r>
              <a:rPr lang="en-GB" sz="1200" b="0" i="0" u="none" strike="noStrike">
                <a:effectLst/>
                <a:latin typeface="+mn-lt"/>
                <a:ea typeface="+mn-ea"/>
                <a:cs typeface="+mn-cs"/>
                <a:sym typeface="Arial"/>
              </a:rPr>
              <a:t>you may need medicine and regular medical help until you get better)</a:t>
            </a:r>
          </a:p>
          <a:p>
            <a:endParaRPr lang="en-GB" sz="1200" b="0" i="0" u="none" strike="noStrike" dirty="0">
              <a:effectLst/>
              <a:latin typeface="+mn-lt"/>
              <a:ea typeface="+mn-ea"/>
              <a:cs typeface="+mn-cs"/>
              <a:sym typeface="Arial"/>
            </a:endParaRPr>
          </a:p>
          <a:p>
            <a:r>
              <a:rPr lang="en-GB" sz="1200" b="0" i="0" u="none" strike="noStrike" dirty="0">
                <a:effectLst/>
                <a:latin typeface="+mn-lt"/>
                <a:ea typeface="+mn-ea"/>
                <a:cs typeface="+mn-cs"/>
                <a:sym typeface="Arial"/>
              </a:rPr>
              <a:t>Feeling sad because you don’t like what’s for dinner (mentally healthy –</a:t>
            </a:r>
            <a:r>
              <a:rPr lang="en-GB" dirty="0"/>
              <a:t> </a:t>
            </a:r>
            <a:r>
              <a:rPr lang="en-GB" sz="1200" b="0" i="0" u="none" strike="noStrike" dirty="0">
                <a:effectLst/>
                <a:latin typeface="+mn-lt"/>
                <a:ea typeface="+mn-ea"/>
                <a:cs typeface="+mn-cs"/>
                <a:sym typeface="Arial"/>
              </a:rPr>
              <a:t>being happy or sad for short periods are all normal emotions)</a:t>
            </a:r>
          </a:p>
          <a:p>
            <a:endParaRPr lang="en-GB" sz="1200" b="0" i="0" u="none" strike="noStrike" dirty="0">
              <a:effectLst/>
              <a:latin typeface="+mn-lt"/>
              <a:ea typeface="+mn-ea"/>
              <a:cs typeface="+mn-cs"/>
              <a:sym typeface="Arial"/>
            </a:endParaRPr>
          </a:p>
          <a:p>
            <a:r>
              <a:rPr lang="en-GB" sz="1200" b="0" i="0" u="none" strike="noStrike" dirty="0">
                <a:effectLst/>
                <a:latin typeface="+mn-lt"/>
                <a:ea typeface="+mn-ea"/>
                <a:cs typeface="+mn-cs"/>
                <a:sym typeface="Arial"/>
              </a:rPr>
              <a:t>Worried about not going to school because of lockdown (mentally reacting –</a:t>
            </a:r>
            <a:r>
              <a:rPr lang="en-GB" dirty="0"/>
              <a:t> </a:t>
            </a:r>
            <a:r>
              <a:rPr lang="en-GB" sz="1200" b="0" i="0" u="none" strike="noStrike" dirty="0">
                <a:effectLst/>
                <a:latin typeface="+mn-lt"/>
                <a:ea typeface="+mn-ea"/>
                <a:cs typeface="+mn-cs"/>
                <a:sym typeface="Arial"/>
              </a:rPr>
              <a:t>you can talk to someone or need some self-care, but can usually go back to being healthy by taking care of yourself)</a:t>
            </a:r>
          </a:p>
          <a:p>
            <a:endParaRPr lang="en-GB" sz="1200" b="0" i="0" u="none" strike="noStrike" dirty="0">
              <a:effectLst/>
              <a:latin typeface="+mn-lt"/>
              <a:ea typeface="+mn-ea"/>
              <a:cs typeface="+mn-cs"/>
              <a:sym typeface="Arial"/>
            </a:endParaRPr>
          </a:p>
          <a:p>
            <a:r>
              <a:rPr lang="en-GB" sz="1200" b="0" i="0" u="none" strike="noStrike" dirty="0">
                <a:effectLst/>
                <a:latin typeface="+mn-lt"/>
                <a:ea typeface="+mn-ea"/>
                <a:cs typeface="+mn-cs"/>
                <a:sym typeface="Arial"/>
              </a:rPr>
              <a:t>Not caring about completing schoolwork any more after many months of lockdown (mentally injured –you need help to process what you’re feeling to get back to full health)</a:t>
            </a:r>
          </a:p>
          <a:p>
            <a:endParaRPr lang="en-GB" sz="1200" b="0" i="0" u="none" strike="noStrike" dirty="0">
              <a:effectLst/>
              <a:latin typeface="+mn-lt"/>
              <a:ea typeface="+mn-ea"/>
              <a:cs typeface="+mn-cs"/>
              <a:sym typeface="Arial"/>
            </a:endParaRPr>
          </a:p>
          <a:p>
            <a:r>
              <a:rPr lang="en-GB" sz="1200" b="0" i="0" u="none" strike="noStrike" dirty="0">
                <a:effectLst/>
                <a:latin typeface="+mn-lt"/>
                <a:ea typeface="+mn-ea"/>
                <a:cs typeface="+mn-cs"/>
                <a:sym typeface="Arial"/>
              </a:rPr>
              <a:t>Feeling depressed for a long time and wanting to hurt yourself (mentally ill –you need medicine and regular medical help until you get better)</a:t>
            </a:r>
          </a:p>
          <a:p>
            <a:endParaRPr lang="en-GB" sz="1200" b="0" i="0" u="none" strike="noStrike" dirty="0">
              <a:effectLst/>
              <a:latin typeface="+mn-lt"/>
              <a:ea typeface="+mn-ea"/>
              <a:cs typeface="+mn-cs"/>
              <a:sym typeface="Arial"/>
            </a:endParaRPr>
          </a:p>
          <a:p>
            <a:r>
              <a:rPr lang="en-GB" sz="1200" b="0" i="0" u="none" strike="noStrike" dirty="0">
                <a:effectLst/>
                <a:latin typeface="+mn-lt"/>
                <a:ea typeface="+mn-ea"/>
                <a:cs typeface="+mn-cs"/>
                <a:sym typeface="Arial"/>
              </a:rPr>
              <a:t>Prompt children to make the connections that:</a:t>
            </a:r>
          </a:p>
          <a:p>
            <a:r>
              <a:rPr lang="en-GB" sz="1200" b="0" i="0" u="none" strike="noStrike">
                <a:effectLst/>
                <a:latin typeface="+mn-lt"/>
                <a:ea typeface="+mn-ea"/>
                <a:cs typeface="+mn-cs"/>
                <a:sym typeface="Arial"/>
              </a:rPr>
              <a:t>• Every place on </a:t>
            </a:r>
            <a:r>
              <a:rPr lang="en-GB"/>
              <a:t>the continuum</a:t>
            </a:r>
            <a:r>
              <a:rPr lang="en-GB" sz="1200" b="0" i="0" u="none" strike="noStrike">
                <a:effectLst/>
                <a:latin typeface="+mn-lt"/>
                <a:ea typeface="+mn-ea"/>
                <a:cs typeface="+mn-cs"/>
                <a:sym typeface="Arial"/>
              </a:rPr>
              <a:t> is a completely normal place to be</a:t>
            </a:r>
          </a:p>
          <a:p>
            <a:r>
              <a:rPr lang="en-GB" sz="1200" b="0" i="0" u="none" strike="noStrike" dirty="0">
                <a:effectLst/>
                <a:latin typeface="+mn-lt"/>
                <a:ea typeface="+mn-ea"/>
                <a:cs typeface="+mn-cs"/>
                <a:sym typeface="Arial"/>
              </a:rPr>
              <a:t>• It is normal to move back and forth on the scale</a:t>
            </a:r>
          </a:p>
          <a:p>
            <a:r>
              <a:rPr lang="en-GB" sz="1200" b="0" i="0" u="none" strike="noStrike" dirty="0">
                <a:effectLst/>
                <a:latin typeface="+mn-lt"/>
                <a:ea typeface="+mn-ea"/>
                <a:cs typeface="+mn-cs"/>
                <a:sym typeface="Arial"/>
              </a:rPr>
              <a:t>• When we are healthy or reacting we can usually treat ourselves through self-care or the support of friends, family or carers; but when we are injured or ill, we usually need help from medical professionals to become healthy again.</a:t>
            </a:r>
          </a:p>
          <a:p>
            <a:endParaRPr lang="en-GB" dirty="0"/>
          </a:p>
        </p:txBody>
      </p:sp>
    </p:spTree>
    <p:extLst>
      <p:ext uri="{BB962C8B-B14F-4D97-AF65-F5344CB8AC3E}">
        <p14:creationId xmlns:p14="http://schemas.microsoft.com/office/powerpoint/2010/main" val="1539152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0" u="none" strike="noStrike" dirty="0">
                <a:effectLst/>
                <a:latin typeface="+mn-lt"/>
                <a:ea typeface="+mn-ea"/>
                <a:cs typeface="+mn-cs"/>
                <a:sym typeface="Arial"/>
              </a:rPr>
              <a:t>Invite children to make a list of six to eight emotions that they are most likely to feel day to day. Be sure to include a range of different emotions. For example: happy, angry, stressed, surprised, calm, scared, nervous.</a:t>
            </a:r>
          </a:p>
          <a:p>
            <a:endParaRPr lang="en-GB" sz="1200" b="0" i="0" u="none" strike="noStrike" dirty="0">
              <a:effectLst/>
              <a:latin typeface="+mn-lt"/>
              <a:ea typeface="+mn-ea"/>
              <a:cs typeface="+mn-cs"/>
              <a:sym typeface="Arial"/>
            </a:endParaRPr>
          </a:p>
          <a:p>
            <a:r>
              <a:rPr lang="en-GB" sz="1200" b="0" i="0" u="none" strike="noStrike" dirty="0">
                <a:effectLst/>
                <a:latin typeface="+mn-lt"/>
                <a:ea typeface="+mn-ea"/>
                <a:cs typeface="+mn-cs"/>
                <a:sym typeface="Arial"/>
              </a:rPr>
              <a:t>Using white paper or card and markers, instruct children to draw a large circle on the paper, then divide the circle into the number of wedges of emotions that they have included in their list. </a:t>
            </a:r>
          </a:p>
          <a:p>
            <a:endParaRPr lang="en-GB" sz="1200" b="0" i="0" u="none" strike="noStrike" dirty="0">
              <a:effectLst/>
              <a:latin typeface="+mn-lt"/>
              <a:ea typeface="+mn-ea"/>
              <a:cs typeface="+mn-cs"/>
              <a:sym typeface="Arial"/>
            </a:endParaRPr>
          </a:p>
          <a:p>
            <a:r>
              <a:rPr lang="en-GB" sz="1200" b="0" i="0" u="none" strike="noStrike" dirty="0">
                <a:effectLst/>
                <a:latin typeface="+mn-lt"/>
                <a:ea typeface="+mn-ea"/>
                <a:cs typeface="+mn-cs"/>
                <a:sym typeface="Arial"/>
              </a:rPr>
              <a:t>Ask children to write one of the emotions from their list in each of the wedges of the circle, then decorate each wedge to demonstrate that specific feeling. For example, they might draw emoji faces for each emotion, or draw and colour the wedge how that emotion makes them feel.</a:t>
            </a:r>
            <a:br>
              <a:rPr lang="en-GB" sz="1200" b="0" i="0" u="none" strike="noStrike" dirty="0">
                <a:effectLst/>
                <a:latin typeface="+mn-lt"/>
                <a:ea typeface="+mn-ea"/>
                <a:cs typeface="+mn-cs"/>
                <a:sym typeface="Arial"/>
              </a:rPr>
            </a:br>
            <a:br>
              <a:rPr lang="en-GB" sz="1200" b="0" i="0" u="none" strike="noStrike" dirty="0">
                <a:effectLst/>
                <a:latin typeface="+mn-lt"/>
                <a:ea typeface="+mn-ea"/>
                <a:cs typeface="+mn-cs"/>
                <a:sym typeface="Arial"/>
              </a:rPr>
            </a:br>
            <a:r>
              <a:rPr lang="en-GB" sz="1200" b="0" i="0" u="none" strike="noStrike" dirty="0">
                <a:effectLst/>
                <a:latin typeface="+mn-lt"/>
                <a:ea typeface="+mn-ea"/>
                <a:cs typeface="+mn-cs"/>
                <a:sym typeface="Arial"/>
              </a:rPr>
              <a:t>Ask children to cut out the circle to complete the emotion wheel, then use a clothes peg or paper clip to mark how they might be feeling in the moment.</a:t>
            </a:r>
          </a:p>
          <a:p>
            <a:endParaRPr lang="en-GB" sz="1200" b="0" i="0" u="none" strike="noStrike" dirty="0">
              <a:effectLst/>
              <a:latin typeface="+mn-lt"/>
              <a:ea typeface="+mn-ea"/>
              <a:cs typeface="+mn-cs"/>
              <a:sym typeface="Arial"/>
            </a:endParaRPr>
          </a:p>
          <a:p>
            <a:r>
              <a:rPr lang="en-GB" sz="1200" b="0" i="0" u="none" strike="noStrike" dirty="0">
                <a:effectLst/>
                <a:latin typeface="+mn-lt"/>
                <a:ea typeface="+mn-ea"/>
                <a:cs typeface="+mn-cs"/>
                <a:sym typeface="Arial"/>
              </a:rPr>
              <a:t>Explain that we can use our emotion wheel to help us identify at any time how we might be feeling. This is important because when we can identify how we are feeling, it helps us talk about it and it helps us know what actions we might take if we want to change our feelings or behaviour. </a:t>
            </a:r>
          </a:p>
          <a:p>
            <a:endParaRPr lang="en-GB" sz="1200" b="0" i="0" u="none" strike="noStrike" dirty="0">
              <a:effectLst/>
              <a:latin typeface="+mn-lt"/>
              <a:ea typeface="+mn-ea"/>
              <a:cs typeface="+mn-cs"/>
              <a:sym typeface="Arial"/>
            </a:endParaRPr>
          </a:p>
          <a:p>
            <a:r>
              <a:rPr lang="en-GB" sz="1200" b="0" i="0" u="none" strike="noStrike">
                <a:effectLst/>
                <a:latin typeface="+mn-lt"/>
                <a:ea typeface="+mn-ea"/>
                <a:cs typeface="+mn-cs"/>
                <a:sym typeface="Arial"/>
              </a:rPr>
              <a:t>Having good mental health, doesn't mean feeling happy all day, every day: most people feel sad or worried at least sometimes. However, if someone is feeling very sad or worried, for long periods of time, it's important not to ignore that, and talk to somebody.</a:t>
            </a:r>
            <a:endParaRPr lang="en-US"/>
          </a:p>
        </p:txBody>
      </p:sp>
    </p:spTree>
    <p:extLst>
      <p:ext uri="{BB962C8B-B14F-4D97-AF65-F5344CB8AC3E}">
        <p14:creationId xmlns:p14="http://schemas.microsoft.com/office/powerpoint/2010/main" val="3021338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0" u="none" strike="noStrike" dirty="0">
                <a:effectLst/>
                <a:latin typeface="+mn-lt"/>
                <a:ea typeface="+mn-ea"/>
                <a:cs typeface="+mn-cs"/>
                <a:sym typeface="Arial"/>
              </a:rPr>
              <a:t>Complete the lesson by reminding children of the connection to Article 13 of the CRC. Children have the right to share freely with others what they learn, think and feel, by talking, drawing, writing or in other ways, unless it harms people.</a:t>
            </a:r>
            <a:endParaRPr lang="en-US" dirty="0"/>
          </a:p>
        </p:txBody>
      </p:sp>
    </p:spTree>
    <p:extLst>
      <p:ext uri="{BB962C8B-B14F-4D97-AF65-F5344CB8AC3E}">
        <p14:creationId xmlns:p14="http://schemas.microsoft.com/office/powerpoint/2010/main" val="2156147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0" u="none" strike="noStrike" dirty="0">
                <a:effectLst/>
                <a:latin typeface="+mn-lt"/>
                <a:ea typeface="+mn-ea"/>
                <a:cs typeface="+mn-cs"/>
                <a:sym typeface="Arial"/>
              </a:rPr>
              <a:t>Share Paddington’s story</a:t>
            </a:r>
            <a:endParaRPr lang="en-US" dirty="0"/>
          </a:p>
        </p:txBody>
      </p:sp>
    </p:spTree>
    <p:extLst>
      <p:ext uri="{BB962C8B-B14F-4D97-AF65-F5344CB8AC3E}">
        <p14:creationId xmlns:p14="http://schemas.microsoft.com/office/powerpoint/2010/main" val="3957445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0" u="none" strike="noStrike" dirty="0">
                <a:effectLst/>
                <a:latin typeface="+mn-lt"/>
                <a:ea typeface="+mn-ea"/>
                <a:cs typeface="+mn-cs"/>
                <a:sym typeface="Arial"/>
              </a:rPr>
              <a:t>What are emotions?</a:t>
            </a:r>
            <a:br>
              <a:rPr lang="en-GB" sz="1200" b="0" i="0" u="none" strike="noStrike" dirty="0">
                <a:effectLst/>
                <a:latin typeface="+mn-lt"/>
                <a:ea typeface="+mn-ea"/>
                <a:cs typeface="+mn-cs"/>
                <a:sym typeface="Arial"/>
              </a:rPr>
            </a:br>
            <a:br>
              <a:rPr lang="en-GB" sz="1200" b="0" i="0" u="none" strike="noStrike" dirty="0">
                <a:effectLst/>
                <a:latin typeface="+mn-lt"/>
                <a:ea typeface="+mn-ea"/>
                <a:cs typeface="+mn-cs"/>
                <a:sym typeface="Arial"/>
              </a:rPr>
            </a:br>
            <a:r>
              <a:rPr lang="en-GB" sz="1200" b="1" i="1" u="none" strike="noStrike" dirty="0">
                <a:effectLst/>
                <a:latin typeface="+mn-lt"/>
                <a:ea typeface="+mn-ea"/>
                <a:cs typeface="+mn-cs"/>
                <a:sym typeface="Arial"/>
              </a:rPr>
              <a:t>Emotions</a:t>
            </a:r>
            <a:r>
              <a:rPr lang="en-GB" sz="1200" b="0" i="0" u="none" strike="noStrike" dirty="0">
                <a:effectLst/>
                <a:latin typeface="+mn-lt"/>
                <a:ea typeface="+mn-ea"/>
                <a:cs typeface="+mn-cs"/>
                <a:sym typeface="Arial"/>
              </a:rPr>
              <a:t> are also called </a:t>
            </a:r>
            <a:r>
              <a:rPr lang="en-GB" sz="1200" b="1" i="1" u="none" strike="noStrike" dirty="0">
                <a:effectLst/>
                <a:latin typeface="+mn-lt"/>
                <a:ea typeface="+mn-ea"/>
                <a:cs typeface="+mn-cs"/>
                <a:sym typeface="Arial"/>
              </a:rPr>
              <a:t>feelings</a:t>
            </a:r>
            <a:r>
              <a:rPr lang="en-GB" sz="1200" b="0" i="0" u="none" strike="noStrike" dirty="0">
                <a:effectLst/>
                <a:latin typeface="+mn-lt"/>
                <a:ea typeface="+mn-ea"/>
                <a:cs typeface="+mn-cs"/>
                <a:sym typeface="Arial"/>
              </a:rPr>
              <a:t> like being happy or anger or scared.</a:t>
            </a:r>
            <a:endParaRPr lang="en-US" dirty="0"/>
          </a:p>
        </p:txBody>
      </p:sp>
    </p:spTree>
    <p:extLst>
      <p:ext uri="{BB962C8B-B14F-4D97-AF65-F5344CB8AC3E}">
        <p14:creationId xmlns:p14="http://schemas.microsoft.com/office/powerpoint/2010/main" val="1884911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1" u="none" strike="noStrike" dirty="0">
                <a:effectLst/>
                <a:latin typeface="+mn-lt"/>
                <a:ea typeface="+mn-ea"/>
                <a:cs typeface="+mn-cs"/>
                <a:sym typeface="Arial"/>
              </a:rPr>
              <a:t>How do you think Paddington felt? </a:t>
            </a:r>
            <a:br>
              <a:rPr lang="en-GB" sz="1200" b="0" i="1" u="none" strike="noStrike" dirty="0">
                <a:effectLst/>
                <a:latin typeface="+mn-lt"/>
                <a:ea typeface="+mn-ea"/>
                <a:cs typeface="+mn-cs"/>
                <a:sym typeface="Arial"/>
              </a:rPr>
            </a:br>
            <a:br>
              <a:rPr lang="en-GB" sz="1200" b="0" i="1" u="none" strike="noStrike" dirty="0">
                <a:effectLst/>
                <a:latin typeface="+mn-lt"/>
                <a:ea typeface="+mn-ea"/>
                <a:cs typeface="+mn-cs"/>
                <a:sym typeface="Arial"/>
              </a:rPr>
            </a:br>
            <a:r>
              <a:rPr lang="en-GB" sz="1200" b="0" i="1" u="none" strike="noStrike" dirty="0">
                <a:effectLst/>
                <a:latin typeface="+mn-lt"/>
                <a:ea typeface="+mn-ea"/>
                <a:cs typeface="+mn-cs"/>
                <a:sym typeface="Arial"/>
              </a:rPr>
              <a:t>Why do you think he felt that way? </a:t>
            </a:r>
            <a:br>
              <a:rPr lang="en-GB" sz="1200" b="0" i="1" u="none" strike="noStrike" dirty="0">
                <a:effectLst/>
                <a:latin typeface="+mn-lt"/>
                <a:ea typeface="+mn-ea"/>
                <a:cs typeface="+mn-cs"/>
                <a:sym typeface="Arial"/>
              </a:rPr>
            </a:br>
            <a:br>
              <a:rPr lang="en-GB" sz="1200" b="0" i="1" u="none" strike="noStrike" dirty="0">
                <a:effectLst/>
                <a:latin typeface="+mn-lt"/>
                <a:ea typeface="+mn-ea"/>
                <a:cs typeface="+mn-cs"/>
                <a:sym typeface="Arial"/>
              </a:rPr>
            </a:br>
            <a:r>
              <a:rPr lang="en-GB" sz="1200" b="0" i="1" u="none" strike="noStrike" dirty="0">
                <a:effectLst/>
                <a:latin typeface="+mn-lt"/>
                <a:ea typeface="+mn-ea"/>
                <a:cs typeface="+mn-cs"/>
                <a:sym typeface="Arial"/>
              </a:rPr>
              <a:t>Can you think of anything else? </a:t>
            </a:r>
            <a:br>
              <a:rPr lang="en-GB" sz="1200" b="0" i="0" u="none" strike="noStrike" dirty="0">
                <a:effectLst/>
                <a:latin typeface="+mn-lt"/>
                <a:ea typeface="+mn-ea"/>
                <a:cs typeface="+mn-cs"/>
                <a:sym typeface="Arial"/>
              </a:rPr>
            </a:br>
            <a:br>
              <a:rPr lang="en-GB" sz="1200" b="0" i="0" u="none" strike="noStrike" dirty="0">
                <a:effectLst/>
                <a:latin typeface="+mn-lt"/>
                <a:ea typeface="+mn-ea"/>
                <a:cs typeface="+mn-cs"/>
                <a:sym typeface="Arial"/>
              </a:rPr>
            </a:br>
            <a:r>
              <a:rPr lang="en-GB" sz="1200" b="0" i="0" u="none" strike="noStrike" dirty="0">
                <a:effectLst/>
                <a:latin typeface="+mn-lt"/>
                <a:ea typeface="+mn-ea"/>
                <a:cs typeface="+mn-cs"/>
                <a:sym typeface="Arial"/>
              </a:rPr>
              <a:t>Prompts: Sad, worried</a:t>
            </a:r>
            <a:endParaRPr lang="en-US" dirty="0"/>
          </a:p>
        </p:txBody>
      </p:sp>
    </p:spTree>
    <p:extLst>
      <p:ext uri="{BB962C8B-B14F-4D97-AF65-F5344CB8AC3E}">
        <p14:creationId xmlns:p14="http://schemas.microsoft.com/office/powerpoint/2010/main" val="178794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1" u="none" strike="noStrike" dirty="0">
                <a:effectLst/>
                <a:latin typeface="+mn-lt"/>
                <a:ea typeface="+mn-ea"/>
                <a:cs typeface="+mn-cs"/>
                <a:sym typeface="Arial"/>
              </a:rPr>
              <a:t>How do you think Paddington felt? </a:t>
            </a:r>
            <a:br>
              <a:rPr lang="en-GB" sz="1200" b="0" i="1" u="none" strike="noStrike" dirty="0">
                <a:effectLst/>
                <a:latin typeface="+mn-lt"/>
                <a:ea typeface="+mn-ea"/>
                <a:cs typeface="+mn-cs"/>
                <a:sym typeface="Arial"/>
              </a:rPr>
            </a:br>
            <a:br>
              <a:rPr lang="en-GB" sz="1200" b="0" i="1" u="none" strike="noStrike" dirty="0">
                <a:effectLst/>
                <a:latin typeface="+mn-lt"/>
                <a:ea typeface="+mn-ea"/>
                <a:cs typeface="+mn-cs"/>
                <a:sym typeface="Arial"/>
              </a:rPr>
            </a:br>
            <a:r>
              <a:rPr lang="en-GB" sz="1200" b="0" i="1" u="none" strike="noStrike" dirty="0">
                <a:effectLst/>
                <a:latin typeface="+mn-lt"/>
                <a:ea typeface="+mn-ea"/>
                <a:cs typeface="+mn-cs"/>
                <a:sym typeface="Arial"/>
              </a:rPr>
              <a:t>Why do you think he felt that way? </a:t>
            </a:r>
            <a:br>
              <a:rPr lang="en-GB" sz="1200" b="0" i="1" u="none" strike="noStrike" dirty="0">
                <a:effectLst/>
                <a:latin typeface="+mn-lt"/>
                <a:ea typeface="+mn-ea"/>
                <a:cs typeface="+mn-cs"/>
                <a:sym typeface="Arial"/>
              </a:rPr>
            </a:br>
            <a:br>
              <a:rPr lang="en-GB" sz="1200" b="0" i="1" u="none" strike="noStrike" dirty="0">
                <a:effectLst/>
                <a:latin typeface="+mn-lt"/>
                <a:ea typeface="+mn-ea"/>
                <a:cs typeface="+mn-cs"/>
                <a:sym typeface="Arial"/>
              </a:rPr>
            </a:br>
            <a:r>
              <a:rPr lang="en-GB" sz="1200" b="0" i="1" u="none" strike="noStrike" dirty="0">
                <a:effectLst/>
                <a:latin typeface="+mn-lt"/>
                <a:ea typeface="+mn-ea"/>
                <a:cs typeface="+mn-cs"/>
                <a:sym typeface="Arial"/>
              </a:rPr>
              <a:t>Can you think of anything else? </a:t>
            </a:r>
            <a:br>
              <a:rPr lang="en-GB" sz="1200" b="0" i="0" u="none" strike="noStrike" dirty="0">
                <a:effectLst/>
                <a:latin typeface="+mn-lt"/>
                <a:ea typeface="+mn-ea"/>
                <a:cs typeface="+mn-cs"/>
                <a:sym typeface="Arial"/>
              </a:rPr>
            </a:br>
            <a:br>
              <a:rPr lang="en-GB" sz="1200" b="0" i="0" u="none" strike="noStrike" dirty="0">
                <a:effectLst/>
                <a:latin typeface="+mn-lt"/>
                <a:ea typeface="+mn-ea"/>
                <a:cs typeface="+mn-cs"/>
                <a:sym typeface="Arial"/>
              </a:rPr>
            </a:br>
            <a:r>
              <a:rPr lang="en-GB" sz="1200" b="0" i="0" u="none" strike="noStrike" dirty="0">
                <a:effectLst/>
                <a:latin typeface="+mn-lt"/>
                <a:ea typeface="+mn-ea"/>
                <a:cs typeface="+mn-cs"/>
                <a:sym typeface="Arial"/>
              </a:rPr>
              <a:t>Prompts: Scared, lonely, afraid he might be found, worried, anxious</a:t>
            </a:r>
            <a:endParaRPr lang="en-US" dirty="0"/>
          </a:p>
        </p:txBody>
      </p:sp>
    </p:spTree>
    <p:extLst>
      <p:ext uri="{BB962C8B-B14F-4D97-AF65-F5344CB8AC3E}">
        <p14:creationId xmlns:p14="http://schemas.microsoft.com/office/powerpoint/2010/main" val="3220768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1" u="none" strike="noStrike" dirty="0">
                <a:effectLst/>
                <a:latin typeface="+mn-lt"/>
                <a:ea typeface="+mn-ea"/>
                <a:cs typeface="+mn-cs"/>
                <a:sym typeface="Arial"/>
              </a:rPr>
              <a:t>How do you think Paddington felt?</a:t>
            </a:r>
          </a:p>
          <a:p>
            <a:endParaRPr lang="en-GB" sz="1200" b="0" i="1" u="none" strike="noStrike" dirty="0">
              <a:effectLst/>
              <a:latin typeface="+mn-lt"/>
              <a:ea typeface="+mn-ea"/>
              <a:cs typeface="+mn-cs"/>
              <a:sym typeface="Arial"/>
            </a:endParaRPr>
          </a:p>
          <a:p>
            <a:r>
              <a:rPr lang="en-GB" sz="1200" b="0" i="1" u="none" strike="noStrike" dirty="0">
                <a:effectLst/>
                <a:latin typeface="+mn-lt"/>
                <a:ea typeface="+mn-ea"/>
                <a:cs typeface="+mn-cs"/>
                <a:sym typeface="Arial"/>
              </a:rPr>
              <a:t>Why do you think he felt that way?</a:t>
            </a:r>
          </a:p>
          <a:p>
            <a:endParaRPr lang="en-GB" sz="1200" b="0" i="1" u="none" strike="noStrike" dirty="0">
              <a:effectLst/>
              <a:latin typeface="+mn-lt"/>
              <a:ea typeface="+mn-ea"/>
              <a:cs typeface="+mn-cs"/>
              <a:sym typeface="Arial"/>
            </a:endParaRPr>
          </a:p>
          <a:p>
            <a:r>
              <a:rPr lang="en-GB" sz="1200" b="0" i="1" u="none" strike="noStrike" dirty="0">
                <a:effectLst/>
                <a:latin typeface="+mn-lt"/>
                <a:ea typeface="+mn-ea"/>
                <a:cs typeface="+mn-cs"/>
                <a:sym typeface="Arial"/>
              </a:rPr>
              <a:t>Can you think of anything else?</a:t>
            </a:r>
          </a:p>
          <a:p>
            <a:endParaRPr lang="en-GB" sz="1200" b="0" i="0" u="none" strike="noStrike" dirty="0">
              <a:effectLst/>
              <a:latin typeface="+mn-lt"/>
              <a:ea typeface="+mn-ea"/>
              <a:cs typeface="+mn-cs"/>
              <a:sym typeface="Arial"/>
            </a:endParaRPr>
          </a:p>
          <a:p>
            <a:r>
              <a:rPr lang="en-GB" sz="1200" b="0" i="0" u="none" strike="noStrike" dirty="0">
                <a:effectLst/>
                <a:latin typeface="+mn-lt"/>
                <a:ea typeface="+mn-ea"/>
                <a:cs typeface="+mn-cs"/>
                <a:sym typeface="Arial"/>
              </a:rPr>
              <a:t>Prompts: Lonely, scared, excited, nervous, confused, afraid</a:t>
            </a:r>
            <a:endParaRPr lang="en-US" dirty="0"/>
          </a:p>
        </p:txBody>
      </p:sp>
    </p:spTree>
    <p:extLst>
      <p:ext uri="{BB962C8B-B14F-4D97-AF65-F5344CB8AC3E}">
        <p14:creationId xmlns:p14="http://schemas.microsoft.com/office/powerpoint/2010/main" val="1182895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1" u="none" strike="noStrike" dirty="0">
                <a:effectLst/>
                <a:latin typeface="+mn-lt"/>
                <a:ea typeface="+mn-ea"/>
                <a:cs typeface="+mn-cs"/>
                <a:sym typeface="Arial"/>
              </a:rPr>
              <a:t>How do you think Paddington felt?</a:t>
            </a:r>
          </a:p>
          <a:p>
            <a:endParaRPr lang="en-GB" sz="1200" b="0" i="1" u="none" strike="noStrike" dirty="0">
              <a:effectLst/>
              <a:latin typeface="+mn-lt"/>
              <a:ea typeface="+mn-ea"/>
              <a:cs typeface="+mn-cs"/>
              <a:sym typeface="Arial"/>
            </a:endParaRPr>
          </a:p>
          <a:p>
            <a:r>
              <a:rPr lang="en-GB" sz="1200" b="0" i="1" u="none" strike="noStrike" dirty="0">
                <a:effectLst/>
                <a:latin typeface="+mn-lt"/>
                <a:ea typeface="+mn-ea"/>
                <a:cs typeface="+mn-cs"/>
                <a:sym typeface="Arial"/>
              </a:rPr>
              <a:t>Why do you think he felt that way?</a:t>
            </a:r>
          </a:p>
          <a:p>
            <a:endParaRPr lang="en-GB" sz="1200" b="0" i="1" u="none" strike="noStrike" dirty="0">
              <a:effectLst/>
              <a:latin typeface="+mn-lt"/>
              <a:ea typeface="+mn-ea"/>
              <a:cs typeface="+mn-cs"/>
              <a:sym typeface="Arial"/>
            </a:endParaRPr>
          </a:p>
          <a:p>
            <a:r>
              <a:rPr lang="en-GB" sz="1200" b="0" i="1" u="none" strike="noStrike" dirty="0">
                <a:effectLst/>
                <a:latin typeface="+mn-lt"/>
                <a:ea typeface="+mn-ea"/>
                <a:cs typeface="+mn-cs"/>
                <a:sym typeface="Arial"/>
              </a:rPr>
              <a:t>Can you think of anything else?</a:t>
            </a:r>
          </a:p>
          <a:p>
            <a:endParaRPr lang="en-GB" sz="1200" b="0" i="0" u="none" strike="noStrike" dirty="0">
              <a:effectLst/>
              <a:latin typeface="+mn-lt"/>
              <a:ea typeface="+mn-ea"/>
              <a:cs typeface="+mn-cs"/>
              <a:sym typeface="Arial"/>
            </a:endParaRPr>
          </a:p>
          <a:p>
            <a:r>
              <a:rPr lang="en-GB" sz="1200" b="0" i="0" u="none" strike="noStrike" dirty="0">
                <a:effectLst/>
                <a:latin typeface="+mn-lt"/>
                <a:ea typeface="+mn-ea"/>
                <a:cs typeface="+mn-cs"/>
                <a:sym typeface="Arial"/>
              </a:rPr>
              <a:t>Prompts: Happy, relieved, nervous, confused</a:t>
            </a:r>
            <a:endParaRPr lang="en-US" dirty="0"/>
          </a:p>
        </p:txBody>
      </p:sp>
    </p:spTree>
    <p:extLst>
      <p:ext uri="{BB962C8B-B14F-4D97-AF65-F5344CB8AC3E}">
        <p14:creationId xmlns:p14="http://schemas.microsoft.com/office/powerpoint/2010/main" val="3413792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1" u="none" strike="noStrike" dirty="0">
                <a:effectLst/>
                <a:latin typeface="+mn-lt"/>
                <a:ea typeface="+mn-ea"/>
                <a:cs typeface="+mn-cs"/>
                <a:sym typeface="Arial"/>
              </a:rPr>
              <a:t>How do you think Paddington felt?</a:t>
            </a:r>
          </a:p>
          <a:p>
            <a:endParaRPr lang="en-GB" sz="1200" b="0" i="1" u="none" strike="noStrike" dirty="0">
              <a:effectLst/>
              <a:latin typeface="+mn-lt"/>
              <a:ea typeface="+mn-ea"/>
              <a:cs typeface="+mn-cs"/>
              <a:sym typeface="Arial"/>
            </a:endParaRPr>
          </a:p>
          <a:p>
            <a:r>
              <a:rPr lang="en-GB" sz="1200" b="0" i="1" u="none" strike="noStrike" dirty="0">
                <a:effectLst/>
                <a:latin typeface="+mn-lt"/>
                <a:ea typeface="+mn-ea"/>
                <a:cs typeface="+mn-cs"/>
                <a:sym typeface="Arial"/>
              </a:rPr>
              <a:t>Why do you think he felt that way?</a:t>
            </a:r>
          </a:p>
          <a:p>
            <a:endParaRPr lang="en-GB" sz="1200" b="0" i="1" u="none" strike="noStrike" dirty="0">
              <a:effectLst/>
              <a:latin typeface="+mn-lt"/>
              <a:ea typeface="+mn-ea"/>
              <a:cs typeface="+mn-cs"/>
              <a:sym typeface="Arial"/>
            </a:endParaRPr>
          </a:p>
          <a:p>
            <a:r>
              <a:rPr lang="en-GB" sz="1200" b="0" i="1" u="none" strike="noStrike" dirty="0">
                <a:effectLst/>
                <a:latin typeface="+mn-lt"/>
                <a:ea typeface="+mn-ea"/>
                <a:cs typeface="+mn-cs"/>
                <a:sym typeface="Arial"/>
              </a:rPr>
              <a:t>Can you think of anything else?</a:t>
            </a:r>
          </a:p>
          <a:p>
            <a:endParaRPr lang="en-GB" sz="1200" b="0" i="0" u="none" strike="noStrike" dirty="0">
              <a:effectLst/>
              <a:latin typeface="+mn-lt"/>
              <a:ea typeface="+mn-ea"/>
              <a:cs typeface="+mn-cs"/>
              <a:sym typeface="Arial"/>
            </a:endParaRPr>
          </a:p>
          <a:p>
            <a:r>
              <a:rPr lang="en-GB" sz="1200" b="0" i="0" u="none" strike="noStrike" dirty="0">
                <a:effectLst/>
                <a:latin typeface="+mn-lt"/>
                <a:ea typeface="+mn-ea"/>
                <a:cs typeface="+mn-cs"/>
                <a:sym typeface="Arial"/>
              </a:rPr>
              <a:t>Prompts: Sad, misunderstood, confused, lonely</a:t>
            </a:r>
            <a:endParaRPr lang="en-US" dirty="0"/>
          </a:p>
        </p:txBody>
      </p:sp>
    </p:spTree>
    <p:extLst>
      <p:ext uri="{BB962C8B-B14F-4D97-AF65-F5344CB8AC3E}">
        <p14:creationId xmlns:p14="http://schemas.microsoft.com/office/powerpoint/2010/main" val="3467344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1" u="none" strike="noStrike" dirty="0">
                <a:effectLst/>
                <a:latin typeface="+mn-lt"/>
                <a:ea typeface="+mn-ea"/>
                <a:cs typeface="+mn-cs"/>
                <a:sym typeface="Arial"/>
              </a:rPr>
              <a:t>How do you think Paddington felt?</a:t>
            </a:r>
          </a:p>
          <a:p>
            <a:endParaRPr lang="en-GB" sz="1200" b="0" i="1" u="none" strike="noStrike" dirty="0">
              <a:effectLst/>
              <a:latin typeface="+mn-lt"/>
              <a:ea typeface="+mn-ea"/>
              <a:cs typeface="+mn-cs"/>
              <a:sym typeface="Arial"/>
            </a:endParaRPr>
          </a:p>
          <a:p>
            <a:r>
              <a:rPr lang="en-GB" sz="1200" b="0" i="1" u="none" strike="noStrike" dirty="0">
                <a:effectLst/>
                <a:latin typeface="+mn-lt"/>
                <a:ea typeface="+mn-ea"/>
                <a:cs typeface="+mn-cs"/>
                <a:sym typeface="Arial"/>
              </a:rPr>
              <a:t>Why do you think he felt that way?</a:t>
            </a:r>
          </a:p>
          <a:p>
            <a:endParaRPr lang="en-GB" sz="1200" b="0" i="1" u="none" strike="noStrike" dirty="0">
              <a:effectLst/>
              <a:latin typeface="+mn-lt"/>
              <a:ea typeface="+mn-ea"/>
              <a:cs typeface="+mn-cs"/>
              <a:sym typeface="Arial"/>
            </a:endParaRPr>
          </a:p>
          <a:p>
            <a:r>
              <a:rPr lang="en-GB" sz="1200" b="0" i="1" u="none" strike="noStrike" dirty="0">
                <a:effectLst/>
                <a:latin typeface="+mn-lt"/>
                <a:ea typeface="+mn-ea"/>
                <a:cs typeface="+mn-cs"/>
                <a:sym typeface="Arial"/>
              </a:rPr>
              <a:t>Can you think of anything else?</a:t>
            </a:r>
          </a:p>
          <a:p>
            <a:endParaRPr lang="en-GB" sz="1200" b="0" i="0" u="none" strike="noStrike" dirty="0">
              <a:effectLst/>
              <a:latin typeface="+mn-lt"/>
              <a:ea typeface="+mn-ea"/>
              <a:cs typeface="+mn-cs"/>
              <a:sym typeface="Arial"/>
            </a:endParaRPr>
          </a:p>
          <a:p>
            <a:r>
              <a:rPr lang="en-GB" sz="1200" b="0" i="0" u="none" strike="noStrike" dirty="0">
                <a:effectLst/>
                <a:latin typeface="+mn-lt"/>
                <a:ea typeface="+mn-ea"/>
                <a:cs typeface="+mn-cs"/>
                <a:sym typeface="Arial"/>
              </a:rPr>
              <a:t>Prompts: Excited, confused, happy</a:t>
            </a:r>
            <a:endParaRPr lang="en-US" dirty="0"/>
          </a:p>
        </p:txBody>
      </p:sp>
    </p:spTree>
    <p:extLst>
      <p:ext uri="{BB962C8B-B14F-4D97-AF65-F5344CB8AC3E}">
        <p14:creationId xmlns:p14="http://schemas.microsoft.com/office/powerpoint/2010/main" val="3668171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F998F-A15E-D84E-AC24-7520313CCE1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D0C76C9-43E6-E342-9507-B9C900944E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1C92E0D-6CF0-4349-B5EA-4DABA5D5E0F3}"/>
              </a:ext>
            </a:extLst>
          </p:cNvPr>
          <p:cNvSpPr>
            <a:spLocks noGrp="1"/>
          </p:cNvSpPr>
          <p:nvPr>
            <p:ph type="dt" sz="half" idx="10"/>
          </p:nvPr>
        </p:nvSpPr>
        <p:spPr/>
        <p:txBody>
          <a:bodyPr/>
          <a:lstStyle/>
          <a:p>
            <a:fld id="{A95EE411-E726-E049-82A4-819AD5EDBD7B}" type="datetimeFigureOut">
              <a:rPr lang="en-US" smtClean="0"/>
              <a:t>8/2/2021</a:t>
            </a:fld>
            <a:endParaRPr lang="en-US"/>
          </a:p>
        </p:txBody>
      </p:sp>
      <p:sp>
        <p:nvSpPr>
          <p:cNvPr id="5" name="Footer Placeholder 4">
            <a:extLst>
              <a:ext uri="{FF2B5EF4-FFF2-40B4-BE49-F238E27FC236}">
                <a16:creationId xmlns:a16="http://schemas.microsoft.com/office/drawing/2014/main" id="{D1D63D13-2C56-4142-B8FF-29EA9B976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5F1E2-81B5-594F-83B8-EB12EB7D697B}"/>
              </a:ext>
            </a:extLst>
          </p:cNvPr>
          <p:cNvSpPr>
            <a:spLocks noGrp="1"/>
          </p:cNvSpPr>
          <p:nvPr>
            <p:ph type="sldNum" sz="quarter" idx="12"/>
          </p:nvPr>
        </p:nvSpPr>
        <p:spPr/>
        <p:txBody>
          <a:bodyPr/>
          <a:lstStyle/>
          <a:p>
            <a:fld id="{7EF725A5-40F8-884B-AAC9-676373F0F136}" type="slidenum">
              <a:rPr lang="en-US" smtClean="0"/>
              <a:t>‹#›</a:t>
            </a:fld>
            <a:endParaRPr lang="en-US"/>
          </a:p>
        </p:txBody>
      </p:sp>
    </p:spTree>
    <p:extLst>
      <p:ext uri="{BB962C8B-B14F-4D97-AF65-F5344CB8AC3E}">
        <p14:creationId xmlns:p14="http://schemas.microsoft.com/office/powerpoint/2010/main" val="3610585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658F3-402F-5B4F-A36B-93A8029A17E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20412CD-22EF-E14B-8CE7-7B6E5ECB9FD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8B8AAC5-F297-6E4E-8588-132E0900685C}"/>
              </a:ext>
            </a:extLst>
          </p:cNvPr>
          <p:cNvSpPr>
            <a:spLocks noGrp="1"/>
          </p:cNvSpPr>
          <p:nvPr>
            <p:ph type="dt" sz="half" idx="10"/>
          </p:nvPr>
        </p:nvSpPr>
        <p:spPr/>
        <p:txBody>
          <a:bodyPr/>
          <a:lstStyle/>
          <a:p>
            <a:fld id="{A95EE411-E726-E049-82A4-819AD5EDBD7B}" type="datetimeFigureOut">
              <a:rPr lang="en-US" smtClean="0"/>
              <a:t>8/2/2021</a:t>
            </a:fld>
            <a:endParaRPr lang="en-US"/>
          </a:p>
        </p:txBody>
      </p:sp>
      <p:sp>
        <p:nvSpPr>
          <p:cNvPr id="5" name="Footer Placeholder 4">
            <a:extLst>
              <a:ext uri="{FF2B5EF4-FFF2-40B4-BE49-F238E27FC236}">
                <a16:creationId xmlns:a16="http://schemas.microsoft.com/office/drawing/2014/main" id="{9432FC0C-64C2-884C-9EB3-5A2CBF7B06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7DB6-1A07-5649-BE31-C5F9786D63ED}"/>
              </a:ext>
            </a:extLst>
          </p:cNvPr>
          <p:cNvSpPr>
            <a:spLocks noGrp="1"/>
          </p:cNvSpPr>
          <p:nvPr>
            <p:ph type="sldNum" sz="quarter" idx="12"/>
          </p:nvPr>
        </p:nvSpPr>
        <p:spPr/>
        <p:txBody>
          <a:bodyPr/>
          <a:lstStyle/>
          <a:p>
            <a:fld id="{7EF725A5-40F8-884B-AAC9-676373F0F136}" type="slidenum">
              <a:rPr lang="en-US" smtClean="0"/>
              <a:t>‹#›</a:t>
            </a:fld>
            <a:endParaRPr lang="en-US"/>
          </a:p>
        </p:txBody>
      </p:sp>
    </p:spTree>
    <p:extLst>
      <p:ext uri="{BB962C8B-B14F-4D97-AF65-F5344CB8AC3E}">
        <p14:creationId xmlns:p14="http://schemas.microsoft.com/office/powerpoint/2010/main" val="2149293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2032E8-B13D-B944-ACE9-E249C0B99E6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662607B-7B95-484D-8C2F-6C6A1786AA1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4B55252-F71A-894A-8EE6-82AA5CEBEF18}"/>
              </a:ext>
            </a:extLst>
          </p:cNvPr>
          <p:cNvSpPr>
            <a:spLocks noGrp="1"/>
          </p:cNvSpPr>
          <p:nvPr>
            <p:ph type="dt" sz="half" idx="10"/>
          </p:nvPr>
        </p:nvSpPr>
        <p:spPr/>
        <p:txBody>
          <a:bodyPr/>
          <a:lstStyle/>
          <a:p>
            <a:fld id="{A95EE411-E726-E049-82A4-819AD5EDBD7B}" type="datetimeFigureOut">
              <a:rPr lang="en-US" smtClean="0"/>
              <a:t>8/2/2021</a:t>
            </a:fld>
            <a:endParaRPr lang="en-US"/>
          </a:p>
        </p:txBody>
      </p:sp>
      <p:sp>
        <p:nvSpPr>
          <p:cNvPr id="5" name="Footer Placeholder 4">
            <a:extLst>
              <a:ext uri="{FF2B5EF4-FFF2-40B4-BE49-F238E27FC236}">
                <a16:creationId xmlns:a16="http://schemas.microsoft.com/office/drawing/2014/main" id="{EDF51C5B-BF74-E045-B4D8-AE4570C232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138AE-1F02-C542-B17A-4DCE0DB0096F}"/>
              </a:ext>
            </a:extLst>
          </p:cNvPr>
          <p:cNvSpPr>
            <a:spLocks noGrp="1"/>
          </p:cNvSpPr>
          <p:nvPr>
            <p:ph type="sldNum" sz="quarter" idx="12"/>
          </p:nvPr>
        </p:nvSpPr>
        <p:spPr/>
        <p:txBody>
          <a:bodyPr/>
          <a:lstStyle/>
          <a:p>
            <a:fld id="{7EF725A5-40F8-884B-AAC9-676373F0F136}" type="slidenum">
              <a:rPr lang="en-US" smtClean="0"/>
              <a:t>‹#›</a:t>
            </a:fld>
            <a:endParaRPr lang="en-US"/>
          </a:p>
        </p:txBody>
      </p:sp>
    </p:spTree>
    <p:extLst>
      <p:ext uri="{BB962C8B-B14F-4D97-AF65-F5344CB8AC3E}">
        <p14:creationId xmlns:p14="http://schemas.microsoft.com/office/powerpoint/2010/main" val="3387120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AEB77318-EE3A-E248-8701-0782BD63A81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2036"/>
          <a:stretch/>
        </p:blipFill>
        <p:spPr>
          <a:xfrm>
            <a:off x="-84459" y="-1"/>
            <a:ext cx="12440009" cy="6858001"/>
          </a:xfrm>
          <a:prstGeom prst="rect">
            <a:avLst/>
          </a:prstGeom>
        </p:spPr>
      </p:pic>
    </p:spTree>
    <p:extLst>
      <p:ext uri="{BB962C8B-B14F-4D97-AF65-F5344CB8AC3E}">
        <p14:creationId xmlns:p14="http://schemas.microsoft.com/office/powerpoint/2010/main" val="145706770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ntent and object 8">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4" name="Picture 3" descr="A picture containing sky&#10;&#10;Description automatically generated">
            <a:extLst>
              <a:ext uri="{FF2B5EF4-FFF2-40B4-BE49-F238E27FC236}">
                <a16:creationId xmlns:a16="http://schemas.microsoft.com/office/drawing/2014/main" id="{9649685A-8FF7-8842-BB8E-C2A2B28C62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0732"/>
          <a:stretch/>
        </p:blipFill>
        <p:spPr>
          <a:xfrm>
            <a:off x="0" y="-1"/>
            <a:ext cx="12235332" cy="6858001"/>
          </a:xfrm>
          <a:prstGeom prst="rect">
            <a:avLst/>
          </a:prstGeom>
        </p:spPr>
      </p:pic>
    </p:spTree>
    <p:extLst>
      <p:ext uri="{BB962C8B-B14F-4D97-AF65-F5344CB8AC3E}">
        <p14:creationId xmlns:p14="http://schemas.microsoft.com/office/powerpoint/2010/main" val="53763547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ntent and object 8">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descr="A picture containing sky, outdoor object&#10;&#10;Description automatically generated">
            <a:extLst>
              <a:ext uri="{FF2B5EF4-FFF2-40B4-BE49-F238E27FC236}">
                <a16:creationId xmlns:a16="http://schemas.microsoft.com/office/drawing/2014/main" id="{5DBC4D00-6403-D343-AEAC-65927FB033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0445" r="15772" b="12589"/>
          <a:stretch/>
        </p:blipFill>
        <p:spPr>
          <a:xfrm>
            <a:off x="0" y="0"/>
            <a:ext cx="12192000" cy="6858000"/>
          </a:xfrm>
          <a:prstGeom prst="rect">
            <a:avLst/>
          </a:prstGeom>
        </p:spPr>
      </p:pic>
    </p:spTree>
    <p:extLst>
      <p:ext uri="{BB962C8B-B14F-4D97-AF65-F5344CB8AC3E}">
        <p14:creationId xmlns:p14="http://schemas.microsoft.com/office/powerpoint/2010/main" val="841718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577E0-F478-674C-96A5-2B6EF5103E8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42332FC-3DB7-C44E-86FA-2C3E437A33D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20AF9B-4F21-2C4F-A0ED-FCD6932284C3}"/>
              </a:ext>
            </a:extLst>
          </p:cNvPr>
          <p:cNvSpPr>
            <a:spLocks noGrp="1"/>
          </p:cNvSpPr>
          <p:nvPr>
            <p:ph type="dt" sz="half" idx="10"/>
          </p:nvPr>
        </p:nvSpPr>
        <p:spPr/>
        <p:txBody>
          <a:bodyPr/>
          <a:lstStyle/>
          <a:p>
            <a:fld id="{A95EE411-E726-E049-82A4-819AD5EDBD7B}" type="datetimeFigureOut">
              <a:rPr lang="en-US" smtClean="0"/>
              <a:t>8/2/2021</a:t>
            </a:fld>
            <a:endParaRPr lang="en-US"/>
          </a:p>
        </p:txBody>
      </p:sp>
      <p:sp>
        <p:nvSpPr>
          <p:cNvPr id="5" name="Footer Placeholder 4">
            <a:extLst>
              <a:ext uri="{FF2B5EF4-FFF2-40B4-BE49-F238E27FC236}">
                <a16:creationId xmlns:a16="http://schemas.microsoft.com/office/drawing/2014/main" id="{997FE694-D29A-BC44-BC63-1C5E0F9623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29E3A-3341-1F4E-A57B-ABB62EE43946}"/>
              </a:ext>
            </a:extLst>
          </p:cNvPr>
          <p:cNvSpPr>
            <a:spLocks noGrp="1"/>
          </p:cNvSpPr>
          <p:nvPr>
            <p:ph type="sldNum" sz="quarter" idx="12"/>
          </p:nvPr>
        </p:nvSpPr>
        <p:spPr/>
        <p:txBody>
          <a:bodyPr/>
          <a:lstStyle/>
          <a:p>
            <a:fld id="{7EF725A5-40F8-884B-AAC9-676373F0F136}" type="slidenum">
              <a:rPr lang="en-US" smtClean="0"/>
              <a:t>‹#›</a:t>
            </a:fld>
            <a:endParaRPr lang="en-US"/>
          </a:p>
        </p:txBody>
      </p:sp>
    </p:spTree>
    <p:extLst>
      <p:ext uri="{BB962C8B-B14F-4D97-AF65-F5344CB8AC3E}">
        <p14:creationId xmlns:p14="http://schemas.microsoft.com/office/powerpoint/2010/main" val="3627131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BBBA-76C8-D444-A8B6-80CBD55D667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AF750A5-AD2E-8249-BA76-A9378589C0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8C316B0-488C-8A4E-A931-51450C6C1B41}"/>
              </a:ext>
            </a:extLst>
          </p:cNvPr>
          <p:cNvSpPr>
            <a:spLocks noGrp="1"/>
          </p:cNvSpPr>
          <p:nvPr>
            <p:ph type="dt" sz="half" idx="10"/>
          </p:nvPr>
        </p:nvSpPr>
        <p:spPr/>
        <p:txBody>
          <a:bodyPr/>
          <a:lstStyle/>
          <a:p>
            <a:fld id="{A95EE411-E726-E049-82A4-819AD5EDBD7B}" type="datetimeFigureOut">
              <a:rPr lang="en-US" smtClean="0"/>
              <a:t>8/2/2021</a:t>
            </a:fld>
            <a:endParaRPr lang="en-US"/>
          </a:p>
        </p:txBody>
      </p:sp>
      <p:sp>
        <p:nvSpPr>
          <p:cNvPr id="5" name="Footer Placeholder 4">
            <a:extLst>
              <a:ext uri="{FF2B5EF4-FFF2-40B4-BE49-F238E27FC236}">
                <a16:creationId xmlns:a16="http://schemas.microsoft.com/office/drawing/2014/main" id="{02388210-458A-4144-BF90-323FB776D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5B95F-EF4F-D346-A943-730F4E23B1B1}"/>
              </a:ext>
            </a:extLst>
          </p:cNvPr>
          <p:cNvSpPr>
            <a:spLocks noGrp="1"/>
          </p:cNvSpPr>
          <p:nvPr>
            <p:ph type="sldNum" sz="quarter" idx="12"/>
          </p:nvPr>
        </p:nvSpPr>
        <p:spPr/>
        <p:txBody>
          <a:bodyPr/>
          <a:lstStyle/>
          <a:p>
            <a:fld id="{7EF725A5-40F8-884B-AAC9-676373F0F136}" type="slidenum">
              <a:rPr lang="en-US" smtClean="0"/>
              <a:t>‹#›</a:t>
            </a:fld>
            <a:endParaRPr lang="en-US"/>
          </a:p>
        </p:txBody>
      </p:sp>
    </p:spTree>
    <p:extLst>
      <p:ext uri="{BB962C8B-B14F-4D97-AF65-F5344CB8AC3E}">
        <p14:creationId xmlns:p14="http://schemas.microsoft.com/office/powerpoint/2010/main" val="202810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FCD72-09EE-E945-9251-450820F50B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B62574E-0723-FE43-9E2A-20F22423D9D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ACBFBE1-3663-1047-AA1C-A40954C3FE9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0964F5E-4F21-744F-B7CD-86EACF945427}"/>
              </a:ext>
            </a:extLst>
          </p:cNvPr>
          <p:cNvSpPr>
            <a:spLocks noGrp="1"/>
          </p:cNvSpPr>
          <p:nvPr>
            <p:ph type="dt" sz="half" idx="10"/>
          </p:nvPr>
        </p:nvSpPr>
        <p:spPr/>
        <p:txBody>
          <a:bodyPr/>
          <a:lstStyle/>
          <a:p>
            <a:fld id="{A95EE411-E726-E049-82A4-819AD5EDBD7B}" type="datetimeFigureOut">
              <a:rPr lang="en-US" smtClean="0"/>
              <a:t>8/2/2021</a:t>
            </a:fld>
            <a:endParaRPr lang="en-US"/>
          </a:p>
        </p:txBody>
      </p:sp>
      <p:sp>
        <p:nvSpPr>
          <p:cNvPr id="6" name="Footer Placeholder 5">
            <a:extLst>
              <a:ext uri="{FF2B5EF4-FFF2-40B4-BE49-F238E27FC236}">
                <a16:creationId xmlns:a16="http://schemas.microsoft.com/office/drawing/2014/main" id="{1B4B988E-36BA-AA4B-BD80-77C19195D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B39A5B-6144-4D40-96A0-12AFED886A28}"/>
              </a:ext>
            </a:extLst>
          </p:cNvPr>
          <p:cNvSpPr>
            <a:spLocks noGrp="1"/>
          </p:cNvSpPr>
          <p:nvPr>
            <p:ph type="sldNum" sz="quarter" idx="12"/>
          </p:nvPr>
        </p:nvSpPr>
        <p:spPr/>
        <p:txBody>
          <a:bodyPr/>
          <a:lstStyle/>
          <a:p>
            <a:fld id="{7EF725A5-40F8-884B-AAC9-676373F0F136}" type="slidenum">
              <a:rPr lang="en-US" smtClean="0"/>
              <a:t>‹#›</a:t>
            </a:fld>
            <a:endParaRPr lang="en-US"/>
          </a:p>
        </p:txBody>
      </p:sp>
    </p:spTree>
    <p:extLst>
      <p:ext uri="{BB962C8B-B14F-4D97-AF65-F5344CB8AC3E}">
        <p14:creationId xmlns:p14="http://schemas.microsoft.com/office/powerpoint/2010/main" val="3012918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659-3D38-B34D-B834-C8DE5CD146F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8970200-2B02-AC4B-AA9E-56CD59DAFC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4B404C4-08D6-9B48-9892-D3DBFE86187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90B3A9A-CD56-D141-94EA-4BC5053AF8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AD2CD35-888F-594E-BF29-02F7758043F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1456106-5EE4-BF4B-8790-17F9C3751758}"/>
              </a:ext>
            </a:extLst>
          </p:cNvPr>
          <p:cNvSpPr>
            <a:spLocks noGrp="1"/>
          </p:cNvSpPr>
          <p:nvPr>
            <p:ph type="dt" sz="half" idx="10"/>
          </p:nvPr>
        </p:nvSpPr>
        <p:spPr/>
        <p:txBody>
          <a:bodyPr/>
          <a:lstStyle/>
          <a:p>
            <a:fld id="{A95EE411-E726-E049-82A4-819AD5EDBD7B}" type="datetimeFigureOut">
              <a:rPr lang="en-US" smtClean="0"/>
              <a:t>8/2/2021</a:t>
            </a:fld>
            <a:endParaRPr lang="en-US"/>
          </a:p>
        </p:txBody>
      </p:sp>
      <p:sp>
        <p:nvSpPr>
          <p:cNvPr id="8" name="Footer Placeholder 7">
            <a:extLst>
              <a:ext uri="{FF2B5EF4-FFF2-40B4-BE49-F238E27FC236}">
                <a16:creationId xmlns:a16="http://schemas.microsoft.com/office/drawing/2014/main" id="{4DC3B0A0-0946-3748-8816-C12ED35791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3A6205-872D-8241-AF3E-C8D9B1AF0F69}"/>
              </a:ext>
            </a:extLst>
          </p:cNvPr>
          <p:cNvSpPr>
            <a:spLocks noGrp="1"/>
          </p:cNvSpPr>
          <p:nvPr>
            <p:ph type="sldNum" sz="quarter" idx="12"/>
          </p:nvPr>
        </p:nvSpPr>
        <p:spPr/>
        <p:txBody>
          <a:bodyPr/>
          <a:lstStyle/>
          <a:p>
            <a:fld id="{7EF725A5-40F8-884B-AAC9-676373F0F136}" type="slidenum">
              <a:rPr lang="en-US" smtClean="0"/>
              <a:t>‹#›</a:t>
            </a:fld>
            <a:endParaRPr lang="en-US"/>
          </a:p>
        </p:txBody>
      </p:sp>
    </p:spTree>
    <p:extLst>
      <p:ext uri="{BB962C8B-B14F-4D97-AF65-F5344CB8AC3E}">
        <p14:creationId xmlns:p14="http://schemas.microsoft.com/office/powerpoint/2010/main" val="669359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8B69F-52DC-2546-8514-EAEF6E9ECA5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7D90971-5045-5341-BC5A-BEEB46E67593}"/>
              </a:ext>
            </a:extLst>
          </p:cNvPr>
          <p:cNvSpPr>
            <a:spLocks noGrp="1"/>
          </p:cNvSpPr>
          <p:nvPr>
            <p:ph type="dt" sz="half" idx="10"/>
          </p:nvPr>
        </p:nvSpPr>
        <p:spPr/>
        <p:txBody>
          <a:bodyPr/>
          <a:lstStyle/>
          <a:p>
            <a:fld id="{A95EE411-E726-E049-82A4-819AD5EDBD7B}" type="datetimeFigureOut">
              <a:rPr lang="en-US" smtClean="0"/>
              <a:t>8/2/2021</a:t>
            </a:fld>
            <a:endParaRPr lang="en-US"/>
          </a:p>
        </p:txBody>
      </p:sp>
      <p:sp>
        <p:nvSpPr>
          <p:cNvPr id="4" name="Footer Placeholder 3">
            <a:extLst>
              <a:ext uri="{FF2B5EF4-FFF2-40B4-BE49-F238E27FC236}">
                <a16:creationId xmlns:a16="http://schemas.microsoft.com/office/drawing/2014/main" id="{3646AB17-491C-1946-B4F4-22A1A2F8F6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C6ABE5-C933-7A45-B3DD-B1A13F7C9AC8}"/>
              </a:ext>
            </a:extLst>
          </p:cNvPr>
          <p:cNvSpPr>
            <a:spLocks noGrp="1"/>
          </p:cNvSpPr>
          <p:nvPr>
            <p:ph type="sldNum" sz="quarter" idx="12"/>
          </p:nvPr>
        </p:nvSpPr>
        <p:spPr/>
        <p:txBody>
          <a:bodyPr/>
          <a:lstStyle/>
          <a:p>
            <a:fld id="{7EF725A5-40F8-884B-AAC9-676373F0F136}" type="slidenum">
              <a:rPr lang="en-US" smtClean="0"/>
              <a:t>‹#›</a:t>
            </a:fld>
            <a:endParaRPr lang="en-US"/>
          </a:p>
        </p:txBody>
      </p:sp>
    </p:spTree>
    <p:extLst>
      <p:ext uri="{BB962C8B-B14F-4D97-AF65-F5344CB8AC3E}">
        <p14:creationId xmlns:p14="http://schemas.microsoft.com/office/powerpoint/2010/main" val="838382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50FB5-1C72-8545-B207-9F1D3E35A0F6}"/>
              </a:ext>
            </a:extLst>
          </p:cNvPr>
          <p:cNvSpPr>
            <a:spLocks noGrp="1"/>
          </p:cNvSpPr>
          <p:nvPr>
            <p:ph type="dt" sz="half" idx="10"/>
          </p:nvPr>
        </p:nvSpPr>
        <p:spPr/>
        <p:txBody>
          <a:bodyPr/>
          <a:lstStyle/>
          <a:p>
            <a:fld id="{A95EE411-E726-E049-82A4-819AD5EDBD7B}" type="datetimeFigureOut">
              <a:rPr lang="en-US" smtClean="0"/>
              <a:t>8/2/2021</a:t>
            </a:fld>
            <a:endParaRPr lang="en-US"/>
          </a:p>
        </p:txBody>
      </p:sp>
      <p:sp>
        <p:nvSpPr>
          <p:cNvPr id="3" name="Footer Placeholder 2">
            <a:extLst>
              <a:ext uri="{FF2B5EF4-FFF2-40B4-BE49-F238E27FC236}">
                <a16:creationId xmlns:a16="http://schemas.microsoft.com/office/drawing/2014/main" id="{3CA50712-0A63-6943-ABC3-946F6C90AD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E4E31D-6BE6-C14C-BC40-AA735C414D01}"/>
              </a:ext>
            </a:extLst>
          </p:cNvPr>
          <p:cNvSpPr>
            <a:spLocks noGrp="1"/>
          </p:cNvSpPr>
          <p:nvPr>
            <p:ph type="sldNum" sz="quarter" idx="12"/>
          </p:nvPr>
        </p:nvSpPr>
        <p:spPr/>
        <p:txBody>
          <a:bodyPr/>
          <a:lstStyle/>
          <a:p>
            <a:fld id="{7EF725A5-40F8-884B-AAC9-676373F0F136}" type="slidenum">
              <a:rPr lang="en-US" smtClean="0"/>
              <a:t>‹#›</a:t>
            </a:fld>
            <a:endParaRPr lang="en-US"/>
          </a:p>
        </p:txBody>
      </p:sp>
    </p:spTree>
    <p:extLst>
      <p:ext uri="{BB962C8B-B14F-4D97-AF65-F5344CB8AC3E}">
        <p14:creationId xmlns:p14="http://schemas.microsoft.com/office/powerpoint/2010/main" val="3391136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B113-2578-EC40-A561-011B540950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9C48307-DA76-CF45-890B-019D2FA29B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584C57E-77FF-8649-AD91-189500D4B4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DD79D54-5D06-284C-983E-F44D0B771E78}"/>
              </a:ext>
            </a:extLst>
          </p:cNvPr>
          <p:cNvSpPr>
            <a:spLocks noGrp="1"/>
          </p:cNvSpPr>
          <p:nvPr>
            <p:ph type="dt" sz="half" idx="10"/>
          </p:nvPr>
        </p:nvSpPr>
        <p:spPr/>
        <p:txBody>
          <a:bodyPr/>
          <a:lstStyle/>
          <a:p>
            <a:fld id="{A95EE411-E726-E049-82A4-819AD5EDBD7B}" type="datetimeFigureOut">
              <a:rPr lang="en-US" smtClean="0"/>
              <a:t>8/2/2021</a:t>
            </a:fld>
            <a:endParaRPr lang="en-US"/>
          </a:p>
        </p:txBody>
      </p:sp>
      <p:sp>
        <p:nvSpPr>
          <p:cNvPr id="6" name="Footer Placeholder 5">
            <a:extLst>
              <a:ext uri="{FF2B5EF4-FFF2-40B4-BE49-F238E27FC236}">
                <a16:creationId xmlns:a16="http://schemas.microsoft.com/office/drawing/2014/main" id="{962C5F84-F90D-384E-930B-9766396226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DFD55A-B9F7-5A49-A618-2C72C01E2E60}"/>
              </a:ext>
            </a:extLst>
          </p:cNvPr>
          <p:cNvSpPr>
            <a:spLocks noGrp="1"/>
          </p:cNvSpPr>
          <p:nvPr>
            <p:ph type="sldNum" sz="quarter" idx="12"/>
          </p:nvPr>
        </p:nvSpPr>
        <p:spPr/>
        <p:txBody>
          <a:bodyPr/>
          <a:lstStyle/>
          <a:p>
            <a:fld id="{7EF725A5-40F8-884B-AAC9-676373F0F136}" type="slidenum">
              <a:rPr lang="en-US" smtClean="0"/>
              <a:t>‹#›</a:t>
            </a:fld>
            <a:endParaRPr lang="en-US"/>
          </a:p>
        </p:txBody>
      </p:sp>
    </p:spTree>
    <p:extLst>
      <p:ext uri="{BB962C8B-B14F-4D97-AF65-F5344CB8AC3E}">
        <p14:creationId xmlns:p14="http://schemas.microsoft.com/office/powerpoint/2010/main" val="1163488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8E9A0-082D-9546-A540-E6D0AC1A83D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2DF2AAD-54C5-164E-8E0D-9303DA7B35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928AF9-25F4-4244-AAC7-071CD6FD0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30D00C0-B98D-C84F-81C1-63CF9F01F7FB}"/>
              </a:ext>
            </a:extLst>
          </p:cNvPr>
          <p:cNvSpPr>
            <a:spLocks noGrp="1"/>
          </p:cNvSpPr>
          <p:nvPr>
            <p:ph type="dt" sz="half" idx="10"/>
          </p:nvPr>
        </p:nvSpPr>
        <p:spPr/>
        <p:txBody>
          <a:bodyPr/>
          <a:lstStyle/>
          <a:p>
            <a:fld id="{A95EE411-E726-E049-82A4-819AD5EDBD7B}" type="datetimeFigureOut">
              <a:rPr lang="en-US" smtClean="0"/>
              <a:t>8/2/2021</a:t>
            </a:fld>
            <a:endParaRPr lang="en-US"/>
          </a:p>
        </p:txBody>
      </p:sp>
      <p:sp>
        <p:nvSpPr>
          <p:cNvPr id="6" name="Footer Placeholder 5">
            <a:extLst>
              <a:ext uri="{FF2B5EF4-FFF2-40B4-BE49-F238E27FC236}">
                <a16:creationId xmlns:a16="http://schemas.microsoft.com/office/drawing/2014/main" id="{8443F35D-B037-374B-80E3-37FD6A6D07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D436B3-0E5A-8B4B-AF7E-1F683408A153}"/>
              </a:ext>
            </a:extLst>
          </p:cNvPr>
          <p:cNvSpPr>
            <a:spLocks noGrp="1"/>
          </p:cNvSpPr>
          <p:nvPr>
            <p:ph type="sldNum" sz="quarter" idx="12"/>
          </p:nvPr>
        </p:nvSpPr>
        <p:spPr/>
        <p:txBody>
          <a:bodyPr/>
          <a:lstStyle/>
          <a:p>
            <a:fld id="{7EF725A5-40F8-884B-AAC9-676373F0F136}" type="slidenum">
              <a:rPr lang="en-US" smtClean="0"/>
              <a:t>‹#›</a:t>
            </a:fld>
            <a:endParaRPr lang="en-US"/>
          </a:p>
        </p:txBody>
      </p:sp>
    </p:spTree>
    <p:extLst>
      <p:ext uri="{BB962C8B-B14F-4D97-AF65-F5344CB8AC3E}">
        <p14:creationId xmlns:p14="http://schemas.microsoft.com/office/powerpoint/2010/main" val="32697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F298EB-893E-6D42-9FC4-EE4B9CB10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673A813-5A23-044A-9D35-216FB13459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79B8DB7-F8CE-0445-8838-0F96C2F32A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EE411-E726-E049-82A4-819AD5EDBD7B}" type="datetimeFigureOut">
              <a:rPr lang="en-US" smtClean="0"/>
              <a:t>8/2/2021</a:t>
            </a:fld>
            <a:endParaRPr lang="en-US"/>
          </a:p>
        </p:txBody>
      </p:sp>
      <p:sp>
        <p:nvSpPr>
          <p:cNvPr id="5" name="Footer Placeholder 4">
            <a:extLst>
              <a:ext uri="{FF2B5EF4-FFF2-40B4-BE49-F238E27FC236}">
                <a16:creationId xmlns:a16="http://schemas.microsoft.com/office/drawing/2014/main" id="{7476709C-616E-BD49-A2C7-A32B5FAF9E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7D5638-109B-CC49-9F7A-772BF78E08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F725A5-40F8-884B-AAC9-676373F0F136}" type="slidenum">
              <a:rPr lang="en-US" smtClean="0"/>
              <a:t>‹#›</a:t>
            </a:fld>
            <a:endParaRPr lang="en-US"/>
          </a:p>
        </p:txBody>
      </p:sp>
    </p:spTree>
    <p:extLst>
      <p:ext uri="{BB962C8B-B14F-4D97-AF65-F5344CB8AC3E}">
        <p14:creationId xmlns:p14="http://schemas.microsoft.com/office/powerpoint/2010/main" val="3247131661"/>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5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hyperlink" Target="https://youngminds.org.uk/find-help/what-is-mental-health/" TargetMode="External"/><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youngminds.org.uk/find-help/what-is-mental-health/" TargetMode="External"/><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37.emf"/><Relationship Id="rId3" Type="http://schemas.openxmlformats.org/officeDocument/2006/relationships/image" Target="../media/image27.emf"/><Relationship Id="rId7" Type="http://schemas.openxmlformats.org/officeDocument/2006/relationships/image" Target="../media/image31.emf"/><Relationship Id="rId12"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0.emf"/><Relationship Id="rId11" Type="http://schemas.openxmlformats.org/officeDocument/2006/relationships/image" Target="../media/image35.emf"/><Relationship Id="rId5" Type="http://schemas.openxmlformats.org/officeDocument/2006/relationships/image" Target="../media/image29.emf"/><Relationship Id="rId15" Type="http://schemas.openxmlformats.org/officeDocument/2006/relationships/image" Target="../media/image39.png"/><Relationship Id="rId10" Type="http://schemas.openxmlformats.org/officeDocument/2006/relationships/image" Target="../media/image34.emf"/><Relationship Id="rId4" Type="http://schemas.openxmlformats.org/officeDocument/2006/relationships/image" Target="../media/image28.emf"/><Relationship Id="rId9" Type="http://schemas.openxmlformats.org/officeDocument/2006/relationships/image" Target="../media/image33.emf"/><Relationship Id="rId14" Type="http://schemas.openxmlformats.org/officeDocument/2006/relationships/image" Target="../media/image38.emf"/></Relationships>
</file>

<file path=ppt/slides/_rels/slide14.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37.emf"/><Relationship Id="rId3" Type="http://schemas.openxmlformats.org/officeDocument/2006/relationships/image" Target="../media/image27.emf"/><Relationship Id="rId7" Type="http://schemas.openxmlformats.org/officeDocument/2006/relationships/image" Target="../media/image31.emf"/><Relationship Id="rId12"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0.emf"/><Relationship Id="rId11" Type="http://schemas.openxmlformats.org/officeDocument/2006/relationships/image" Target="../media/image35.emf"/><Relationship Id="rId5" Type="http://schemas.openxmlformats.org/officeDocument/2006/relationships/image" Target="../media/image29.emf"/><Relationship Id="rId15" Type="http://schemas.openxmlformats.org/officeDocument/2006/relationships/image" Target="../media/image39.png"/><Relationship Id="rId10" Type="http://schemas.openxmlformats.org/officeDocument/2006/relationships/image" Target="../media/image34.emf"/><Relationship Id="rId4" Type="http://schemas.openxmlformats.org/officeDocument/2006/relationships/image" Target="../media/image28.emf"/><Relationship Id="rId9" Type="http://schemas.openxmlformats.org/officeDocument/2006/relationships/image" Target="../media/image33.emf"/><Relationship Id="rId14" Type="http://schemas.openxmlformats.org/officeDocument/2006/relationships/image" Target="../media/image38.emf"/></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hyperlink" Target="https://www.youtube.com/watch?v=7bZFr2IA0B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hyperlink" Target="https://unicef.resourcespace.com/pages/view.php?ref=136563&amp;k=4d1357dcd3" TargetMode="External"/><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0.emf"/><Relationship Id="rId5" Type="http://schemas.openxmlformats.org/officeDocument/2006/relationships/image" Target="../media/image12.emf"/><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0.emf"/><Relationship Id="rId5" Type="http://schemas.openxmlformats.org/officeDocument/2006/relationships/image" Target="../media/image18.jpg"/><Relationship Id="rId4" Type="http://schemas.openxmlformats.org/officeDocument/2006/relationships/hyperlink" Target="https://unicef.resourcespace.com/pages/view.php?ref=136565&amp;k=77e0c439e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p:cNvGrpSpPr/>
          <p:nvPr/>
        </p:nvGrpSpPr>
        <p:grpSpPr>
          <a:xfrm>
            <a:off x="7777811" y="4619992"/>
            <a:ext cx="3055956" cy="1801891"/>
            <a:chOff x="0" y="0"/>
            <a:chExt cx="3055954" cy="1801890"/>
          </a:xfrm>
        </p:grpSpPr>
        <p:pic>
          <p:nvPicPr>
            <p:cNvPr id="43" name="PADD_PAW_PRINT.png" descr="PADD_PAW_PRINT.png"/>
            <p:cNvPicPr>
              <a:picLocks noChangeAspect="1"/>
            </p:cNvPicPr>
            <p:nvPr/>
          </p:nvPicPr>
          <p:blipFill>
            <a:blip r:embed="rId3"/>
            <a:stretch>
              <a:fillRect/>
            </a:stretch>
          </p:blipFill>
          <p:spPr>
            <a:xfrm>
              <a:off x="-1" y="627263"/>
              <a:ext cx="1299617" cy="1174628"/>
            </a:xfrm>
            <a:prstGeom prst="rect">
              <a:avLst/>
            </a:prstGeom>
            <a:ln w="12700" cap="flat">
              <a:noFill/>
              <a:miter lim="400000"/>
            </a:ln>
            <a:effectLst/>
          </p:spPr>
        </p:pic>
        <p:pic>
          <p:nvPicPr>
            <p:cNvPr id="44" name="PADD_PAW_PRINT.png" descr="PADD_PAW_PRINT.png"/>
            <p:cNvPicPr>
              <a:picLocks noChangeAspect="1"/>
            </p:cNvPicPr>
            <p:nvPr/>
          </p:nvPicPr>
          <p:blipFill>
            <a:blip r:embed="rId3"/>
            <a:stretch>
              <a:fillRect/>
            </a:stretch>
          </p:blipFill>
          <p:spPr>
            <a:xfrm>
              <a:off x="1756339" y="0"/>
              <a:ext cx="1299616" cy="1174626"/>
            </a:xfrm>
            <a:prstGeom prst="rect">
              <a:avLst/>
            </a:prstGeom>
            <a:ln w="12700" cap="flat">
              <a:noFill/>
              <a:miter lim="400000"/>
            </a:ln>
            <a:effectLst/>
          </p:spPr>
        </p:pic>
      </p:grpSp>
      <p:pic>
        <p:nvPicPr>
          <p:cNvPr id="9" name="Picture 8">
            <a:extLst>
              <a:ext uri="{FF2B5EF4-FFF2-40B4-BE49-F238E27FC236}">
                <a16:creationId xmlns:a16="http://schemas.microsoft.com/office/drawing/2014/main" id="{5EAD63EF-C2AD-A44C-9837-272656816B9C}"/>
              </a:ext>
            </a:extLst>
          </p:cNvPr>
          <p:cNvPicPr>
            <a:picLocks noChangeAspect="1"/>
          </p:cNvPicPr>
          <p:nvPr/>
        </p:nvPicPr>
        <p:blipFill>
          <a:blip r:embed="rId4"/>
          <a:stretch>
            <a:fillRect/>
          </a:stretch>
        </p:blipFill>
        <p:spPr>
          <a:xfrm>
            <a:off x="550783" y="2652123"/>
            <a:ext cx="10350224" cy="1305107"/>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8C4C78E8-1B43-8E4E-892E-C71C6743F3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594" y="6229562"/>
            <a:ext cx="1299619" cy="471374"/>
          </a:xfrm>
          <a:prstGeom prst="rect">
            <a:avLst/>
          </a:prstGeom>
        </p:spPr>
      </p:pic>
      <p:sp>
        <p:nvSpPr>
          <p:cNvPr id="4" name="TextBox 3">
            <a:extLst>
              <a:ext uri="{FF2B5EF4-FFF2-40B4-BE49-F238E27FC236}">
                <a16:creationId xmlns:a16="http://schemas.microsoft.com/office/drawing/2014/main" id="{AD502659-F0E5-D748-A53A-E56D79606AE5}"/>
              </a:ext>
            </a:extLst>
          </p:cNvPr>
          <p:cNvSpPr txBox="1"/>
          <p:nvPr/>
        </p:nvSpPr>
        <p:spPr>
          <a:xfrm>
            <a:off x="2443527" y="6393308"/>
            <a:ext cx="6164685" cy="338554"/>
          </a:xfrm>
          <a:prstGeom prst="rect">
            <a:avLst/>
          </a:prstGeom>
          <a:noFill/>
        </p:spPr>
        <p:txBody>
          <a:bodyPr vert="horz" wrap="square" rtlCol="0">
            <a:spAutoFit/>
          </a:bodyPr>
          <a:lstStyle/>
          <a:p>
            <a:r>
              <a:rPr lang="en-GB" sz="800" dirty="0">
                <a:solidFill>
                  <a:schemeClr val="bg1"/>
                </a:solidFill>
                <a:latin typeface="Arial" panose="020B0604020202020204" pitchFamily="34" charset="0"/>
                <a:cs typeface="Arial" panose="020B0604020202020204" pitchFamily="34" charset="0"/>
              </a:rPr>
              <a:t>UNICEF UK, registered charity England &amp; Wales (1072612) Scotland (SC043677).</a:t>
            </a:r>
          </a:p>
          <a:p>
            <a:endParaRPr lang="en-US" sz="800" dirty="0">
              <a:solidFill>
                <a:schemeClr val="bg1"/>
              </a:solidFill>
              <a:latin typeface="Arial" panose="020B0604020202020204" pitchFamily="34" charset="0"/>
              <a:cs typeface="Arial" panose="020B0604020202020204" pitchFamily="34" charset="0"/>
            </a:endParaRPr>
          </a:p>
        </p:txBody>
      </p:sp>
      <p:pic>
        <p:nvPicPr>
          <p:cNvPr id="2" name="Picture 4" descr="Logo&#10;&#10;Description automatically generated">
            <a:extLst>
              <a:ext uri="{FF2B5EF4-FFF2-40B4-BE49-F238E27FC236}">
                <a16:creationId xmlns:a16="http://schemas.microsoft.com/office/drawing/2014/main" id="{C8B69292-A46B-4180-8399-393FD5EEC7C1}"/>
              </a:ext>
            </a:extLst>
          </p:cNvPr>
          <p:cNvPicPr>
            <a:picLocks noChangeAspect="1"/>
          </p:cNvPicPr>
          <p:nvPr/>
        </p:nvPicPr>
        <p:blipFill>
          <a:blip r:embed="rId6"/>
          <a:stretch>
            <a:fillRect/>
          </a:stretch>
        </p:blipFill>
        <p:spPr>
          <a:xfrm>
            <a:off x="2669309" y="-46183"/>
            <a:ext cx="3609109" cy="1639454"/>
          </a:xfrm>
          <a:prstGeom prst="rect">
            <a:avLst/>
          </a:prstGeom>
        </p:spPr>
      </p:pic>
      <p:pic>
        <p:nvPicPr>
          <p:cNvPr id="6" name="Picture 6" descr="Text&#10;&#10;Description automatically generated">
            <a:extLst>
              <a:ext uri="{FF2B5EF4-FFF2-40B4-BE49-F238E27FC236}">
                <a16:creationId xmlns:a16="http://schemas.microsoft.com/office/drawing/2014/main" id="{0946907B-6F92-4813-8458-3318D2E1678A}"/>
              </a:ext>
            </a:extLst>
          </p:cNvPr>
          <p:cNvPicPr>
            <a:picLocks noChangeAspect="1"/>
          </p:cNvPicPr>
          <p:nvPr/>
        </p:nvPicPr>
        <p:blipFill>
          <a:blip r:embed="rId7"/>
          <a:stretch>
            <a:fillRect/>
          </a:stretch>
        </p:blipFill>
        <p:spPr>
          <a:xfrm>
            <a:off x="515815" y="1285"/>
            <a:ext cx="1770186" cy="153901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D3FA8-EDF5-2F4E-824E-35227B446659}"/>
              </a:ext>
            </a:extLst>
          </p:cNvPr>
          <p:cNvPicPr>
            <a:picLocks noChangeAspect="1"/>
          </p:cNvPicPr>
          <p:nvPr/>
        </p:nvPicPr>
        <p:blipFill>
          <a:blip r:embed="rId3"/>
          <a:stretch>
            <a:fillRect/>
          </a:stretch>
        </p:blipFill>
        <p:spPr>
          <a:xfrm>
            <a:off x="2863850" y="2647950"/>
            <a:ext cx="6464300" cy="1562100"/>
          </a:xfrm>
          <a:prstGeom prst="rect">
            <a:avLst/>
          </a:prstGeom>
          <a:effectLst>
            <a:outerShdw blurRad="139700" dist="50800" dir="5400000" algn="ctr" rotWithShape="0">
              <a:srgbClr val="000000">
                <a:alpha val="10000"/>
              </a:srgbClr>
            </a:outerShdw>
          </a:effectLst>
        </p:spPr>
      </p:pic>
      <p:pic>
        <p:nvPicPr>
          <p:cNvPr id="6" name="Picture 5" descr="Graphical user interface, application&#10;&#10;Description automatically generated">
            <a:extLst>
              <a:ext uri="{FF2B5EF4-FFF2-40B4-BE49-F238E27FC236}">
                <a16:creationId xmlns:a16="http://schemas.microsoft.com/office/drawing/2014/main" id="{19B86EEA-2A57-BC42-99C4-4D56196B3D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594" y="6229562"/>
            <a:ext cx="1299619" cy="471374"/>
          </a:xfrm>
          <a:prstGeom prst="rect">
            <a:avLst/>
          </a:prstGeom>
        </p:spPr>
      </p:pic>
    </p:spTree>
    <p:extLst>
      <p:ext uri="{BB962C8B-B14F-4D97-AF65-F5344CB8AC3E}">
        <p14:creationId xmlns:p14="http://schemas.microsoft.com/office/powerpoint/2010/main" val="78994749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C9BD2EE-47DD-E741-A5BD-E2BC5651F038}"/>
              </a:ext>
            </a:extLst>
          </p:cNvPr>
          <p:cNvGrpSpPr/>
          <p:nvPr/>
        </p:nvGrpSpPr>
        <p:grpSpPr>
          <a:xfrm>
            <a:off x="640678" y="-23949"/>
            <a:ext cx="7262622" cy="5858518"/>
            <a:chOff x="640678" y="-23949"/>
            <a:chExt cx="7262622" cy="5858518"/>
          </a:xfrm>
        </p:grpSpPr>
        <p:pic>
          <p:nvPicPr>
            <p:cNvPr id="18" name="Picture 17" descr="A picture containing outdoor&#10;&#10;Description automatically generated">
              <a:extLst>
                <a:ext uri="{FF2B5EF4-FFF2-40B4-BE49-F238E27FC236}">
                  <a16:creationId xmlns:a16="http://schemas.microsoft.com/office/drawing/2014/main" id="{D84D0BC6-ED7D-F941-B3C0-34E188400A4B}"/>
                </a:ext>
              </a:extLst>
            </p:cNvPr>
            <p:cNvPicPr>
              <a:picLocks noChangeAspect="1"/>
            </p:cNvPicPr>
            <p:nvPr/>
          </p:nvPicPr>
          <p:blipFill rotWithShape="1">
            <a:blip r:embed="rId3">
              <a:extLst>
                <a:ext uri="{28A0092B-C50C-407E-A947-70E740481C1C}">
                  <a14:useLocalDpi xmlns:a14="http://schemas.microsoft.com/office/drawing/2010/main" val="0"/>
                </a:ext>
              </a:extLst>
            </a:blip>
            <a:srcRect r="27817"/>
            <a:stretch/>
          </p:blipFill>
          <p:spPr>
            <a:xfrm rot="16200000">
              <a:off x="-1053047" y="1714557"/>
              <a:ext cx="5352312" cy="1964861"/>
            </a:xfrm>
            <a:prstGeom prst="rect">
              <a:avLst/>
            </a:prstGeom>
          </p:spPr>
        </p:pic>
        <p:pic>
          <p:nvPicPr>
            <p:cNvPr id="21" name="Picture 20" descr="A picture containing outdoor&#10;&#10;Description automatically generated">
              <a:extLst>
                <a:ext uri="{FF2B5EF4-FFF2-40B4-BE49-F238E27FC236}">
                  <a16:creationId xmlns:a16="http://schemas.microsoft.com/office/drawing/2014/main" id="{2993FF38-9F46-384C-B37E-D98EF261D5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3286"/>
            <a:stretch/>
          </p:blipFill>
          <p:spPr>
            <a:xfrm rot="16397820">
              <a:off x="5710530" y="840210"/>
              <a:ext cx="3020165" cy="13653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9F126C5D-3407-524E-BAF9-4FF4A3FF1C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2891"/>
            <a:stretch/>
          </p:blipFill>
          <p:spPr>
            <a:xfrm>
              <a:off x="920715" y="-23949"/>
              <a:ext cx="6019861" cy="5858518"/>
            </a:xfrm>
            <a:prstGeom prst="rect">
              <a:avLst/>
            </a:prstGeom>
          </p:spPr>
        </p:pic>
      </p:grpSp>
      <p:pic>
        <p:nvPicPr>
          <p:cNvPr id="15" name="Picture 14">
            <a:extLst>
              <a:ext uri="{FF2B5EF4-FFF2-40B4-BE49-F238E27FC236}">
                <a16:creationId xmlns:a16="http://schemas.microsoft.com/office/drawing/2014/main" id="{E60CB57F-1629-1A48-810A-3BA146703CB8}"/>
              </a:ext>
            </a:extLst>
          </p:cNvPr>
          <p:cNvPicPr>
            <a:picLocks noChangeAspect="1"/>
          </p:cNvPicPr>
          <p:nvPr/>
        </p:nvPicPr>
        <p:blipFill>
          <a:blip r:embed="rId6"/>
          <a:stretch>
            <a:fillRect/>
          </a:stretch>
        </p:blipFill>
        <p:spPr>
          <a:xfrm>
            <a:off x="1616936" y="628008"/>
            <a:ext cx="4746093" cy="254397"/>
          </a:xfrm>
          <a:prstGeom prst="rect">
            <a:avLst/>
          </a:prstGeom>
        </p:spPr>
      </p:pic>
      <p:pic>
        <p:nvPicPr>
          <p:cNvPr id="14" name="Picture 13" descr="A person in a costume&#10;&#10;Description automatically generated with medium confidence">
            <a:extLst>
              <a:ext uri="{FF2B5EF4-FFF2-40B4-BE49-F238E27FC236}">
                <a16:creationId xmlns:a16="http://schemas.microsoft.com/office/drawing/2014/main" id="{52E09D74-EEA1-ED4B-98A0-01B317711E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7688" y="20831"/>
            <a:ext cx="3564610" cy="6858000"/>
          </a:xfrm>
          <a:prstGeom prst="rect">
            <a:avLst/>
          </a:prstGeom>
        </p:spPr>
      </p:pic>
      <p:sp>
        <p:nvSpPr>
          <p:cNvPr id="22" name="Title 1">
            <a:extLst>
              <a:ext uri="{FF2B5EF4-FFF2-40B4-BE49-F238E27FC236}">
                <a16:creationId xmlns:a16="http://schemas.microsoft.com/office/drawing/2014/main" id="{C793F8BE-AB09-3146-B13A-A587DF8A2D85}"/>
              </a:ext>
            </a:extLst>
          </p:cNvPr>
          <p:cNvSpPr txBox="1">
            <a:spLocks/>
          </p:cNvSpPr>
          <p:nvPr/>
        </p:nvSpPr>
        <p:spPr>
          <a:xfrm>
            <a:off x="1528763" y="457201"/>
            <a:ext cx="5411813" cy="5772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Autofit/>
          </a:bodyPr>
          <a:lstStyle>
            <a:lvl1pPr marL="0" marR="0" indent="0" algn="l" defTabSz="621791" rtl="0" latinLnBrk="0">
              <a:lnSpc>
                <a:spcPct val="90000"/>
              </a:lnSpc>
              <a:spcBef>
                <a:spcPts val="0"/>
              </a:spcBef>
              <a:spcAft>
                <a:spcPts val="0"/>
              </a:spcAft>
              <a:buClrTx/>
              <a:buSzTx/>
              <a:buFontTx/>
              <a:buNone/>
              <a:tabLst/>
              <a:defRPr sz="4000" b="0" i="0" u="none" strike="noStrike" cap="none" spc="200" baseline="0">
                <a:solidFill>
                  <a:srgbClr val="000000"/>
                </a:solidFill>
                <a:uFillTx/>
                <a:latin typeface="+mn-lt"/>
                <a:ea typeface="+mn-ea"/>
                <a:cs typeface="+mn-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a:lstStyle>
          <a:p>
            <a:pPr hangingPunct="1">
              <a:lnSpc>
                <a:spcPct val="100000"/>
              </a:lnSpc>
            </a:pPr>
            <a:r>
              <a:rPr lang="en-GB" sz="2000" b="1" spc="0" dirty="0">
                <a:solidFill>
                  <a:schemeClr val="tx1">
                    <a:lumMod val="85000"/>
                    <a:lumOff val="15000"/>
                  </a:schemeClr>
                </a:solidFill>
                <a:latin typeface="Arial" panose="020B0604020202020204" pitchFamily="34" charset="0"/>
                <a:cs typeface="Arial" panose="020B0604020202020204" pitchFamily="34" charset="0"/>
              </a:rPr>
              <a:t>Mental health </a:t>
            </a:r>
            <a:r>
              <a:rPr lang="en-GB" sz="2000" spc="0" dirty="0">
                <a:solidFill>
                  <a:schemeClr val="tx1">
                    <a:lumMod val="85000"/>
                    <a:lumOff val="15000"/>
                  </a:schemeClr>
                </a:solidFill>
                <a:latin typeface="Arial" panose="020B0604020202020204" pitchFamily="34" charset="0"/>
                <a:cs typeface="Arial" panose="020B0604020202020204" pitchFamily="34" charset="0"/>
              </a:rPr>
              <a:t>is something that everyone has – just like physical health. Sometimes we feel well, and sometimes we don’t. </a:t>
            </a:r>
          </a:p>
          <a:p>
            <a:pPr hangingPunct="1">
              <a:lnSpc>
                <a:spcPct val="100000"/>
              </a:lnSpc>
            </a:pPr>
            <a:endParaRPr lang="en-GB" sz="2000" spc="0" dirty="0">
              <a:solidFill>
                <a:schemeClr val="tx1">
                  <a:lumMod val="85000"/>
                  <a:lumOff val="15000"/>
                </a:schemeClr>
              </a:solidFill>
              <a:latin typeface="Arial" panose="020B0604020202020204" pitchFamily="34" charset="0"/>
              <a:cs typeface="Arial" panose="020B0604020202020204" pitchFamily="34" charset="0"/>
            </a:endParaRPr>
          </a:p>
          <a:p>
            <a:pPr hangingPunct="1">
              <a:lnSpc>
                <a:spcPct val="100000"/>
              </a:lnSpc>
            </a:pPr>
            <a:r>
              <a:rPr lang="en-GB" sz="2000" spc="0" dirty="0">
                <a:solidFill>
                  <a:schemeClr val="tx1">
                    <a:lumMod val="85000"/>
                    <a:lumOff val="15000"/>
                  </a:schemeClr>
                </a:solidFill>
                <a:latin typeface="Arial" panose="020B0604020202020204" pitchFamily="34" charset="0"/>
                <a:cs typeface="Arial" panose="020B0604020202020204" pitchFamily="34" charset="0"/>
              </a:rPr>
              <a:t>Mental health refers to how we think, feel and behave, and this changes. </a:t>
            </a:r>
          </a:p>
          <a:p>
            <a:pPr hangingPunct="1">
              <a:lnSpc>
                <a:spcPct val="100000"/>
              </a:lnSpc>
            </a:pPr>
            <a:endParaRPr lang="en-GB" sz="2000" spc="0" dirty="0">
              <a:solidFill>
                <a:schemeClr val="tx1">
                  <a:lumMod val="85000"/>
                  <a:lumOff val="15000"/>
                </a:schemeClr>
              </a:solidFill>
              <a:latin typeface="Arial" panose="020B0604020202020204" pitchFamily="34" charset="0"/>
              <a:cs typeface="Arial" panose="020B0604020202020204" pitchFamily="34" charset="0"/>
            </a:endParaRPr>
          </a:p>
          <a:p>
            <a:pPr hangingPunct="1">
              <a:lnSpc>
                <a:spcPct val="100000"/>
              </a:lnSpc>
            </a:pPr>
            <a:r>
              <a:rPr lang="en-GB" sz="2000" spc="0" dirty="0">
                <a:solidFill>
                  <a:schemeClr val="tx1">
                    <a:lumMod val="85000"/>
                    <a:lumOff val="15000"/>
                  </a:schemeClr>
                </a:solidFill>
                <a:latin typeface="Arial" panose="020B0604020202020204" pitchFamily="34" charset="0"/>
                <a:cs typeface="Arial" panose="020B0604020202020204" pitchFamily="34" charset="0"/>
              </a:rPr>
              <a:t>When our mental health is good, we might enjoy being around other people and feel able to take on challenges and new experiences. </a:t>
            </a:r>
          </a:p>
          <a:p>
            <a:pPr hangingPunct="1">
              <a:lnSpc>
                <a:spcPct val="100000"/>
              </a:lnSpc>
            </a:pPr>
            <a:endParaRPr lang="en-GB" sz="2000" spc="0" dirty="0">
              <a:solidFill>
                <a:schemeClr val="tx1">
                  <a:lumMod val="85000"/>
                  <a:lumOff val="15000"/>
                </a:schemeClr>
              </a:solidFill>
              <a:latin typeface="Arial" panose="020B0604020202020204" pitchFamily="34" charset="0"/>
              <a:cs typeface="Arial" panose="020B0604020202020204" pitchFamily="34" charset="0"/>
            </a:endParaRPr>
          </a:p>
          <a:p>
            <a:pPr hangingPunct="1">
              <a:lnSpc>
                <a:spcPct val="100000"/>
              </a:lnSpc>
            </a:pPr>
            <a:r>
              <a:rPr lang="en-GB" sz="2000" spc="0" dirty="0">
                <a:solidFill>
                  <a:schemeClr val="tx1">
                    <a:lumMod val="85000"/>
                    <a:lumOff val="15000"/>
                  </a:schemeClr>
                </a:solidFill>
                <a:latin typeface="Arial" panose="020B0604020202020204" pitchFamily="34" charset="0"/>
                <a:cs typeface="Arial" panose="020B0604020202020204" pitchFamily="34" charset="0"/>
              </a:rPr>
              <a:t>But when our mental health is not so good, we can find it much harder to cope.</a:t>
            </a:r>
            <a:endParaRPr lang="en-GB" sz="2000" spc="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C4D3D2F-8F06-D44B-BA29-44BB2EB86F41}"/>
              </a:ext>
            </a:extLst>
          </p:cNvPr>
          <p:cNvSpPr txBox="1"/>
          <p:nvPr/>
        </p:nvSpPr>
        <p:spPr>
          <a:xfrm>
            <a:off x="4581365" y="5509868"/>
            <a:ext cx="3008922" cy="507831"/>
          </a:xfrm>
          <a:prstGeom prst="rect">
            <a:avLst/>
          </a:prstGeom>
          <a:noFill/>
        </p:spPr>
        <p:txBody>
          <a:bodyPr wrap="square" rtlCol="0">
            <a:spAutoFit/>
          </a:bodyPr>
          <a:lstStyle/>
          <a:p>
            <a:r>
              <a:rPr lang="en-GB" sz="900" dirty="0">
                <a:solidFill>
                  <a:schemeClr val="tx1">
                    <a:lumMod val="50000"/>
                    <a:lumOff val="50000"/>
                  </a:schemeClr>
                </a:solidFill>
                <a:latin typeface="Arial" panose="020B0604020202020204" pitchFamily="34" charset="0"/>
                <a:cs typeface="Arial" panose="020B0604020202020204" pitchFamily="34" charset="0"/>
              </a:rPr>
              <a:t>Source: adapted from </a:t>
            </a:r>
            <a:r>
              <a:rPr lang="en-GB" sz="900" dirty="0">
                <a:solidFill>
                  <a:schemeClr val="tx1">
                    <a:lumMod val="50000"/>
                    <a:lumOff val="50000"/>
                  </a:schemeClr>
                </a:solidFill>
                <a:latin typeface="Arial" panose="020B0604020202020204" pitchFamily="34" charset="0"/>
                <a:cs typeface="Arial" panose="020B0604020202020204" pitchFamily="34" charset="0"/>
                <a:hlinkClick r:id="rId8"/>
              </a:rPr>
              <a:t>Young Minds</a:t>
            </a:r>
            <a:endParaRPr lang="en-GB" sz="900" b="1" dirty="0">
              <a:solidFill>
                <a:schemeClr val="tx1">
                  <a:lumMod val="50000"/>
                  <a:lumOff val="50000"/>
                </a:schemeClr>
              </a:solidFill>
              <a:latin typeface="Arial" panose="020B0604020202020204" pitchFamily="34" charset="0"/>
              <a:cs typeface="Arial" panose="020B0604020202020204" pitchFamily="34" charset="0"/>
            </a:endParaRPr>
          </a:p>
          <a:p>
            <a:endParaRPr lang="en-US" dirty="0"/>
          </a:p>
        </p:txBody>
      </p:sp>
      <p:pic>
        <p:nvPicPr>
          <p:cNvPr id="11" name="Picture 10" descr="Graphical user interface, application&#10;&#10;Description automatically generated">
            <a:extLst>
              <a:ext uri="{FF2B5EF4-FFF2-40B4-BE49-F238E27FC236}">
                <a16:creationId xmlns:a16="http://schemas.microsoft.com/office/drawing/2014/main" id="{6C112BC4-EAFC-9B4E-B7C6-02991A2BF5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594" y="6229562"/>
            <a:ext cx="1299619" cy="471374"/>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BB0F77E-9FC4-A74C-B457-6842AFE53370}"/>
              </a:ext>
            </a:extLst>
          </p:cNvPr>
          <p:cNvGrpSpPr/>
          <p:nvPr/>
        </p:nvGrpSpPr>
        <p:grpSpPr>
          <a:xfrm>
            <a:off x="640678" y="-23949"/>
            <a:ext cx="7262622" cy="5858518"/>
            <a:chOff x="640678" y="-23949"/>
            <a:chExt cx="7262622" cy="5858518"/>
          </a:xfrm>
        </p:grpSpPr>
        <p:pic>
          <p:nvPicPr>
            <p:cNvPr id="12" name="Picture 11" descr="A picture containing outdoor&#10;&#10;Description automatically generated">
              <a:extLst>
                <a:ext uri="{FF2B5EF4-FFF2-40B4-BE49-F238E27FC236}">
                  <a16:creationId xmlns:a16="http://schemas.microsoft.com/office/drawing/2014/main" id="{7620ED61-B749-3E4E-BE47-4BA00C278459}"/>
                </a:ext>
              </a:extLst>
            </p:cNvPr>
            <p:cNvPicPr>
              <a:picLocks noChangeAspect="1"/>
            </p:cNvPicPr>
            <p:nvPr/>
          </p:nvPicPr>
          <p:blipFill rotWithShape="1">
            <a:blip r:embed="rId3">
              <a:extLst>
                <a:ext uri="{28A0092B-C50C-407E-A947-70E740481C1C}">
                  <a14:useLocalDpi xmlns:a14="http://schemas.microsoft.com/office/drawing/2010/main" val="0"/>
                </a:ext>
              </a:extLst>
            </a:blip>
            <a:srcRect r="27817"/>
            <a:stretch/>
          </p:blipFill>
          <p:spPr>
            <a:xfrm rot="16200000">
              <a:off x="-1053047" y="1714557"/>
              <a:ext cx="5352312" cy="1964861"/>
            </a:xfrm>
            <a:prstGeom prst="rect">
              <a:avLst/>
            </a:prstGeom>
          </p:spPr>
        </p:pic>
        <p:pic>
          <p:nvPicPr>
            <p:cNvPr id="13" name="Picture 12" descr="A picture containing outdoor&#10;&#10;Description automatically generated">
              <a:extLst>
                <a:ext uri="{FF2B5EF4-FFF2-40B4-BE49-F238E27FC236}">
                  <a16:creationId xmlns:a16="http://schemas.microsoft.com/office/drawing/2014/main" id="{9AFFE34B-957B-8443-99D9-DE3DEED2B4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3286"/>
            <a:stretch/>
          </p:blipFill>
          <p:spPr>
            <a:xfrm rot="16397820">
              <a:off x="5710530" y="840210"/>
              <a:ext cx="3020165" cy="13653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2F2B9608-2E9E-BF40-AE85-ACE9507CD2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2891"/>
            <a:stretch/>
          </p:blipFill>
          <p:spPr>
            <a:xfrm>
              <a:off x="920715" y="-23949"/>
              <a:ext cx="6019861" cy="5858518"/>
            </a:xfrm>
            <a:prstGeom prst="rect">
              <a:avLst/>
            </a:prstGeom>
          </p:spPr>
        </p:pic>
      </p:grpSp>
      <p:sp>
        <p:nvSpPr>
          <p:cNvPr id="22" name="Title 1">
            <a:extLst>
              <a:ext uri="{FF2B5EF4-FFF2-40B4-BE49-F238E27FC236}">
                <a16:creationId xmlns:a16="http://schemas.microsoft.com/office/drawing/2014/main" id="{C793F8BE-AB09-3146-B13A-A587DF8A2D85}"/>
              </a:ext>
            </a:extLst>
          </p:cNvPr>
          <p:cNvSpPr txBox="1">
            <a:spLocks/>
          </p:cNvSpPr>
          <p:nvPr/>
        </p:nvSpPr>
        <p:spPr>
          <a:xfrm>
            <a:off x="1693859" y="1705461"/>
            <a:ext cx="4948310" cy="2962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Autofit/>
          </a:bodyPr>
          <a:lstStyle>
            <a:lvl1pPr marL="0" marR="0" indent="0" algn="l" defTabSz="621791" rtl="0" latinLnBrk="0">
              <a:lnSpc>
                <a:spcPct val="90000"/>
              </a:lnSpc>
              <a:spcBef>
                <a:spcPts val="0"/>
              </a:spcBef>
              <a:spcAft>
                <a:spcPts val="0"/>
              </a:spcAft>
              <a:buClrTx/>
              <a:buSzTx/>
              <a:buFontTx/>
              <a:buNone/>
              <a:tabLst/>
              <a:defRPr sz="4000" b="0" i="0" u="none" strike="noStrike" cap="none" spc="200" baseline="0">
                <a:solidFill>
                  <a:srgbClr val="000000"/>
                </a:solidFill>
                <a:uFillTx/>
                <a:latin typeface="+mn-lt"/>
                <a:ea typeface="+mn-ea"/>
                <a:cs typeface="+mn-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a:lstStyle>
          <a:p>
            <a:pPr hangingPunct="1">
              <a:lnSpc>
                <a:spcPct val="100000"/>
              </a:lnSpc>
            </a:pPr>
            <a:r>
              <a:rPr lang="en-GB" sz="2000" b="1" spc="0" dirty="0">
                <a:solidFill>
                  <a:schemeClr val="tx1">
                    <a:lumMod val="85000"/>
                    <a:lumOff val="15000"/>
                  </a:schemeClr>
                </a:solidFill>
                <a:latin typeface="Arial" panose="020B0604020202020204" pitchFamily="34" charset="0"/>
                <a:cs typeface="Arial" panose="020B0604020202020204" pitchFamily="34" charset="0"/>
              </a:rPr>
              <a:t>Mental health </a:t>
            </a:r>
            <a:r>
              <a:rPr lang="en-GB" sz="2000" spc="0" dirty="0">
                <a:solidFill>
                  <a:schemeClr val="tx1">
                    <a:lumMod val="85000"/>
                    <a:lumOff val="15000"/>
                  </a:schemeClr>
                </a:solidFill>
                <a:latin typeface="Arial" panose="020B0604020202020204" pitchFamily="34" charset="0"/>
                <a:cs typeface="Arial" panose="020B0604020202020204" pitchFamily="34" charset="0"/>
              </a:rPr>
              <a:t>conditions are health problems that can change a person’s thinking, behaviour and ability to cope </a:t>
            </a:r>
            <a:br>
              <a:rPr lang="en-GB" sz="2000" spc="0" dirty="0">
                <a:solidFill>
                  <a:schemeClr val="tx1">
                    <a:lumMod val="85000"/>
                    <a:lumOff val="15000"/>
                  </a:schemeClr>
                </a:solidFill>
                <a:latin typeface="Arial" panose="020B0604020202020204" pitchFamily="34" charset="0"/>
                <a:cs typeface="Arial" panose="020B0604020202020204" pitchFamily="34" charset="0"/>
              </a:rPr>
            </a:br>
            <a:r>
              <a:rPr lang="en-GB" sz="2000" spc="0" dirty="0">
                <a:solidFill>
                  <a:schemeClr val="tx1">
                    <a:lumMod val="85000"/>
                    <a:lumOff val="15000"/>
                  </a:schemeClr>
                </a:solidFill>
                <a:latin typeface="Arial" panose="020B0604020202020204" pitchFamily="34" charset="0"/>
                <a:cs typeface="Arial" panose="020B0604020202020204" pitchFamily="34" charset="0"/>
              </a:rPr>
              <a:t>with emotions.</a:t>
            </a:r>
          </a:p>
          <a:p>
            <a:pPr hangingPunct="1">
              <a:lnSpc>
                <a:spcPct val="100000"/>
              </a:lnSpc>
            </a:pPr>
            <a:endParaRPr lang="en-GB" sz="2000" spc="0" dirty="0">
              <a:solidFill>
                <a:schemeClr val="tx1">
                  <a:lumMod val="85000"/>
                  <a:lumOff val="15000"/>
                </a:schemeClr>
              </a:solidFill>
              <a:latin typeface="Arial" panose="020B0604020202020204" pitchFamily="34" charset="0"/>
              <a:cs typeface="Arial" panose="020B0604020202020204" pitchFamily="34" charset="0"/>
            </a:endParaRPr>
          </a:p>
          <a:p>
            <a:pPr hangingPunct="1">
              <a:lnSpc>
                <a:spcPct val="100000"/>
              </a:lnSpc>
            </a:pPr>
            <a:r>
              <a:rPr lang="en-GB" sz="2000" spc="0" dirty="0">
                <a:solidFill>
                  <a:schemeClr val="tx1">
                    <a:lumMod val="85000"/>
                    <a:lumOff val="15000"/>
                  </a:schemeClr>
                </a:solidFill>
                <a:latin typeface="Arial" panose="020B0604020202020204" pitchFamily="34" charset="0"/>
                <a:cs typeface="Arial" panose="020B0604020202020204" pitchFamily="34" charset="0"/>
              </a:rPr>
              <a:t>They can affect daily life and stop someone doing the things they usually enjoy, or the ability to feel ok. </a:t>
            </a:r>
            <a:br>
              <a:rPr lang="en-GB" sz="2000" spc="0" dirty="0">
                <a:latin typeface="Arial" panose="020B0604020202020204" pitchFamily="34" charset="0"/>
                <a:cs typeface="Arial" panose="020B0604020202020204" pitchFamily="34" charset="0"/>
              </a:rPr>
            </a:br>
            <a:br>
              <a:rPr lang="en-GB" sz="2000" spc="0" dirty="0">
                <a:latin typeface="Arial" panose="020B0604020202020204" pitchFamily="34" charset="0"/>
                <a:cs typeface="Arial" panose="020B0604020202020204" pitchFamily="34" charset="0"/>
              </a:rPr>
            </a:br>
            <a:r>
              <a:rPr lang="en-GB" sz="900" spc="0" dirty="0">
                <a:solidFill>
                  <a:schemeClr val="tx1">
                    <a:lumMod val="50000"/>
                    <a:lumOff val="50000"/>
                  </a:schemeClr>
                </a:solidFill>
                <a:latin typeface="Arial" panose="020B0604020202020204" pitchFamily="34" charset="0"/>
                <a:cs typeface="Arial" panose="020B0604020202020204" pitchFamily="34" charset="0"/>
              </a:rPr>
              <a:t>Source: adapted from </a:t>
            </a:r>
            <a:r>
              <a:rPr lang="en-GB" sz="900" spc="0" dirty="0">
                <a:solidFill>
                  <a:schemeClr val="tx1">
                    <a:lumMod val="50000"/>
                    <a:lumOff val="50000"/>
                  </a:schemeClr>
                </a:solidFill>
                <a:latin typeface="Arial" panose="020B0604020202020204" pitchFamily="34" charset="0"/>
                <a:cs typeface="Arial" panose="020B0604020202020204" pitchFamily="34" charset="0"/>
                <a:hlinkClick r:id="rId6"/>
              </a:rPr>
              <a:t>Young Minds</a:t>
            </a:r>
            <a:endParaRPr lang="en-GB" sz="900" b="1" spc="0" dirty="0">
              <a:solidFill>
                <a:schemeClr val="tx1">
                  <a:lumMod val="50000"/>
                  <a:lumOff val="50000"/>
                </a:schemeClr>
              </a:solidFill>
              <a:latin typeface="Arial" panose="020B0604020202020204" pitchFamily="34" charset="0"/>
              <a:cs typeface="Arial" panose="020B0604020202020204" pitchFamily="34" charset="0"/>
            </a:endParaRPr>
          </a:p>
          <a:p>
            <a:pPr hangingPunct="1"/>
            <a:endParaRPr lang="en-GB" sz="2000" spc="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EEA6875-9BDC-E44B-B437-89342137A9D4}"/>
              </a:ext>
            </a:extLst>
          </p:cNvPr>
          <p:cNvPicPr>
            <a:picLocks noChangeAspect="1"/>
          </p:cNvPicPr>
          <p:nvPr/>
        </p:nvPicPr>
        <p:blipFill>
          <a:blip r:embed="rId7"/>
          <a:stretch>
            <a:fillRect/>
          </a:stretch>
        </p:blipFill>
        <p:spPr>
          <a:xfrm>
            <a:off x="1693859" y="524647"/>
            <a:ext cx="4481530" cy="676997"/>
          </a:xfrm>
          <a:prstGeom prst="rect">
            <a:avLst/>
          </a:prstGeom>
        </p:spPr>
      </p:pic>
      <p:pic>
        <p:nvPicPr>
          <p:cNvPr id="10" name="Picture 9" descr="A person in a costume&#10;&#10;Description automatically generated with medium confidence">
            <a:extLst>
              <a:ext uri="{FF2B5EF4-FFF2-40B4-BE49-F238E27FC236}">
                <a16:creationId xmlns:a16="http://schemas.microsoft.com/office/drawing/2014/main" id="{D5FB0E83-7B1F-5D4B-A0BD-5820902413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6951" y="996146"/>
            <a:ext cx="4757383" cy="5902460"/>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D8A64714-ACFB-C54B-877F-C2F5BCD451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594" y="6229562"/>
            <a:ext cx="1299619" cy="471374"/>
          </a:xfrm>
          <a:prstGeom prst="rect">
            <a:avLst/>
          </a:prstGeom>
        </p:spPr>
      </p:pic>
    </p:spTree>
    <p:extLst>
      <p:ext uri="{BB962C8B-B14F-4D97-AF65-F5344CB8AC3E}">
        <p14:creationId xmlns:p14="http://schemas.microsoft.com/office/powerpoint/2010/main" val="405840675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2">
            <a:extLst>
              <a:ext uri="{FF2B5EF4-FFF2-40B4-BE49-F238E27FC236}">
                <a16:creationId xmlns:a16="http://schemas.microsoft.com/office/drawing/2014/main" id="{6C0B1F51-36D6-4C4A-BB66-9D61AD614AAD}"/>
              </a:ext>
            </a:extLst>
          </p:cNvPr>
          <p:cNvGraphicFramePr>
            <a:graphicFrameLocks noGrp="1"/>
          </p:cNvGraphicFramePr>
          <p:nvPr>
            <p:extLst>
              <p:ext uri="{D42A27DB-BD31-4B8C-83A1-F6EECF244321}">
                <p14:modId xmlns:p14="http://schemas.microsoft.com/office/powerpoint/2010/main" val="154063288"/>
              </p:ext>
            </p:extLst>
          </p:nvPr>
        </p:nvGraphicFramePr>
        <p:xfrm>
          <a:off x="562443" y="2272895"/>
          <a:ext cx="11132252" cy="3255069"/>
        </p:xfrm>
        <a:graphic>
          <a:graphicData uri="http://schemas.openxmlformats.org/drawingml/2006/table">
            <a:tbl>
              <a:tblPr firstRow="1" bandRow="1">
                <a:tableStyleId>{5940675A-B579-460E-94D1-54222C63F5DA}</a:tableStyleId>
              </a:tblPr>
              <a:tblGrid>
                <a:gridCol w="2742231">
                  <a:extLst>
                    <a:ext uri="{9D8B030D-6E8A-4147-A177-3AD203B41FA5}">
                      <a16:colId xmlns:a16="http://schemas.microsoft.com/office/drawing/2014/main" val="3362256820"/>
                    </a:ext>
                  </a:extLst>
                </a:gridCol>
                <a:gridCol w="2743200">
                  <a:extLst>
                    <a:ext uri="{9D8B030D-6E8A-4147-A177-3AD203B41FA5}">
                      <a16:colId xmlns:a16="http://schemas.microsoft.com/office/drawing/2014/main" val="829946932"/>
                    </a:ext>
                  </a:extLst>
                </a:gridCol>
                <a:gridCol w="2791326">
                  <a:extLst>
                    <a:ext uri="{9D8B030D-6E8A-4147-A177-3AD203B41FA5}">
                      <a16:colId xmlns:a16="http://schemas.microsoft.com/office/drawing/2014/main" val="3553130534"/>
                    </a:ext>
                  </a:extLst>
                </a:gridCol>
                <a:gridCol w="2855495">
                  <a:extLst>
                    <a:ext uri="{9D8B030D-6E8A-4147-A177-3AD203B41FA5}">
                      <a16:colId xmlns:a16="http://schemas.microsoft.com/office/drawing/2014/main" val="237194275"/>
                    </a:ext>
                  </a:extLst>
                </a:gridCol>
              </a:tblGrid>
              <a:tr h="802814">
                <a:tc>
                  <a:txBody>
                    <a:bodyPr/>
                    <a:lstStyle/>
                    <a:p>
                      <a:endParaRPr lang="en-US" sz="2400" b="0" dirty="0">
                        <a:solidFill>
                          <a:srgbClr val="FFFFFF"/>
                        </a:solidFill>
                      </a:endParaRPr>
                    </a:p>
                  </a:txBody>
                  <a:tcPr>
                    <a:lnL w="12700" cmpd="sng">
                      <a:noFill/>
                    </a:lnL>
                    <a:lnR w="12700" cmpd="sng">
                      <a:noFill/>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00FA00"/>
                    </a:solidFill>
                  </a:tcPr>
                </a:tc>
                <a:tc>
                  <a:txBody>
                    <a:bodyPr/>
                    <a:lstStyle/>
                    <a:p>
                      <a:pPr algn="l"/>
                      <a:endParaRPr lang="en-US" sz="2400" b="0" dirty="0">
                        <a:solidFill>
                          <a:srgbClr val="FFFFFF"/>
                        </a:solidFill>
                      </a:endParaRPr>
                    </a:p>
                  </a:txBody>
                  <a:tcPr anchor="ctr">
                    <a:lnL w="12700" cmpd="sng">
                      <a:noFill/>
                    </a:lnL>
                    <a:lnR w="12700" cmpd="sng">
                      <a:noFill/>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sz="2400" b="0" dirty="0">
                        <a:solidFill>
                          <a:srgbClr val="FFFFFF"/>
                        </a:solidFill>
                      </a:endParaRPr>
                    </a:p>
                  </a:txBody>
                  <a:tcPr>
                    <a:lnL w="12700" cmpd="sng">
                      <a:noFill/>
                    </a:lnL>
                    <a:lnR w="12700" cmpd="sng">
                      <a:noFill/>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FF9933"/>
                    </a:solidFill>
                  </a:tcPr>
                </a:tc>
                <a:tc>
                  <a:txBody>
                    <a:bodyPr/>
                    <a:lstStyle/>
                    <a:p>
                      <a:endParaRPr lang="en-US" sz="2400" b="0" dirty="0">
                        <a:solidFill>
                          <a:srgbClr val="FFFFFF"/>
                        </a:solidFill>
                      </a:endParaRPr>
                    </a:p>
                  </a:txBody>
                  <a:tcPr>
                    <a:lnL w="12700" cmpd="sng">
                      <a:noFill/>
                    </a:lnL>
                    <a:lnR w="12700" cmpd="sng">
                      <a:noFill/>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FF2600"/>
                    </a:solidFill>
                  </a:tcPr>
                </a:tc>
                <a:extLst>
                  <a:ext uri="{0D108BD9-81ED-4DB2-BD59-A6C34878D82A}">
                    <a16:rowId xmlns:a16="http://schemas.microsoft.com/office/drawing/2014/main" val="1598948418"/>
                  </a:ext>
                </a:extLst>
              </a:tr>
              <a:tr h="2452255">
                <a:tc>
                  <a:txBody>
                    <a:bodyPr/>
                    <a:lstStyle/>
                    <a:p>
                      <a:pPr marL="342900" indent="-342900">
                        <a:buFont typeface="Wingdings" pitchFamily="2" charset="2"/>
                        <a:buChar char="v"/>
                      </a:pPr>
                      <a:r>
                        <a:rPr lang="en-GB" sz="2000" b="0" i="0" u="none" strike="noStrike" kern="1200" dirty="0">
                          <a:solidFill>
                            <a:schemeClr val="tx1"/>
                          </a:solidFill>
                          <a:effectLst/>
                          <a:latin typeface="Arial" panose="020B0604020202020204" pitchFamily="34" charset="0"/>
                          <a:ea typeface="+mn-ea"/>
                          <a:cs typeface="Arial" panose="020B0604020202020204" pitchFamily="34" charset="0"/>
                        </a:rPr>
                        <a:t>Being active and enjoying hobbies</a:t>
                      </a:r>
                    </a:p>
                    <a:p>
                      <a:pPr marL="342900" indent="-342900">
                        <a:buFont typeface="Wingdings" pitchFamily="2" charset="2"/>
                        <a:buChar char="v"/>
                      </a:pPr>
                      <a:r>
                        <a:rPr lang="en-GB" sz="2000" b="0" i="0" u="none" strike="noStrike" kern="1200" dirty="0">
                          <a:solidFill>
                            <a:schemeClr val="tx1"/>
                          </a:solidFill>
                          <a:effectLst/>
                          <a:latin typeface="Arial" panose="020B0604020202020204" pitchFamily="34" charset="0"/>
                          <a:ea typeface="+mn-ea"/>
                          <a:cs typeface="Arial" panose="020B0604020202020204" pitchFamily="34" charset="0"/>
                        </a:rPr>
                        <a:t>Comfortable with others and/or yourself</a:t>
                      </a:r>
                      <a:endParaRPr lang="en-US" sz="2000" dirty="0">
                        <a:solidFill>
                          <a:schemeClr val="tx1">
                            <a:lumMod val="85000"/>
                            <a:lumOff val="15000"/>
                          </a:schemeClr>
                        </a:solidFill>
                        <a:latin typeface="Arial" panose="020B0604020202020204" pitchFamily="34" charset="0"/>
                        <a:cs typeface="Arial" panose="020B0604020202020204" pitchFamily="34" charset="0"/>
                      </a:endParaRPr>
                    </a:p>
                  </a:txBody>
                  <a:tcPr marL="180000" marR="0" marT="108000">
                    <a:lnL w="12700" cap="flat" cmpd="sng" algn="ctr">
                      <a:noFill/>
                      <a:prstDash val="dash"/>
                      <a:round/>
                      <a:headEnd type="none" w="med" len="med"/>
                      <a:tailEnd type="none" w="med" len="med"/>
                    </a:lnL>
                    <a:lnR w="12700" cap="flat" cmpd="sng" algn="ctr">
                      <a:solidFill>
                        <a:schemeClr val="tx1">
                          <a:lumMod val="50000"/>
                          <a:lumOff val="50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buFont typeface="Wingdings" pitchFamily="2" charset="2"/>
                        <a:buChar char="v"/>
                      </a:pPr>
                      <a:r>
                        <a:rPr lang="en-GB" sz="2000" b="0" i="0" u="none" strike="noStrike" kern="1200" dirty="0">
                          <a:solidFill>
                            <a:schemeClr val="tx1"/>
                          </a:solidFill>
                          <a:effectLst/>
                          <a:latin typeface="Arial" panose="020B0604020202020204" pitchFamily="34" charset="0"/>
                          <a:ea typeface="+mn-ea"/>
                          <a:cs typeface="Arial" panose="020B0604020202020204" pitchFamily="34" charset="0"/>
                        </a:rPr>
                        <a:t>Feeling cross</a:t>
                      </a:r>
                    </a:p>
                    <a:p>
                      <a:pPr marL="342900" indent="-342900">
                        <a:buFont typeface="Wingdings" pitchFamily="2" charset="2"/>
                        <a:buChar char="v"/>
                      </a:pPr>
                      <a:r>
                        <a:rPr lang="en-GB" sz="2000" b="0" i="0" u="none" strike="noStrike" kern="1200" dirty="0">
                          <a:solidFill>
                            <a:schemeClr val="tx1"/>
                          </a:solidFill>
                          <a:effectLst/>
                          <a:latin typeface="Arial" panose="020B0604020202020204" pitchFamily="34" charset="0"/>
                          <a:ea typeface="+mn-ea"/>
                          <a:cs typeface="Arial" panose="020B0604020202020204" pitchFamily="34" charset="0"/>
                        </a:rPr>
                        <a:t>Not feeling like yourself</a:t>
                      </a:r>
                      <a:endParaRPr lang="en-US" sz="2000" dirty="0">
                        <a:solidFill>
                          <a:schemeClr val="tx1">
                            <a:lumMod val="85000"/>
                            <a:lumOff val="15000"/>
                          </a:schemeClr>
                        </a:solidFill>
                        <a:latin typeface="Arial" panose="020B0604020202020204" pitchFamily="34" charset="0"/>
                        <a:cs typeface="Arial" panose="020B0604020202020204" pitchFamily="34" charset="0"/>
                      </a:endParaRPr>
                    </a:p>
                  </a:txBody>
                  <a:tcPr marL="180000" marR="0" marT="108000">
                    <a:lnL w="12700" cap="flat" cmpd="sng" algn="ctr">
                      <a:solidFill>
                        <a:schemeClr val="tx1">
                          <a:lumMod val="50000"/>
                          <a:lumOff val="50000"/>
                        </a:schemeClr>
                      </a:solidFill>
                      <a:prstDash val="dash"/>
                      <a:round/>
                      <a:headEnd type="none" w="med" len="med"/>
                      <a:tailEnd type="none" w="med" len="med"/>
                    </a:lnL>
                    <a:lnR w="12700" cap="flat" cmpd="sng" algn="ctr">
                      <a:solidFill>
                        <a:schemeClr val="tx1">
                          <a:lumMod val="50000"/>
                          <a:lumOff val="50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buFont typeface="Wingdings" pitchFamily="2" charset="2"/>
                        <a:buChar char="v"/>
                      </a:pPr>
                      <a:r>
                        <a:rPr lang="en-GB" sz="2000" b="0" i="0" u="none" strike="noStrike" kern="1200" dirty="0">
                          <a:solidFill>
                            <a:schemeClr val="tx1"/>
                          </a:solidFill>
                          <a:effectLst/>
                          <a:latin typeface="Arial" panose="020B0604020202020204" pitchFamily="34" charset="0"/>
                          <a:ea typeface="+mn-ea"/>
                          <a:cs typeface="Arial" panose="020B0604020202020204" pitchFamily="34" charset="0"/>
                        </a:rPr>
                        <a:t>Feeling tearful and sad a lot of the time</a:t>
                      </a:r>
                    </a:p>
                    <a:p>
                      <a:pPr marL="342900" indent="-342900">
                        <a:buFont typeface="Wingdings" pitchFamily="2" charset="2"/>
                        <a:buChar char="v"/>
                      </a:pPr>
                      <a:r>
                        <a:rPr lang="en-GB" sz="2000" b="0" i="0" u="none" strike="noStrike" kern="1200" dirty="0">
                          <a:solidFill>
                            <a:schemeClr val="tx1"/>
                          </a:solidFill>
                          <a:effectLst/>
                          <a:latin typeface="Arial" panose="020B0604020202020204" pitchFamily="34" charset="0"/>
                          <a:ea typeface="+mn-ea"/>
                          <a:cs typeface="Arial" panose="020B0604020202020204" pitchFamily="34" charset="0"/>
                        </a:rPr>
                        <a:t>Not sleeping well</a:t>
                      </a:r>
                      <a:endParaRPr lang="en-US" sz="2000" dirty="0">
                        <a:latin typeface="Arial" panose="020B0604020202020204" pitchFamily="34" charset="0"/>
                        <a:cs typeface="Arial" panose="020B0604020202020204" pitchFamily="34" charset="0"/>
                      </a:endParaRPr>
                    </a:p>
                  </a:txBody>
                  <a:tcPr marL="180000" marR="0" marT="108000">
                    <a:lnL w="12700" cap="flat" cmpd="sng" algn="ctr">
                      <a:solidFill>
                        <a:schemeClr val="tx1">
                          <a:lumMod val="50000"/>
                          <a:lumOff val="50000"/>
                        </a:schemeClr>
                      </a:solidFill>
                      <a:prstDash val="dash"/>
                      <a:round/>
                      <a:headEnd type="none" w="med" len="med"/>
                      <a:tailEnd type="none" w="med" len="med"/>
                    </a:lnL>
                    <a:lnR w="12700" cap="flat" cmpd="sng" algn="ctr">
                      <a:solidFill>
                        <a:schemeClr val="tx1">
                          <a:lumMod val="50000"/>
                          <a:lumOff val="50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indent="-342900">
                        <a:buFont typeface="Wingdings" pitchFamily="2" charset="2"/>
                        <a:buChar char="v"/>
                      </a:pPr>
                      <a:r>
                        <a:rPr lang="en-GB" sz="2000" b="0" i="0" u="none" strike="noStrike" kern="1200" dirty="0">
                          <a:solidFill>
                            <a:schemeClr val="tx1"/>
                          </a:solidFill>
                          <a:effectLst/>
                          <a:latin typeface="Arial" panose="020B0604020202020204" pitchFamily="34" charset="0"/>
                          <a:ea typeface="+mn-ea"/>
                          <a:cs typeface="Arial" panose="020B0604020202020204" pitchFamily="34" charset="0"/>
                        </a:rPr>
                        <a:t>More anger, anxiety</a:t>
                      </a:r>
                    </a:p>
                    <a:p>
                      <a:pPr marL="342900" indent="-342900">
                        <a:buFont typeface="Wingdings" pitchFamily="2" charset="2"/>
                        <a:buChar char="v"/>
                      </a:pPr>
                      <a:r>
                        <a:rPr lang="en-GB" sz="2000" b="0" i="0" u="none" strike="noStrike" kern="1200" dirty="0">
                          <a:solidFill>
                            <a:schemeClr val="tx1"/>
                          </a:solidFill>
                          <a:effectLst/>
                          <a:latin typeface="Arial" panose="020B0604020202020204" pitchFamily="34" charset="0"/>
                          <a:ea typeface="+mn-ea"/>
                          <a:cs typeface="Arial" panose="020B0604020202020204" pitchFamily="34" charset="0"/>
                        </a:rPr>
                        <a:t>Feeling tearful and sad a lot of the time</a:t>
                      </a:r>
                    </a:p>
                    <a:p>
                      <a:pPr marL="342900" indent="-342900">
                        <a:buFont typeface="Wingdings" pitchFamily="2" charset="2"/>
                        <a:buChar char="v"/>
                      </a:pPr>
                      <a:r>
                        <a:rPr lang="en-GB" sz="2000" b="0" i="0" u="none" strike="noStrike" kern="1200" dirty="0">
                          <a:solidFill>
                            <a:schemeClr val="tx1"/>
                          </a:solidFill>
                          <a:effectLst/>
                          <a:latin typeface="Arial" panose="020B0604020202020204" pitchFamily="34" charset="0"/>
                          <a:ea typeface="+mn-ea"/>
                          <a:cs typeface="Arial" panose="020B0604020202020204" pitchFamily="34" charset="0"/>
                        </a:rPr>
                        <a:t>Thinking about hurting yourself (on purpose)</a:t>
                      </a:r>
                      <a:endParaRPr lang="en-US" sz="2000" dirty="0">
                        <a:latin typeface="Arial" panose="020B0604020202020204" pitchFamily="34" charset="0"/>
                        <a:cs typeface="Arial" panose="020B0604020202020204" pitchFamily="34" charset="0"/>
                      </a:endParaRPr>
                    </a:p>
                  </a:txBody>
                  <a:tcPr marL="180000" marR="0" marT="108000">
                    <a:lnL w="12700" cap="flat" cmpd="sng" algn="ctr">
                      <a:solidFill>
                        <a:schemeClr val="tx1">
                          <a:lumMod val="50000"/>
                          <a:lumOff val="50000"/>
                        </a:schemeClr>
                      </a:solid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9775479"/>
                  </a:ext>
                </a:extLst>
              </a:tr>
            </a:tbl>
          </a:graphicData>
        </a:graphic>
      </p:graphicFrame>
      <p:pic>
        <p:nvPicPr>
          <p:cNvPr id="6" name="Picture 5">
            <a:extLst>
              <a:ext uri="{FF2B5EF4-FFF2-40B4-BE49-F238E27FC236}">
                <a16:creationId xmlns:a16="http://schemas.microsoft.com/office/drawing/2014/main" id="{00744AD2-102E-CC40-8C1F-5A43BBD06605}"/>
              </a:ext>
            </a:extLst>
          </p:cNvPr>
          <p:cNvPicPr>
            <a:picLocks noChangeAspect="1"/>
          </p:cNvPicPr>
          <p:nvPr/>
        </p:nvPicPr>
        <p:blipFill>
          <a:blip r:embed="rId3"/>
          <a:stretch>
            <a:fillRect/>
          </a:stretch>
        </p:blipFill>
        <p:spPr>
          <a:xfrm>
            <a:off x="9014139" y="2365660"/>
            <a:ext cx="580435" cy="580435"/>
          </a:xfrm>
          <a:prstGeom prst="rect">
            <a:avLst/>
          </a:prstGeom>
        </p:spPr>
      </p:pic>
      <p:pic>
        <p:nvPicPr>
          <p:cNvPr id="7" name="Picture 6">
            <a:extLst>
              <a:ext uri="{FF2B5EF4-FFF2-40B4-BE49-F238E27FC236}">
                <a16:creationId xmlns:a16="http://schemas.microsoft.com/office/drawing/2014/main" id="{91C5D094-795D-834C-A735-5FF5EB1AA143}"/>
              </a:ext>
            </a:extLst>
          </p:cNvPr>
          <p:cNvPicPr>
            <a:picLocks noChangeAspect="1"/>
          </p:cNvPicPr>
          <p:nvPr/>
        </p:nvPicPr>
        <p:blipFill>
          <a:blip r:embed="rId4"/>
          <a:stretch>
            <a:fillRect/>
          </a:stretch>
        </p:blipFill>
        <p:spPr>
          <a:xfrm>
            <a:off x="9832106" y="2357850"/>
            <a:ext cx="579600" cy="579600"/>
          </a:xfrm>
          <a:prstGeom prst="rect">
            <a:avLst/>
          </a:prstGeom>
        </p:spPr>
      </p:pic>
      <p:pic>
        <p:nvPicPr>
          <p:cNvPr id="8" name="Picture 7">
            <a:extLst>
              <a:ext uri="{FF2B5EF4-FFF2-40B4-BE49-F238E27FC236}">
                <a16:creationId xmlns:a16="http://schemas.microsoft.com/office/drawing/2014/main" id="{F56EC451-0CEF-354F-B882-02A5C188E459}"/>
              </a:ext>
            </a:extLst>
          </p:cNvPr>
          <p:cNvPicPr>
            <a:picLocks noChangeAspect="1"/>
          </p:cNvPicPr>
          <p:nvPr/>
        </p:nvPicPr>
        <p:blipFill>
          <a:blip r:embed="rId5"/>
          <a:stretch>
            <a:fillRect/>
          </a:stretch>
        </p:blipFill>
        <p:spPr>
          <a:xfrm>
            <a:off x="10649238" y="2357850"/>
            <a:ext cx="579600" cy="579600"/>
          </a:xfrm>
          <a:prstGeom prst="rect">
            <a:avLst/>
          </a:prstGeom>
        </p:spPr>
      </p:pic>
      <p:pic>
        <p:nvPicPr>
          <p:cNvPr id="12" name="Picture 11">
            <a:extLst>
              <a:ext uri="{FF2B5EF4-FFF2-40B4-BE49-F238E27FC236}">
                <a16:creationId xmlns:a16="http://schemas.microsoft.com/office/drawing/2014/main" id="{016DB8C0-ABE2-3845-835C-CCD130363940}"/>
              </a:ext>
            </a:extLst>
          </p:cNvPr>
          <p:cNvPicPr>
            <a:picLocks noChangeAspect="1"/>
          </p:cNvPicPr>
          <p:nvPr/>
        </p:nvPicPr>
        <p:blipFill>
          <a:blip r:embed="rId6"/>
          <a:stretch>
            <a:fillRect/>
          </a:stretch>
        </p:blipFill>
        <p:spPr>
          <a:xfrm>
            <a:off x="6325988" y="2379747"/>
            <a:ext cx="579600" cy="579600"/>
          </a:xfrm>
          <a:prstGeom prst="rect">
            <a:avLst/>
          </a:prstGeom>
        </p:spPr>
      </p:pic>
      <p:pic>
        <p:nvPicPr>
          <p:cNvPr id="13" name="Picture 12">
            <a:extLst>
              <a:ext uri="{FF2B5EF4-FFF2-40B4-BE49-F238E27FC236}">
                <a16:creationId xmlns:a16="http://schemas.microsoft.com/office/drawing/2014/main" id="{DDD1BAF0-C874-1143-9E98-645853943EDD}"/>
              </a:ext>
            </a:extLst>
          </p:cNvPr>
          <p:cNvPicPr>
            <a:picLocks noChangeAspect="1"/>
          </p:cNvPicPr>
          <p:nvPr/>
        </p:nvPicPr>
        <p:blipFill>
          <a:blip r:embed="rId7"/>
          <a:stretch>
            <a:fillRect/>
          </a:stretch>
        </p:blipFill>
        <p:spPr>
          <a:xfrm>
            <a:off x="5200908" y="2376004"/>
            <a:ext cx="579600" cy="579600"/>
          </a:xfrm>
          <a:prstGeom prst="rect">
            <a:avLst/>
          </a:prstGeom>
        </p:spPr>
      </p:pic>
      <p:pic>
        <p:nvPicPr>
          <p:cNvPr id="17" name="Picture 16">
            <a:extLst>
              <a:ext uri="{FF2B5EF4-FFF2-40B4-BE49-F238E27FC236}">
                <a16:creationId xmlns:a16="http://schemas.microsoft.com/office/drawing/2014/main" id="{291AADF4-25FE-654C-9985-761122ED4A8E}"/>
              </a:ext>
            </a:extLst>
          </p:cNvPr>
          <p:cNvPicPr>
            <a:picLocks noChangeAspect="1"/>
          </p:cNvPicPr>
          <p:nvPr/>
        </p:nvPicPr>
        <p:blipFill>
          <a:blip r:embed="rId8"/>
          <a:stretch>
            <a:fillRect/>
          </a:stretch>
        </p:blipFill>
        <p:spPr>
          <a:xfrm>
            <a:off x="7141548" y="2379747"/>
            <a:ext cx="579600" cy="579600"/>
          </a:xfrm>
          <a:prstGeom prst="rect">
            <a:avLst/>
          </a:prstGeom>
        </p:spPr>
      </p:pic>
      <p:pic>
        <p:nvPicPr>
          <p:cNvPr id="20" name="Picture 19">
            <a:extLst>
              <a:ext uri="{FF2B5EF4-FFF2-40B4-BE49-F238E27FC236}">
                <a16:creationId xmlns:a16="http://schemas.microsoft.com/office/drawing/2014/main" id="{25AD620F-2B4E-6D45-9F2D-92D33DA64625}"/>
              </a:ext>
            </a:extLst>
          </p:cNvPr>
          <p:cNvPicPr>
            <a:picLocks noChangeAspect="1"/>
          </p:cNvPicPr>
          <p:nvPr/>
        </p:nvPicPr>
        <p:blipFill>
          <a:blip r:embed="rId9"/>
          <a:stretch>
            <a:fillRect/>
          </a:stretch>
        </p:blipFill>
        <p:spPr>
          <a:xfrm>
            <a:off x="7957107" y="2376962"/>
            <a:ext cx="579600" cy="579600"/>
          </a:xfrm>
          <a:prstGeom prst="rect">
            <a:avLst/>
          </a:prstGeom>
        </p:spPr>
      </p:pic>
      <p:pic>
        <p:nvPicPr>
          <p:cNvPr id="23" name="Picture 22">
            <a:extLst>
              <a:ext uri="{FF2B5EF4-FFF2-40B4-BE49-F238E27FC236}">
                <a16:creationId xmlns:a16="http://schemas.microsoft.com/office/drawing/2014/main" id="{C7458715-5F9C-4643-964D-5103CE592356}"/>
              </a:ext>
            </a:extLst>
          </p:cNvPr>
          <p:cNvPicPr>
            <a:picLocks noChangeAspect="1"/>
          </p:cNvPicPr>
          <p:nvPr/>
        </p:nvPicPr>
        <p:blipFill>
          <a:blip r:embed="rId10"/>
          <a:stretch>
            <a:fillRect/>
          </a:stretch>
        </p:blipFill>
        <p:spPr>
          <a:xfrm>
            <a:off x="3608513" y="2403466"/>
            <a:ext cx="579600" cy="579600"/>
          </a:xfrm>
          <a:prstGeom prst="rect">
            <a:avLst/>
          </a:prstGeom>
        </p:spPr>
      </p:pic>
      <p:pic>
        <p:nvPicPr>
          <p:cNvPr id="24" name="Picture 23">
            <a:extLst>
              <a:ext uri="{FF2B5EF4-FFF2-40B4-BE49-F238E27FC236}">
                <a16:creationId xmlns:a16="http://schemas.microsoft.com/office/drawing/2014/main" id="{5E8ACDEE-C988-2248-ADD6-558F2440F6F0}"/>
              </a:ext>
            </a:extLst>
          </p:cNvPr>
          <p:cNvPicPr>
            <a:picLocks noChangeAspect="1"/>
          </p:cNvPicPr>
          <p:nvPr/>
        </p:nvPicPr>
        <p:blipFill>
          <a:blip r:embed="rId11"/>
          <a:stretch>
            <a:fillRect/>
          </a:stretch>
        </p:blipFill>
        <p:spPr>
          <a:xfrm>
            <a:off x="4404710" y="2389735"/>
            <a:ext cx="579600" cy="579600"/>
          </a:xfrm>
          <a:prstGeom prst="rect">
            <a:avLst/>
          </a:prstGeom>
        </p:spPr>
      </p:pic>
      <p:pic>
        <p:nvPicPr>
          <p:cNvPr id="25" name="Picture 24">
            <a:extLst>
              <a:ext uri="{FF2B5EF4-FFF2-40B4-BE49-F238E27FC236}">
                <a16:creationId xmlns:a16="http://schemas.microsoft.com/office/drawing/2014/main" id="{A1BE1129-BF07-5246-B1A5-ED293BEAD5F9}"/>
              </a:ext>
            </a:extLst>
          </p:cNvPr>
          <p:cNvPicPr>
            <a:picLocks noChangeAspect="1"/>
          </p:cNvPicPr>
          <p:nvPr/>
        </p:nvPicPr>
        <p:blipFill>
          <a:blip r:embed="rId12"/>
          <a:stretch>
            <a:fillRect/>
          </a:stretch>
        </p:blipFill>
        <p:spPr>
          <a:xfrm>
            <a:off x="829330" y="2357850"/>
            <a:ext cx="579600" cy="579600"/>
          </a:xfrm>
          <a:prstGeom prst="rect">
            <a:avLst/>
          </a:prstGeom>
        </p:spPr>
      </p:pic>
      <p:pic>
        <p:nvPicPr>
          <p:cNvPr id="26" name="Picture 25">
            <a:extLst>
              <a:ext uri="{FF2B5EF4-FFF2-40B4-BE49-F238E27FC236}">
                <a16:creationId xmlns:a16="http://schemas.microsoft.com/office/drawing/2014/main" id="{A6702B53-492B-B241-8115-BC47C0D67C48}"/>
              </a:ext>
            </a:extLst>
          </p:cNvPr>
          <p:cNvPicPr>
            <a:picLocks noChangeAspect="1"/>
          </p:cNvPicPr>
          <p:nvPr/>
        </p:nvPicPr>
        <p:blipFill>
          <a:blip r:embed="rId13"/>
          <a:stretch>
            <a:fillRect/>
          </a:stretch>
        </p:blipFill>
        <p:spPr>
          <a:xfrm>
            <a:off x="1596562" y="2357850"/>
            <a:ext cx="579600" cy="579600"/>
          </a:xfrm>
          <a:prstGeom prst="rect">
            <a:avLst/>
          </a:prstGeom>
        </p:spPr>
      </p:pic>
      <p:pic>
        <p:nvPicPr>
          <p:cNvPr id="28" name="Picture 27">
            <a:extLst>
              <a:ext uri="{FF2B5EF4-FFF2-40B4-BE49-F238E27FC236}">
                <a16:creationId xmlns:a16="http://schemas.microsoft.com/office/drawing/2014/main" id="{82AEDFA6-004C-744B-B2A8-9A1A27D7A656}"/>
              </a:ext>
            </a:extLst>
          </p:cNvPr>
          <p:cNvPicPr>
            <a:picLocks noChangeAspect="1"/>
          </p:cNvPicPr>
          <p:nvPr/>
        </p:nvPicPr>
        <p:blipFill>
          <a:blip r:embed="rId14"/>
          <a:stretch>
            <a:fillRect/>
          </a:stretch>
        </p:blipFill>
        <p:spPr>
          <a:xfrm>
            <a:off x="2358074" y="2376004"/>
            <a:ext cx="579600" cy="579600"/>
          </a:xfrm>
          <a:prstGeom prst="rect">
            <a:avLst/>
          </a:prstGeom>
        </p:spPr>
      </p:pic>
      <p:sp>
        <p:nvSpPr>
          <p:cNvPr id="18" name="TextBox 17">
            <a:extLst>
              <a:ext uri="{FF2B5EF4-FFF2-40B4-BE49-F238E27FC236}">
                <a16:creationId xmlns:a16="http://schemas.microsoft.com/office/drawing/2014/main" id="{161BD5FC-0E9D-F541-BF28-F5C346D4B280}"/>
              </a:ext>
            </a:extLst>
          </p:cNvPr>
          <p:cNvSpPr txBox="1"/>
          <p:nvPr/>
        </p:nvSpPr>
        <p:spPr>
          <a:xfrm>
            <a:off x="562443" y="477805"/>
            <a:ext cx="8141926" cy="1323439"/>
          </a:xfrm>
          <a:prstGeom prst="rect">
            <a:avLst/>
          </a:prstGeom>
          <a:noFill/>
        </p:spPr>
        <p:txBody>
          <a:bodyPr wrap="square" rtlCol="0">
            <a:spAutoFit/>
          </a:bodyPr>
          <a:lstStyle/>
          <a:p>
            <a:r>
              <a:rPr lang="en-GB" sz="4000" b="1" dirty="0">
                <a:solidFill>
                  <a:srgbClr val="FFFFFF"/>
                </a:solidFill>
                <a:latin typeface="Arial" panose="020B0604020202020204" pitchFamily="34" charset="0"/>
                <a:cs typeface="Arial" panose="020B0604020202020204" pitchFamily="34" charset="0"/>
              </a:rPr>
              <a:t>THE MENTAL HEALTH CONTINUUM</a:t>
            </a:r>
            <a:endParaRPr lang="en-US" sz="3200" b="1" dirty="0">
              <a:solidFill>
                <a:srgbClr val="FFFFFF"/>
              </a:solidFill>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4BBF477C-E032-4D65-A9B5-98633968AA8D}"/>
              </a:ext>
            </a:extLst>
          </p:cNvPr>
          <p:cNvPicPr>
            <a:picLocks noChangeAspect="1"/>
          </p:cNvPicPr>
          <p:nvPr/>
        </p:nvPicPr>
        <p:blipFill>
          <a:blip r:embed="rId15"/>
          <a:stretch>
            <a:fillRect/>
          </a:stretch>
        </p:blipFill>
        <p:spPr>
          <a:xfrm>
            <a:off x="9683262" y="5716380"/>
            <a:ext cx="2743200" cy="161365"/>
          </a:xfrm>
          <a:prstGeom prst="rect">
            <a:avLst/>
          </a:prstGeom>
        </p:spPr>
      </p:pic>
    </p:spTree>
    <p:extLst>
      <p:ext uri="{BB962C8B-B14F-4D97-AF65-F5344CB8AC3E}">
        <p14:creationId xmlns:p14="http://schemas.microsoft.com/office/powerpoint/2010/main" val="2068726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2">
            <a:extLst>
              <a:ext uri="{FF2B5EF4-FFF2-40B4-BE49-F238E27FC236}">
                <a16:creationId xmlns:a16="http://schemas.microsoft.com/office/drawing/2014/main" id="{6C0B1F51-36D6-4C4A-BB66-9D61AD614AAD}"/>
              </a:ext>
            </a:extLst>
          </p:cNvPr>
          <p:cNvGraphicFramePr>
            <a:graphicFrameLocks noGrp="1"/>
          </p:cNvGraphicFramePr>
          <p:nvPr>
            <p:extLst>
              <p:ext uri="{D42A27DB-BD31-4B8C-83A1-F6EECF244321}">
                <p14:modId xmlns:p14="http://schemas.microsoft.com/office/powerpoint/2010/main" val="1023988713"/>
              </p:ext>
            </p:extLst>
          </p:nvPr>
        </p:nvGraphicFramePr>
        <p:xfrm>
          <a:off x="562443" y="2607917"/>
          <a:ext cx="10950683" cy="3255069"/>
        </p:xfrm>
        <a:graphic>
          <a:graphicData uri="http://schemas.openxmlformats.org/drawingml/2006/table">
            <a:tbl>
              <a:tblPr firstRow="1" bandRow="1">
                <a:tableStyleId>{5940675A-B579-460E-94D1-54222C63F5DA}</a:tableStyleId>
              </a:tblPr>
              <a:tblGrid>
                <a:gridCol w="2776704">
                  <a:extLst>
                    <a:ext uri="{9D8B030D-6E8A-4147-A177-3AD203B41FA5}">
                      <a16:colId xmlns:a16="http://schemas.microsoft.com/office/drawing/2014/main" val="3362256820"/>
                    </a:ext>
                  </a:extLst>
                </a:gridCol>
                <a:gridCol w="2719182">
                  <a:extLst>
                    <a:ext uri="{9D8B030D-6E8A-4147-A177-3AD203B41FA5}">
                      <a16:colId xmlns:a16="http://schemas.microsoft.com/office/drawing/2014/main" val="829946932"/>
                    </a:ext>
                  </a:extLst>
                </a:gridCol>
                <a:gridCol w="2716787">
                  <a:extLst>
                    <a:ext uri="{9D8B030D-6E8A-4147-A177-3AD203B41FA5}">
                      <a16:colId xmlns:a16="http://schemas.microsoft.com/office/drawing/2014/main" val="3553130534"/>
                    </a:ext>
                  </a:extLst>
                </a:gridCol>
                <a:gridCol w="2738010">
                  <a:extLst>
                    <a:ext uri="{9D8B030D-6E8A-4147-A177-3AD203B41FA5}">
                      <a16:colId xmlns:a16="http://schemas.microsoft.com/office/drawing/2014/main" val="237194275"/>
                    </a:ext>
                  </a:extLst>
                </a:gridCol>
              </a:tblGrid>
              <a:tr h="802814">
                <a:tc>
                  <a:txBody>
                    <a:bodyPr/>
                    <a:lstStyle/>
                    <a:p>
                      <a:endParaRPr lang="en-US" sz="2400" b="0" dirty="0">
                        <a:solidFill>
                          <a:srgbClr val="FFFFFF"/>
                        </a:solidFill>
                      </a:endParaRPr>
                    </a:p>
                  </a:txBody>
                  <a:tcPr>
                    <a:lnL w="12700" cmpd="sng">
                      <a:noFill/>
                    </a:lnL>
                    <a:lnR w="12700" cmpd="sng">
                      <a:noFill/>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00FA00"/>
                    </a:solidFill>
                  </a:tcPr>
                </a:tc>
                <a:tc>
                  <a:txBody>
                    <a:bodyPr/>
                    <a:lstStyle/>
                    <a:p>
                      <a:pPr algn="l"/>
                      <a:endParaRPr lang="en-US" sz="2400" b="0" dirty="0">
                        <a:solidFill>
                          <a:srgbClr val="FFFFFF"/>
                        </a:solidFill>
                      </a:endParaRPr>
                    </a:p>
                  </a:txBody>
                  <a:tcPr anchor="ctr">
                    <a:lnL w="12700" cmpd="sng">
                      <a:noFill/>
                    </a:lnL>
                    <a:lnR w="12700" cmpd="sng">
                      <a:noFill/>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endParaRPr lang="en-US" sz="2400" b="0" dirty="0">
                        <a:solidFill>
                          <a:srgbClr val="FFFFFF"/>
                        </a:solidFill>
                      </a:endParaRPr>
                    </a:p>
                  </a:txBody>
                  <a:tcPr>
                    <a:lnL w="12700" cmpd="sng">
                      <a:noFill/>
                    </a:lnL>
                    <a:lnR w="12700" cmpd="sng">
                      <a:noFill/>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FF9933"/>
                    </a:solidFill>
                  </a:tcPr>
                </a:tc>
                <a:tc>
                  <a:txBody>
                    <a:bodyPr/>
                    <a:lstStyle/>
                    <a:p>
                      <a:endParaRPr lang="en-US" sz="2400" b="0" dirty="0">
                        <a:solidFill>
                          <a:srgbClr val="FFFFFF"/>
                        </a:solidFill>
                      </a:endParaRPr>
                    </a:p>
                  </a:txBody>
                  <a:tcPr>
                    <a:lnL w="12700" cmpd="sng">
                      <a:noFill/>
                    </a:lnL>
                    <a:lnR w="12700" cmpd="sng">
                      <a:noFill/>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FF2600"/>
                    </a:solidFill>
                  </a:tcPr>
                </a:tc>
                <a:extLst>
                  <a:ext uri="{0D108BD9-81ED-4DB2-BD59-A6C34878D82A}">
                    <a16:rowId xmlns:a16="http://schemas.microsoft.com/office/drawing/2014/main" val="1598948418"/>
                  </a:ext>
                </a:extLst>
              </a:tr>
              <a:tr h="2452255">
                <a:tc>
                  <a:txBody>
                    <a:bodyPr/>
                    <a:lstStyle/>
                    <a:p>
                      <a:endParaRPr lang="en-US" sz="2000" dirty="0">
                        <a:solidFill>
                          <a:schemeClr val="tx1">
                            <a:lumMod val="85000"/>
                            <a:lumOff val="15000"/>
                          </a:schemeClr>
                        </a:solidFill>
                        <a:latin typeface="Arial" panose="020B0604020202020204" pitchFamily="34" charset="0"/>
                        <a:cs typeface="Arial" panose="020B0604020202020204" pitchFamily="34" charset="0"/>
                      </a:endParaRPr>
                    </a:p>
                  </a:txBody>
                  <a:tcPr marL="180000" marR="0" marT="108000">
                    <a:lnL w="12700" cap="flat" cmpd="sng" algn="ctr">
                      <a:noFill/>
                      <a:prstDash val="dash"/>
                      <a:round/>
                      <a:headEnd type="none" w="med" len="med"/>
                      <a:tailEnd type="none" w="med" len="med"/>
                    </a:lnL>
                    <a:lnR w="12700" cap="flat" cmpd="sng" algn="ctr">
                      <a:solidFill>
                        <a:schemeClr val="tx1">
                          <a:lumMod val="50000"/>
                          <a:lumOff val="50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solidFill>
                          <a:schemeClr val="tx1">
                            <a:lumMod val="85000"/>
                            <a:lumOff val="15000"/>
                          </a:schemeClr>
                        </a:solidFill>
                        <a:latin typeface="Arial" panose="020B0604020202020204" pitchFamily="34" charset="0"/>
                        <a:cs typeface="Arial" panose="020B0604020202020204" pitchFamily="34" charset="0"/>
                      </a:endParaRPr>
                    </a:p>
                  </a:txBody>
                  <a:tcPr marL="180000" marR="0" marT="108000">
                    <a:lnL w="12700" cap="flat" cmpd="sng" algn="ctr">
                      <a:solidFill>
                        <a:schemeClr val="tx1">
                          <a:lumMod val="50000"/>
                          <a:lumOff val="50000"/>
                        </a:schemeClr>
                      </a:solidFill>
                      <a:prstDash val="dash"/>
                      <a:round/>
                      <a:headEnd type="none" w="med" len="med"/>
                      <a:tailEnd type="none" w="med" len="med"/>
                    </a:lnL>
                    <a:lnR w="12700" cap="flat" cmpd="sng" algn="ctr">
                      <a:solidFill>
                        <a:schemeClr val="tx1">
                          <a:lumMod val="50000"/>
                          <a:lumOff val="50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latin typeface="Arial" panose="020B0604020202020204" pitchFamily="34" charset="0"/>
                        <a:cs typeface="Arial" panose="020B0604020202020204" pitchFamily="34" charset="0"/>
                      </a:endParaRPr>
                    </a:p>
                  </a:txBody>
                  <a:tcPr marL="180000" marR="0" marT="108000">
                    <a:lnL w="12700" cap="flat" cmpd="sng" algn="ctr">
                      <a:solidFill>
                        <a:schemeClr val="tx1">
                          <a:lumMod val="50000"/>
                          <a:lumOff val="50000"/>
                        </a:schemeClr>
                      </a:solidFill>
                      <a:prstDash val="dash"/>
                      <a:round/>
                      <a:headEnd type="none" w="med" len="med"/>
                      <a:tailEnd type="none" w="med" len="med"/>
                    </a:lnL>
                    <a:lnR w="12700" cap="flat" cmpd="sng" algn="ctr">
                      <a:solidFill>
                        <a:schemeClr val="tx1">
                          <a:lumMod val="50000"/>
                          <a:lumOff val="50000"/>
                        </a:schemeClr>
                      </a:solid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latin typeface="Arial" panose="020B0604020202020204" pitchFamily="34" charset="0"/>
                        <a:cs typeface="Arial" panose="020B0604020202020204" pitchFamily="34" charset="0"/>
                      </a:endParaRPr>
                    </a:p>
                  </a:txBody>
                  <a:tcPr marL="180000" marR="0" marT="108000">
                    <a:lnL w="12700" cap="flat" cmpd="sng" algn="ctr">
                      <a:solidFill>
                        <a:schemeClr val="tx1">
                          <a:lumMod val="50000"/>
                          <a:lumOff val="50000"/>
                        </a:schemeClr>
                      </a:solid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9775479"/>
                  </a:ext>
                </a:extLst>
              </a:tr>
            </a:tbl>
          </a:graphicData>
        </a:graphic>
      </p:graphicFrame>
      <p:pic>
        <p:nvPicPr>
          <p:cNvPr id="6" name="Picture 5">
            <a:extLst>
              <a:ext uri="{FF2B5EF4-FFF2-40B4-BE49-F238E27FC236}">
                <a16:creationId xmlns:a16="http://schemas.microsoft.com/office/drawing/2014/main" id="{00744AD2-102E-CC40-8C1F-5A43BBD06605}"/>
              </a:ext>
            </a:extLst>
          </p:cNvPr>
          <p:cNvPicPr>
            <a:picLocks noChangeAspect="1"/>
          </p:cNvPicPr>
          <p:nvPr/>
        </p:nvPicPr>
        <p:blipFill>
          <a:blip r:embed="rId3"/>
          <a:stretch>
            <a:fillRect/>
          </a:stretch>
        </p:blipFill>
        <p:spPr>
          <a:xfrm>
            <a:off x="9014139" y="2700682"/>
            <a:ext cx="580435" cy="580435"/>
          </a:xfrm>
          <a:prstGeom prst="rect">
            <a:avLst/>
          </a:prstGeom>
        </p:spPr>
      </p:pic>
      <p:pic>
        <p:nvPicPr>
          <p:cNvPr id="7" name="Picture 6">
            <a:extLst>
              <a:ext uri="{FF2B5EF4-FFF2-40B4-BE49-F238E27FC236}">
                <a16:creationId xmlns:a16="http://schemas.microsoft.com/office/drawing/2014/main" id="{91C5D094-795D-834C-A735-5FF5EB1AA143}"/>
              </a:ext>
            </a:extLst>
          </p:cNvPr>
          <p:cNvPicPr>
            <a:picLocks noChangeAspect="1"/>
          </p:cNvPicPr>
          <p:nvPr/>
        </p:nvPicPr>
        <p:blipFill>
          <a:blip r:embed="rId4"/>
          <a:stretch>
            <a:fillRect/>
          </a:stretch>
        </p:blipFill>
        <p:spPr>
          <a:xfrm>
            <a:off x="9832106" y="2692872"/>
            <a:ext cx="579600" cy="579600"/>
          </a:xfrm>
          <a:prstGeom prst="rect">
            <a:avLst/>
          </a:prstGeom>
        </p:spPr>
      </p:pic>
      <p:pic>
        <p:nvPicPr>
          <p:cNvPr id="8" name="Picture 7">
            <a:extLst>
              <a:ext uri="{FF2B5EF4-FFF2-40B4-BE49-F238E27FC236}">
                <a16:creationId xmlns:a16="http://schemas.microsoft.com/office/drawing/2014/main" id="{F56EC451-0CEF-354F-B882-02A5C188E459}"/>
              </a:ext>
            </a:extLst>
          </p:cNvPr>
          <p:cNvPicPr>
            <a:picLocks noChangeAspect="1"/>
          </p:cNvPicPr>
          <p:nvPr/>
        </p:nvPicPr>
        <p:blipFill>
          <a:blip r:embed="rId5"/>
          <a:stretch>
            <a:fillRect/>
          </a:stretch>
        </p:blipFill>
        <p:spPr>
          <a:xfrm>
            <a:off x="10649238" y="2692872"/>
            <a:ext cx="579600" cy="579600"/>
          </a:xfrm>
          <a:prstGeom prst="rect">
            <a:avLst/>
          </a:prstGeom>
        </p:spPr>
      </p:pic>
      <p:pic>
        <p:nvPicPr>
          <p:cNvPr id="12" name="Picture 11">
            <a:extLst>
              <a:ext uri="{FF2B5EF4-FFF2-40B4-BE49-F238E27FC236}">
                <a16:creationId xmlns:a16="http://schemas.microsoft.com/office/drawing/2014/main" id="{016DB8C0-ABE2-3845-835C-CCD130363940}"/>
              </a:ext>
            </a:extLst>
          </p:cNvPr>
          <p:cNvPicPr>
            <a:picLocks noChangeAspect="1"/>
          </p:cNvPicPr>
          <p:nvPr/>
        </p:nvPicPr>
        <p:blipFill>
          <a:blip r:embed="rId6"/>
          <a:stretch>
            <a:fillRect/>
          </a:stretch>
        </p:blipFill>
        <p:spPr>
          <a:xfrm>
            <a:off x="6325988" y="2714769"/>
            <a:ext cx="579600" cy="579600"/>
          </a:xfrm>
          <a:prstGeom prst="rect">
            <a:avLst/>
          </a:prstGeom>
        </p:spPr>
      </p:pic>
      <p:pic>
        <p:nvPicPr>
          <p:cNvPr id="13" name="Picture 12">
            <a:extLst>
              <a:ext uri="{FF2B5EF4-FFF2-40B4-BE49-F238E27FC236}">
                <a16:creationId xmlns:a16="http://schemas.microsoft.com/office/drawing/2014/main" id="{DDD1BAF0-C874-1143-9E98-645853943EDD}"/>
              </a:ext>
            </a:extLst>
          </p:cNvPr>
          <p:cNvPicPr>
            <a:picLocks noChangeAspect="1"/>
          </p:cNvPicPr>
          <p:nvPr/>
        </p:nvPicPr>
        <p:blipFill>
          <a:blip r:embed="rId7"/>
          <a:stretch>
            <a:fillRect/>
          </a:stretch>
        </p:blipFill>
        <p:spPr>
          <a:xfrm>
            <a:off x="5200908" y="2711026"/>
            <a:ext cx="579600" cy="579600"/>
          </a:xfrm>
          <a:prstGeom prst="rect">
            <a:avLst/>
          </a:prstGeom>
        </p:spPr>
      </p:pic>
      <p:pic>
        <p:nvPicPr>
          <p:cNvPr id="17" name="Picture 16">
            <a:extLst>
              <a:ext uri="{FF2B5EF4-FFF2-40B4-BE49-F238E27FC236}">
                <a16:creationId xmlns:a16="http://schemas.microsoft.com/office/drawing/2014/main" id="{291AADF4-25FE-654C-9985-761122ED4A8E}"/>
              </a:ext>
            </a:extLst>
          </p:cNvPr>
          <p:cNvPicPr>
            <a:picLocks noChangeAspect="1"/>
          </p:cNvPicPr>
          <p:nvPr/>
        </p:nvPicPr>
        <p:blipFill>
          <a:blip r:embed="rId8"/>
          <a:stretch>
            <a:fillRect/>
          </a:stretch>
        </p:blipFill>
        <p:spPr>
          <a:xfrm>
            <a:off x="7141548" y="2714769"/>
            <a:ext cx="579600" cy="579600"/>
          </a:xfrm>
          <a:prstGeom prst="rect">
            <a:avLst/>
          </a:prstGeom>
        </p:spPr>
      </p:pic>
      <p:pic>
        <p:nvPicPr>
          <p:cNvPr id="20" name="Picture 19">
            <a:extLst>
              <a:ext uri="{FF2B5EF4-FFF2-40B4-BE49-F238E27FC236}">
                <a16:creationId xmlns:a16="http://schemas.microsoft.com/office/drawing/2014/main" id="{25AD620F-2B4E-6D45-9F2D-92D33DA64625}"/>
              </a:ext>
            </a:extLst>
          </p:cNvPr>
          <p:cNvPicPr>
            <a:picLocks noChangeAspect="1"/>
          </p:cNvPicPr>
          <p:nvPr/>
        </p:nvPicPr>
        <p:blipFill>
          <a:blip r:embed="rId9"/>
          <a:stretch>
            <a:fillRect/>
          </a:stretch>
        </p:blipFill>
        <p:spPr>
          <a:xfrm>
            <a:off x="7957107" y="2711984"/>
            <a:ext cx="579600" cy="579600"/>
          </a:xfrm>
          <a:prstGeom prst="rect">
            <a:avLst/>
          </a:prstGeom>
        </p:spPr>
      </p:pic>
      <p:pic>
        <p:nvPicPr>
          <p:cNvPr id="23" name="Picture 22">
            <a:extLst>
              <a:ext uri="{FF2B5EF4-FFF2-40B4-BE49-F238E27FC236}">
                <a16:creationId xmlns:a16="http://schemas.microsoft.com/office/drawing/2014/main" id="{C7458715-5F9C-4643-964D-5103CE592356}"/>
              </a:ext>
            </a:extLst>
          </p:cNvPr>
          <p:cNvPicPr>
            <a:picLocks noChangeAspect="1"/>
          </p:cNvPicPr>
          <p:nvPr/>
        </p:nvPicPr>
        <p:blipFill>
          <a:blip r:embed="rId10"/>
          <a:stretch>
            <a:fillRect/>
          </a:stretch>
        </p:blipFill>
        <p:spPr>
          <a:xfrm>
            <a:off x="3608513" y="2738488"/>
            <a:ext cx="579600" cy="579600"/>
          </a:xfrm>
          <a:prstGeom prst="rect">
            <a:avLst/>
          </a:prstGeom>
        </p:spPr>
      </p:pic>
      <p:pic>
        <p:nvPicPr>
          <p:cNvPr id="24" name="Picture 23">
            <a:extLst>
              <a:ext uri="{FF2B5EF4-FFF2-40B4-BE49-F238E27FC236}">
                <a16:creationId xmlns:a16="http://schemas.microsoft.com/office/drawing/2014/main" id="{5E8ACDEE-C988-2248-ADD6-558F2440F6F0}"/>
              </a:ext>
            </a:extLst>
          </p:cNvPr>
          <p:cNvPicPr>
            <a:picLocks noChangeAspect="1"/>
          </p:cNvPicPr>
          <p:nvPr/>
        </p:nvPicPr>
        <p:blipFill>
          <a:blip r:embed="rId11"/>
          <a:stretch>
            <a:fillRect/>
          </a:stretch>
        </p:blipFill>
        <p:spPr>
          <a:xfrm>
            <a:off x="4404710" y="2724757"/>
            <a:ext cx="579600" cy="579600"/>
          </a:xfrm>
          <a:prstGeom prst="rect">
            <a:avLst/>
          </a:prstGeom>
        </p:spPr>
      </p:pic>
      <p:pic>
        <p:nvPicPr>
          <p:cNvPr id="25" name="Picture 24">
            <a:extLst>
              <a:ext uri="{FF2B5EF4-FFF2-40B4-BE49-F238E27FC236}">
                <a16:creationId xmlns:a16="http://schemas.microsoft.com/office/drawing/2014/main" id="{A1BE1129-BF07-5246-B1A5-ED293BEAD5F9}"/>
              </a:ext>
            </a:extLst>
          </p:cNvPr>
          <p:cNvPicPr>
            <a:picLocks noChangeAspect="1"/>
          </p:cNvPicPr>
          <p:nvPr/>
        </p:nvPicPr>
        <p:blipFill>
          <a:blip r:embed="rId12"/>
          <a:stretch>
            <a:fillRect/>
          </a:stretch>
        </p:blipFill>
        <p:spPr>
          <a:xfrm>
            <a:off x="829330" y="2692872"/>
            <a:ext cx="579600" cy="579600"/>
          </a:xfrm>
          <a:prstGeom prst="rect">
            <a:avLst/>
          </a:prstGeom>
        </p:spPr>
      </p:pic>
      <p:pic>
        <p:nvPicPr>
          <p:cNvPr id="26" name="Picture 25">
            <a:extLst>
              <a:ext uri="{FF2B5EF4-FFF2-40B4-BE49-F238E27FC236}">
                <a16:creationId xmlns:a16="http://schemas.microsoft.com/office/drawing/2014/main" id="{A6702B53-492B-B241-8115-BC47C0D67C48}"/>
              </a:ext>
            </a:extLst>
          </p:cNvPr>
          <p:cNvPicPr>
            <a:picLocks noChangeAspect="1"/>
          </p:cNvPicPr>
          <p:nvPr/>
        </p:nvPicPr>
        <p:blipFill>
          <a:blip r:embed="rId13"/>
          <a:stretch>
            <a:fillRect/>
          </a:stretch>
        </p:blipFill>
        <p:spPr>
          <a:xfrm>
            <a:off x="1596562" y="2692872"/>
            <a:ext cx="579600" cy="579600"/>
          </a:xfrm>
          <a:prstGeom prst="rect">
            <a:avLst/>
          </a:prstGeom>
        </p:spPr>
      </p:pic>
      <p:pic>
        <p:nvPicPr>
          <p:cNvPr id="28" name="Picture 27">
            <a:extLst>
              <a:ext uri="{FF2B5EF4-FFF2-40B4-BE49-F238E27FC236}">
                <a16:creationId xmlns:a16="http://schemas.microsoft.com/office/drawing/2014/main" id="{82AEDFA6-004C-744B-B2A8-9A1A27D7A656}"/>
              </a:ext>
            </a:extLst>
          </p:cNvPr>
          <p:cNvPicPr>
            <a:picLocks noChangeAspect="1"/>
          </p:cNvPicPr>
          <p:nvPr/>
        </p:nvPicPr>
        <p:blipFill>
          <a:blip r:embed="rId14"/>
          <a:stretch>
            <a:fillRect/>
          </a:stretch>
        </p:blipFill>
        <p:spPr>
          <a:xfrm>
            <a:off x="2358074" y="2711026"/>
            <a:ext cx="579600" cy="579600"/>
          </a:xfrm>
          <a:prstGeom prst="rect">
            <a:avLst/>
          </a:prstGeom>
        </p:spPr>
      </p:pic>
      <p:sp>
        <p:nvSpPr>
          <p:cNvPr id="18" name="Title 1">
            <a:extLst>
              <a:ext uri="{FF2B5EF4-FFF2-40B4-BE49-F238E27FC236}">
                <a16:creationId xmlns:a16="http://schemas.microsoft.com/office/drawing/2014/main" id="{9FA13AC3-CDE1-3344-999B-9C412BB58FBA}"/>
              </a:ext>
            </a:extLst>
          </p:cNvPr>
          <p:cNvSpPr txBox="1">
            <a:spLocks/>
          </p:cNvSpPr>
          <p:nvPr/>
        </p:nvSpPr>
        <p:spPr>
          <a:xfrm>
            <a:off x="521313" y="1144643"/>
            <a:ext cx="11108244" cy="1277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nchorCtr="0">
            <a:noAutofit/>
          </a:bodyPr>
          <a:lstStyle>
            <a:lvl1pPr marL="0" marR="0" indent="0" algn="l" defTabSz="621791" rtl="0" latinLnBrk="0">
              <a:lnSpc>
                <a:spcPct val="90000"/>
              </a:lnSpc>
              <a:spcBef>
                <a:spcPts val="0"/>
              </a:spcBef>
              <a:spcAft>
                <a:spcPts val="0"/>
              </a:spcAft>
              <a:buClrTx/>
              <a:buSzTx/>
              <a:buFontTx/>
              <a:buNone/>
              <a:tabLst/>
              <a:defRPr sz="4000" b="0" i="0" u="none" strike="noStrike" cap="none" spc="200" baseline="0">
                <a:solidFill>
                  <a:srgbClr val="000000"/>
                </a:solidFill>
                <a:uFillTx/>
                <a:latin typeface="+mn-lt"/>
                <a:ea typeface="+mn-ea"/>
                <a:cs typeface="+mn-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a:lstStyle>
          <a:p>
            <a:pPr marL="342900" indent="-342900" hangingPunct="1">
              <a:lnSpc>
                <a:spcPct val="100000"/>
              </a:lnSpc>
              <a:buFont typeface="Arial" panose="020B0604020202020204" pitchFamily="34" charset="0"/>
              <a:buChar char="•"/>
            </a:pPr>
            <a:r>
              <a:rPr lang="en-GB" sz="1800" spc="0" dirty="0">
                <a:solidFill>
                  <a:srgbClr val="FFFFFF"/>
                </a:solidFill>
                <a:latin typeface="Arial" panose="020B0604020202020204" pitchFamily="34" charset="0"/>
                <a:cs typeface="Arial" panose="020B0604020202020204" pitchFamily="34" charset="0"/>
              </a:rPr>
              <a:t>If you get a bump or bruise?</a:t>
            </a:r>
          </a:p>
          <a:p>
            <a:pPr marL="342900" indent="-342900" hangingPunct="1">
              <a:lnSpc>
                <a:spcPct val="100000"/>
              </a:lnSpc>
              <a:buFont typeface="Arial" panose="020B0604020202020204" pitchFamily="34" charset="0"/>
              <a:buChar char="•"/>
            </a:pPr>
            <a:r>
              <a:rPr lang="en-GB" sz="1800" spc="0" dirty="0">
                <a:solidFill>
                  <a:srgbClr val="FFFFFF"/>
                </a:solidFill>
                <a:latin typeface="Arial" panose="020B0604020202020204" pitchFamily="34" charset="0"/>
                <a:cs typeface="Arial" panose="020B0604020202020204" pitchFamily="34" charset="0"/>
              </a:rPr>
              <a:t>If you feel sad after an argument with a friend?</a:t>
            </a:r>
          </a:p>
          <a:p>
            <a:pPr marL="342900" indent="-342900" hangingPunct="1">
              <a:lnSpc>
                <a:spcPct val="100000"/>
              </a:lnSpc>
              <a:buFont typeface="Arial" panose="020B0604020202020204" pitchFamily="34" charset="0"/>
              <a:buChar char="•"/>
            </a:pPr>
            <a:r>
              <a:rPr lang="en-GB" sz="1800" spc="0" dirty="0">
                <a:solidFill>
                  <a:srgbClr val="FFFFFF"/>
                </a:solidFill>
                <a:latin typeface="Arial" panose="020B0604020202020204" pitchFamily="34" charset="0"/>
                <a:cs typeface="Arial" panose="020B0604020202020204" pitchFamily="34" charset="0"/>
              </a:rPr>
              <a:t>If you feel sad for many days in a row and can’t sleep?</a:t>
            </a:r>
          </a:p>
          <a:p>
            <a:pPr marL="342900" indent="-342900" hangingPunct="1">
              <a:lnSpc>
                <a:spcPct val="100000"/>
              </a:lnSpc>
              <a:buFont typeface="Arial" panose="020B0604020202020204" pitchFamily="34" charset="0"/>
              <a:buChar char="•"/>
            </a:pPr>
            <a:r>
              <a:rPr lang="en-GB" sz="1800" spc="0" dirty="0">
                <a:solidFill>
                  <a:srgbClr val="FFFFFF"/>
                </a:solidFill>
                <a:latin typeface="Arial" panose="020B0604020202020204" pitchFamily="34" charset="0"/>
                <a:cs typeface="Arial" panose="020B0604020202020204" pitchFamily="34" charset="0"/>
              </a:rPr>
              <a:t>If you are very ill and have to go to the hospital and stay overnight?</a:t>
            </a:r>
          </a:p>
        </p:txBody>
      </p:sp>
      <p:sp>
        <p:nvSpPr>
          <p:cNvPr id="19" name="TextBox 18">
            <a:extLst>
              <a:ext uri="{FF2B5EF4-FFF2-40B4-BE49-F238E27FC236}">
                <a16:creationId xmlns:a16="http://schemas.microsoft.com/office/drawing/2014/main" id="{51279F7D-9AC4-8647-937C-C8B5016A600F}"/>
              </a:ext>
            </a:extLst>
          </p:cNvPr>
          <p:cNvSpPr txBox="1"/>
          <p:nvPr/>
        </p:nvSpPr>
        <p:spPr>
          <a:xfrm>
            <a:off x="562442" y="436030"/>
            <a:ext cx="10086795" cy="523220"/>
          </a:xfrm>
          <a:prstGeom prst="rect">
            <a:avLst/>
          </a:prstGeom>
          <a:noFill/>
        </p:spPr>
        <p:txBody>
          <a:bodyPr wrap="square" rtlCol="0">
            <a:spAutoFit/>
          </a:bodyPr>
          <a:lstStyle/>
          <a:p>
            <a:r>
              <a:rPr lang="en-GB" sz="2800" b="1" dirty="0">
                <a:solidFill>
                  <a:srgbClr val="FFFFFF"/>
                </a:solidFill>
                <a:latin typeface="Arial" panose="020B0604020202020204" pitchFamily="34" charset="0"/>
                <a:cs typeface="Arial" panose="020B0604020202020204" pitchFamily="34" charset="0"/>
              </a:rPr>
              <a:t>WHERE DO THESE EXAMPLES GO?</a:t>
            </a:r>
            <a:endParaRPr lang="en-US" sz="2000" b="1" dirty="0">
              <a:solidFill>
                <a:srgbClr val="FFFFFF"/>
              </a:solidFill>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F54AEFDD-4741-423B-A30E-33E57E30E0CF}"/>
              </a:ext>
            </a:extLst>
          </p:cNvPr>
          <p:cNvPicPr>
            <a:picLocks noChangeAspect="1"/>
          </p:cNvPicPr>
          <p:nvPr/>
        </p:nvPicPr>
        <p:blipFill>
          <a:blip r:embed="rId15"/>
          <a:stretch>
            <a:fillRect/>
          </a:stretch>
        </p:blipFill>
        <p:spPr>
          <a:xfrm>
            <a:off x="9507416" y="5962565"/>
            <a:ext cx="2743200" cy="161365"/>
          </a:xfrm>
          <a:prstGeom prst="rect">
            <a:avLst/>
          </a:prstGeom>
        </p:spPr>
      </p:pic>
    </p:spTree>
    <p:extLst>
      <p:ext uri="{BB962C8B-B14F-4D97-AF65-F5344CB8AC3E}">
        <p14:creationId xmlns:p14="http://schemas.microsoft.com/office/powerpoint/2010/main" val="3531091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4EDA55C-8CDE-8E43-AD4C-D04ECCA8DDA8}"/>
              </a:ext>
            </a:extLst>
          </p:cNvPr>
          <p:cNvSpPr txBox="1">
            <a:spLocks/>
          </p:cNvSpPr>
          <p:nvPr/>
        </p:nvSpPr>
        <p:spPr>
          <a:xfrm>
            <a:off x="5526741" y="6200612"/>
            <a:ext cx="5709327" cy="397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Autofit/>
          </a:bodyPr>
          <a:lstStyle>
            <a:lvl1pPr marL="0" marR="0" indent="0" algn="l" defTabSz="621791" rtl="0" latinLnBrk="0">
              <a:lnSpc>
                <a:spcPct val="90000"/>
              </a:lnSpc>
              <a:spcBef>
                <a:spcPts val="0"/>
              </a:spcBef>
              <a:spcAft>
                <a:spcPts val="0"/>
              </a:spcAft>
              <a:buClrTx/>
              <a:buSzTx/>
              <a:buFontTx/>
              <a:buNone/>
              <a:tabLst/>
              <a:defRPr sz="4000" b="0" i="0" u="none" strike="noStrike" cap="none" spc="200" baseline="0">
                <a:solidFill>
                  <a:srgbClr val="000000"/>
                </a:solidFill>
                <a:uFillTx/>
                <a:latin typeface="+mn-lt"/>
                <a:ea typeface="+mn-ea"/>
                <a:cs typeface="+mn-cs"/>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a:lstStyle>
          <a:p>
            <a:pPr algn="r" hangingPunct="1">
              <a:lnSpc>
                <a:spcPct val="100000"/>
              </a:lnSpc>
            </a:pPr>
            <a:r>
              <a:rPr lang="en-GB" sz="900" spc="0" dirty="0">
                <a:solidFill>
                  <a:schemeClr val="bg1"/>
                </a:solidFill>
                <a:latin typeface="Arial" panose="020B0604020202020204" pitchFamily="34" charset="0"/>
                <a:cs typeface="Arial" panose="020B0604020202020204" pitchFamily="34" charset="0"/>
              </a:rPr>
              <a:t>Source: Adapted from Mentally Healthy Schools / Anna Freud National Centre for Children and Families</a:t>
            </a:r>
            <a:endParaRPr lang="en-GB" sz="900" b="1" spc="0" dirty="0">
              <a:solidFill>
                <a:schemeClr val="bg1"/>
              </a:solidFill>
              <a:latin typeface="Arial" panose="020B0604020202020204" pitchFamily="34" charset="0"/>
              <a:cs typeface="Arial" panose="020B0604020202020204" pitchFamily="34" charset="0"/>
            </a:endParaRPr>
          </a:p>
          <a:p>
            <a:pPr algn="r" hangingPunct="1"/>
            <a:endParaRPr lang="en-GB" sz="2000" spc="0" dirty="0">
              <a:latin typeface="Arial" panose="020B0604020202020204" pitchFamily="34" charset="0"/>
              <a:cs typeface="Arial" panose="020B0604020202020204" pitchFamily="34" charset="0"/>
            </a:endParaRPr>
          </a:p>
        </p:txBody>
      </p:sp>
      <p:pic>
        <p:nvPicPr>
          <p:cNvPr id="8" name="Picture 7" descr="Shape&#10;&#10;Description automatically generated">
            <a:extLst>
              <a:ext uri="{FF2B5EF4-FFF2-40B4-BE49-F238E27FC236}">
                <a16:creationId xmlns:a16="http://schemas.microsoft.com/office/drawing/2014/main" id="{1469927F-D1E2-704E-A487-D12510BC2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741" y="284287"/>
            <a:ext cx="6177665" cy="5922916"/>
          </a:xfrm>
          <a:prstGeom prst="rect">
            <a:avLst/>
          </a:prstGeom>
        </p:spPr>
      </p:pic>
      <p:sp>
        <p:nvSpPr>
          <p:cNvPr id="5" name="TextBox 4">
            <a:extLst>
              <a:ext uri="{FF2B5EF4-FFF2-40B4-BE49-F238E27FC236}">
                <a16:creationId xmlns:a16="http://schemas.microsoft.com/office/drawing/2014/main" id="{178FD801-F363-834D-9782-D23CD6A6A524}"/>
              </a:ext>
            </a:extLst>
          </p:cNvPr>
          <p:cNvSpPr txBox="1"/>
          <p:nvPr/>
        </p:nvSpPr>
        <p:spPr>
          <a:xfrm>
            <a:off x="357289" y="1764489"/>
            <a:ext cx="4964298" cy="1569660"/>
          </a:xfrm>
          <a:prstGeom prst="rect">
            <a:avLst/>
          </a:prstGeom>
          <a:noFill/>
        </p:spPr>
        <p:txBody>
          <a:bodyPr wrap="square" lIns="91440" tIns="45720" rIns="91440" bIns="45720" rtlCol="0" anchor="t">
            <a:spAutoFit/>
          </a:bodyPr>
          <a:lstStyle/>
          <a:p>
            <a:r>
              <a:rPr lang="en-GB" sz="3200" b="1" dirty="0">
                <a:solidFill>
                  <a:schemeClr val="tx1"/>
                </a:solidFill>
                <a:latin typeface="Arial"/>
                <a:cs typeface="Arial"/>
              </a:rPr>
              <a:t>Use your own wheel of wellbeing to track how you're feeling</a:t>
            </a:r>
            <a:endParaRPr lang="en-US" dirty="0">
              <a:solidFill>
                <a:schemeClr val="tx1"/>
              </a:solidFill>
              <a:latin typeface="Arial"/>
              <a:cs typeface="Arial"/>
            </a:endParaRPr>
          </a:p>
        </p:txBody>
      </p:sp>
      <p:sp>
        <p:nvSpPr>
          <p:cNvPr id="2" name="Title 1">
            <a:extLst>
              <a:ext uri="{FF2B5EF4-FFF2-40B4-BE49-F238E27FC236}">
                <a16:creationId xmlns:a16="http://schemas.microsoft.com/office/drawing/2014/main" id="{A1E44CD6-6639-4CD3-BA6C-09C5D32F8309}"/>
              </a:ext>
            </a:extLst>
          </p:cNvPr>
          <p:cNvSpPr txBox="1">
            <a:spLocks/>
          </p:cNvSpPr>
          <p:nvPr/>
        </p:nvSpPr>
        <p:spPr>
          <a:xfrm>
            <a:off x="359999" y="493564"/>
            <a:ext cx="9727759" cy="644985"/>
          </a:xfrm>
          <a:prstGeom prst="rect">
            <a:avLst/>
          </a:prstGeom>
        </p:spPr>
        <p:txBody>
          <a:bodyPr lIns="91440" tIns="45720" rIns="91440" bIns="45720" anchor="t"/>
          <a:lstStyle>
            <a:lvl1pPr algn="l" defTabSz="667512" rtl="0" eaLnBrk="1" latinLnBrk="0" hangingPunct="1">
              <a:lnSpc>
                <a:spcPct val="90000"/>
              </a:lnSpc>
              <a:spcBef>
                <a:spcPct val="0"/>
              </a:spcBef>
              <a:buNone/>
              <a:defRPr sz="3500" kern="1200" spc="100">
                <a:solidFill>
                  <a:srgbClr val="00AEEF"/>
                </a:solidFill>
                <a:latin typeface="+mj-lt"/>
                <a:ea typeface="+mj-ea"/>
                <a:cs typeface="+mj-cs"/>
              </a:defRPr>
            </a:lvl1pPr>
          </a:lstStyle>
          <a:p>
            <a:r>
              <a:rPr lang="en-GB" sz="4000" b="1" dirty="0">
                <a:solidFill>
                  <a:srgbClr val="FFFFFF"/>
                </a:solidFill>
                <a:latin typeface="Arial"/>
                <a:cs typeface="Arial"/>
              </a:rPr>
              <a:t>LET'S MAKE A WHEEL </a:t>
            </a:r>
            <a:br>
              <a:rPr lang="en-GB" sz="4000" b="1" dirty="0">
                <a:latin typeface="Arial"/>
                <a:cs typeface="Arial"/>
              </a:rPr>
            </a:br>
            <a:r>
              <a:rPr lang="en-GB" sz="4000" b="1" dirty="0">
                <a:solidFill>
                  <a:srgbClr val="FFFFFF"/>
                </a:solidFill>
                <a:latin typeface="Arial"/>
                <a:cs typeface="Arial"/>
              </a:rPr>
              <a:t>OF WELLBEING</a:t>
            </a:r>
          </a:p>
        </p:txBody>
      </p:sp>
    </p:spTree>
    <p:extLst>
      <p:ext uri="{BB962C8B-B14F-4D97-AF65-F5344CB8AC3E}">
        <p14:creationId xmlns:p14="http://schemas.microsoft.com/office/powerpoint/2010/main" val="1700540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very child has the right to express their views, feelings and wishes in all matters affecting them, and to have their views considered and taken seriously. This right applies at all times, for example, during immigration proceedings, housing decisions o">
            <a:extLst>
              <a:ext uri="{FF2B5EF4-FFF2-40B4-BE49-F238E27FC236}">
                <a16:creationId xmlns:a16="http://schemas.microsoft.com/office/drawing/2014/main" id="{A9C67433-D76B-1E47-BEB1-D50058A0F8F6}"/>
              </a:ext>
            </a:extLst>
          </p:cNvPr>
          <p:cNvSpPr txBox="1"/>
          <p:nvPr/>
        </p:nvSpPr>
        <p:spPr>
          <a:xfrm>
            <a:off x="433134" y="1798944"/>
            <a:ext cx="6174143" cy="3240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000" tIns="72000" rIns="72000" bIns="72000">
            <a:normAutofit/>
          </a:bodyPr>
          <a:lstStyle>
            <a:lvl1pPr>
              <a:lnSpc>
                <a:spcPct val="110000"/>
              </a:lnSpc>
              <a:spcBef>
                <a:spcPts val="1000"/>
              </a:spcBef>
              <a:buClr>
                <a:srgbClr val="00AEEF"/>
              </a:buClr>
              <a:defRPr sz="2600">
                <a:solidFill>
                  <a:srgbClr val="00AEEF"/>
                </a:solidFill>
              </a:defRPr>
            </a:lvl1pPr>
          </a:lstStyle>
          <a:p>
            <a:r>
              <a:rPr lang="en-GB" sz="2800" dirty="0">
                <a:solidFill>
                  <a:srgbClr val="FFFFFF"/>
                </a:solidFill>
                <a:latin typeface="Arial" panose="020B0604020202020204" pitchFamily="34" charset="0"/>
                <a:cs typeface="Arial" panose="020B0604020202020204" pitchFamily="34" charset="0"/>
              </a:rPr>
              <a:t>Children have the right to share freely with others what they learn, think and feel, by talking, drawing, writing or in other ways, unless it harms people.</a:t>
            </a:r>
            <a:endParaRPr sz="2800" dirty="0">
              <a:solidFill>
                <a:srgbClr val="FFFFFF"/>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6C2D2256-CCD3-D34C-A559-CCB5ED5ACE22}"/>
              </a:ext>
            </a:extLst>
          </p:cNvPr>
          <p:cNvSpPr txBox="1">
            <a:spLocks/>
          </p:cNvSpPr>
          <p:nvPr/>
        </p:nvSpPr>
        <p:spPr>
          <a:xfrm>
            <a:off x="359999" y="493564"/>
            <a:ext cx="9727759" cy="644985"/>
          </a:xfrm>
          <a:prstGeom prst="rect">
            <a:avLst/>
          </a:prstGeom>
        </p:spPr>
        <p:txBody>
          <a:bodyPr/>
          <a:lstStyle>
            <a:lvl1pPr algn="l" defTabSz="667512" rtl="0" eaLnBrk="1" latinLnBrk="0" hangingPunct="1">
              <a:lnSpc>
                <a:spcPct val="90000"/>
              </a:lnSpc>
              <a:spcBef>
                <a:spcPct val="0"/>
              </a:spcBef>
              <a:buNone/>
              <a:defRPr sz="3500" kern="1200" spc="100">
                <a:solidFill>
                  <a:srgbClr val="00AEEF"/>
                </a:solidFill>
                <a:latin typeface="+mj-lt"/>
                <a:ea typeface="+mj-ea"/>
                <a:cs typeface="+mj-cs"/>
              </a:defRPr>
            </a:lvl1pPr>
          </a:lstStyle>
          <a:p>
            <a:r>
              <a:rPr lang="en-GB" b="1" dirty="0">
                <a:solidFill>
                  <a:srgbClr val="FFFFFF"/>
                </a:solidFill>
                <a:latin typeface="Arial" panose="020B0604020202020204" pitchFamily="34" charset="0"/>
                <a:cs typeface="Arial" panose="020B0604020202020204" pitchFamily="34" charset="0"/>
              </a:rPr>
              <a:t>ARTICLE 13 (FREEDOM OF EXPRESSION)</a:t>
            </a:r>
          </a:p>
        </p:txBody>
      </p:sp>
      <p:sp>
        <p:nvSpPr>
          <p:cNvPr id="10" name="Straight Connector 16">
            <a:extLst>
              <a:ext uri="{FF2B5EF4-FFF2-40B4-BE49-F238E27FC236}">
                <a16:creationId xmlns:a16="http://schemas.microsoft.com/office/drawing/2014/main" id="{27ABF10A-1C80-8547-B93A-474CFA71EFB3}"/>
              </a:ext>
            </a:extLst>
          </p:cNvPr>
          <p:cNvSpPr/>
          <p:nvPr/>
        </p:nvSpPr>
        <p:spPr>
          <a:xfrm>
            <a:off x="67888" y="1302186"/>
            <a:ext cx="12056224" cy="1"/>
          </a:xfrm>
          <a:prstGeom prst="line">
            <a:avLst/>
          </a:prstGeom>
          <a:ln w="44450">
            <a:solidFill>
              <a:srgbClr val="FFFFFF"/>
            </a:solidFill>
            <a:prstDash val="lgDash"/>
            <a:miter/>
          </a:ln>
        </p:spPr>
        <p:txBody>
          <a:bodyPr lIns="45718" tIns="45718" rIns="45718" bIns="45718"/>
          <a:lstStyle/>
          <a:p>
            <a:endParaRPr/>
          </a:p>
        </p:txBody>
      </p:sp>
      <p:pic>
        <p:nvPicPr>
          <p:cNvPr id="11" name="UUK_WIDE_FECright_bluewht_rgb.jpg" descr="UUK_WIDE_FECright_bluewht_rgb.jpg">
            <a:extLst>
              <a:ext uri="{FF2B5EF4-FFF2-40B4-BE49-F238E27FC236}">
                <a16:creationId xmlns:a16="http://schemas.microsoft.com/office/drawing/2014/main" id="{39439727-D6F0-5642-AD76-AD35BE2B08F3}"/>
              </a:ext>
            </a:extLst>
          </p:cNvPr>
          <p:cNvPicPr>
            <a:picLocks noChangeAspect="1"/>
          </p:cNvPicPr>
          <p:nvPr/>
        </p:nvPicPr>
        <p:blipFill>
          <a:blip r:embed="rId3"/>
          <a:stretch>
            <a:fillRect/>
          </a:stretch>
        </p:blipFill>
        <p:spPr>
          <a:xfrm>
            <a:off x="7107293" y="5995349"/>
            <a:ext cx="5084710" cy="862653"/>
          </a:xfrm>
          <a:prstGeom prst="rect">
            <a:avLst/>
          </a:prstGeom>
          <a:ln w="12700">
            <a:miter lim="400000"/>
          </a:ln>
        </p:spPr>
      </p:pic>
      <p:pic>
        <p:nvPicPr>
          <p:cNvPr id="8" name="Picture 7">
            <a:extLst>
              <a:ext uri="{FF2B5EF4-FFF2-40B4-BE49-F238E27FC236}">
                <a16:creationId xmlns:a16="http://schemas.microsoft.com/office/drawing/2014/main" id="{7D0B6D6F-EB2F-C540-9F35-469425A0707B}"/>
              </a:ext>
            </a:extLst>
          </p:cNvPr>
          <p:cNvPicPr>
            <a:picLocks noChangeAspect="1"/>
          </p:cNvPicPr>
          <p:nvPr/>
        </p:nvPicPr>
        <p:blipFill>
          <a:blip r:embed="rId4"/>
          <a:stretch>
            <a:fillRect/>
          </a:stretch>
        </p:blipFill>
        <p:spPr>
          <a:xfrm rot="833267">
            <a:off x="5289407" y="4302193"/>
            <a:ext cx="1432169" cy="1874839"/>
          </a:xfrm>
          <a:prstGeom prst="rect">
            <a:avLst/>
          </a:prstGeom>
          <a:effectLst>
            <a:outerShdw blurRad="50800" dist="50800" dir="5400000" algn="ctr" rotWithShape="0">
              <a:srgbClr val="000000">
                <a:alpha val="14000"/>
              </a:srgbClr>
            </a:outerShdw>
          </a:effectLst>
        </p:spPr>
      </p:pic>
      <p:pic>
        <p:nvPicPr>
          <p:cNvPr id="12" name="Picture 11">
            <a:extLst>
              <a:ext uri="{FF2B5EF4-FFF2-40B4-BE49-F238E27FC236}">
                <a16:creationId xmlns:a16="http://schemas.microsoft.com/office/drawing/2014/main" id="{D4D5CF72-3407-734F-AB97-FC9F6A44EBA8}"/>
              </a:ext>
            </a:extLst>
          </p:cNvPr>
          <p:cNvPicPr>
            <a:picLocks noChangeAspect="1"/>
          </p:cNvPicPr>
          <p:nvPr/>
        </p:nvPicPr>
        <p:blipFill>
          <a:blip r:embed="rId5"/>
          <a:stretch>
            <a:fillRect/>
          </a:stretch>
        </p:blipFill>
        <p:spPr>
          <a:xfrm rot="20747692">
            <a:off x="3084225" y="4370208"/>
            <a:ext cx="1830154" cy="1860354"/>
          </a:xfrm>
          <a:prstGeom prst="rect">
            <a:avLst/>
          </a:prstGeom>
          <a:effectLst>
            <a:outerShdw blurRad="50800" dist="50800" dir="5400000" algn="ctr" rotWithShape="0">
              <a:srgbClr val="000000">
                <a:alpha val="14000"/>
              </a:srgbClr>
            </a:outerShdw>
          </a:effectLst>
        </p:spPr>
      </p:pic>
      <p:pic>
        <p:nvPicPr>
          <p:cNvPr id="13" name="Picture 12">
            <a:extLst>
              <a:ext uri="{FF2B5EF4-FFF2-40B4-BE49-F238E27FC236}">
                <a16:creationId xmlns:a16="http://schemas.microsoft.com/office/drawing/2014/main" id="{786F4521-B11D-0444-BE87-3FBD541F22A8}"/>
              </a:ext>
            </a:extLst>
          </p:cNvPr>
          <p:cNvPicPr>
            <a:picLocks noChangeAspect="1"/>
          </p:cNvPicPr>
          <p:nvPr/>
        </p:nvPicPr>
        <p:blipFill>
          <a:blip r:embed="rId5"/>
          <a:stretch>
            <a:fillRect/>
          </a:stretch>
        </p:blipFill>
        <p:spPr>
          <a:xfrm rot="20747692">
            <a:off x="2902575" y="4265039"/>
            <a:ext cx="1830154" cy="1860354"/>
          </a:xfrm>
          <a:prstGeom prst="rect">
            <a:avLst/>
          </a:prstGeom>
          <a:effectLst>
            <a:outerShdw blurRad="50800" dist="50800" dir="5400000" algn="ctr" rotWithShape="0">
              <a:srgbClr val="000000">
                <a:alpha val="14000"/>
              </a:srgbClr>
            </a:outerShdw>
          </a:effectLst>
        </p:spPr>
      </p:pic>
      <p:pic>
        <p:nvPicPr>
          <p:cNvPr id="4" name="Picture 3" descr="Icon&#10;&#10;Description automatically generated">
            <a:extLst>
              <a:ext uri="{FF2B5EF4-FFF2-40B4-BE49-F238E27FC236}">
                <a16:creationId xmlns:a16="http://schemas.microsoft.com/office/drawing/2014/main" id="{551F001C-0656-CC47-96AA-498FCB20B2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1028" y="2192907"/>
            <a:ext cx="4237355" cy="2584446"/>
          </a:xfrm>
          <a:prstGeom prst="rect">
            <a:avLst/>
          </a:prstGeom>
        </p:spPr>
      </p:pic>
    </p:spTree>
    <p:extLst>
      <p:ext uri="{BB962C8B-B14F-4D97-AF65-F5344CB8AC3E}">
        <p14:creationId xmlns:p14="http://schemas.microsoft.com/office/powerpoint/2010/main" val="334279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a:extLst>
              <a:ext uri="{FF2B5EF4-FFF2-40B4-BE49-F238E27FC236}">
                <a16:creationId xmlns:a16="http://schemas.microsoft.com/office/drawing/2014/main" id="{824B992F-573C-0243-9C55-8CF5D65080AA}"/>
              </a:ext>
            </a:extLst>
          </p:cNvPr>
          <p:cNvGrpSpPr/>
          <p:nvPr/>
        </p:nvGrpSpPr>
        <p:grpSpPr>
          <a:xfrm>
            <a:off x="9568619" y="2841685"/>
            <a:ext cx="2206410" cy="3335214"/>
            <a:chOff x="836906" y="-1778306"/>
            <a:chExt cx="2206409" cy="3335212"/>
          </a:xfrm>
        </p:grpSpPr>
        <p:pic>
          <p:nvPicPr>
            <p:cNvPr id="23" name="PADD_PAW_PRINT.png" descr="PADD_PAW_PRINT.png">
              <a:extLst>
                <a:ext uri="{FF2B5EF4-FFF2-40B4-BE49-F238E27FC236}">
                  <a16:creationId xmlns:a16="http://schemas.microsoft.com/office/drawing/2014/main" id="{37BBBAD1-03F0-8A4E-B563-03F393A11556}"/>
                </a:ext>
              </a:extLst>
            </p:cNvPr>
            <p:cNvPicPr>
              <a:picLocks noChangeAspect="1"/>
            </p:cNvPicPr>
            <p:nvPr/>
          </p:nvPicPr>
          <p:blipFill>
            <a:blip r:embed="rId3"/>
            <a:stretch>
              <a:fillRect/>
            </a:stretch>
          </p:blipFill>
          <p:spPr>
            <a:xfrm>
              <a:off x="836906" y="-1778306"/>
              <a:ext cx="1299617" cy="1174628"/>
            </a:xfrm>
            <a:prstGeom prst="rect">
              <a:avLst/>
            </a:prstGeom>
            <a:ln w="12700" cap="flat">
              <a:noFill/>
              <a:miter lim="400000"/>
            </a:ln>
            <a:effectLst/>
          </p:spPr>
        </p:pic>
        <p:pic>
          <p:nvPicPr>
            <p:cNvPr id="24" name="PADD_PAW_PRINT.png" descr="PADD_PAW_PRINT.png">
              <a:extLst>
                <a:ext uri="{FF2B5EF4-FFF2-40B4-BE49-F238E27FC236}">
                  <a16:creationId xmlns:a16="http://schemas.microsoft.com/office/drawing/2014/main" id="{1823D564-A135-B046-98C3-F407B0E0E259}"/>
                </a:ext>
              </a:extLst>
            </p:cNvPr>
            <p:cNvPicPr>
              <a:picLocks noChangeAspect="1"/>
            </p:cNvPicPr>
            <p:nvPr/>
          </p:nvPicPr>
          <p:blipFill>
            <a:blip r:embed="rId3"/>
            <a:stretch>
              <a:fillRect/>
            </a:stretch>
          </p:blipFill>
          <p:spPr>
            <a:xfrm>
              <a:off x="1743699" y="382280"/>
              <a:ext cx="1299616" cy="1174626"/>
            </a:xfrm>
            <a:prstGeom prst="rect">
              <a:avLst/>
            </a:prstGeom>
            <a:ln w="12700" cap="flat">
              <a:noFill/>
              <a:miter lim="400000"/>
            </a:ln>
            <a:effectLst/>
          </p:spPr>
        </p:pic>
      </p:grpSp>
      <p:pic>
        <p:nvPicPr>
          <p:cNvPr id="13" name="Picture 12" descr="A close up of a dog's face&#10;&#10;Description automatically generated with medium confidence">
            <a:hlinkClick r:id="rId4"/>
            <a:extLst>
              <a:ext uri="{FF2B5EF4-FFF2-40B4-BE49-F238E27FC236}">
                <a16:creationId xmlns:a16="http://schemas.microsoft.com/office/drawing/2014/main" id="{87E80C0F-9433-5B47-91A9-A94EEDC1072F}"/>
              </a:ext>
            </a:extLst>
          </p:cNvPr>
          <p:cNvPicPr>
            <a:picLocks noChangeAspect="1"/>
          </p:cNvPicPr>
          <p:nvPr/>
        </p:nvPicPr>
        <p:blipFill rotWithShape="1">
          <a:blip r:embed="rId5">
            <a:extLst>
              <a:ext uri="{28A0092B-C50C-407E-A947-70E740481C1C}">
                <a14:useLocalDpi xmlns:a14="http://schemas.microsoft.com/office/drawing/2010/main" val="0"/>
              </a:ext>
            </a:extLst>
          </a:blip>
          <a:srcRect b="1247"/>
          <a:stretch/>
        </p:blipFill>
        <p:spPr>
          <a:xfrm>
            <a:off x="505100" y="1824497"/>
            <a:ext cx="8651748" cy="3591566"/>
          </a:xfrm>
          <a:prstGeom prst="rect">
            <a:avLst/>
          </a:prstGeom>
        </p:spPr>
      </p:pic>
      <p:sp>
        <p:nvSpPr>
          <p:cNvPr id="2" name="TextBox 1">
            <a:hlinkClick r:id="rId4"/>
            <a:extLst>
              <a:ext uri="{FF2B5EF4-FFF2-40B4-BE49-F238E27FC236}">
                <a16:creationId xmlns:a16="http://schemas.microsoft.com/office/drawing/2014/main" id="{E59AA57D-84CC-F348-95D8-45249EF550BA}"/>
              </a:ext>
            </a:extLst>
          </p:cNvPr>
          <p:cNvSpPr txBox="1"/>
          <p:nvPr/>
        </p:nvSpPr>
        <p:spPr>
          <a:xfrm>
            <a:off x="5602778" y="5784187"/>
            <a:ext cx="1391780" cy="646331"/>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Click to play video</a:t>
            </a:r>
          </a:p>
        </p:txBody>
      </p:sp>
      <p:pic>
        <p:nvPicPr>
          <p:cNvPr id="3" name="Picture 2">
            <a:hlinkClick r:id="rId4"/>
            <a:extLst>
              <a:ext uri="{FF2B5EF4-FFF2-40B4-BE49-F238E27FC236}">
                <a16:creationId xmlns:a16="http://schemas.microsoft.com/office/drawing/2014/main" id="{F8570923-4AAD-D148-BF3B-149C17D62E72}"/>
              </a:ext>
            </a:extLst>
          </p:cNvPr>
          <p:cNvPicPr>
            <a:picLocks noChangeAspect="1"/>
          </p:cNvPicPr>
          <p:nvPr/>
        </p:nvPicPr>
        <p:blipFill>
          <a:blip r:embed="rId6"/>
          <a:stretch>
            <a:fillRect/>
          </a:stretch>
        </p:blipFill>
        <p:spPr>
          <a:xfrm>
            <a:off x="4517365" y="5656507"/>
            <a:ext cx="923330" cy="923330"/>
          </a:xfrm>
          <a:prstGeom prst="rect">
            <a:avLst/>
          </a:prstGeom>
        </p:spPr>
      </p:pic>
      <p:pic>
        <p:nvPicPr>
          <p:cNvPr id="5" name="Picture 4">
            <a:extLst>
              <a:ext uri="{FF2B5EF4-FFF2-40B4-BE49-F238E27FC236}">
                <a16:creationId xmlns:a16="http://schemas.microsoft.com/office/drawing/2014/main" id="{675DBB6C-3D2B-8E42-ACD0-8100FCFDB685}"/>
              </a:ext>
            </a:extLst>
          </p:cNvPr>
          <p:cNvPicPr>
            <a:picLocks noChangeAspect="1"/>
          </p:cNvPicPr>
          <p:nvPr/>
        </p:nvPicPr>
        <p:blipFill>
          <a:blip r:embed="rId7"/>
          <a:stretch>
            <a:fillRect/>
          </a:stretch>
        </p:blipFill>
        <p:spPr>
          <a:xfrm>
            <a:off x="539997" y="993074"/>
            <a:ext cx="7879726" cy="590979"/>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52FC365F-6FFF-AE46-8CC2-334BF7322F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594" y="6229562"/>
            <a:ext cx="1299619" cy="471374"/>
          </a:xfrm>
          <a:prstGeom prst="rect">
            <a:avLst/>
          </a:prstGeom>
        </p:spPr>
      </p:pic>
    </p:spTree>
    <p:extLst>
      <p:ext uri="{BB962C8B-B14F-4D97-AF65-F5344CB8AC3E}">
        <p14:creationId xmlns:p14="http://schemas.microsoft.com/office/powerpoint/2010/main" val="130994329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82D9EA-520C-064A-B8E8-DF0B79554766}"/>
              </a:ext>
            </a:extLst>
          </p:cNvPr>
          <p:cNvPicPr>
            <a:picLocks noChangeAspect="1"/>
          </p:cNvPicPr>
          <p:nvPr/>
        </p:nvPicPr>
        <p:blipFill>
          <a:blip r:embed="rId3"/>
          <a:stretch>
            <a:fillRect/>
          </a:stretch>
        </p:blipFill>
        <p:spPr>
          <a:xfrm>
            <a:off x="1401166" y="2736668"/>
            <a:ext cx="9144000" cy="914400"/>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ACEC96F0-15B5-244C-AFA1-B24434D773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594" y="6229562"/>
            <a:ext cx="1299619" cy="471374"/>
          </a:xfrm>
          <a:prstGeom prst="rect">
            <a:avLst/>
          </a:prstGeom>
        </p:spPr>
      </p:pic>
    </p:spTree>
    <p:extLst>
      <p:ext uri="{BB962C8B-B14F-4D97-AF65-F5344CB8AC3E}">
        <p14:creationId xmlns:p14="http://schemas.microsoft.com/office/powerpoint/2010/main" val="37467260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tree, smoke, steam&#10;&#10;Description automatically generated">
            <a:extLst>
              <a:ext uri="{FF2B5EF4-FFF2-40B4-BE49-F238E27FC236}">
                <a16:creationId xmlns:a16="http://schemas.microsoft.com/office/drawing/2014/main" id="{DFFCAC3F-B3D9-9145-A091-19791411F50D}"/>
              </a:ext>
            </a:extLst>
          </p:cNvPr>
          <p:cNvPicPr>
            <a:picLocks noChangeAspect="1"/>
          </p:cNvPicPr>
          <p:nvPr/>
        </p:nvPicPr>
        <p:blipFill rotWithShape="1">
          <a:blip r:embed="rId3">
            <a:extLst>
              <a:ext uri="{28A0092B-C50C-407E-A947-70E740481C1C}">
                <a14:useLocalDpi xmlns:a14="http://schemas.microsoft.com/office/drawing/2010/main" val="0"/>
              </a:ext>
            </a:extLst>
          </a:blip>
          <a:srcRect t="23470" r="6291"/>
          <a:stretch/>
        </p:blipFill>
        <p:spPr>
          <a:xfrm>
            <a:off x="-1" y="2706624"/>
            <a:ext cx="12192001" cy="4151375"/>
          </a:xfrm>
          <a:prstGeom prst="rect">
            <a:avLst/>
          </a:prstGeom>
        </p:spPr>
      </p:pic>
      <p:sp>
        <p:nvSpPr>
          <p:cNvPr id="2" name="TextBox 1">
            <a:extLst>
              <a:ext uri="{FF2B5EF4-FFF2-40B4-BE49-F238E27FC236}">
                <a16:creationId xmlns:a16="http://schemas.microsoft.com/office/drawing/2014/main" id="{7799C766-BEE8-C64B-A971-01124C7AE539}"/>
              </a:ext>
            </a:extLst>
          </p:cNvPr>
          <p:cNvSpPr txBox="1"/>
          <p:nvPr/>
        </p:nvSpPr>
        <p:spPr>
          <a:xfrm>
            <a:off x="382772" y="1759407"/>
            <a:ext cx="11589488" cy="523220"/>
          </a:xfrm>
          <a:prstGeom prst="rect">
            <a:avLst/>
          </a:prstGeom>
          <a:noFill/>
        </p:spPr>
        <p:txBody>
          <a:bodyPr wrap="square" rtlCol="0">
            <a:spAutoFit/>
          </a:bodyPr>
          <a:lstStyle/>
          <a:p>
            <a:pPr algn="ctr"/>
            <a:r>
              <a:rPr lang="en-GB" sz="2800" dirty="0">
                <a:solidFill>
                  <a:srgbClr val="FFFFFF"/>
                </a:solidFill>
                <a:latin typeface="Arial" panose="020B0604020202020204" pitchFamily="34" charset="0"/>
                <a:cs typeface="Arial" panose="020B0604020202020204" pitchFamily="34" charset="0"/>
              </a:rPr>
              <a:t>He lost his uncle </a:t>
            </a:r>
            <a:r>
              <a:rPr lang="en-GB" sz="2800" dirty="0" err="1">
                <a:solidFill>
                  <a:srgbClr val="FFFFFF"/>
                </a:solidFill>
                <a:latin typeface="Arial" panose="020B0604020202020204" pitchFamily="34" charset="0"/>
                <a:cs typeface="Arial" panose="020B0604020202020204" pitchFamily="34" charset="0"/>
              </a:rPr>
              <a:t>Pastuzo</a:t>
            </a:r>
            <a:r>
              <a:rPr lang="en-GB" sz="2800" dirty="0">
                <a:solidFill>
                  <a:srgbClr val="FFFFFF"/>
                </a:solidFill>
                <a:latin typeface="Arial" panose="020B0604020202020204" pitchFamily="34" charset="0"/>
                <a:cs typeface="Arial" panose="020B0604020202020204" pitchFamily="34" charset="0"/>
              </a:rPr>
              <a:t> in the earthquake in Peru?</a:t>
            </a:r>
            <a:endParaRPr lang="en-US" sz="2800" dirty="0">
              <a:solidFill>
                <a:srgbClr val="FFFFFF"/>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4E93FBF-7B74-304E-9027-611FCFFD8EE4}"/>
              </a:ext>
            </a:extLst>
          </p:cNvPr>
          <p:cNvPicPr>
            <a:picLocks noChangeAspect="1"/>
          </p:cNvPicPr>
          <p:nvPr/>
        </p:nvPicPr>
        <p:blipFill>
          <a:blip r:embed="rId4"/>
          <a:stretch>
            <a:fillRect/>
          </a:stretch>
        </p:blipFill>
        <p:spPr>
          <a:xfrm>
            <a:off x="1920949" y="695216"/>
            <a:ext cx="8350102" cy="83501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4194CA1C-9A06-2F45-B5AB-AF87904382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594" y="6229562"/>
            <a:ext cx="1299619" cy="471374"/>
          </a:xfrm>
          <a:prstGeom prst="rect">
            <a:avLst/>
          </a:prstGeom>
        </p:spPr>
      </p:pic>
    </p:spTree>
    <p:extLst>
      <p:ext uri="{BB962C8B-B14F-4D97-AF65-F5344CB8AC3E}">
        <p14:creationId xmlns:p14="http://schemas.microsoft.com/office/powerpoint/2010/main" val="581337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ky, indoor, watercraft, boat&#10;&#10;Description automatically generated">
            <a:hlinkClick r:id="rId3"/>
            <a:extLst>
              <a:ext uri="{FF2B5EF4-FFF2-40B4-BE49-F238E27FC236}">
                <a16:creationId xmlns:a16="http://schemas.microsoft.com/office/drawing/2014/main" id="{9A5A028E-68E8-FE41-96C5-C3433589DAAF}"/>
              </a:ext>
            </a:extLst>
          </p:cNvPr>
          <p:cNvPicPr>
            <a:picLocks noChangeAspect="1"/>
          </p:cNvPicPr>
          <p:nvPr/>
        </p:nvPicPr>
        <p:blipFill rotWithShape="1">
          <a:blip r:embed="rId4">
            <a:extLst>
              <a:ext uri="{28A0092B-C50C-407E-A947-70E740481C1C}">
                <a14:useLocalDpi xmlns:a14="http://schemas.microsoft.com/office/drawing/2010/main" val="0"/>
              </a:ext>
            </a:extLst>
          </a:blip>
          <a:srcRect l="-116" t="10529" r="295" b="8341"/>
          <a:stretch/>
        </p:blipFill>
        <p:spPr>
          <a:xfrm>
            <a:off x="-42530" y="2697995"/>
            <a:ext cx="12303294" cy="4160005"/>
          </a:xfrm>
          <a:prstGeom prst="rect">
            <a:avLst/>
          </a:prstGeom>
        </p:spPr>
      </p:pic>
      <p:sp>
        <p:nvSpPr>
          <p:cNvPr id="9" name="TextBox 8">
            <a:extLst>
              <a:ext uri="{FF2B5EF4-FFF2-40B4-BE49-F238E27FC236}">
                <a16:creationId xmlns:a16="http://schemas.microsoft.com/office/drawing/2014/main" id="{B4D2AFF2-5B9B-6448-9B47-2D6C160101C8}"/>
              </a:ext>
            </a:extLst>
          </p:cNvPr>
          <p:cNvSpPr txBox="1"/>
          <p:nvPr/>
        </p:nvSpPr>
        <p:spPr>
          <a:xfrm>
            <a:off x="301256" y="1729314"/>
            <a:ext cx="11589488" cy="523220"/>
          </a:xfrm>
          <a:prstGeom prst="rect">
            <a:avLst/>
          </a:prstGeom>
          <a:noFill/>
        </p:spPr>
        <p:txBody>
          <a:bodyPr wrap="square" rtlCol="0">
            <a:spAutoFit/>
          </a:bodyPr>
          <a:lstStyle/>
          <a:p>
            <a:pPr algn="ctr"/>
            <a:r>
              <a:rPr lang="en-GB" sz="2800" dirty="0">
                <a:solidFill>
                  <a:srgbClr val="FFFFFF"/>
                </a:solidFill>
                <a:latin typeface="Arial" panose="020B0604020202020204" pitchFamily="34" charset="0"/>
                <a:cs typeface="Arial" panose="020B0604020202020204" pitchFamily="34" charset="0"/>
              </a:rPr>
              <a:t>He was hiding in the lifeboat?</a:t>
            </a:r>
          </a:p>
        </p:txBody>
      </p:sp>
      <p:pic>
        <p:nvPicPr>
          <p:cNvPr id="11" name="Picture 10">
            <a:extLst>
              <a:ext uri="{FF2B5EF4-FFF2-40B4-BE49-F238E27FC236}">
                <a16:creationId xmlns:a16="http://schemas.microsoft.com/office/drawing/2014/main" id="{1682438A-096D-834E-B618-215AA2132554}"/>
              </a:ext>
            </a:extLst>
          </p:cNvPr>
          <p:cNvPicPr>
            <a:picLocks noChangeAspect="1"/>
          </p:cNvPicPr>
          <p:nvPr/>
        </p:nvPicPr>
        <p:blipFill>
          <a:blip r:embed="rId5"/>
          <a:stretch>
            <a:fillRect/>
          </a:stretch>
        </p:blipFill>
        <p:spPr>
          <a:xfrm>
            <a:off x="1920949" y="695216"/>
            <a:ext cx="8350102" cy="835010"/>
          </a:xfrm>
          <a:prstGeom prst="rect">
            <a:avLst/>
          </a:prstGeom>
        </p:spPr>
      </p:pic>
      <p:pic>
        <p:nvPicPr>
          <p:cNvPr id="7" name="Picture 6">
            <a:hlinkClick r:id="rId3"/>
            <a:extLst>
              <a:ext uri="{FF2B5EF4-FFF2-40B4-BE49-F238E27FC236}">
                <a16:creationId xmlns:a16="http://schemas.microsoft.com/office/drawing/2014/main" id="{D7768436-1660-1341-9AD4-98CBB9DF4B12}"/>
              </a:ext>
            </a:extLst>
          </p:cNvPr>
          <p:cNvPicPr>
            <a:picLocks noChangeAspect="1"/>
          </p:cNvPicPr>
          <p:nvPr/>
        </p:nvPicPr>
        <p:blipFill>
          <a:blip r:embed="rId6"/>
          <a:stretch>
            <a:fillRect/>
          </a:stretch>
        </p:blipFill>
        <p:spPr>
          <a:xfrm>
            <a:off x="5647452" y="5701528"/>
            <a:ext cx="923330" cy="923330"/>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8C3DBEC1-CDF3-5148-888E-142FD86AE6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594" y="6229562"/>
            <a:ext cx="1299619" cy="471374"/>
          </a:xfrm>
          <a:prstGeom prst="rect">
            <a:avLst/>
          </a:prstGeom>
        </p:spPr>
      </p:pic>
    </p:spTree>
    <p:extLst>
      <p:ext uri="{BB962C8B-B14F-4D97-AF65-F5344CB8AC3E}">
        <p14:creationId xmlns:p14="http://schemas.microsoft.com/office/powerpoint/2010/main" val="2614368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CE9E7-B9C4-674B-860C-1B5FC73F745F}"/>
              </a:ext>
            </a:extLst>
          </p:cNvPr>
          <p:cNvPicPr>
            <a:picLocks noChangeAspect="1"/>
          </p:cNvPicPr>
          <p:nvPr/>
        </p:nvPicPr>
        <p:blipFill>
          <a:blip r:embed="rId3"/>
          <a:stretch>
            <a:fillRect/>
          </a:stretch>
        </p:blipFill>
        <p:spPr>
          <a:xfrm>
            <a:off x="1920949" y="695216"/>
            <a:ext cx="8350102" cy="835010"/>
          </a:xfrm>
          <a:prstGeom prst="rect">
            <a:avLst/>
          </a:prstGeom>
        </p:spPr>
      </p:pic>
      <p:sp>
        <p:nvSpPr>
          <p:cNvPr id="2" name="TextBox 1">
            <a:extLst>
              <a:ext uri="{FF2B5EF4-FFF2-40B4-BE49-F238E27FC236}">
                <a16:creationId xmlns:a16="http://schemas.microsoft.com/office/drawing/2014/main" id="{7799C766-BEE8-C64B-A971-01124C7AE539}"/>
              </a:ext>
            </a:extLst>
          </p:cNvPr>
          <p:cNvSpPr txBox="1"/>
          <p:nvPr/>
        </p:nvSpPr>
        <p:spPr>
          <a:xfrm>
            <a:off x="2853070" y="1697979"/>
            <a:ext cx="6485861" cy="830997"/>
          </a:xfrm>
          <a:prstGeom prst="rect">
            <a:avLst/>
          </a:prstGeom>
          <a:noFill/>
        </p:spPr>
        <p:txBody>
          <a:bodyPr wrap="square" lIns="91440" tIns="45720" rIns="91440" bIns="45720" rtlCol="0" anchor="t">
            <a:spAutoFit/>
          </a:bodyPr>
          <a:lstStyle/>
          <a:p>
            <a:pPr algn="ctr"/>
            <a:r>
              <a:rPr lang="en-GB" sz="2400" dirty="0">
                <a:solidFill>
                  <a:srgbClr val="FFFFFF"/>
                </a:solidFill>
                <a:latin typeface="Arial"/>
                <a:cs typeface="Arial"/>
              </a:rPr>
              <a:t>He was sitting alone at the railway station, wondering what to do next?</a:t>
            </a:r>
            <a:endParaRPr lang="en-US" sz="2400" dirty="0">
              <a:solidFill>
                <a:srgbClr val="FFFFFF"/>
              </a:solidFill>
              <a:latin typeface="Arial"/>
              <a:cs typeface="Arial"/>
            </a:endParaRPr>
          </a:p>
        </p:txBody>
      </p:sp>
      <p:pic>
        <p:nvPicPr>
          <p:cNvPr id="6" name="Picture 5" descr="A picture containing indoor, ceiling, bowling&#10;&#10;Description automatically generated">
            <a:extLst>
              <a:ext uri="{FF2B5EF4-FFF2-40B4-BE49-F238E27FC236}">
                <a16:creationId xmlns:a16="http://schemas.microsoft.com/office/drawing/2014/main" id="{43128D68-F289-9442-90A0-6C9A6E5C1C24}"/>
              </a:ext>
            </a:extLst>
          </p:cNvPr>
          <p:cNvPicPr>
            <a:picLocks noChangeAspect="1"/>
          </p:cNvPicPr>
          <p:nvPr/>
        </p:nvPicPr>
        <p:blipFill rotWithShape="1">
          <a:blip r:embed="rId4">
            <a:extLst>
              <a:ext uri="{28A0092B-C50C-407E-A947-70E740481C1C}">
                <a14:useLocalDpi xmlns:a14="http://schemas.microsoft.com/office/drawing/2010/main" val="0"/>
              </a:ext>
            </a:extLst>
          </a:blip>
          <a:srcRect t="29290"/>
          <a:stretch/>
        </p:blipFill>
        <p:spPr>
          <a:xfrm>
            <a:off x="0" y="2696729"/>
            <a:ext cx="12192000" cy="416127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5F68FE15-E0C2-3E44-87B7-B2ED8C0E49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594" y="6229562"/>
            <a:ext cx="1299619" cy="471374"/>
          </a:xfrm>
          <a:prstGeom prst="rect">
            <a:avLst/>
          </a:prstGeom>
        </p:spPr>
      </p:pic>
    </p:spTree>
    <p:extLst>
      <p:ext uri="{BB962C8B-B14F-4D97-AF65-F5344CB8AC3E}">
        <p14:creationId xmlns:p14="http://schemas.microsoft.com/office/powerpoint/2010/main" val="1389526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og in a box&#10;&#10;Description automatically generated with low confidence">
            <a:extLst>
              <a:ext uri="{FF2B5EF4-FFF2-40B4-BE49-F238E27FC236}">
                <a16:creationId xmlns:a16="http://schemas.microsoft.com/office/drawing/2014/main" id="{3E537989-4D3D-9C4A-8C9D-2024EDA580D4}"/>
              </a:ext>
            </a:extLst>
          </p:cNvPr>
          <p:cNvPicPr>
            <a:picLocks noChangeAspect="1"/>
          </p:cNvPicPr>
          <p:nvPr/>
        </p:nvPicPr>
        <p:blipFill rotWithShape="1">
          <a:blip r:embed="rId3">
            <a:extLst>
              <a:ext uri="{28A0092B-C50C-407E-A947-70E740481C1C}">
                <a14:useLocalDpi xmlns:a14="http://schemas.microsoft.com/office/drawing/2010/main" val="0"/>
              </a:ext>
            </a:extLst>
          </a:blip>
          <a:srcRect t="33474" r="1753" b="28807"/>
          <a:stretch/>
        </p:blipFill>
        <p:spPr>
          <a:xfrm>
            <a:off x="-1" y="2234295"/>
            <a:ext cx="12192001" cy="4680857"/>
          </a:xfrm>
          <a:prstGeom prst="rect">
            <a:avLst/>
          </a:prstGeom>
        </p:spPr>
      </p:pic>
      <p:pic>
        <p:nvPicPr>
          <p:cNvPr id="3" name="Picture 2">
            <a:extLst>
              <a:ext uri="{FF2B5EF4-FFF2-40B4-BE49-F238E27FC236}">
                <a16:creationId xmlns:a16="http://schemas.microsoft.com/office/drawing/2014/main" id="{15ACE9E7-B9C4-674B-860C-1B5FC73F745F}"/>
              </a:ext>
            </a:extLst>
          </p:cNvPr>
          <p:cNvPicPr>
            <a:picLocks noChangeAspect="1"/>
          </p:cNvPicPr>
          <p:nvPr/>
        </p:nvPicPr>
        <p:blipFill>
          <a:blip r:embed="rId4"/>
          <a:stretch>
            <a:fillRect/>
          </a:stretch>
        </p:blipFill>
        <p:spPr>
          <a:xfrm>
            <a:off x="1920949" y="695216"/>
            <a:ext cx="8350102" cy="835010"/>
          </a:xfrm>
          <a:prstGeom prst="rect">
            <a:avLst/>
          </a:prstGeom>
        </p:spPr>
      </p:pic>
      <p:sp>
        <p:nvSpPr>
          <p:cNvPr id="2" name="TextBox 1">
            <a:extLst>
              <a:ext uri="{FF2B5EF4-FFF2-40B4-BE49-F238E27FC236}">
                <a16:creationId xmlns:a16="http://schemas.microsoft.com/office/drawing/2014/main" id="{7799C766-BEE8-C64B-A971-01124C7AE539}"/>
              </a:ext>
            </a:extLst>
          </p:cNvPr>
          <p:cNvSpPr txBox="1"/>
          <p:nvPr/>
        </p:nvSpPr>
        <p:spPr>
          <a:xfrm>
            <a:off x="2853070" y="1697979"/>
            <a:ext cx="6485861" cy="461665"/>
          </a:xfrm>
          <a:prstGeom prst="rect">
            <a:avLst/>
          </a:prstGeom>
          <a:noFill/>
        </p:spPr>
        <p:txBody>
          <a:bodyPr wrap="square" lIns="91440" tIns="45720" rIns="91440" bIns="45720" rtlCol="0" anchor="t">
            <a:spAutoFit/>
          </a:bodyPr>
          <a:lstStyle/>
          <a:p>
            <a:pPr algn="ctr"/>
            <a:r>
              <a:rPr lang="en-GB" sz="2400" dirty="0">
                <a:solidFill>
                  <a:srgbClr val="FFFFFF"/>
                </a:solidFill>
                <a:latin typeface="Arial"/>
                <a:cs typeface="Arial"/>
              </a:rPr>
              <a:t>The Brown family offered him a place to stay?</a:t>
            </a:r>
            <a:endParaRPr lang="en-US" sz="2400" dirty="0">
              <a:solidFill>
                <a:srgbClr val="FFFFFF"/>
              </a:solidFill>
              <a:latin typeface="Arial"/>
              <a:cs typeface="Arial"/>
            </a:endParaRPr>
          </a:p>
        </p:txBody>
      </p:sp>
      <p:pic>
        <p:nvPicPr>
          <p:cNvPr id="6" name="Picture 5" descr="Graphical user interface, application&#10;&#10;Description automatically generated">
            <a:extLst>
              <a:ext uri="{FF2B5EF4-FFF2-40B4-BE49-F238E27FC236}">
                <a16:creationId xmlns:a16="http://schemas.microsoft.com/office/drawing/2014/main" id="{36C3E6C5-B840-114F-A8F2-3EA9E29EFD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594" y="6229562"/>
            <a:ext cx="1299619" cy="471374"/>
          </a:xfrm>
          <a:prstGeom prst="rect">
            <a:avLst/>
          </a:prstGeom>
        </p:spPr>
      </p:pic>
    </p:spTree>
    <p:extLst>
      <p:ext uri="{BB962C8B-B14F-4D97-AF65-F5344CB8AC3E}">
        <p14:creationId xmlns:p14="http://schemas.microsoft.com/office/powerpoint/2010/main" val="2940972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CE9E7-B9C4-674B-860C-1B5FC73F745F}"/>
              </a:ext>
            </a:extLst>
          </p:cNvPr>
          <p:cNvPicPr>
            <a:picLocks noChangeAspect="1"/>
          </p:cNvPicPr>
          <p:nvPr/>
        </p:nvPicPr>
        <p:blipFill>
          <a:blip r:embed="rId3"/>
          <a:stretch>
            <a:fillRect/>
          </a:stretch>
        </p:blipFill>
        <p:spPr>
          <a:xfrm>
            <a:off x="1920949" y="695216"/>
            <a:ext cx="8350102" cy="835010"/>
          </a:xfrm>
          <a:prstGeom prst="rect">
            <a:avLst/>
          </a:prstGeom>
        </p:spPr>
      </p:pic>
      <p:sp>
        <p:nvSpPr>
          <p:cNvPr id="2" name="TextBox 1">
            <a:extLst>
              <a:ext uri="{FF2B5EF4-FFF2-40B4-BE49-F238E27FC236}">
                <a16:creationId xmlns:a16="http://schemas.microsoft.com/office/drawing/2014/main" id="{7799C766-BEE8-C64B-A971-01124C7AE539}"/>
              </a:ext>
            </a:extLst>
          </p:cNvPr>
          <p:cNvSpPr txBox="1"/>
          <p:nvPr/>
        </p:nvSpPr>
        <p:spPr>
          <a:xfrm>
            <a:off x="2853070" y="1697979"/>
            <a:ext cx="6485861" cy="461665"/>
          </a:xfrm>
          <a:prstGeom prst="rect">
            <a:avLst/>
          </a:prstGeom>
          <a:noFill/>
        </p:spPr>
        <p:txBody>
          <a:bodyPr wrap="square" lIns="91440" tIns="45720" rIns="91440" bIns="45720" rtlCol="0" anchor="t">
            <a:spAutoFit/>
          </a:bodyPr>
          <a:lstStyle/>
          <a:p>
            <a:pPr algn="ctr"/>
            <a:r>
              <a:rPr lang="en-GB" sz="2400" dirty="0">
                <a:solidFill>
                  <a:srgbClr val="FFFFFF"/>
                </a:solidFill>
                <a:latin typeface="Arial"/>
                <a:cs typeface="Arial"/>
              </a:rPr>
              <a:t>No one could pronounce his bear name?</a:t>
            </a:r>
            <a:endParaRPr lang="en-US" sz="2400" dirty="0">
              <a:solidFill>
                <a:srgbClr val="FFFFFF"/>
              </a:solidFill>
              <a:latin typeface="Arial"/>
              <a:cs typeface="Arial"/>
            </a:endParaRPr>
          </a:p>
        </p:txBody>
      </p:sp>
      <p:pic>
        <p:nvPicPr>
          <p:cNvPr id="6" name="Picture 5" descr="A picture containing indoor, ceiling, bowling&#10;&#10;Description automatically generated">
            <a:extLst>
              <a:ext uri="{FF2B5EF4-FFF2-40B4-BE49-F238E27FC236}">
                <a16:creationId xmlns:a16="http://schemas.microsoft.com/office/drawing/2014/main" id="{43128D68-F289-9442-90A0-6C9A6E5C1C24}"/>
              </a:ext>
            </a:extLst>
          </p:cNvPr>
          <p:cNvPicPr>
            <a:picLocks noChangeAspect="1"/>
          </p:cNvPicPr>
          <p:nvPr/>
        </p:nvPicPr>
        <p:blipFill rotWithShape="1">
          <a:blip r:embed="rId4">
            <a:extLst>
              <a:ext uri="{28A0092B-C50C-407E-A947-70E740481C1C}">
                <a14:useLocalDpi xmlns:a14="http://schemas.microsoft.com/office/drawing/2010/main" val="0"/>
              </a:ext>
            </a:extLst>
          </a:blip>
          <a:srcRect t="29290"/>
          <a:stretch/>
        </p:blipFill>
        <p:spPr>
          <a:xfrm>
            <a:off x="0" y="2696729"/>
            <a:ext cx="12192000" cy="4161270"/>
          </a:xfrm>
          <a:prstGeom prst="rect">
            <a:avLst/>
          </a:prstGeom>
        </p:spPr>
      </p:pic>
      <p:pic>
        <p:nvPicPr>
          <p:cNvPr id="8" name="Picture 7" descr="A picture containing text, indoor, person&#10;&#10;Description automatically generated">
            <a:extLst>
              <a:ext uri="{FF2B5EF4-FFF2-40B4-BE49-F238E27FC236}">
                <a16:creationId xmlns:a16="http://schemas.microsoft.com/office/drawing/2014/main" id="{3AE8306F-482E-AE49-BFB7-E38A0C2FABA6}"/>
              </a:ext>
            </a:extLst>
          </p:cNvPr>
          <p:cNvPicPr>
            <a:picLocks noChangeAspect="1"/>
          </p:cNvPicPr>
          <p:nvPr/>
        </p:nvPicPr>
        <p:blipFill rotWithShape="1">
          <a:blip r:embed="rId5">
            <a:extLst>
              <a:ext uri="{28A0092B-C50C-407E-A947-70E740481C1C}">
                <a14:useLocalDpi xmlns:a14="http://schemas.microsoft.com/office/drawing/2010/main" val="0"/>
              </a:ext>
            </a:extLst>
          </a:blip>
          <a:srcRect t="11176" b="646"/>
          <a:stretch/>
        </p:blipFill>
        <p:spPr>
          <a:xfrm>
            <a:off x="0" y="2327397"/>
            <a:ext cx="12192000" cy="4530603"/>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A89E591F-3D5B-AD40-ACFE-B1C4EC26D3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594" y="6229562"/>
            <a:ext cx="1299619" cy="471374"/>
          </a:xfrm>
          <a:prstGeom prst="rect">
            <a:avLst/>
          </a:prstGeom>
        </p:spPr>
      </p:pic>
    </p:spTree>
    <p:extLst>
      <p:ext uri="{BB962C8B-B14F-4D97-AF65-F5344CB8AC3E}">
        <p14:creationId xmlns:p14="http://schemas.microsoft.com/office/powerpoint/2010/main" val="817435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CE9E7-B9C4-674B-860C-1B5FC73F745F}"/>
              </a:ext>
            </a:extLst>
          </p:cNvPr>
          <p:cNvPicPr>
            <a:picLocks noChangeAspect="1"/>
          </p:cNvPicPr>
          <p:nvPr/>
        </p:nvPicPr>
        <p:blipFill>
          <a:blip r:embed="rId3"/>
          <a:stretch>
            <a:fillRect/>
          </a:stretch>
        </p:blipFill>
        <p:spPr>
          <a:xfrm>
            <a:off x="1920949" y="695216"/>
            <a:ext cx="8350102" cy="835010"/>
          </a:xfrm>
          <a:prstGeom prst="rect">
            <a:avLst/>
          </a:prstGeom>
        </p:spPr>
      </p:pic>
      <p:sp>
        <p:nvSpPr>
          <p:cNvPr id="2" name="TextBox 1">
            <a:extLst>
              <a:ext uri="{FF2B5EF4-FFF2-40B4-BE49-F238E27FC236}">
                <a16:creationId xmlns:a16="http://schemas.microsoft.com/office/drawing/2014/main" id="{7799C766-BEE8-C64B-A971-01124C7AE539}"/>
              </a:ext>
            </a:extLst>
          </p:cNvPr>
          <p:cNvSpPr txBox="1"/>
          <p:nvPr/>
        </p:nvSpPr>
        <p:spPr>
          <a:xfrm>
            <a:off x="2853070" y="1697979"/>
            <a:ext cx="6485861" cy="830997"/>
          </a:xfrm>
          <a:prstGeom prst="rect">
            <a:avLst/>
          </a:prstGeom>
          <a:noFill/>
        </p:spPr>
        <p:txBody>
          <a:bodyPr wrap="square" lIns="91440" tIns="45720" rIns="91440" bIns="45720" rtlCol="0" anchor="t">
            <a:spAutoFit/>
          </a:bodyPr>
          <a:lstStyle/>
          <a:p>
            <a:pPr algn="ctr"/>
            <a:r>
              <a:rPr lang="en-GB" sz="2400" dirty="0">
                <a:solidFill>
                  <a:srgbClr val="FFFFFF"/>
                </a:solidFill>
                <a:latin typeface="Arial"/>
                <a:cs typeface="Arial"/>
              </a:rPr>
              <a:t>He had to learn to do new things that humans normally did, but not bears? </a:t>
            </a:r>
            <a:endParaRPr lang="en-US" sz="2400" dirty="0">
              <a:solidFill>
                <a:srgbClr val="FFFFFF"/>
              </a:solidFill>
              <a:latin typeface="Arial" panose="020B0604020202020204" pitchFamily="34" charset="0"/>
              <a:cs typeface="Arial" panose="020B0604020202020204" pitchFamily="34" charset="0"/>
            </a:endParaRPr>
          </a:p>
        </p:txBody>
      </p:sp>
      <p:pic>
        <p:nvPicPr>
          <p:cNvPr id="8" name="Picture 7" descr="A person sitting on a couch&#10;&#10;Description automatically generated with low confidence">
            <a:hlinkClick r:id="rId4"/>
            <a:extLst>
              <a:ext uri="{FF2B5EF4-FFF2-40B4-BE49-F238E27FC236}">
                <a16:creationId xmlns:a16="http://schemas.microsoft.com/office/drawing/2014/main" id="{3EFE3505-FCE1-3F4D-931F-42C81349C0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922" b="4455"/>
          <a:stretch/>
        </p:blipFill>
        <p:spPr>
          <a:xfrm>
            <a:off x="0" y="2709071"/>
            <a:ext cx="12192000" cy="4148929"/>
          </a:xfrm>
          <a:prstGeom prst="rect">
            <a:avLst/>
          </a:prstGeom>
        </p:spPr>
      </p:pic>
      <p:pic>
        <p:nvPicPr>
          <p:cNvPr id="7" name="Picture 6">
            <a:hlinkClick r:id="rId4"/>
            <a:extLst>
              <a:ext uri="{FF2B5EF4-FFF2-40B4-BE49-F238E27FC236}">
                <a16:creationId xmlns:a16="http://schemas.microsoft.com/office/drawing/2014/main" id="{9470CFAC-086C-134F-B4C2-0BE386402EC9}"/>
              </a:ext>
            </a:extLst>
          </p:cNvPr>
          <p:cNvPicPr>
            <a:picLocks noChangeAspect="1"/>
          </p:cNvPicPr>
          <p:nvPr/>
        </p:nvPicPr>
        <p:blipFill>
          <a:blip r:embed="rId6"/>
          <a:stretch>
            <a:fillRect/>
          </a:stretch>
        </p:blipFill>
        <p:spPr>
          <a:xfrm>
            <a:off x="5647452" y="5372904"/>
            <a:ext cx="923330" cy="92333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EC5A3D08-F32C-9B45-8B6D-CBE768C5BC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594" y="6229562"/>
            <a:ext cx="1299619" cy="471374"/>
          </a:xfrm>
          <a:prstGeom prst="rect">
            <a:avLst/>
          </a:prstGeom>
        </p:spPr>
      </p:pic>
    </p:spTree>
    <p:extLst>
      <p:ext uri="{BB962C8B-B14F-4D97-AF65-F5344CB8AC3E}">
        <p14:creationId xmlns:p14="http://schemas.microsoft.com/office/powerpoint/2010/main" val="168236093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EE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2095</TotalTime>
  <Words>1760</Words>
  <Application>Microsoft Office PowerPoint</Application>
  <PresentationFormat>Widescreen</PresentationFormat>
  <Paragraphs>148</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Helen Abramson</cp:lastModifiedBy>
  <cp:revision>139</cp:revision>
  <dcterms:modified xsi:type="dcterms:W3CDTF">2021-08-02T14:12:06Z</dcterms:modified>
</cp:coreProperties>
</file>