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6"/>
  </p:notesMasterIdLst>
  <p:sldIdLst>
    <p:sldId id="290" r:id="rId2"/>
    <p:sldId id="265" r:id="rId3"/>
    <p:sldId id="303" r:id="rId4"/>
    <p:sldId id="313" r:id="rId5"/>
    <p:sldId id="312" r:id="rId6"/>
    <p:sldId id="315" r:id="rId7"/>
    <p:sldId id="316" r:id="rId8"/>
    <p:sldId id="314" r:id="rId9"/>
    <p:sldId id="318" r:id="rId10"/>
    <p:sldId id="319" r:id="rId11"/>
    <p:sldId id="317" r:id="rId12"/>
    <p:sldId id="320" r:id="rId13"/>
    <p:sldId id="322" r:id="rId14"/>
    <p:sldId id="321" r:id="rId15"/>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AF8A63A-2CD8-3B63-FE5E-D80B422265BD}" name="leoniefb@gmail.com" initials="le" userId="bJgPprcXnPjBy1mQamMmlVbv3dQFdbpGSuhnVJMUaZE=" providerId="None"/>
  <p188:author id="{CE0F08F4-840F-1048-61B3-8D8C923763FF}" name="Jessica Bool" initials="JB" userId="hq99w1fSc7oricgMtdAxtnAYFTkEUZb93CskgTOJ08M=" providerId="None"/>
  <p188:author id="{062F84F8-4D5D-65C4-F47A-C2E933B5FA5D}" name="Grace Hunt" initials="GH" userId="Hhp3RVkF0y23mxQTTbkzvSleFzKu8YhTMJgcxP3iXgA="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Vicky" initials="V" lastIdx="1" clrIdx="0"/>
  <p:cmAuthor id="1" name="Jessica Bool" initials="JB" lastIdx="3" clrIdx="1">
    <p:extLst>
      <p:ext uri="{19B8F6BF-5375-455C-9EA6-DF929625EA0E}">
        <p15:presenceInfo xmlns:p15="http://schemas.microsoft.com/office/powerpoint/2012/main" userId="S::JessicaB@unicef.org.uk::b63dd9cd-4b07-4660-83b4-e92ccdb5b6d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E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0659DA-01E1-4B9B-8F03-B341462EBC37}" v="40" dt="2021-08-30T09:41:01.977"/>
    <p1510:client id="{0BA09B7A-9316-44CF-AF97-CCD7782F5351}" v="6" dt="2021-08-19T17:27:48.659"/>
    <p1510:client id="{2A01CFB6-5CDD-4D69-B77D-6B7EEB64301F}" v="2" dt="2021-09-08T15:52:16.608"/>
    <p1510:client id="{2AAA903F-A779-4553-90D0-D80C3BBBBC66}" v="53" dt="2021-08-18T09:21:56.058"/>
    <p1510:client id="{3EA3643E-C85C-41F3-9F57-82FFA63A590A}" v="38" dt="2021-08-19T14:23:38.420"/>
    <p1510:client id="{3FCF3E43-40EB-471E-94AA-AA4764CE37B6}" v="78" dt="2021-08-20T14:16:35.898"/>
    <p1510:client id="{6355024C-5E40-4FA8-AB93-C2A10721EE06}" v="3" dt="2021-08-12T16:06:11.138"/>
    <p1510:client id="{6B6E6C11-F3D0-4297-AD22-82CEF06F440A}" v="13" dt="2021-09-08T15:49:56.704"/>
    <p1510:client id="{7BEEC4A8-ECF1-48D1-9D8E-614C63B87CF3}" v="1" dt="2021-08-16T11:25:15.206"/>
    <p1510:client id="{8A6F80F9-D3B5-48A9-AA76-244D08D46EAF}" v="1" dt="2021-08-22T18:18:30.602"/>
    <p1510:client id="{8B0C31E8-7911-4243-B913-4735681DAEE3}" v="14" dt="2021-09-08T15:51:35.820"/>
    <p1510:client id="{8BB9A72F-A93E-4654-AD61-B5596080F009}" v="8" dt="2021-09-08T15:46:54.081"/>
    <p1510:client id="{8F64C4CA-704C-4081-98F7-9CD499AFA447}" v="1" dt="2021-08-16T19:07:40.895"/>
    <p1510:client id="{93CB41DF-1821-47C7-B6AB-E10C748F4EB2}" v="2" dt="2021-08-30T09:35:40.926"/>
    <p1510:client id="{AB2A344D-983C-4CEA-906D-977329327FB6}" v="30" dt="2021-08-12T09:49:20.854"/>
    <p1510:client id="{AF9520BE-92B6-493D-85A4-394791EC5A03}" v="177" dt="2021-08-19T13:56:08.743"/>
    <p1510:client id="{EF09B8AC-8C55-4FD0-A480-88709B719AC4}" v="10" dt="2021-08-18T10:16:17.842"/>
    <p1510:client id="{FDB8E8A4-9F8D-4CD6-9CDB-99DD5D62FE14}" v="5" dt="2021-08-25T12:55:53.596"/>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a:tcStyle>
        <a:tcBdr/>
        <a:fill>
          <a:solidFill>
            <a:srgbClr val="E9EFF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055" autoAdjust="0"/>
    <p:restoredTop sz="63969" autoAdjust="0"/>
  </p:normalViewPr>
  <p:slideViewPr>
    <p:cSldViewPr snapToGrid="0" showGuides="1">
      <p:cViewPr varScale="1">
        <p:scale>
          <a:sx n="91" d="100"/>
          <a:sy n="91" d="100"/>
        </p:scale>
        <p:origin x="1002" y="96"/>
      </p:cViewPr>
      <p:guideLst>
        <p:guide orient="horz" pos="2160"/>
        <p:guide pos="3840"/>
      </p:guideLst>
    </p:cSldViewPr>
  </p:slideViewPr>
  <p:notesTextViewPr>
    <p:cViewPr>
      <p:scale>
        <a:sx n="120" d="100"/>
        <a:sy n="12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ace Hunt" userId="Hhp3RVkF0y23mxQTTbkzvSleFzKu8YhTMJgcxP3iXgA=" providerId="None" clId="Web-{6B6E6C11-F3D0-4297-AD22-82CEF06F440A}"/>
    <pc:docChg chg="modSld">
      <pc:chgData name="Grace Hunt" userId="Hhp3RVkF0y23mxQTTbkzvSleFzKu8YhTMJgcxP3iXgA=" providerId="None" clId="Web-{6B6E6C11-F3D0-4297-AD22-82CEF06F440A}" dt="2021-09-08T15:49:54.032" v="6" actId="14100"/>
      <pc:docMkLst>
        <pc:docMk/>
      </pc:docMkLst>
      <pc:sldChg chg="modSp">
        <pc:chgData name="Grace Hunt" userId="Hhp3RVkF0y23mxQTTbkzvSleFzKu8YhTMJgcxP3iXgA=" providerId="None" clId="Web-{6B6E6C11-F3D0-4297-AD22-82CEF06F440A}" dt="2021-09-08T15:49:54.032" v="6" actId="14100"/>
        <pc:sldMkLst>
          <pc:docMk/>
          <pc:sldMk cId="735318054" sldId="316"/>
        </pc:sldMkLst>
        <pc:spChg chg="mod">
          <ac:chgData name="Grace Hunt" userId="Hhp3RVkF0y23mxQTTbkzvSleFzKu8YhTMJgcxP3iXgA=" providerId="None" clId="Web-{6B6E6C11-F3D0-4297-AD22-82CEF06F440A}" dt="2021-09-08T15:49:54.032" v="6" actId="14100"/>
          <ac:spMkLst>
            <pc:docMk/>
            <pc:sldMk cId="735318054" sldId="316"/>
            <ac:spMk id="20" creationId="{E83770FE-B651-8741-8F8A-A7EE1835BC01}"/>
          </ac:spMkLst>
        </pc:spChg>
      </pc:sldChg>
    </pc:docChg>
  </pc:docChgLst>
  <pc:docChgLst>
    <pc:chgData name="Grace Hunt" userId="Hhp3RVkF0y23mxQTTbkzvSleFzKu8YhTMJgcxP3iXgA=" providerId="None" clId="Web-{8BB9A72F-A93E-4654-AD61-B5596080F009}"/>
    <pc:docChg chg="modSld">
      <pc:chgData name="Grace Hunt" userId="Hhp3RVkF0y23mxQTTbkzvSleFzKu8YhTMJgcxP3iXgA=" providerId="None" clId="Web-{8BB9A72F-A93E-4654-AD61-B5596080F009}" dt="2021-09-08T15:46:50.597" v="2" actId="20577"/>
      <pc:docMkLst>
        <pc:docMk/>
      </pc:docMkLst>
      <pc:sldChg chg="modSp">
        <pc:chgData name="Grace Hunt" userId="Hhp3RVkF0y23mxQTTbkzvSleFzKu8YhTMJgcxP3iXgA=" providerId="None" clId="Web-{8BB9A72F-A93E-4654-AD61-B5596080F009}" dt="2021-09-08T15:46:50.597" v="2" actId="20577"/>
        <pc:sldMkLst>
          <pc:docMk/>
          <pc:sldMk cId="735318054" sldId="316"/>
        </pc:sldMkLst>
        <pc:spChg chg="mod">
          <ac:chgData name="Grace Hunt" userId="Hhp3RVkF0y23mxQTTbkzvSleFzKu8YhTMJgcxP3iXgA=" providerId="None" clId="Web-{8BB9A72F-A93E-4654-AD61-B5596080F009}" dt="2021-09-08T15:46:50.597" v="2" actId="20577"/>
          <ac:spMkLst>
            <pc:docMk/>
            <pc:sldMk cId="735318054" sldId="316"/>
            <ac:spMk id="20" creationId="{E83770FE-B651-8741-8F8A-A7EE1835BC01}"/>
          </ac:spMkLst>
        </pc:spChg>
      </pc:sldChg>
    </pc:docChg>
  </pc:docChgLst>
  <pc:docChgLst>
    <pc:chgData name="leoniefb@gmail.com" userId="bJgPprcXnPjBy1mQamMmlVbv3dQFdbpGSuhnVJMUaZE=" providerId="None" clId="Web-{8A6F80F9-D3B5-48A9-AA76-244D08D46EAF}"/>
    <pc:docChg chg="modSld">
      <pc:chgData name="leoniefb@gmail.com" userId="bJgPprcXnPjBy1mQamMmlVbv3dQFdbpGSuhnVJMUaZE=" providerId="None" clId="Web-{8A6F80F9-D3B5-48A9-AA76-244D08D46EAF}" dt="2021-08-22T18:18:30.602" v="0" actId="14100"/>
      <pc:docMkLst>
        <pc:docMk/>
      </pc:docMkLst>
      <pc:sldChg chg="modSp">
        <pc:chgData name="leoniefb@gmail.com" userId="bJgPprcXnPjBy1mQamMmlVbv3dQFdbpGSuhnVJMUaZE=" providerId="None" clId="Web-{8A6F80F9-D3B5-48A9-AA76-244D08D46EAF}" dt="2021-08-22T18:18:30.602" v="0" actId="14100"/>
        <pc:sldMkLst>
          <pc:docMk/>
          <pc:sldMk cId="855999508" sldId="290"/>
        </pc:sldMkLst>
        <pc:picChg chg="mod">
          <ac:chgData name="leoniefb@gmail.com" userId="bJgPprcXnPjBy1mQamMmlVbv3dQFdbpGSuhnVJMUaZE=" providerId="None" clId="Web-{8A6F80F9-D3B5-48A9-AA76-244D08D46EAF}" dt="2021-08-22T18:18:30.602" v="0" actId="14100"/>
          <ac:picMkLst>
            <pc:docMk/>
            <pc:sldMk cId="855999508" sldId="290"/>
            <ac:picMk id="2" creationId="{F5F5A7D4-38B2-435C-87BB-0A8511EE4E81}"/>
          </ac:picMkLst>
        </pc:picChg>
      </pc:sldChg>
    </pc:docChg>
  </pc:docChgLst>
  <pc:docChgLst>
    <pc:chgData name="leoniefb@gmail.com" userId="bJgPprcXnPjBy1mQamMmlVbv3dQFdbpGSuhnVJMUaZE=" providerId="None" clId="Web-{3FCF3E43-40EB-471E-94AA-AA4764CE37B6}"/>
    <pc:docChg chg="modSld">
      <pc:chgData name="leoniefb@gmail.com" userId="bJgPprcXnPjBy1mQamMmlVbv3dQFdbpGSuhnVJMUaZE=" providerId="None" clId="Web-{3FCF3E43-40EB-471E-94AA-AA4764CE37B6}" dt="2021-08-20T14:16:35.898" v="65" actId="14100"/>
      <pc:docMkLst>
        <pc:docMk/>
      </pc:docMkLst>
      <pc:sldChg chg="addSp modSp delCm">
        <pc:chgData name="leoniefb@gmail.com" userId="bJgPprcXnPjBy1mQamMmlVbv3dQFdbpGSuhnVJMUaZE=" providerId="None" clId="Web-{3FCF3E43-40EB-471E-94AA-AA4764CE37B6}" dt="2021-08-20T14:16:35.898" v="65" actId="14100"/>
        <pc:sldMkLst>
          <pc:docMk/>
          <pc:sldMk cId="511244901" sldId="303"/>
        </pc:sldMkLst>
        <pc:spChg chg="add mod ord">
          <ac:chgData name="leoniefb@gmail.com" userId="bJgPprcXnPjBy1mQamMmlVbv3dQFdbpGSuhnVJMUaZE=" providerId="None" clId="Web-{3FCF3E43-40EB-471E-94AA-AA4764CE37B6}" dt="2021-08-20T14:16:35.898" v="65" actId="14100"/>
          <ac:spMkLst>
            <pc:docMk/>
            <pc:sldMk cId="511244901" sldId="303"/>
            <ac:spMk id="3" creationId="{E1CDE490-09E3-4785-A250-D9CE467D8634}"/>
          </ac:spMkLst>
        </pc:spChg>
        <pc:spChg chg="add mod ord">
          <ac:chgData name="leoniefb@gmail.com" userId="bJgPprcXnPjBy1mQamMmlVbv3dQFdbpGSuhnVJMUaZE=" providerId="None" clId="Web-{3FCF3E43-40EB-471E-94AA-AA4764CE37B6}" dt="2021-08-20T14:15:05.021" v="59" actId="1076"/>
          <ac:spMkLst>
            <pc:docMk/>
            <pc:sldMk cId="511244901" sldId="303"/>
            <ac:spMk id="4" creationId="{C284656B-5AEF-414D-964D-53B5C65684E6}"/>
          </ac:spMkLst>
        </pc:spChg>
        <pc:spChg chg="mod">
          <ac:chgData name="leoniefb@gmail.com" userId="bJgPprcXnPjBy1mQamMmlVbv3dQFdbpGSuhnVJMUaZE=" providerId="None" clId="Web-{3FCF3E43-40EB-471E-94AA-AA4764CE37B6}" dt="2021-08-20T14:16:22.147" v="64" actId="14100"/>
          <ac:spMkLst>
            <pc:docMk/>
            <pc:sldMk cId="511244901" sldId="303"/>
            <ac:spMk id="6" creationId="{83B3B639-5A6E-8E44-811C-45C90C4A4363}"/>
          </ac:spMkLst>
        </pc:spChg>
        <pc:spChg chg="mod">
          <ac:chgData name="leoniefb@gmail.com" userId="bJgPprcXnPjBy1mQamMmlVbv3dQFdbpGSuhnVJMUaZE=" providerId="None" clId="Web-{3FCF3E43-40EB-471E-94AA-AA4764CE37B6}" dt="2021-08-20T14:13:22.659" v="41" actId="20577"/>
          <ac:spMkLst>
            <pc:docMk/>
            <pc:sldMk cId="511244901" sldId="303"/>
            <ac:spMk id="13" creationId="{089C1867-7793-1E4B-851A-F3380D11BFD7}"/>
          </ac:spMkLst>
        </pc:spChg>
        <pc:picChg chg="add mod ord modCrop">
          <ac:chgData name="leoniefb@gmail.com" userId="bJgPprcXnPjBy1mQamMmlVbv3dQFdbpGSuhnVJMUaZE=" providerId="None" clId="Web-{3FCF3E43-40EB-471E-94AA-AA4764CE37B6}" dt="2021-08-20T14:14:07.551" v="52" actId="1076"/>
          <ac:picMkLst>
            <pc:docMk/>
            <pc:sldMk cId="511244901" sldId="303"/>
            <ac:picMk id="2" creationId="{E4546F39-53C8-4A60-BDBD-DD301B614887}"/>
          </ac:picMkLst>
        </pc:picChg>
      </pc:sldChg>
      <pc:sldChg chg="modSp delCm">
        <pc:chgData name="leoniefb@gmail.com" userId="bJgPprcXnPjBy1mQamMmlVbv3dQFdbpGSuhnVJMUaZE=" providerId="None" clId="Web-{3FCF3E43-40EB-471E-94AA-AA4764CE37B6}" dt="2021-08-20T14:01:01.251" v="1"/>
        <pc:sldMkLst>
          <pc:docMk/>
          <pc:sldMk cId="1837900426" sldId="321"/>
        </pc:sldMkLst>
        <pc:spChg chg="mod">
          <ac:chgData name="leoniefb@gmail.com" userId="bJgPprcXnPjBy1mQamMmlVbv3dQFdbpGSuhnVJMUaZE=" providerId="None" clId="Web-{3FCF3E43-40EB-471E-94AA-AA4764CE37B6}" dt="2021-08-20T14:00:56.439" v="0" actId="1076"/>
          <ac:spMkLst>
            <pc:docMk/>
            <pc:sldMk cId="1837900426" sldId="321"/>
            <ac:spMk id="3" creationId="{D5427CDE-3113-4151-A4C4-4C82A3ECC070}"/>
          </ac:spMkLst>
        </pc:spChg>
      </pc:sldChg>
    </pc:docChg>
  </pc:docChgLst>
  <pc:docChgLst>
    <pc:chgData name="leoniefb@gmail.com" clId="Web-{FDB8E8A4-9F8D-4CD6-9CDB-99DD5D62FE14}"/>
    <pc:docChg chg="modSld">
      <pc:chgData name="leoniefb@gmail.com" userId="" providerId="" clId="Web-{FDB8E8A4-9F8D-4CD6-9CDB-99DD5D62FE14}" dt="2021-08-25T12:55:53.596" v="4"/>
      <pc:docMkLst>
        <pc:docMk/>
      </pc:docMkLst>
      <pc:sldChg chg="modSp">
        <pc:chgData name="leoniefb@gmail.com" userId="" providerId="" clId="Web-{FDB8E8A4-9F8D-4CD6-9CDB-99DD5D62FE14}" dt="2021-08-25T12:55:16.721" v="1" actId="1076"/>
        <pc:sldMkLst>
          <pc:docMk/>
          <pc:sldMk cId="855999508" sldId="290"/>
        </pc:sldMkLst>
        <pc:picChg chg="mod">
          <ac:chgData name="leoniefb@gmail.com" userId="" providerId="" clId="Web-{FDB8E8A4-9F8D-4CD6-9CDB-99DD5D62FE14}" dt="2021-08-25T12:55:16.721" v="1" actId="1076"/>
          <ac:picMkLst>
            <pc:docMk/>
            <pc:sldMk cId="855999508" sldId="290"/>
            <ac:picMk id="2" creationId="{F5F5A7D4-38B2-435C-87BB-0A8511EE4E81}"/>
          </ac:picMkLst>
        </pc:picChg>
      </pc:sldChg>
      <pc:sldChg chg="delCm">
        <pc:chgData name="leoniefb@gmail.com" userId="" providerId="" clId="Web-{FDB8E8A4-9F8D-4CD6-9CDB-99DD5D62FE14}" dt="2021-08-25T12:55:39.565" v="2"/>
        <pc:sldMkLst>
          <pc:docMk/>
          <pc:sldMk cId="1464215161" sldId="314"/>
        </pc:sldMkLst>
      </pc:sldChg>
      <pc:sldChg chg="delCm">
        <pc:chgData name="leoniefb@gmail.com" userId="" providerId="" clId="Web-{FDB8E8A4-9F8D-4CD6-9CDB-99DD5D62FE14}" dt="2021-08-25T12:55:53.596" v="4"/>
        <pc:sldMkLst>
          <pc:docMk/>
          <pc:sldMk cId="1489770424" sldId="317"/>
        </pc:sldMkLst>
      </pc:sldChg>
      <pc:sldChg chg="delCm">
        <pc:chgData name="leoniefb@gmail.com" userId="" providerId="" clId="Web-{FDB8E8A4-9F8D-4CD6-9CDB-99DD5D62FE14}" dt="2021-08-25T12:55:49.284" v="3"/>
        <pc:sldMkLst>
          <pc:docMk/>
          <pc:sldMk cId="3973346636" sldId="319"/>
        </pc:sldMkLst>
      </pc:sldChg>
    </pc:docChg>
  </pc:docChgLst>
  <pc:docChgLst>
    <pc:chgData name="leoniefb@gmail.com" userId="bJgPprcXnPjBy1mQamMmlVbv3dQFdbpGSuhnVJMUaZE=" providerId="None" clId="Web-{3EA3643E-C85C-41F3-9F57-82FFA63A590A}"/>
    <pc:docChg chg="modSld">
      <pc:chgData name="leoniefb@gmail.com" userId="bJgPprcXnPjBy1mQamMmlVbv3dQFdbpGSuhnVJMUaZE=" providerId="None" clId="Web-{3EA3643E-C85C-41F3-9F57-82FFA63A590A}" dt="2021-08-19T14:23:38.420" v="34"/>
      <pc:docMkLst>
        <pc:docMk/>
      </pc:docMkLst>
      <pc:sldChg chg="addSp delSp modSp">
        <pc:chgData name="leoniefb@gmail.com" userId="bJgPprcXnPjBy1mQamMmlVbv3dQFdbpGSuhnVJMUaZE=" providerId="None" clId="Web-{3EA3643E-C85C-41F3-9F57-82FFA63A590A}" dt="2021-08-19T14:22:35.996" v="24" actId="14100"/>
        <pc:sldMkLst>
          <pc:docMk/>
          <pc:sldMk cId="0" sldId="265"/>
        </pc:sldMkLst>
        <pc:picChg chg="del mod">
          <ac:chgData name="leoniefb@gmail.com" userId="bJgPprcXnPjBy1mQamMmlVbv3dQFdbpGSuhnVJMUaZE=" providerId="None" clId="Web-{3EA3643E-C85C-41F3-9F57-82FFA63A590A}" dt="2021-08-19T14:21:56.980" v="19"/>
          <ac:picMkLst>
            <pc:docMk/>
            <pc:sldMk cId="0" sldId="265"/>
            <ac:picMk id="3" creationId="{AB6DA9F5-F54B-C842-98F4-9CBF85E2A738}"/>
          </ac:picMkLst>
        </pc:picChg>
        <pc:picChg chg="del mod">
          <ac:chgData name="leoniefb@gmail.com" userId="bJgPprcXnPjBy1mQamMmlVbv3dQFdbpGSuhnVJMUaZE=" providerId="None" clId="Web-{3EA3643E-C85C-41F3-9F57-82FFA63A590A}" dt="2021-08-19T14:21:55.980" v="18"/>
          <ac:picMkLst>
            <pc:docMk/>
            <pc:sldMk cId="0" sldId="265"/>
            <ac:picMk id="4" creationId="{36A06B72-AFEA-F847-A26E-4A0EF44F2AFD}"/>
          </ac:picMkLst>
        </pc:picChg>
        <pc:picChg chg="mod">
          <ac:chgData name="leoniefb@gmail.com" userId="bJgPprcXnPjBy1mQamMmlVbv3dQFdbpGSuhnVJMUaZE=" providerId="None" clId="Web-{3EA3643E-C85C-41F3-9F57-82FFA63A590A}" dt="2021-08-19T14:21:21.791" v="15" actId="1076"/>
          <ac:picMkLst>
            <pc:docMk/>
            <pc:sldMk cId="0" sldId="265"/>
            <ac:picMk id="5" creationId="{4E6DD918-1405-C74E-8406-1B872BD68D0D}"/>
          </ac:picMkLst>
        </pc:picChg>
        <pc:picChg chg="add mod">
          <ac:chgData name="leoniefb@gmail.com" userId="bJgPprcXnPjBy1mQamMmlVbv3dQFdbpGSuhnVJMUaZE=" providerId="None" clId="Web-{3EA3643E-C85C-41F3-9F57-82FFA63A590A}" dt="2021-08-19T14:22:25.418" v="23" actId="1076"/>
          <ac:picMkLst>
            <pc:docMk/>
            <pc:sldMk cId="0" sldId="265"/>
            <ac:picMk id="6" creationId="{429F8763-7201-44F3-AB87-943E2D04971D}"/>
          </ac:picMkLst>
        </pc:picChg>
        <pc:picChg chg="add mod">
          <ac:chgData name="leoniefb@gmail.com" userId="bJgPprcXnPjBy1mQamMmlVbv3dQFdbpGSuhnVJMUaZE=" providerId="None" clId="Web-{3EA3643E-C85C-41F3-9F57-82FFA63A590A}" dt="2021-08-19T14:22:35.996" v="24" actId="14100"/>
          <ac:picMkLst>
            <pc:docMk/>
            <pc:sldMk cId="0" sldId="265"/>
            <ac:picMk id="8" creationId="{6AF404C3-4786-4AE9-8D98-1389B4254DED}"/>
          </ac:picMkLst>
        </pc:picChg>
        <pc:picChg chg="del mod">
          <ac:chgData name="leoniefb@gmail.com" userId="bJgPprcXnPjBy1mQamMmlVbv3dQFdbpGSuhnVJMUaZE=" providerId="None" clId="Web-{3EA3643E-C85C-41F3-9F57-82FFA63A590A}" dt="2021-08-19T14:21:55.073" v="17"/>
          <ac:picMkLst>
            <pc:docMk/>
            <pc:sldMk cId="0" sldId="265"/>
            <ac:picMk id="9" creationId="{07441BA3-D185-4569-B1B3-2A768A1CAEFB}"/>
          </ac:picMkLst>
        </pc:picChg>
        <pc:picChg chg="add mod">
          <ac:chgData name="leoniefb@gmail.com" userId="bJgPprcXnPjBy1mQamMmlVbv3dQFdbpGSuhnVJMUaZE=" providerId="None" clId="Web-{3EA3643E-C85C-41F3-9F57-82FFA63A590A}" dt="2021-08-19T14:21:13.291" v="12" actId="1076"/>
          <ac:picMkLst>
            <pc:docMk/>
            <pc:sldMk cId="0" sldId="265"/>
            <ac:picMk id="10" creationId="{73375F8F-2FF5-45AB-9176-84A60A51040E}"/>
          </ac:picMkLst>
        </pc:picChg>
      </pc:sldChg>
      <pc:sldChg chg="addSp delSp modSp">
        <pc:chgData name="leoniefb@gmail.com" userId="bJgPprcXnPjBy1mQamMmlVbv3dQFdbpGSuhnVJMUaZE=" providerId="None" clId="Web-{3EA3643E-C85C-41F3-9F57-82FFA63A590A}" dt="2021-08-19T14:23:38.420" v="34"/>
        <pc:sldMkLst>
          <pc:docMk/>
          <pc:sldMk cId="2635473512" sldId="320"/>
        </pc:sldMkLst>
        <pc:picChg chg="del">
          <ac:chgData name="leoniefb@gmail.com" userId="bJgPprcXnPjBy1mQamMmlVbv3dQFdbpGSuhnVJMUaZE=" providerId="None" clId="Web-{3EA3643E-C85C-41F3-9F57-82FFA63A590A}" dt="2021-08-19T14:22:54.841" v="25"/>
          <ac:picMkLst>
            <pc:docMk/>
            <pc:sldMk cId="2635473512" sldId="320"/>
            <ac:picMk id="4" creationId="{D4F67D9D-5A19-9E48-BB85-853C6170C22F}"/>
          </ac:picMkLst>
        </pc:picChg>
        <pc:picChg chg="add mod">
          <ac:chgData name="leoniefb@gmail.com" userId="bJgPprcXnPjBy1mQamMmlVbv3dQFdbpGSuhnVJMUaZE=" providerId="None" clId="Web-{3EA3643E-C85C-41F3-9F57-82FFA63A590A}" dt="2021-08-19T14:23:16.388" v="31" actId="1076"/>
          <ac:picMkLst>
            <pc:docMk/>
            <pc:sldMk cId="2635473512" sldId="320"/>
            <ac:picMk id="5" creationId="{7B1D5C78-641C-40F4-9FBA-B949D59375F5}"/>
          </ac:picMkLst>
        </pc:picChg>
        <pc:picChg chg="add del mod">
          <ac:chgData name="leoniefb@gmail.com" userId="bJgPprcXnPjBy1mQamMmlVbv3dQFdbpGSuhnVJMUaZE=" providerId="None" clId="Web-{3EA3643E-C85C-41F3-9F57-82FFA63A590A}" dt="2021-08-19T14:23:38.420" v="34"/>
          <ac:picMkLst>
            <pc:docMk/>
            <pc:sldMk cId="2635473512" sldId="320"/>
            <ac:picMk id="6" creationId="{BE4404D3-089B-4D64-B4FE-A7A3D915FC9A}"/>
          </ac:picMkLst>
        </pc:picChg>
      </pc:sldChg>
    </pc:docChg>
  </pc:docChgLst>
  <pc:docChgLst>
    <pc:chgData name="Jessica Bool" userId="hq99w1fSc7oricgMtdAxtnAYFTkEUZb93CskgTOJ08M=" providerId="None" clId="Web-{0BA09B7A-9316-44CF-AF97-CCD7782F5351}"/>
    <pc:docChg chg="mod">
      <pc:chgData name="Jessica Bool" userId="hq99w1fSc7oricgMtdAxtnAYFTkEUZb93CskgTOJ08M=" providerId="None" clId="Web-{0BA09B7A-9316-44CF-AF97-CCD7782F5351}" dt="2021-08-19T17:27:48.659" v="5"/>
      <pc:docMkLst>
        <pc:docMk/>
      </pc:docMkLst>
      <pc:sldChg chg="addCm">
        <pc:chgData name="Jessica Bool" userId="hq99w1fSc7oricgMtdAxtnAYFTkEUZb93CskgTOJ08M=" providerId="None" clId="Web-{0BA09B7A-9316-44CF-AF97-CCD7782F5351}" dt="2021-08-19T17:26:12.110" v="1"/>
        <pc:sldMkLst>
          <pc:docMk/>
          <pc:sldMk cId="511244901" sldId="303"/>
        </pc:sldMkLst>
      </pc:sldChg>
      <pc:sldChg chg="addCm">
        <pc:chgData name="Jessica Bool" userId="hq99w1fSc7oricgMtdAxtnAYFTkEUZb93CskgTOJ08M=" providerId="None" clId="Web-{0BA09B7A-9316-44CF-AF97-CCD7782F5351}" dt="2021-08-19T17:27:02.470" v="2"/>
        <pc:sldMkLst>
          <pc:docMk/>
          <pc:sldMk cId="1464215161" sldId="314"/>
        </pc:sldMkLst>
      </pc:sldChg>
      <pc:sldChg chg="addCm">
        <pc:chgData name="Jessica Bool" userId="hq99w1fSc7oricgMtdAxtnAYFTkEUZb93CskgTOJ08M=" providerId="None" clId="Web-{0BA09B7A-9316-44CF-AF97-CCD7782F5351}" dt="2021-08-19T17:27:40.362" v="4"/>
        <pc:sldMkLst>
          <pc:docMk/>
          <pc:sldMk cId="1489770424" sldId="317"/>
        </pc:sldMkLst>
      </pc:sldChg>
      <pc:sldChg chg="addCm">
        <pc:chgData name="Jessica Bool" userId="hq99w1fSc7oricgMtdAxtnAYFTkEUZb93CskgTOJ08M=" providerId="None" clId="Web-{0BA09B7A-9316-44CF-AF97-CCD7782F5351}" dt="2021-08-19T17:27:11.752" v="3"/>
        <pc:sldMkLst>
          <pc:docMk/>
          <pc:sldMk cId="3973346636" sldId="319"/>
        </pc:sldMkLst>
      </pc:sldChg>
      <pc:sldChg chg="addCm">
        <pc:chgData name="Jessica Bool" userId="hq99w1fSc7oricgMtdAxtnAYFTkEUZb93CskgTOJ08M=" providerId="None" clId="Web-{0BA09B7A-9316-44CF-AF97-CCD7782F5351}" dt="2021-08-19T17:27:48.659" v="5"/>
        <pc:sldMkLst>
          <pc:docMk/>
          <pc:sldMk cId="1837900426" sldId="321"/>
        </pc:sldMkLst>
      </pc:sldChg>
    </pc:docChg>
  </pc:docChgLst>
  <pc:docChgLst>
    <pc:chgData name="Grace Hunt" userId="Hhp3RVkF0y23mxQTTbkzvSleFzKu8YhTMJgcxP3iXgA=" providerId="None" clId="Web-{2A01CFB6-5CDD-4D69-B77D-6B7EEB64301F}"/>
    <pc:docChg chg="modSld">
      <pc:chgData name="Grace Hunt" userId="Hhp3RVkF0y23mxQTTbkzvSleFzKu8YhTMJgcxP3iXgA=" providerId="None" clId="Web-{2A01CFB6-5CDD-4D69-B77D-6B7EEB64301F}" dt="2021-09-08T15:52:16.608" v="1" actId="14100"/>
      <pc:docMkLst>
        <pc:docMk/>
      </pc:docMkLst>
      <pc:sldChg chg="modSp">
        <pc:chgData name="Grace Hunt" userId="Hhp3RVkF0y23mxQTTbkzvSleFzKu8YhTMJgcxP3iXgA=" providerId="None" clId="Web-{2A01CFB6-5CDD-4D69-B77D-6B7EEB64301F}" dt="2021-09-08T15:52:16.608" v="1" actId="14100"/>
        <pc:sldMkLst>
          <pc:docMk/>
          <pc:sldMk cId="735318054" sldId="316"/>
        </pc:sldMkLst>
        <pc:spChg chg="mod">
          <ac:chgData name="Grace Hunt" userId="Hhp3RVkF0y23mxQTTbkzvSleFzKu8YhTMJgcxP3iXgA=" providerId="None" clId="Web-{2A01CFB6-5CDD-4D69-B77D-6B7EEB64301F}" dt="2021-09-08T15:52:12.655" v="0" actId="14100"/>
          <ac:spMkLst>
            <pc:docMk/>
            <pc:sldMk cId="735318054" sldId="316"/>
            <ac:spMk id="19" creationId="{FD4008E6-BD06-054A-8D87-6F78E2358DBE}"/>
          </ac:spMkLst>
        </pc:spChg>
        <pc:grpChg chg="mod">
          <ac:chgData name="Grace Hunt" userId="Hhp3RVkF0y23mxQTTbkzvSleFzKu8YhTMJgcxP3iXgA=" providerId="None" clId="Web-{2A01CFB6-5CDD-4D69-B77D-6B7EEB64301F}" dt="2021-09-08T15:52:16.608" v="1" actId="14100"/>
          <ac:grpSpMkLst>
            <pc:docMk/>
            <pc:sldMk cId="735318054" sldId="316"/>
            <ac:grpSpMk id="15" creationId="{4D3C2A00-F7E4-2B43-9FA0-E08F13225F06}"/>
          </ac:grpSpMkLst>
        </pc:grpChg>
      </pc:sldChg>
    </pc:docChg>
  </pc:docChgLst>
  <pc:docChgLst>
    <pc:chgData name="leoniefb@gmail.com" userId="bJgPprcXnPjBy1mQamMmlVbv3dQFdbpGSuhnVJMUaZE=" providerId="None" clId="Web-{AF9520BE-92B6-493D-85A4-394791EC5A03}"/>
    <pc:docChg chg="modSld">
      <pc:chgData name="leoniefb@gmail.com" userId="bJgPprcXnPjBy1mQamMmlVbv3dQFdbpGSuhnVJMUaZE=" providerId="None" clId="Web-{AF9520BE-92B6-493D-85A4-394791EC5A03}" dt="2021-08-19T13:56:08.743" v="136"/>
      <pc:docMkLst>
        <pc:docMk/>
      </pc:docMkLst>
      <pc:sldChg chg="addSp delSp modSp">
        <pc:chgData name="leoniefb@gmail.com" userId="bJgPprcXnPjBy1mQamMmlVbv3dQFdbpGSuhnVJMUaZE=" providerId="None" clId="Web-{AF9520BE-92B6-493D-85A4-394791EC5A03}" dt="2021-08-19T13:53:31.505" v="98" actId="1076"/>
        <pc:sldMkLst>
          <pc:docMk/>
          <pc:sldMk cId="0" sldId="265"/>
        </pc:sldMkLst>
        <pc:spChg chg="add mod">
          <ac:chgData name="leoniefb@gmail.com" userId="bJgPprcXnPjBy1mQamMmlVbv3dQFdbpGSuhnVJMUaZE=" providerId="None" clId="Web-{AF9520BE-92B6-493D-85A4-394791EC5A03}" dt="2021-08-19T13:51:58.721" v="82" actId="14100"/>
          <ac:spMkLst>
            <pc:docMk/>
            <pc:sldMk cId="0" sldId="265"/>
            <ac:spMk id="2" creationId="{8B09EE23-D56E-48E7-84FB-50B22576A933}"/>
          </ac:spMkLst>
        </pc:spChg>
        <pc:spChg chg="add mod">
          <ac:chgData name="leoniefb@gmail.com" userId="bJgPprcXnPjBy1mQamMmlVbv3dQFdbpGSuhnVJMUaZE=" providerId="None" clId="Web-{AF9520BE-92B6-493D-85A4-394791EC5A03}" dt="2021-08-19T13:51:13.532" v="77" actId="1076"/>
          <ac:spMkLst>
            <pc:docMk/>
            <pc:sldMk cId="0" sldId="265"/>
            <ac:spMk id="7" creationId="{3E90EF2A-D53E-4462-967E-C65562F45C94}"/>
          </ac:spMkLst>
        </pc:spChg>
        <pc:spChg chg="del mod">
          <ac:chgData name="leoniefb@gmail.com" userId="bJgPprcXnPjBy1mQamMmlVbv3dQFdbpGSuhnVJMUaZE=" providerId="None" clId="Web-{AF9520BE-92B6-493D-85A4-394791EC5A03}" dt="2021-08-19T13:51:44.189" v="81"/>
          <ac:spMkLst>
            <pc:docMk/>
            <pc:sldMk cId="0" sldId="265"/>
            <ac:spMk id="10" creationId="{641DA33D-050A-2D46-9233-D540E5A6629D}"/>
          </ac:spMkLst>
        </pc:spChg>
        <pc:spChg chg="add mod ord">
          <ac:chgData name="leoniefb@gmail.com" userId="bJgPprcXnPjBy1mQamMmlVbv3dQFdbpGSuhnVJMUaZE=" providerId="None" clId="Web-{AF9520BE-92B6-493D-85A4-394791EC5A03}" dt="2021-08-19T13:52:32.050" v="86" actId="14100"/>
          <ac:spMkLst>
            <pc:docMk/>
            <pc:sldMk cId="0" sldId="265"/>
            <ac:spMk id="11" creationId="{97059239-F517-40BE-8220-69F9F436577A}"/>
          </ac:spMkLst>
        </pc:spChg>
        <pc:picChg chg="mod">
          <ac:chgData name="leoniefb@gmail.com" userId="bJgPprcXnPjBy1mQamMmlVbv3dQFdbpGSuhnVJMUaZE=" providerId="None" clId="Web-{AF9520BE-92B6-493D-85A4-394791EC5A03}" dt="2021-08-19T13:51:26.376" v="80" actId="14100"/>
          <ac:picMkLst>
            <pc:docMk/>
            <pc:sldMk cId="0" sldId="265"/>
            <ac:picMk id="3" creationId="{AB6DA9F5-F54B-C842-98F4-9CBF85E2A738}"/>
          </ac:picMkLst>
        </pc:picChg>
        <pc:picChg chg="mod">
          <ac:chgData name="leoniefb@gmail.com" userId="bJgPprcXnPjBy1mQamMmlVbv3dQFdbpGSuhnVJMUaZE=" providerId="None" clId="Web-{AF9520BE-92B6-493D-85A4-394791EC5A03}" dt="2021-08-19T13:52:55.207" v="92" actId="1076"/>
          <ac:picMkLst>
            <pc:docMk/>
            <pc:sldMk cId="0" sldId="265"/>
            <ac:picMk id="4" creationId="{36A06B72-AFEA-F847-A26E-4A0EF44F2AFD}"/>
          </ac:picMkLst>
        </pc:picChg>
        <pc:picChg chg="mod">
          <ac:chgData name="leoniefb@gmail.com" userId="bJgPprcXnPjBy1mQamMmlVbv3dQFdbpGSuhnVJMUaZE=" providerId="None" clId="Web-{AF9520BE-92B6-493D-85A4-394791EC5A03}" dt="2021-08-19T13:52:57.941" v="93" actId="1076"/>
          <ac:picMkLst>
            <pc:docMk/>
            <pc:sldMk cId="0" sldId="265"/>
            <ac:picMk id="5" creationId="{4E6DD918-1405-C74E-8406-1B872BD68D0D}"/>
          </ac:picMkLst>
        </pc:picChg>
        <pc:picChg chg="add mod">
          <ac:chgData name="leoniefb@gmail.com" userId="bJgPprcXnPjBy1mQamMmlVbv3dQFdbpGSuhnVJMUaZE=" providerId="None" clId="Web-{AF9520BE-92B6-493D-85A4-394791EC5A03}" dt="2021-08-19T13:53:31.505" v="98" actId="1076"/>
          <ac:picMkLst>
            <pc:docMk/>
            <pc:sldMk cId="0" sldId="265"/>
            <ac:picMk id="9" creationId="{07441BA3-D185-4569-B1B3-2A768A1CAEFB}"/>
          </ac:picMkLst>
        </pc:picChg>
      </pc:sldChg>
      <pc:sldChg chg="modSp">
        <pc:chgData name="leoniefb@gmail.com" userId="bJgPprcXnPjBy1mQamMmlVbv3dQFdbpGSuhnVJMUaZE=" providerId="None" clId="Web-{AF9520BE-92B6-493D-85A4-394791EC5A03}" dt="2021-08-19T13:27:49.650" v="1" actId="14100"/>
        <pc:sldMkLst>
          <pc:docMk/>
          <pc:sldMk cId="735318054" sldId="316"/>
        </pc:sldMkLst>
        <pc:spChg chg="mod">
          <ac:chgData name="leoniefb@gmail.com" userId="bJgPprcXnPjBy1mQamMmlVbv3dQFdbpGSuhnVJMUaZE=" providerId="None" clId="Web-{AF9520BE-92B6-493D-85A4-394791EC5A03}" dt="2021-08-19T13:27:49.650" v="1" actId="14100"/>
          <ac:spMkLst>
            <pc:docMk/>
            <pc:sldMk cId="735318054" sldId="316"/>
            <ac:spMk id="19" creationId="{FD4008E6-BD06-054A-8D87-6F78E2358DBE}"/>
          </ac:spMkLst>
        </pc:spChg>
        <pc:picChg chg="mod">
          <ac:chgData name="leoniefb@gmail.com" userId="bJgPprcXnPjBy1mQamMmlVbv3dQFdbpGSuhnVJMUaZE=" providerId="None" clId="Web-{AF9520BE-92B6-493D-85A4-394791EC5A03}" dt="2021-08-19T13:27:39.025" v="0" actId="14100"/>
          <ac:picMkLst>
            <pc:docMk/>
            <pc:sldMk cId="735318054" sldId="316"/>
            <ac:picMk id="9" creationId="{A0CF360F-A518-154D-A32C-17EC315F620B}"/>
          </ac:picMkLst>
        </pc:picChg>
      </pc:sldChg>
      <pc:sldChg chg="addSp delSp modSp">
        <pc:chgData name="leoniefb@gmail.com" userId="bJgPprcXnPjBy1mQamMmlVbv3dQFdbpGSuhnVJMUaZE=" providerId="None" clId="Web-{AF9520BE-92B6-493D-85A4-394791EC5A03}" dt="2021-08-19T13:56:08.743" v="136"/>
        <pc:sldMkLst>
          <pc:docMk/>
          <pc:sldMk cId="2635473512" sldId="320"/>
        </pc:sldMkLst>
        <pc:spChg chg="add mod">
          <ac:chgData name="leoniefb@gmail.com" userId="bJgPprcXnPjBy1mQamMmlVbv3dQFdbpGSuhnVJMUaZE=" providerId="None" clId="Web-{AF9520BE-92B6-493D-85A4-394791EC5A03}" dt="2021-08-19T13:55:55.087" v="130" actId="1076"/>
          <ac:spMkLst>
            <pc:docMk/>
            <pc:sldMk cId="2635473512" sldId="320"/>
            <ac:spMk id="2" creationId="{3C4BC3B0-4552-403C-9412-907A1D32699F}"/>
          </ac:spMkLst>
        </pc:spChg>
        <pc:spChg chg="add mod">
          <ac:chgData name="leoniefb@gmail.com" userId="bJgPprcXnPjBy1mQamMmlVbv3dQFdbpGSuhnVJMUaZE=" providerId="None" clId="Web-{AF9520BE-92B6-493D-85A4-394791EC5A03}" dt="2021-08-19T13:55:55.087" v="131" actId="1076"/>
          <ac:spMkLst>
            <pc:docMk/>
            <pc:sldMk cId="2635473512" sldId="320"/>
            <ac:spMk id="3" creationId="{603004C2-F910-46C1-88D3-56FE1752F1AB}"/>
          </ac:spMkLst>
        </pc:spChg>
        <pc:spChg chg="add mod">
          <ac:chgData name="leoniefb@gmail.com" userId="bJgPprcXnPjBy1mQamMmlVbv3dQFdbpGSuhnVJMUaZE=" providerId="None" clId="Web-{AF9520BE-92B6-493D-85A4-394791EC5A03}" dt="2021-08-19T13:55:55.102" v="132" actId="1076"/>
          <ac:spMkLst>
            <pc:docMk/>
            <pc:sldMk cId="2635473512" sldId="320"/>
            <ac:spMk id="9" creationId="{B7F02F7A-FFC5-4F57-A162-F5191C3CAC7E}"/>
          </ac:spMkLst>
        </pc:spChg>
        <pc:spChg chg="del mod">
          <ac:chgData name="leoniefb@gmail.com" userId="bJgPprcXnPjBy1mQamMmlVbv3dQFdbpGSuhnVJMUaZE=" providerId="None" clId="Web-{AF9520BE-92B6-493D-85A4-394791EC5A03}" dt="2021-08-19T13:55:08.039" v="123"/>
          <ac:spMkLst>
            <pc:docMk/>
            <pc:sldMk cId="2635473512" sldId="320"/>
            <ac:spMk id="10" creationId="{641DA33D-050A-2D46-9233-D540E5A6629D}"/>
          </ac:spMkLst>
        </pc:spChg>
        <pc:picChg chg="mod">
          <ac:chgData name="leoniefb@gmail.com" userId="bJgPprcXnPjBy1mQamMmlVbv3dQFdbpGSuhnVJMUaZE=" providerId="None" clId="Web-{AF9520BE-92B6-493D-85A4-394791EC5A03}" dt="2021-08-19T13:56:05.196" v="134" actId="14100"/>
          <ac:picMkLst>
            <pc:docMk/>
            <pc:sldMk cId="2635473512" sldId="320"/>
            <ac:picMk id="4" creationId="{D4F67D9D-5A19-9E48-BB85-853C6170C22F}"/>
          </ac:picMkLst>
        </pc:picChg>
        <pc:picChg chg="del mod">
          <ac:chgData name="leoniefb@gmail.com" userId="bJgPprcXnPjBy1mQamMmlVbv3dQFdbpGSuhnVJMUaZE=" providerId="None" clId="Web-{AF9520BE-92B6-493D-85A4-394791EC5A03}" dt="2021-08-19T13:56:08.743" v="136"/>
          <ac:picMkLst>
            <pc:docMk/>
            <pc:sldMk cId="2635473512" sldId="320"/>
            <ac:picMk id="5" creationId="{135B0DC9-8218-DE46-8A03-F9F1927AF304}"/>
          </ac:picMkLst>
        </pc:picChg>
        <pc:picChg chg="del mod">
          <ac:chgData name="leoniefb@gmail.com" userId="bJgPprcXnPjBy1mQamMmlVbv3dQFdbpGSuhnVJMUaZE=" providerId="None" clId="Web-{AF9520BE-92B6-493D-85A4-394791EC5A03}" dt="2021-08-19T13:56:07.822" v="135"/>
          <ac:picMkLst>
            <pc:docMk/>
            <pc:sldMk cId="2635473512" sldId="320"/>
            <ac:picMk id="7" creationId="{9E9AFDF6-602B-704A-A997-AE707FCB878F}"/>
          </ac:picMkLst>
        </pc:picChg>
      </pc:sldChg>
    </pc:docChg>
  </pc:docChgLst>
  <pc:docChgLst>
    <pc:chgData name="Grace Hunt" userId="Hhp3RVkF0y23mxQTTbkzvSleFzKu8YhTMJgcxP3iXgA=" providerId="None" clId="Web-{8B0C31E8-7911-4243-B913-4735681DAEE3}"/>
    <pc:docChg chg="modSld">
      <pc:chgData name="Grace Hunt" userId="Hhp3RVkF0y23mxQTTbkzvSleFzKu8YhTMJgcxP3iXgA=" providerId="None" clId="Web-{8B0C31E8-7911-4243-B913-4735681DAEE3}" dt="2021-09-08T15:51:31.616" v="8" actId="20577"/>
      <pc:docMkLst>
        <pc:docMk/>
      </pc:docMkLst>
      <pc:sldChg chg="modSp">
        <pc:chgData name="Grace Hunt" userId="Hhp3RVkF0y23mxQTTbkzvSleFzKu8YhTMJgcxP3iXgA=" providerId="None" clId="Web-{8B0C31E8-7911-4243-B913-4735681DAEE3}" dt="2021-09-08T15:51:31.616" v="8" actId="20577"/>
        <pc:sldMkLst>
          <pc:docMk/>
          <pc:sldMk cId="735318054" sldId="316"/>
        </pc:sldMkLst>
        <pc:spChg chg="mod">
          <ac:chgData name="Grace Hunt" userId="Hhp3RVkF0y23mxQTTbkzvSleFzKu8YhTMJgcxP3iXgA=" providerId="None" clId="Web-{8B0C31E8-7911-4243-B913-4735681DAEE3}" dt="2021-09-08T15:51:31.616" v="8" actId="20577"/>
          <ac:spMkLst>
            <pc:docMk/>
            <pc:sldMk cId="735318054" sldId="316"/>
            <ac:spMk id="20" creationId="{E83770FE-B651-8741-8F8A-A7EE1835BC01}"/>
          </ac:spMkLst>
        </pc:spChg>
        <pc:spChg chg="mod">
          <ac:chgData name="Grace Hunt" userId="Hhp3RVkF0y23mxQTTbkzvSleFzKu8YhTMJgcxP3iXgA=" providerId="None" clId="Web-{8B0C31E8-7911-4243-B913-4735681DAEE3}" dt="2021-09-08T15:51:03.631" v="3" actId="14100"/>
          <ac:spMkLst>
            <pc:docMk/>
            <pc:sldMk cId="735318054" sldId="316"/>
            <ac:spMk id="82" creationId="{00000000-0000-0000-0000-000000000000}"/>
          </ac:spMkLst>
        </pc:spChg>
        <pc:spChg chg="mod">
          <ac:chgData name="Grace Hunt" userId="Hhp3RVkF0y23mxQTTbkzvSleFzKu8YhTMJgcxP3iXgA=" providerId="None" clId="Web-{8B0C31E8-7911-4243-B913-4735681DAEE3}" dt="2021-09-08T15:51:11.975" v="5" actId="1076"/>
          <ac:spMkLst>
            <pc:docMk/>
            <pc:sldMk cId="735318054" sldId="316"/>
            <ac:spMk id="88" creationId="{00000000-0000-0000-0000-000000000000}"/>
          </ac:spMkLst>
        </pc:spChg>
        <pc:grpChg chg="mod">
          <ac:chgData name="Grace Hunt" userId="Hhp3RVkF0y23mxQTTbkzvSleFzKu8YhTMJgcxP3iXgA=" providerId="None" clId="Web-{8B0C31E8-7911-4243-B913-4735681DAEE3}" dt="2021-09-08T15:51:17.100" v="6" actId="1076"/>
          <ac:grpSpMkLst>
            <pc:docMk/>
            <pc:sldMk cId="735318054" sldId="316"/>
            <ac:grpSpMk id="15" creationId="{4D3C2A00-F7E4-2B43-9FA0-E08F13225F06}"/>
          </ac:grpSpMkLst>
        </pc:grpChg>
      </pc:sldChg>
    </pc:docChg>
  </pc:docChgLst>
  <pc:docChgLst>
    <pc:chgData name="leoniefb@gmail.com" userId="bJgPprcXnPjBy1mQamMmlVbv3dQFdbpGSuhnVJMUaZE=" providerId="None" clId="Web-{060659DA-01E1-4B9B-8F03-B341462EBC37}"/>
    <pc:docChg chg="modSld">
      <pc:chgData name="leoniefb@gmail.com" userId="bJgPprcXnPjBy1mQamMmlVbv3dQFdbpGSuhnVJMUaZE=" providerId="None" clId="Web-{060659DA-01E1-4B9B-8F03-B341462EBC37}" dt="2021-08-30T09:41:01.977" v="26" actId="1076"/>
      <pc:docMkLst>
        <pc:docMk/>
      </pc:docMkLst>
      <pc:sldChg chg="addSp delSp modSp delCm">
        <pc:chgData name="leoniefb@gmail.com" userId="bJgPprcXnPjBy1mQamMmlVbv3dQFdbpGSuhnVJMUaZE=" providerId="None" clId="Web-{060659DA-01E1-4B9B-8F03-B341462EBC37}" dt="2021-08-30T09:41:01.977" v="26" actId="1076"/>
        <pc:sldMkLst>
          <pc:docMk/>
          <pc:sldMk cId="3149718869" sldId="313"/>
        </pc:sldMkLst>
        <pc:spChg chg="add del mod">
          <ac:chgData name="leoniefb@gmail.com" userId="bJgPprcXnPjBy1mQamMmlVbv3dQFdbpGSuhnVJMUaZE=" providerId="None" clId="Web-{060659DA-01E1-4B9B-8F03-B341462EBC37}" dt="2021-08-30T09:39:32.256" v="9"/>
          <ac:spMkLst>
            <pc:docMk/>
            <pc:sldMk cId="3149718869" sldId="313"/>
            <ac:spMk id="3" creationId="{52A94685-E03B-4BEB-8687-47BE8F8BAC2F}"/>
          </ac:spMkLst>
        </pc:spChg>
        <pc:spChg chg="add mod">
          <ac:chgData name="leoniefb@gmail.com" userId="bJgPprcXnPjBy1mQamMmlVbv3dQFdbpGSuhnVJMUaZE=" providerId="None" clId="Web-{060659DA-01E1-4B9B-8F03-B341462EBC37}" dt="2021-08-30T09:41:01.977" v="26" actId="1076"/>
          <ac:spMkLst>
            <pc:docMk/>
            <pc:sldMk cId="3149718869" sldId="313"/>
            <ac:spMk id="5" creationId="{0D76A729-96CE-44BB-9256-75BA00EAC6FF}"/>
          </ac:spMkLst>
        </pc:spChg>
        <pc:spChg chg="mod topLvl">
          <ac:chgData name="leoniefb@gmail.com" userId="bJgPprcXnPjBy1mQamMmlVbv3dQFdbpGSuhnVJMUaZE=" providerId="None" clId="Web-{060659DA-01E1-4B9B-8F03-B341462EBC37}" dt="2021-08-30T09:40:50.617" v="24" actId="1076"/>
          <ac:spMkLst>
            <pc:docMk/>
            <pc:sldMk cId="3149718869" sldId="313"/>
            <ac:spMk id="82" creationId="{00000000-0000-0000-0000-000000000000}"/>
          </ac:spMkLst>
        </pc:spChg>
        <pc:spChg chg="add del mod topLvl">
          <ac:chgData name="leoniefb@gmail.com" userId="bJgPprcXnPjBy1mQamMmlVbv3dQFdbpGSuhnVJMUaZE=" providerId="None" clId="Web-{060659DA-01E1-4B9B-8F03-B341462EBC37}" dt="2021-08-30T09:40:25.117" v="13"/>
          <ac:spMkLst>
            <pc:docMk/>
            <pc:sldMk cId="3149718869" sldId="313"/>
            <ac:spMk id="88" creationId="{00000000-0000-0000-0000-000000000000}"/>
          </ac:spMkLst>
        </pc:spChg>
        <pc:grpChg chg="add del">
          <ac:chgData name="leoniefb@gmail.com" userId="bJgPprcXnPjBy1mQamMmlVbv3dQFdbpGSuhnVJMUaZE=" providerId="None" clId="Web-{060659DA-01E1-4B9B-8F03-B341462EBC37}" dt="2021-08-30T09:40:25.117" v="13"/>
          <ac:grpSpMkLst>
            <pc:docMk/>
            <pc:sldMk cId="3149718869" sldId="313"/>
            <ac:grpSpMk id="14" creationId="{70DA1B78-FD68-6B4F-B9DA-1E0B00995831}"/>
          </ac:grpSpMkLst>
        </pc:grpChg>
      </pc:sldChg>
    </pc:docChg>
  </pc:docChgLst>
  <pc:docChgLst>
    <pc:chgData name="leoniefb@gmail.com" userId="bJgPprcXnPjBy1mQamMmlVbv3dQFdbpGSuhnVJMUaZE=" providerId="None" clId="Web-{93CB41DF-1821-47C7-B6AB-E10C748F4EB2}"/>
    <pc:docChg chg="modSld">
      <pc:chgData name="leoniefb@gmail.com" userId="bJgPprcXnPjBy1mQamMmlVbv3dQFdbpGSuhnVJMUaZE=" providerId="None" clId="Web-{93CB41DF-1821-47C7-B6AB-E10C748F4EB2}" dt="2021-08-30T09:35:40.926" v="1" actId="1076"/>
      <pc:docMkLst>
        <pc:docMk/>
      </pc:docMkLst>
      <pc:sldChg chg="modSp">
        <pc:chgData name="leoniefb@gmail.com" userId="bJgPprcXnPjBy1mQamMmlVbv3dQFdbpGSuhnVJMUaZE=" providerId="None" clId="Web-{93CB41DF-1821-47C7-B6AB-E10C748F4EB2}" dt="2021-08-30T09:35:40.926" v="1" actId="1076"/>
        <pc:sldMkLst>
          <pc:docMk/>
          <pc:sldMk cId="855999508" sldId="290"/>
        </pc:sldMkLst>
        <pc:spChg chg="mod">
          <ac:chgData name="leoniefb@gmail.com" userId="bJgPprcXnPjBy1mQamMmlVbv3dQFdbpGSuhnVJMUaZE=" providerId="None" clId="Web-{93CB41DF-1821-47C7-B6AB-E10C748F4EB2}" dt="2021-08-30T09:35:40.926" v="1" actId="1076"/>
          <ac:spMkLst>
            <pc:docMk/>
            <pc:sldMk cId="855999508" sldId="290"/>
            <ac:spMk id="8" creationId="{0CD76E8E-C549-4345-A132-87313585D290}"/>
          </ac:spMkLst>
        </pc:spChg>
      </pc:sldChg>
    </pc:docChg>
  </pc:docChgLst>
  <pc:docChgLst>
    <pc:chgData clId="Web-{8B0C31E8-7911-4243-B913-4735681DAEE3}"/>
    <pc:docChg chg="modSld">
      <pc:chgData name="" userId="" providerId="" clId="Web-{8B0C31E8-7911-4243-B913-4735681DAEE3}" dt="2021-09-08T15:50:34.772" v="0" actId="14100"/>
      <pc:docMkLst>
        <pc:docMk/>
      </pc:docMkLst>
      <pc:sldChg chg="modSp">
        <pc:chgData name="" userId="" providerId="" clId="Web-{8B0C31E8-7911-4243-B913-4735681DAEE3}" dt="2021-09-08T15:50:34.772" v="0" actId="14100"/>
        <pc:sldMkLst>
          <pc:docMk/>
          <pc:sldMk cId="735318054" sldId="316"/>
        </pc:sldMkLst>
        <pc:spChg chg="mod">
          <ac:chgData name="" userId="" providerId="" clId="Web-{8B0C31E8-7911-4243-B913-4735681DAEE3}" dt="2021-09-08T15:50:34.772" v="0" actId="14100"/>
          <ac:spMkLst>
            <pc:docMk/>
            <pc:sldMk cId="735318054" sldId="316"/>
            <ac:spMk id="19" creationId="{FD4008E6-BD06-054A-8D87-6F78E2358DB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7" name="Shape 77"/>
          <p:cNvSpPr>
            <a:spLocks noGrp="1" noRot="1" noChangeAspect="1"/>
          </p:cNvSpPr>
          <p:nvPr>
            <p:ph type="sldImg"/>
          </p:nvPr>
        </p:nvSpPr>
        <p:spPr>
          <a:xfrm>
            <a:off x="1143000" y="685800"/>
            <a:ext cx="4572000" cy="3429000"/>
          </a:xfrm>
          <a:prstGeom prst="rect">
            <a:avLst/>
          </a:prstGeom>
        </p:spPr>
        <p:txBody>
          <a:bodyPr/>
          <a:lstStyle/>
          <a:p>
            <a:endParaRPr/>
          </a:p>
        </p:txBody>
      </p:sp>
      <p:sp>
        <p:nvSpPr>
          <p:cNvPr id="78" name="Shape 7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Arial"/>
      </a:defRPr>
    </a:lvl1pPr>
    <a:lvl2pPr indent="228600" latinLnBrk="0">
      <a:defRPr sz="1200">
        <a:latin typeface="+mj-lt"/>
        <a:ea typeface="+mj-ea"/>
        <a:cs typeface="+mj-cs"/>
        <a:sym typeface="Arial"/>
      </a:defRPr>
    </a:lvl2pPr>
    <a:lvl3pPr indent="457200" latinLnBrk="0">
      <a:defRPr sz="1200">
        <a:latin typeface="+mj-lt"/>
        <a:ea typeface="+mj-ea"/>
        <a:cs typeface="+mj-cs"/>
        <a:sym typeface="Arial"/>
      </a:defRPr>
    </a:lvl3pPr>
    <a:lvl4pPr indent="685800" latinLnBrk="0">
      <a:defRPr sz="1200">
        <a:latin typeface="+mj-lt"/>
        <a:ea typeface="+mj-ea"/>
        <a:cs typeface="+mj-cs"/>
        <a:sym typeface="Arial"/>
      </a:defRPr>
    </a:lvl4pPr>
    <a:lvl5pPr indent="914400" latinLnBrk="0">
      <a:defRPr sz="1200">
        <a:latin typeface="+mj-lt"/>
        <a:ea typeface="+mj-ea"/>
        <a:cs typeface="+mj-cs"/>
        <a:sym typeface="Arial"/>
      </a:defRPr>
    </a:lvl5pPr>
    <a:lvl6pPr indent="1143000" latinLnBrk="0">
      <a:defRPr sz="1200">
        <a:latin typeface="+mj-lt"/>
        <a:ea typeface="+mj-ea"/>
        <a:cs typeface="+mj-cs"/>
        <a:sym typeface="Arial"/>
      </a:defRPr>
    </a:lvl6pPr>
    <a:lvl7pPr indent="1371600" latinLnBrk="0">
      <a:defRPr sz="1200">
        <a:latin typeface="+mj-lt"/>
        <a:ea typeface="+mj-ea"/>
        <a:cs typeface="+mj-cs"/>
        <a:sym typeface="Arial"/>
      </a:defRPr>
    </a:lvl7pPr>
    <a:lvl8pPr indent="1600200" latinLnBrk="0">
      <a:defRPr sz="1200">
        <a:latin typeface="+mj-lt"/>
        <a:ea typeface="+mj-ea"/>
        <a:cs typeface="+mj-cs"/>
        <a:sym typeface="Arial"/>
      </a:defRPr>
    </a:lvl8pPr>
    <a:lvl9pPr indent="1828800" latinLnBrk="0">
      <a:defRPr sz="1200">
        <a:latin typeface="+mj-lt"/>
        <a:ea typeface="+mj-ea"/>
        <a:cs typeface="+mj-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meetoo.help/"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mashable.com/article/inspiring-youth-mental-health-activists-to-follow/" TargetMode="External"/><Relationship Id="rId5" Type="http://schemas.openxmlformats.org/officeDocument/2006/relationships/hyperlink" Target="https://www.mhanational.org/annual-conference/speaker/satvik-sethi" TargetMode="External"/><Relationship Id="rId4" Type="http://schemas.openxmlformats.org/officeDocument/2006/relationships/hyperlink" Target="https://www.youtube.com/watch?v=Xddw4WF9Klk"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mashable.com/article/inspiring-youth-mental-health-activists-to-follow/"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www.nbcnews.com/feature/nbc-out/pride30-teen-advocate-ose-arheghan-fiercely-defends-lgbtq-youth-n877861" TargetMode="External"/><Relationship Id="rId5" Type="http://schemas.openxmlformats.org/officeDocument/2006/relationships/hyperlink" Target="https://www.youtube.com/watch?v=mh_L4eyXf-M" TargetMode="External"/><Relationship Id="rId4" Type="http://schemas.openxmlformats.org/officeDocument/2006/relationships/hyperlink" Target="https://www.teenvogue.com/gallery/glaad-20-under-20"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ngwriters.co.uk/info/other/poetry-types/haiku-poem"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youtu.be/30VMIEmA114"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sadgirlsclub.or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hewriteswoman.org/"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www.queensyoungleaders.com/awardee/hauwa-ojeifo/" TargetMode="External"/><Relationship Id="rId5" Type="http://schemas.openxmlformats.org/officeDocument/2006/relationships/hyperlink" Target="https://en.wikipedia.org/wiki/Hauwa_Ojeifo" TargetMode="External"/><Relationship Id="rId4" Type="http://schemas.openxmlformats.org/officeDocument/2006/relationships/hyperlink" Target="https://www.glamourmagazine.co.uk/article/best-activists-2020"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diana-award.org.uk/"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www.refinery29.com/en-gb/dove-self-esteem-project-young-activists" TargetMode="External"/><Relationship Id="rId4" Type="http://schemas.openxmlformats.org/officeDocument/2006/relationships/hyperlink" Target="https://diana-award.org.uk/roll-of-honour-2019/"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bbc.co.uk/programmes/p09h34py"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youthparliament.senedd.wales/people/Sandy-Ibrahim/" TargetMode="External"/><Relationship Id="rId7" Type="http://schemas.openxmlformats.org/officeDocument/2006/relationships/hyperlink" Target="https://diana-award.org.uk/roll-of-honour-2019/"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sophiakaurbadhan.wordpress.com/" TargetMode="External"/><Relationship Id="rId5" Type="http://schemas.openxmlformats.org/officeDocument/2006/relationships/hyperlink" Target="https://www.positive.news/society/politics/youth-voice-inside-wales-first-youth-parliament/" TargetMode="External"/><Relationship Id="rId4" Type="http://schemas.openxmlformats.org/officeDocument/2006/relationships/hyperlink" Target="https://www.refinery29.com/en-gb/dove-self-esteem-project-young-activist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799330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200" dirty="0">
                <a:effectLst/>
                <a:latin typeface="+mj-lt"/>
                <a:ea typeface="+mj-ea"/>
                <a:cs typeface="+mj-cs"/>
                <a:sym typeface="Arial"/>
              </a:rPr>
              <a:t>As a young person, </a:t>
            </a:r>
            <a:r>
              <a:rPr lang="en-GB" sz="1200" dirty="0" err="1">
                <a:effectLst/>
                <a:latin typeface="+mj-lt"/>
                <a:ea typeface="+mj-ea"/>
                <a:cs typeface="+mj-cs"/>
                <a:sym typeface="Arial"/>
              </a:rPr>
              <a:t>Satvik</a:t>
            </a:r>
            <a:r>
              <a:rPr lang="en-GB" sz="1200" dirty="0">
                <a:effectLst/>
                <a:latin typeface="+mj-lt"/>
                <a:ea typeface="+mj-ea"/>
                <a:cs typeface="+mj-cs"/>
                <a:sym typeface="Arial"/>
              </a:rPr>
              <a:t> </a:t>
            </a:r>
            <a:r>
              <a:rPr lang="en-GB" sz="1200" dirty="0" err="1">
                <a:effectLst/>
                <a:latin typeface="+mj-lt"/>
                <a:ea typeface="+mj-ea"/>
                <a:cs typeface="+mj-cs"/>
                <a:sym typeface="Arial"/>
              </a:rPr>
              <a:t>Sethi</a:t>
            </a:r>
            <a:r>
              <a:rPr lang="en-GB" sz="1200" dirty="0">
                <a:effectLst/>
                <a:latin typeface="+mj-lt"/>
                <a:ea typeface="+mj-ea"/>
                <a:cs typeface="+mj-cs"/>
                <a:sym typeface="Arial"/>
              </a:rPr>
              <a:t> noticed people in need of support for their mental health posting images of self-harm and expressing their pain on social media, and he wanted to do something. </a:t>
            </a:r>
            <a:r>
              <a:rPr lang="en-GB" sz="1200" dirty="0" err="1">
                <a:effectLst/>
                <a:latin typeface="+mj-lt"/>
                <a:ea typeface="+mj-ea"/>
                <a:cs typeface="+mj-cs"/>
                <a:sym typeface="Arial"/>
              </a:rPr>
              <a:t>Satvik</a:t>
            </a:r>
            <a:r>
              <a:rPr lang="en-GB" sz="1200" dirty="0">
                <a:effectLst/>
                <a:latin typeface="+mj-lt"/>
                <a:ea typeface="+mj-ea"/>
                <a:cs typeface="+mj-cs"/>
                <a:sym typeface="Arial"/>
              </a:rPr>
              <a:t> started reaching out individually to the people making the posts, offering help. As he got older, </a:t>
            </a:r>
            <a:r>
              <a:rPr lang="en-GB" sz="1200" dirty="0" err="1">
                <a:effectLst/>
                <a:latin typeface="+mj-lt"/>
                <a:ea typeface="+mj-ea"/>
                <a:cs typeface="+mj-cs"/>
                <a:sym typeface="Arial"/>
              </a:rPr>
              <a:t>Satvik</a:t>
            </a:r>
            <a:r>
              <a:rPr lang="en-GB" sz="1200" dirty="0">
                <a:effectLst/>
                <a:latin typeface="+mj-lt"/>
                <a:ea typeface="+mj-ea"/>
                <a:cs typeface="+mj-cs"/>
                <a:sym typeface="Arial"/>
              </a:rPr>
              <a:t> decided he wanted to be able to reach more people so he created an app called Runaway and trained volunteers in order to help more people talk about what’s troubling them </a:t>
            </a:r>
          </a:p>
          <a:p>
            <a:endParaRPr lang="en-GB" sz="1200" dirty="0">
              <a:effectLst/>
              <a:latin typeface="+mj-lt"/>
              <a:ea typeface="+mj-ea"/>
              <a:cs typeface="+mj-cs"/>
              <a:sym typeface="Arial"/>
            </a:endParaRPr>
          </a:p>
          <a:p>
            <a:r>
              <a:rPr lang="en-GB" sz="1200" dirty="0">
                <a:effectLst/>
                <a:latin typeface="+mj-lt"/>
                <a:ea typeface="+mj-ea"/>
                <a:cs typeface="+mj-cs"/>
                <a:sym typeface="Arial"/>
              </a:rPr>
              <a:t>In the UK we have an app like this that you could use or tell a friend about if you need someone to talk to. It’s called </a:t>
            </a:r>
            <a:r>
              <a:rPr lang="en-GB" sz="1200" u="sng" dirty="0">
                <a:effectLst/>
                <a:latin typeface="+mj-lt"/>
                <a:ea typeface="+mj-ea"/>
                <a:cs typeface="+mj-cs"/>
                <a:sym typeface="Arial"/>
                <a:hlinkClick r:id="rId3"/>
              </a:rPr>
              <a:t>Mee Too</a:t>
            </a:r>
            <a:r>
              <a:rPr lang="en-GB" sz="1200" dirty="0">
                <a:effectLst/>
                <a:latin typeface="+mj-lt"/>
                <a:ea typeface="+mj-ea"/>
                <a:cs typeface="+mj-cs"/>
                <a:sym typeface="Arial"/>
              </a:rPr>
              <a:t>.</a:t>
            </a:r>
          </a:p>
          <a:p>
            <a:endParaRPr lang="en-GB" sz="1200" dirty="0">
              <a:effectLst/>
              <a:latin typeface="+mj-lt"/>
              <a:ea typeface="+mj-ea"/>
              <a:cs typeface="+mj-cs"/>
              <a:sym typeface="Arial"/>
            </a:endParaRPr>
          </a:p>
          <a:p>
            <a:r>
              <a:rPr lang="en-GB" sz="1200" dirty="0">
                <a:effectLst/>
                <a:latin typeface="+mj-lt"/>
                <a:ea typeface="+mj-ea"/>
                <a:cs typeface="+mj-cs"/>
                <a:sym typeface="Arial"/>
              </a:rPr>
              <a:t>Originally from New Delhi, India, </a:t>
            </a:r>
            <a:r>
              <a:rPr lang="en-GB" sz="1200" dirty="0" err="1">
                <a:effectLst/>
                <a:latin typeface="+mj-lt"/>
                <a:ea typeface="+mj-ea"/>
                <a:cs typeface="+mj-cs"/>
                <a:sym typeface="Arial"/>
              </a:rPr>
              <a:t>Savik</a:t>
            </a:r>
            <a:r>
              <a:rPr lang="en-GB" sz="1200" dirty="0">
                <a:effectLst/>
                <a:latin typeface="+mj-lt"/>
                <a:ea typeface="+mj-ea"/>
                <a:cs typeface="+mj-cs"/>
                <a:sym typeface="Arial"/>
              </a:rPr>
              <a:t> has been recognized as one of eight Inspiring Mental Health Youth Activists by Mashable, and one of 15 Students Changing Mental Health by Mental Health America for the impact he has created through his passionate advocacy.</a:t>
            </a:r>
          </a:p>
          <a:p>
            <a:endParaRPr lang="en-GB" sz="1200" dirty="0">
              <a:effectLst/>
              <a:latin typeface="+mj-lt"/>
              <a:ea typeface="+mj-ea"/>
              <a:cs typeface="+mj-cs"/>
              <a:sym typeface="Arial"/>
            </a:endParaRPr>
          </a:p>
          <a:p>
            <a:r>
              <a:rPr lang="en-GB" sz="1200" dirty="0">
                <a:effectLst/>
                <a:latin typeface="+mj-lt"/>
                <a:ea typeface="+mj-ea"/>
                <a:cs typeface="+mj-cs"/>
                <a:sym typeface="Arial"/>
              </a:rPr>
              <a:t>Twitter: @</a:t>
            </a:r>
            <a:r>
              <a:rPr lang="en-GB" sz="1200" dirty="0" err="1">
                <a:effectLst/>
                <a:latin typeface="+mj-lt"/>
                <a:ea typeface="+mj-ea"/>
                <a:cs typeface="+mj-cs"/>
                <a:sym typeface="Arial"/>
              </a:rPr>
              <a:t>satviksethi</a:t>
            </a:r>
            <a:br>
              <a:rPr lang="en-GB" sz="1200" dirty="0">
                <a:effectLst/>
                <a:latin typeface="+mj-lt"/>
                <a:ea typeface="+mj-ea"/>
                <a:cs typeface="+mj-cs"/>
                <a:sym typeface="Arial"/>
              </a:rPr>
            </a:br>
            <a:endParaRPr lang="en-GB" sz="1200" dirty="0">
              <a:effectLst/>
              <a:latin typeface="+mj-lt"/>
              <a:ea typeface="+mj-ea"/>
              <a:cs typeface="+mj-cs"/>
              <a:sym typeface="Arial"/>
            </a:endParaRPr>
          </a:p>
          <a:p>
            <a:r>
              <a:rPr lang="en-GB" sz="1200" b="1" dirty="0">
                <a:effectLst/>
                <a:latin typeface="+mj-lt"/>
                <a:ea typeface="+mj-ea"/>
                <a:cs typeface="+mj-cs"/>
                <a:sym typeface="Arial"/>
              </a:rPr>
              <a:t>Sources:</a:t>
            </a:r>
            <a:endParaRPr lang="en-GB" sz="1200" dirty="0">
              <a:effectLst/>
              <a:latin typeface="+mj-lt"/>
              <a:ea typeface="+mj-ea"/>
              <a:cs typeface="+mj-cs"/>
              <a:sym typeface="Arial"/>
            </a:endParaRPr>
          </a:p>
          <a:p>
            <a:r>
              <a:rPr lang="en-GB" sz="1200" u="sng" dirty="0">
                <a:effectLst/>
                <a:latin typeface="+mj-lt"/>
                <a:ea typeface="+mj-ea"/>
                <a:cs typeface="+mj-cs"/>
                <a:sym typeface="Arial"/>
                <a:hlinkClick r:id="rId4"/>
              </a:rPr>
              <a:t>WHO</a:t>
            </a:r>
            <a:endParaRPr lang="en-GB" sz="1200" dirty="0">
              <a:effectLst/>
              <a:latin typeface="+mj-lt"/>
              <a:ea typeface="+mj-ea"/>
              <a:cs typeface="+mj-cs"/>
              <a:sym typeface="Arial"/>
            </a:endParaRPr>
          </a:p>
          <a:p>
            <a:r>
              <a:rPr lang="en-GB" sz="1200" u="sng" dirty="0">
                <a:effectLst/>
                <a:latin typeface="+mj-lt"/>
                <a:ea typeface="+mj-ea"/>
                <a:cs typeface="+mj-cs"/>
                <a:sym typeface="Arial"/>
                <a:hlinkClick r:id="rId5"/>
              </a:rPr>
              <a:t>Mental Health America</a:t>
            </a:r>
            <a:endParaRPr lang="en-GB" sz="1200" dirty="0">
              <a:effectLst/>
              <a:latin typeface="+mj-lt"/>
              <a:ea typeface="+mj-ea"/>
              <a:cs typeface="+mj-cs"/>
              <a:sym typeface="Arial"/>
            </a:endParaRPr>
          </a:p>
          <a:p>
            <a:r>
              <a:rPr lang="en-GB" sz="1200" u="sng" dirty="0">
                <a:effectLst/>
                <a:latin typeface="+mj-lt"/>
                <a:ea typeface="+mj-ea"/>
                <a:cs typeface="+mj-cs"/>
                <a:sym typeface="Arial"/>
                <a:hlinkClick r:id="rId6"/>
              </a:rPr>
              <a:t>Mashable</a:t>
            </a:r>
            <a:br>
              <a:rPr lang="en-GB" sz="1200" dirty="0">
                <a:effectLst/>
                <a:latin typeface="+mj-lt"/>
                <a:ea typeface="+mj-ea"/>
                <a:cs typeface="+mj-cs"/>
                <a:sym typeface="Arial"/>
              </a:rPr>
            </a:br>
            <a:endParaRPr lang="en-GB" sz="1200" dirty="0">
              <a:effectLst/>
              <a:latin typeface="+mj-lt"/>
              <a:ea typeface="+mj-ea"/>
              <a:cs typeface="+mj-cs"/>
              <a:sym typeface="Arial"/>
            </a:endParaRPr>
          </a:p>
          <a:p>
            <a:endParaRPr lang="en-US" dirty="0"/>
          </a:p>
        </p:txBody>
      </p:sp>
    </p:spTree>
    <p:extLst>
      <p:ext uri="{BB962C8B-B14F-4D97-AF65-F5344CB8AC3E}">
        <p14:creationId xmlns:p14="http://schemas.microsoft.com/office/powerpoint/2010/main" val="26541103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200" dirty="0">
                <a:effectLst/>
                <a:latin typeface="+mj-lt"/>
                <a:ea typeface="+mj-ea"/>
                <a:cs typeface="+mj-cs"/>
                <a:sym typeface="Arial"/>
              </a:rPr>
              <a:t>As a teenager, </a:t>
            </a:r>
            <a:r>
              <a:rPr lang="en-GB" sz="1200" dirty="0" err="1">
                <a:effectLst/>
                <a:latin typeface="+mj-lt"/>
                <a:ea typeface="+mj-ea"/>
                <a:cs typeface="+mj-cs"/>
                <a:sym typeface="Arial"/>
              </a:rPr>
              <a:t>Ose</a:t>
            </a:r>
            <a:r>
              <a:rPr lang="en-GB" sz="1200" dirty="0">
                <a:effectLst/>
                <a:latin typeface="+mj-lt"/>
                <a:ea typeface="+mj-ea"/>
                <a:cs typeface="+mj-cs"/>
                <a:sym typeface="Arial"/>
              </a:rPr>
              <a:t> </a:t>
            </a:r>
            <a:r>
              <a:rPr lang="en-GB" sz="1200" dirty="0" err="1">
                <a:effectLst/>
                <a:latin typeface="+mj-lt"/>
                <a:ea typeface="+mj-ea"/>
                <a:cs typeface="+mj-cs"/>
                <a:sym typeface="Arial"/>
              </a:rPr>
              <a:t>Arheghan</a:t>
            </a:r>
            <a:r>
              <a:rPr lang="en-GB" sz="1200" dirty="0">
                <a:effectLst/>
                <a:latin typeface="+mj-lt"/>
                <a:ea typeface="+mj-ea"/>
                <a:cs typeface="+mj-cs"/>
                <a:sym typeface="Arial"/>
              </a:rPr>
              <a:t> (they/their) from Ohio, USA, started working as an activist on LGBTQ+ issues. Very quickly, </a:t>
            </a:r>
            <a:r>
              <a:rPr lang="en-GB" sz="1200" dirty="0" err="1">
                <a:effectLst/>
                <a:latin typeface="+mj-lt"/>
                <a:ea typeface="+mj-ea"/>
                <a:cs typeface="+mj-cs"/>
                <a:sym typeface="Arial"/>
              </a:rPr>
              <a:t>Ose</a:t>
            </a:r>
            <a:r>
              <a:rPr lang="en-GB" sz="1200" dirty="0">
                <a:effectLst/>
                <a:latin typeface="+mj-lt"/>
                <a:ea typeface="+mj-ea"/>
                <a:cs typeface="+mj-cs"/>
                <a:sym typeface="Arial"/>
              </a:rPr>
              <a:t> recognised that there was an important link between mental health and a queer identify.  For example, </a:t>
            </a:r>
            <a:r>
              <a:rPr lang="en-GB" sz="1200" dirty="0" err="1">
                <a:effectLst/>
                <a:latin typeface="+mj-lt"/>
                <a:ea typeface="+mj-ea"/>
                <a:cs typeface="+mj-cs"/>
                <a:sym typeface="Arial"/>
              </a:rPr>
              <a:t>Ose</a:t>
            </a:r>
            <a:r>
              <a:rPr lang="en-GB" sz="1200" dirty="0">
                <a:effectLst/>
                <a:latin typeface="+mj-lt"/>
                <a:ea typeface="+mj-ea"/>
                <a:cs typeface="+mj-cs"/>
                <a:sym typeface="Arial"/>
              </a:rPr>
              <a:t> explains how a school environment that is hostile to LGBTQ+ young people can negatively affect a young person’s mental and emotional wellbeing. </a:t>
            </a:r>
            <a:br>
              <a:rPr lang="en-GB" sz="1200" dirty="0">
                <a:effectLst/>
                <a:latin typeface="+mj-lt"/>
                <a:ea typeface="+mj-ea"/>
                <a:cs typeface="+mj-cs"/>
                <a:sym typeface="Arial"/>
              </a:rPr>
            </a:br>
            <a:endParaRPr lang="en-GB" sz="1200" dirty="0">
              <a:effectLst/>
              <a:latin typeface="+mj-lt"/>
              <a:ea typeface="+mj-ea"/>
              <a:cs typeface="+mj-cs"/>
              <a:sym typeface="Arial"/>
            </a:endParaRPr>
          </a:p>
          <a:p>
            <a:r>
              <a:rPr lang="en-GB" sz="1200" dirty="0">
                <a:effectLst/>
                <a:latin typeface="+mj-lt"/>
                <a:ea typeface="+mj-ea"/>
                <a:cs typeface="+mj-cs"/>
                <a:sym typeface="Arial"/>
              </a:rPr>
              <a:t>Their work in mental health awareness and LGBTQ+ advocacy at school has included talking with school administrators about discrimination and bathroom use policies, and focusing on how rules that explicitly protect LGBTQ+ young people can positively influence their mental health.</a:t>
            </a:r>
            <a:br>
              <a:rPr lang="en-GB" sz="1200" dirty="0">
                <a:effectLst/>
                <a:latin typeface="+mj-lt"/>
                <a:ea typeface="+mj-ea"/>
                <a:cs typeface="+mj-cs"/>
                <a:sym typeface="Arial"/>
              </a:rPr>
            </a:br>
            <a:endParaRPr lang="en-GB" sz="1200" dirty="0">
              <a:effectLst/>
              <a:latin typeface="+mj-lt"/>
              <a:ea typeface="+mj-ea"/>
              <a:cs typeface="+mj-cs"/>
              <a:sym typeface="Arial"/>
            </a:endParaRPr>
          </a:p>
          <a:p>
            <a:r>
              <a:rPr lang="en-GB" sz="1200" dirty="0" err="1">
                <a:effectLst/>
                <a:latin typeface="+mj-lt"/>
                <a:ea typeface="+mj-ea"/>
                <a:cs typeface="+mj-cs"/>
                <a:sym typeface="Arial"/>
              </a:rPr>
              <a:t>Ose</a:t>
            </a:r>
            <a:r>
              <a:rPr lang="en-GB" sz="1200" dirty="0">
                <a:effectLst/>
                <a:latin typeface="+mj-lt"/>
                <a:ea typeface="+mj-ea"/>
                <a:cs typeface="+mj-cs"/>
                <a:sym typeface="Arial"/>
              </a:rPr>
              <a:t> was selected for the youth ambassador council of the Trevor project, an organisation that provides crisis intervention and suicide prevention services to LGBTQ+ young people.</a:t>
            </a:r>
            <a:br>
              <a:rPr lang="en-GB" sz="1200" dirty="0">
                <a:effectLst/>
                <a:latin typeface="+mj-lt"/>
                <a:ea typeface="+mj-ea"/>
                <a:cs typeface="+mj-cs"/>
                <a:sym typeface="Arial"/>
              </a:rPr>
            </a:br>
            <a:endParaRPr lang="en-GB" sz="1200" dirty="0">
              <a:effectLst/>
              <a:latin typeface="+mj-lt"/>
              <a:ea typeface="+mj-ea"/>
              <a:cs typeface="+mj-cs"/>
              <a:sym typeface="Arial"/>
            </a:endParaRPr>
          </a:p>
          <a:p>
            <a:r>
              <a:rPr lang="en-GB" sz="1200" dirty="0">
                <a:effectLst/>
                <a:latin typeface="+mj-lt"/>
                <a:ea typeface="+mj-ea"/>
                <a:cs typeface="+mj-cs"/>
                <a:sym typeface="Arial"/>
              </a:rPr>
              <a:t>Twitter: @</a:t>
            </a:r>
            <a:r>
              <a:rPr lang="en-GB" sz="1200" dirty="0" err="1">
                <a:effectLst/>
                <a:latin typeface="+mj-lt"/>
                <a:ea typeface="+mj-ea"/>
                <a:cs typeface="+mj-cs"/>
                <a:sym typeface="Arial"/>
              </a:rPr>
              <a:t>osearheghan</a:t>
            </a:r>
            <a:br>
              <a:rPr lang="en-GB" sz="1200" dirty="0">
                <a:effectLst/>
                <a:latin typeface="+mj-lt"/>
                <a:ea typeface="+mj-ea"/>
                <a:cs typeface="+mj-cs"/>
                <a:sym typeface="Arial"/>
              </a:rPr>
            </a:br>
            <a:endParaRPr lang="en-GB" sz="1200" dirty="0">
              <a:effectLst/>
              <a:latin typeface="+mj-lt"/>
              <a:ea typeface="+mj-ea"/>
              <a:cs typeface="+mj-cs"/>
              <a:sym typeface="Arial"/>
            </a:endParaRPr>
          </a:p>
          <a:p>
            <a:r>
              <a:rPr lang="en-GB" sz="1200" b="1" dirty="0">
                <a:effectLst/>
                <a:latin typeface="+mj-lt"/>
                <a:ea typeface="+mj-ea"/>
                <a:cs typeface="+mj-cs"/>
                <a:sym typeface="Arial"/>
              </a:rPr>
              <a:t>Sources:</a:t>
            </a:r>
            <a:endParaRPr lang="en-GB" sz="1200" dirty="0">
              <a:effectLst/>
              <a:latin typeface="+mj-lt"/>
              <a:ea typeface="+mj-ea"/>
              <a:cs typeface="+mj-cs"/>
              <a:sym typeface="Arial"/>
            </a:endParaRPr>
          </a:p>
          <a:p>
            <a:r>
              <a:rPr lang="en-GB" sz="1200" u="sng" dirty="0">
                <a:effectLst/>
                <a:latin typeface="+mj-lt"/>
                <a:ea typeface="+mj-ea"/>
                <a:cs typeface="+mj-cs"/>
                <a:sym typeface="Arial"/>
                <a:hlinkClick r:id="rId3"/>
              </a:rPr>
              <a:t>Mashable</a:t>
            </a:r>
            <a:endParaRPr lang="en-GB" sz="1200" dirty="0">
              <a:effectLst/>
              <a:latin typeface="+mj-lt"/>
              <a:ea typeface="+mj-ea"/>
              <a:cs typeface="+mj-cs"/>
              <a:sym typeface="Arial"/>
            </a:endParaRPr>
          </a:p>
          <a:p>
            <a:r>
              <a:rPr lang="en-GB" sz="1200" u="sng" dirty="0">
                <a:effectLst/>
                <a:latin typeface="+mj-lt"/>
                <a:ea typeface="+mj-ea"/>
                <a:cs typeface="+mj-cs"/>
                <a:sym typeface="Arial"/>
                <a:hlinkClick r:id="rId4"/>
              </a:rPr>
              <a:t>Teen Vogue</a:t>
            </a:r>
            <a:endParaRPr lang="en-GB" sz="1200" dirty="0">
              <a:effectLst/>
              <a:latin typeface="+mj-lt"/>
              <a:ea typeface="+mj-ea"/>
              <a:cs typeface="+mj-cs"/>
              <a:sym typeface="Arial"/>
            </a:endParaRPr>
          </a:p>
          <a:p>
            <a:r>
              <a:rPr lang="en-GB" sz="1200" u="sng" dirty="0">
                <a:effectLst/>
                <a:latin typeface="+mj-lt"/>
                <a:ea typeface="+mj-ea"/>
                <a:cs typeface="+mj-cs"/>
                <a:sym typeface="Arial"/>
                <a:hlinkClick r:id="rId5"/>
              </a:rPr>
              <a:t>Bear to Make a Difference Gala Speech</a:t>
            </a:r>
            <a:endParaRPr lang="en-GB" sz="1200" dirty="0">
              <a:effectLst/>
              <a:latin typeface="+mj-lt"/>
              <a:ea typeface="+mj-ea"/>
              <a:cs typeface="+mj-cs"/>
              <a:sym typeface="Arial"/>
            </a:endParaRPr>
          </a:p>
          <a:p>
            <a:r>
              <a:rPr lang="en-GB" sz="1200" u="sng" dirty="0">
                <a:effectLst/>
                <a:latin typeface="+mj-lt"/>
                <a:ea typeface="+mj-ea"/>
                <a:cs typeface="+mj-cs"/>
                <a:sym typeface="Arial"/>
                <a:hlinkClick r:id="rId6"/>
              </a:rPr>
              <a:t>NBC News Profile</a:t>
            </a:r>
            <a:endParaRPr lang="en-GB" sz="1200" dirty="0">
              <a:effectLst/>
              <a:latin typeface="+mj-lt"/>
              <a:ea typeface="+mj-ea"/>
              <a:cs typeface="+mj-cs"/>
              <a:sym typeface="Arial"/>
            </a:endParaRPr>
          </a:p>
          <a:p>
            <a:endParaRPr lang="en-US" dirty="0"/>
          </a:p>
        </p:txBody>
      </p:sp>
    </p:spTree>
    <p:extLst>
      <p:ext uri="{BB962C8B-B14F-4D97-AF65-F5344CB8AC3E}">
        <p14:creationId xmlns:p14="http://schemas.microsoft.com/office/powerpoint/2010/main" val="30994503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381000" y="685800"/>
            <a:ext cx="6096000" cy="342900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r>
              <a:rPr lang="en-GB" sz="1200" b="1" dirty="0">
                <a:effectLst/>
                <a:latin typeface="+mj-lt"/>
                <a:ea typeface="+mj-ea"/>
                <a:cs typeface="+mj-cs"/>
                <a:sym typeface="Arial"/>
              </a:rPr>
              <a:t>Part 3</a:t>
            </a:r>
          </a:p>
          <a:p>
            <a:endParaRPr lang="en-GB" sz="1200" dirty="0">
              <a:effectLst/>
              <a:latin typeface="+mj-lt"/>
              <a:ea typeface="+mj-ea"/>
              <a:cs typeface="+mj-cs"/>
              <a:sym typeface="Arial"/>
            </a:endParaRPr>
          </a:p>
          <a:p>
            <a:r>
              <a:rPr lang="en-GB" sz="1200" dirty="0">
                <a:effectLst/>
                <a:latin typeface="+mj-lt"/>
                <a:ea typeface="+mj-ea"/>
                <a:cs typeface="+mj-cs"/>
                <a:sym typeface="Arial"/>
              </a:rPr>
              <a:t>Ask young people to reflect on the advocate stories they’ve heard. Ask them:</a:t>
            </a:r>
          </a:p>
          <a:p>
            <a:endParaRPr lang="en-GB" sz="1200" dirty="0">
              <a:effectLst/>
              <a:latin typeface="+mj-lt"/>
              <a:ea typeface="+mj-ea"/>
              <a:cs typeface="+mj-cs"/>
              <a:sym typeface="Arial"/>
            </a:endParaRPr>
          </a:p>
          <a:p>
            <a:r>
              <a:rPr lang="en-GB" sz="1200" dirty="0">
                <a:effectLst/>
                <a:latin typeface="+mj-lt"/>
                <a:ea typeface="+mj-ea"/>
                <a:cs typeface="+mj-cs"/>
                <a:sym typeface="Arial"/>
              </a:rPr>
              <a:t>Which message did you connect the most with? </a:t>
            </a:r>
          </a:p>
          <a:p>
            <a:r>
              <a:rPr lang="en-GB" sz="1200" dirty="0">
                <a:effectLst/>
                <a:latin typeface="+mj-lt"/>
                <a:ea typeface="+mj-ea"/>
                <a:cs typeface="+mj-cs"/>
                <a:sym typeface="Arial"/>
              </a:rPr>
              <a:t>Why did you think it was powerful? </a:t>
            </a:r>
          </a:p>
          <a:p>
            <a:r>
              <a:rPr lang="en-GB" sz="1200" dirty="0">
                <a:effectLst/>
                <a:latin typeface="+mj-lt"/>
                <a:ea typeface="+mj-ea"/>
                <a:cs typeface="+mj-cs"/>
                <a:sym typeface="Arial"/>
              </a:rPr>
              <a:t>How might you enjoy your own freedom of expression (Article 13) to speak out on mental health?</a:t>
            </a:r>
          </a:p>
          <a:p>
            <a:endParaRPr lang="en-GB" sz="1200" b="0" i="0" u="none" strike="noStrike" dirty="0">
              <a:effectLst/>
              <a:latin typeface="+mj-lt"/>
              <a:ea typeface="+mj-ea"/>
              <a:cs typeface="+mj-cs"/>
              <a:sym typeface="Arial"/>
            </a:endParaRPr>
          </a:p>
          <a:p>
            <a:r>
              <a:rPr lang="en-GB" sz="1200" b="0" i="0" u="none" strike="noStrike" dirty="0">
                <a:effectLst/>
                <a:latin typeface="+mj-lt"/>
                <a:ea typeface="+mj-ea"/>
                <a:cs typeface="+mj-cs"/>
                <a:sym typeface="Arial"/>
              </a:rPr>
              <a:t>In wrapping up the activity, ask young people to point out how often the ‘actors’ portrayed a physical feeling or expression to demonstrate the emotion. What does this say about that emotion?</a:t>
            </a:r>
            <a:endParaRPr lang="en-GB" sz="1200" dirty="0">
              <a:effectLst/>
              <a:latin typeface="+mj-lt"/>
              <a:ea typeface="+mj-ea"/>
              <a:cs typeface="+mj-cs"/>
              <a:sym typeface="Arial"/>
            </a:endParaRPr>
          </a:p>
        </p:txBody>
      </p:sp>
    </p:spTree>
    <p:extLst>
      <p:ext uri="{BB962C8B-B14F-4D97-AF65-F5344CB8AC3E}">
        <p14:creationId xmlns:p14="http://schemas.microsoft.com/office/powerpoint/2010/main" val="27074535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381000" y="685800"/>
            <a:ext cx="6096000" cy="342900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r>
              <a:rPr lang="en-GB" sz="1200" dirty="0">
                <a:effectLst/>
                <a:latin typeface="+mj-lt"/>
                <a:ea typeface="+mj-ea"/>
                <a:cs typeface="+mj-cs"/>
                <a:sym typeface="Arial"/>
              </a:rPr>
              <a:t>Ask young people to think about and pick a topic around mental health and write a haiku. These can be written on posters or A4 paper and hung around the school or community area where the group meets, or can be shared on social media (as appropriate for age and resources). Haiku topics might include breaking silence around mental health, a child’s right to mental health, or a haiku around a specific emotions or range of emotions. </a:t>
            </a:r>
            <a:r>
              <a:rPr lang="en-GB" sz="1200" u="sng" dirty="0">
                <a:effectLst/>
                <a:latin typeface="+mj-lt"/>
                <a:ea typeface="+mj-ea"/>
                <a:cs typeface="+mj-cs"/>
                <a:sym typeface="Arial"/>
                <a:hlinkClick r:id="rId3"/>
              </a:rPr>
              <a:t>See how to write a haiku poem.</a:t>
            </a:r>
            <a:endParaRPr lang="en-GB" sz="1200" dirty="0">
              <a:effectLst/>
              <a:latin typeface="+mj-lt"/>
              <a:ea typeface="+mj-ea"/>
              <a:cs typeface="+mj-cs"/>
              <a:sym typeface="Arial"/>
              <a:hlinkClick r:id="rId3"/>
            </a:endParaRPr>
          </a:p>
          <a:p>
            <a:endParaRPr lang="en-GB" sz="1200" dirty="0">
              <a:effectLst/>
              <a:latin typeface="+mj-lt"/>
              <a:ea typeface="+mj-ea"/>
              <a:cs typeface="+mj-cs"/>
              <a:sym typeface="Arial"/>
            </a:endParaRPr>
          </a:p>
          <a:p>
            <a:r>
              <a:rPr lang="en-GB" sz="1200" dirty="0">
                <a:effectLst/>
                <a:latin typeface="+mj-lt"/>
                <a:ea typeface="+mj-ea"/>
                <a:cs typeface="+mj-cs"/>
                <a:sym typeface="Arial"/>
              </a:rPr>
              <a:t>As an alternative activity, young people could use a different creative medium, suited to their own skills and interests, to share a mental health message. For example, instead of haiku, write a song, create a short play, or make a poster collage with a message.</a:t>
            </a:r>
          </a:p>
          <a:p>
            <a:br>
              <a:rPr lang="en-GB" sz="1200" dirty="0">
                <a:effectLst/>
                <a:latin typeface="+mj-lt"/>
                <a:ea typeface="+mj-ea"/>
                <a:cs typeface="+mj-cs"/>
                <a:sym typeface="Arial"/>
              </a:rPr>
            </a:br>
            <a:endParaRPr lang="en-GB" sz="1200" dirty="0">
              <a:effectLst/>
              <a:latin typeface="+mj-lt"/>
              <a:ea typeface="+mj-ea"/>
              <a:cs typeface="+mj-cs"/>
              <a:sym typeface="Arial"/>
            </a:endParaRPr>
          </a:p>
          <a:p>
            <a:endParaRPr lang="en-GB" sz="1200" dirty="0">
              <a:effectLst/>
              <a:latin typeface="+mj-lt"/>
              <a:ea typeface="+mj-ea"/>
              <a:cs typeface="+mj-cs"/>
              <a:sym typeface="Arial"/>
            </a:endParaRPr>
          </a:p>
        </p:txBody>
      </p:sp>
    </p:spTree>
    <p:extLst>
      <p:ext uri="{BB962C8B-B14F-4D97-AF65-F5344CB8AC3E}">
        <p14:creationId xmlns:p14="http://schemas.microsoft.com/office/powerpoint/2010/main" val="14639917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381000" y="685800"/>
            <a:ext cx="6096000" cy="342900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r>
              <a:rPr lang="en-GB" sz="1200" dirty="0">
                <a:effectLst/>
                <a:latin typeface="+mj-lt"/>
                <a:ea typeface="+mj-ea"/>
                <a:cs typeface="+mj-cs"/>
                <a:sym typeface="Arial"/>
              </a:rPr>
              <a:t>These are </a:t>
            </a:r>
            <a:r>
              <a:rPr lang="en-GB" dirty="0"/>
              <a:t>two sample</a:t>
            </a:r>
            <a:r>
              <a:rPr lang="en-GB" sz="1200" dirty="0">
                <a:effectLst/>
                <a:latin typeface="+mj-lt"/>
                <a:ea typeface="+mj-ea"/>
                <a:cs typeface="+mj-cs"/>
                <a:sym typeface="Arial"/>
              </a:rPr>
              <a:t> haikus written about emotions, feelings and mental health.</a:t>
            </a:r>
          </a:p>
          <a:p>
            <a:br>
              <a:rPr lang="en-GB" sz="1200" dirty="0">
                <a:effectLst/>
                <a:latin typeface="+mj-lt"/>
                <a:ea typeface="+mj-ea"/>
                <a:cs typeface="+mj-cs"/>
                <a:sym typeface="Arial"/>
              </a:rPr>
            </a:br>
            <a:endParaRPr lang="en-GB" sz="1200" dirty="0">
              <a:effectLst/>
              <a:latin typeface="+mj-lt"/>
              <a:ea typeface="+mj-ea"/>
              <a:cs typeface="+mj-cs"/>
              <a:sym typeface="Arial"/>
            </a:endParaRPr>
          </a:p>
          <a:p>
            <a:endParaRPr lang="en-GB" sz="1200" dirty="0">
              <a:effectLst/>
              <a:latin typeface="+mj-lt"/>
              <a:ea typeface="+mj-ea"/>
              <a:cs typeface="+mj-cs"/>
              <a:sym typeface="Arial"/>
            </a:endParaRPr>
          </a:p>
        </p:txBody>
      </p:sp>
    </p:spTree>
    <p:extLst>
      <p:ext uri="{BB962C8B-B14F-4D97-AF65-F5344CB8AC3E}">
        <p14:creationId xmlns:p14="http://schemas.microsoft.com/office/powerpoint/2010/main" val="18536846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381000" y="685800"/>
            <a:ext cx="6096000" cy="342900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r>
              <a:rPr lang="en-GB" sz="1200" b="1" i="0" u="none" strike="noStrike" dirty="0">
                <a:effectLst/>
                <a:latin typeface="+mj-lt"/>
                <a:ea typeface="+mj-ea"/>
                <a:cs typeface="+mj-cs"/>
                <a:sym typeface="Arial"/>
              </a:rPr>
              <a:t>Part 1 </a:t>
            </a:r>
          </a:p>
          <a:p>
            <a:r>
              <a:rPr lang="en-GB" sz="1200" b="0" i="0" u="none" strike="noStrike" dirty="0">
                <a:effectLst/>
                <a:latin typeface="+mj-lt"/>
                <a:ea typeface="+mj-ea"/>
                <a:cs typeface="+mj-cs"/>
                <a:sym typeface="Arial"/>
              </a:rPr>
              <a:t>Invite young people to play emotion charades. Write different emotions on slips of paper and put them in a bag or hat. This can be prepared in advance, or young people can create the emotion slips before the activity (leave time to review slips and remove duplicates and any words submitted that do not belong).</a:t>
            </a:r>
          </a:p>
          <a:p>
            <a:endParaRPr lang="en-GB" sz="1200" b="0" i="0" u="none" strike="noStrike" dirty="0">
              <a:effectLst/>
              <a:latin typeface="+mj-lt"/>
              <a:ea typeface="+mj-ea"/>
              <a:cs typeface="+mj-cs"/>
              <a:sym typeface="Arial"/>
            </a:endParaRPr>
          </a:p>
          <a:p>
            <a:r>
              <a:rPr lang="en-GB" sz="1200" b="0" i="0" u="none" strike="noStrike" dirty="0">
                <a:effectLst/>
                <a:latin typeface="+mj-lt"/>
                <a:ea typeface="+mj-ea"/>
                <a:cs typeface="+mj-cs"/>
                <a:sym typeface="Arial"/>
              </a:rPr>
              <a:t>Ask young people to take turns to pick an emotion out of the bag or hat, then act out that feeling, without speaking, in front of the group. The rest of the group must guess which emotion is being portrayed. (If playing virtually, let each young person think of an emotion to act out.) Using a timer, give each team two minutes per turn. If you want to keep score, time the groups while guessing. The time elapsed is the score and the team with the lowest score wins!</a:t>
            </a:r>
          </a:p>
          <a:p>
            <a:endParaRPr lang="en-GB" sz="1200" b="0" i="0" u="none" strike="noStrike" dirty="0">
              <a:effectLst/>
              <a:latin typeface="+mj-lt"/>
              <a:ea typeface="+mj-ea"/>
              <a:cs typeface="+mj-cs"/>
              <a:sym typeface="Arial"/>
            </a:endParaRPr>
          </a:p>
          <a:p>
            <a:r>
              <a:rPr lang="en-GB" sz="1200" b="0" i="0" u="none" strike="noStrike" dirty="0">
                <a:effectLst/>
                <a:latin typeface="+mj-lt"/>
                <a:ea typeface="+mj-ea"/>
                <a:cs typeface="+mj-cs"/>
                <a:sym typeface="Arial"/>
              </a:rPr>
              <a:t>In wrapping up the activity, ask young people to point out how often the ‘actors’ portrayed a physical feeling or expression to demonstrate the emotion. What does this say about that emotion?</a:t>
            </a:r>
            <a:endParaRPr lang="en-GB" sz="1200" dirty="0">
              <a:effectLst/>
              <a:latin typeface="+mj-lt"/>
              <a:ea typeface="+mj-ea"/>
              <a:cs typeface="+mj-cs"/>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381000" y="685800"/>
            <a:ext cx="6096000" cy="342900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r>
              <a:rPr lang="en-GB" sz="1200" b="1" dirty="0">
                <a:effectLst/>
                <a:latin typeface="+mj-lt"/>
                <a:ea typeface="+mj-ea"/>
                <a:cs typeface="+mj-cs"/>
                <a:sym typeface="Arial"/>
              </a:rPr>
              <a:t>If you like you can use this video to facilitate this exercise: </a:t>
            </a:r>
            <a:br>
              <a:rPr lang="en-GB" sz="1200" dirty="0">
                <a:effectLst/>
                <a:latin typeface="+mj-lt"/>
                <a:ea typeface="+mj-ea"/>
                <a:cs typeface="+mj-cs"/>
                <a:sym typeface="Arial"/>
              </a:rPr>
            </a:br>
            <a:r>
              <a:rPr lang="en-GB" sz="1200" u="none" dirty="0">
                <a:solidFill>
                  <a:schemeClr val="tx1"/>
                </a:solidFill>
                <a:effectLst/>
                <a:latin typeface="+mj-lt"/>
                <a:ea typeface="+mj-ea"/>
                <a:cs typeface="+mj-cs"/>
                <a:sym typeface="Arial"/>
                <a:hlinkClick r:id="rId3">
                  <a:extLst>
                    <a:ext uri="{A12FA001-AC4F-418D-AE19-62706E023703}">
                      <ahyp:hlinkClr xmlns:ahyp="http://schemas.microsoft.com/office/drawing/2018/hyperlinkcolor" val="tx"/>
                    </a:ext>
                  </a:extLst>
                </a:hlinkClick>
              </a:rPr>
              <a:t>5, 4, 3, 2, 1 mindfulness video - </a:t>
            </a:r>
            <a:r>
              <a:rPr lang="en-GB" sz="1200" u="sng" dirty="0">
                <a:solidFill>
                  <a:srgbClr val="0000FF"/>
                </a:solidFill>
                <a:effectLst/>
                <a:latin typeface="+mj-lt"/>
                <a:ea typeface="+mj-ea"/>
                <a:cs typeface="+mj-cs"/>
                <a:sym typeface="Arial"/>
                <a:hlinkClick r:id="rId3">
                  <a:extLst>
                    <a:ext uri="{A12FA001-AC4F-418D-AE19-62706E023703}">
                      <ahyp:hlinkClr xmlns:ahyp="http://schemas.microsoft.com/office/drawing/2018/hyperlinkcolor" val="tx"/>
                    </a:ext>
                  </a:extLst>
                </a:hlinkClick>
              </a:rPr>
              <a:t>https://youtu.be/30VMIEmA114</a:t>
            </a:r>
            <a:br>
              <a:rPr lang="en-GB" sz="1200" dirty="0">
                <a:solidFill>
                  <a:srgbClr val="0000FF"/>
                </a:solidFill>
                <a:effectLst/>
                <a:latin typeface="+mj-lt"/>
                <a:ea typeface="+mj-ea"/>
                <a:cs typeface="+mj-cs"/>
                <a:sym typeface="Arial"/>
                <a:hlinkClick r:id="rId3">
                  <a:extLst>
                    <a:ext uri="{A12FA001-AC4F-418D-AE19-62706E023703}">
                      <ahyp:hlinkClr xmlns:ahyp="http://schemas.microsoft.com/office/drawing/2018/hyperlinkcolor" val="tx"/>
                    </a:ext>
                  </a:extLst>
                </a:hlinkClick>
              </a:rPr>
            </a:br>
            <a:br>
              <a:rPr lang="en-GB" sz="1200" dirty="0">
                <a:solidFill>
                  <a:srgbClr val="0000FF"/>
                </a:solidFill>
                <a:effectLst/>
                <a:latin typeface="+mj-lt"/>
                <a:ea typeface="+mj-ea"/>
                <a:cs typeface="+mj-cs"/>
                <a:sym typeface="Arial"/>
                <a:hlinkClick r:id="rId3">
                  <a:extLst>
                    <a:ext uri="{A12FA001-AC4F-418D-AE19-62706E023703}">
                      <ahyp:hlinkClr xmlns:ahyp="http://schemas.microsoft.com/office/drawing/2018/hyperlinkcolor" val="tx"/>
                    </a:ext>
                  </a:extLst>
                </a:hlinkClick>
              </a:rPr>
            </a:br>
            <a:r>
              <a:rPr lang="en-GB" sz="1200" b="1" dirty="0">
                <a:effectLst/>
                <a:latin typeface="+mj-lt"/>
                <a:ea typeface="+mj-ea"/>
                <a:cs typeface="+mj-cs"/>
                <a:sym typeface="Arial"/>
              </a:rPr>
              <a:t>Take a deep belly breath to begin </a:t>
            </a:r>
            <a:br>
              <a:rPr lang="en-GB" sz="1200" dirty="0">
                <a:effectLst/>
                <a:latin typeface="+mj-lt"/>
                <a:ea typeface="+mj-ea"/>
                <a:cs typeface="+mj-cs"/>
                <a:sym typeface="Arial"/>
              </a:rPr>
            </a:br>
            <a:endParaRPr lang="en-GB" sz="1200" dirty="0">
              <a:effectLst/>
              <a:latin typeface="+mj-lt"/>
              <a:ea typeface="+mj-ea"/>
              <a:cs typeface="+mj-cs"/>
              <a:sym typeface="Arial"/>
            </a:endParaRPr>
          </a:p>
          <a:p>
            <a:r>
              <a:rPr lang="en-GB" sz="1200" b="1" dirty="0">
                <a:effectLst/>
                <a:latin typeface="+mj-lt"/>
                <a:ea typeface="+mj-ea"/>
                <a:cs typeface="+mj-cs"/>
                <a:sym typeface="Arial"/>
              </a:rPr>
              <a:t>5 - SEE:</a:t>
            </a:r>
            <a:r>
              <a:rPr lang="en-GB" sz="1200" dirty="0">
                <a:effectLst/>
                <a:latin typeface="+mj-lt"/>
                <a:ea typeface="+mj-ea"/>
                <a:cs typeface="+mj-cs"/>
                <a:sym typeface="Arial"/>
              </a:rPr>
              <a:t> Look around for five things that you can see. Say them out loud. </a:t>
            </a:r>
            <a:br>
              <a:rPr lang="en-GB" sz="1200" dirty="0">
                <a:effectLst/>
                <a:latin typeface="+mj-lt"/>
                <a:ea typeface="+mj-ea"/>
                <a:cs typeface="+mj-lt"/>
                <a:sym typeface="Arial"/>
              </a:rPr>
            </a:br>
            <a:r>
              <a:rPr lang="en-GB" sz="1200" i="1" dirty="0">
                <a:effectLst/>
                <a:latin typeface="+mj-lt"/>
                <a:ea typeface="+mj-ea"/>
                <a:cs typeface="+mj-cs"/>
                <a:sym typeface="Arial"/>
              </a:rPr>
              <a:t>For example: I see the desk, I see the teacher, I see the pencil, I see the water bottle, I see the whiteboard. </a:t>
            </a:r>
            <a:br>
              <a:rPr lang="en-GB" i="1" dirty="0">
                <a:cs typeface="+mj-lt"/>
              </a:rPr>
            </a:br>
            <a:endParaRPr lang="en-GB" sz="1200" dirty="0">
              <a:effectLst/>
              <a:latin typeface="+mj-lt"/>
              <a:ea typeface="+mj-ea"/>
              <a:cs typeface="+mj-lt"/>
              <a:sym typeface="Arial"/>
            </a:endParaRPr>
          </a:p>
          <a:p>
            <a:r>
              <a:rPr lang="en-GB" sz="1200" b="1" dirty="0">
                <a:effectLst/>
                <a:latin typeface="+mj-lt"/>
                <a:ea typeface="+mj-ea"/>
                <a:cs typeface="+mj-cs"/>
                <a:sym typeface="Arial"/>
              </a:rPr>
              <a:t>4 - FEEL:</a:t>
            </a:r>
            <a:r>
              <a:rPr lang="en-GB" sz="1200" dirty="0">
                <a:effectLst/>
                <a:latin typeface="+mj-lt"/>
                <a:ea typeface="+mj-ea"/>
                <a:cs typeface="+mj-cs"/>
                <a:sym typeface="Arial"/>
              </a:rPr>
              <a:t> Pay attention to your body and think of four things that you can feel. Say them out loud. </a:t>
            </a:r>
            <a:r>
              <a:rPr lang="en-GB" sz="1200" i="1" dirty="0">
                <a:effectLst/>
                <a:latin typeface="+mj-lt"/>
                <a:ea typeface="+mj-ea"/>
                <a:cs typeface="+mj-cs"/>
                <a:sym typeface="Arial"/>
              </a:rPr>
              <a:t>For example: I feel the fan blowing on my face, I feel my feet warm in my socks, I feel the vibration of the ringing of the school bell, I feel the hardness of the chair I am sitting on.</a:t>
            </a:r>
            <a:br>
              <a:rPr lang="en-GB" i="1" dirty="0">
                <a:cs typeface="+mj-lt"/>
              </a:rPr>
            </a:br>
            <a:endParaRPr lang="en-GB" sz="1200" dirty="0">
              <a:effectLst/>
              <a:latin typeface="+mj-lt"/>
              <a:ea typeface="+mj-ea"/>
              <a:cs typeface="+mj-lt"/>
              <a:sym typeface="Arial"/>
            </a:endParaRPr>
          </a:p>
          <a:p>
            <a:r>
              <a:rPr lang="en-GB" sz="1200" b="1" dirty="0">
                <a:effectLst/>
                <a:latin typeface="+mj-lt"/>
                <a:ea typeface="+mj-ea"/>
                <a:cs typeface="+mj-cs"/>
                <a:sym typeface="Arial"/>
              </a:rPr>
              <a:t>3 - HEAR: </a:t>
            </a:r>
            <a:r>
              <a:rPr lang="en-GB" sz="1200" dirty="0">
                <a:effectLst/>
                <a:latin typeface="+mj-lt"/>
                <a:ea typeface="+mj-ea"/>
                <a:cs typeface="+mj-cs"/>
                <a:sym typeface="Arial"/>
              </a:rPr>
              <a:t>Listen quietly for three sounds. Say them out loud. </a:t>
            </a:r>
          </a:p>
          <a:p>
            <a:r>
              <a:rPr lang="en-GB" sz="1200" i="1" dirty="0">
                <a:effectLst/>
                <a:latin typeface="+mj-lt"/>
                <a:ea typeface="+mj-ea"/>
                <a:cs typeface="+mj-cs"/>
                <a:sym typeface="Arial"/>
              </a:rPr>
              <a:t>For example: I hear the birds outside, I hear the raindrops falling on the window, I hear the sound of my breath.</a:t>
            </a:r>
            <a:br>
              <a:rPr lang="en-GB" i="1" dirty="0">
                <a:cs typeface="+mj-lt"/>
              </a:rPr>
            </a:br>
            <a:endParaRPr lang="en-GB" sz="1200" dirty="0">
              <a:effectLst/>
              <a:latin typeface="+mj-lt"/>
              <a:ea typeface="+mj-ea"/>
              <a:cs typeface="+mj-lt"/>
              <a:sym typeface="Arial"/>
            </a:endParaRPr>
          </a:p>
          <a:p>
            <a:r>
              <a:rPr lang="en-GB" sz="1200" b="1" dirty="0">
                <a:effectLst/>
                <a:latin typeface="+mj-lt"/>
                <a:ea typeface="+mj-ea"/>
                <a:cs typeface="+mj-cs"/>
                <a:sym typeface="Arial"/>
              </a:rPr>
              <a:t>2 - SMELL: </a:t>
            </a:r>
            <a:r>
              <a:rPr lang="en-GB" sz="1200" dirty="0">
                <a:effectLst/>
                <a:latin typeface="+mj-lt"/>
                <a:ea typeface="+mj-ea"/>
                <a:cs typeface="+mj-cs"/>
                <a:sym typeface="Arial"/>
              </a:rPr>
              <a:t>Say two things you can smell. If you can’t smell anything from where you’re sitting it is okay to move to another spot and sniff something. If you can’t smell anything at the moment or you can’t move, then name your two </a:t>
            </a:r>
            <a:r>
              <a:rPr lang="en-GB" dirty="0"/>
              <a:t>favourite</a:t>
            </a:r>
            <a:r>
              <a:rPr lang="en-GB" sz="1200" dirty="0">
                <a:effectLst/>
                <a:latin typeface="+mj-lt"/>
                <a:ea typeface="+mj-ea"/>
                <a:cs typeface="+mj-cs"/>
                <a:sym typeface="Arial"/>
              </a:rPr>
              <a:t> smells. </a:t>
            </a:r>
            <a:endParaRPr lang="en-GB" sz="1200" dirty="0">
              <a:effectLst/>
              <a:cs typeface="+mj-lt"/>
              <a:sym typeface="Arial"/>
            </a:endParaRPr>
          </a:p>
          <a:p>
            <a:r>
              <a:rPr lang="en-GB" sz="1200" i="1" dirty="0">
                <a:effectLst/>
                <a:latin typeface="+mj-lt"/>
                <a:ea typeface="+mj-ea"/>
                <a:cs typeface="+mj-cs"/>
                <a:sym typeface="Arial"/>
              </a:rPr>
              <a:t>For example: I can smell lunch being cooked in the canteen, I can smell freshly cut grass.</a:t>
            </a:r>
            <a:br>
              <a:rPr lang="en-GB" i="1" dirty="0">
                <a:cs typeface="+mj-lt"/>
              </a:rPr>
            </a:br>
            <a:endParaRPr lang="en-GB" sz="1200" dirty="0">
              <a:effectLst/>
              <a:latin typeface="+mj-lt"/>
              <a:ea typeface="+mj-ea"/>
              <a:cs typeface="+mj-lt"/>
              <a:sym typeface="Arial"/>
            </a:endParaRPr>
          </a:p>
          <a:p>
            <a:r>
              <a:rPr lang="en-GB" sz="1200" b="1" dirty="0">
                <a:effectLst/>
                <a:latin typeface="+mj-lt"/>
                <a:ea typeface="+mj-ea"/>
                <a:cs typeface="+mj-cs"/>
                <a:sym typeface="Arial"/>
              </a:rPr>
              <a:t>1 - TASTE:</a:t>
            </a:r>
            <a:r>
              <a:rPr lang="en-GB" sz="1200" dirty="0">
                <a:effectLst/>
                <a:latin typeface="+mj-lt"/>
                <a:ea typeface="+mj-ea"/>
                <a:cs typeface="+mj-cs"/>
                <a:sym typeface="Arial"/>
              </a:rPr>
              <a:t> Say one thing you can taste. If you can’t taste anything, then say your </a:t>
            </a:r>
            <a:r>
              <a:rPr lang="en-GB" dirty="0"/>
              <a:t>favourite</a:t>
            </a:r>
            <a:r>
              <a:rPr lang="en-GB" sz="1200" dirty="0">
                <a:effectLst/>
                <a:latin typeface="+mj-lt"/>
                <a:ea typeface="+mj-ea"/>
                <a:cs typeface="+mj-cs"/>
                <a:sym typeface="Arial"/>
              </a:rPr>
              <a:t> thing to taste. </a:t>
            </a:r>
            <a:br>
              <a:rPr lang="en-GB" sz="1200" dirty="0">
                <a:effectLst/>
                <a:latin typeface="+mj-lt"/>
                <a:ea typeface="+mj-ea"/>
                <a:cs typeface="+mj-lt"/>
                <a:sym typeface="Arial"/>
              </a:rPr>
            </a:br>
            <a:r>
              <a:rPr lang="en-GB" sz="1200" i="1" dirty="0">
                <a:effectLst/>
                <a:latin typeface="+mj-lt"/>
                <a:ea typeface="+mj-ea"/>
                <a:cs typeface="+mj-cs"/>
                <a:sym typeface="Arial"/>
              </a:rPr>
              <a:t>For example: I can taste the toothpaste from brushing my teeth this morning.</a:t>
            </a:r>
            <a:br>
              <a:rPr lang="en-GB" sz="1200" dirty="0">
                <a:effectLst/>
                <a:latin typeface="+mj-lt"/>
                <a:ea typeface="+mj-ea"/>
                <a:cs typeface="+mj-lt"/>
                <a:sym typeface="Arial"/>
              </a:rPr>
            </a:br>
            <a:endParaRPr lang="en-GB" sz="1200" dirty="0">
              <a:effectLst/>
              <a:latin typeface="+mj-lt"/>
              <a:ea typeface="+mj-ea"/>
              <a:cs typeface="+mj-lt"/>
              <a:sym typeface="Arial"/>
            </a:endParaRPr>
          </a:p>
          <a:p>
            <a:r>
              <a:rPr lang="en-GB" sz="1200" b="1" dirty="0">
                <a:effectLst/>
                <a:latin typeface="+mj-lt"/>
                <a:ea typeface="+mj-ea"/>
                <a:cs typeface="+mj-cs"/>
                <a:sym typeface="Arial"/>
              </a:rPr>
              <a:t>Take another deep belly breath to end.</a:t>
            </a:r>
            <a:endParaRPr lang="en-GB" sz="1200" dirty="0">
              <a:effectLst/>
              <a:latin typeface="+mj-lt"/>
              <a:ea typeface="+mj-ea"/>
              <a:cs typeface="+mj-cs"/>
              <a:sym typeface="Arial"/>
            </a:endParaRPr>
          </a:p>
          <a:p>
            <a:br>
              <a:rPr lang="en-GB" sz="1200" dirty="0">
                <a:effectLst/>
                <a:latin typeface="+mj-lt"/>
                <a:ea typeface="+mj-ea"/>
                <a:cs typeface="+mj-cs"/>
                <a:sym typeface="Arial"/>
              </a:rPr>
            </a:br>
            <a:endParaRPr lang="en-GB" sz="1200" dirty="0">
              <a:effectLst/>
              <a:latin typeface="+mj-lt"/>
              <a:ea typeface="+mj-ea"/>
              <a:cs typeface="+mj-cs"/>
              <a:sym typeface="Arial"/>
            </a:endParaRPr>
          </a:p>
          <a:p>
            <a:endParaRPr lang="en-GB" sz="1200" dirty="0">
              <a:effectLst/>
              <a:latin typeface="+mj-lt"/>
              <a:ea typeface="+mj-ea"/>
              <a:cs typeface="+mj-cs"/>
              <a:sym typeface="Arial"/>
            </a:endParaRPr>
          </a:p>
        </p:txBody>
      </p:sp>
    </p:spTree>
    <p:extLst>
      <p:ext uri="{BB962C8B-B14F-4D97-AF65-F5344CB8AC3E}">
        <p14:creationId xmlns:p14="http://schemas.microsoft.com/office/powerpoint/2010/main" val="2402695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200" b="1" dirty="0">
                <a:effectLst/>
                <a:latin typeface="+mj-lt"/>
                <a:ea typeface="+mj-ea"/>
                <a:cs typeface="+mj-cs"/>
                <a:sym typeface="Arial"/>
              </a:rPr>
              <a:t>Part 2</a:t>
            </a:r>
          </a:p>
          <a:p>
            <a:r>
              <a:rPr lang="en-GB" sz="1200" dirty="0">
                <a:effectLst/>
                <a:latin typeface="+mj-lt"/>
                <a:ea typeface="+mj-ea"/>
                <a:cs typeface="+mj-cs"/>
                <a:sym typeface="Arial"/>
              </a:rPr>
              <a:t>In this activity we will meet youth advocates from around the world who are using their voices to break the silence around mental health and wellbeing</a:t>
            </a:r>
          </a:p>
          <a:p>
            <a:endParaRPr lang="en-US" dirty="0"/>
          </a:p>
        </p:txBody>
      </p:sp>
    </p:spTree>
    <p:extLst>
      <p:ext uri="{BB962C8B-B14F-4D97-AF65-F5344CB8AC3E}">
        <p14:creationId xmlns:p14="http://schemas.microsoft.com/office/powerpoint/2010/main" val="29355708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200" dirty="0">
                <a:effectLst/>
                <a:latin typeface="+mj-lt"/>
                <a:ea typeface="+mj-ea"/>
                <a:cs typeface="+mj-cs"/>
                <a:sym typeface="Arial"/>
              </a:rPr>
              <a:t>In 2017, aged 23, Elyse founded @sadgirlsclub, a non-profit organisation to create a community and destigmatise depression and mental health issues for women of colour. Later she also founded @sadboysclub. </a:t>
            </a:r>
          </a:p>
          <a:p>
            <a:endParaRPr lang="en-GB" sz="1200" dirty="0">
              <a:effectLst/>
              <a:latin typeface="+mj-lt"/>
              <a:ea typeface="+mj-ea"/>
              <a:cs typeface="+mj-cs"/>
              <a:sym typeface="Arial"/>
            </a:endParaRPr>
          </a:p>
          <a:p>
            <a:r>
              <a:rPr lang="en-GB" sz="1200" dirty="0">
                <a:effectLst/>
                <a:latin typeface="+mj-lt"/>
                <a:ea typeface="+mj-ea"/>
                <a:cs typeface="+mj-cs"/>
                <a:sym typeface="Arial"/>
              </a:rPr>
              <a:t>Sad Girls is an online platform and in-real-life community created to bring girls together who are battling mental illnesses to:</a:t>
            </a:r>
          </a:p>
          <a:p>
            <a:pPr marL="171450" indent="-171450">
              <a:buFont typeface="Arial" panose="020B0604020202020204" pitchFamily="34" charset="0"/>
              <a:buChar char="•"/>
            </a:pPr>
            <a:r>
              <a:rPr lang="en-GB" sz="1200" dirty="0">
                <a:effectLst/>
                <a:latin typeface="+mj-lt"/>
                <a:ea typeface="+mj-ea"/>
                <a:cs typeface="+mj-cs"/>
                <a:sym typeface="Arial"/>
              </a:rPr>
              <a:t>remove the negative stigma integrated in mental health conversations; </a:t>
            </a:r>
          </a:p>
          <a:p>
            <a:pPr marL="171450" indent="-171450">
              <a:buFont typeface="Arial" panose="020B0604020202020204" pitchFamily="34" charset="0"/>
              <a:buChar char="•"/>
            </a:pPr>
            <a:r>
              <a:rPr lang="en-GB" sz="1200" dirty="0">
                <a:effectLst/>
                <a:latin typeface="+mj-lt"/>
                <a:ea typeface="+mj-ea"/>
                <a:cs typeface="+mj-cs"/>
                <a:sym typeface="Arial"/>
              </a:rPr>
              <a:t>provide mental health services to girls who do not have access to therapy and treatment; and</a:t>
            </a:r>
          </a:p>
          <a:p>
            <a:pPr marL="171450" indent="-171450">
              <a:buFont typeface="Arial" panose="020B0604020202020204" pitchFamily="34" charset="0"/>
              <a:buChar char="•"/>
            </a:pPr>
            <a:r>
              <a:rPr lang="en-GB" sz="1200" dirty="0">
                <a:effectLst/>
                <a:latin typeface="+mj-lt"/>
                <a:ea typeface="+mj-ea"/>
                <a:cs typeface="+mj-cs"/>
                <a:sym typeface="Arial"/>
              </a:rPr>
              <a:t>create in-real-life safe spaces that build a community for young women to know they are not alone.</a:t>
            </a:r>
            <a:br>
              <a:rPr lang="en-GB" dirty="0">
                <a:solidFill>
                  <a:srgbClr val="000000"/>
                </a:solidFill>
                <a:latin typeface="Arial"/>
                <a:cs typeface="Arial"/>
              </a:rPr>
            </a:br>
            <a:br>
              <a:rPr lang="en-GB" dirty="0">
                <a:cs typeface="+mj-lt"/>
              </a:rPr>
            </a:br>
            <a:r>
              <a:rPr lang="en-GB" dirty="0">
                <a:hlinkClick r:id="rId3"/>
              </a:rPr>
              <a:t>https://sadgirlsclub.org/</a:t>
            </a:r>
          </a:p>
          <a:p>
            <a:endParaRPr lang="en-US" dirty="0"/>
          </a:p>
        </p:txBody>
      </p:sp>
    </p:spTree>
    <p:extLst>
      <p:ext uri="{BB962C8B-B14F-4D97-AF65-F5344CB8AC3E}">
        <p14:creationId xmlns:p14="http://schemas.microsoft.com/office/powerpoint/2010/main" val="23597976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200" dirty="0">
                <a:effectLst/>
                <a:latin typeface="+mj-lt"/>
                <a:ea typeface="+mj-ea"/>
                <a:cs typeface="+mj-cs"/>
                <a:sym typeface="Arial"/>
              </a:rPr>
              <a:t>In 2016 </a:t>
            </a:r>
            <a:r>
              <a:rPr lang="en-GB" sz="1200" dirty="0" err="1">
                <a:effectLst/>
                <a:latin typeface="+mj-lt"/>
                <a:ea typeface="+mj-ea"/>
                <a:cs typeface="+mj-cs"/>
                <a:sym typeface="Arial"/>
              </a:rPr>
              <a:t>Hauwa</a:t>
            </a:r>
            <a:r>
              <a:rPr lang="en-GB" sz="1200" dirty="0">
                <a:effectLst/>
                <a:latin typeface="+mj-lt"/>
                <a:ea typeface="+mj-ea"/>
                <a:cs typeface="+mj-cs"/>
                <a:sym typeface="Arial"/>
              </a:rPr>
              <a:t> </a:t>
            </a:r>
            <a:r>
              <a:rPr lang="en-GB" sz="1200" dirty="0" err="1">
                <a:effectLst/>
                <a:latin typeface="+mj-lt"/>
                <a:ea typeface="+mj-ea"/>
                <a:cs typeface="+mj-cs"/>
                <a:sym typeface="Arial"/>
              </a:rPr>
              <a:t>Ojeifo</a:t>
            </a:r>
            <a:r>
              <a:rPr lang="en-GB" sz="1200" dirty="0">
                <a:effectLst/>
                <a:latin typeface="+mj-lt"/>
                <a:ea typeface="+mj-ea"/>
                <a:cs typeface="+mj-cs"/>
                <a:sym typeface="Arial"/>
              </a:rPr>
              <a:t> founded She Writes Woman, a women-led movement helping to break the silence around the issue of mental health in Nigeria and across West Africa.</a:t>
            </a:r>
          </a:p>
          <a:p>
            <a:endParaRPr lang="en-GB" sz="1200" dirty="0">
              <a:effectLst/>
              <a:latin typeface="+mj-lt"/>
              <a:ea typeface="+mj-ea"/>
              <a:cs typeface="+mj-cs"/>
              <a:sym typeface="Arial"/>
            </a:endParaRPr>
          </a:p>
          <a:p>
            <a:r>
              <a:rPr lang="en-GB" sz="1200" dirty="0">
                <a:effectLst/>
                <a:latin typeface="+mj-lt"/>
                <a:ea typeface="+mj-ea"/>
                <a:cs typeface="+mj-cs"/>
                <a:sym typeface="Arial"/>
              </a:rPr>
              <a:t>During her teenage years </a:t>
            </a:r>
            <a:r>
              <a:rPr lang="en-GB" sz="1200" dirty="0" err="1">
                <a:effectLst/>
                <a:latin typeface="+mj-lt"/>
                <a:ea typeface="+mj-ea"/>
                <a:cs typeface="+mj-cs"/>
                <a:sym typeface="Arial"/>
              </a:rPr>
              <a:t>Hauwa</a:t>
            </a:r>
            <a:r>
              <a:rPr lang="en-GB" sz="1200" dirty="0">
                <a:effectLst/>
                <a:latin typeface="+mj-lt"/>
                <a:ea typeface="+mj-ea"/>
                <a:cs typeface="+mj-cs"/>
                <a:sym typeface="Arial"/>
              </a:rPr>
              <a:t> struggled with depression. In 2014 she was sexually abused and in 2016 she attempted suicide. </a:t>
            </a:r>
            <a:r>
              <a:rPr lang="en-GB" sz="1200" dirty="0" err="1">
                <a:effectLst/>
                <a:latin typeface="+mj-lt"/>
                <a:ea typeface="+mj-ea"/>
                <a:cs typeface="+mj-cs"/>
                <a:sym typeface="Arial"/>
              </a:rPr>
              <a:t>Hauwa</a:t>
            </a:r>
            <a:r>
              <a:rPr lang="en-GB" sz="1200" dirty="0">
                <a:effectLst/>
                <a:latin typeface="+mj-lt"/>
                <a:ea typeface="+mj-ea"/>
                <a:cs typeface="+mj-cs"/>
                <a:sym typeface="Arial"/>
              </a:rPr>
              <a:t> was diagnosed with bipolar and post-traumatic stress disorder. To turn her difficult experiences into something positive, she founded She Writes Woman. </a:t>
            </a:r>
            <a:br>
              <a:rPr lang="en-GB" sz="1200" dirty="0">
                <a:effectLst/>
                <a:latin typeface="+mj-lt"/>
                <a:ea typeface="+mj-ea"/>
                <a:cs typeface="+mj-cs"/>
                <a:sym typeface="Arial"/>
              </a:rPr>
            </a:br>
            <a:endParaRPr lang="en-GB" sz="1200" dirty="0">
              <a:effectLst/>
              <a:latin typeface="+mj-lt"/>
              <a:ea typeface="+mj-ea"/>
              <a:cs typeface="+mj-cs"/>
              <a:sym typeface="Arial"/>
            </a:endParaRPr>
          </a:p>
          <a:p>
            <a:r>
              <a:rPr lang="en-GB" sz="1200" dirty="0">
                <a:effectLst/>
                <a:latin typeface="+mj-lt"/>
                <a:ea typeface="+mj-ea"/>
                <a:cs typeface="+mj-cs"/>
                <a:sym typeface="Arial"/>
              </a:rPr>
              <a:t>The foundation provides a helpline, teletherapy and virtual support groups for survivors of gender-based violence and those living with mental health conditions across West Africa, giving them access to safe and confidential support and counselling.</a:t>
            </a:r>
          </a:p>
          <a:p>
            <a:endParaRPr lang="en-GB" sz="1200" dirty="0">
              <a:effectLst/>
              <a:latin typeface="+mj-lt"/>
              <a:ea typeface="+mj-ea"/>
              <a:cs typeface="+mj-cs"/>
              <a:sym typeface="Arial"/>
            </a:endParaRPr>
          </a:p>
          <a:p>
            <a:r>
              <a:rPr lang="en-GB" sz="1200" dirty="0">
                <a:effectLst/>
                <a:latin typeface="+mj-lt"/>
                <a:ea typeface="+mj-ea"/>
                <a:cs typeface="+mj-cs"/>
                <a:sym typeface="Arial"/>
              </a:rPr>
              <a:t>In 2020, when Nigeria was working to pass its first mental health law, </a:t>
            </a:r>
            <a:r>
              <a:rPr lang="en-GB" sz="1200" dirty="0" err="1">
                <a:effectLst/>
                <a:latin typeface="+mj-lt"/>
                <a:ea typeface="+mj-ea"/>
                <a:cs typeface="+mj-cs"/>
                <a:sym typeface="Arial"/>
              </a:rPr>
              <a:t>Hauwa</a:t>
            </a:r>
            <a:r>
              <a:rPr lang="en-GB" sz="1200" dirty="0">
                <a:effectLst/>
                <a:latin typeface="+mj-lt"/>
                <a:ea typeface="+mj-ea"/>
                <a:cs typeface="+mj-cs"/>
                <a:sym typeface="Arial"/>
              </a:rPr>
              <a:t> defended the rights of people with mental health conditions before the Nigerian parliament, making her the first woman to have done something of this kind. </a:t>
            </a:r>
          </a:p>
          <a:p>
            <a:r>
              <a:rPr lang="en-GB" sz="1200" dirty="0">
                <a:effectLst/>
                <a:latin typeface="+mj-lt"/>
                <a:ea typeface="+mj-ea"/>
                <a:cs typeface="+mj-cs"/>
                <a:sym typeface="Arial"/>
              </a:rPr>
              <a:t>In 2018, </a:t>
            </a:r>
            <a:r>
              <a:rPr lang="en-GB" sz="1200" dirty="0" err="1">
                <a:effectLst/>
                <a:latin typeface="+mj-lt"/>
                <a:ea typeface="+mj-ea"/>
                <a:cs typeface="+mj-cs"/>
                <a:sym typeface="Arial"/>
              </a:rPr>
              <a:t>Hauwa</a:t>
            </a:r>
            <a:r>
              <a:rPr lang="en-GB" sz="1200" dirty="0">
                <a:effectLst/>
                <a:latin typeface="+mj-lt"/>
                <a:ea typeface="+mj-ea"/>
                <a:cs typeface="+mj-cs"/>
                <a:sym typeface="Arial"/>
              </a:rPr>
              <a:t> received the Queen’s Young Leaders Award in recognition of her work to overcome the stigma around mental health. </a:t>
            </a:r>
          </a:p>
          <a:p>
            <a:br>
              <a:rPr lang="en-GB" sz="1200" dirty="0">
                <a:effectLst/>
                <a:latin typeface="+mj-lt"/>
                <a:ea typeface="+mj-ea"/>
                <a:cs typeface="+mj-cs"/>
                <a:sym typeface="Arial"/>
              </a:rPr>
            </a:br>
            <a:endParaRPr lang="en-GB" sz="1200" dirty="0">
              <a:effectLst/>
              <a:latin typeface="+mj-lt"/>
              <a:ea typeface="+mj-ea"/>
              <a:cs typeface="+mj-cs"/>
              <a:sym typeface="Arial"/>
            </a:endParaRPr>
          </a:p>
          <a:p>
            <a:r>
              <a:rPr lang="en-GB" sz="1200" u="sng" dirty="0">
                <a:effectLst/>
                <a:latin typeface="+mj-lt"/>
                <a:ea typeface="+mj-ea"/>
                <a:cs typeface="+mj-cs"/>
                <a:sym typeface="Arial"/>
                <a:hlinkClick r:id="rId3"/>
              </a:rPr>
              <a:t>http://shewriteswoman.org/</a:t>
            </a:r>
            <a:br>
              <a:rPr lang="en-GB" sz="1200" dirty="0">
                <a:effectLst/>
                <a:latin typeface="+mj-lt"/>
                <a:ea typeface="+mj-ea"/>
                <a:cs typeface="+mj-cs"/>
                <a:sym typeface="Arial"/>
              </a:rPr>
            </a:br>
            <a:endParaRPr lang="en-GB" sz="1200" dirty="0">
              <a:effectLst/>
              <a:latin typeface="+mj-lt"/>
              <a:ea typeface="+mj-ea"/>
              <a:cs typeface="+mj-cs"/>
              <a:sym typeface="Arial"/>
            </a:endParaRPr>
          </a:p>
          <a:p>
            <a:r>
              <a:rPr lang="en-GB" sz="1200" dirty="0">
                <a:effectLst/>
                <a:latin typeface="+mj-lt"/>
                <a:ea typeface="+mj-ea"/>
                <a:cs typeface="+mj-cs"/>
                <a:sym typeface="Arial"/>
              </a:rPr>
              <a:t>Instagram: @</a:t>
            </a:r>
            <a:r>
              <a:rPr lang="en-GB" sz="1200" dirty="0" err="1">
                <a:effectLst/>
                <a:latin typeface="+mj-lt"/>
                <a:ea typeface="+mj-ea"/>
                <a:cs typeface="+mj-cs"/>
                <a:sym typeface="Arial"/>
              </a:rPr>
              <a:t>shewriteswoman</a:t>
            </a:r>
            <a:br>
              <a:rPr lang="en-GB" sz="1200" dirty="0">
                <a:effectLst/>
                <a:latin typeface="+mj-lt"/>
                <a:ea typeface="+mj-ea"/>
                <a:cs typeface="+mj-cs"/>
                <a:sym typeface="Arial"/>
              </a:rPr>
            </a:br>
            <a:endParaRPr lang="en-GB" sz="1200" dirty="0">
              <a:effectLst/>
              <a:latin typeface="+mj-lt"/>
              <a:ea typeface="+mj-ea"/>
              <a:cs typeface="+mj-cs"/>
              <a:sym typeface="Arial"/>
            </a:endParaRPr>
          </a:p>
          <a:p>
            <a:r>
              <a:rPr lang="en-GB" sz="1200" b="1" dirty="0">
                <a:effectLst/>
                <a:latin typeface="+mj-lt"/>
                <a:ea typeface="+mj-ea"/>
                <a:cs typeface="+mj-cs"/>
                <a:sym typeface="Arial"/>
              </a:rPr>
              <a:t>Sources</a:t>
            </a:r>
            <a:endParaRPr lang="en-GB" sz="1200" dirty="0">
              <a:effectLst/>
              <a:latin typeface="+mj-lt"/>
              <a:ea typeface="+mj-ea"/>
              <a:cs typeface="+mj-cs"/>
              <a:sym typeface="Arial"/>
            </a:endParaRPr>
          </a:p>
          <a:p>
            <a:r>
              <a:rPr lang="en-GB" sz="1200" u="sng" dirty="0">
                <a:effectLst/>
                <a:latin typeface="+mj-lt"/>
                <a:ea typeface="+mj-ea"/>
                <a:cs typeface="+mj-cs"/>
                <a:sym typeface="Arial"/>
                <a:hlinkClick r:id="rId4"/>
              </a:rPr>
              <a:t>Glamour Magazine Profile</a:t>
            </a:r>
            <a:endParaRPr lang="en-GB" sz="1200" dirty="0">
              <a:effectLst/>
              <a:latin typeface="+mj-lt"/>
              <a:ea typeface="+mj-ea"/>
              <a:cs typeface="+mj-cs"/>
              <a:sym typeface="Arial"/>
            </a:endParaRPr>
          </a:p>
          <a:p>
            <a:r>
              <a:rPr lang="en-GB" sz="1200" u="sng" dirty="0">
                <a:effectLst/>
                <a:latin typeface="+mj-lt"/>
                <a:ea typeface="+mj-ea"/>
                <a:cs typeface="+mj-cs"/>
                <a:sym typeface="Arial"/>
                <a:hlinkClick r:id="rId5"/>
              </a:rPr>
              <a:t>Wikipedia</a:t>
            </a:r>
            <a:endParaRPr lang="en-GB" sz="1200" dirty="0">
              <a:effectLst/>
              <a:latin typeface="+mj-lt"/>
              <a:ea typeface="+mj-ea"/>
              <a:cs typeface="+mj-cs"/>
              <a:sym typeface="Arial"/>
            </a:endParaRPr>
          </a:p>
          <a:p>
            <a:r>
              <a:rPr lang="en-GB" sz="1200" u="sng" dirty="0">
                <a:effectLst/>
                <a:latin typeface="+mj-lt"/>
                <a:ea typeface="+mj-ea"/>
                <a:cs typeface="+mj-cs"/>
                <a:sym typeface="Arial"/>
                <a:hlinkClick r:id="rId6"/>
              </a:rPr>
              <a:t>Queens Young Leaders Awards</a:t>
            </a:r>
            <a:endParaRPr lang="en-GB" sz="1200" dirty="0">
              <a:effectLst/>
              <a:latin typeface="+mj-lt"/>
              <a:ea typeface="+mj-ea"/>
              <a:cs typeface="+mj-cs"/>
              <a:sym typeface="Arial"/>
            </a:endParaRPr>
          </a:p>
          <a:p>
            <a:endParaRPr lang="en-US" dirty="0"/>
          </a:p>
        </p:txBody>
      </p:sp>
    </p:spTree>
    <p:extLst>
      <p:ext uri="{BB962C8B-B14F-4D97-AF65-F5344CB8AC3E}">
        <p14:creationId xmlns:p14="http://schemas.microsoft.com/office/powerpoint/2010/main" val="11332861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200" dirty="0">
                <a:effectLst/>
                <a:latin typeface="+mj-lt"/>
                <a:ea typeface="+mj-ea"/>
                <a:cs typeface="+mj-cs"/>
                <a:sym typeface="Arial"/>
              </a:rPr>
              <a:t>Aged 18, Sophia Badhan, from the West Midlands, received a </a:t>
            </a:r>
            <a:r>
              <a:rPr lang="en-GB" sz="1200" u="sng" dirty="0">
                <a:effectLst/>
                <a:latin typeface="+mj-lt"/>
                <a:ea typeface="+mj-ea"/>
                <a:cs typeface="+mj-cs"/>
                <a:sym typeface="Arial"/>
                <a:hlinkClick r:id="rId3"/>
              </a:rPr>
              <a:t>Diana Award</a:t>
            </a:r>
            <a:r>
              <a:rPr lang="en-GB" sz="1200" dirty="0">
                <a:effectLst/>
                <a:latin typeface="+mj-lt"/>
                <a:ea typeface="+mj-ea"/>
                <a:cs typeface="+mj-cs"/>
                <a:sym typeface="Arial"/>
              </a:rPr>
              <a:t> for her work as a mental health advocate and campaigner. </a:t>
            </a:r>
            <a:br>
              <a:rPr lang="en-GB" sz="1200" dirty="0">
                <a:effectLst/>
                <a:latin typeface="+mj-lt"/>
                <a:ea typeface="+mj-ea"/>
                <a:cs typeface="+mj-lt"/>
                <a:sym typeface="Arial"/>
              </a:rPr>
            </a:br>
            <a:endParaRPr lang="en-GB" sz="1200" dirty="0">
              <a:effectLst/>
              <a:latin typeface="+mj-lt"/>
              <a:ea typeface="+mj-ea"/>
              <a:cs typeface="+mj-lt"/>
              <a:sym typeface="Arial"/>
            </a:endParaRPr>
          </a:p>
          <a:p>
            <a:r>
              <a:rPr lang="en-GB" sz="1200" dirty="0">
                <a:effectLst/>
                <a:latin typeface="+mj-lt"/>
                <a:ea typeface="+mj-ea"/>
                <a:cs typeface="+mj-cs"/>
                <a:sym typeface="Arial"/>
              </a:rPr>
              <a:t>As a teenager Sophia spent time in hospital with mental health conditions including anorexia nervosa, anxiety, depression, and OCD. She made it her mission to make others aware of how mental health issues affect young people and to campaign for young people to be given the treatment they need and deserve</a:t>
            </a:r>
            <a:r>
              <a:rPr lang="en-GB" dirty="0"/>
              <a:t>.</a:t>
            </a:r>
            <a:endParaRPr lang="en-GB" sz="1200" dirty="0">
              <a:effectLst/>
              <a:latin typeface="+mj-lt"/>
              <a:ea typeface="+mj-ea"/>
              <a:cs typeface="+mj-cs"/>
              <a:sym typeface="Arial"/>
            </a:endParaRPr>
          </a:p>
          <a:p>
            <a:endParaRPr lang="en-GB" sz="1200" dirty="0">
              <a:effectLst/>
              <a:latin typeface="+mj-lt"/>
              <a:ea typeface="+mj-ea"/>
              <a:cs typeface="+mj-cs"/>
              <a:sym typeface="Arial"/>
            </a:endParaRPr>
          </a:p>
          <a:p>
            <a:r>
              <a:rPr lang="en-GB" sz="1200" dirty="0">
                <a:effectLst/>
                <a:latin typeface="+mj-lt"/>
                <a:ea typeface="+mj-ea"/>
                <a:cs typeface="+mj-cs"/>
                <a:sym typeface="Arial"/>
              </a:rPr>
              <a:t>Through her work, she helps to reassure young people with mental health problems that they are not alone. </a:t>
            </a:r>
          </a:p>
          <a:p>
            <a:br>
              <a:rPr lang="en-GB" sz="1200" dirty="0">
                <a:effectLst/>
                <a:latin typeface="+mj-lt"/>
                <a:ea typeface="+mj-ea"/>
                <a:cs typeface="+mj-cs"/>
                <a:sym typeface="Arial"/>
              </a:rPr>
            </a:br>
            <a:endParaRPr lang="en-GB" sz="1200" dirty="0">
              <a:effectLst/>
              <a:latin typeface="+mj-lt"/>
              <a:ea typeface="+mj-ea"/>
              <a:cs typeface="+mj-cs"/>
              <a:sym typeface="Arial"/>
            </a:endParaRPr>
          </a:p>
          <a:p>
            <a:r>
              <a:rPr lang="en-GB">
                <a:effectLst/>
                <a:sym typeface="Arial"/>
              </a:rPr>
              <a:t>https://sophiakaurbadhan.wordpress.com/ </a:t>
            </a:r>
            <a:br>
              <a:rPr lang="en-GB" sz="1200" dirty="0">
                <a:effectLst/>
                <a:latin typeface="+mj-lt"/>
                <a:ea typeface="+mj-ea"/>
                <a:cs typeface="+mj-lt"/>
                <a:sym typeface="Arial"/>
              </a:rPr>
            </a:br>
            <a:endParaRPr lang="en-GB" sz="1200" dirty="0">
              <a:effectLst/>
              <a:latin typeface="+mj-lt"/>
              <a:ea typeface="+mj-ea"/>
              <a:cs typeface="+mj-lt"/>
              <a:sym typeface="Arial"/>
            </a:endParaRPr>
          </a:p>
          <a:p>
            <a:r>
              <a:rPr lang="en-GB" sz="1200" dirty="0">
                <a:effectLst/>
                <a:latin typeface="+mj-lt"/>
                <a:ea typeface="+mj-ea"/>
                <a:cs typeface="+mj-cs"/>
                <a:sym typeface="Arial"/>
              </a:rPr>
              <a:t>Twitter: @sophiakbadhan</a:t>
            </a:r>
            <a:br>
              <a:rPr lang="en-GB" sz="1200" dirty="0">
                <a:effectLst/>
                <a:latin typeface="+mj-lt"/>
                <a:ea typeface="+mj-ea"/>
                <a:cs typeface="+mj-lt"/>
                <a:sym typeface="Arial"/>
              </a:rPr>
            </a:br>
            <a:endParaRPr lang="en-GB" sz="1200" dirty="0">
              <a:effectLst/>
              <a:latin typeface="+mj-lt"/>
              <a:ea typeface="+mj-ea"/>
              <a:cs typeface="+mj-lt"/>
              <a:sym typeface="Arial"/>
            </a:endParaRPr>
          </a:p>
          <a:p>
            <a:r>
              <a:rPr lang="en-GB" sz="1200" b="1" dirty="0">
                <a:effectLst/>
                <a:latin typeface="+mj-lt"/>
                <a:ea typeface="+mj-ea"/>
                <a:cs typeface="+mj-cs"/>
                <a:sym typeface="Arial"/>
              </a:rPr>
              <a:t>Sources:</a:t>
            </a:r>
            <a:endParaRPr lang="en-GB" sz="1200" dirty="0">
              <a:effectLst/>
              <a:latin typeface="+mj-lt"/>
              <a:ea typeface="+mj-ea"/>
              <a:cs typeface="+mj-cs"/>
              <a:sym typeface="Arial"/>
            </a:endParaRPr>
          </a:p>
          <a:p>
            <a:r>
              <a:rPr lang="en-GB" sz="1200" u="sng" dirty="0">
                <a:effectLst/>
                <a:latin typeface="+mj-lt"/>
                <a:ea typeface="+mj-ea"/>
                <a:cs typeface="+mj-cs"/>
                <a:sym typeface="Arial"/>
                <a:hlinkClick r:id="rId4"/>
              </a:rPr>
              <a:t>Diana Awards</a:t>
            </a:r>
            <a:endParaRPr lang="en-GB" sz="1200" dirty="0">
              <a:effectLst/>
              <a:latin typeface="+mj-lt"/>
              <a:ea typeface="+mj-ea"/>
              <a:cs typeface="+mj-cs"/>
              <a:sym typeface="Arial"/>
            </a:endParaRPr>
          </a:p>
          <a:p>
            <a:r>
              <a:rPr lang="en-GB" sz="1200" u="sng" dirty="0">
                <a:effectLst/>
                <a:latin typeface="+mj-lt"/>
                <a:ea typeface="+mj-ea"/>
                <a:cs typeface="+mj-cs"/>
                <a:sym typeface="Arial"/>
                <a:hlinkClick r:id="rId5"/>
              </a:rPr>
              <a:t>Refinery 29</a:t>
            </a:r>
            <a:br>
              <a:rPr lang="en-GB" sz="1200" dirty="0">
                <a:effectLst/>
                <a:latin typeface="+mj-lt"/>
                <a:ea typeface="+mj-ea"/>
                <a:cs typeface="+mj-cs"/>
                <a:sym typeface="Arial"/>
              </a:rPr>
            </a:br>
            <a:endParaRPr lang="en-GB" sz="1200" dirty="0">
              <a:effectLst/>
              <a:latin typeface="+mj-lt"/>
              <a:ea typeface="+mj-ea"/>
              <a:cs typeface="+mj-cs"/>
              <a:sym typeface="Arial"/>
            </a:endParaRPr>
          </a:p>
          <a:p>
            <a:endParaRPr lang="en-US" dirty="0"/>
          </a:p>
        </p:txBody>
      </p:sp>
    </p:spTree>
    <p:extLst>
      <p:ext uri="{BB962C8B-B14F-4D97-AF65-F5344CB8AC3E}">
        <p14:creationId xmlns:p14="http://schemas.microsoft.com/office/powerpoint/2010/main" val="22227757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200" dirty="0" err="1">
                <a:effectLst/>
                <a:latin typeface="+mj-lt"/>
                <a:ea typeface="+mj-ea"/>
                <a:cs typeface="+mj-cs"/>
                <a:sym typeface="Arial"/>
              </a:rPr>
              <a:t>Ramis</a:t>
            </a:r>
            <a:r>
              <a:rPr lang="en-GB" sz="1200" dirty="0">
                <a:effectLst/>
                <a:latin typeface="+mj-lt"/>
                <a:ea typeface="+mj-ea"/>
                <a:cs typeface="+mj-cs"/>
                <a:sym typeface="Arial"/>
              </a:rPr>
              <a:t> is a BBC Young Reporter. When </a:t>
            </a:r>
            <a:r>
              <a:rPr lang="en-GB" sz="1200" dirty="0" err="1">
                <a:effectLst/>
                <a:latin typeface="+mj-lt"/>
                <a:ea typeface="+mj-ea"/>
                <a:cs typeface="+mj-cs"/>
                <a:sym typeface="Arial"/>
              </a:rPr>
              <a:t>Ramis</a:t>
            </a:r>
            <a:r>
              <a:rPr lang="en-GB" sz="1200" dirty="0">
                <a:effectLst/>
                <a:latin typeface="+mj-lt"/>
                <a:ea typeface="+mj-ea"/>
                <a:cs typeface="+mj-cs"/>
                <a:sym typeface="Arial"/>
              </a:rPr>
              <a:t> was 12 his father died and </a:t>
            </a:r>
            <a:r>
              <a:rPr lang="en-GB" sz="1200" dirty="0" err="1">
                <a:effectLst/>
                <a:latin typeface="+mj-lt"/>
                <a:ea typeface="+mj-ea"/>
                <a:cs typeface="+mj-cs"/>
                <a:sym typeface="Arial"/>
              </a:rPr>
              <a:t>Ramis</a:t>
            </a:r>
            <a:r>
              <a:rPr lang="en-GB" sz="1200" dirty="0">
                <a:effectLst/>
                <a:latin typeface="+mj-lt"/>
                <a:ea typeface="+mj-ea"/>
                <a:cs typeface="+mj-cs"/>
                <a:sym typeface="Arial"/>
              </a:rPr>
              <a:t> struggled with his mental health. He was diagnosed with depression.</a:t>
            </a:r>
            <a:br>
              <a:rPr lang="en-GB" sz="1200" dirty="0">
                <a:effectLst/>
                <a:latin typeface="+mj-lt"/>
                <a:ea typeface="+mj-ea"/>
                <a:cs typeface="+mj-cs"/>
                <a:sym typeface="Arial"/>
              </a:rPr>
            </a:br>
            <a:endParaRPr lang="en-GB" sz="1200" dirty="0">
              <a:effectLst/>
              <a:latin typeface="+mj-lt"/>
              <a:ea typeface="+mj-ea"/>
              <a:cs typeface="+mj-cs"/>
              <a:sym typeface="Arial"/>
            </a:endParaRPr>
          </a:p>
          <a:p>
            <a:r>
              <a:rPr lang="en-GB" sz="1200" dirty="0" err="1">
                <a:effectLst/>
                <a:latin typeface="+mj-lt"/>
                <a:ea typeface="+mj-ea"/>
                <a:cs typeface="+mj-cs"/>
                <a:sym typeface="Arial"/>
              </a:rPr>
              <a:t>Ramis</a:t>
            </a:r>
            <a:r>
              <a:rPr lang="en-GB" sz="1200" dirty="0">
                <a:effectLst/>
                <a:latin typeface="+mj-lt"/>
                <a:ea typeface="+mj-ea"/>
                <a:cs typeface="+mj-cs"/>
                <a:sym typeface="Arial"/>
              </a:rPr>
              <a:t> is using his own experience to talk about the challenges of mental health and religion, mental health and masculinity, and mental health in the Asian and Muslim community.</a:t>
            </a:r>
          </a:p>
          <a:p>
            <a:br>
              <a:rPr lang="en-GB" sz="1200" dirty="0">
                <a:effectLst/>
                <a:latin typeface="+mj-lt"/>
                <a:ea typeface="+mj-ea"/>
                <a:cs typeface="+mj-cs"/>
                <a:sym typeface="Arial"/>
              </a:rPr>
            </a:br>
            <a:endParaRPr lang="en-GB" sz="1200" dirty="0">
              <a:effectLst/>
              <a:latin typeface="+mj-lt"/>
              <a:ea typeface="+mj-ea"/>
              <a:cs typeface="+mj-cs"/>
              <a:sym typeface="Arial"/>
            </a:endParaRPr>
          </a:p>
          <a:p>
            <a:r>
              <a:rPr lang="en-GB" sz="1200" b="1" dirty="0">
                <a:effectLst/>
                <a:latin typeface="+mj-lt"/>
                <a:ea typeface="+mj-ea"/>
                <a:cs typeface="+mj-cs"/>
                <a:sym typeface="Arial"/>
              </a:rPr>
              <a:t>Source:</a:t>
            </a:r>
            <a:endParaRPr lang="en-GB" sz="1200" dirty="0">
              <a:effectLst/>
              <a:latin typeface="+mj-lt"/>
              <a:ea typeface="+mj-ea"/>
              <a:cs typeface="+mj-cs"/>
              <a:sym typeface="Arial"/>
            </a:endParaRPr>
          </a:p>
          <a:p>
            <a:r>
              <a:rPr lang="en-GB" sz="1200" u="sng" dirty="0">
                <a:effectLst/>
                <a:latin typeface="+mj-lt"/>
                <a:ea typeface="+mj-ea"/>
                <a:cs typeface="+mj-cs"/>
                <a:sym typeface="Arial"/>
                <a:hlinkClick r:id="rId3"/>
              </a:rPr>
              <a:t>BBC Youth Reporters Hear Me podcast</a:t>
            </a:r>
            <a:br>
              <a:rPr lang="en-GB" sz="1200" u="sng" dirty="0">
                <a:effectLst/>
                <a:latin typeface="+mj-lt"/>
                <a:ea typeface="+mj-ea"/>
                <a:cs typeface="+mj-cs"/>
                <a:sym typeface="Arial"/>
                <a:hlinkClick r:id="rId3"/>
              </a:rPr>
            </a:br>
            <a:endParaRPr lang="en-GB" sz="1200" dirty="0">
              <a:effectLst/>
              <a:latin typeface="+mj-lt"/>
              <a:ea typeface="+mj-ea"/>
              <a:cs typeface="+mj-cs"/>
              <a:sym typeface="Arial"/>
            </a:endParaRPr>
          </a:p>
          <a:p>
            <a:br>
              <a:rPr lang="en-GB" sz="1200" dirty="0">
                <a:effectLst/>
                <a:latin typeface="+mj-lt"/>
                <a:ea typeface="+mj-ea"/>
                <a:cs typeface="+mj-cs"/>
                <a:sym typeface="Arial"/>
              </a:rPr>
            </a:br>
            <a:endParaRPr lang="en-GB" sz="1200" dirty="0">
              <a:effectLst/>
              <a:latin typeface="+mj-lt"/>
              <a:ea typeface="+mj-ea"/>
              <a:cs typeface="+mj-cs"/>
              <a:sym typeface="Arial"/>
            </a:endParaRPr>
          </a:p>
          <a:p>
            <a:endParaRPr lang="en-US" dirty="0"/>
          </a:p>
        </p:txBody>
      </p:sp>
    </p:spTree>
    <p:extLst>
      <p:ext uri="{BB962C8B-B14F-4D97-AF65-F5344CB8AC3E}">
        <p14:creationId xmlns:p14="http://schemas.microsoft.com/office/powerpoint/2010/main" val="21955692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200" dirty="0">
                <a:effectLst/>
                <a:latin typeface="+mj-lt"/>
                <a:ea typeface="+mj-ea"/>
                <a:cs typeface="+mj-cs"/>
                <a:sym typeface="Arial"/>
              </a:rPr>
              <a:t>Sandy Ibrahim became a member of the Welsh Youth Parliament aged 15, with a mission to use her knowledge of multiple languages and her experience of discrimination to help facilitate mental health support for young people who don’t speak English as a first language. </a:t>
            </a:r>
            <a:br>
              <a:rPr lang="en-GB" sz="1200" dirty="0">
                <a:effectLst/>
                <a:latin typeface="+mj-lt"/>
                <a:ea typeface="+mj-ea"/>
                <a:cs typeface="+mj-cs"/>
                <a:sym typeface="Arial"/>
              </a:rPr>
            </a:br>
            <a:endParaRPr lang="en-GB" sz="1200" dirty="0">
              <a:effectLst/>
              <a:latin typeface="+mj-lt"/>
              <a:ea typeface="+mj-ea"/>
              <a:cs typeface="+mj-cs"/>
              <a:sym typeface="Arial"/>
            </a:endParaRPr>
          </a:p>
          <a:p>
            <a:r>
              <a:rPr lang="en-GB" sz="1200" dirty="0">
                <a:effectLst/>
                <a:latin typeface="+mj-lt"/>
                <a:ea typeface="+mj-ea"/>
                <a:cs typeface="+mj-cs"/>
                <a:sym typeface="Arial"/>
              </a:rPr>
              <a:t>The Welsh Youth Parliament was set up in late 2018 by the National Assembly for Wales to give young people across the country a voice.</a:t>
            </a:r>
            <a:br>
              <a:rPr lang="en-GB" sz="1200" dirty="0">
                <a:effectLst/>
                <a:latin typeface="+mj-lt"/>
                <a:ea typeface="+mj-ea"/>
                <a:cs typeface="+mj-cs"/>
                <a:sym typeface="Arial"/>
              </a:rPr>
            </a:br>
            <a:endParaRPr lang="en-GB" sz="1200" dirty="0">
              <a:effectLst/>
              <a:latin typeface="+mj-lt"/>
              <a:ea typeface="+mj-ea"/>
              <a:cs typeface="+mj-cs"/>
              <a:sym typeface="Arial"/>
            </a:endParaRPr>
          </a:p>
          <a:p>
            <a:r>
              <a:rPr lang="en-GB" sz="1200" b="1" dirty="0">
                <a:effectLst/>
                <a:latin typeface="+mj-lt"/>
                <a:ea typeface="+mj-ea"/>
                <a:cs typeface="+mj-cs"/>
                <a:sym typeface="Arial"/>
              </a:rPr>
              <a:t>Resources:</a:t>
            </a:r>
            <a:endParaRPr lang="en-GB" sz="1200" dirty="0">
              <a:effectLst/>
              <a:latin typeface="+mj-lt"/>
              <a:ea typeface="+mj-ea"/>
              <a:cs typeface="+mj-cs"/>
              <a:sym typeface="Arial"/>
            </a:endParaRPr>
          </a:p>
          <a:p>
            <a:r>
              <a:rPr lang="en-GB" sz="1200" u="sng" dirty="0">
                <a:effectLst/>
                <a:latin typeface="+mj-lt"/>
                <a:ea typeface="+mj-ea"/>
                <a:cs typeface="+mj-cs"/>
                <a:sym typeface="Arial"/>
                <a:hlinkClick r:id="rId3"/>
              </a:rPr>
              <a:t>Welsh Youth Parliament</a:t>
            </a:r>
            <a:endParaRPr lang="en-GB" sz="1200" dirty="0">
              <a:effectLst/>
              <a:latin typeface="+mj-lt"/>
              <a:ea typeface="+mj-ea"/>
              <a:cs typeface="+mj-cs"/>
              <a:sym typeface="Arial"/>
            </a:endParaRPr>
          </a:p>
          <a:p>
            <a:r>
              <a:rPr lang="en-GB" sz="1200" u="sng" dirty="0">
                <a:effectLst/>
                <a:latin typeface="+mj-lt"/>
                <a:ea typeface="+mj-ea"/>
                <a:cs typeface="+mj-cs"/>
                <a:sym typeface="Arial"/>
                <a:hlinkClick r:id="rId4"/>
              </a:rPr>
              <a:t>Refinery 29</a:t>
            </a:r>
            <a:endParaRPr lang="en-GB" sz="1200" dirty="0">
              <a:effectLst/>
              <a:latin typeface="+mj-lt"/>
              <a:ea typeface="+mj-ea"/>
              <a:cs typeface="+mj-cs"/>
              <a:sym typeface="Arial"/>
            </a:endParaRPr>
          </a:p>
          <a:p>
            <a:r>
              <a:rPr lang="en-GB" sz="1200" u="sng" dirty="0">
                <a:effectLst/>
                <a:latin typeface="+mj-lt"/>
                <a:ea typeface="+mj-ea"/>
                <a:cs typeface="+mj-cs"/>
                <a:sym typeface="Arial"/>
                <a:hlinkClick r:id="rId5"/>
              </a:rPr>
              <a:t>Positive.News</a:t>
            </a:r>
            <a:br>
              <a:rPr lang="en-GB" sz="1200" dirty="0">
                <a:effectLst/>
                <a:latin typeface="+mj-lt"/>
                <a:ea typeface="+mj-ea"/>
                <a:cs typeface="+mj-cs"/>
                <a:sym typeface="Arial"/>
              </a:rPr>
            </a:br>
            <a:endParaRPr lang="en-GB" sz="1200" dirty="0">
              <a:effectLst/>
              <a:latin typeface="+mj-lt"/>
              <a:ea typeface="+mj-ea"/>
              <a:cs typeface="+mj-cs"/>
              <a:sym typeface="Arial"/>
            </a:endParaRPr>
          </a:p>
          <a:p>
            <a:r>
              <a:rPr lang="en-GB" sz="1200" u="sng" dirty="0">
                <a:effectLst/>
                <a:latin typeface="+mj-lt"/>
                <a:ea typeface="+mj-ea"/>
                <a:cs typeface="+mj-cs"/>
                <a:sym typeface="Arial"/>
                <a:hlinkClick r:id="rId6"/>
              </a:rPr>
              <a:t>https://sophiakaurbadhan.wordpress.com/</a:t>
            </a:r>
            <a:br>
              <a:rPr lang="en-GB" sz="1200" dirty="0">
                <a:effectLst/>
                <a:latin typeface="+mj-lt"/>
                <a:ea typeface="+mj-ea"/>
                <a:cs typeface="+mj-cs"/>
                <a:sym typeface="Arial"/>
              </a:rPr>
            </a:br>
            <a:endParaRPr lang="en-GB" sz="1200" dirty="0">
              <a:effectLst/>
              <a:latin typeface="+mj-lt"/>
              <a:ea typeface="+mj-ea"/>
              <a:cs typeface="+mj-cs"/>
              <a:sym typeface="Arial"/>
            </a:endParaRPr>
          </a:p>
          <a:p>
            <a:r>
              <a:rPr lang="en-GB" sz="1200" dirty="0">
                <a:effectLst/>
                <a:latin typeface="+mj-lt"/>
                <a:ea typeface="+mj-ea"/>
                <a:cs typeface="+mj-cs"/>
                <a:sym typeface="Arial"/>
              </a:rPr>
              <a:t>Twitter: @</a:t>
            </a:r>
            <a:r>
              <a:rPr lang="en-GB" sz="1200" dirty="0" err="1">
                <a:effectLst/>
                <a:latin typeface="+mj-lt"/>
                <a:ea typeface="+mj-ea"/>
                <a:cs typeface="+mj-cs"/>
                <a:sym typeface="Arial"/>
              </a:rPr>
              <a:t>sophiakbadhan</a:t>
            </a:r>
            <a:br>
              <a:rPr lang="en-GB" sz="1200" dirty="0">
                <a:effectLst/>
                <a:latin typeface="+mj-lt"/>
                <a:ea typeface="+mj-ea"/>
                <a:cs typeface="+mj-cs"/>
                <a:sym typeface="Arial"/>
              </a:rPr>
            </a:br>
            <a:endParaRPr lang="en-GB" sz="1200" dirty="0">
              <a:effectLst/>
              <a:latin typeface="+mj-lt"/>
              <a:ea typeface="+mj-ea"/>
              <a:cs typeface="+mj-cs"/>
              <a:sym typeface="Arial"/>
            </a:endParaRPr>
          </a:p>
          <a:p>
            <a:r>
              <a:rPr lang="en-GB" sz="1200" b="1" dirty="0">
                <a:effectLst/>
                <a:latin typeface="+mj-lt"/>
                <a:ea typeface="+mj-ea"/>
                <a:cs typeface="+mj-cs"/>
                <a:sym typeface="Arial"/>
              </a:rPr>
              <a:t>Sources:</a:t>
            </a:r>
            <a:endParaRPr lang="en-GB" sz="1200" dirty="0">
              <a:effectLst/>
              <a:latin typeface="+mj-lt"/>
              <a:ea typeface="+mj-ea"/>
              <a:cs typeface="+mj-cs"/>
              <a:sym typeface="Arial"/>
            </a:endParaRPr>
          </a:p>
          <a:p>
            <a:r>
              <a:rPr lang="en-GB" sz="1200" u="sng" dirty="0">
                <a:effectLst/>
                <a:latin typeface="+mj-lt"/>
                <a:ea typeface="+mj-ea"/>
                <a:cs typeface="+mj-cs"/>
                <a:sym typeface="Arial"/>
                <a:hlinkClick r:id="rId7"/>
              </a:rPr>
              <a:t>Diana Awards</a:t>
            </a:r>
            <a:endParaRPr lang="en-GB" sz="1200" dirty="0">
              <a:effectLst/>
              <a:latin typeface="+mj-lt"/>
              <a:ea typeface="+mj-ea"/>
              <a:cs typeface="+mj-cs"/>
              <a:sym typeface="Arial"/>
            </a:endParaRPr>
          </a:p>
          <a:p>
            <a:r>
              <a:rPr lang="en-GB" sz="1200" u="sng" dirty="0">
                <a:effectLst/>
                <a:latin typeface="+mj-lt"/>
                <a:ea typeface="+mj-ea"/>
                <a:cs typeface="+mj-cs"/>
                <a:sym typeface="Arial"/>
                <a:hlinkClick r:id="rId4"/>
              </a:rPr>
              <a:t>Refinery 29</a:t>
            </a:r>
            <a:br>
              <a:rPr lang="en-GB" sz="1200" dirty="0">
                <a:effectLst/>
                <a:latin typeface="+mj-lt"/>
                <a:ea typeface="+mj-ea"/>
                <a:cs typeface="+mj-cs"/>
                <a:sym typeface="Arial"/>
              </a:rPr>
            </a:br>
            <a:endParaRPr lang="en-GB" sz="1200" dirty="0">
              <a:effectLst/>
              <a:latin typeface="+mj-lt"/>
              <a:ea typeface="+mj-ea"/>
              <a:cs typeface="+mj-cs"/>
              <a:sym typeface="Arial"/>
            </a:endParaRPr>
          </a:p>
          <a:p>
            <a:endParaRPr lang="en-US" dirty="0"/>
          </a:p>
        </p:txBody>
      </p:sp>
    </p:spTree>
    <p:extLst>
      <p:ext uri="{BB962C8B-B14F-4D97-AF65-F5344CB8AC3E}">
        <p14:creationId xmlns:p14="http://schemas.microsoft.com/office/powerpoint/2010/main" val="2642803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2">
    <p:bg>
      <p:bgPr>
        <a:solidFill>
          <a:srgbClr val="FFFFFF">
            <a:alpha val="97000"/>
          </a:srgbClr>
        </a:solidFill>
        <a:effectLst/>
      </p:bgPr>
    </p:bg>
    <p:spTree>
      <p:nvGrpSpPr>
        <p:cNvPr id="1" name=""/>
        <p:cNvGrpSpPr/>
        <p:nvPr/>
      </p:nvGrpSpPr>
      <p:grpSpPr>
        <a:xfrm>
          <a:off x="0" y="0"/>
          <a:ext cx="0" cy="0"/>
          <a:chOff x="0" y="0"/>
          <a:chExt cx="0" cy="0"/>
        </a:xfrm>
      </p:grpSpPr>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Simple copy">
    <p:spTree>
      <p:nvGrpSpPr>
        <p:cNvPr id="1" name=""/>
        <p:cNvGrpSpPr/>
        <p:nvPr/>
      </p:nvGrpSpPr>
      <p:grpSpPr>
        <a:xfrm>
          <a:off x="0" y="0"/>
          <a:ext cx="0" cy="0"/>
          <a:chOff x="0" y="0"/>
          <a:chExt cx="0" cy="0"/>
        </a:xfrm>
      </p:grpSpPr>
      <p:sp>
        <p:nvSpPr>
          <p:cNvPr id="69" name="Body Level One…"/>
          <p:cNvSpPr txBox="1">
            <a:spLocks noGrp="1"/>
          </p:cNvSpPr>
          <p:nvPr>
            <p:ph type="body" idx="1" hasCustomPrompt="1"/>
          </p:nvPr>
        </p:nvSpPr>
        <p:spPr>
          <a:prstGeom prst="rect">
            <a:avLst/>
          </a:prstGeom>
        </p:spPr>
        <p:txBody>
          <a:bodyPr/>
          <a:lstStyle/>
          <a:p>
            <a:r>
              <a:t>Click to add engaging text</a:t>
            </a:r>
          </a:p>
          <a:p>
            <a:pPr lvl="1"/>
            <a:endParaRPr/>
          </a:p>
          <a:p>
            <a:pPr lvl="2"/>
            <a:endParaRPr/>
          </a:p>
          <a:p>
            <a:pPr lvl="3"/>
            <a:endParaRPr/>
          </a:p>
          <a:p>
            <a:pPr lvl="4"/>
            <a:endParaRPr/>
          </a:p>
        </p:txBody>
      </p:sp>
      <p:sp>
        <p:nvSpPr>
          <p:cNvPr id="70" name="ADD HEADLINE HERE"/>
          <p:cNvSpPr txBox="1">
            <a:spLocks noGrp="1"/>
          </p:cNvSpPr>
          <p:nvPr>
            <p:ph type="title" hasCustomPrompt="1"/>
          </p:nvPr>
        </p:nvSpPr>
        <p:spPr>
          <a:prstGeom prst="rect">
            <a:avLst/>
          </a:prstGeom>
        </p:spPr>
        <p:txBody>
          <a:bodyPr/>
          <a:lstStyle/>
          <a:p>
            <a:r>
              <a:t>ADD HEADLINE HERE</a:t>
            </a:r>
          </a:p>
        </p:txBody>
      </p:sp>
      <p:sp>
        <p:nvSpPr>
          <p:cNvPr id="71"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pic>
        <p:nvPicPr>
          <p:cNvPr id="5" name="Picture 4" descr="A picture containing drawing&#10;&#10;Description automatically generated">
            <a:extLst>
              <a:ext uri="{FF2B5EF4-FFF2-40B4-BE49-F238E27FC236}">
                <a16:creationId xmlns:a16="http://schemas.microsoft.com/office/drawing/2014/main" id="{97B28E08-FD2E-494D-BBAD-8BFE0DE23E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08800" y="5999403"/>
            <a:ext cx="5083200" cy="858597"/>
          </a:xfrm>
          <a:prstGeom prst="rect">
            <a:avLst/>
          </a:prstGeom>
        </p:spPr>
      </p:pic>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ntent and object 8">
    <p:bg>
      <p:bgPr>
        <a:solidFill>
          <a:srgbClr val="00AEEF"/>
        </a:solidFill>
        <a:effectLst/>
      </p:bgPr>
    </p:bg>
    <p:spTree>
      <p:nvGrpSpPr>
        <p:cNvPr id="1" name=""/>
        <p:cNvGrpSpPr/>
        <p:nvPr/>
      </p:nvGrpSpPr>
      <p:grpSpPr>
        <a:xfrm>
          <a:off x="0" y="0"/>
          <a:ext cx="0" cy="0"/>
          <a:chOff x="0" y="0"/>
          <a:chExt cx="0" cy="0"/>
        </a:xfrm>
      </p:grpSpPr>
      <p:sp>
        <p:nvSpPr>
          <p:cNvPr id="59" name="Body Level One…"/>
          <p:cNvSpPr txBox="1">
            <a:spLocks noGrp="1"/>
          </p:cNvSpPr>
          <p:nvPr>
            <p:ph type="body" sz="half" idx="1" hasCustomPrompt="1"/>
          </p:nvPr>
        </p:nvSpPr>
        <p:spPr>
          <a:xfrm>
            <a:off x="433136" y="1735976"/>
            <a:ext cx="6394385" cy="3722957"/>
          </a:xfrm>
          <a:prstGeom prst="rect">
            <a:avLst/>
          </a:prstGeom>
          <a:solidFill>
            <a:srgbClr val="CCCCCC"/>
          </a:solidFill>
        </p:spPr>
        <p:txBody>
          <a:bodyPr lIns="72000" tIns="72000" rIns="72000" bIns="72000"/>
          <a:lstStyle>
            <a:lvl1pPr marL="342900" indent="-342900">
              <a:defRPr sz="3200">
                <a:latin typeface="Univers Next Pro Condensed"/>
                <a:ea typeface="Univers Next Pro Condensed"/>
                <a:cs typeface="Univers Next Pro Condensed"/>
                <a:sym typeface="Univers Next Pro Heavy Condensed"/>
              </a:defRPr>
            </a:lvl1pPr>
            <a:lvl2pPr marL="849084" indent="-391884">
              <a:defRPr sz="3200">
                <a:latin typeface="Univers Next Pro Condensed"/>
                <a:ea typeface="Univers Next Pro Condensed"/>
                <a:cs typeface="Univers Next Pro Condensed"/>
                <a:sym typeface="Univers Next Pro Heavy Condensed"/>
              </a:defRPr>
            </a:lvl2pPr>
            <a:lvl3pPr marL="1295400" indent="-381000">
              <a:defRPr sz="3200">
                <a:latin typeface="Univers Next Pro Condensed"/>
                <a:ea typeface="Univers Next Pro Condensed"/>
                <a:cs typeface="Univers Next Pro Condensed"/>
                <a:sym typeface="Univers Next Pro Heavy Condensed"/>
              </a:defRPr>
            </a:lvl3pPr>
            <a:lvl4pPr marL="1828800" indent="-457200">
              <a:defRPr sz="3200">
                <a:latin typeface="Univers Next Pro Condensed"/>
                <a:ea typeface="Univers Next Pro Condensed"/>
                <a:cs typeface="Univers Next Pro Condensed"/>
                <a:sym typeface="Univers Next Pro Heavy Condensed"/>
              </a:defRPr>
            </a:lvl4pPr>
            <a:lvl5pPr marL="2286000" indent="-457200">
              <a:defRPr sz="3200">
                <a:latin typeface="Univers Next Pro Condensed"/>
                <a:ea typeface="Univers Next Pro Condensed"/>
                <a:cs typeface="Univers Next Pro Condensed"/>
                <a:sym typeface="Univers Next Pro Heavy Condensed"/>
              </a:defRPr>
            </a:lvl5pPr>
          </a:lstStyle>
          <a:p>
            <a:r>
              <a:t>Click to edit text</a:t>
            </a:r>
          </a:p>
          <a:p>
            <a:pPr lvl="1"/>
            <a:endParaRPr/>
          </a:p>
          <a:p>
            <a:pPr lvl="2"/>
            <a:endParaRPr/>
          </a:p>
          <a:p>
            <a:pPr lvl="3"/>
            <a:endParaRPr/>
          </a:p>
          <a:p>
            <a:pPr lvl="4"/>
            <a:endParaRPr/>
          </a:p>
        </p:txBody>
      </p:sp>
      <p:sp>
        <p:nvSpPr>
          <p:cNvPr id="62" name="Slide Number"/>
          <p:cNvSpPr txBox="1">
            <a:spLocks noGrp="1"/>
          </p:cNvSpPr>
          <p:nvPr>
            <p:ph type="sldNum" sz="quarter" idx="2"/>
          </p:nvPr>
        </p:nvSpPr>
        <p:spPr>
          <a:xfrm>
            <a:off x="480000" y="6386364"/>
            <a:ext cx="273652" cy="264251"/>
          </a:xfrm>
          <a:prstGeom prst="rect">
            <a:avLst/>
          </a:prstGeom>
        </p:spPr>
        <p:txBody>
          <a:bodyPr/>
          <a:lstStyle>
            <a:lvl1pPr algn="l">
              <a:defRPr>
                <a:solidFill>
                  <a:srgbClr val="FFFFFF"/>
                </a:solidFill>
              </a:defRPr>
            </a:lvl1pPr>
          </a:lstStyle>
          <a:p>
            <a:fld id="{86CB4B4D-7CA3-9044-876B-883B54F8677D}" type="slidenum">
              <a:t>‹#›</a:t>
            </a:fld>
            <a:endParaRPr/>
          </a:p>
        </p:txBody>
      </p:sp>
      <p:pic>
        <p:nvPicPr>
          <p:cNvPr id="3" name="Picture 2" descr="A close up of a logo&#10;&#10;Description automatically generated">
            <a:extLst>
              <a:ext uri="{FF2B5EF4-FFF2-40B4-BE49-F238E27FC236}">
                <a16:creationId xmlns:a16="http://schemas.microsoft.com/office/drawing/2014/main" id="{7445A5C9-D8F3-C148-A4A6-9DEFF12C7A4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07289" y="5999147"/>
            <a:ext cx="5084711" cy="858853"/>
          </a:xfrm>
          <a:prstGeom prst="rect">
            <a:avLst/>
          </a:prstGeom>
        </p:spPr>
      </p:pic>
    </p:spTree>
    <p:extLst>
      <p:ext uri="{BB962C8B-B14F-4D97-AF65-F5344CB8AC3E}">
        <p14:creationId xmlns:p14="http://schemas.microsoft.com/office/powerpoint/2010/main" val="1454982066"/>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 and object 5">
    <p:spTree>
      <p:nvGrpSpPr>
        <p:cNvPr id="1" name=""/>
        <p:cNvGrpSpPr/>
        <p:nvPr/>
      </p:nvGrpSpPr>
      <p:grpSpPr>
        <a:xfrm>
          <a:off x="0" y="0"/>
          <a:ext cx="0" cy="0"/>
          <a:chOff x="0" y="0"/>
          <a:chExt cx="0" cy="0"/>
        </a:xfrm>
      </p:grpSpPr>
      <p:sp>
        <p:nvSpPr>
          <p:cNvPr id="49" name="Body Level One…"/>
          <p:cNvSpPr txBox="1">
            <a:spLocks noGrp="1"/>
          </p:cNvSpPr>
          <p:nvPr>
            <p:ph type="body" sz="half" idx="1" hasCustomPrompt="1"/>
          </p:nvPr>
        </p:nvSpPr>
        <p:spPr>
          <a:xfrm>
            <a:off x="433136" y="1996205"/>
            <a:ext cx="6394385" cy="3722961"/>
          </a:xfrm>
          <a:prstGeom prst="rect">
            <a:avLst/>
          </a:prstGeom>
          <a:solidFill>
            <a:srgbClr val="00AEEF">
              <a:alpha val="25000"/>
            </a:srgbClr>
          </a:solidFill>
        </p:spPr>
        <p:txBody>
          <a:bodyPr lIns="72000" tIns="72000" rIns="72000" bIns="72000"/>
          <a:lstStyle>
            <a:lvl1pPr marL="342900" indent="-342900">
              <a:defRPr sz="3200">
                <a:latin typeface="Univers Next Pro Condensed"/>
                <a:ea typeface="Univers Next Pro Condensed"/>
                <a:cs typeface="Univers Next Pro Condensed"/>
                <a:sym typeface="Univers Next Pro Heavy Condensed"/>
              </a:defRPr>
            </a:lvl1pPr>
            <a:lvl2pPr marL="849084" indent="-391884">
              <a:defRPr sz="3200">
                <a:latin typeface="Univers Next Pro Condensed"/>
                <a:ea typeface="Univers Next Pro Condensed"/>
                <a:cs typeface="Univers Next Pro Condensed"/>
                <a:sym typeface="Univers Next Pro Heavy Condensed"/>
              </a:defRPr>
            </a:lvl2pPr>
            <a:lvl3pPr marL="1295400" indent="-381000">
              <a:defRPr sz="3200">
                <a:latin typeface="Univers Next Pro Condensed"/>
                <a:ea typeface="Univers Next Pro Condensed"/>
                <a:cs typeface="Univers Next Pro Condensed"/>
                <a:sym typeface="Univers Next Pro Heavy Condensed"/>
              </a:defRPr>
            </a:lvl3pPr>
            <a:lvl4pPr marL="1828800" indent="-457200">
              <a:defRPr sz="3200">
                <a:latin typeface="Univers Next Pro Condensed"/>
                <a:ea typeface="Univers Next Pro Condensed"/>
                <a:cs typeface="Univers Next Pro Condensed"/>
                <a:sym typeface="Univers Next Pro Heavy Condensed"/>
              </a:defRPr>
            </a:lvl4pPr>
            <a:lvl5pPr marL="2286000" indent="-457200">
              <a:defRPr sz="3200">
                <a:latin typeface="Univers Next Pro Condensed"/>
                <a:ea typeface="Univers Next Pro Condensed"/>
                <a:cs typeface="Univers Next Pro Condensed"/>
                <a:sym typeface="Univers Next Pro Heavy Condensed"/>
              </a:defRPr>
            </a:lvl5pPr>
          </a:lstStyle>
          <a:p>
            <a:r>
              <a:t>Click to edit text</a:t>
            </a:r>
          </a:p>
          <a:p>
            <a:pPr lvl="1"/>
            <a:endParaRPr/>
          </a:p>
          <a:p>
            <a:pPr lvl="2"/>
            <a:endParaRPr/>
          </a:p>
          <a:p>
            <a:pPr lvl="3"/>
            <a:endParaRPr/>
          </a:p>
          <a:p>
            <a:pPr lvl="4"/>
            <a:endParaRPr/>
          </a:p>
        </p:txBody>
      </p:sp>
      <p:sp>
        <p:nvSpPr>
          <p:cNvPr id="51" name="Slide Number"/>
          <p:cNvSpPr txBox="1">
            <a:spLocks noGrp="1"/>
          </p:cNvSpPr>
          <p:nvPr>
            <p:ph type="sldNum" sz="quarter" idx="2"/>
          </p:nvPr>
        </p:nvSpPr>
        <p:spPr>
          <a:xfrm>
            <a:off x="359999" y="6386364"/>
            <a:ext cx="273652" cy="264251"/>
          </a:xfrm>
          <a:prstGeom prst="rect">
            <a:avLst/>
          </a:prstGeom>
        </p:spPr>
        <p:txBody>
          <a:bodyPr/>
          <a:lstStyle>
            <a:lvl1pPr algn="l"/>
          </a:lstStyle>
          <a:p>
            <a:fld id="{86CB4B4D-7CA3-9044-876B-883B54F8677D}" type="slidenum">
              <a:t>‹#›</a:t>
            </a:fld>
            <a:endParaRPr/>
          </a:p>
        </p:txBody>
      </p:sp>
      <p:pic>
        <p:nvPicPr>
          <p:cNvPr id="3" name="Picture 2" descr="A picture containing drawing&#10;&#10;Description automatically generated">
            <a:extLst>
              <a:ext uri="{FF2B5EF4-FFF2-40B4-BE49-F238E27FC236}">
                <a16:creationId xmlns:a16="http://schemas.microsoft.com/office/drawing/2014/main" id="{1CE69C29-EDA1-7749-9D9E-A73585C4F3B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08800" y="5999403"/>
            <a:ext cx="5083200" cy="858597"/>
          </a:xfrm>
          <a:prstGeom prst="rect">
            <a:avLst/>
          </a:prstGeom>
        </p:spPr>
      </p:pic>
    </p:spTree>
    <p:extLst>
      <p:ext uri="{BB962C8B-B14F-4D97-AF65-F5344CB8AC3E}">
        <p14:creationId xmlns:p14="http://schemas.microsoft.com/office/powerpoint/2010/main" val="1927707275"/>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1_Content and object 8">
    <p:spTree>
      <p:nvGrpSpPr>
        <p:cNvPr id="1" name=""/>
        <p:cNvGrpSpPr/>
        <p:nvPr/>
      </p:nvGrpSpPr>
      <p:grpSpPr>
        <a:xfrm>
          <a:off x="0" y="0"/>
          <a:ext cx="0" cy="0"/>
          <a:chOff x="0" y="0"/>
          <a:chExt cx="0" cy="0"/>
        </a:xfrm>
      </p:grpSpPr>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3" name="Picture 2" descr="A picture containing sky, outdoor object&#10;&#10;Description automatically generated">
            <a:extLst>
              <a:ext uri="{FF2B5EF4-FFF2-40B4-BE49-F238E27FC236}">
                <a16:creationId xmlns:a16="http://schemas.microsoft.com/office/drawing/2014/main" id="{5DBC4D00-6403-D343-AEAC-65927FB033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0445" r="15772" b="12589"/>
          <a:stretch/>
        </p:blipFill>
        <p:spPr>
          <a:xfrm>
            <a:off x="0" y="0"/>
            <a:ext cx="12192000" cy="6858000"/>
          </a:xfrm>
          <a:prstGeom prst="rect">
            <a:avLst/>
          </a:prstGeom>
        </p:spPr>
      </p:pic>
    </p:spTree>
    <p:extLst>
      <p:ext uri="{BB962C8B-B14F-4D97-AF65-F5344CB8AC3E}">
        <p14:creationId xmlns:p14="http://schemas.microsoft.com/office/powerpoint/2010/main" val="428155130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UUK_WIDE_FECright_blue_rgb copy.jpg" descr="UUK_WIDE_FECright_blue_rgb copy.jpg"/>
          <p:cNvPicPr>
            <a:picLocks noChangeAspect="1"/>
          </p:cNvPicPr>
          <p:nvPr/>
        </p:nvPicPr>
        <p:blipFill>
          <a:blip r:embed="rId7"/>
          <a:stretch>
            <a:fillRect/>
          </a:stretch>
        </p:blipFill>
        <p:spPr>
          <a:xfrm>
            <a:off x="7112000" y="5996149"/>
            <a:ext cx="5080000" cy="861854"/>
          </a:xfrm>
          <a:prstGeom prst="rect">
            <a:avLst/>
          </a:prstGeom>
          <a:ln w="12700">
            <a:miter lim="400000"/>
          </a:ln>
        </p:spPr>
      </p:pic>
      <p:sp>
        <p:nvSpPr>
          <p:cNvPr id="3" name="Body Level One…"/>
          <p:cNvSpPr txBox="1">
            <a:spLocks noGrp="1"/>
          </p:cNvSpPr>
          <p:nvPr>
            <p:ph type="body" idx="1" hasCustomPrompt="1"/>
          </p:nvPr>
        </p:nvSpPr>
        <p:spPr>
          <a:xfrm>
            <a:off x="687387" y="1600221"/>
            <a:ext cx="10858501" cy="40925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Click to add engaging text</a:t>
            </a:r>
          </a:p>
          <a:p>
            <a:pPr lvl="1"/>
            <a:endParaRPr/>
          </a:p>
          <a:p>
            <a:pPr lvl="2"/>
            <a:endParaRPr/>
          </a:p>
          <a:p>
            <a:pPr lvl="3"/>
            <a:endParaRPr/>
          </a:p>
          <a:p>
            <a:pPr lvl="4"/>
            <a:endParaRPr/>
          </a:p>
        </p:txBody>
      </p:sp>
      <p:sp>
        <p:nvSpPr>
          <p:cNvPr id="4" name="ADD HEADLINE HERE"/>
          <p:cNvSpPr txBox="1">
            <a:spLocks noGrp="1"/>
          </p:cNvSpPr>
          <p:nvPr>
            <p:ph type="title" hasCustomPrompt="1"/>
          </p:nvPr>
        </p:nvSpPr>
        <p:spPr>
          <a:xfrm>
            <a:off x="687387" y="612257"/>
            <a:ext cx="10858501" cy="8163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p>
            <a:r>
              <a:t>ADD HEADLINE HERE</a:t>
            </a:r>
          </a:p>
        </p:txBody>
      </p:sp>
      <p:sp>
        <p:nvSpPr>
          <p:cNvPr id="5" name="Slide Number"/>
          <p:cNvSpPr txBox="1">
            <a:spLocks noGrp="1"/>
          </p:cNvSpPr>
          <p:nvPr>
            <p:ph type="sldNum" sz="quarter" idx="2"/>
          </p:nvPr>
        </p:nvSpPr>
        <p:spPr>
          <a:xfrm>
            <a:off x="8463948" y="6224225"/>
            <a:ext cx="273652" cy="264251"/>
          </a:xfrm>
          <a:prstGeom prst="rect">
            <a:avLst/>
          </a:prstGeom>
          <a:ln w="12700">
            <a:miter lim="400000"/>
          </a:ln>
        </p:spPr>
        <p:txBody>
          <a:bodyPr wrap="none" lIns="45718" tIns="45718" rIns="45718" bIns="45718"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0" r:id="rId1"/>
    <p:sldLayoutId id="2147483655" r:id="rId2"/>
    <p:sldLayoutId id="2147483656" r:id="rId3"/>
    <p:sldLayoutId id="2147483657" r:id="rId4"/>
    <p:sldLayoutId id="2147483658" r:id="rId5"/>
  </p:sldLayoutIdLst>
  <p:transition spd="med"/>
  <p:txStyles>
    <p:titleStyle>
      <a:lvl1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1pPr>
      <a:lvl2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2pPr>
      <a:lvl3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3pPr>
      <a:lvl4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4pPr>
      <a:lvl5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5pPr>
      <a:lvl6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6pPr>
      <a:lvl7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7pPr>
      <a:lvl8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8pPr>
      <a:lvl9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9pPr>
    </p:titleStyle>
    <p:bodyStyle>
      <a:lvl1pPr marL="457200" marR="0" indent="-4572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1pPr>
      <a:lvl2pPr marL="857250" marR="0" indent="-40005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2pPr>
      <a:lvl3pPr marL="1234438" marR="0" indent="-320038"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3pPr>
      <a:lvl4pPr marL="17272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4pPr>
      <a:lvl5pPr marL="2273300" marR="0" indent="-4445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5pPr>
      <a:lvl6pPr marL="26416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6pPr>
      <a:lvl7pPr marL="30988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7pPr>
      <a:lvl8pPr marL="35560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8pPr>
      <a:lvl9pPr marL="40132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1.JPG"/><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itting on a couch&#10;&#10;Description automatically generated with medium confidence">
            <a:extLst>
              <a:ext uri="{FF2B5EF4-FFF2-40B4-BE49-F238E27FC236}">
                <a16:creationId xmlns:a16="http://schemas.microsoft.com/office/drawing/2014/main" id="{D855C4B4-07AE-EB49-B92E-4DFF37107C30}"/>
              </a:ext>
            </a:extLst>
          </p:cNvPr>
          <p:cNvPicPr>
            <a:picLocks noChangeAspect="1"/>
          </p:cNvPicPr>
          <p:nvPr/>
        </p:nvPicPr>
        <p:blipFill rotWithShape="1">
          <a:blip r:embed="rId3">
            <a:extLst>
              <a:ext uri="{28A0092B-C50C-407E-A947-70E740481C1C}">
                <a14:useLocalDpi xmlns:a14="http://schemas.microsoft.com/office/drawing/2010/main" val="0"/>
              </a:ext>
            </a:extLst>
          </a:blip>
          <a:srcRect l="6810" b="21397"/>
          <a:stretch/>
        </p:blipFill>
        <p:spPr>
          <a:xfrm>
            <a:off x="-39485" y="-8747"/>
            <a:ext cx="12249884" cy="6866747"/>
          </a:xfrm>
          <a:prstGeom prst="rect">
            <a:avLst/>
          </a:prstGeom>
        </p:spPr>
      </p:pic>
      <p:sp>
        <p:nvSpPr>
          <p:cNvPr id="82" name="Rectangle"/>
          <p:cNvSpPr/>
          <p:nvPr/>
        </p:nvSpPr>
        <p:spPr>
          <a:xfrm>
            <a:off x="-39482" y="4072297"/>
            <a:ext cx="5866541" cy="1422755"/>
          </a:xfrm>
          <a:prstGeom prst="rect">
            <a:avLst/>
          </a:prstGeom>
          <a:solidFill>
            <a:srgbClr val="000000"/>
          </a:solidFill>
          <a:ln w="12700">
            <a:miter lim="400000"/>
          </a:ln>
        </p:spPr>
        <p:txBody>
          <a:bodyPr lIns="45718" tIns="45718" rIns="45718" bIns="45718" anchor="ctr"/>
          <a:lstStyle/>
          <a:p>
            <a:endParaRPr/>
          </a:p>
        </p:txBody>
      </p:sp>
      <p:sp>
        <p:nvSpPr>
          <p:cNvPr id="84" name="Rectangle"/>
          <p:cNvSpPr/>
          <p:nvPr/>
        </p:nvSpPr>
        <p:spPr>
          <a:xfrm>
            <a:off x="-39485" y="3343705"/>
            <a:ext cx="3162853" cy="722061"/>
          </a:xfrm>
          <a:prstGeom prst="rect">
            <a:avLst/>
          </a:prstGeom>
          <a:solidFill>
            <a:srgbClr val="00AEEF"/>
          </a:solidFill>
          <a:ln w="12700">
            <a:miter lim="400000"/>
          </a:ln>
        </p:spPr>
        <p:txBody>
          <a:bodyPr lIns="45718" tIns="45718" rIns="45718" bIns="45718" anchor="ctr"/>
          <a:lstStyle/>
          <a:p>
            <a:endParaRPr/>
          </a:p>
        </p:txBody>
      </p:sp>
      <p:sp>
        <p:nvSpPr>
          <p:cNvPr id="85" name="Part 2A: It’s My Right – Activity Quiz"/>
          <p:cNvSpPr txBox="1"/>
          <p:nvPr/>
        </p:nvSpPr>
        <p:spPr>
          <a:xfrm>
            <a:off x="61550" y="3343705"/>
            <a:ext cx="3020699" cy="7155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14300" tIns="114300" rIns="114300" bIns="114300">
            <a:spAutoFit/>
          </a:bodyPr>
          <a:lstStyle>
            <a:lvl1pPr indent="88900">
              <a:lnSpc>
                <a:spcPct val="90000"/>
              </a:lnSpc>
              <a:defRPr sz="3500" b="1" cap="all" spc="218">
                <a:solidFill>
                  <a:srgbClr val="FFFFFF"/>
                </a:solidFill>
              </a:defRPr>
            </a:lvl1pPr>
          </a:lstStyle>
          <a:p>
            <a:r>
              <a:rPr dirty="0"/>
              <a:t>Activity </a:t>
            </a:r>
            <a:r>
              <a:rPr lang="en-GB" dirty="0"/>
              <a:t>6</a:t>
            </a:r>
            <a:endParaRPr dirty="0"/>
          </a:p>
        </p:txBody>
      </p:sp>
      <p:sp>
        <p:nvSpPr>
          <p:cNvPr id="88" name="Part 2A: It’s My Right – Activity Quiz"/>
          <p:cNvSpPr txBox="1"/>
          <p:nvPr/>
        </p:nvSpPr>
        <p:spPr>
          <a:xfrm>
            <a:off x="61552" y="4131784"/>
            <a:ext cx="5765507" cy="13697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14300" tIns="114300" rIns="114300" bIns="114300">
            <a:spAutoFit/>
          </a:bodyPr>
          <a:lstStyle/>
          <a:p>
            <a:pPr indent="88900">
              <a:lnSpc>
                <a:spcPct val="110000"/>
              </a:lnSpc>
              <a:defRPr sz="3500" b="1" cap="all" spc="218">
                <a:solidFill>
                  <a:srgbClr val="FFFFFF"/>
                </a:solidFill>
              </a:defRPr>
            </a:pPr>
            <a:r>
              <a:rPr lang="en-GB" sz="3500" cap="all" dirty="0"/>
              <a:t>Youth advocates </a:t>
            </a:r>
          </a:p>
          <a:p>
            <a:pPr indent="88900">
              <a:lnSpc>
                <a:spcPct val="110000"/>
              </a:lnSpc>
              <a:defRPr sz="3500" b="1" cap="all" spc="218">
                <a:solidFill>
                  <a:srgbClr val="FFFFFF"/>
                </a:solidFill>
              </a:defRPr>
            </a:pPr>
            <a:r>
              <a:rPr lang="en-GB" sz="3500" cap="all" dirty="0"/>
              <a:t>for mental health</a:t>
            </a:r>
            <a:endParaRPr dirty="0"/>
          </a:p>
        </p:txBody>
      </p:sp>
      <p:pic>
        <p:nvPicPr>
          <p:cNvPr id="3" name="Picture 2" descr="A picture containing food&#10;&#10;Description automatically generated">
            <a:extLst>
              <a:ext uri="{FF2B5EF4-FFF2-40B4-BE49-F238E27FC236}">
                <a16:creationId xmlns:a16="http://schemas.microsoft.com/office/drawing/2014/main" id="{614176A9-57BF-4443-A429-F7D0140E1D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3921" y="0"/>
            <a:ext cx="2329988" cy="2041317"/>
          </a:xfrm>
          <a:prstGeom prst="rect">
            <a:avLst/>
          </a:prstGeom>
        </p:spPr>
      </p:pic>
      <p:sp>
        <p:nvSpPr>
          <p:cNvPr id="8" name="Rectangle 7">
            <a:extLst>
              <a:ext uri="{FF2B5EF4-FFF2-40B4-BE49-F238E27FC236}">
                <a16:creationId xmlns:a16="http://schemas.microsoft.com/office/drawing/2014/main" id="{0CD76E8E-C549-4345-A132-87313585D290}"/>
              </a:ext>
            </a:extLst>
          </p:cNvPr>
          <p:cNvSpPr/>
          <p:nvPr/>
        </p:nvSpPr>
        <p:spPr>
          <a:xfrm>
            <a:off x="7440912" y="6611779"/>
            <a:ext cx="6096000" cy="246221"/>
          </a:xfrm>
          <a:prstGeom prst="rect">
            <a:avLst/>
          </a:prstGeom>
        </p:spPr>
        <p:txBody>
          <a:bodyPr lIns="91440" tIns="45720" rIns="91440" bIns="4572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9pPr>
          </a:lstStyle>
          <a:p>
            <a:r>
              <a:rPr lang="en-GB" sz="1000" dirty="0">
                <a:solidFill>
                  <a:schemeClr val="bg1"/>
                </a:solidFill>
              </a:rPr>
              <a:t>UNICEF UK, registered charity England &amp; Wales (1072612) Scotland (SC043677).</a:t>
            </a:r>
          </a:p>
        </p:txBody>
      </p:sp>
      <p:pic>
        <p:nvPicPr>
          <p:cNvPr id="2" name="Picture 3" descr="Graphical user interface, text&#10;&#10;Description automatically generated">
            <a:extLst>
              <a:ext uri="{FF2B5EF4-FFF2-40B4-BE49-F238E27FC236}">
                <a16:creationId xmlns:a16="http://schemas.microsoft.com/office/drawing/2014/main" id="{F5F5A7D4-38B2-435C-87BB-0A8511EE4E81}"/>
              </a:ext>
            </a:extLst>
          </p:cNvPr>
          <p:cNvPicPr>
            <a:picLocks noChangeAspect="1"/>
          </p:cNvPicPr>
          <p:nvPr/>
        </p:nvPicPr>
        <p:blipFill>
          <a:blip r:embed="rId5"/>
          <a:stretch>
            <a:fillRect/>
          </a:stretch>
        </p:blipFill>
        <p:spPr>
          <a:xfrm>
            <a:off x="207822" y="5443964"/>
            <a:ext cx="3648452" cy="1656866"/>
          </a:xfrm>
          <a:prstGeom prst="rect">
            <a:avLst/>
          </a:prstGeom>
        </p:spPr>
      </p:pic>
      <p:sp>
        <p:nvSpPr>
          <p:cNvPr id="10" name="Rectangle 9">
            <a:extLst>
              <a:ext uri="{FF2B5EF4-FFF2-40B4-BE49-F238E27FC236}">
                <a16:creationId xmlns:a16="http://schemas.microsoft.com/office/drawing/2014/main" id="{A75CCE52-57FC-4E70-8F93-DCA1B6FE57CB}"/>
              </a:ext>
            </a:extLst>
          </p:cNvPr>
          <p:cNvSpPr/>
          <p:nvPr/>
        </p:nvSpPr>
        <p:spPr>
          <a:xfrm>
            <a:off x="11109881" y="57871"/>
            <a:ext cx="1080745" cy="400110"/>
          </a:xfrm>
          <a:prstGeom prst="rect">
            <a:avLst/>
          </a:prstGeom>
        </p:spPr>
        <p:txBody>
          <a:bodyPr wrap="none" lIns="91440" tIns="45720" rIns="91440" bIns="4572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9pPr>
          </a:lstStyle>
          <a:p>
            <a:r>
              <a:rPr lang="en-US" sz="1000" dirty="0">
                <a:solidFill>
                  <a:schemeClr val="bg1"/>
                </a:solidFill>
              </a:rPr>
              <a:t>© </a:t>
            </a:r>
            <a:r>
              <a:rPr lang="en-US" sz="1000" dirty="0">
                <a:solidFill>
                  <a:schemeClr val="bg1"/>
                </a:solidFill>
                <a:ea typeface="+mj-lt"/>
                <a:cs typeface="+mj-lt"/>
              </a:rPr>
              <a:t>Hauwa </a:t>
            </a:r>
            <a:r>
              <a:rPr lang="en-US" sz="1000" dirty="0" err="1">
                <a:solidFill>
                  <a:schemeClr val="bg1"/>
                </a:solidFill>
                <a:ea typeface="+mj-lt"/>
                <a:cs typeface="+mj-lt"/>
              </a:rPr>
              <a:t>Ojeifo</a:t>
            </a:r>
            <a:endParaRPr lang="en-US" sz="1000" dirty="0" err="1">
              <a:solidFill>
                <a:schemeClr val="bg1"/>
              </a:solidFill>
            </a:endParaRPr>
          </a:p>
          <a:p>
            <a:endParaRPr lang="en-US" sz="1000" dirty="0">
              <a:solidFill>
                <a:schemeClr val="bg1"/>
              </a:solidFill>
            </a:endParaRPr>
          </a:p>
        </p:txBody>
      </p:sp>
    </p:spTree>
    <p:extLst>
      <p:ext uri="{BB962C8B-B14F-4D97-AF65-F5344CB8AC3E}">
        <p14:creationId xmlns:p14="http://schemas.microsoft.com/office/powerpoint/2010/main" val="855999508"/>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ith a beard&#10;&#10;Description automatically generated with medium confidence">
            <a:extLst>
              <a:ext uri="{FF2B5EF4-FFF2-40B4-BE49-F238E27FC236}">
                <a16:creationId xmlns:a16="http://schemas.microsoft.com/office/drawing/2014/main" id="{065EC377-0877-2F45-AB26-14A2602BBD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
        <p:nvSpPr>
          <p:cNvPr id="82" name="Rectangle"/>
          <p:cNvSpPr/>
          <p:nvPr/>
        </p:nvSpPr>
        <p:spPr>
          <a:xfrm>
            <a:off x="-1" y="6027715"/>
            <a:ext cx="12192001" cy="830285"/>
          </a:xfrm>
          <a:prstGeom prst="rect">
            <a:avLst/>
          </a:prstGeom>
          <a:solidFill>
            <a:srgbClr val="000000"/>
          </a:solidFill>
          <a:ln w="12700">
            <a:miter lim="400000"/>
          </a:ln>
        </p:spPr>
        <p:txBody>
          <a:bodyPr lIns="45718" tIns="45718" rIns="45718" bIns="45718" anchor="ctr"/>
          <a:lstStyle/>
          <a:p>
            <a:endParaRPr dirty="0"/>
          </a:p>
        </p:txBody>
      </p:sp>
      <p:sp>
        <p:nvSpPr>
          <p:cNvPr id="88" name="Part 2A: It’s My Right – Activity Quiz"/>
          <p:cNvSpPr txBox="1"/>
          <p:nvPr/>
        </p:nvSpPr>
        <p:spPr>
          <a:xfrm>
            <a:off x="0" y="6054192"/>
            <a:ext cx="12471400" cy="7305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14300" tIns="114300" rIns="114300" bIns="114300">
            <a:spAutoFit/>
          </a:bodyPr>
          <a:lstStyle/>
          <a:p>
            <a:pPr indent="88900">
              <a:lnSpc>
                <a:spcPct val="110000"/>
              </a:lnSpc>
              <a:defRPr sz="3500" b="1" cap="all" spc="218">
                <a:solidFill>
                  <a:srgbClr val="FFFFFF"/>
                </a:solidFill>
              </a:defRPr>
            </a:pPr>
            <a:r>
              <a:rPr lang="en-GB" sz="3200" cap="all" dirty="0"/>
              <a:t>MENTAL HEALTH ADVOCATE, USA</a:t>
            </a:r>
            <a:endParaRPr sz="3200" dirty="0"/>
          </a:p>
        </p:txBody>
      </p:sp>
      <p:grpSp>
        <p:nvGrpSpPr>
          <p:cNvPr id="15" name="Group 14">
            <a:extLst>
              <a:ext uri="{FF2B5EF4-FFF2-40B4-BE49-F238E27FC236}">
                <a16:creationId xmlns:a16="http://schemas.microsoft.com/office/drawing/2014/main" id="{4D3C2A00-F7E4-2B43-9FA0-E08F13225F06}"/>
              </a:ext>
            </a:extLst>
          </p:cNvPr>
          <p:cNvGrpSpPr/>
          <p:nvPr/>
        </p:nvGrpSpPr>
        <p:grpSpPr>
          <a:xfrm>
            <a:off x="-1" y="5197428"/>
            <a:ext cx="4928838" cy="830285"/>
            <a:chOff x="-1" y="4211997"/>
            <a:chExt cx="3675391" cy="830285"/>
          </a:xfrm>
        </p:grpSpPr>
        <p:sp>
          <p:nvSpPr>
            <p:cNvPr id="19" name="Rectangle">
              <a:extLst>
                <a:ext uri="{FF2B5EF4-FFF2-40B4-BE49-F238E27FC236}">
                  <a16:creationId xmlns:a16="http://schemas.microsoft.com/office/drawing/2014/main" id="{FD4008E6-BD06-054A-8D87-6F78E2358DBE}"/>
                </a:ext>
              </a:extLst>
            </p:cNvPr>
            <p:cNvSpPr/>
            <p:nvPr/>
          </p:nvSpPr>
          <p:spPr>
            <a:xfrm>
              <a:off x="0" y="4211997"/>
              <a:ext cx="2803202" cy="830285"/>
            </a:xfrm>
            <a:prstGeom prst="rect">
              <a:avLst/>
            </a:prstGeom>
            <a:solidFill>
              <a:srgbClr val="00AEEF"/>
            </a:solidFill>
            <a:ln w="12700">
              <a:miter lim="400000"/>
            </a:ln>
          </p:spPr>
          <p:txBody>
            <a:bodyPr lIns="45718" tIns="45718" rIns="45718" bIns="45718" anchor="ctr"/>
            <a:lstStyle/>
            <a:p>
              <a:endParaRPr/>
            </a:p>
          </p:txBody>
        </p:sp>
        <p:sp>
          <p:nvSpPr>
            <p:cNvPr id="20" name="Part 2A: It’s My Right – Activity Quiz">
              <a:extLst>
                <a:ext uri="{FF2B5EF4-FFF2-40B4-BE49-F238E27FC236}">
                  <a16:creationId xmlns:a16="http://schemas.microsoft.com/office/drawing/2014/main" id="{E83770FE-B651-8741-8F8A-A7EE1835BC01}"/>
                </a:ext>
              </a:extLst>
            </p:cNvPr>
            <p:cNvSpPr txBox="1"/>
            <p:nvPr/>
          </p:nvSpPr>
          <p:spPr>
            <a:xfrm>
              <a:off x="-1" y="4238474"/>
              <a:ext cx="3675391" cy="7773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14300" tIns="114300" rIns="114300" bIns="114300">
              <a:spAutoFit/>
            </a:bodyPr>
            <a:lstStyle/>
            <a:p>
              <a:pPr indent="88900">
                <a:lnSpc>
                  <a:spcPct val="110000"/>
                </a:lnSpc>
                <a:defRPr sz="3500" b="1" cap="all" spc="218">
                  <a:solidFill>
                    <a:srgbClr val="FFFFFF"/>
                  </a:solidFill>
                </a:defRPr>
              </a:pPr>
              <a:r>
                <a:rPr lang="en-GB" sz="3500" cap="all" dirty="0"/>
                <a:t>SATVIK SETHI</a:t>
              </a:r>
              <a:endParaRPr dirty="0"/>
            </a:p>
          </p:txBody>
        </p:sp>
      </p:grpSp>
    </p:spTree>
    <p:extLst>
      <p:ext uri="{BB962C8B-B14F-4D97-AF65-F5344CB8AC3E}">
        <p14:creationId xmlns:p14="http://schemas.microsoft.com/office/powerpoint/2010/main" val="3973346636"/>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miling person wearing glasses&#10;&#10;Description automatically generated with low confidence">
            <a:extLst>
              <a:ext uri="{FF2B5EF4-FFF2-40B4-BE49-F238E27FC236}">
                <a16:creationId xmlns:a16="http://schemas.microsoft.com/office/drawing/2014/main" id="{92A47792-3449-7347-AAC9-2699C99B5CE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681" b="8681"/>
          <a:stretch/>
        </p:blipFill>
        <p:spPr>
          <a:xfrm>
            <a:off x="-2" y="0"/>
            <a:ext cx="12192000" cy="6711426"/>
          </a:xfrm>
          <a:prstGeom prst="rect">
            <a:avLst/>
          </a:prstGeom>
        </p:spPr>
      </p:pic>
      <p:sp>
        <p:nvSpPr>
          <p:cNvPr id="82" name="Rectangle"/>
          <p:cNvSpPr/>
          <p:nvPr/>
        </p:nvSpPr>
        <p:spPr>
          <a:xfrm>
            <a:off x="-1" y="6027715"/>
            <a:ext cx="12192001" cy="830285"/>
          </a:xfrm>
          <a:prstGeom prst="rect">
            <a:avLst/>
          </a:prstGeom>
          <a:solidFill>
            <a:srgbClr val="000000"/>
          </a:solidFill>
          <a:ln w="12700">
            <a:miter lim="400000"/>
          </a:ln>
        </p:spPr>
        <p:txBody>
          <a:bodyPr lIns="45718" tIns="45718" rIns="45718" bIns="45718" anchor="ctr"/>
          <a:lstStyle/>
          <a:p>
            <a:endParaRPr dirty="0"/>
          </a:p>
        </p:txBody>
      </p:sp>
      <p:sp>
        <p:nvSpPr>
          <p:cNvPr id="88" name="Part 2A: It’s My Right – Activity Quiz"/>
          <p:cNvSpPr txBox="1"/>
          <p:nvPr/>
        </p:nvSpPr>
        <p:spPr>
          <a:xfrm>
            <a:off x="0" y="6054192"/>
            <a:ext cx="12471400" cy="7305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14300" tIns="114300" rIns="114300" bIns="114300">
            <a:spAutoFit/>
          </a:bodyPr>
          <a:lstStyle/>
          <a:p>
            <a:pPr indent="88900">
              <a:lnSpc>
                <a:spcPct val="110000"/>
              </a:lnSpc>
              <a:defRPr sz="3500" b="1" cap="all" spc="218">
                <a:solidFill>
                  <a:srgbClr val="FFFFFF"/>
                </a:solidFill>
              </a:defRPr>
            </a:pPr>
            <a:r>
              <a:rPr lang="en-GB" sz="3200" cap="all" dirty="0"/>
              <a:t>LGBTQ+ mental health advocate, USA</a:t>
            </a:r>
            <a:endParaRPr sz="3200" dirty="0"/>
          </a:p>
        </p:txBody>
      </p:sp>
      <p:grpSp>
        <p:nvGrpSpPr>
          <p:cNvPr id="15" name="Group 14">
            <a:extLst>
              <a:ext uri="{FF2B5EF4-FFF2-40B4-BE49-F238E27FC236}">
                <a16:creationId xmlns:a16="http://schemas.microsoft.com/office/drawing/2014/main" id="{4D3C2A00-F7E4-2B43-9FA0-E08F13225F06}"/>
              </a:ext>
            </a:extLst>
          </p:cNvPr>
          <p:cNvGrpSpPr/>
          <p:nvPr/>
        </p:nvGrpSpPr>
        <p:grpSpPr>
          <a:xfrm>
            <a:off x="-1" y="5197428"/>
            <a:ext cx="4521201" cy="830285"/>
            <a:chOff x="-1" y="4211997"/>
            <a:chExt cx="3371419" cy="830285"/>
          </a:xfrm>
        </p:grpSpPr>
        <p:sp>
          <p:nvSpPr>
            <p:cNvPr id="19" name="Rectangle">
              <a:extLst>
                <a:ext uri="{FF2B5EF4-FFF2-40B4-BE49-F238E27FC236}">
                  <a16:creationId xmlns:a16="http://schemas.microsoft.com/office/drawing/2014/main" id="{FD4008E6-BD06-054A-8D87-6F78E2358DBE}"/>
                </a:ext>
              </a:extLst>
            </p:cNvPr>
            <p:cNvSpPr/>
            <p:nvPr/>
          </p:nvSpPr>
          <p:spPr>
            <a:xfrm>
              <a:off x="0" y="4211997"/>
              <a:ext cx="3371418" cy="830285"/>
            </a:xfrm>
            <a:prstGeom prst="rect">
              <a:avLst/>
            </a:prstGeom>
            <a:solidFill>
              <a:srgbClr val="00AEEF"/>
            </a:solidFill>
            <a:ln w="12700">
              <a:miter lim="400000"/>
            </a:ln>
          </p:spPr>
          <p:txBody>
            <a:bodyPr lIns="45718" tIns="45718" rIns="45718" bIns="45718" anchor="ctr"/>
            <a:lstStyle/>
            <a:p>
              <a:endParaRPr/>
            </a:p>
          </p:txBody>
        </p:sp>
        <p:sp>
          <p:nvSpPr>
            <p:cNvPr id="20" name="Part 2A: It’s My Right – Activity Quiz">
              <a:extLst>
                <a:ext uri="{FF2B5EF4-FFF2-40B4-BE49-F238E27FC236}">
                  <a16:creationId xmlns:a16="http://schemas.microsoft.com/office/drawing/2014/main" id="{E83770FE-B651-8741-8F8A-A7EE1835BC01}"/>
                </a:ext>
              </a:extLst>
            </p:cNvPr>
            <p:cNvSpPr txBox="1"/>
            <p:nvPr/>
          </p:nvSpPr>
          <p:spPr>
            <a:xfrm>
              <a:off x="-1" y="4238474"/>
              <a:ext cx="3219895" cy="7773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14300" tIns="114300" rIns="114300" bIns="114300">
              <a:spAutoFit/>
            </a:bodyPr>
            <a:lstStyle/>
            <a:p>
              <a:pPr indent="88900">
                <a:lnSpc>
                  <a:spcPct val="110000"/>
                </a:lnSpc>
                <a:defRPr sz="3500" b="1" cap="all" spc="218">
                  <a:solidFill>
                    <a:srgbClr val="FFFFFF"/>
                  </a:solidFill>
                </a:defRPr>
              </a:pPr>
              <a:r>
                <a:rPr lang="en-GB" sz="3500" cap="all" dirty="0"/>
                <a:t>OSE ARHEGHAN</a:t>
              </a:r>
              <a:endParaRPr dirty="0"/>
            </a:p>
          </p:txBody>
        </p:sp>
      </p:grpSp>
    </p:spTree>
    <p:extLst>
      <p:ext uri="{BB962C8B-B14F-4D97-AF65-F5344CB8AC3E}">
        <p14:creationId xmlns:p14="http://schemas.microsoft.com/office/powerpoint/2010/main" val="1489770424"/>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a:extLst>
              <a:ext uri="{FF2B5EF4-FFF2-40B4-BE49-F238E27FC236}">
                <a16:creationId xmlns:a16="http://schemas.microsoft.com/office/drawing/2014/main" id="{3C4BC3B0-4552-403C-9412-907A1D32699F}"/>
              </a:ext>
            </a:extLst>
          </p:cNvPr>
          <p:cNvSpPr/>
          <p:nvPr/>
        </p:nvSpPr>
        <p:spPr>
          <a:xfrm>
            <a:off x="3064547" y="2391413"/>
            <a:ext cx="4465806" cy="739196"/>
          </a:xfrm>
          <a:prstGeom prst="rect">
            <a:avLst/>
          </a:prstGeom>
          <a:solidFill>
            <a:srgbClr val="000000"/>
          </a:solidFill>
          <a:ln w="12700">
            <a:miter lim="400000"/>
          </a:ln>
        </p:spPr>
        <p:txBody>
          <a:bodyPr lIns="45718" tIns="45718" rIns="45718" bIns="45718" anchor="ctr"/>
          <a:lstStyle/>
          <a:p>
            <a:endParaRPr/>
          </a:p>
        </p:txBody>
      </p:sp>
      <p:sp>
        <p:nvSpPr>
          <p:cNvPr id="3" name="Rectangle">
            <a:extLst>
              <a:ext uri="{FF2B5EF4-FFF2-40B4-BE49-F238E27FC236}">
                <a16:creationId xmlns:a16="http://schemas.microsoft.com/office/drawing/2014/main" id="{603004C2-F910-46C1-88D3-56FE1752F1AB}"/>
              </a:ext>
            </a:extLst>
          </p:cNvPr>
          <p:cNvSpPr/>
          <p:nvPr/>
        </p:nvSpPr>
        <p:spPr>
          <a:xfrm>
            <a:off x="3064547" y="1707854"/>
            <a:ext cx="6303571" cy="716785"/>
          </a:xfrm>
          <a:prstGeom prst="rect">
            <a:avLst/>
          </a:prstGeom>
          <a:solidFill>
            <a:srgbClr val="000000"/>
          </a:solidFill>
          <a:ln w="12700">
            <a:miter lim="400000"/>
          </a:ln>
        </p:spPr>
        <p:txBody>
          <a:bodyPr lIns="45718" tIns="45718" rIns="45718" bIns="45718" anchor="ctr"/>
          <a:lstStyle/>
          <a:p>
            <a:endParaRPr/>
          </a:p>
        </p:txBody>
      </p:sp>
      <p:sp>
        <p:nvSpPr>
          <p:cNvPr id="9" name="Part 2A: It’s My Right – Activity Quiz">
            <a:extLst>
              <a:ext uri="{FF2B5EF4-FFF2-40B4-BE49-F238E27FC236}">
                <a16:creationId xmlns:a16="http://schemas.microsoft.com/office/drawing/2014/main" id="{B7F02F7A-FFC5-4F57-A162-F5191C3CAC7E}"/>
              </a:ext>
            </a:extLst>
          </p:cNvPr>
          <p:cNvSpPr txBox="1"/>
          <p:nvPr/>
        </p:nvSpPr>
        <p:spPr>
          <a:xfrm>
            <a:off x="3109551" y="1711312"/>
            <a:ext cx="6404242" cy="13697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14300" tIns="114300" rIns="114300" bIns="114300" anchor="t">
            <a:spAutoFit/>
          </a:bodyPr>
          <a:lstStyle/>
          <a:p>
            <a:pPr indent="88900">
              <a:lnSpc>
                <a:spcPct val="110000"/>
              </a:lnSpc>
              <a:defRPr sz="3500" b="1" cap="all" spc="218">
                <a:solidFill>
                  <a:srgbClr val="FFFFFF"/>
                </a:solidFill>
              </a:defRPr>
            </a:pPr>
            <a:r>
              <a:rPr lang="en-GB" sz="3500" cap="all" dirty="0"/>
              <a:t>EXPRESS YOURSELF ON MENTAL HEALTH</a:t>
            </a:r>
            <a:endParaRPr lang="en-GB" dirty="0"/>
          </a:p>
        </p:txBody>
      </p:sp>
      <p:pic>
        <p:nvPicPr>
          <p:cNvPr id="5" name="Picture 5">
            <a:extLst>
              <a:ext uri="{FF2B5EF4-FFF2-40B4-BE49-F238E27FC236}">
                <a16:creationId xmlns:a16="http://schemas.microsoft.com/office/drawing/2014/main" id="{7B1D5C78-641C-40F4-9FBA-B949D59375F5}"/>
              </a:ext>
            </a:extLst>
          </p:cNvPr>
          <p:cNvPicPr>
            <a:picLocks noChangeAspect="1"/>
          </p:cNvPicPr>
          <p:nvPr/>
        </p:nvPicPr>
        <p:blipFill>
          <a:blip r:embed="rId3"/>
          <a:stretch>
            <a:fillRect/>
          </a:stretch>
        </p:blipFill>
        <p:spPr>
          <a:xfrm>
            <a:off x="51548" y="2158527"/>
            <a:ext cx="6116170" cy="6104415"/>
          </a:xfrm>
          <a:prstGeom prst="rect">
            <a:avLst/>
          </a:prstGeom>
        </p:spPr>
      </p:pic>
    </p:spTree>
    <p:extLst>
      <p:ext uri="{BB962C8B-B14F-4D97-AF65-F5344CB8AC3E}">
        <p14:creationId xmlns:p14="http://schemas.microsoft.com/office/powerpoint/2010/main" val="2635473512"/>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traight Connector 14">
            <a:extLst>
              <a:ext uri="{FF2B5EF4-FFF2-40B4-BE49-F238E27FC236}">
                <a16:creationId xmlns:a16="http://schemas.microsoft.com/office/drawing/2014/main" id="{6D9378A6-FE16-AF42-AB04-D2C86F130CFB}"/>
              </a:ext>
            </a:extLst>
          </p:cNvPr>
          <p:cNvSpPr/>
          <p:nvPr/>
        </p:nvSpPr>
        <p:spPr>
          <a:xfrm flipV="1">
            <a:off x="0" y="1622885"/>
            <a:ext cx="12191999" cy="0"/>
          </a:xfrm>
          <a:prstGeom prst="line">
            <a:avLst/>
          </a:prstGeom>
          <a:ln w="44450">
            <a:solidFill>
              <a:srgbClr val="00AEEF"/>
            </a:solidFill>
            <a:prstDash val="lgDash"/>
            <a:miter/>
          </a:ln>
        </p:spPr>
        <p:txBody>
          <a:bodyPr lIns="45718" tIns="45718" rIns="45718" bIns="45718"/>
          <a:lstStyle/>
          <a:p>
            <a:endParaRPr/>
          </a:p>
        </p:txBody>
      </p:sp>
      <p:sp>
        <p:nvSpPr>
          <p:cNvPr id="13" name="Title 1">
            <a:extLst>
              <a:ext uri="{FF2B5EF4-FFF2-40B4-BE49-F238E27FC236}">
                <a16:creationId xmlns:a16="http://schemas.microsoft.com/office/drawing/2014/main" id="{089C1867-7793-1E4B-851A-F3380D11BFD7}"/>
              </a:ext>
            </a:extLst>
          </p:cNvPr>
          <p:cNvSpPr txBox="1">
            <a:spLocks noGrp="1"/>
          </p:cNvSpPr>
          <p:nvPr>
            <p:ph type="title"/>
          </p:nvPr>
        </p:nvSpPr>
        <p:spPr>
          <a:xfrm>
            <a:off x="567467" y="638846"/>
            <a:ext cx="11624532" cy="774314"/>
          </a:xfrm>
          <a:prstGeom prst="rect">
            <a:avLst/>
          </a:prstGeom>
        </p:spPr>
        <p:txBody>
          <a:bodyPr>
            <a:normAutofit/>
          </a:bodyPr>
          <a:lstStyle>
            <a:lvl1pPr defTabSz="667512">
              <a:defRPr sz="3500" spc="100">
                <a:solidFill>
                  <a:srgbClr val="00AEEF"/>
                </a:solidFill>
              </a:defRPr>
            </a:lvl1pPr>
          </a:lstStyle>
          <a:p>
            <a:pPr>
              <a:lnSpc>
                <a:spcPct val="100000"/>
              </a:lnSpc>
              <a:spcAft>
                <a:spcPts val="1200"/>
              </a:spcAft>
            </a:pPr>
            <a:r>
              <a:rPr lang="en-GB" sz="3600" dirty="0"/>
              <a:t>LET’S WRITE A MENTAL HEALTH HAIKU</a:t>
            </a:r>
            <a:endParaRPr lang="en-GB" sz="3600" b="0" dirty="0">
              <a:solidFill>
                <a:schemeClr val="bg1"/>
              </a:solidFill>
            </a:endParaRPr>
          </a:p>
        </p:txBody>
      </p:sp>
      <p:sp>
        <p:nvSpPr>
          <p:cNvPr id="6" name="TextBox 5">
            <a:extLst>
              <a:ext uri="{FF2B5EF4-FFF2-40B4-BE49-F238E27FC236}">
                <a16:creationId xmlns:a16="http://schemas.microsoft.com/office/drawing/2014/main" id="{83B3B639-5A6E-8E44-811C-45C90C4A4363}"/>
              </a:ext>
            </a:extLst>
          </p:cNvPr>
          <p:cNvSpPr txBox="1"/>
          <p:nvPr/>
        </p:nvSpPr>
        <p:spPr>
          <a:xfrm>
            <a:off x="567466" y="2099441"/>
            <a:ext cx="8957533" cy="28623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457200" indent="-457200">
              <a:buFont typeface="Arial" panose="020B0604020202020204" pitchFamily="34" charset="0"/>
              <a:buChar char="•"/>
            </a:pPr>
            <a:r>
              <a:rPr lang="en-GB" sz="3600" dirty="0">
                <a:solidFill>
                  <a:srgbClr val="00AEEF"/>
                </a:solidFill>
              </a:rPr>
              <a:t>A haiku is a poem with three lines</a:t>
            </a:r>
          </a:p>
          <a:p>
            <a:pPr marL="285750" indent="-285750">
              <a:buFont typeface="Arial" panose="020B0604020202020204" pitchFamily="34" charset="0"/>
              <a:buChar char="•"/>
            </a:pPr>
            <a:endParaRPr lang="en-GB" sz="3600" dirty="0">
              <a:solidFill>
                <a:srgbClr val="00AEEF"/>
              </a:solidFill>
            </a:endParaRPr>
          </a:p>
          <a:p>
            <a:pPr marL="285750" indent="-285750">
              <a:buFont typeface="Arial" panose="020B0604020202020204" pitchFamily="34" charset="0"/>
              <a:buChar char="•"/>
            </a:pPr>
            <a:r>
              <a:rPr lang="en-GB" sz="3600" dirty="0">
                <a:solidFill>
                  <a:srgbClr val="00AEEF"/>
                </a:solidFill>
              </a:rPr>
              <a:t>5 syllables</a:t>
            </a:r>
          </a:p>
          <a:p>
            <a:pPr marL="285750" indent="-285750">
              <a:buFont typeface="Arial" panose="020B0604020202020204" pitchFamily="34" charset="0"/>
              <a:buChar char="•"/>
            </a:pPr>
            <a:r>
              <a:rPr lang="en-GB" sz="3600" dirty="0">
                <a:solidFill>
                  <a:srgbClr val="00AEEF"/>
                </a:solidFill>
              </a:rPr>
              <a:t>7 syllables</a:t>
            </a:r>
          </a:p>
          <a:p>
            <a:pPr marL="285750" indent="-285750">
              <a:buFont typeface="Arial" panose="020B0604020202020204" pitchFamily="34" charset="0"/>
              <a:buChar char="•"/>
            </a:pPr>
            <a:r>
              <a:rPr lang="en-GB" sz="3600" dirty="0">
                <a:solidFill>
                  <a:srgbClr val="00AEEF"/>
                </a:solidFill>
              </a:rPr>
              <a:t>5 syllables</a:t>
            </a:r>
          </a:p>
        </p:txBody>
      </p:sp>
    </p:spTree>
    <p:extLst>
      <p:ext uri="{BB962C8B-B14F-4D97-AF65-F5344CB8AC3E}">
        <p14:creationId xmlns:p14="http://schemas.microsoft.com/office/powerpoint/2010/main" val="2895268101"/>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9502354-0140-134A-944A-017F1550A2C0}"/>
              </a:ext>
            </a:extLst>
          </p:cNvPr>
          <p:cNvSpPr txBox="1">
            <a:spLocks noGrp="1"/>
          </p:cNvSpPr>
          <p:nvPr>
            <p:ph type="title"/>
          </p:nvPr>
        </p:nvSpPr>
        <p:spPr>
          <a:xfrm>
            <a:off x="7145851" y="2233208"/>
            <a:ext cx="4673600" cy="2110354"/>
          </a:xfrm>
          <a:prstGeom prst="rect">
            <a:avLst/>
          </a:prstGeom>
        </p:spPr>
        <p:txBody>
          <a:bodyPr>
            <a:noAutofit/>
          </a:bodyPr>
          <a:lstStyle>
            <a:lvl1pPr defTabSz="576072">
              <a:defRPr sz="3000" spc="100"/>
            </a:lvl1pPr>
          </a:lstStyle>
          <a:p>
            <a:r>
              <a:rPr lang="en-GB" sz="2400" b="0" spc="0" dirty="0">
                <a:solidFill>
                  <a:schemeClr val="tx1"/>
                </a:solidFill>
                <a:latin typeface="+mj-ea"/>
              </a:rPr>
              <a:t>Breathe in and breathe out</a:t>
            </a:r>
            <a:br>
              <a:rPr lang="en-GB" sz="2400" b="0" spc="0" dirty="0">
                <a:solidFill>
                  <a:schemeClr val="tx1"/>
                </a:solidFill>
                <a:latin typeface="+mj-ea"/>
              </a:rPr>
            </a:br>
            <a:r>
              <a:rPr lang="en-GB" sz="2400" b="0" spc="0" dirty="0">
                <a:solidFill>
                  <a:schemeClr val="tx1"/>
                </a:solidFill>
                <a:latin typeface="+mj-ea"/>
              </a:rPr>
              <a:t>We all have good and bad days</a:t>
            </a:r>
            <a:br>
              <a:rPr lang="en-GB" sz="2400" b="0" spc="0" dirty="0">
                <a:solidFill>
                  <a:schemeClr val="tx1"/>
                </a:solidFill>
                <a:latin typeface="+mj-ea"/>
              </a:rPr>
            </a:br>
            <a:r>
              <a:rPr lang="en-GB" sz="2400" b="0" spc="0" dirty="0">
                <a:solidFill>
                  <a:schemeClr val="tx1"/>
                </a:solidFill>
                <a:latin typeface="+mj-ea"/>
              </a:rPr>
              <a:t>Body and mind health</a:t>
            </a:r>
            <a:br>
              <a:rPr lang="en-GB" sz="2400" b="0" spc="0" dirty="0">
                <a:solidFill>
                  <a:schemeClr val="tx1"/>
                </a:solidFill>
                <a:latin typeface="+mj-ea"/>
              </a:rPr>
            </a:br>
            <a:br>
              <a:rPr lang="en-GB" sz="2400" b="0" spc="0" dirty="0">
                <a:solidFill>
                  <a:schemeClr val="tx1"/>
                </a:solidFill>
                <a:latin typeface="+mj-ea"/>
              </a:rPr>
            </a:br>
            <a:br>
              <a:rPr lang="en-GB" sz="2400" b="0" spc="0" dirty="0">
                <a:latin typeface="+mj-ea"/>
              </a:rPr>
            </a:br>
            <a:br>
              <a:rPr lang="en-GB" sz="2400" b="0" spc="0" dirty="0">
                <a:latin typeface="+mj-ea"/>
              </a:rPr>
            </a:br>
            <a:r>
              <a:rPr lang="en-GB" sz="2400" b="0" spc="0" dirty="0">
                <a:solidFill>
                  <a:schemeClr val="tx1"/>
                </a:solidFill>
                <a:latin typeface="+mj-ea"/>
              </a:rPr>
              <a:t>An ocean of thoughts</a:t>
            </a:r>
            <a:br>
              <a:rPr lang="en-GB" sz="2400" b="0" spc="0" dirty="0">
                <a:solidFill>
                  <a:schemeClr val="tx1"/>
                </a:solidFill>
                <a:latin typeface="+mj-ea"/>
              </a:rPr>
            </a:br>
            <a:r>
              <a:rPr lang="en-GB" sz="2400" b="0" spc="0" dirty="0">
                <a:solidFill>
                  <a:schemeClr val="tx1"/>
                </a:solidFill>
                <a:latin typeface="+mj-ea"/>
              </a:rPr>
              <a:t>I worry my destiny</a:t>
            </a:r>
            <a:br>
              <a:rPr lang="en-GB" sz="2400" b="0" spc="0" dirty="0">
                <a:solidFill>
                  <a:schemeClr val="tx1"/>
                </a:solidFill>
                <a:latin typeface="+mj-ea"/>
              </a:rPr>
            </a:br>
            <a:r>
              <a:rPr lang="en-GB" sz="2400" b="0" spc="0" dirty="0">
                <a:solidFill>
                  <a:schemeClr val="tx1"/>
                </a:solidFill>
                <a:latin typeface="+mj-ea"/>
              </a:rPr>
              <a:t>Is fearing everyday</a:t>
            </a:r>
            <a:endParaRPr lang="en-GB" sz="2400" b="0" cap="none" spc="0" dirty="0">
              <a:solidFill>
                <a:schemeClr val="tx1"/>
              </a:solidFill>
              <a:latin typeface="+mj-ea"/>
            </a:endParaRPr>
          </a:p>
        </p:txBody>
      </p:sp>
      <p:sp>
        <p:nvSpPr>
          <p:cNvPr id="9" name="Title 1">
            <a:extLst>
              <a:ext uri="{FF2B5EF4-FFF2-40B4-BE49-F238E27FC236}">
                <a16:creationId xmlns:a16="http://schemas.microsoft.com/office/drawing/2014/main" id="{748E9E2A-F2D5-1048-8A9E-3C24C119556E}"/>
              </a:ext>
            </a:extLst>
          </p:cNvPr>
          <p:cNvSpPr txBox="1">
            <a:spLocks/>
          </p:cNvSpPr>
          <p:nvPr/>
        </p:nvSpPr>
        <p:spPr>
          <a:xfrm>
            <a:off x="7145851" y="4858717"/>
            <a:ext cx="4163015" cy="571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Autofit/>
          </a:bodyPr>
          <a:lstStyle>
            <a:lvl1pPr marL="0" marR="0" indent="0" algn="l" defTabSz="576072" rtl="0" latinLnBrk="0">
              <a:lnSpc>
                <a:spcPct val="90000"/>
              </a:lnSpc>
              <a:spcBef>
                <a:spcPts val="0"/>
              </a:spcBef>
              <a:spcAft>
                <a:spcPts val="0"/>
              </a:spcAft>
              <a:buClrTx/>
              <a:buSzTx/>
              <a:buFontTx/>
              <a:buNone/>
              <a:tabLst/>
              <a:defRPr sz="3000" b="1" i="0" u="none" strike="noStrike" cap="none" spc="100" baseline="0">
                <a:solidFill>
                  <a:srgbClr val="00AEEF"/>
                </a:solidFill>
                <a:uFillTx/>
                <a:latin typeface="+mj-lt"/>
                <a:ea typeface="+mj-ea"/>
                <a:cs typeface="+mj-cs"/>
                <a:sym typeface="Arial"/>
              </a:defRPr>
            </a:lvl1pPr>
            <a:lvl2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2pPr>
            <a:lvl3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3pPr>
            <a:lvl4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4pPr>
            <a:lvl5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5pPr>
            <a:lvl6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6pPr>
            <a:lvl7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7pPr>
            <a:lvl8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8pPr>
            <a:lvl9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9pPr>
          </a:lstStyle>
          <a:p>
            <a:pPr hangingPunct="1"/>
            <a:r>
              <a:rPr lang="en-GB" sz="2400" b="0" spc="0" dirty="0">
                <a:solidFill>
                  <a:schemeClr val="tx1">
                    <a:lumMod val="65000"/>
                    <a:lumOff val="35000"/>
                  </a:schemeClr>
                </a:solidFill>
                <a:latin typeface="+mj-ea"/>
              </a:rPr>
              <a:t>- Elsa, 14, USA</a:t>
            </a:r>
          </a:p>
        </p:txBody>
      </p:sp>
      <p:pic>
        <p:nvPicPr>
          <p:cNvPr id="7" name="Picture 6" descr="A picture containing person, wall, indoor&#10;&#10;Description automatically generated">
            <a:extLst>
              <a:ext uri="{FF2B5EF4-FFF2-40B4-BE49-F238E27FC236}">
                <a16:creationId xmlns:a16="http://schemas.microsoft.com/office/drawing/2014/main" id="{BD2FEA75-9989-1849-9667-E3B63357D5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625"/>
          <a:stretch/>
        </p:blipFill>
        <p:spPr>
          <a:xfrm rot="5400000">
            <a:off x="-381000" y="381000"/>
            <a:ext cx="6858000" cy="6096000"/>
          </a:xfrm>
          <a:prstGeom prst="rect">
            <a:avLst/>
          </a:prstGeom>
        </p:spPr>
      </p:pic>
      <p:sp>
        <p:nvSpPr>
          <p:cNvPr id="3" name="Rectangle 2">
            <a:extLst>
              <a:ext uri="{FF2B5EF4-FFF2-40B4-BE49-F238E27FC236}">
                <a16:creationId xmlns:a16="http://schemas.microsoft.com/office/drawing/2014/main" id="{D5427CDE-3113-4151-A4C4-4C82A3ECC070}"/>
              </a:ext>
            </a:extLst>
          </p:cNvPr>
          <p:cNvSpPr/>
          <p:nvPr/>
        </p:nvSpPr>
        <p:spPr>
          <a:xfrm>
            <a:off x="4262996" y="81488"/>
            <a:ext cx="1826141" cy="400110"/>
          </a:xfrm>
          <a:prstGeom prst="rect">
            <a:avLst/>
          </a:prstGeom>
        </p:spPr>
        <p:txBody>
          <a:bodyPr wrap="none" lIns="91440" tIns="45720" rIns="91440" bIns="4572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9pPr>
          </a:lstStyle>
          <a:p>
            <a:r>
              <a:rPr lang="en-US" sz="1000" dirty="0">
                <a:solidFill>
                  <a:schemeClr val="bg1"/>
                </a:solidFill>
              </a:rPr>
              <a:t>© UNICEF</a:t>
            </a:r>
            <a:r>
              <a:rPr lang="en-US" sz="1000" dirty="0">
                <a:solidFill>
                  <a:schemeClr val="bg1"/>
                </a:solidFill>
                <a:ea typeface="+mj-lt"/>
                <a:cs typeface="+mj-lt"/>
              </a:rPr>
              <a:t>/</a:t>
            </a:r>
            <a:r>
              <a:rPr lang="en-US" sz="1000" dirty="0" err="1">
                <a:solidFill>
                  <a:schemeClr val="bg1"/>
                </a:solidFill>
                <a:ea typeface="+mj-lt"/>
                <a:cs typeface="+mj-lt"/>
              </a:rPr>
              <a:t>Shitanshu</a:t>
            </a:r>
            <a:r>
              <a:rPr lang="en-US" sz="1000" dirty="0">
                <a:solidFill>
                  <a:schemeClr val="bg1"/>
                </a:solidFill>
                <a:ea typeface="+mj-lt"/>
                <a:cs typeface="+mj-lt"/>
              </a:rPr>
              <a:t> Dhakal</a:t>
            </a:r>
            <a:endParaRPr lang="en-US" sz="1000" dirty="0">
              <a:solidFill>
                <a:schemeClr val="bg1"/>
              </a:solidFill>
            </a:endParaRPr>
          </a:p>
          <a:p>
            <a:endParaRPr lang="en-US" sz="1000" dirty="0">
              <a:solidFill>
                <a:schemeClr val="bg1"/>
              </a:solidFill>
            </a:endParaRPr>
          </a:p>
        </p:txBody>
      </p:sp>
    </p:spTree>
    <p:extLst>
      <p:ext uri="{BB962C8B-B14F-4D97-AF65-F5344CB8AC3E}">
        <p14:creationId xmlns:p14="http://schemas.microsoft.com/office/powerpoint/2010/main" val="1837900426"/>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4E6DD918-1405-C74E-8406-1B872BD68D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4742" y="250391"/>
            <a:ext cx="2971545" cy="2993956"/>
          </a:xfrm>
          <a:prstGeom prst="rect">
            <a:avLst/>
          </a:prstGeom>
        </p:spPr>
      </p:pic>
      <p:sp>
        <p:nvSpPr>
          <p:cNvPr id="2" name="Rectangle">
            <a:extLst>
              <a:ext uri="{FF2B5EF4-FFF2-40B4-BE49-F238E27FC236}">
                <a16:creationId xmlns:a16="http://schemas.microsoft.com/office/drawing/2014/main" id="{8B09EE23-D56E-48E7-84FB-50B22576A933}"/>
              </a:ext>
            </a:extLst>
          </p:cNvPr>
          <p:cNvSpPr/>
          <p:nvPr/>
        </p:nvSpPr>
        <p:spPr>
          <a:xfrm>
            <a:off x="3781724" y="3063767"/>
            <a:ext cx="4219277" cy="716785"/>
          </a:xfrm>
          <a:prstGeom prst="rect">
            <a:avLst/>
          </a:prstGeom>
          <a:solidFill>
            <a:srgbClr val="000000"/>
          </a:solidFill>
          <a:ln w="12700">
            <a:miter lim="400000"/>
          </a:ln>
        </p:spPr>
        <p:txBody>
          <a:bodyPr lIns="45718" tIns="45718" rIns="45718" bIns="45718" anchor="ctr"/>
          <a:lstStyle/>
          <a:p>
            <a:endParaRPr/>
          </a:p>
        </p:txBody>
      </p:sp>
      <p:sp>
        <p:nvSpPr>
          <p:cNvPr id="11" name="Rectangle">
            <a:extLst>
              <a:ext uri="{FF2B5EF4-FFF2-40B4-BE49-F238E27FC236}">
                <a16:creationId xmlns:a16="http://schemas.microsoft.com/office/drawing/2014/main" id="{97059239-F517-40BE-8220-69F9F436577A}"/>
              </a:ext>
            </a:extLst>
          </p:cNvPr>
          <p:cNvSpPr/>
          <p:nvPr/>
        </p:nvSpPr>
        <p:spPr>
          <a:xfrm>
            <a:off x="3781724" y="2380208"/>
            <a:ext cx="2672866" cy="716785"/>
          </a:xfrm>
          <a:prstGeom prst="rect">
            <a:avLst/>
          </a:prstGeom>
          <a:solidFill>
            <a:srgbClr val="000000"/>
          </a:solidFill>
          <a:ln w="12700">
            <a:miter lim="400000"/>
          </a:ln>
        </p:spPr>
        <p:txBody>
          <a:bodyPr lIns="45718" tIns="45718" rIns="45718" bIns="45718" anchor="ctr"/>
          <a:lstStyle/>
          <a:p>
            <a:endParaRPr/>
          </a:p>
        </p:txBody>
      </p:sp>
      <p:sp>
        <p:nvSpPr>
          <p:cNvPr id="7" name="Part 2A: It’s My Right – Activity Quiz">
            <a:extLst>
              <a:ext uri="{FF2B5EF4-FFF2-40B4-BE49-F238E27FC236}">
                <a16:creationId xmlns:a16="http://schemas.microsoft.com/office/drawing/2014/main" id="{3E90EF2A-D53E-4462-967E-C65562F45C94}"/>
              </a:ext>
            </a:extLst>
          </p:cNvPr>
          <p:cNvSpPr txBox="1"/>
          <p:nvPr/>
        </p:nvSpPr>
        <p:spPr>
          <a:xfrm>
            <a:off x="3826728" y="2383666"/>
            <a:ext cx="5765507" cy="13697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14300" tIns="114300" rIns="114300" bIns="114300" anchor="t">
            <a:spAutoFit/>
          </a:bodyPr>
          <a:lstStyle/>
          <a:p>
            <a:pPr indent="88900">
              <a:lnSpc>
                <a:spcPct val="110000"/>
              </a:lnSpc>
              <a:defRPr sz="3500" b="1" cap="all" spc="218">
                <a:solidFill>
                  <a:srgbClr val="FFFFFF"/>
                </a:solidFill>
              </a:defRPr>
            </a:pPr>
            <a:r>
              <a:rPr lang="en-GB" sz="3500" cap="all" dirty="0"/>
              <a:t>WHAT IS MINDFULNESS?</a:t>
            </a:r>
            <a:endParaRPr lang="en-GB" dirty="0"/>
          </a:p>
        </p:txBody>
      </p:sp>
      <p:pic>
        <p:nvPicPr>
          <p:cNvPr id="6" name="Picture 7" descr="A picture containing vessel, mug&#10;&#10;Description automatically generated">
            <a:extLst>
              <a:ext uri="{FF2B5EF4-FFF2-40B4-BE49-F238E27FC236}">
                <a16:creationId xmlns:a16="http://schemas.microsoft.com/office/drawing/2014/main" id="{429F8763-7201-44F3-AB87-943E2D04971D}"/>
              </a:ext>
            </a:extLst>
          </p:cNvPr>
          <p:cNvPicPr>
            <a:picLocks noChangeAspect="1"/>
          </p:cNvPicPr>
          <p:nvPr/>
        </p:nvPicPr>
        <p:blipFill>
          <a:blip r:embed="rId4"/>
          <a:stretch>
            <a:fillRect/>
          </a:stretch>
        </p:blipFill>
        <p:spPr>
          <a:xfrm>
            <a:off x="8041341" y="3671352"/>
            <a:ext cx="2429436" cy="2428827"/>
          </a:xfrm>
          <a:prstGeom prst="rect">
            <a:avLst/>
          </a:prstGeom>
        </p:spPr>
      </p:pic>
      <p:pic>
        <p:nvPicPr>
          <p:cNvPr id="8" name="Picture 9" descr="Icon&#10;&#10;Description automatically generated">
            <a:extLst>
              <a:ext uri="{FF2B5EF4-FFF2-40B4-BE49-F238E27FC236}">
                <a16:creationId xmlns:a16="http://schemas.microsoft.com/office/drawing/2014/main" id="{6AF404C3-4786-4AE9-8D98-1389B4254DED}"/>
              </a:ext>
            </a:extLst>
          </p:cNvPr>
          <p:cNvPicPr>
            <a:picLocks noChangeAspect="1"/>
          </p:cNvPicPr>
          <p:nvPr/>
        </p:nvPicPr>
        <p:blipFill>
          <a:blip r:embed="rId5"/>
          <a:stretch>
            <a:fillRect/>
          </a:stretch>
        </p:blipFill>
        <p:spPr>
          <a:xfrm>
            <a:off x="9173136" y="401246"/>
            <a:ext cx="2395817" cy="3119566"/>
          </a:xfrm>
          <a:prstGeom prst="rect">
            <a:avLst/>
          </a:prstGeom>
        </p:spPr>
      </p:pic>
      <p:pic>
        <p:nvPicPr>
          <p:cNvPr id="10" name="Picture 11" descr="Icon&#10;&#10;Description automatically generated">
            <a:extLst>
              <a:ext uri="{FF2B5EF4-FFF2-40B4-BE49-F238E27FC236}">
                <a16:creationId xmlns:a16="http://schemas.microsoft.com/office/drawing/2014/main" id="{73375F8F-2FF5-45AB-9176-84A60A51040E}"/>
              </a:ext>
            </a:extLst>
          </p:cNvPr>
          <p:cNvPicPr>
            <a:picLocks noChangeAspect="1"/>
          </p:cNvPicPr>
          <p:nvPr/>
        </p:nvPicPr>
        <p:blipFill>
          <a:blip r:embed="rId6"/>
          <a:stretch>
            <a:fillRect/>
          </a:stretch>
        </p:blipFill>
        <p:spPr>
          <a:xfrm>
            <a:off x="555812" y="3775938"/>
            <a:ext cx="2743200" cy="2645478"/>
          </a:xfrm>
          <a:prstGeom prst="rect">
            <a:avLst/>
          </a:prstGeom>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traight Connector 14">
            <a:extLst>
              <a:ext uri="{FF2B5EF4-FFF2-40B4-BE49-F238E27FC236}">
                <a16:creationId xmlns:a16="http://schemas.microsoft.com/office/drawing/2014/main" id="{6D9378A6-FE16-AF42-AB04-D2C86F130CFB}"/>
              </a:ext>
            </a:extLst>
          </p:cNvPr>
          <p:cNvSpPr/>
          <p:nvPr/>
        </p:nvSpPr>
        <p:spPr>
          <a:xfrm flipV="1">
            <a:off x="0" y="1622885"/>
            <a:ext cx="12191999" cy="0"/>
          </a:xfrm>
          <a:prstGeom prst="line">
            <a:avLst/>
          </a:prstGeom>
          <a:ln w="44450">
            <a:solidFill>
              <a:srgbClr val="00AEEF"/>
            </a:solidFill>
            <a:prstDash val="lgDash"/>
            <a:miter/>
          </a:ln>
        </p:spPr>
        <p:txBody>
          <a:bodyPr lIns="45718" tIns="45718" rIns="45718" bIns="45718"/>
          <a:lstStyle/>
          <a:p>
            <a:endParaRPr/>
          </a:p>
        </p:txBody>
      </p:sp>
      <p:pic>
        <p:nvPicPr>
          <p:cNvPr id="2" name="Picture 2" descr="A picture containing tree, person, outdoor, people&#10;&#10;Description automatically generated">
            <a:extLst>
              <a:ext uri="{FF2B5EF4-FFF2-40B4-BE49-F238E27FC236}">
                <a16:creationId xmlns:a16="http://schemas.microsoft.com/office/drawing/2014/main" id="{E4546F39-53C8-4A60-BDBD-DD301B614887}"/>
              </a:ext>
            </a:extLst>
          </p:cNvPr>
          <p:cNvPicPr>
            <a:picLocks noChangeAspect="1"/>
          </p:cNvPicPr>
          <p:nvPr/>
        </p:nvPicPr>
        <p:blipFill rotWithShape="1">
          <a:blip r:embed="rId3"/>
          <a:srcRect r="240" b="15523"/>
          <a:stretch/>
        </p:blipFill>
        <p:spPr>
          <a:xfrm>
            <a:off x="-5751" y="-662794"/>
            <a:ext cx="13310569" cy="7524021"/>
          </a:xfrm>
          <a:prstGeom prst="rect">
            <a:avLst/>
          </a:prstGeom>
        </p:spPr>
      </p:pic>
      <p:sp>
        <p:nvSpPr>
          <p:cNvPr id="4" name="Rectangle 3">
            <a:extLst>
              <a:ext uri="{FF2B5EF4-FFF2-40B4-BE49-F238E27FC236}">
                <a16:creationId xmlns:a16="http://schemas.microsoft.com/office/drawing/2014/main" id="{C284656B-5AEF-414D-964D-53B5C65684E6}"/>
              </a:ext>
            </a:extLst>
          </p:cNvPr>
          <p:cNvSpPr/>
          <p:nvPr/>
        </p:nvSpPr>
        <p:spPr>
          <a:xfrm>
            <a:off x="-127419" y="526750"/>
            <a:ext cx="8865079" cy="914400"/>
          </a:xfrm>
          <a:prstGeom prst="rect">
            <a:avLst/>
          </a:prstGeom>
          <a:solidFill>
            <a:srgbClr val="00AEE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j-lt"/>
              <a:ea typeface="+mj-ea"/>
              <a:cs typeface="+mj-cs"/>
              <a:sym typeface="Arial"/>
            </a:endParaRPr>
          </a:p>
        </p:txBody>
      </p:sp>
      <p:sp>
        <p:nvSpPr>
          <p:cNvPr id="13" name="Title 1">
            <a:extLst>
              <a:ext uri="{FF2B5EF4-FFF2-40B4-BE49-F238E27FC236}">
                <a16:creationId xmlns:a16="http://schemas.microsoft.com/office/drawing/2014/main" id="{089C1867-7793-1E4B-851A-F3380D11BFD7}"/>
              </a:ext>
            </a:extLst>
          </p:cNvPr>
          <p:cNvSpPr txBox="1">
            <a:spLocks noGrp="1"/>
          </p:cNvSpPr>
          <p:nvPr>
            <p:ph type="title"/>
          </p:nvPr>
        </p:nvSpPr>
        <p:spPr>
          <a:xfrm>
            <a:off x="567467" y="638846"/>
            <a:ext cx="8410278" cy="774314"/>
          </a:xfrm>
          <a:prstGeom prst="rect">
            <a:avLst/>
          </a:prstGeom>
        </p:spPr>
        <p:txBody>
          <a:bodyPr>
            <a:normAutofit/>
          </a:bodyPr>
          <a:lstStyle>
            <a:lvl1pPr defTabSz="667512">
              <a:defRPr sz="3500" spc="100">
                <a:solidFill>
                  <a:srgbClr val="00AEEF"/>
                </a:solidFill>
              </a:defRPr>
            </a:lvl1pPr>
          </a:lstStyle>
          <a:p>
            <a:pPr>
              <a:lnSpc>
                <a:spcPct val="100000"/>
              </a:lnSpc>
              <a:spcAft>
                <a:spcPts val="1200"/>
              </a:spcAft>
            </a:pPr>
            <a:r>
              <a:rPr lang="en-GB" sz="3600" dirty="0">
                <a:solidFill>
                  <a:schemeClr val="bg1"/>
                </a:solidFill>
              </a:rPr>
              <a:t>LET’S PRACTICE MINDFULNESS</a:t>
            </a:r>
            <a:endParaRPr lang="en-GB" sz="3600" b="0" dirty="0">
              <a:solidFill>
                <a:schemeClr val="bg1"/>
              </a:solidFill>
            </a:endParaRPr>
          </a:p>
        </p:txBody>
      </p:sp>
      <p:sp>
        <p:nvSpPr>
          <p:cNvPr id="3" name="Rectangle 2">
            <a:extLst>
              <a:ext uri="{FF2B5EF4-FFF2-40B4-BE49-F238E27FC236}">
                <a16:creationId xmlns:a16="http://schemas.microsoft.com/office/drawing/2014/main" id="{E1CDE490-09E3-4785-A250-D9CE467D8634}"/>
              </a:ext>
            </a:extLst>
          </p:cNvPr>
          <p:cNvSpPr/>
          <p:nvPr/>
        </p:nvSpPr>
        <p:spPr>
          <a:xfrm>
            <a:off x="621102" y="2267309"/>
            <a:ext cx="3876136" cy="3358550"/>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j-lt"/>
              <a:ea typeface="+mj-ea"/>
              <a:cs typeface="+mj-cs"/>
              <a:sym typeface="Arial"/>
            </a:endParaRPr>
          </a:p>
        </p:txBody>
      </p:sp>
      <p:sp>
        <p:nvSpPr>
          <p:cNvPr id="6" name="TextBox 5">
            <a:extLst>
              <a:ext uri="{FF2B5EF4-FFF2-40B4-BE49-F238E27FC236}">
                <a16:creationId xmlns:a16="http://schemas.microsoft.com/office/drawing/2014/main" id="{83B3B639-5A6E-8E44-811C-45C90C4A4363}"/>
              </a:ext>
            </a:extLst>
          </p:cNvPr>
          <p:cNvSpPr txBox="1"/>
          <p:nvPr/>
        </p:nvSpPr>
        <p:spPr>
          <a:xfrm>
            <a:off x="783126" y="2363004"/>
            <a:ext cx="3579485" cy="30162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lvl="3"/>
            <a:r>
              <a:rPr lang="en-GB" sz="3200" dirty="0">
                <a:solidFill>
                  <a:srgbClr val="00AEEF"/>
                </a:solidFill>
              </a:rPr>
              <a:t>Name...</a:t>
            </a:r>
            <a:endParaRPr lang="en-US"/>
          </a:p>
          <a:p>
            <a:pPr lvl="3"/>
            <a:endParaRPr lang="en-GB" dirty="0"/>
          </a:p>
          <a:p>
            <a:pPr marL="285750" lvl="3" indent="-285750">
              <a:buFont typeface="Arial" panose="020B0604020202020204" pitchFamily="34" charset="0"/>
              <a:buChar char="•"/>
            </a:pPr>
            <a:r>
              <a:rPr lang="en-GB" sz="2800" dirty="0">
                <a:solidFill>
                  <a:srgbClr val="00AEEF"/>
                </a:solidFill>
              </a:rPr>
              <a:t>5 things you SEE</a:t>
            </a:r>
          </a:p>
          <a:p>
            <a:pPr marL="285750" lvl="3" indent="-285750">
              <a:buFont typeface="Arial" panose="020B0604020202020204" pitchFamily="34" charset="0"/>
              <a:buChar char="•"/>
            </a:pPr>
            <a:r>
              <a:rPr lang="en-GB" sz="2800" dirty="0">
                <a:solidFill>
                  <a:srgbClr val="00AEEF"/>
                </a:solidFill>
              </a:rPr>
              <a:t>4 things you FEEL</a:t>
            </a:r>
          </a:p>
          <a:p>
            <a:pPr marL="285750" lvl="3" indent="-285750">
              <a:buFont typeface="Arial" panose="020B0604020202020204" pitchFamily="34" charset="0"/>
              <a:buChar char="•"/>
            </a:pPr>
            <a:r>
              <a:rPr lang="en-GB" sz="2800" dirty="0">
                <a:solidFill>
                  <a:srgbClr val="00AEEF"/>
                </a:solidFill>
              </a:rPr>
              <a:t>3 things you HEAR</a:t>
            </a:r>
          </a:p>
          <a:p>
            <a:pPr marL="285750" lvl="3" indent="-285750">
              <a:buFont typeface="Arial" panose="020B0604020202020204" pitchFamily="34" charset="0"/>
              <a:buChar char="•"/>
            </a:pPr>
            <a:r>
              <a:rPr lang="en-GB" sz="2800" dirty="0">
                <a:solidFill>
                  <a:srgbClr val="00AEEF"/>
                </a:solidFill>
              </a:rPr>
              <a:t>2 things you SMELL</a:t>
            </a:r>
          </a:p>
          <a:p>
            <a:pPr marL="285750" lvl="3" indent="-285750">
              <a:buFont typeface="Arial" panose="020B0604020202020204" pitchFamily="34" charset="0"/>
              <a:buChar char="•"/>
            </a:pPr>
            <a:r>
              <a:rPr lang="en-GB" sz="2800" dirty="0">
                <a:solidFill>
                  <a:srgbClr val="00AEEF"/>
                </a:solidFill>
              </a:rPr>
              <a:t>1 thing you TASTE</a:t>
            </a:r>
          </a:p>
        </p:txBody>
      </p:sp>
    </p:spTree>
    <p:extLst>
      <p:ext uri="{BB962C8B-B14F-4D97-AF65-F5344CB8AC3E}">
        <p14:creationId xmlns:p14="http://schemas.microsoft.com/office/powerpoint/2010/main" val="511244901"/>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53AB254-C306-2D44-BB10-97E7C8ED021D}"/>
              </a:ext>
            </a:extLst>
          </p:cNvPr>
          <p:cNvGrpSpPr/>
          <p:nvPr/>
        </p:nvGrpSpPr>
        <p:grpSpPr>
          <a:xfrm>
            <a:off x="0" y="-34765"/>
            <a:ext cx="12203662" cy="6892764"/>
            <a:chOff x="0" y="-34765"/>
            <a:chExt cx="12203662" cy="6892764"/>
          </a:xfrm>
        </p:grpSpPr>
        <p:pic>
          <p:nvPicPr>
            <p:cNvPr id="7" name="Picture 6" descr="A person sitting on a couch&#10;&#10;Description automatically generated with medium confidence">
              <a:extLst>
                <a:ext uri="{FF2B5EF4-FFF2-40B4-BE49-F238E27FC236}">
                  <a16:creationId xmlns:a16="http://schemas.microsoft.com/office/drawing/2014/main" id="{D855C4B4-07AE-EB49-B92E-4DFF37107C3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119" t="2050" b="15654"/>
            <a:stretch/>
          </p:blipFill>
          <p:spPr>
            <a:xfrm>
              <a:off x="8919507" y="-34765"/>
              <a:ext cx="3280365" cy="2996155"/>
            </a:xfrm>
            <a:prstGeom prst="rect">
              <a:avLst/>
            </a:prstGeom>
          </p:spPr>
        </p:pic>
        <p:pic>
          <p:nvPicPr>
            <p:cNvPr id="4" name="Picture 3" descr="A person in a pink suit&#10;&#10;Description automatically generated with medium confidence">
              <a:extLst>
                <a:ext uri="{FF2B5EF4-FFF2-40B4-BE49-F238E27FC236}">
                  <a16:creationId xmlns:a16="http://schemas.microsoft.com/office/drawing/2014/main" id="{7A8706E2-6472-CE45-B4CF-C4C19A098A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5632"/>
              <a:ext cx="3660318" cy="5488848"/>
            </a:xfrm>
            <a:prstGeom prst="rect">
              <a:avLst/>
            </a:prstGeom>
          </p:spPr>
        </p:pic>
        <p:pic>
          <p:nvPicPr>
            <p:cNvPr id="6" name="Picture 5" descr="A person wearing glasses&#10;&#10;Description automatically generated with medium confidence">
              <a:extLst>
                <a:ext uri="{FF2B5EF4-FFF2-40B4-BE49-F238E27FC236}">
                  <a16:creationId xmlns:a16="http://schemas.microsoft.com/office/drawing/2014/main" id="{BD00AA1B-719B-A246-862C-FEC074C0AE8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684" t="1745" r="21714"/>
            <a:stretch/>
          </p:blipFill>
          <p:spPr>
            <a:xfrm>
              <a:off x="3640577" y="2498800"/>
              <a:ext cx="2667997" cy="2982232"/>
            </a:xfrm>
            <a:prstGeom prst="rect">
              <a:avLst/>
            </a:prstGeom>
          </p:spPr>
        </p:pic>
        <p:pic>
          <p:nvPicPr>
            <p:cNvPr id="9" name="Picture 8" descr="A smiling person wearing glasses&#10;&#10;Description automatically generated with low confidence">
              <a:extLst>
                <a:ext uri="{FF2B5EF4-FFF2-40B4-BE49-F238E27FC236}">
                  <a16:creationId xmlns:a16="http://schemas.microsoft.com/office/drawing/2014/main" id="{2A04F1F8-FD72-4542-B932-DC46B47EA2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1" t="2256" r="-41" b="15109"/>
            <a:stretch/>
          </p:blipFill>
          <p:spPr>
            <a:xfrm>
              <a:off x="3660318" y="-34764"/>
              <a:ext cx="5417790" cy="2982232"/>
            </a:xfrm>
            <a:prstGeom prst="rect">
              <a:avLst/>
            </a:prstGeom>
          </p:spPr>
        </p:pic>
        <p:pic>
          <p:nvPicPr>
            <p:cNvPr id="11" name="Picture 10" descr="A person with a beard&#10;&#10;Description automatically generated with medium confidence">
              <a:extLst>
                <a:ext uri="{FF2B5EF4-FFF2-40B4-BE49-F238E27FC236}">
                  <a16:creationId xmlns:a16="http://schemas.microsoft.com/office/drawing/2014/main" id="{5D4F2DAA-1DE9-9A49-BF2A-2BC2DB95F4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08574" y="2963100"/>
              <a:ext cx="3894899" cy="3894899"/>
            </a:xfrm>
            <a:prstGeom prst="rect">
              <a:avLst/>
            </a:prstGeom>
          </p:spPr>
        </p:pic>
        <p:pic>
          <p:nvPicPr>
            <p:cNvPr id="13" name="Picture 12" descr="A person taking a selfie&#10;&#10;Description automatically generated">
              <a:extLst>
                <a:ext uri="{FF2B5EF4-FFF2-40B4-BE49-F238E27FC236}">
                  <a16:creationId xmlns:a16="http://schemas.microsoft.com/office/drawing/2014/main" id="{BCE5BEAD-1BA6-B145-8A99-61B476835E1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5937"/>
            <a:stretch/>
          </p:blipFill>
          <p:spPr>
            <a:xfrm>
              <a:off x="9921691" y="2947467"/>
              <a:ext cx="2281971" cy="3910531"/>
            </a:xfrm>
            <a:prstGeom prst="rect">
              <a:avLst/>
            </a:prstGeom>
          </p:spPr>
        </p:pic>
      </p:grpSp>
      <p:sp>
        <p:nvSpPr>
          <p:cNvPr id="82" name="Rectangle"/>
          <p:cNvSpPr/>
          <p:nvPr/>
        </p:nvSpPr>
        <p:spPr>
          <a:xfrm>
            <a:off x="-39482" y="5470187"/>
            <a:ext cx="8213098" cy="1422755"/>
          </a:xfrm>
          <a:prstGeom prst="rect">
            <a:avLst/>
          </a:prstGeom>
          <a:solidFill>
            <a:srgbClr val="000000"/>
          </a:solidFill>
          <a:ln w="12700">
            <a:miter lim="400000"/>
          </a:ln>
        </p:spPr>
        <p:txBody>
          <a:bodyPr lIns="45718" tIns="45718" rIns="45718" bIns="45718" anchor="ctr"/>
          <a:lstStyle/>
          <a:p>
            <a:endParaRPr/>
          </a:p>
        </p:txBody>
      </p:sp>
      <p:sp>
        <p:nvSpPr>
          <p:cNvPr id="5" name="Part 2A: It’s My Right – Activity Quiz">
            <a:extLst>
              <a:ext uri="{FF2B5EF4-FFF2-40B4-BE49-F238E27FC236}">
                <a16:creationId xmlns:a16="http://schemas.microsoft.com/office/drawing/2014/main" id="{0D76A729-96CE-44BB-9256-75BA00EAC6FF}"/>
              </a:ext>
            </a:extLst>
          </p:cNvPr>
          <p:cNvSpPr txBox="1"/>
          <p:nvPr/>
        </p:nvSpPr>
        <p:spPr>
          <a:xfrm>
            <a:off x="-25533" y="5514270"/>
            <a:ext cx="8193021" cy="13915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14300" tIns="114300" rIns="114300" bIns="114300" anchor="t">
            <a:spAutoFit/>
          </a:bodyPr>
          <a:lstStyle/>
          <a:p>
            <a:pPr indent="88900">
              <a:lnSpc>
                <a:spcPct val="110000"/>
              </a:lnSpc>
              <a:defRPr sz="3500" b="1" cap="all" spc="218">
                <a:solidFill>
                  <a:srgbClr val="FFFFFF"/>
                </a:solidFill>
              </a:defRPr>
            </a:pPr>
            <a:r>
              <a:rPr lang="en-GB" sz="3500" cap="all" dirty="0"/>
              <a:t>Meet the Youth advocates </a:t>
            </a:r>
          </a:p>
          <a:p>
            <a:pPr indent="88900">
              <a:lnSpc>
                <a:spcPct val="110000"/>
              </a:lnSpc>
              <a:defRPr sz="3500" b="1" cap="all" spc="218">
                <a:solidFill>
                  <a:srgbClr val="FFFFFF"/>
                </a:solidFill>
              </a:defRPr>
            </a:pPr>
            <a:r>
              <a:rPr lang="en-GB" sz="3500" cap="all" dirty="0"/>
              <a:t>for mental health</a:t>
            </a:r>
            <a:endParaRPr dirty="0"/>
          </a:p>
        </p:txBody>
      </p:sp>
    </p:spTree>
    <p:extLst>
      <p:ext uri="{BB962C8B-B14F-4D97-AF65-F5344CB8AC3E}">
        <p14:creationId xmlns:p14="http://schemas.microsoft.com/office/powerpoint/2010/main" val="3149718869"/>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D37C04B2-EB93-014B-9C79-7C43B4168972}"/>
              </a:ext>
            </a:extLst>
          </p:cNvPr>
          <p:cNvGrpSpPr/>
          <p:nvPr/>
        </p:nvGrpSpPr>
        <p:grpSpPr>
          <a:xfrm>
            <a:off x="0" y="0"/>
            <a:ext cx="8770776" cy="1660572"/>
            <a:chOff x="0" y="4211997"/>
            <a:chExt cx="8770776" cy="1660572"/>
          </a:xfrm>
        </p:grpSpPr>
        <p:grpSp>
          <p:nvGrpSpPr>
            <p:cNvPr id="16" name="Group 15">
              <a:extLst>
                <a:ext uri="{FF2B5EF4-FFF2-40B4-BE49-F238E27FC236}">
                  <a16:creationId xmlns:a16="http://schemas.microsoft.com/office/drawing/2014/main" id="{6558F09D-C7AF-1D45-BD60-9BA089526951}"/>
                </a:ext>
              </a:extLst>
            </p:cNvPr>
            <p:cNvGrpSpPr/>
            <p:nvPr/>
          </p:nvGrpSpPr>
          <p:grpSpPr>
            <a:xfrm>
              <a:off x="0" y="5042284"/>
              <a:ext cx="8770776" cy="830285"/>
              <a:chOff x="0" y="5042284"/>
              <a:chExt cx="8770776" cy="830285"/>
            </a:xfrm>
          </p:grpSpPr>
          <p:sp>
            <p:nvSpPr>
              <p:cNvPr id="82" name="Rectangle"/>
              <p:cNvSpPr/>
              <p:nvPr/>
            </p:nvSpPr>
            <p:spPr>
              <a:xfrm>
                <a:off x="0" y="5042284"/>
                <a:ext cx="8770776" cy="830285"/>
              </a:xfrm>
              <a:prstGeom prst="rect">
                <a:avLst/>
              </a:prstGeom>
              <a:solidFill>
                <a:srgbClr val="000000"/>
              </a:solidFill>
              <a:ln w="12700">
                <a:miter lim="400000"/>
              </a:ln>
            </p:spPr>
            <p:txBody>
              <a:bodyPr lIns="45718" tIns="45718" rIns="45718" bIns="45718" anchor="ctr"/>
              <a:lstStyle/>
              <a:p>
                <a:endParaRPr/>
              </a:p>
            </p:txBody>
          </p:sp>
          <p:sp>
            <p:nvSpPr>
              <p:cNvPr id="88" name="Part 2A: It’s My Right – Activity Quiz"/>
              <p:cNvSpPr txBox="1"/>
              <p:nvPr/>
            </p:nvSpPr>
            <p:spPr>
              <a:xfrm>
                <a:off x="0" y="5068761"/>
                <a:ext cx="8584163" cy="7773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14300" tIns="114300" rIns="114300" bIns="114300">
                <a:spAutoFit/>
              </a:bodyPr>
              <a:lstStyle/>
              <a:p>
                <a:pPr indent="88900">
                  <a:lnSpc>
                    <a:spcPct val="110000"/>
                  </a:lnSpc>
                  <a:defRPr sz="3500" b="1" cap="all" spc="218">
                    <a:solidFill>
                      <a:srgbClr val="FFFFFF"/>
                    </a:solidFill>
                  </a:defRPr>
                </a:pPr>
                <a:r>
                  <a:rPr lang="en-GB" sz="3500" cap="all" dirty="0"/>
                  <a:t>Founder, Sad Girls Club, USA</a:t>
                </a:r>
                <a:endParaRPr dirty="0"/>
              </a:p>
            </p:txBody>
          </p:sp>
        </p:grpSp>
        <p:grpSp>
          <p:nvGrpSpPr>
            <p:cNvPr id="15" name="Group 14">
              <a:extLst>
                <a:ext uri="{FF2B5EF4-FFF2-40B4-BE49-F238E27FC236}">
                  <a16:creationId xmlns:a16="http://schemas.microsoft.com/office/drawing/2014/main" id="{4D3C2A00-F7E4-2B43-9FA0-E08F13225F06}"/>
                </a:ext>
              </a:extLst>
            </p:cNvPr>
            <p:cNvGrpSpPr/>
            <p:nvPr/>
          </p:nvGrpSpPr>
          <p:grpSpPr>
            <a:xfrm>
              <a:off x="0" y="4211997"/>
              <a:ext cx="3209731" cy="830285"/>
              <a:chOff x="0" y="4211997"/>
              <a:chExt cx="3209731" cy="830285"/>
            </a:xfrm>
          </p:grpSpPr>
          <p:sp>
            <p:nvSpPr>
              <p:cNvPr id="19" name="Rectangle">
                <a:extLst>
                  <a:ext uri="{FF2B5EF4-FFF2-40B4-BE49-F238E27FC236}">
                    <a16:creationId xmlns:a16="http://schemas.microsoft.com/office/drawing/2014/main" id="{FD4008E6-BD06-054A-8D87-6F78E2358DBE}"/>
                  </a:ext>
                </a:extLst>
              </p:cNvPr>
              <p:cNvSpPr/>
              <p:nvPr/>
            </p:nvSpPr>
            <p:spPr>
              <a:xfrm>
                <a:off x="0" y="4211997"/>
                <a:ext cx="3209731" cy="830285"/>
              </a:xfrm>
              <a:prstGeom prst="rect">
                <a:avLst/>
              </a:prstGeom>
              <a:solidFill>
                <a:srgbClr val="00AEEF"/>
              </a:solidFill>
              <a:ln w="12700">
                <a:miter lim="400000"/>
              </a:ln>
            </p:spPr>
            <p:txBody>
              <a:bodyPr lIns="45718" tIns="45718" rIns="45718" bIns="45718" anchor="ctr"/>
              <a:lstStyle/>
              <a:p>
                <a:endParaRPr/>
              </a:p>
            </p:txBody>
          </p:sp>
          <p:sp>
            <p:nvSpPr>
              <p:cNvPr id="20" name="Part 2A: It’s My Right – Activity Quiz">
                <a:extLst>
                  <a:ext uri="{FF2B5EF4-FFF2-40B4-BE49-F238E27FC236}">
                    <a16:creationId xmlns:a16="http://schemas.microsoft.com/office/drawing/2014/main" id="{E83770FE-B651-8741-8F8A-A7EE1835BC01}"/>
                  </a:ext>
                </a:extLst>
              </p:cNvPr>
              <p:cNvSpPr txBox="1"/>
              <p:nvPr/>
            </p:nvSpPr>
            <p:spPr>
              <a:xfrm>
                <a:off x="0" y="4238474"/>
                <a:ext cx="3091543" cy="7773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14300" tIns="114300" rIns="114300" bIns="114300">
                <a:spAutoFit/>
              </a:bodyPr>
              <a:lstStyle/>
              <a:p>
                <a:pPr indent="88900">
                  <a:lnSpc>
                    <a:spcPct val="110000"/>
                  </a:lnSpc>
                  <a:defRPr sz="3500" b="1" cap="all" spc="218">
                    <a:solidFill>
                      <a:srgbClr val="FFFFFF"/>
                    </a:solidFill>
                  </a:defRPr>
                </a:pPr>
                <a:r>
                  <a:rPr lang="en-GB" sz="3500" cap="all" dirty="0"/>
                  <a:t>ELYSE FOX</a:t>
                </a:r>
                <a:endParaRPr dirty="0"/>
              </a:p>
            </p:txBody>
          </p:sp>
        </p:grpSp>
      </p:grpSp>
      <p:pic>
        <p:nvPicPr>
          <p:cNvPr id="21" name="Picture 20" descr="Graphical user interface, text, chat or text message, website&#10;&#10;Description automatically generated">
            <a:extLst>
              <a:ext uri="{FF2B5EF4-FFF2-40B4-BE49-F238E27FC236}">
                <a16:creationId xmlns:a16="http://schemas.microsoft.com/office/drawing/2014/main" id="{840E261E-AF43-C440-91EB-64C922725D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4982" y="1981155"/>
            <a:ext cx="7522036" cy="4413756"/>
          </a:xfrm>
          <a:prstGeom prst="rect">
            <a:avLst/>
          </a:prstGeom>
        </p:spPr>
      </p:pic>
    </p:spTree>
    <p:extLst>
      <p:ext uri="{BB962C8B-B14F-4D97-AF65-F5344CB8AC3E}">
        <p14:creationId xmlns:p14="http://schemas.microsoft.com/office/powerpoint/2010/main" val="1045457641"/>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Rectangle"/>
          <p:cNvSpPr/>
          <p:nvPr/>
        </p:nvSpPr>
        <p:spPr>
          <a:xfrm>
            <a:off x="-1" y="830287"/>
            <a:ext cx="9857019" cy="830285"/>
          </a:xfrm>
          <a:prstGeom prst="rect">
            <a:avLst/>
          </a:prstGeom>
          <a:solidFill>
            <a:srgbClr val="000000"/>
          </a:solidFill>
          <a:ln w="12700">
            <a:miter lim="400000"/>
          </a:ln>
        </p:spPr>
        <p:txBody>
          <a:bodyPr lIns="45718" tIns="45718" rIns="45718" bIns="45718" anchor="ctr"/>
          <a:lstStyle/>
          <a:p>
            <a:endParaRPr dirty="0"/>
          </a:p>
        </p:txBody>
      </p:sp>
      <p:sp>
        <p:nvSpPr>
          <p:cNvPr id="88" name="Part 2A: It’s My Right – Activity Quiz"/>
          <p:cNvSpPr txBox="1"/>
          <p:nvPr/>
        </p:nvSpPr>
        <p:spPr>
          <a:xfrm>
            <a:off x="0" y="856764"/>
            <a:ext cx="9857018" cy="7305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14300" tIns="114300" rIns="114300" bIns="114300">
            <a:spAutoFit/>
          </a:bodyPr>
          <a:lstStyle/>
          <a:p>
            <a:pPr indent="88900">
              <a:lnSpc>
                <a:spcPct val="110000"/>
              </a:lnSpc>
              <a:defRPr sz="3500" b="1" cap="all" spc="218">
                <a:solidFill>
                  <a:srgbClr val="FFFFFF"/>
                </a:solidFill>
              </a:defRPr>
            </a:pPr>
            <a:r>
              <a:rPr lang="en-GB" sz="3200" cap="all" dirty="0"/>
              <a:t>Founder, She Writes Woman, Nigeria</a:t>
            </a:r>
            <a:endParaRPr sz="3200" dirty="0"/>
          </a:p>
        </p:txBody>
      </p:sp>
      <p:grpSp>
        <p:nvGrpSpPr>
          <p:cNvPr id="15" name="Group 14">
            <a:extLst>
              <a:ext uri="{FF2B5EF4-FFF2-40B4-BE49-F238E27FC236}">
                <a16:creationId xmlns:a16="http://schemas.microsoft.com/office/drawing/2014/main" id="{4D3C2A00-F7E4-2B43-9FA0-E08F13225F06}"/>
              </a:ext>
            </a:extLst>
          </p:cNvPr>
          <p:cNvGrpSpPr/>
          <p:nvPr/>
        </p:nvGrpSpPr>
        <p:grpSpPr>
          <a:xfrm>
            <a:off x="0" y="0"/>
            <a:ext cx="4304371" cy="1396276"/>
            <a:chOff x="0" y="4211997"/>
            <a:chExt cx="3209731" cy="1396276"/>
          </a:xfrm>
        </p:grpSpPr>
        <p:sp>
          <p:nvSpPr>
            <p:cNvPr id="19" name="Rectangle">
              <a:extLst>
                <a:ext uri="{FF2B5EF4-FFF2-40B4-BE49-F238E27FC236}">
                  <a16:creationId xmlns:a16="http://schemas.microsoft.com/office/drawing/2014/main" id="{FD4008E6-BD06-054A-8D87-6F78E2358DBE}"/>
                </a:ext>
              </a:extLst>
            </p:cNvPr>
            <p:cNvSpPr/>
            <p:nvPr/>
          </p:nvSpPr>
          <p:spPr>
            <a:xfrm>
              <a:off x="0" y="4211997"/>
              <a:ext cx="3209731" cy="830285"/>
            </a:xfrm>
            <a:prstGeom prst="rect">
              <a:avLst/>
            </a:prstGeom>
            <a:solidFill>
              <a:srgbClr val="00AEEF"/>
            </a:solidFill>
            <a:ln w="12700">
              <a:miter lim="400000"/>
            </a:ln>
          </p:spPr>
          <p:txBody>
            <a:bodyPr lIns="45718" tIns="45718" rIns="45718" bIns="45718" anchor="ctr"/>
            <a:lstStyle/>
            <a:p>
              <a:endParaRPr/>
            </a:p>
          </p:txBody>
        </p:sp>
        <p:sp>
          <p:nvSpPr>
            <p:cNvPr id="20" name="Part 2A: It’s My Right – Activity Quiz">
              <a:extLst>
                <a:ext uri="{FF2B5EF4-FFF2-40B4-BE49-F238E27FC236}">
                  <a16:creationId xmlns:a16="http://schemas.microsoft.com/office/drawing/2014/main" id="{E83770FE-B651-8741-8F8A-A7EE1835BC01}"/>
                </a:ext>
              </a:extLst>
            </p:cNvPr>
            <p:cNvSpPr txBox="1"/>
            <p:nvPr/>
          </p:nvSpPr>
          <p:spPr>
            <a:xfrm>
              <a:off x="0" y="4238474"/>
              <a:ext cx="3091543" cy="13697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14300" tIns="114300" rIns="114300" bIns="114300">
              <a:spAutoFit/>
            </a:bodyPr>
            <a:lstStyle/>
            <a:p>
              <a:pPr indent="88900">
                <a:lnSpc>
                  <a:spcPct val="110000"/>
                </a:lnSpc>
                <a:defRPr sz="3500" b="1" cap="all" spc="218">
                  <a:solidFill>
                    <a:srgbClr val="FFFFFF"/>
                  </a:solidFill>
                </a:defRPr>
              </a:pPr>
              <a:r>
                <a:rPr lang="en-GB" sz="3500" cap="all" dirty="0" err="1"/>
                <a:t>Hauwa</a:t>
              </a:r>
              <a:r>
                <a:rPr lang="en-GB" sz="3500" cap="all" dirty="0"/>
                <a:t> </a:t>
              </a:r>
              <a:r>
                <a:rPr lang="en-GB" sz="3500" cap="all" dirty="0" err="1"/>
                <a:t>Ojeifo</a:t>
              </a:r>
              <a:endParaRPr dirty="0"/>
            </a:p>
          </p:txBody>
        </p:sp>
      </p:grpSp>
      <p:pic>
        <p:nvPicPr>
          <p:cNvPr id="3" name="Picture 2" descr="A picture containing wall, person, indoor&#10;&#10;Description automatically generated">
            <a:extLst>
              <a:ext uri="{FF2B5EF4-FFF2-40B4-BE49-F238E27FC236}">
                <a16:creationId xmlns:a16="http://schemas.microsoft.com/office/drawing/2014/main" id="{0D7A264F-147B-9147-AFD8-D5DD2BD395B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143"/>
          <a:stretch/>
        </p:blipFill>
        <p:spPr>
          <a:xfrm>
            <a:off x="3810000" y="1660572"/>
            <a:ext cx="3731478" cy="5197427"/>
          </a:xfrm>
          <a:prstGeom prst="rect">
            <a:avLst/>
          </a:prstGeom>
        </p:spPr>
      </p:pic>
      <p:pic>
        <p:nvPicPr>
          <p:cNvPr id="5" name="Picture 4" descr="A person sitting on a couch&#10;&#10;Description automatically generated with medium confidence">
            <a:extLst>
              <a:ext uri="{FF2B5EF4-FFF2-40B4-BE49-F238E27FC236}">
                <a16:creationId xmlns:a16="http://schemas.microsoft.com/office/drawing/2014/main" id="{15D081B7-579C-F241-9AF6-5ECEE26EF84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1066"/>
          <a:stretch/>
        </p:blipFill>
        <p:spPr>
          <a:xfrm>
            <a:off x="7541478" y="1613762"/>
            <a:ext cx="4650522" cy="5244237"/>
          </a:xfrm>
          <a:prstGeom prst="rect">
            <a:avLst/>
          </a:prstGeom>
        </p:spPr>
      </p:pic>
      <p:pic>
        <p:nvPicPr>
          <p:cNvPr id="7" name="Picture 6" descr="A person holding a box&#10;&#10;Description automatically generated with low confidence">
            <a:extLst>
              <a:ext uri="{FF2B5EF4-FFF2-40B4-BE49-F238E27FC236}">
                <a16:creationId xmlns:a16="http://schemas.microsoft.com/office/drawing/2014/main" id="{621C9731-B811-F440-8CC1-8C476C278C61}"/>
              </a:ext>
            </a:extLst>
          </p:cNvPr>
          <p:cNvPicPr>
            <a:picLocks noChangeAspect="1"/>
          </p:cNvPicPr>
          <p:nvPr/>
        </p:nvPicPr>
        <p:blipFill rotWithShape="1">
          <a:blip r:embed="rId5">
            <a:extLst>
              <a:ext uri="{28A0092B-C50C-407E-A947-70E740481C1C}">
                <a14:useLocalDpi xmlns:a14="http://schemas.microsoft.com/office/drawing/2010/main" val="0"/>
              </a:ext>
            </a:extLst>
          </a:blip>
          <a:srcRect l="11945" t="13186" r="28558" b="25534"/>
          <a:stretch/>
        </p:blipFill>
        <p:spPr>
          <a:xfrm>
            <a:off x="-2" y="1650404"/>
            <a:ext cx="3858267" cy="5211825"/>
          </a:xfrm>
          <a:prstGeom prst="rect">
            <a:avLst/>
          </a:prstGeom>
        </p:spPr>
      </p:pic>
      <p:sp>
        <p:nvSpPr>
          <p:cNvPr id="2" name="Rectangle 1">
            <a:extLst>
              <a:ext uri="{FF2B5EF4-FFF2-40B4-BE49-F238E27FC236}">
                <a16:creationId xmlns:a16="http://schemas.microsoft.com/office/drawing/2014/main" id="{9F348E93-265F-4090-B84E-F735E2273496}"/>
              </a:ext>
            </a:extLst>
          </p:cNvPr>
          <p:cNvSpPr/>
          <p:nvPr/>
        </p:nvSpPr>
        <p:spPr>
          <a:xfrm>
            <a:off x="11109881" y="6572553"/>
            <a:ext cx="1080745" cy="400110"/>
          </a:xfrm>
          <a:prstGeom prst="rect">
            <a:avLst/>
          </a:prstGeom>
        </p:spPr>
        <p:txBody>
          <a:bodyPr wrap="none" lIns="91440" tIns="45720" rIns="91440" bIns="4572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9pPr>
          </a:lstStyle>
          <a:p>
            <a:r>
              <a:rPr lang="en-US" sz="1000" dirty="0">
                <a:solidFill>
                  <a:schemeClr val="bg1"/>
                </a:solidFill>
              </a:rPr>
              <a:t>© </a:t>
            </a:r>
            <a:r>
              <a:rPr lang="en-US" sz="1000" dirty="0">
                <a:solidFill>
                  <a:schemeClr val="bg1"/>
                </a:solidFill>
                <a:ea typeface="+mj-lt"/>
                <a:cs typeface="+mj-lt"/>
              </a:rPr>
              <a:t>Hauwa </a:t>
            </a:r>
            <a:r>
              <a:rPr lang="en-US" sz="1000" dirty="0" err="1">
                <a:solidFill>
                  <a:schemeClr val="bg1"/>
                </a:solidFill>
                <a:ea typeface="+mj-lt"/>
                <a:cs typeface="+mj-lt"/>
              </a:rPr>
              <a:t>Ojeifo</a:t>
            </a:r>
            <a:endParaRPr lang="en-US" sz="1000" dirty="0" err="1">
              <a:solidFill>
                <a:schemeClr val="bg1"/>
              </a:solidFill>
            </a:endParaRPr>
          </a:p>
          <a:p>
            <a:endParaRPr lang="en-US" sz="1000" dirty="0">
              <a:solidFill>
                <a:schemeClr val="bg1"/>
              </a:solidFill>
            </a:endParaRPr>
          </a:p>
        </p:txBody>
      </p:sp>
    </p:spTree>
    <p:extLst>
      <p:ext uri="{BB962C8B-B14F-4D97-AF65-F5344CB8AC3E}">
        <p14:creationId xmlns:p14="http://schemas.microsoft.com/office/powerpoint/2010/main" val="4280310921"/>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in a pink suit&#10;&#10;Description automatically generated with medium confidence">
            <a:extLst>
              <a:ext uri="{FF2B5EF4-FFF2-40B4-BE49-F238E27FC236}">
                <a16:creationId xmlns:a16="http://schemas.microsoft.com/office/drawing/2014/main" id="{A0CF360F-A518-154D-A32C-17EC315F62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8185" y="-65425"/>
            <a:ext cx="4047839" cy="6097964"/>
          </a:xfrm>
          <a:prstGeom prst="rect">
            <a:avLst/>
          </a:prstGeom>
        </p:spPr>
      </p:pic>
      <p:sp>
        <p:nvSpPr>
          <p:cNvPr id="82" name="Rectangle"/>
          <p:cNvSpPr/>
          <p:nvPr/>
        </p:nvSpPr>
        <p:spPr>
          <a:xfrm>
            <a:off x="-1" y="6027715"/>
            <a:ext cx="12227799" cy="830285"/>
          </a:xfrm>
          <a:prstGeom prst="rect">
            <a:avLst/>
          </a:prstGeom>
          <a:solidFill>
            <a:srgbClr val="000000"/>
          </a:solidFill>
          <a:ln w="12700">
            <a:miter lim="400000"/>
          </a:ln>
        </p:spPr>
        <p:txBody>
          <a:bodyPr lIns="45718" tIns="45718" rIns="45718" bIns="45718" anchor="ctr"/>
          <a:lstStyle/>
          <a:p>
            <a:endParaRPr dirty="0"/>
          </a:p>
        </p:txBody>
      </p:sp>
      <p:sp>
        <p:nvSpPr>
          <p:cNvPr id="88" name="Part 2A: It’s My Right – Activity Quiz"/>
          <p:cNvSpPr txBox="1"/>
          <p:nvPr/>
        </p:nvSpPr>
        <p:spPr>
          <a:xfrm>
            <a:off x="0" y="6081407"/>
            <a:ext cx="7734304" cy="7486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14300" tIns="114300" rIns="114300" bIns="114300">
            <a:spAutoFit/>
          </a:bodyPr>
          <a:lstStyle/>
          <a:p>
            <a:pPr indent="88900">
              <a:lnSpc>
                <a:spcPct val="110000"/>
              </a:lnSpc>
              <a:defRPr sz="3500" b="1" cap="all" spc="218">
                <a:solidFill>
                  <a:srgbClr val="FFFFFF"/>
                </a:solidFill>
              </a:defRPr>
            </a:pPr>
            <a:r>
              <a:rPr lang="en-GB" sz="3200" cap="all" dirty="0"/>
              <a:t>Mental health advocate, UK</a:t>
            </a:r>
            <a:endParaRPr sz="3200" dirty="0"/>
          </a:p>
        </p:txBody>
      </p:sp>
      <p:grpSp>
        <p:nvGrpSpPr>
          <p:cNvPr id="15" name="Group 14">
            <a:extLst>
              <a:ext uri="{FF2B5EF4-FFF2-40B4-BE49-F238E27FC236}">
                <a16:creationId xmlns:a16="http://schemas.microsoft.com/office/drawing/2014/main" id="{4D3C2A00-F7E4-2B43-9FA0-E08F13225F06}"/>
              </a:ext>
            </a:extLst>
          </p:cNvPr>
          <p:cNvGrpSpPr/>
          <p:nvPr/>
        </p:nvGrpSpPr>
        <p:grpSpPr>
          <a:xfrm>
            <a:off x="-1" y="5197428"/>
            <a:ext cx="6198837" cy="839356"/>
            <a:chOff x="-1" y="4211997"/>
            <a:chExt cx="4615654" cy="839356"/>
          </a:xfrm>
        </p:grpSpPr>
        <p:sp>
          <p:nvSpPr>
            <p:cNvPr id="19" name="Rectangle">
              <a:extLst>
                <a:ext uri="{FF2B5EF4-FFF2-40B4-BE49-F238E27FC236}">
                  <a16:creationId xmlns:a16="http://schemas.microsoft.com/office/drawing/2014/main" id="{FD4008E6-BD06-054A-8D87-6F78E2358DBE}"/>
                </a:ext>
              </a:extLst>
            </p:cNvPr>
            <p:cNvSpPr/>
            <p:nvPr/>
          </p:nvSpPr>
          <p:spPr>
            <a:xfrm>
              <a:off x="0" y="4211997"/>
              <a:ext cx="3309353" cy="839356"/>
            </a:xfrm>
            <a:prstGeom prst="rect">
              <a:avLst/>
            </a:prstGeom>
            <a:solidFill>
              <a:srgbClr val="00AEEF"/>
            </a:solidFill>
            <a:ln w="12700">
              <a:miter lim="400000"/>
            </a:ln>
          </p:spPr>
          <p:txBody>
            <a:bodyPr lIns="45718" tIns="45718" rIns="45718" bIns="45718" anchor="ctr"/>
            <a:lstStyle/>
            <a:p>
              <a:endParaRPr/>
            </a:p>
          </p:txBody>
        </p:sp>
        <p:sp>
          <p:nvSpPr>
            <p:cNvPr id="20" name="Part 2A: It’s My Right – Activity Quiz">
              <a:extLst>
                <a:ext uri="{FF2B5EF4-FFF2-40B4-BE49-F238E27FC236}">
                  <a16:creationId xmlns:a16="http://schemas.microsoft.com/office/drawing/2014/main" id="{E83770FE-B651-8741-8F8A-A7EE1835BC01}"/>
                </a:ext>
              </a:extLst>
            </p:cNvPr>
            <p:cNvSpPr txBox="1"/>
            <p:nvPr/>
          </p:nvSpPr>
          <p:spPr>
            <a:xfrm>
              <a:off x="-1" y="4238474"/>
              <a:ext cx="4615654" cy="7773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14300" tIns="114300" rIns="114300" bIns="114300" anchor="t">
              <a:spAutoFit/>
            </a:bodyPr>
            <a:lstStyle/>
            <a:p>
              <a:pPr indent="88900">
                <a:lnSpc>
                  <a:spcPct val="110000"/>
                </a:lnSpc>
                <a:defRPr sz="3500" b="1" cap="all" spc="218">
                  <a:solidFill>
                    <a:srgbClr val="FFFFFF"/>
                  </a:solidFill>
                </a:defRPr>
              </a:pPr>
              <a:r>
                <a:rPr lang="en-GB" sz="3500" cap="all" dirty="0"/>
                <a:t>SOPHIA BADHAN</a:t>
              </a:r>
              <a:endParaRPr lang="en-GB" dirty="0"/>
            </a:p>
          </p:txBody>
        </p:sp>
      </p:grpSp>
      <p:sp>
        <p:nvSpPr>
          <p:cNvPr id="18" name="©Unicef/Kiron">
            <a:extLst>
              <a:ext uri="{FF2B5EF4-FFF2-40B4-BE49-F238E27FC236}">
                <a16:creationId xmlns:a16="http://schemas.microsoft.com/office/drawing/2014/main" id="{A4CE70FE-910C-0746-9B3D-1F54809D8249}"/>
              </a:ext>
            </a:extLst>
          </p:cNvPr>
          <p:cNvSpPr txBox="1"/>
          <p:nvPr/>
        </p:nvSpPr>
        <p:spPr>
          <a:xfrm>
            <a:off x="7536544" y="365"/>
            <a:ext cx="959554" cy="2462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t">
            <a:spAutoFit/>
          </a:bodyPr>
          <a:lstStyle>
            <a:lvl1pPr>
              <a:defRPr sz="1200">
                <a:solidFill>
                  <a:srgbClr val="FFFFFF"/>
                </a:solidFill>
              </a:defRPr>
            </a:lvl1pPr>
          </a:lstStyle>
          <a:p>
            <a:r>
              <a:rPr sz="1000" dirty="0">
                <a:solidFill>
                  <a:schemeClr val="bg1"/>
                </a:solidFill>
              </a:rPr>
              <a:t>© </a:t>
            </a:r>
            <a:r>
              <a:rPr lang="en-GB" sz="1000" dirty="0">
                <a:solidFill>
                  <a:schemeClr val="bg1"/>
                </a:solidFill>
              </a:rPr>
              <a:t>Paul Stringer</a:t>
            </a:r>
            <a:endParaRPr lang="en-US" sz="1000" dirty="0">
              <a:solidFill>
                <a:schemeClr val="bg1"/>
              </a:solidFill>
            </a:endParaRPr>
          </a:p>
        </p:txBody>
      </p:sp>
    </p:spTree>
    <p:extLst>
      <p:ext uri="{BB962C8B-B14F-4D97-AF65-F5344CB8AC3E}">
        <p14:creationId xmlns:p14="http://schemas.microsoft.com/office/powerpoint/2010/main" val="735318054"/>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erson wearing glasses&#10;&#10;Description automatically generated with medium confidence">
            <a:extLst>
              <a:ext uri="{FF2B5EF4-FFF2-40B4-BE49-F238E27FC236}">
                <a16:creationId xmlns:a16="http://schemas.microsoft.com/office/drawing/2014/main" id="{A05A32C1-12F1-864E-B3F6-5FDCADD9CDA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625"/>
          <a:stretch/>
        </p:blipFill>
        <p:spPr>
          <a:xfrm>
            <a:off x="0" y="0"/>
            <a:ext cx="12192000" cy="6858000"/>
          </a:xfrm>
          <a:prstGeom prst="rect">
            <a:avLst/>
          </a:prstGeom>
        </p:spPr>
      </p:pic>
      <p:sp>
        <p:nvSpPr>
          <p:cNvPr id="82" name="Rectangle"/>
          <p:cNvSpPr/>
          <p:nvPr/>
        </p:nvSpPr>
        <p:spPr>
          <a:xfrm>
            <a:off x="-1" y="6027715"/>
            <a:ext cx="6705601" cy="830285"/>
          </a:xfrm>
          <a:prstGeom prst="rect">
            <a:avLst/>
          </a:prstGeom>
          <a:solidFill>
            <a:srgbClr val="000000"/>
          </a:solidFill>
          <a:ln w="12700">
            <a:miter lim="400000"/>
          </a:ln>
        </p:spPr>
        <p:txBody>
          <a:bodyPr lIns="45718" tIns="45718" rIns="45718" bIns="45718" anchor="ctr"/>
          <a:lstStyle/>
          <a:p>
            <a:endParaRPr dirty="0"/>
          </a:p>
        </p:txBody>
      </p:sp>
      <p:sp>
        <p:nvSpPr>
          <p:cNvPr id="88" name="Part 2A: It’s My Right – Activity Quiz"/>
          <p:cNvSpPr txBox="1"/>
          <p:nvPr/>
        </p:nvSpPr>
        <p:spPr>
          <a:xfrm>
            <a:off x="0" y="6054192"/>
            <a:ext cx="9857018" cy="7305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14300" tIns="114300" rIns="114300" bIns="114300">
            <a:spAutoFit/>
          </a:bodyPr>
          <a:lstStyle/>
          <a:p>
            <a:pPr indent="88900">
              <a:lnSpc>
                <a:spcPct val="110000"/>
              </a:lnSpc>
              <a:defRPr sz="3500" b="1" cap="all" spc="218">
                <a:solidFill>
                  <a:srgbClr val="FFFFFF"/>
                </a:solidFill>
              </a:defRPr>
            </a:pPr>
            <a:r>
              <a:rPr lang="en-GB" sz="3200" cap="all" dirty="0"/>
              <a:t>BBC YOUNG REPORTER, UK</a:t>
            </a:r>
            <a:endParaRPr sz="3200" dirty="0"/>
          </a:p>
        </p:txBody>
      </p:sp>
      <p:grpSp>
        <p:nvGrpSpPr>
          <p:cNvPr id="15" name="Group 14">
            <a:extLst>
              <a:ext uri="{FF2B5EF4-FFF2-40B4-BE49-F238E27FC236}">
                <a16:creationId xmlns:a16="http://schemas.microsoft.com/office/drawing/2014/main" id="{4D3C2A00-F7E4-2B43-9FA0-E08F13225F06}"/>
              </a:ext>
            </a:extLst>
          </p:cNvPr>
          <p:cNvGrpSpPr/>
          <p:nvPr/>
        </p:nvGrpSpPr>
        <p:grpSpPr>
          <a:xfrm>
            <a:off x="-1" y="5197428"/>
            <a:ext cx="4928839" cy="830285"/>
            <a:chOff x="-1" y="4211997"/>
            <a:chExt cx="3675391" cy="830285"/>
          </a:xfrm>
        </p:grpSpPr>
        <p:sp>
          <p:nvSpPr>
            <p:cNvPr id="19" name="Rectangle">
              <a:extLst>
                <a:ext uri="{FF2B5EF4-FFF2-40B4-BE49-F238E27FC236}">
                  <a16:creationId xmlns:a16="http://schemas.microsoft.com/office/drawing/2014/main" id="{FD4008E6-BD06-054A-8D87-6F78E2358DBE}"/>
                </a:ext>
              </a:extLst>
            </p:cNvPr>
            <p:cNvSpPr/>
            <p:nvPr/>
          </p:nvSpPr>
          <p:spPr>
            <a:xfrm>
              <a:off x="0" y="4211997"/>
              <a:ext cx="1477363" cy="830285"/>
            </a:xfrm>
            <a:prstGeom prst="rect">
              <a:avLst/>
            </a:prstGeom>
            <a:solidFill>
              <a:srgbClr val="00AEEF"/>
            </a:solidFill>
            <a:ln w="12700">
              <a:miter lim="400000"/>
            </a:ln>
          </p:spPr>
          <p:txBody>
            <a:bodyPr lIns="45718" tIns="45718" rIns="45718" bIns="45718" anchor="ctr"/>
            <a:lstStyle/>
            <a:p>
              <a:endParaRPr dirty="0"/>
            </a:p>
          </p:txBody>
        </p:sp>
        <p:sp>
          <p:nvSpPr>
            <p:cNvPr id="20" name="Part 2A: It’s My Right – Activity Quiz">
              <a:extLst>
                <a:ext uri="{FF2B5EF4-FFF2-40B4-BE49-F238E27FC236}">
                  <a16:creationId xmlns:a16="http://schemas.microsoft.com/office/drawing/2014/main" id="{E83770FE-B651-8741-8F8A-A7EE1835BC01}"/>
                </a:ext>
              </a:extLst>
            </p:cNvPr>
            <p:cNvSpPr txBox="1"/>
            <p:nvPr/>
          </p:nvSpPr>
          <p:spPr>
            <a:xfrm>
              <a:off x="-1" y="4238474"/>
              <a:ext cx="3675391" cy="7773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14300" tIns="114300" rIns="114300" bIns="114300">
              <a:spAutoFit/>
            </a:bodyPr>
            <a:lstStyle/>
            <a:p>
              <a:pPr indent="88900">
                <a:lnSpc>
                  <a:spcPct val="110000"/>
                </a:lnSpc>
                <a:defRPr sz="3500" b="1" cap="all" spc="218">
                  <a:solidFill>
                    <a:srgbClr val="FFFFFF"/>
                  </a:solidFill>
                </a:defRPr>
              </a:pPr>
              <a:r>
                <a:rPr lang="en-GB" sz="3500" cap="all" dirty="0"/>
                <a:t>RAMIS</a:t>
              </a:r>
              <a:endParaRPr dirty="0"/>
            </a:p>
          </p:txBody>
        </p:sp>
      </p:grpSp>
    </p:spTree>
    <p:extLst>
      <p:ext uri="{BB962C8B-B14F-4D97-AF65-F5344CB8AC3E}">
        <p14:creationId xmlns:p14="http://schemas.microsoft.com/office/powerpoint/2010/main" val="146421516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taking a selfie&#10;&#10;Description automatically generated">
            <a:extLst>
              <a:ext uri="{FF2B5EF4-FFF2-40B4-BE49-F238E27FC236}">
                <a16:creationId xmlns:a16="http://schemas.microsoft.com/office/drawing/2014/main" id="{5D67C6E2-C297-184E-B323-2549D753CFF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937"/>
          <a:stretch/>
        </p:blipFill>
        <p:spPr>
          <a:xfrm>
            <a:off x="4482790" y="0"/>
            <a:ext cx="3975410" cy="6812516"/>
          </a:xfrm>
          <a:prstGeom prst="rect">
            <a:avLst/>
          </a:prstGeom>
        </p:spPr>
      </p:pic>
      <p:sp>
        <p:nvSpPr>
          <p:cNvPr id="82" name="Rectangle"/>
          <p:cNvSpPr/>
          <p:nvPr/>
        </p:nvSpPr>
        <p:spPr>
          <a:xfrm>
            <a:off x="-1" y="6027715"/>
            <a:ext cx="12192001" cy="830285"/>
          </a:xfrm>
          <a:prstGeom prst="rect">
            <a:avLst/>
          </a:prstGeom>
          <a:solidFill>
            <a:srgbClr val="000000"/>
          </a:solidFill>
          <a:ln w="12700">
            <a:miter lim="400000"/>
          </a:ln>
        </p:spPr>
        <p:txBody>
          <a:bodyPr lIns="45718" tIns="45718" rIns="45718" bIns="45718" anchor="ctr"/>
          <a:lstStyle/>
          <a:p>
            <a:endParaRPr dirty="0"/>
          </a:p>
        </p:txBody>
      </p:sp>
      <p:sp>
        <p:nvSpPr>
          <p:cNvPr id="88" name="Part 2A: It’s My Right – Activity Quiz"/>
          <p:cNvSpPr txBox="1"/>
          <p:nvPr/>
        </p:nvSpPr>
        <p:spPr>
          <a:xfrm>
            <a:off x="0" y="6054192"/>
            <a:ext cx="12471400" cy="7305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14300" tIns="114300" rIns="114300" bIns="114300">
            <a:spAutoFit/>
          </a:bodyPr>
          <a:lstStyle/>
          <a:p>
            <a:pPr indent="88900">
              <a:lnSpc>
                <a:spcPct val="110000"/>
              </a:lnSpc>
              <a:defRPr sz="3500" b="1" cap="all" spc="218">
                <a:solidFill>
                  <a:srgbClr val="FFFFFF"/>
                </a:solidFill>
              </a:defRPr>
            </a:pPr>
            <a:r>
              <a:rPr lang="en-GB" sz="3200" cap="all" dirty="0"/>
              <a:t>Member of Welsh Youth Parliament, Wales</a:t>
            </a:r>
            <a:endParaRPr sz="3200" dirty="0"/>
          </a:p>
        </p:txBody>
      </p:sp>
      <p:grpSp>
        <p:nvGrpSpPr>
          <p:cNvPr id="15" name="Group 14">
            <a:extLst>
              <a:ext uri="{FF2B5EF4-FFF2-40B4-BE49-F238E27FC236}">
                <a16:creationId xmlns:a16="http://schemas.microsoft.com/office/drawing/2014/main" id="{4D3C2A00-F7E4-2B43-9FA0-E08F13225F06}"/>
              </a:ext>
            </a:extLst>
          </p:cNvPr>
          <p:cNvGrpSpPr/>
          <p:nvPr/>
        </p:nvGrpSpPr>
        <p:grpSpPr>
          <a:xfrm>
            <a:off x="-1" y="5197428"/>
            <a:ext cx="4928839" cy="830285"/>
            <a:chOff x="-1" y="4211997"/>
            <a:chExt cx="3675391" cy="830285"/>
          </a:xfrm>
        </p:grpSpPr>
        <p:sp>
          <p:nvSpPr>
            <p:cNvPr id="19" name="Rectangle">
              <a:extLst>
                <a:ext uri="{FF2B5EF4-FFF2-40B4-BE49-F238E27FC236}">
                  <a16:creationId xmlns:a16="http://schemas.microsoft.com/office/drawing/2014/main" id="{FD4008E6-BD06-054A-8D87-6F78E2358DBE}"/>
                </a:ext>
              </a:extLst>
            </p:cNvPr>
            <p:cNvSpPr/>
            <p:nvPr/>
          </p:nvSpPr>
          <p:spPr>
            <a:xfrm>
              <a:off x="0" y="4211997"/>
              <a:ext cx="3342776" cy="830285"/>
            </a:xfrm>
            <a:prstGeom prst="rect">
              <a:avLst/>
            </a:prstGeom>
            <a:solidFill>
              <a:srgbClr val="00AEEF"/>
            </a:solidFill>
            <a:ln w="12700">
              <a:miter lim="400000"/>
            </a:ln>
          </p:spPr>
          <p:txBody>
            <a:bodyPr lIns="45718" tIns="45718" rIns="45718" bIns="45718" anchor="ctr"/>
            <a:lstStyle/>
            <a:p>
              <a:endParaRPr/>
            </a:p>
          </p:txBody>
        </p:sp>
        <p:sp>
          <p:nvSpPr>
            <p:cNvPr id="20" name="Part 2A: It’s My Right – Activity Quiz">
              <a:extLst>
                <a:ext uri="{FF2B5EF4-FFF2-40B4-BE49-F238E27FC236}">
                  <a16:creationId xmlns:a16="http://schemas.microsoft.com/office/drawing/2014/main" id="{E83770FE-B651-8741-8F8A-A7EE1835BC01}"/>
                </a:ext>
              </a:extLst>
            </p:cNvPr>
            <p:cNvSpPr txBox="1"/>
            <p:nvPr/>
          </p:nvSpPr>
          <p:spPr>
            <a:xfrm>
              <a:off x="-1" y="4238474"/>
              <a:ext cx="3675391" cy="7773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14300" tIns="114300" rIns="114300" bIns="114300">
              <a:spAutoFit/>
            </a:bodyPr>
            <a:lstStyle/>
            <a:p>
              <a:pPr indent="88900">
                <a:lnSpc>
                  <a:spcPct val="110000"/>
                </a:lnSpc>
                <a:defRPr sz="3500" b="1" cap="all" spc="218">
                  <a:solidFill>
                    <a:srgbClr val="FFFFFF"/>
                  </a:solidFill>
                </a:defRPr>
              </a:pPr>
              <a:r>
                <a:rPr lang="en-GB" sz="3500" cap="all" dirty="0"/>
                <a:t>SANDY IBRAHIM</a:t>
              </a:r>
              <a:endParaRPr dirty="0"/>
            </a:p>
          </p:txBody>
        </p:sp>
      </p:grpSp>
      <p:sp>
        <p:nvSpPr>
          <p:cNvPr id="2" name="©Unicef/Kiron">
            <a:extLst>
              <a:ext uri="{FF2B5EF4-FFF2-40B4-BE49-F238E27FC236}">
                <a16:creationId xmlns:a16="http://schemas.microsoft.com/office/drawing/2014/main" id="{D52D550B-3239-445A-BBE5-B837E5E6EE1E}"/>
              </a:ext>
            </a:extLst>
          </p:cNvPr>
          <p:cNvSpPr txBox="1"/>
          <p:nvPr/>
        </p:nvSpPr>
        <p:spPr>
          <a:xfrm>
            <a:off x="7079344" y="5716067"/>
            <a:ext cx="1238477"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t">
            <a:spAutoFit/>
          </a:bodyPr>
          <a:lstStyle>
            <a:lvl1pPr>
              <a:defRPr sz="1200">
                <a:solidFill>
                  <a:srgbClr val="FFFFFF"/>
                </a:solidFill>
              </a:defRPr>
            </a:lvl1pPr>
          </a:lstStyle>
          <a:p>
            <a:r>
              <a:rPr lang="en-GB" dirty="0"/>
              <a:t>© Sandy Ibrahim</a:t>
            </a:r>
          </a:p>
          <a:p>
            <a:endParaRPr dirty="0">
              <a:solidFill>
                <a:schemeClr val="bg1"/>
              </a:solidFill>
            </a:endParaRPr>
          </a:p>
        </p:txBody>
      </p:sp>
    </p:spTree>
    <p:extLst>
      <p:ext uri="{BB962C8B-B14F-4D97-AF65-F5344CB8AC3E}">
        <p14:creationId xmlns:p14="http://schemas.microsoft.com/office/powerpoint/2010/main" val="4097165112"/>
      </p:ext>
    </p:extLst>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alpha val="97000"/>
        </a:srgbClr>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Arial"/>
        <a:ea typeface="Arial"/>
        <a:cs typeface="Arial"/>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Arial"/>
        <a:ea typeface="Arial"/>
        <a:cs typeface="Arial"/>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897</TotalTime>
  <Words>1973</Words>
  <Application>Microsoft Office PowerPoint</Application>
  <PresentationFormat>Widescreen</PresentationFormat>
  <Paragraphs>143</Paragraphs>
  <Slides>14</Slides>
  <Notes>14</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PowerPoint Presentation</vt:lpstr>
      <vt:lpstr>PowerPoint Presentation</vt:lpstr>
      <vt:lpstr>LET’S PRACTICE MINDFULNESS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LET’S WRITE A MENTAL HEALTH HAIKU</vt:lpstr>
      <vt:lpstr>Breathe in and breathe out We all have good and bad days Body and mind health    An ocean of thoughts I worry my destiny Is fearing everyday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Grace Hunt</cp:lastModifiedBy>
  <cp:revision>275</cp:revision>
  <dcterms:modified xsi:type="dcterms:W3CDTF">2021-09-08T15:52:20Z</dcterms:modified>
</cp:coreProperties>
</file>