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3" r:id="rId1"/>
  </p:sldMasterIdLst>
  <p:notesMasterIdLst>
    <p:notesMasterId r:id="rId10"/>
  </p:notesMasterIdLst>
  <p:sldIdLst>
    <p:sldId id="256" r:id="rId2"/>
    <p:sldId id="259" r:id="rId3"/>
    <p:sldId id="260" r:id="rId4"/>
    <p:sldId id="261" r:id="rId5"/>
    <p:sldId id="262" r:id="rId6"/>
    <p:sldId id="263" r:id="rId7"/>
    <p:sldId id="264" r:id="rId8"/>
    <p:sldId id="265" r:id="rId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Abramson" initials="HA" lastIdx="8" clrIdx="0">
    <p:extLst>
      <p:ext uri="{19B8F6BF-5375-455C-9EA6-DF929625EA0E}">
        <p15:presenceInfo xmlns:p15="http://schemas.microsoft.com/office/powerpoint/2012/main" userId="S::habramson@unicef.org.uk::df9d337c-593a-4e28-8808-35df32168cab" providerId="AD"/>
      </p:ext>
    </p:extLst>
  </p:cmAuthor>
  <p:cmAuthor id="2" name="Grace Hunt" initials="GH" lastIdx="1" clrIdx="1">
    <p:extLst>
      <p:ext uri="{19B8F6BF-5375-455C-9EA6-DF929625EA0E}">
        <p15:presenceInfo xmlns:p15="http://schemas.microsoft.com/office/powerpoint/2012/main" userId="Hhp3RVkF0y23mxQTTbkzvSleFzKu8YhTMJgcxP3iXgA=" providerId="None"/>
      </p:ext>
    </p:extLst>
  </p:cmAuthor>
  <p:cmAuthor id="3" name="Samantha Bradey" initials="SB" lastIdx="1" clrIdx="2">
    <p:extLst>
      <p:ext uri="{19B8F6BF-5375-455C-9EA6-DF929625EA0E}">
        <p15:presenceInfo xmlns:p15="http://schemas.microsoft.com/office/powerpoint/2012/main" userId="S::SamanthaB@unicef.org.uk::41c99f15-9b87-403a-8456-1da8256f332b" providerId="AD"/>
      </p:ext>
    </p:extLst>
  </p:cmAuthor>
  <p:cmAuthor id="4" name="Frances Bestley" initials="FB" lastIdx="4" clrIdx="3">
    <p:extLst>
      <p:ext uri="{19B8F6BF-5375-455C-9EA6-DF929625EA0E}">
        <p15:presenceInfo xmlns:p15="http://schemas.microsoft.com/office/powerpoint/2012/main" userId="S::francesb@unicef.org.uk::dd36c30e-9d53-45de-a66b-9f7025672797" providerId="AD"/>
      </p:ext>
    </p:extLst>
  </p:cmAuthor>
  <p:cmAuthor id="5" name="Samantha Bradey" initials="SB [2]" lastIdx="1" clrIdx="4">
    <p:extLst>
      <p:ext uri="{19B8F6BF-5375-455C-9EA6-DF929625EA0E}">
        <p15:presenceInfo xmlns:p15="http://schemas.microsoft.com/office/powerpoint/2012/main" userId="/My3CRHsN1ZqGHHDoFkqcBTUi7mdY9HM7A/sVIP6q1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2600"/>
    <a:srgbClr val="FF9933"/>
    <a:srgbClr val="00FA00"/>
    <a:srgbClr val="262626"/>
    <a:srgbClr val="EDFFFF"/>
    <a:srgbClr val="288E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7611F2-1D52-40D1-AC67-2753FFD15D8B}" v="2" dt="2021-07-16T15:04:43.141"/>
    <p1510:client id="{1FC4D5F4-5C21-42FB-8234-1F095862CB54}" v="6" dt="2021-08-02T11:04:51.238"/>
    <p1510:client id="{2D52E95E-102E-443B-87DC-58DB27BFE32A}" v="27" dt="2021-07-30T15:15:43.513"/>
    <p1510:client id="{6D7A21F0-3623-47C6-B878-8522D603DF54}" v="4" dt="2021-07-22T11:33:02.182"/>
    <p1510:client id="{E2B96469-7F3F-4909-B3F2-0DBA6B497413}" v="7" dt="2021-08-02T14:18:32.01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1"/>
          </a:solidFill>
        </a:fill>
      </a:tcStyle>
    </a:firstCol>
    <a:la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381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1"/>
          </a:solidFill>
        </a:fill>
      </a:tcStyle>
    </a:lastRow>
    <a:fir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381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3"/>
          </a:solidFill>
        </a:fill>
      </a:tcStyle>
    </a:firstCol>
    <a:la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381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3"/>
          </a:solidFill>
        </a:fill>
      </a:tcStyle>
    </a:lastRow>
    <a:fir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381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6"/>
          </a:solidFill>
        </a:fill>
      </a:tcStyle>
    </a:firstCol>
    <a:la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381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6"/>
          </a:solidFill>
        </a:fill>
      </a:tcStyle>
    </a:lastRow>
    <a:fir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381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00AEEF"/>
          </a:solidFill>
        </a:fill>
      </a:tcStyle>
    </a:band2H>
    <a:firstCol>
      <a:tcTxStyle b="on" i="off">
        <a:fontRef idx="major">
          <a:srgbClr val="00AEEF"/>
        </a:fontRef>
        <a:srgbClr val="00AE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00AEEF"/>
          </a:solidFill>
        </a:fill>
      </a:tcStyle>
    </a:lastRow>
    <a:firstRow>
      <a:tcTxStyle b="on" i="off">
        <a:fontRef idx="major">
          <a:srgbClr val="00AEEF"/>
        </a:fontRef>
        <a:srgbClr val="00AEE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000000"/>
          </a:solidFill>
        </a:fill>
      </a:tcStyle>
    </a:firstCol>
    <a:la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381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000000"/>
          </a:solidFill>
        </a:fill>
      </a:tcStyle>
    </a:lastRow>
    <a:fir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381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4"/>
    <p:restoredTop sz="85850" autoAdjust="0"/>
  </p:normalViewPr>
  <p:slideViewPr>
    <p:cSldViewPr snapToGrid="0" snapToObjects="1">
      <p:cViewPr>
        <p:scale>
          <a:sx n="71" d="100"/>
          <a:sy n="71" d="100"/>
        </p:scale>
        <p:origin x="1664" y="9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Bradey" clId="Web-{6D7A21F0-3623-47C6-B878-8522D603DF54}"/>
    <pc:docChg chg="modSld">
      <pc:chgData name="Samantha Bradey" userId="" providerId="" clId="Web-{6D7A21F0-3623-47C6-B878-8522D603DF54}" dt="2021-07-22T11:33:02.182" v="6"/>
      <pc:docMkLst>
        <pc:docMk/>
      </pc:docMkLst>
      <pc:sldChg chg="addCm modNotes">
        <pc:chgData name="Samantha Bradey" userId="" providerId="" clId="Web-{6D7A21F0-3623-47C6-B878-8522D603DF54}" dt="2021-07-22T11:33:02.182" v="6"/>
        <pc:sldMkLst>
          <pc:docMk/>
          <pc:sldMk cId="581337561" sldId="260"/>
        </pc:sldMkLst>
      </pc:sldChg>
    </pc:docChg>
  </pc:docChgLst>
  <pc:docChgLst>
    <pc:chgData name="Helen Abramson" userId="auV0aTmTeViSwWEVA3US71xkcmSmp3lJiBZogvYQtJU=" providerId="None" clId="Web-{E2B96469-7F3F-4909-B3F2-0DBA6B497413}"/>
    <pc:docChg chg="modSld">
      <pc:chgData name="Helen Abramson" userId="auV0aTmTeViSwWEVA3US71xkcmSmp3lJiBZogvYQtJU=" providerId="None" clId="Web-{E2B96469-7F3F-4909-B3F2-0DBA6B497413}" dt="2021-08-02T14:18:32.016" v="5" actId="1076"/>
      <pc:docMkLst>
        <pc:docMk/>
      </pc:docMkLst>
      <pc:sldChg chg="addSp delSp modSp">
        <pc:chgData name="Helen Abramson" userId="auV0aTmTeViSwWEVA3US71xkcmSmp3lJiBZogvYQtJU=" providerId="None" clId="Web-{E2B96469-7F3F-4909-B3F2-0DBA6B497413}" dt="2021-08-02T14:18:32.016" v="5" actId="1076"/>
        <pc:sldMkLst>
          <pc:docMk/>
          <pc:sldMk cId="0" sldId="256"/>
        </pc:sldMkLst>
        <pc:picChg chg="add mod">
          <ac:chgData name="Helen Abramson" userId="auV0aTmTeViSwWEVA3US71xkcmSmp3lJiBZogvYQtJU=" providerId="None" clId="Web-{E2B96469-7F3F-4909-B3F2-0DBA6B497413}" dt="2021-08-02T14:18:32.016" v="5" actId="1076"/>
          <ac:picMkLst>
            <pc:docMk/>
            <pc:sldMk cId="0" sldId="256"/>
            <ac:picMk id="3" creationId="{22089CF7-BDB9-4CA1-9C4B-038C7E09D873}"/>
          </ac:picMkLst>
        </pc:picChg>
        <pc:picChg chg="del">
          <ac:chgData name="Helen Abramson" userId="auV0aTmTeViSwWEVA3US71xkcmSmp3lJiBZogvYQtJU=" providerId="None" clId="Web-{E2B96469-7F3F-4909-B3F2-0DBA6B497413}" dt="2021-08-02T14:18:29.407" v="4"/>
          <ac:picMkLst>
            <pc:docMk/>
            <pc:sldMk cId="0" sldId="256"/>
            <ac:picMk id="42" creationId="{00000000-0000-0000-0000-000000000000}"/>
          </ac:picMkLst>
        </pc:picChg>
      </pc:sldChg>
    </pc:docChg>
  </pc:docChgLst>
  <pc:docChgLst>
    <pc:chgData name="Helen Abramson" userId="auV0aTmTeViSwWEVA3US71xkcmSmp3lJiBZogvYQtJU=" providerId="None" clId="Web-{2D52E95E-102E-443B-87DC-58DB27BFE32A}"/>
    <pc:docChg chg="modSld">
      <pc:chgData name="Helen Abramson" userId="auV0aTmTeViSwWEVA3US71xkcmSmp3lJiBZogvYQtJU=" providerId="None" clId="Web-{2D52E95E-102E-443B-87DC-58DB27BFE32A}" dt="2021-07-30T15:15:43.513" v="26"/>
      <pc:docMkLst>
        <pc:docMk/>
      </pc:docMkLst>
      <pc:sldChg chg="modSp">
        <pc:chgData name="Helen Abramson" userId="auV0aTmTeViSwWEVA3US71xkcmSmp3lJiBZogvYQtJU=" providerId="None" clId="Web-{2D52E95E-102E-443B-87DC-58DB27BFE32A}" dt="2021-07-30T15:14:33.558" v="3" actId="14100"/>
        <pc:sldMkLst>
          <pc:docMk/>
          <pc:sldMk cId="0" sldId="256"/>
        </pc:sldMkLst>
        <pc:picChg chg="mod">
          <ac:chgData name="Helen Abramson" userId="auV0aTmTeViSwWEVA3US71xkcmSmp3lJiBZogvYQtJU=" providerId="None" clId="Web-{2D52E95E-102E-443B-87DC-58DB27BFE32A}" dt="2021-07-30T15:14:33.558" v="3" actId="14100"/>
          <ac:picMkLst>
            <pc:docMk/>
            <pc:sldMk cId="0" sldId="256"/>
            <ac:picMk id="4" creationId="{8DB61862-06E8-0C49-A209-CE8C8AB098CE}"/>
          </ac:picMkLst>
        </pc:picChg>
      </pc:sldChg>
      <pc:sldChg chg="modSp">
        <pc:chgData name="Helen Abramson" userId="auV0aTmTeViSwWEVA3US71xkcmSmp3lJiBZogvYQtJU=" providerId="None" clId="Web-{2D52E95E-102E-443B-87DC-58DB27BFE32A}" dt="2021-07-30T15:15:23.278" v="16" actId="14100"/>
        <pc:sldMkLst>
          <pc:docMk/>
          <pc:sldMk cId="374672605" sldId="259"/>
        </pc:sldMkLst>
        <pc:picChg chg="mod">
          <ac:chgData name="Helen Abramson" userId="auV0aTmTeViSwWEVA3US71xkcmSmp3lJiBZogvYQtJU=" providerId="None" clId="Web-{2D52E95E-102E-443B-87DC-58DB27BFE32A}" dt="2021-07-30T15:15:23.278" v="16" actId="14100"/>
          <ac:picMkLst>
            <pc:docMk/>
            <pc:sldMk cId="374672605" sldId="259"/>
            <ac:picMk id="4" creationId="{03E19F8F-3BD0-B045-A172-C79B079C1EEE}"/>
          </ac:picMkLst>
        </pc:picChg>
      </pc:sldChg>
      <pc:sldChg chg="addSp delSp">
        <pc:chgData name="Helen Abramson" userId="auV0aTmTeViSwWEVA3US71xkcmSmp3lJiBZogvYQtJU=" providerId="None" clId="Web-{2D52E95E-102E-443B-87DC-58DB27BFE32A}" dt="2021-07-30T15:15:27.638" v="18"/>
        <pc:sldMkLst>
          <pc:docMk/>
          <pc:sldMk cId="581337561" sldId="260"/>
        </pc:sldMkLst>
        <pc:picChg chg="add del">
          <ac:chgData name="Helen Abramson" userId="auV0aTmTeViSwWEVA3US71xkcmSmp3lJiBZogvYQtJU=" providerId="None" clId="Web-{2D52E95E-102E-443B-87DC-58DB27BFE32A}" dt="2021-07-30T15:15:26.700" v="17"/>
          <ac:picMkLst>
            <pc:docMk/>
            <pc:sldMk cId="581337561" sldId="260"/>
            <ac:picMk id="3" creationId="{1C67872A-6CBE-498F-8324-3CD45B441FAB}"/>
          </ac:picMkLst>
        </pc:picChg>
        <pc:picChg chg="add">
          <ac:chgData name="Helen Abramson" userId="auV0aTmTeViSwWEVA3US71xkcmSmp3lJiBZogvYQtJU=" providerId="None" clId="Web-{2D52E95E-102E-443B-87DC-58DB27BFE32A}" dt="2021-07-30T15:15:27.638" v="18"/>
          <ac:picMkLst>
            <pc:docMk/>
            <pc:sldMk cId="581337561" sldId="260"/>
            <ac:picMk id="5" creationId="{851C2BDC-3875-484B-A579-CBCC9187AA34}"/>
          </ac:picMkLst>
        </pc:picChg>
        <pc:picChg chg="del">
          <ac:chgData name="Helen Abramson" userId="auV0aTmTeViSwWEVA3US71xkcmSmp3lJiBZogvYQtJU=" providerId="None" clId="Web-{2D52E95E-102E-443B-87DC-58DB27BFE32A}" dt="2021-07-30T15:14:50.309" v="5"/>
          <ac:picMkLst>
            <pc:docMk/>
            <pc:sldMk cId="581337561" sldId="260"/>
            <ac:picMk id="9" creationId="{790F1459-B39E-C345-9AC4-9559AF382288}"/>
          </ac:picMkLst>
        </pc:picChg>
      </pc:sldChg>
      <pc:sldChg chg="addSp delSp">
        <pc:chgData name="Helen Abramson" userId="auV0aTmTeViSwWEVA3US71xkcmSmp3lJiBZogvYQtJU=" providerId="None" clId="Web-{2D52E95E-102E-443B-87DC-58DB27BFE32A}" dt="2021-07-30T15:15:30.325" v="20"/>
        <pc:sldMkLst>
          <pc:docMk/>
          <pc:sldMk cId="3178050324" sldId="261"/>
        </pc:sldMkLst>
        <pc:picChg chg="add del">
          <ac:chgData name="Helen Abramson" userId="auV0aTmTeViSwWEVA3US71xkcmSmp3lJiBZogvYQtJU=" providerId="None" clId="Web-{2D52E95E-102E-443B-87DC-58DB27BFE32A}" dt="2021-07-30T15:15:29.919" v="19"/>
          <ac:picMkLst>
            <pc:docMk/>
            <pc:sldMk cId="3178050324" sldId="261"/>
            <ac:picMk id="2" creationId="{955B6915-09AA-44E8-8AE0-9014B973A117}"/>
          </ac:picMkLst>
        </pc:picChg>
        <pc:picChg chg="add">
          <ac:chgData name="Helen Abramson" userId="auV0aTmTeViSwWEVA3US71xkcmSmp3lJiBZogvYQtJU=" providerId="None" clId="Web-{2D52E95E-102E-443B-87DC-58DB27BFE32A}" dt="2021-07-30T15:15:30.325" v="20"/>
          <ac:picMkLst>
            <pc:docMk/>
            <pc:sldMk cId="3178050324" sldId="261"/>
            <ac:picMk id="4" creationId="{92F3E314-7906-4A23-8D39-B1F5CA4A43B9}"/>
          </ac:picMkLst>
        </pc:picChg>
        <pc:picChg chg="del">
          <ac:chgData name="Helen Abramson" userId="auV0aTmTeViSwWEVA3US71xkcmSmp3lJiBZogvYQtJU=" providerId="None" clId="Web-{2D52E95E-102E-443B-87DC-58DB27BFE32A}" dt="2021-07-30T15:14:57.653" v="7"/>
          <ac:picMkLst>
            <pc:docMk/>
            <pc:sldMk cId="3178050324" sldId="261"/>
            <ac:picMk id="6" creationId="{0ACAE9BF-660F-8842-B6ED-B11601ECDF3C}"/>
          </ac:picMkLst>
        </pc:picChg>
      </pc:sldChg>
      <pc:sldChg chg="addSp delSp">
        <pc:chgData name="Helen Abramson" userId="auV0aTmTeViSwWEVA3US71xkcmSmp3lJiBZogvYQtJU=" providerId="None" clId="Web-{2D52E95E-102E-443B-87DC-58DB27BFE32A}" dt="2021-07-30T15:15:32.716" v="22"/>
        <pc:sldMkLst>
          <pc:docMk/>
          <pc:sldMk cId="2995057958" sldId="262"/>
        </pc:sldMkLst>
        <pc:picChg chg="add del">
          <ac:chgData name="Helen Abramson" userId="auV0aTmTeViSwWEVA3US71xkcmSmp3lJiBZogvYQtJU=" providerId="None" clId="Web-{2D52E95E-102E-443B-87DC-58DB27BFE32A}" dt="2021-07-30T15:15:32.513" v="21"/>
          <ac:picMkLst>
            <pc:docMk/>
            <pc:sldMk cId="2995057958" sldId="262"/>
            <ac:picMk id="2" creationId="{469EACA3-25D0-474D-925A-808F08F61ECE}"/>
          </ac:picMkLst>
        </pc:picChg>
        <pc:picChg chg="add">
          <ac:chgData name="Helen Abramson" userId="auV0aTmTeViSwWEVA3US71xkcmSmp3lJiBZogvYQtJU=" providerId="None" clId="Web-{2D52E95E-102E-443B-87DC-58DB27BFE32A}" dt="2021-07-30T15:15:32.716" v="22"/>
          <ac:picMkLst>
            <pc:docMk/>
            <pc:sldMk cId="2995057958" sldId="262"/>
            <ac:picMk id="3" creationId="{52DEE819-DC12-4BEF-859F-3F96CCB45A07}"/>
          </ac:picMkLst>
        </pc:picChg>
        <pc:picChg chg="del">
          <ac:chgData name="Helen Abramson" userId="auV0aTmTeViSwWEVA3US71xkcmSmp3lJiBZogvYQtJU=" providerId="None" clId="Web-{2D52E95E-102E-443B-87DC-58DB27BFE32A}" dt="2021-07-30T15:15:02.793" v="9"/>
          <ac:picMkLst>
            <pc:docMk/>
            <pc:sldMk cId="2995057958" sldId="262"/>
            <ac:picMk id="11" creationId="{6B4093B2-2BCB-3A44-8DA5-B7C97F206874}"/>
          </ac:picMkLst>
        </pc:picChg>
      </pc:sldChg>
      <pc:sldChg chg="addSp delSp">
        <pc:chgData name="Helen Abramson" userId="auV0aTmTeViSwWEVA3US71xkcmSmp3lJiBZogvYQtJU=" providerId="None" clId="Web-{2D52E95E-102E-443B-87DC-58DB27BFE32A}" dt="2021-07-30T15:15:37.700" v="24"/>
        <pc:sldMkLst>
          <pc:docMk/>
          <pc:sldMk cId="749000692" sldId="263"/>
        </pc:sldMkLst>
        <pc:picChg chg="add del">
          <ac:chgData name="Helen Abramson" userId="auV0aTmTeViSwWEVA3US71xkcmSmp3lJiBZogvYQtJU=" providerId="None" clId="Web-{2D52E95E-102E-443B-87DC-58DB27BFE32A}" dt="2021-07-30T15:15:37.341" v="23"/>
          <ac:picMkLst>
            <pc:docMk/>
            <pc:sldMk cId="749000692" sldId="263"/>
            <ac:picMk id="3" creationId="{C99D1D2B-E6AB-4B3E-9824-25A31012E2FD}"/>
          </ac:picMkLst>
        </pc:picChg>
        <pc:picChg chg="add">
          <ac:chgData name="Helen Abramson" userId="auV0aTmTeViSwWEVA3US71xkcmSmp3lJiBZogvYQtJU=" providerId="None" clId="Web-{2D52E95E-102E-443B-87DC-58DB27BFE32A}" dt="2021-07-30T15:15:37.700" v="24"/>
          <ac:picMkLst>
            <pc:docMk/>
            <pc:sldMk cId="749000692" sldId="263"/>
            <ac:picMk id="4" creationId="{8DC6BD74-84CE-4AB9-A794-A18AB9C490D4}"/>
          </ac:picMkLst>
        </pc:picChg>
        <pc:picChg chg="del">
          <ac:chgData name="Helen Abramson" userId="auV0aTmTeViSwWEVA3US71xkcmSmp3lJiBZogvYQtJU=" providerId="None" clId="Web-{2D52E95E-102E-443B-87DC-58DB27BFE32A}" dt="2021-07-30T15:15:06.262" v="11"/>
          <ac:picMkLst>
            <pc:docMk/>
            <pc:sldMk cId="749000692" sldId="263"/>
            <ac:picMk id="11" creationId="{73831063-645A-7847-AA8C-8D79EF9BA76F}"/>
          </ac:picMkLst>
        </pc:picChg>
      </pc:sldChg>
      <pc:sldChg chg="addSp delSp">
        <pc:chgData name="Helen Abramson" userId="auV0aTmTeViSwWEVA3US71xkcmSmp3lJiBZogvYQtJU=" providerId="None" clId="Web-{2D52E95E-102E-443B-87DC-58DB27BFE32A}" dt="2021-07-30T15:15:43.513" v="26"/>
        <pc:sldMkLst>
          <pc:docMk/>
          <pc:sldMk cId="2364189810" sldId="264"/>
        </pc:sldMkLst>
        <pc:picChg chg="add del">
          <ac:chgData name="Helen Abramson" userId="auV0aTmTeViSwWEVA3US71xkcmSmp3lJiBZogvYQtJU=" providerId="None" clId="Web-{2D52E95E-102E-443B-87DC-58DB27BFE32A}" dt="2021-07-30T15:15:43.138" v="25"/>
          <ac:picMkLst>
            <pc:docMk/>
            <pc:sldMk cId="2364189810" sldId="264"/>
            <ac:picMk id="3" creationId="{AB44B862-7E1D-492A-B623-A44D6C102494}"/>
          </ac:picMkLst>
        </pc:picChg>
        <pc:picChg chg="add">
          <ac:chgData name="Helen Abramson" userId="auV0aTmTeViSwWEVA3US71xkcmSmp3lJiBZogvYQtJU=" providerId="None" clId="Web-{2D52E95E-102E-443B-87DC-58DB27BFE32A}" dt="2021-07-30T15:15:43.513" v="26"/>
          <ac:picMkLst>
            <pc:docMk/>
            <pc:sldMk cId="2364189810" sldId="264"/>
            <ac:picMk id="4" creationId="{2DAEFF09-0152-482E-8D1C-F383B661B822}"/>
          </ac:picMkLst>
        </pc:picChg>
        <pc:picChg chg="del">
          <ac:chgData name="Helen Abramson" userId="auV0aTmTeViSwWEVA3US71xkcmSmp3lJiBZogvYQtJU=" providerId="None" clId="Web-{2D52E95E-102E-443B-87DC-58DB27BFE32A}" dt="2021-07-30T15:15:13.168" v="13"/>
          <ac:picMkLst>
            <pc:docMk/>
            <pc:sldMk cId="2364189810" sldId="264"/>
            <ac:picMk id="6" creationId="{242EB1F4-B8D9-E74A-912E-93E2B7BCC455}"/>
          </ac:picMkLst>
        </pc:picChg>
      </pc:sldChg>
    </pc:docChg>
  </pc:docChgLst>
  <pc:docChgLst>
    <pc:chgData name="Grace Hunt" userId="Hhp3RVkF0y23mxQTTbkzvSleFzKu8YhTMJgcxP3iXgA=" providerId="None" clId="Web-{1FC4D5F4-5C21-42FB-8234-1F095862CB54}"/>
    <pc:docChg chg="modSld">
      <pc:chgData name="Grace Hunt" userId="Hhp3RVkF0y23mxQTTbkzvSleFzKu8YhTMJgcxP3iXgA=" providerId="None" clId="Web-{1FC4D5F4-5C21-42FB-8234-1F095862CB54}" dt="2021-08-02T11:04:47.891" v="1" actId="20577"/>
      <pc:docMkLst>
        <pc:docMk/>
      </pc:docMkLst>
      <pc:sldChg chg="modSp">
        <pc:chgData name="Grace Hunt" userId="Hhp3RVkF0y23mxQTTbkzvSleFzKu8YhTMJgcxP3iXgA=" providerId="None" clId="Web-{1FC4D5F4-5C21-42FB-8234-1F095862CB54}" dt="2021-08-02T11:04:47.891" v="1" actId="20577"/>
        <pc:sldMkLst>
          <pc:docMk/>
          <pc:sldMk cId="1057247487" sldId="265"/>
        </pc:sldMkLst>
        <pc:spChg chg="mod">
          <ac:chgData name="Grace Hunt" userId="Hhp3RVkF0y23mxQTTbkzvSleFzKu8YhTMJgcxP3iXgA=" providerId="None" clId="Web-{1FC4D5F4-5C21-42FB-8234-1F095862CB54}" dt="2021-08-02T11:04:47.891" v="1" actId="20577"/>
          <ac:spMkLst>
            <pc:docMk/>
            <pc:sldMk cId="1057247487" sldId="265"/>
            <ac:spMk id="6" creationId="{71475F31-B03F-8F48-9CC0-9D0A4F999E3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1143000" y="685800"/>
            <a:ext cx="4572000" cy="3429000"/>
          </a:xfrm>
          <a:prstGeom prst="rect">
            <a:avLst/>
          </a:prstGeom>
        </p:spPr>
        <p:txBody>
          <a:bodyPr/>
          <a:lstStyle/>
          <a:p>
            <a:endParaRPr/>
          </a:p>
        </p:txBody>
      </p:sp>
      <p:sp>
        <p:nvSpPr>
          <p:cNvPr id="38" name="Shape 3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2381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0" i="0" u="none" strike="noStrike" dirty="0">
                <a:effectLst/>
                <a:latin typeface="+mn-lt"/>
                <a:ea typeface="+mn-ea"/>
                <a:cs typeface="+mn-cs"/>
                <a:sym typeface="Arial"/>
              </a:rPr>
              <a:t>Mindfulness is the practice of paying full attention to something and focusing on being intensely aware of what you're sensing and feeling in the moment in order to relax the body and mind and help reduce stress.</a:t>
            </a:r>
            <a:endParaRPr lang="en-US" dirty="0"/>
          </a:p>
        </p:txBody>
      </p:sp>
    </p:spTree>
    <p:extLst>
      <p:ext uri="{BB962C8B-B14F-4D97-AF65-F5344CB8AC3E}">
        <p14:creationId xmlns:p14="http://schemas.microsoft.com/office/powerpoint/2010/main" val="1884911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1" i="0" u="none" strike="noStrike" dirty="0">
                <a:effectLst/>
                <a:latin typeface="+mn-lt"/>
                <a:ea typeface="+mn-ea"/>
                <a:cs typeface="+mn-cs"/>
                <a:sym typeface="Arial"/>
              </a:rPr>
              <a:t>Take a deep belly breath to begin </a:t>
            </a:r>
          </a:p>
          <a:p>
            <a:endParaRPr lang="en-GB" sz="1200" b="1" i="0" u="none" strike="noStrike" dirty="0">
              <a:effectLst/>
              <a:latin typeface="+mn-lt"/>
              <a:ea typeface="+mn-ea"/>
              <a:cs typeface="+mn-cs"/>
              <a:sym typeface="Arial"/>
            </a:endParaRPr>
          </a:p>
          <a:p>
            <a:r>
              <a:rPr lang="en-GB" sz="1200" b="1" i="0" u="none" strike="noStrike" dirty="0">
                <a:effectLst/>
                <a:latin typeface="+mn-lt"/>
                <a:ea typeface="+mn-ea"/>
                <a:cs typeface="+mn-cs"/>
                <a:sym typeface="Arial"/>
              </a:rPr>
              <a:t>5 - SEE:</a:t>
            </a:r>
          </a:p>
          <a:p>
            <a:r>
              <a:rPr lang="en-GB" sz="1200" b="0" i="0" u="none" strike="noStrike" dirty="0">
                <a:effectLst/>
                <a:latin typeface="+mn-lt"/>
                <a:ea typeface="+mn-ea"/>
                <a:cs typeface="+mn-cs"/>
                <a:sym typeface="Arial"/>
              </a:rPr>
              <a:t>Look around for five things that you can see. Say them out loud. For example: I see the desk, I see the teacher, I see the pencil, I see the water bottle, I see the whiteboard.</a:t>
            </a:r>
          </a:p>
          <a:p>
            <a:endParaRPr lang="en-GB" sz="1200" b="0" i="0" u="none" strike="noStrike" dirty="0">
              <a:effectLst/>
              <a:latin typeface="+mn-lt"/>
              <a:ea typeface="+mn-ea"/>
              <a:cs typeface="+mn-cs"/>
              <a:sym typeface="Arial"/>
            </a:endParaRPr>
          </a:p>
          <a:p>
            <a:r>
              <a:rPr lang="en-GB" sz="1200" b="1" i="0" u="none" strike="noStrike" dirty="0">
                <a:effectLst/>
                <a:latin typeface="+mn-lt"/>
                <a:ea typeface="+mn-ea"/>
                <a:cs typeface="+mn-cs"/>
                <a:sym typeface="Arial"/>
              </a:rPr>
              <a:t>4 - FEEL:</a:t>
            </a:r>
          </a:p>
          <a:p>
            <a:r>
              <a:rPr lang="en-GB" sz="1200" b="0" i="0" u="none" strike="noStrike" dirty="0">
                <a:effectLst/>
                <a:latin typeface="+mn-lt"/>
                <a:ea typeface="+mn-ea"/>
                <a:cs typeface="+mn-cs"/>
                <a:sym typeface="Arial"/>
              </a:rPr>
              <a:t>Pay attention to your body and think of four things that you can feel. Say them out loud. </a:t>
            </a:r>
          </a:p>
          <a:p>
            <a:r>
              <a:rPr lang="en-GB" sz="1200" b="0" i="1" u="none" strike="noStrike" dirty="0">
                <a:effectLst/>
                <a:latin typeface="+mn-lt"/>
                <a:ea typeface="+mn-ea"/>
                <a:cs typeface="+mn-cs"/>
                <a:sym typeface="Arial"/>
              </a:rPr>
              <a:t>For example: I feel the fan blowing on my face, I feel my feet warm in my socks, I feel the vibration of the ringing of the school bell, I feel the hardness of the chair I am sitting on.</a:t>
            </a:r>
          </a:p>
          <a:p>
            <a:endParaRPr lang="en-GB" sz="1200" b="0" i="1" u="none" strike="noStrike" dirty="0">
              <a:effectLst/>
              <a:latin typeface="+mn-lt"/>
              <a:ea typeface="+mn-ea"/>
              <a:cs typeface="+mn-cs"/>
              <a:sym typeface="Arial"/>
            </a:endParaRPr>
          </a:p>
          <a:p>
            <a:r>
              <a:rPr lang="en-GB" sz="1200" b="1" i="0" u="none" strike="noStrike" dirty="0">
                <a:effectLst/>
                <a:latin typeface="+mn-lt"/>
                <a:ea typeface="+mn-ea"/>
                <a:cs typeface="+mn-cs"/>
                <a:sym typeface="Arial"/>
              </a:rPr>
              <a:t>3 - HEAR: </a:t>
            </a:r>
          </a:p>
          <a:p>
            <a:r>
              <a:rPr lang="en-GB" sz="1200" b="0" i="0" u="none" strike="noStrike" dirty="0">
                <a:effectLst/>
                <a:latin typeface="+mn-lt"/>
                <a:ea typeface="+mn-ea"/>
                <a:cs typeface="+mn-cs"/>
                <a:sym typeface="Arial"/>
              </a:rPr>
              <a:t>Listen quietly for three sounds. Say them out loud. </a:t>
            </a:r>
          </a:p>
          <a:p>
            <a:r>
              <a:rPr lang="en-GB" sz="1200" b="0" i="1" u="none" strike="noStrike" dirty="0">
                <a:effectLst/>
                <a:latin typeface="+mn-lt"/>
                <a:ea typeface="+mn-ea"/>
                <a:cs typeface="+mn-cs"/>
                <a:sym typeface="Arial"/>
              </a:rPr>
              <a:t>For example: I hear the birds outside, I hear the raindrops falling on the window, I hear the sound of my breath.</a:t>
            </a:r>
          </a:p>
          <a:p>
            <a:endParaRPr lang="en-GB" sz="1200" b="0" i="1" u="none" strike="noStrike" dirty="0">
              <a:effectLst/>
              <a:latin typeface="+mn-lt"/>
              <a:ea typeface="+mn-ea"/>
              <a:cs typeface="+mn-cs"/>
              <a:sym typeface="Arial"/>
            </a:endParaRPr>
          </a:p>
          <a:p>
            <a:r>
              <a:rPr lang="en-GB" sz="1200" b="1" i="0" u="none" strike="noStrike" dirty="0">
                <a:effectLst/>
                <a:latin typeface="+mn-lt"/>
                <a:ea typeface="+mn-ea"/>
                <a:cs typeface="+mn-cs"/>
                <a:sym typeface="Arial"/>
              </a:rPr>
              <a:t>2 - SMELL: </a:t>
            </a:r>
          </a:p>
          <a:p>
            <a:r>
              <a:rPr lang="en-GB" sz="1200" b="0" i="0" u="none" strike="noStrike" dirty="0">
                <a:effectLst/>
                <a:latin typeface="+mn-lt"/>
                <a:ea typeface="+mn-ea"/>
                <a:cs typeface="+mn-cs"/>
                <a:sym typeface="Arial"/>
              </a:rPr>
              <a:t>Say two things you can smell. If you can’t smell anything from where you’re sitting it is okay to move to another spot and sniff something. If you can’t smell anything at the moment or you can’t move, then name your two favourite smells. </a:t>
            </a:r>
          </a:p>
          <a:p>
            <a:r>
              <a:rPr lang="en-GB" sz="1200" b="0" i="1" u="none" strike="noStrike" dirty="0">
                <a:effectLst/>
                <a:latin typeface="+mn-lt"/>
                <a:ea typeface="+mn-ea"/>
                <a:cs typeface="+mn-cs"/>
                <a:sym typeface="Arial"/>
              </a:rPr>
              <a:t>For example: I can smell lunch being cooked in the canteen, I can smell freshly cut grass.</a:t>
            </a:r>
          </a:p>
          <a:p>
            <a:endParaRPr lang="en-GB" sz="1200" b="0" i="1" u="none" strike="noStrike" dirty="0">
              <a:effectLst/>
              <a:latin typeface="+mn-lt"/>
              <a:ea typeface="+mn-ea"/>
              <a:cs typeface="+mn-cs"/>
              <a:sym typeface="Arial"/>
            </a:endParaRPr>
          </a:p>
          <a:p>
            <a:r>
              <a:rPr lang="en-GB" sz="1200" b="1" i="0" u="none" strike="noStrike" dirty="0">
                <a:effectLst/>
                <a:latin typeface="+mn-lt"/>
                <a:ea typeface="+mn-ea"/>
                <a:cs typeface="+mn-cs"/>
                <a:sym typeface="Arial"/>
              </a:rPr>
              <a:t>1 - TASTE:</a:t>
            </a:r>
          </a:p>
          <a:p>
            <a:r>
              <a:rPr lang="en-GB" sz="1200" b="0" i="0" u="none" strike="noStrike" dirty="0">
                <a:effectLst/>
                <a:latin typeface="+mn-lt"/>
                <a:ea typeface="+mn-ea"/>
                <a:cs typeface="+mn-cs"/>
                <a:sym typeface="Arial"/>
              </a:rPr>
              <a:t>Say one thing you can taste. If you can’t taste anything, then say your favourite thing to taste. </a:t>
            </a:r>
          </a:p>
          <a:p>
            <a:r>
              <a:rPr lang="en-GB" sz="1200" b="0" i="1" u="none" strike="noStrike" dirty="0">
                <a:effectLst/>
                <a:latin typeface="+mn-lt"/>
                <a:ea typeface="+mn-ea"/>
                <a:cs typeface="+mn-cs"/>
                <a:sym typeface="Arial"/>
              </a:rPr>
              <a:t>For example: I can taste the toothpaste from brushing my teeth this morning.</a:t>
            </a:r>
          </a:p>
          <a:p>
            <a:endParaRPr lang="en-GB" sz="1200" b="0" i="1" u="none" strike="noStrike" dirty="0">
              <a:effectLst/>
              <a:latin typeface="+mn-lt"/>
              <a:ea typeface="+mn-ea"/>
              <a:cs typeface="+mn-cs"/>
              <a:sym typeface="Arial"/>
            </a:endParaRPr>
          </a:p>
          <a:p>
            <a:r>
              <a:rPr lang="en-GB" sz="1200" b="1" i="0" u="none" strike="noStrike" dirty="0">
                <a:effectLst/>
                <a:latin typeface="+mn-lt"/>
                <a:ea typeface="+mn-ea"/>
                <a:cs typeface="+mn-cs"/>
                <a:sym typeface="Arial"/>
              </a:rPr>
              <a:t>Take another deep belly breath to end.</a:t>
            </a:r>
            <a:endParaRPr lang="en-GB" sz="1200" b="1" i="1" u="none" strike="noStrike" dirty="0">
              <a:effectLst/>
              <a:latin typeface="+mn-lt"/>
              <a:ea typeface="+mn-ea"/>
              <a:cs typeface="+mn-cs"/>
              <a:sym typeface="Arial"/>
            </a:endParaRPr>
          </a:p>
          <a:p>
            <a:endParaRPr lang="en-GB" sz="1200" b="0" i="1" u="none" strike="noStrike" dirty="0">
              <a:effectLst/>
              <a:latin typeface="+mn-lt"/>
              <a:ea typeface="+mn-ea"/>
              <a:cs typeface="+mn-cs"/>
              <a:sym typeface="Arial"/>
            </a:endParaRPr>
          </a:p>
          <a:p>
            <a:endParaRPr lang="en-US" i="1" dirty="0"/>
          </a:p>
        </p:txBody>
      </p:sp>
    </p:spTree>
    <p:extLst>
      <p:ext uri="{BB962C8B-B14F-4D97-AF65-F5344CB8AC3E}">
        <p14:creationId xmlns:p14="http://schemas.microsoft.com/office/powerpoint/2010/main" val="1787948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9452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0" i="0" u="none" strike="noStrike" dirty="0">
                <a:effectLst/>
                <a:latin typeface="+mn-lt"/>
                <a:ea typeface="+mn-ea"/>
                <a:cs typeface="+mn-cs"/>
                <a:sym typeface="Arial"/>
              </a:rPr>
              <a:t>Mindfulness actually helps to calm the body – not just the mind. When we practise mindfulness we train our brains to focus on one thing. When we do this, it helps grow new pathways in the way we think. When we are faced with stress and other big emotions, this brain training actually helps us cope better and make different decisions. </a:t>
            </a:r>
          </a:p>
          <a:p>
            <a:endParaRPr lang="en-GB" sz="1200" b="0" i="0" u="none" strike="noStrike" dirty="0">
              <a:effectLst/>
              <a:latin typeface="+mn-lt"/>
              <a:ea typeface="+mn-ea"/>
              <a:cs typeface="+mn-cs"/>
              <a:sym typeface="Arial"/>
            </a:endParaRPr>
          </a:p>
          <a:p>
            <a:r>
              <a:rPr lang="en-GB" sz="1200" b="0" i="0" u="none" strike="noStrike" dirty="0">
                <a:effectLst/>
                <a:latin typeface="+mn-lt"/>
                <a:ea typeface="+mn-ea"/>
                <a:cs typeface="+mn-cs"/>
                <a:sym typeface="Arial"/>
              </a:rPr>
              <a:t>Practising mindfulness, like meditation, or making a gratitude list, or doing an act of kindness affects our feeling and our bodies. When we do these things, our brains release different hormones and chemicals in our body-and this can change the way we feel.</a:t>
            </a:r>
            <a:endParaRPr lang="en-US" dirty="0"/>
          </a:p>
        </p:txBody>
      </p:sp>
    </p:spTree>
    <p:extLst>
      <p:ext uri="{BB962C8B-B14F-4D97-AF65-F5344CB8AC3E}">
        <p14:creationId xmlns:p14="http://schemas.microsoft.com/office/powerpoint/2010/main" val="1438701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0" i="0" u="none" strike="noStrike" dirty="0">
                <a:effectLst/>
                <a:latin typeface="+mn-lt"/>
                <a:ea typeface="+mn-ea"/>
                <a:cs typeface="+mn-cs"/>
                <a:sym typeface="Arial"/>
              </a:rPr>
              <a:t>Ask children to create a list of all of the ideas of what makes them feel better when they are sad or frustrated, or what activities that they like to do when they want to shift their emotions or change their feelings. Prompt children to include items like meditation, breathing, mindful eating, smiling, running, dancing, keeping a thankful journal. Explain that these activities are mindfulness exercises, and by doing them, our brains and nervous systems are able to help recognise and change how we feel in a specific moment.</a:t>
            </a:r>
          </a:p>
          <a:p>
            <a:endParaRPr lang="en-GB" sz="1200" b="0" i="0" u="none" strike="noStrike" dirty="0">
              <a:effectLst/>
              <a:latin typeface="+mn-lt"/>
              <a:ea typeface="+mn-ea"/>
              <a:cs typeface="+mn-cs"/>
              <a:sym typeface="Arial"/>
            </a:endParaRPr>
          </a:p>
          <a:p>
            <a:r>
              <a:rPr lang="en-GB" sz="1200" b="0" i="0" u="none" strike="noStrike" dirty="0">
                <a:effectLst/>
                <a:latin typeface="+mn-lt"/>
                <a:ea typeface="+mn-ea"/>
                <a:cs typeface="+mn-cs"/>
                <a:sym typeface="Arial"/>
              </a:rPr>
              <a:t>Using A4 paper ask each child to trace their hand(s) using non-permanent markers. On each hand ask the children to write the tools that they have access to, to manage their emotions. Then use crayons or markers in the colour of the emotion scale to decorate the hands. Encourage children to hang their hand(s) in a place where they can see them as a reminder of the mindfulness tools they already have in their hands when they need an emotional boost! </a:t>
            </a:r>
            <a:endParaRPr lang="en-US" dirty="0"/>
          </a:p>
        </p:txBody>
      </p:sp>
    </p:spTree>
    <p:extLst>
      <p:ext uri="{BB962C8B-B14F-4D97-AF65-F5344CB8AC3E}">
        <p14:creationId xmlns:p14="http://schemas.microsoft.com/office/powerpoint/2010/main" val="1159509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0083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0" i="0" u="none" strike="noStrike" dirty="0">
                <a:effectLst/>
                <a:latin typeface="+mn-lt"/>
                <a:ea typeface="+mn-ea"/>
                <a:cs typeface="+mn-cs"/>
                <a:sym typeface="Arial"/>
              </a:rPr>
              <a:t>Discuss with the group what tools they might want to put into an activity kit to help them get out energy, practise mindfulness, or process their emotions. </a:t>
            </a:r>
          </a:p>
          <a:p>
            <a:endParaRPr lang="en-GB" sz="1200" b="0" i="0" u="none" strike="noStrike" dirty="0">
              <a:effectLst/>
              <a:latin typeface="+mn-lt"/>
              <a:ea typeface="+mn-ea"/>
              <a:cs typeface="+mn-cs"/>
              <a:sym typeface="Arial"/>
            </a:endParaRPr>
          </a:p>
          <a:p>
            <a:r>
              <a:rPr lang="en-GB" sz="1200" b="0" i="0" u="none" strike="noStrike" dirty="0">
                <a:effectLst/>
                <a:latin typeface="+mn-lt"/>
                <a:ea typeface="+mn-ea"/>
                <a:cs typeface="+mn-cs"/>
                <a:sym typeface="Arial"/>
              </a:rPr>
              <a:t>Gather materials, or ask children to bring the materials to create the classroom kit or individual kit(s). As children are working on their kits, encourage discussion and/or class rules or process around when a child should use their activity kit to help regulate their emotions and mental health.</a:t>
            </a:r>
            <a:endParaRPr lang="en-US" dirty="0"/>
          </a:p>
        </p:txBody>
      </p:sp>
    </p:spTree>
    <p:extLst>
      <p:ext uri="{BB962C8B-B14F-4D97-AF65-F5344CB8AC3E}">
        <p14:creationId xmlns:p14="http://schemas.microsoft.com/office/powerpoint/2010/main" val="629063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F998F-A15E-D84E-AC24-7520313CCE1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D0C76C9-43E6-E342-9507-B9C900944E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1C92E0D-6CF0-4349-B5EA-4DABA5D5E0F3}"/>
              </a:ext>
            </a:extLst>
          </p:cNvPr>
          <p:cNvSpPr>
            <a:spLocks noGrp="1"/>
          </p:cNvSpPr>
          <p:nvPr>
            <p:ph type="dt" sz="half" idx="10"/>
          </p:nvPr>
        </p:nvSpPr>
        <p:spPr/>
        <p:txBody>
          <a:bodyPr/>
          <a:lstStyle/>
          <a:p>
            <a:fld id="{A95EE411-E726-E049-82A4-819AD5EDBD7B}" type="datetimeFigureOut">
              <a:rPr lang="en-US" smtClean="0"/>
              <a:t>8/4/21</a:t>
            </a:fld>
            <a:endParaRPr lang="en-US"/>
          </a:p>
        </p:txBody>
      </p:sp>
      <p:sp>
        <p:nvSpPr>
          <p:cNvPr id="5" name="Footer Placeholder 4">
            <a:extLst>
              <a:ext uri="{FF2B5EF4-FFF2-40B4-BE49-F238E27FC236}">
                <a16:creationId xmlns:a16="http://schemas.microsoft.com/office/drawing/2014/main" id="{D1D63D13-2C56-4142-B8FF-29EA9B976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5F1E2-81B5-594F-83B8-EB12EB7D697B}"/>
              </a:ext>
            </a:extLst>
          </p:cNvPr>
          <p:cNvSpPr>
            <a:spLocks noGrp="1"/>
          </p:cNvSpPr>
          <p:nvPr>
            <p:ph type="sldNum" sz="quarter" idx="12"/>
          </p:nvPr>
        </p:nvSpPr>
        <p:spPr/>
        <p:txBody>
          <a:bodyPr/>
          <a:lstStyle/>
          <a:p>
            <a:fld id="{7EF725A5-40F8-884B-AAC9-676373F0F136}" type="slidenum">
              <a:rPr lang="en-US" smtClean="0"/>
              <a:t>‹#›</a:t>
            </a:fld>
            <a:endParaRPr lang="en-US"/>
          </a:p>
        </p:txBody>
      </p:sp>
    </p:spTree>
    <p:extLst>
      <p:ext uri="{BB962C8B-B14F-4D97-AF65-F5344CB8AC3E}">
        <p14:creationId xmlns:p14="http://schemas.microsoft.com/office/powerpoint/2010/main" val="361058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658F3-402F-5B4F-A36B-93A8029A17E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20412CD-22EF-E14B-8CE7-7B6E5ECB9FD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B8AAC5-F297-6E4E-8588-132E0900685C}"/>
              </a:ext>
            </a:extLst>
          </p:cNvPr>
          <p:cNvSpPr>
            <a:spLocks noGrp="1"/>
          </p:cNvSpPr>
          <p:nvPr>
            <p:ph type="dt" sz="half" idx="10"/>
          </p:nvPr>
        </p:nvSpPr>
        <p:spPr/>
        <p:txBody>
          <a:bodyPr/>
          <a:lstStyle/>
          <a:p>
            <a:fld id="{A95EE411-E726-E049-82A4-819AD5EDBD7B}" type="datetimeFigureOut">
              <a:rPr lang="en-US" smtClean="0"/>
              <a:t>8/4/21</a:t>
            </a:fld>
            <a:endParaRPr lang="en-US"/>
          </a:p>
        </p:txBody>
      </p:sp>
      <p:sp>
        <p:nvSpPr>
          <p:cNvPr id="5" name="Footer Placeholder 4">
            <a:extLst>
              <a:ext uri="{FF2B5EF4-FFF2-40B4-BE49-F238E27FC236}">
                <a16:creationId xmlns:a16="http://schemas.microsoft.com/office/drawing/2014/main" id="{9432FC0C-64C2-884C-9EB3-5A2CBF7B06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7DB6-1A07-5649-BE31-C5F9786D63ED}"/>
              </a:ext>
            </a:extLst>
          </p:cNvPr>
          <p:cNvSpPr>
            <a:spLocks noGrp="1"/>
          </p:cNvSpPr>
          <p:nvPr>
            <p:ph type="sldNum" sz="quarter" idx="12"/>
          </p:nvPr>
        </p:nvSpPr>
        <p:spPr/>
        <p:txBody>
          <a:bodyPr/>
          <a:lstStyle/>
          <a:p>
            <a:fld id="{7EF725A5-40F8-884B-AAC9-676373F0F136}" type="slidenum">
              <a:rPr lang="en-US" smtClean="0"/>
              <a:t>‹#›</a:t>
            </a:fld>
            <a:endParaRPr lang="en-US"/>
          </a:p>
        </p:txBody>
      </p:sp>
    </p:spTree>
    <p:extLst>
      <p:ext uri="{BB962C8B-B14F-4D97-AF65-F5344CB8AC3E}">
        <p14:creationId xmlns:p14="http://schemas.microsoft.com/office/powerpoint/2010/main" val="2149293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032E8-B13D-B944-ACE9-E249C0B99E6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662607B-7B95-484D-8C2F-6C6A1786AA1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4B55252-F71A-894A-8EE6-82AA5CEBEF18}"/>
              </a:ext>
            </a:extLst>
          </p:cNvPr>
          <p:cNvSpPr>
            <a:spLocks noGrp="1"/>
          </p:cNvSpPr>
          <p:nvPr>
            <p:ph type="dt" sz="half" idx="10"/>
          </p:nvPr>
        </p:nvSpPr>
        <p:spPr/>
        <p:txBody>
          <a:bodyPr/>
          <a:lstStyle/>
          <a:p>
            <a:fld id="{A95EE411-E726-E049-82A4-819AD5EDBD7B}" type="datetimeFigureOut">
              <a:rPr lang="en-US" smtClean="0"/>
              <a:t>8/4/21</a:t>
            </a:fld>
            <a:endParaRPr lang="en-US"/>
          </a:p>
        </p:txBody>
      </p:sp>
      <p:sp>
        <p:nvSpPr>
          <p:cNvPr id="5" name="Footer Placeholder 4">
            <a:extLst>
              <a:ext uri="{FF2B5EF4-FFF2-40B4-BE49-F238E27FC236}">
                <a16:creationId xmlns:a16="http://schemas.microsoft.com/office/drawing/2014/main" id="{EDF51C5B-BF74-E045-B4D8-AE4570C232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138AE-1F02-C542-B17A-4DCE0DB0096F}"/>
              </a:ext>
            </a:extLst>
          </p:cNvPr>
          <p:cNvSpPr>
            <a:spLocks noGrp="1"/>
          </p:cNvSpPr>
          <p:nvPr>
            <p:ph type="sldNum" sz="quarter" idx="12"/>
          </p:nvPr>
        </p:nvSpPr>
        <p:spPr/>
        <p:txBody>
          <a:bodyPr/>
          <a:lstStyle/>
          <a:p>
            <a:fld id="{7EF725A5-40F8-884B-AAC9-676373F0F136}" type="slidenum">
              <a:rPr lang="en-US" smtClean="0"/>
              <a:t>‹#›</a:t>
            </a:fld>
            <a:endParaRPr lang="en-US"/>
          </a:p>
        </p:txBody>
      </p:sp>
    </p:spTree>
    <p:extLst>
      <p:ext uri="{BB962C8B-B14F-4D97-AF65-F5344CB8AC3E}">
        <p14:creationId xmlns:p14="http://schemas.microsoft.com/office/powerpoint/2010/main" val="3387120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a:extLst>
              <a:ext uri="{FF2B5EF4-FFF2-40B4-BE49-F238E27FC236}">
                <a16:creationId xmlns:a16="http://schemas.microsoft.com/office/drawing/2014/main" id="{AEB77318-EE3A-E248-8701-0782BD63A81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2036"/>
          <a:stretch/>
        </p:blipFill>
        <p:spPr>
          <a:xfrm>
            <a:off x="-84459" y="-1"/>
            <a:ext cx="12440009" cy="6858001"/>
          </a:xfrm>
          <a:prstGeom prst="rect">
            <a:avLst/>
          </a:prstGeom>
        </p:spPr>
      </p:pic>
      <p:pic>
        <p:nvPicPr>
          <p:cNvPr id="5" name="Picture 4" descr="A picture containing person, yellow&#10;&#10;Description automatically generated">
            <a:extLst>
              <a:ext uri="{FF2B5EF4-FFF2-40B4-BE49-F238E27FC236}">
                <a16:creationId xmlns:a16="http://schemas.microsoft.com/office/drawing/2014/main" id="{ADC036FD-153E-9043-9D95-1F8F0390DFC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22183"/>
          <a:stretch/>
        </p:blipFill>
        <p:spPr>
          <a:xfrm>
            <a:off x="-84459" y="0"/>
            <a:ext cx="12468446" cy="6858000"/>
          </a:xfrm>
          <a:prstGeom prst="rect">
            <a:avLst/>
          </a:prstGeom>
        </p:spPr>
      </p:pic>
    </p:spTree>
    <p:extLst>
      <p:ext uri="{BB962C8B-B14F-4D97-AF65-F5344CB8AC3E}">
        <p14:creationId xmlns:p14="http://schemas.microsoft.com/office/powerpoint/2010/main" val="145706770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ntent and object 8">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4" name="Picture 3" descr="A picture containing sky&#10;&#10;Description automatically generated">
            <a:extLst>
              <a:ext uri="{FF2B5EF4-FFF2-40B4-BE49-F238E27FC236}">
                <a16:creationId xmlns:a16="http://schemas.microsoft.com/office/drawing/2014/main" id="{9649685A-8FF7-8842-BB8E-C2A2B28C62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0732"/>
          <a:stretch/>
        </p:blipFill>
        <p:spPr>
          <a:xfrm>
            <a:off x="0" y="-1"/>
            <a:ext cx="12235332" cy="6858001"/>
          </a:xfrm>
          <a:prstGeom prst="rect">
            <a:avLst/>
          </a:prstGeom>
        </p:spPr>
      </p:pic>
    </p:spTree>
    <p:extLst>
      <p:ext uri="{BB962C8B-B14F-4D97-AF65-F5344CB8AC3E}">
        <p14:creationId xmlns:p14="http://schemas.microsoft.com/office/powerpoint/2010/main" val="53763547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ntent and object 8">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descr="A picture containing sky, outdoor object&#10;&#10;Description automatically generated">
            <a:extLst>
              <a:ext uri="{FF2B5EF4-FFF2-40B4-BE49-F238E27FC236}">
                <a16:creationId xmlns:a16="http://schemas.microsoft.com/office/drawing/2014/main" id="{5DBC4D00-6403-D343-AEAC-65927FB033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1161" r="12821" b="9525"/>
          <a:stretch/>
        </p:blipFill>
        <p:spPr>
          <a:xfrm>
            <a:off x="0" y="0"/>
            <a:ext cx="12192000" cy="6858000"/>
          </a:xfrm>
          <a:prstGeom prst="rect">
            <a:avLst/>
          </a:prstGeom>
        </p:spPr>
      </p:pic>
    </p:spTree>
    <p:extLst>
      <p:ext uri="{BB962C8B-B14F-4D97-AF65-F5344CB8AC3E}">
        <p14:creationId xmlns:p14="http://schemas.microsoft.com/office/powerpoint/2010/main" val="84171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577E0-F478-674C-96A5-2B6EF5103E8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42332FC-3DB7-C44E-86FA-2C3E437A33D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20AF9B-4F21-2C4F-A0ED-FCD6932284C3}"/>
              </a:ext>
            </a:extLst>
          </p:cNvPr>
          <p:cNvSpPr>
            <a:spLocks noGrp="1"/>
          </p:cNvSpPr>
          <p:nvPr>
            <p:ph type="dt" sz="half" idx="10"/>
          </p:nvPr>
        </p:nvSpPr>
        <p:spPr/>
        <p:txBody>
          <a:bodyPr/>
          <a:lstStyle/>
          <a:p>
            <a:fld id="{A95EE411-E726-E049-82A4-819AD5EDBD7B}" type="datetimeFigureOut">
              <a:rPr lang="en-US" smtClean="0"/>
              <a:t>8/4/21</a:t>
            </a:fld>
            <a:endParaRPr lang="en-US"/>
          </a:p>
        </p:txBody>
      </p:sp>
      <p:sp>
        <p:nvSpPr>
          <p:cNvPr id="5" name="Footer Placeholder 4">
            <a:extLst>
              <a:ext uri="{FF2B5EF4-FFF2-40B4-BE49-F238E27FC236}">
                <a16:creationId xmlns:a16="http://schemas.microsoft.com/office/drawing/2014/main" id="{997FE694-D29A-BC44-BC63-1C5E0F9623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029E3A-3341-1F4E-A57B-ABB62EE43946}"/>
              </a:ext>
            </a:extLst>
          </p:cNvPr>
          <p:cNvSpPr>
            <a:spLocks noGrp="1"/>
          </p:cNvSpPr>
          <p:nvPr>
            <p:ph type="sldNum" sz="quarter" idx="12"/>
          </p:nvPr>
        </p:nvSpPr>
        <p:spPr/>
        <p:txBody>
          <a:bodyPr/>
          <a:lstStyle/>
          <a:p>
            <a:fld id="{7EF725A5-40F8-884B-AAC9-676373F0F136}" type="slidenum">
              <a:rPr lang="en-US" smtClean="0"/>
              <a:t>‹#›</a:t>
            </a:fld>
            <a:endParaRPr lang="en-US"/>
          </a:p>
        </p:txBody>
      </p:sp>
    </p:spTree>
    <p:extLst>
      <p:ext uri="{BB962C8B-B14F-4D97-AF65-F5344CB8AC3E}">
        <p14:creationId xmlns:p14="http://schemas.microsoft.com/office/powerpoint/2010/main" val="3627131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4BBBA-76C8-D444-A8B6-80CBD55D667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AF750A5-AD2E-8249-BA76-A9378589C0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8C316B0-488C-8A4E-A931-51450C6C1B41}"/>
              </a:ext>
            </a:extLst>
          </p:cNvPr>
          <p:cNvSpPr>
            <a:spLocks noGrp="1"/>
          </p:cNvSpPr>
          <p:nvPr>
            <p:ph type="dt" sz="half" idx="10"/>
          </p:nvPr>
        </p:nvSpPr>
        <p:spPr/>
        <p:txBody>
          <a:bodyPr/>
          <a:lstStyle/>
          <a:p>
            <a:fld id="{A95EE411-E726-E049-82A4-819AD5EDBD7B}" type="datetimeFigureOut">
              <a:rPr lang="en-US" smtClean="0"/>
              <a:t>8/4/21</a:t>
            </a:fld>
            <a:endParaRPr lang="en-US"/>
          </a:p>
        </p:txBody>
      </p:sp>
      <p:sp>
        <p:nvSpPr>
          <p:cNvPr id="5" name="Footer Placeholder 4">
            <a:extLst>
              <a:ext uri="{FF2B5EF4-FFF2-40B4-BE49-F238E27FC236}">
                <a16:creationId xmlns:a16="http://schemas.microsoft.com/office/drawing/2014/main" id="{02388210-458A-4144-BF90-323FB776D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5B95F-EF4F-D346-A943-730F4E23B1B1}"/>
              </a:ext>
            </a:extLst>
          </p:cNvPr>
          <p:cNvSpPr>
            <a:spLocks noGrp="1"/>
          </p:cNvSpPr>
          <p:nvPr>
            <p:ph type="sldNum" sz="quarter" idx="12"/>
          </p:nvPr>
        </p:nvSpPr>
        <p:spPr/>
        <p:txBody>
          <a:bodyPr/>
          <a:lstStyle/>
          <a:p>
            <a:fld id="{7EF725A5-40F8-884B-AAC9-676373F0F136}" type="slidenum">
              <a:rPr lang="en-US" smtClean="0"/>
              <a:t>‹#›</a:t>
            </a:fld>
            <a:endParaRPr lang="en-US"/>
          </a:p>
        </p:txBody>
      </p:sp>
    </p:spTree>
    <p:extLst>
      <p:ext uri="{BB962C8B-B14F-4D97-AF65-F5344CB8AC3E}">
        <p14:creationId xmlns:p14="http://schemas.microsoft.com/office/powerpoint/2010/main" val="2028105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FCD72-09EE-E945-9251-450820F50B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B62574E-0723-FE43-9E2A-20F22423D9D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ACBFBE1-3663-1047-AA1C-A40954C3FE9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0964F5E-4F21-744F-B7CD-86EACF945427}"/>
              </a:ext>
            </a:extLst>
          </p:cNvPr>
          <p:cNvSpPr>
            <a:spLocks noGrp="1"/>
          </p:cNvSpPr>
          <p:nvPr>
            <p:ph type="dt" sz="half" idx="10"/>
          </p:nvPr>
        </p:nvSpPr>
        <p:spPr/>
        <p:txBody>
          <a:bodyPr/>
          <a:lstStyle/>
          <a:p>
            <a:fld id="{A95EE411-E726-E049-82A4-819AD5EDBD7B}" type="datetimeFigureOut">
              <a:rPr lang="en-US" smtClean="0"/>
              <a:t>8/4/21</a:t>
            </a:fld>
            <a:endParaRPr lang="en-US"/>
          </a:p>
        </p:txBody>
      </p:sp>
      <p:sp>
        <p:nvSpPr>
          <p:cNvPr id="6" name="Footer Placeholder 5">
            <a:extLst>
              <a:ext uri="{FF2B5EF4-FFF2-40B4-BE49-F238E27FC236}">
                <a16:creationId xmlns:a16="http://schemas.microsoft.com/office/drawing/2014/main" id="{1B4B988E-36BA-AA4B-BD80-77C19195D0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B39A5B-6144-4D40-96A0-12AFED886A28}"/>
              </a:ext>
            </a:extLst>
          </p:cNvPr>
          <p:cNvSpPr>
            <a:spLocks noGrp="1"/>
          </p:cNvSpPr>
          <p:nvPr>
            <p:ph type="sldNum" sz="quarter" idx="12"/>
          </p:nvPr>
        </p:nvSpPr>
        <p:spPr/>
        <p:txBody>
          <a:bodyPr/>
          <a:lstStyle/>
          <a:p>
            <a:fld id="{7EF725A5-40F8-884B-AAC9-676373F0F136}" type="slidenum">
              <a:rPr lang="en-US" smtClean="0"/>
              <a:t>‹#›</a:t>
            </a:fld>
            <a:endParaRPr lang="en-US"/>
          </a:p>
        </p:txBody>
      </p:sp>
    </p:spTree>
    <p:extLst>
      <p:ext uri="{BB962C8B-B14F-4D97-AF65-F5344CB8AC3E}">
        <p14:creationId xmlns:p14="http://schemas.microsoft.com/office/powerpoint/2010/main" val="301291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C659-3D38-B34D-B834-C8DE5CD146F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8970200-2B02-AC4B-AA9E-56CD59DAFC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4B404C4-08D6-9B48-9892-D3DBFE86187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90B3A9A-CD56-D141-94EA-4BC5053AF8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AD2CD35-888F-594E-BF29-02F7758043F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1456106-5EE4-BF4B-8790-17F9C3751758}"/>
              </a:ext>
            </a:extLst>
          </p:cNvPr>
          <p:cNvSpPr>
            <a:spLocks noGrp="1"/>
          </p:cNvSpPr>
          <p:nvPr>
            <p:ph type="dt" sz="half" idx="10"/>
          </p:nvPr>
        </p:nvSpPr>
        <p:spPr/>
        <p:txBody>
          <a:bodyPr/>
          <a:lstStyle/>
          <a:p>
            <a:fld id="{A95EE411-E726-E049-82A4-819AD5EDBD7B}" type="datetimeFigureOut">
              <a:rPr lang="en-US" smtClean="0"/>
              <a:t>8/4/21</a:t>
            </a:fld>
            <a:endParaRPr lang="en-US"/>
          </a:p>
        </p:txBody>
      </p:sp>
      <p:sp>
        <p:nvSpPr>
          <p:cNvPr id="8" name="Footer Placeholder 7">
            <a:extLst>
              <a:ext uri="{FF2B5EF4-FFF2-40B4-BE49-F238E27FC236}">
                <a16:creationId xmlns:a16="http://schemas.microsoft.com/office/drawing/2014/main" id="{4DC3B0A0-0946-3748-8816-C12ED35791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3A6205-872D-8241-AF3E-C8D9B1AF0F69}"/>
              </a:ext>
            </a:extLst>
          </p:cNvPr>
          <p:cNvSpPr>
            <a:spLocks noGrp="1"/>
          </p:cNvSpPr>
          <p:nvPr>
            <p:ph type="sldNum" sz="quarter" idx="12"/>
          </p:nvPr>
        </p:nvSpPr>
        <p:spPr/>
        <p:txBody>
          <a:bodyPr/>
          <a:lstStyle/>
          <a:p>
            <a:fld id="{7EF725A5-40F8-884B-AAC9-676373F0F136}" type="slidenum">
              <a:rPr lang="en-US" smtClean="0"/>
              <a:t>‹#›</a:t>
            </a:fld>
            <a:endParaRPr lang="en-US"/>
          </a:p>
        </p:txBody>
      </p:sp>
    </p:spTree>
    <p:extLst>
      <p:ext uri="{BB962C8B-B14F-4D97-AF65-F5344CB8AC3E}">
        <p14:creationId xmlns:p14="http://schemas.microsoft.com/office/powerpoint/2010/main" val="669359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B69F-52DC-2546-8514-EAEF6E9ECA5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7D90971-5045-5341-BC5A-BEEB46E67593}"/>
              </a:ext>
            </a:extLst>
          </p:cNvPr>
          <p:cNvSpPr>
            <a:spLocks noGrp="1"/>
          </p:cNvSpPr>
          <p:nvPr>
            <p:ph type="dt" sz="half" idx="10"/>
          </p:nvPr>
        </p:nvSpPr>
        <p:spPr/>
        <p:txBody>
          <a:bodyPr/>
          <a:lstStyle/>
          <a:p>
            <a:fld id="{A95EE411-E726-E049-82A4-819AD5EDBD7B}" type="datetimeFigureOut">
              <a:rPr lang="en-US" smtClean="0"/>
              <a:t>8/4/21</a:t>
            </a:fld>
            <a:endParaRPr lang="en-US"/>
          </a:p>
        </p:txBody>
      </p:sp>
      <p:sp>
        <p:nvSpPr>
          <p:cNvPr id="4" name="Footer Placeholder 3">
            <a:extLst>
              <a:ext uri="{FF2B5EF4-FFF2-40B4-BE49-F238E27FC236}">
                <a16:creationId xmlns:a16="http://schemas.microsoft.com/office/drawing/2014/main" id="{3646AB17-491C-1946-B4F4-22A1A2F8F6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C6ABE5-C933-7A45-B3DD-B1A13F7C9AC8}"/>
              </a:ext>
            </a:extLst>
          </p:cNvPr>
          <p:cNvSpPr>
            <a:spLocks noGrp="1"/>
          </p:cNvSpPr>
          <p:nvPr>
            <p:ph type="sldNum" sz="quarter" idx="12"/>
          </p:nvPr>
        </p:nvSpPr>
        <p:spPr/>
        <p:txBody>
          <a:bodyPr/>
          <a:lstStyle/>
          <a:p>
            <a:fld id="{7EF725A5-40F8-884B-AAC9-676373F0F136}" type="slidenum">
              <a:rPr lang="en-US" smtClean="0"/>
              <a:t>‹#›</a:t>
            </a:fld>
            <a:endParaRPr lang="en-US"/>
          </a:p>
        </p:txBody>
      </p:sp>
    </p:spTree>
    <p:extLst>
      <p:ext uri="{BB962C8B-B14F-4D97-AF65-F5344CB8AC3E}">
        <p14:creationId xmlns:p14="http://schemas.microsoft.com/office/powerpoint/2010/main" val="838382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850FB5-1C72-8545-B207-9F1D3E35A0F6}"/>
              </a:ext>
            </a:extLst>
          </p:cNvPr>
          <p:cNvSpPr>
            <a:spLocks noGrp="1"/>
          </p:cNvSpPr>
          <p:nvPr>
            <p:ph type="dt" sz="half" idx="10"/>
          </p:nvPr>
        </p:nvSpPr>
        <p:spPr/>
        <p:txBody>
          <a:bodyPr/>
          <a:lstStyle/>
          <a:p>
            <a:fld id="{A95EE411-E726-E049-82A4-819AD5EDBD7B}" type="datetimeFigureOut">
              <a:rPr lang="en-US" smtClean="0"/>
              <a:t>8/4/21</a:t>
            </a:fld>
            <a:endParaRPr lang="en-US"/>
          </a:p>
        </p:txBody>
      </p:sp>
      <p:sp>
        <p:nvSpPr>
          <p:cNvPr id="3" name="Footer Placeholder 2">
            <a:extLst>
              <a:ext uri="{FF2B5EF4-FFF2-40B4-BE49-F238E27FC236}">
                <a16:creationId xmlns:a16="http://schemas.microsoft.com/office/drawing/2014/main" id="{3CA50712-0A63-6943-ABC3-946F6C90AD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E4E31D-6BE6-C14C-BC40-AA735C414D01}"/>
              </a:ext>
            </a:extLst>
          </p:cNvPr>
          <p:cNvSpPr>
            <a:spLocks noGrp="1"/>
          </p:cNvSpPr>
          <p:nvPr>
            <p:ph type="sldNum" sz="quarter" idx="12"/>
          </p:nvPr>
        </p:nvSpPr>
        <p:spPr/>
        <p:txBody>
          <a:bodyPr/>
          <a:lstStyle/>
          <a:p>
            <a:fld id="{7EF725A5-40F8-884B-AAC9-676373F0F136}" type="slidenum">
              <a:rPr lang="en-US" smtClean="0"/>
              <a:t>‹#›</a:t>
            </a:fld>
            <a:endParaRPr lang="en-US"/>
          </a:p>
        </p:txBody>
      </p:sp>
    </p:spTree>
    <p:extLst>
      <p:ext uri="{BB962C8B-B14F-4D97-AF65-F5344CB8AC3E}">
        <p14:creationId xmlns:p14="http://schemas.microsoft.com/office/powerpoint/2010/main" val="3391136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B113-2578-EC40-A561-011B5409507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C48307-DA76-CF45-890B-019D2FA29B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584C57E-77FF-8649-AD91-189500D4B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DD79D54-5D06-284C-983E-F44D0B771E78}"/>
              </a:ext>
            </a:extLst>
          </p:cNvPr>
          <p:cNvSpPr>
            <a:spLocks noGrp="1"/>
          </p:cNvSpPr>
          <p:nvPr>
            <p:ph type="dt" sz="half" idx="10"/>
          </p:nvPr>
        </p:nvSpPr>
        <p:spPr/>
        <p:txBody>
          <a:bodyPr/>
          <a:lstStyle/>
          <a:p>
            <a:fld id="{A95EE411-E726-E049-82A4-819AD5EDBD7B}" type="datetimeFigureOut">
              <a:rPr lang="en-US" smtClean="0"/>
              <a:t>8/4/21</a:t>
            </a:fld>
            <a:endParaRPr lang="en-US"/>
          </a:p>
        </p:txBody>
      </p:sp>
      <p:sp>
        <p:nvSpPr>
          <p:cNvPr id="6" name="Footer Placeholder 5">
            <a:extLst>
              <a:ext uri="{FF2B5EF4-FFF2-40B4-BE49-F238E27FC236}">
                <a16:creationId xmlns:a16="http://schemas.microsoft.com/office/drawing/2014/main" id="{962C5F84-F90D-384E-930B-9766396226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DFD55A-B9F7-5A49-A618-2C72C01E2E60}"/>
              </a:ext>
            </a:extLst>
          </p:cNvPr>
          <p:cNvSpPr>
            <a:spLocks noGrp="1"/>
          </p:cNvSpPr>
          <p:nvPr>
            <p:ph type="sldNum" sz="quarter" idx="12"/>
          </p:nvPr>
        </p:nvSpPr>
        <p:spPr/>
        <p:txBody>
          <a:bodyPr/>
          <a:lstStyle/>
          <a:p>
            <a:fld id="{7EF725A5-40F8-884B-AAC9-676373F0F136}" type="slidenum">
              <a:rPr lang="en-US" smtClean="0"/>
              <a:t>‹#›</a:t>
            </a:fld>
            <a:endParaRPr lang="en-US"/>
          </a:p>
        </p:txBody>
      </p:sp>
    </p:spTree>
    <p:extLst>
      <p:ext uri="{BB962C8B-B14F-4D97-AF65-F5344CB8AC3E}">
        <p14:creationId xmlns:p14="http://schemas.microsoft.com/office/powerpoint/2010/main" val="1163488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8E9A0-082D-9546-A540-E6D0AC1A83D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2DF2AAD-54C5-164E-8E0D-9303DA7B35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928AF9-25F4-4244-AAC7-071CD6FD0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30D00C0-B98D-C84F-81C1-63CF9F01F7FB}"/>
              </a:ext>
            </a:extLst>
          </p:cNvPr>
          <p:cNvSpPr>
            <a:spLocks noGrp="1"/>
          </p:cNvSpPr>
          <p:nvPr>
            <p:ph type="dt" sz="half" idx="10"/>
          </p:nvPr>
        </p:nvSpPr>
        <p:spPr/>
        <p:txBody>
          <a:bodyPr/>
          <a:lstStyle/>
          <a:p>
            <a:fld id="{A95EE411-E726-E049-82A4-819AD5EDBD7B}" type="datetimeFigureOut">
              <a:rPr lang="en-US" smtClean="0"/>
              <a:t>8/4/21</a:t>
            </a:fld>
            <a:endParaRPr lang="en-US"/>
          </a:p>
        </p:txBody>
      </p:sp>
      <p:sp>
        <p:nvSpPr>
          <p:cNvPr id="6" name="Footer Placeholder 5">
            <a:extLst>
              <a:ext uri="{FF2B5EF4-FFF2-40B4-BE49-F238E27FC236}">
                <a16:creationId xmlns:a16="http://schemas.microsoft.com/office/drawing/2014/main" id="{8443F35D-B037-374B-80E3-37FD6A6D07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D436B3-0E5A-8B4B-AF7E-1F683408A153}"/>
              </a:ext>
            </a:extLst>
          </p:cNvPr>
          <p:cNvSpPr>
            <a:spLocks noGrp="1"/>
          </p:cNvSpPr>
          <p:nvPr>
            <p:ph type="sldNum" sz="quarter" idx="12"/>
          </p:nvPr>
        </p:nvSpPr>
        <p:spPr/>
        <p:txBody>
          <a:bodyPr/>
          <a:lstStyle/>
          <a:p>
            <a:fld id="{7EF725A5-40F8-884B-AAC9-676373F0F136}" type="slidenum">
              <a:rPr lang="en-US" smtClean="0"/>
              <a:t>‹#›</a:t>
            </a:fld>
            <a:endParaRPr lang="en-US"/>
          </a:p>
        </p:txBody>
      </p:sp>
    </p:spTree>
    <p:extLst>
      <p:ext uri="{BB962C8B-B14F-4D97-AF65-F5344CB8AC3E}">
        <p14:creationId xmlns:p14="http://schemas.microsoft.com/office/powerpoint/2010/main" val="32697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F298EB-893E-6D42-9FC4-EE4B9CB10B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673A813-5A23-044A-9D35-216FB13459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9B8DB7-F8CE-0445-8838-0F96C2F32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EE411-E726-E049-82A4-819AD5EDBD7B}" type="datetimeFigureOut">
              <a:rPr lang="en-US" smtClean="0"/>
              <a:t>8/4/21</a:t>
            </a:fld>
            <a:endParaRPr lang="en-US"/>
          </a:p>
        </p:txBody>
      </p:sp>
      <p:sp>
        <p:nvSpPr>
          <p:cNvPr id="5" name="Footer Placeholder 4">
            <a:extLst>
              <a:ext uri="{FF2B5EF4-FFF2-40B4-BE49-F238E27FC236}">
                <a16:creationId xmlns:a16="http://schemas.microsoft.com/office/drawing/2014/main" id="{7476709C-616E-BD49-A2C7-A32B5FAF9E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7D5638-109B-CC49-9F7A-772BF78E08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F725A5-40F8-884B-AAC9-676373F0F136}" type="slidenum">
              <a:rPr lang="en-US" smtClean="0"/>
              <a:t>‹#›</a:t>
            </a:fld>
            <a:endParaRPr lang="en-US"/>
          </a:p>
        </p:txBody>
      </p:sp>
    </p:spTree>
    <p:extLst>
      <p:ext uri="{BB962C8B-B14F-4D97-AF65-F5344CB8AC3E}">
        <p14:creationId xmlns:p14="http://schemas.microsoft.com/office/powerpoint/2010/main" val="324713166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5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2.emf"/><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emf"/><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0F26E4-B47D-324F-9EFA-EBAE71EF2880}"/>
              </a:ext>
            </a:extLst>
          </p:cNvPr>
          <p:cNvPicPr>
            <a:picLocks noChangeAspect="1"/>
          </p:cNvPicPr>
          <p:nvPr/>
        </p:nvPicPr>
        <p:blipFill>
          <a:blip r:embed="rId3"/>
          <a:stretch>
            <a:fillRect/>
          </a:stretch>
        </p:blipFill>
        <p:spPr>
          <a:xfrm>
            <a:off x="3326764" y="2885830"/>
            <a:ext cx="4880669" cy="1452100"/>
          </a:xfrm>
          <a:prstGeom prst="rect">
            <a:avLst/>
          </a:prstGeom>
        </p:spPr>
      </p:pic>
      <p:sp>
        <p:nvSpPr>
          <p:cNvPr id="7" name="Rectangle 6">
            <a:extLst>
              <a:ext uri="{FF2B5EF4-FFF2-40B4-BE49-F238E27FC236}">
                <a16:creationId xmlns:a16="http://schemas.microsoft.com/office/drawing/2014/main" id="{AD839D9C-AFCE-FC44-818A-E98F5403F7D0}"/>
              </a:ext>
            </a:extLst>
          </p:cNvPr>
          <p:cNvSpPr/>
          <p:nvPr/>
        </p:nvSpPr>
        <p:spPr>
          <a:xfrm>
            <a:off x="2712334" y="6091450"/>
            <a:ext cx="6096000" cy="215444"/>
          </a:xfrm>
          <a:prstGeom prst="rect">
            <a:avLst/>
          </a:prstGeom>
        </p:spPr>
        <p:txBody>
          <a:bodyPr>
            <a:spAutoFit/>
          </a:bodyPr>
          <a:lstStyle/>
          <a:p>
            <a:r>
              <a:rPr lang="en-GB" sz="800" dirty="0">
                <a:solidFill>
                  <a:schemeClr val="accent1">
                    <a:lumMod val="50000"/>
                  </a:schemeClr>
                </a:solidFill>
                <a:latin typeface="+mn-lt"/>
              </a:rPr>
              <a:t>UNICEF UK, registered charity England &amp; Wales (1072612) Scotland (SC043677).</a:t>
            </a:r>
          </a:p>
        </p:txBody>
      </p:sp>
      <p:pic>
        <p:nvPicPr>
          <p:cNvPr id="4" name="Picture 3" descr="Graphical user interface, application&#10;&#10;Description automatically generated">
            <a:extLst>
              <a:ext uri="{FF2B5EF4-FFF2-40B4-BE49-F238E27FC236}">
                <a16:creationId xmlns:a16="http://schemas.microsoft.com/office/drawing/2014/main" id="{8DB61862-06E8-0C49-A209-CE8C8AB098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466" y="5867948"/>
            <a:ext cx="1592563" cy="578228"/>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D4AA1D77-DD55-3448-9E06-357E75EADE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2062" y="-283499"/>
            <a:ext cx="4652421" cy="2112890"/>
          </a:xfrm>
          <a:prstGeom prst="rect">
            <a:avLst/>
          </a:prstGeom>
        </p:spPr>
      </p:pic>
      <p:pic>
        <p:nvPicPr>
          <p:cNvPr id="3" name="Picture 4" descr="Text&#10;&#10;Description automatically generated">
            <a:extLst>
              <a:ext uri="{FF2B5EF4-FFF2-40B4-BE49-F238E27FC236}">
                <a16:creationId xmlns:a16="http://schemas.microsoft.com/office/drawing/2014/main" id="{22089CF7-BDB9-4CA1-9C4B-038C7E09D873}"/>
              </a:ext>
            </a:extLst>
          </p:cNvPr>
          <p:cNvPicPr>
            <a:picLocks noChangeAspect="1"/>
          </p:cNvPicPr>
          <p:nvPr/>
        </p:nvPicPr>
        <p:blipFill>
          <a:blip r:embed="rId6"/>
          <a:stretch>
            <a:fillRect/>
          </a:stretch>
        </p:blipFill>
        <p:spPr>
          <a:xfrm>
            <a:off x="504537" y="396"/>
            <a:ext cx="1767610" cy="154630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6B9676-2066-7044-AF3F-0E7FFE508663}"/>
              </a:ext>
            </a:extLst>
          </p:cNvPr>
          <p:cNvPicPr>
            <a:picLocks noChangeAspect="1"/>
          </p:cNvPicPr>
          <p:nvPr/>
        </p:nvPicPr>
        <p:blipFill>
          <a:blip r:embed="rId3"/>
          <a:stretch>
            <a:fillRect/>
          </a:stretch>
        </p:blipFill>
        <p:spPr>
          <a:xfrm>
            <a:off x="3081590" y="2771311"/>
            <a:ext cx="6028820" cy="1315379"/>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03E19F8F-3BD0-B045-A172-C79B079C1E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65" y="5949094"/>
            <a:ext cx="1552828" cy="561328"/>
          </a:xfrm>
          <a:prstGeom prst="rect">
            <a:avLst/>
          </a:prstGeom>
        </p:spPr>
      </p:pic>
    </p:spTree>
    <p:extLst>
      <p:ext uri="{BB962C8B-B14F-4D97-AF65-F5344CB8AC3E}">
        <p14:creationId xmlns:p14="http://schemas.microsoft.com/office/powerpoint/2010/main" val="37467260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costume&#10;&#10;Description automatically generated with medium confidence">
            <a:extLst>
              <a:ext uri="{FF2B5EF4-FFF2-40B4-BE49-F238E27FC236}">
                <a16:creationId xmlns:a16="http://schemas.microsoft.com/office/drawing/2014/main" id="{3AFD2041-CF42-7647-8BDA-9FC4D18AA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46848"/>
            <a:ext cx="4757383" cy="5902460"/>
          </a:xfrm>
          <a:prstGeom prst="rect">
            <a:avLst/>
          </a:prstGeom>
        </p:spPr>
      </p:pic>
      <p:sp>
        <p:nvSpPr>
          <p:cNvPr id="8" name="TextBox 7">
            <a:extLst>
              <a:ext uri="{FF2B5EF4-FFF2-40B4-BE49-F238E27FC236}">
                <a16:creationId xmlns:a16="http://schemas.microsoft.com/office/drawing/2014/main" id="{7B1B8BF6-2F94-4E43-960D-3542AD290D6A}"/>
              </a:ext>
            </a:extLst>
          </p:cNvPr>
          <p:cNvSpPr txBox="1"/>
          <p:nvPr/>
        </p:nvSpPr>
        <p:spPr>
          <a:xfrm>
            <a:off x="1125779" y="2715185"/>
            <a:ext cx="5872086" cy="2677656"/>
          </a:xfrm>
          <a:prstGeom prst="rect">
            <a:avLst/>
          </a:prstGeom>
          <a:noFill/>
        </p:spPr>
        <p:txBody>
          <a:bodyPr wrap="square" rtlCol="0">
            <a:spAutoFit/>
          </a:bodyPr>
          <a:lstStyle/>
          <a:p>
            <a:r>
              <a:rPr lang="en-GB" sz="2800" dirty="0">
                <a:solidFill>
                  <a:srgbClr val="FFFFFF"/>
                </a:solidFill>
                <a:latin typeface="Arial" panose="020B0604020202020204" pitchFamily="34" charset="0"/>
                <a:cs typeface="Arial" panose="020B0604020202020204" pitchFamily="34" charset="0"/>
              </a:rPr>
              <a:t>Name...</a:t>
            </a:r>
          </a:p>
          <a:p>
            <a:r>
              <a:rPr lang="en-GB" sz="2800" dirty="0">
                <a:solidFill>
                  <a:srgbClr val="FFFFFF"/>
                </a:solidFill>
                <a:latin typeface="Arial" panose="020B0604020202020204" pitchFamily="34" charset="0"/>
                <a:cs typeface="Arial" panose="020B0604020202020204" pitchFamily="34" charset="0"/>
              </a:rPr>
              <a:t>• 5 things you </a:t>
            </a:r>
            <a:r>
              <a:rPr lang="en-GB" sz="2800" b="1" dirty="0">
                <a:solidFill>
                  <a:srgbClr val="FFFFFF"/>
                </a:solidFill>
                <a:latin typeface="Arial" panose="020B0604020202020204" pitchFamily="34" charset="0"/>
                <a:cs typeface="Arial" panose="020B0604020202020204" pitchFamily="34" charset="0"/>
              </a:rPr>
              <a:t>SEE</a:t>
            </a:r>
          </a:p>
          <a:p>
            <a:r>
              <a:rPr lang="en-GB" sz="2800" dirty="0">
                <a:solidFill>
                  <a:srgbClr val="FFFFFF"/>
                </a:solidFill>
                <a:latin typeface="Arial" panose="020B0604020202020204" pitchFamily="34" charset="0"/>
                <a:cs typeface="Arial" panose="020B0604020202020204" pitchFamily="34" charset="0"/>
              </a:rPr>
              <a:t>• 4 things you </a:t>
            </a:r>
            <a:r>
              <a:rPr lang="en-GB" sz="2800" b="1" dirty="0">
                <a:solidFill>
                  <a:srgbClr val="FFFFFF"/>
                </a:solidFill>
                <a:latin typeface="Arial" panose="020B0604020202020204" pitchFamily="34" charset="0"/>
                <a:cs typeface="Arial" panose="020B0604020202020204" pitchFamily="34" charset="0"/>
              </a:rPr>
              <a:t>FEEL</a:t>
            </a:r>
          </a:p>
          <a:p>
            <a:r>
              <a:rPr lang="en-GB" sz="2800" dirty="0">
                <a:solidFill>
                  <a:srgbClr val="FFFFFF"/>
                </a:solidFill>
                <a:latin typeface="Arial" panose="020B0604020202020204" pitchFamily="34" charset="0"/>
                <a:cs typeface="Arial" panose="020B0604020202020204" pitchFamily="34" charset="0"/>
              </a:rPr>
              <a:t>• 3 things your </a:t>
            </a:r>
            <a:r>
              <a:rPr lang="en-GB" sz="2800" b="1" dirty="0">
                <a:solidFill>
                  <a:srgbClr val="FFFFFF"/>
                </a:solidFill>
                <a:latin typeface="Arial" panose="020B0604020202020204" pitchFamily="34" charset="0"/>
                <a:cs typeface="Arial" panose="020B0604020202020204" pitchFamily="34" charset="0"/>
              </a:rPr>
              <a:t>HEAR</a:t>
            </a:r>
          </a:p>
          <a:p>
            <a:r>
              <a:rPr lang="en-GB" sz="2800" dirty="0">
                <a:solidFill>
                  <a:srgbClr val="FFFFFF"/>
                </a:solidFill>
                <a:latin typeface="Arial" panose="020B0604020202020204" pitchFamily="34" charset="0"/>
                <a:cs typeface="Arial" panose="020B0604020202020204" pitchFamily="34" charset="0"/>
              </a:rPr>
              <a:t>• 2 things you </a:t>
            </a:r>
            <a:r>
              <a:rPr lang="en-GB" sz="2800" b="1" dirty="0">
                <a:solidFill>
                  <a:srgbClr val="FFFFFF"/>
                </a:solidFill>
                <a:latin typeface="Arial" panose="020B0604020202020204" pitchFamily="34" charset="0"/>
                <a:cs typeface="Arial" panose="020B0604020202020204" pitchFamily="34" charset="0"/>
              </a:rPr>
              <a:t>SMELL</a:t>
            </a:r>
          </a:p>
          <a:p>
            <a:r>
              <a:rPr lang="en-GB" sz="2800" dirty="0">
                <a:solidFill>
                  <a:srgbClr val="FFFFFF"/>
                </a:solidFill>
                <a:latin typeface="Arial" panose="020B0604020202020204" pitchFamily="34" charset="0"/>
                <a:cs typeface="Arial" panose="020B0604020202020204" pitchFamily="34" charset="0"/>
              </a:rPr>
              <a:t>• 1 thing you </a:t>
            </a:r>
            <a:r>
              <a:rPr lang="en-GB" sz="2800" b="1" dirty="0">
                <a:solidFill>
                  <a:srgbClr val="FFFFFF"/>
                </a:solidFill>
                <a:latin typeface="Arial" panose="020B0604020202020204" pitchFamily="34" charset="0"/>
                <a:cs typeface="Arial" panose="020B0604020202020204" pitchFamily="34" charset="0"/>
              </a:rPr>
              <a:t>TASTE</a:t>
            </a:r>
            <a:endParaRPr lang="en-US" sz="2800" b="1" dirty="0">
              <a:solidFill>
                <a:srgbClr val="FFFFFF"/>
              </a:solidFill>
              <a:latin typeface="Arial" panose="020B0604020202020204" pitchFamily="34" charset="0"/>
              <a:cs typeface="Arial" panose="020B0604020202020204" pitchFamily="34" charset="0"/>
            </a:endParaRPr>
          </a:p>
        </p:txBody>
      </p:sp>
      <p:pic>
        <p:nvPicPr>
          <p:cNvPr id="5" name="Picture 4" descr="Graphical user interface, application&#10;&#10;Description automatically generated">
            <a:extLst>
              <a:ext uri="{FF2B5EF4-FFF2-40B4-BE49-F238E27FC236}">
                <a16:creationId xmlns:a16="http://schemas.microsoft.com/office/drawing/2014/main" id="{851C2BDC-3875-484B-A579-CBCC9187AA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65" y="5949094"/>
            <a:ext cx="1552828" cy="561328"/>
          </a:xfrm>
          <a:prstGeom prst="rect">
            <a:avLst/>
          </a:prstGeom>
        </p:spPr>
      </p:pic>
      <p:pic>
        <p:nvPicPr>
          <p:cNvPr id="3" name="Picture 2">
            <a:extLst>
              <a:ext uri="{FF2B5EF4-FFF2-40B4-BE49-F238E27FC236}">
                <a16:creationId xmlns:a16="http://schemas.microsoft.com/office/drawing/2014/main" id="{0DF5A071-A59D-F14A-BB4F-7B6799AB41FD}"/>
              </a:ext>
            </a:extLst>
          </p:cNvPr>
          <p:cNvPicPr>
            <a:picLocks noChangeAspect="1"/>
          </p:cNvPicPr>
          <p:nvPr/>
        </p:nvPicPr>
        <p:blipFill>
          <a:blip r:embed="rId5"/>
          <a:stretch>
            <a:fillRect/>
          </a:stretch>
        </p:blipFill>
        <p:spPr>
          <a:xfrm>
            <a:off x="1125779" y="982943"/>
            <a:ext cx="5291955" cy="1175990"/>
          </a:xfrm>
          <a:prstGeom prst="rect">
            <a:avLst/>
          </a:prstGeom>
        </p:spPr>
      </p:pic>
    </p:spTree>
    <p:extLst>
      <p:ext uri="{BB962C8B-B14F-4D97-AF65-F5344CB8AC3E}">
        <p14:creationId xmlns:p14="http://schemas.microsoft.com/office/powerpoint/2010/main" val="581337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92F3E314-7906-4A23-8D39-B1F5CA4A4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365" y="5949094"/>
            <a:ext cx="1552828" cy="561328"/>
          </a:xfrm>
          <a:prstGeom prst="rect">
            <a:avLst/>
          </a:prstGeom>
        </p:spPr>
      </p:pic>
      <p:pic>
        <p:nvPicPr>
          <p:cNvPr id="2" name="Picture 1">
            <a:extLst>
              <a:ext uri="{FF2B5EF4-FFF2-40B4-BE49-F238E27FC236}">
                <a16:creationId xmlns:a16="http://schemas.microsoft.com/office/drawing/2014/main" id="{16CEDC73-5174-3041-BA0A-2E1830FC482A}"/>
              </a:ext>
            </a:extLst>
          </p:cNvPr>
          <p:cNvPicPr>
            <a:picLocks noChangeAspect="1"/>
          </p:cNvPicPr>
          <p:nvPr/>
        </p:nvPicPr>
        <p:blipFill>
          <a:blip r:embed="rId4"/>
          <a:stretch>
            <a:fillRect/>
          </a:stretch>
        </p:blipFill>
        <p:spPr>
          <a:xfrm>
            <a:off x="998976" y="1946470"/>
            <a:ext cx="4693145" cy="2319600"/>
          </a:xfrm>
          <a:prstGeom prst="rect">
            <a:avLst/>
          </a:prstGeom>
        </p:spPr>
      </p:pic>
      <p:pic>
        <p:nvPicPr>
          <p:cNvPr id="6" name="Picture 5" descr="A person in a costume&#10;&#10;Description automatically generated with medium confidence">
            <a:extLst>
              <a:ext uri="{FF2B5EF4-FFF2-40B4-BE49-F238E27FC236}">
                <a16:creationId xmlns:a16="http://schemas.microsoft.com/office/drawing/2014/main" id="{91E66AC4-A847-0E42-838D-C7548A885A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605826"/>
            <a:ext cx="4595001" cy="5941521"/>
          </a:xfrm>
          <a:prstGeom prst="rect">
            <a:avLst/>
          </a:prstGeom>
        </p:spPr>
      </p:pic>
    </p:spTree>
    <p:extLst>
      <p:ext uri="{BB962C8B-B14F-4D97-AF65-F5344CB8AC3E}">
        <p14:creationId xmlns:p14="http://schemas.microsoft.com/office/powerpoint/2010/main" val="31780503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F745ED-7065-3A47-8B86-FA39FED9E876}"/>
              </a:ext>
            </a:extLst>
          </p:cNvPr>
          <p:cNvSpPr txBox="1"/>
          <p:nvPr/>
        </p:nvSpPr>
        <p:spPr>
          <a:xfrm>
            <a:off x="828059" y="704890"/>
            <a:ext cx="7562906" cy="1815882"/>
          </a:xfrm>
          <a:prstGeom prst="rect">
            <a:avLst/>
          </a:prstGeom>
          <a:noFill/>
        </p:spPr>
        <p:txBody>
          <a:bodyPr wrap="square" rtlCol="0">
            <a:spAutoFit/>
          </a:bodyPr>
          <a:lstStyle/>
          <a:p>
            <a:r>
              <a:rPr lang="en-GB" sz="2800" dirty="0">
                <a:solidFill>
                  <a:srgbClr val="FFFFFF"/>
                </a:solidFill>
                <a:latin typeface="Arial" panose="020B0604020202020204" pitchFamily="34" charset="0"/>
                <a:cs typeface="Arial" panose="020B0604020202020204" pitchFamily="34" charset="0"/>
              </a:rPr>
              <a:t>Through mindfulness we can manage and train our brains and bodies to better handle the many different emotions we feel and the behaviours they trigger.</a:t>
            </a:r>
            <a:endParaRPr lang="en-US" sz="3600" b="1" dirty="0">
              <a:solidFill>
                <a:srgbClr val="FFFFFF"/>
              </a:solidFill>
              <a:latin typeface="Arial" panose="020B0604020202020204" pitchFamily="34" charset="0"/>
              <a:cs typeface="Arial" panose="020B0604020202020204" pitchFamily="34" charset="0"/>
            </a:endParaRPr>
          </a:p>
        </p:txBody>
      </p:sp>
      <p:grpSp>
        <p:nvGrpSpPr>
          <p:cNvPr id="8" name="Group">
            <a:extLst>
              <a:ext uri="{FF2B5EF4-FFF2-40B4-BE49-F238E27FC236}">
                <a16:creationId xmlns:a16="http://schemas.microsoft.com/office/drawing/2014/main" id="{611EE0A9-D9CE-4A41-9BE4-9678A7C4F7E0}"/>
              </a:ext>
            </a:extLst>
          </p:cNvPr>
          <p:cNvGrpSpPr/>
          <p:nvPr/>
        </p:nvGrpSpPr>
        <p:grpSpPr>
          <a:xfrm>
            <a:off x="793638" y="2891162"/>
            <a:ext cx="3550182" cy="1906096"/>
            <a:chOff x="-506865" y="382280"/>
            <a:chExt cx="3550180" cy="1906095"/>
          </a:xfrm>
        </p:grpSpPr>
        <p:pic>
          <p:nvPicPr>
            <p:cNvPr id="9" name="PADD_PAW_PRINT.png" descr="PADD_PAW_PRINT.png">
              <a:extLst>
                <a:ext uri="{FF2B5EF4-FFF2-40B4-BE49-F238E27FC236}">
                  <a16:creationId xmlns:a16="http://schemas.microsoft.com/office/drawing/2014/main" id="{6C4B3414-2E65-C64C-AE3D-A2B19219B82A}"/>
                </a:ext>
              </a:extLst>
            </p:cNvPr>
            <p:cNvPicPr>
              <a:picLocks noChangeAspect="1"/>
            </p:cNvPicPr>
            <p:nvPr/>
          </p:nvPicPr>
          <p:blipFill>
            <a:blip r:embed="rId3"/>
            <a:stretch>
              <a:fillRect/>
            </a:stretch>
          </p:blipFill>
          <p:spPr>
            <a:xfrm>
              <a:off x="-506865" y="1113747"/>
              <a:ext cx="1299617" cy="1174628"/>
            </a:xfrm>
            <a:prstGeom prst="rect">
              <a:avLst/>
            </a:prstGeom>
            <a:ln w="12700" cap="flat">
              <a:noFill/>
              <a:miter lim="400000"/>
            </a:ln>
            <a:effectLst/>
          </p:spPr>
        </p:pic>
        <p:pic>
          <p:nvPicPr>
            <p:cNvPr id="10" name="PADD_PAW_PRINT.png" descr="PADD_PAW_PRINT.png">
              <a:extLst>
                <a:ext uri="{FF2B5EF4-FFF2-40B4-BE49-F238E27FC236}">
                  <a16:creationId xmlns:a16="http://schemas.microsoft.com/office/drawing/2014/main" id="{BFBA6B70-A381-874C-8387-89FA2B3A0CB2}"/>
                </a:ext>
              </a:extLst>
            </p:cNvPr>
            <p:cNvPicPr>
              <a:picLocks noChangeAspect="1"/>
            </p:cNvPicPr>
            <p:nvPr/>
          </p:nvPicPr>
          <p:blipFill>
            <a:blip r:embed="rId3"/>
            <a:stretch>
              <a:fillRect/>
            </a:stretch>
          </p:blipFill>
          <p:spPr>
            <a:xfrm>
              <a:off x="1743699" y="382280"/>
              <a:ext cx="1299616" cy="1174626"/>
            </a:xfrm>
            <a:prstGeom prst="rect">
              <a:avLst/>
            </a:prstGeom>
            <a:ln w="12700" cap="flat">
              <a:noFill/>
              <a:miter lim="400000"/>
            </a:ln>
            <a:effectLst/>
          </p:spPr>
        </p:pic>
      </p:grpSp>
      <p:pic>
        <p:nvPicPr>
          <p:cNvPr id="15" name="Picture 14" descr="A picture containing indoor, blue, orange&#10;&#10;Description automatically generated">
            <a:extLst>
              <a:ext uri="{FF2B5EF4-FFF2-40B4-BE49-F238E27FC236}">
                <a16:creationId xmlns:a16="http://schemas.microsoft.com/office/drawing/2014/main" id="{03770E78-FC41-F045-AAA1-2203E4E096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6562" y="2274550"/>
            <a:ext cx="8018797" cy="477201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52DEE819-DC12-4BEF-859F-3F96CCB45A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365" y="5949094"/>
            <a:ext cx="1552828" cy="561328"/>
          </a:xfrm>
          <a:prstGeom prst="rect">
            <a:avLst/>
          </a:prstGeom>
        </p:spPr>
      </p:pic>
    </p:spTree>
    <p:extLst>
      <p:ext uri="{BB962C8B-B14F-4D97-AF65-F5344CB8AC3E}">
        <p14:creationId xmlns:p14="http://schemas.microsoft.com/office/powerpoint/2010/main" val="299505795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F745ED-7065-3A47-8B86-FA39FED9E876}"/>
              </a:ext>
            </a:extLst>
          </p:cNvPr>
          <p:cNvSpPr txBox="1"/>
          <p:nvPr/>
        </p:nvSpPr>
        <p:spPr>
          <a:xfrm>
            <a:off x="828059" y="704890"/>
            <a:ext cx="5106576" cy="2308324"/>
          </a:xfrm>
          <a:prstGeom prst="rect">
            <a:avLst/>
          </a:prstGeom>
          <a:noFill/>
        </p:spPr>
        <p:txBody>
          <a:bodyPr wrap="square" rtlCol="0">
            <a:spAutoFit/>
          </a:bodyPr>
          <a:lstStyle/>
          <a:p>
            <a:pPr marL="457200" indent="-457200">
              <a:buFont typeface="Arial" panose="020B0604020202020204" pitchFamily="34" charset="0"/>
              <a:buChar char="•"/>
            </a:pPr>
            <a:r>
              <a:rPr lang="en-GB" sz="2400" dirty="0">
                <a:solidFill>
                  <a:srgbClr val="FFFFFF"/>
                </a:solidFill>
                <a:latin typeface="Arial" panose="020B0604020202020204" pitchFamily="34" charset="0"/>
                <a:cs typeface="Arial" panose="020B0604020202020204" pitchFamily="34" charset="0"/>
              </a:rPr>
              <a:t>What makes you feel better when you are sad or frustrated?</a:t>
            </a:r>
          </a:p>
          <a:p>
            <a:endParaRPr lang="en-GB" sz="2400" dirty="0">
              <a:solidFill>
                <a:srgbClr val="FFFFFF"/>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400" dirty="0">
                <a:solidFill>
                  <a:srgbClr val="FFFFFF"/>
                </a:solidFill>
                <a:latin typeface="Arial" panose="020B0604020202020204" pitchFamily="34" charset="0"/>
                <a:cs typeface="Arial" panose="020B0604020202020204" pitchFamily="34" charset="0"/>
              </a:rPr>
              <a:t>What activities can you do to help you shift your emotions or change the way you feel?</a:t>
            </a:r>
            <a:endParaRPr lang="en-US" sz="3200" b="1" dirty="0">
              <a:solidFill>
                <a:srgbClr val="FFFFFF"/>
              </a:solidFill>
              <a:latin typeface="Arial" panose="020B0604020202020204" pitchFamily="34" charset="0"/>
              <a:cs typeface="Arial" panose="020B0604020202020204" pitchFamily="34" charset="0"/>
            </a:endParaRPr>
          </a:p>
        </p:txBody>
      </p:sp>
      <p:grpSp>
        <p:nvGrpSpPr>
          <p:cNvPr id="8" name="Group">
            <a:extLst>
              <a:ext uri="{FF2B5EF4-FFF2-40B4-BE49-F238E27FC236}">
                <a16:creationId xmlns:a16="http://schemas.microsoft.com/office/drawing/2014/main" id="{611EE0A9-D9CE-4A41-9BE4-9678A7C4F7E0}"/>
              </a:ext>
            </a:extLst>
          </p:cNvPr>
          <p:cNvGrpSpPr/>
          <p:nvPr/>
        </p:nvGrpSpPr>
        <p:grpSpPr>
          <a:xfrm>
            <a:off x="2384452" y="3658336"/>
            <a:ext cx="3550182" cy="1906096"/>
            <a:chOff x="-506865" y="382280"/>
            <a:chExt cx="3550180" cy="1906095"/>
          </a:xfrm>
        </p:grpSpPr>
        <p:pic>
          <p:nvPicPr>
            <p:cNvPr id="9" name="PADD_PAW_PRINT.png" descr="PADD_PAW_PRINT.png">
              <a:extLst>
                <a:ext uri="{FF2B5EF4-FFF2-40B4-BE49-F238E27FC236}">
                  <a16:creationId xmlns:a16="http://schemas.microsoft.com/office/drawing/2014/main" id="{6C4B3414-2E65-C64C-AE3D-A2B19219B82A}"/>
                </a:ext>
              </a:extLst>
            </p:cNvPr>
            <p:cNvPicPr>
              <a:picLocks noChangeAspect="1"/>
            </p:cNvPicPr>
            <p:nvPr/>
          </p:nvPicPr>
          <p:blipFill>
            <a:blip r:embed="rId3"/>
            <a:stretch>
              <a:fillRect/>
            </a:stretch>
          </p:blipFill>
          <p:spPr>
            <a:xfrm>
              <a:off x="-506865" y="1113747"/>
              <a:ext cx="1299617" cy="1174628"/>
            </a:xfrm>
            <a:prstGeom prst="rect">
              <a:avLst/>
            </a:prstGeom>
            <a:ln w="12700" cap="flat">
              <a:noFill/>
              <a:miter lim="400000"/>
            </a:ln>
            <a:effectLst/>
          </p:spPr>
        </p:pic>
        <p:pic>
          <p:nvPicPr>
            <p:cNvPr id="10" name="PADD_PAW_PRINT.png" descr="PADD_PAW_PRINT.png">
              <a:extLst>
                <a:ext uri="{FF2B5EF4-FFF2-40B4-BE49-F238E27FC236}">
                  <a16:creationId xmlns:a16="http://schemas.microsoft.com/office/drawing/2014/main" id="{BFBA6B70-A381-874C-8387-89FA2B3A0CB2}"/>
                </a:ext>
              </a:extLst>
            </p:cNvPr>
            <p:cNvPicPr>
              <a:picLocks noChangeAspect="1"/>
            </p:cNvPicPr>
            <p:nvPr/>
          </p:nvPicPr>
          <p:blipFill>
            <a:blip r:embed="rId3"/>
            <a:stretch>
              <a:fillRect/>
            </a:stretch>
          </p:blipFill>
          <p:spPr>
            <a:xfrm>
              <a:off x="1743699" y="382280"/>
              <a:ext cx="1299616" cy="1174626"/>
            </a:xfrm>
            <a:prstGeom prst="rect">
              <a:avLst/>
            </a:prstGeom>
            <a:ln w="12700" cap="flat">
              <a:noFill/>
              <a:miter lim="400000"/>
            </a:ln>
            <a:effectLst/>
          </p:spPr>
        </p:pic>
      </p:grpSp>
      <p:pic>
        <p:nvPicPr>
          <p:cNvPr id="2" name="Picture 1">
            <a:extLst>
              <a:ext uri="{FF2B5EF4-FFF2-40B4-BE49-F238E27FC236}">
                <a16:creationId xmlns:a16="http://schemas.microsoft.com/office/drawing/2014/main" id="{B80E153D-6CB7-0B4A-8CA5-2B6BE7F9211E}"/>
              </a:ext>
            </a:extLst>
          </p:cNvPr>
          <p:cNvPicPr>
            <a:picLocks noChangeAspect="1"/>
          </p:cNvPicPr>
          <p:nvPr/>
        </p:nvPicPr>
        <p:blipFill>
          <a:blip r:embed="rId4"/>
          <a:stretch>
            <a:fillRect/>
          </a:stretch>
        </p:blipFill>
        <p:spPr>
          <a:xfrm>
            <a:off x="6257367" y="1049293"/>
            <a:ext cx="4505517" cy="4759414"/>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8DC6BD74-84CE-4AB9-A794-A18AB9C490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365" y="5949094"/>
            <a:ext cx="1552828" cy="561328"/>
          </a:xfrm>
          <a:prstGeom prst="rect">
            <a:avLst/>
          </a:prstGeom>
        </p:spPr>
      </p:pic>
    </p:spTree>
    <p:extLst>
      <p:ext uri="{BB962C8B-B14F-4D97-AF65-F5344CB8AC3E}">
        <p14:creationId xmlns:p14="http://schemas.microsoft.com/office/powerpoint/2010/main" val="74900069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2DAEFF09-0152-482E-8D1C-F383B661B8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365" y="5949094"/>
            <a:ext cx="1552828" cy="561328"/>
          </a:xfrm>
          <a:prstGeom prst="rect">
            <a:avLst/>
          </a:prstGeom>
        </p:spPr>
      </p:pic>
      <p:pic>
        <p:nvPicPr>
          <p:cNvPr id="6" name="Picture 5">
            <a:extLst>
              <a:ext uri="{FF2B5EF4-FFF2-40B4-BE49-F238E27FC236}">
                <a16:creationId xmlns:a16="http://schemas.microsoft.com/office/drawing/2014/main" id="{F3BF9B85-1A61-2945-A562-44D476B10074}"/>
              </a:ext>
            </a:extLst>
          </p:cNvPr>
          <p:cNvPicPr>
            <a:picLocks noChangeAspect="1"/>
          </p:cNvPicPr>
          <p:nvPr/>
        </p:nvPicPr>
        <p:blipFill>
          <a:blip r:embed="rId4"/>
          <a:stretch>
            <a:fillRect/>
          </a:stretch>
        </p:blipFill>
        <p:spPr>
          <a:xfrm>
            <a:off x="638853" y="2169458"/>
            <a:ext cx="5155642" cy="2175608"/>
          </a:xfrm>
          <a:prstGeom prst="rect">
            <a:avLst/>
          </a:prstGeom>
        </p:spPr>
      </p:pic>
      <p:pic>
        <p:nvPicPr>
          <p:cNvPr id="7" name="Picture 6" descr="A person in a costume&#10;&#10;Description automatically generated with medium confidence">
            <a:extLst>
              <a:ext uri="{FF2B5EF4-FFF2-40B4-BE49-F238E27FC236}">
                <a16:creationId xmlns:a16="http://schemas.microsoft.com/office/drawing/2014/main" id="{9582774C-7ABD-AB4D-BF6D-090A340DC3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605826"/>
            <a:ext cx="4595001" cy="5941521"/>
          </a:xfrm>
          <a:prstGeom prst="rect">
            <a:avLst/>
          </a:prstGeom>
        </p:spPr>
      </p:pic>
    </p:spTree>
    <p:extLst>
      <p:ext uri="{BB962C8B-B14F-4D97-AF65-F5344CB8AC3E}">
        <p14:creationId xmlns:p14="http://schemas.microsoft.com/office/powerpoint/2010/main" val="236418981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698772-07EF-EB45-8238-DC9E17681680}"/>
              </a:ext>
            </a:extLst>
          </p:cNvPr>
          <p:cNvPicPr>
            <a:picLocks noChangeAspect="1"/>
          </p:cNvPicPr>
          <p:nvPr/>
        </p:nvPicPr>
        <p:blipFill>
          <a:blip r:embed="rId3"/>
          <a:stretch>
            <a:fillRect/>
          </a:stretch>
        </p:blipFill>
        <p:spPr>
          <a:xfrm rot="20747692">
            <a:off x="3978990" y="3982205"/>
            <a:ext cx="2276051" cy="2313609"/>
          </a:xfrm>
          <a:prstGeom prst="rect">
            <a:avLst/>
          </a:prstGeom>
          <a:effectLst>
            <a:outerShdw blurRad="50800" dist="50800" dir="5400000" algn="ctr" rotWithShape="0">
              <a:srgbClr val="000000">
                <a:alpha val="14000"/>
              </a:srgbClr>
            </a:outerShdw>
          </a:effectLst>
        </p:spPr>
      </p:pic>
      <p:pic>
        <p:nvPicPr>
          <p:cNvPr id="14" name="Picture 13">
            <a:extLst>
              <a:ext uri="{FF2B5EF4-FFF2-40B4-BE49-F238E27FC236}">
                <a16:creationId xmlns:a16="http://schemas.microsoft.com/office/drawing/2014/main" id="{C809B1EC-9328-4549-8AE0-78691AD16213}"/>
              </a:ext>
            </a:extLst>
          </p:cNvPr>
          <p:cNvPicPr>
            <a:picLocks noChangeAspect="1"/>
          </p:cNvPicPr>
          <p:nvPr/>
        </p:nvPicPr>
        <p:blipFill>
          <a:blip r:embed="rId3"/>
          <a:stretch>
            <a:fillRect/>
          </a:stretch>
        </p:blipFill>
        <p:spPr>
          <a:xfrm rot="20747692">
            <a:off x="3978990" y="4015552"/>
            <a:ext cx="2276051" cy="2313609"/>
          </a:xfrm>
          <a:prstGeom prst="rect">
            <a:avLst/>
          </a:prstGeom>
          <a:effectLst>
            <a:outerShdw blurRad="50800" dist="50800" dir="5400000" algn="ctr" rotWithShape="0">
              <a:srgbClr val="000000">
                <a:alpha val="14000"/>
              </a:srgbClr>
            </a:outerShdw>
          </a:effectLst>
        </p:spPr>
      </p:pic>
      <p:sp>
        <p:nvSpPr>
          <p:cNvPr id="6" name="TextBox 5">
            <a:extLst>
              <a:ext uri="{FF2B5EF4-FFF2-40B4-BE49-F238E27FC236}">
                <a16:creationId xmlns:a16="http://schemas.microsoft.com/office/drawing/2014/main" id="{71475F31-B03F-8F48-9CC0-9D0A4F999E3F}"/>
              </a:ext>
            </a:extLst>
          </p:cNvPr>
          <p:cNvSpPr txBox="1"/>
          <p:nvPr/>
        </p:nvSpPr>
        <p:spPr>
          <a:xfrm>
            <a:off x="3086912" y="477805"/>
            <a:ext cx="6018175" cy="2800767"/>
          </a:xfrm>
          <a:prstGeom prst="rect">
            <a:avLst/>
          </a:prstGeom>
          <a:noFill/>
        </p:spPr>
        <p:txBody>
          <a:bodyPr wrap="square" lIns="91440" tIns="45720" rIns="91440" bIns="45720" rtlCol="0" anchor="t">
            <a:spAutoFit/>
          </a:bodyPr>
          <a:lstStyle/>
          <a:p>
            <a:pPr algn="ctr"/>
            <a:r>
              <a:rPr lang="en-GB" sz="3200" b="1" dirty="0">
                <a:solidFill>
                  <a:srgbClr val="FFFFFF"/>
                </a:solidFill>
                <a:latin typeface="Arial" panose="020B0604020202020204" pitchFamily="34" charset="0"/>
                <a:cs typeface="Arial" panose="020B0604020202020204" pitchFamily="34" charset="0"/>
              </a:rPr>
              <a:t>How to make a calm-down kit:</a:t>
            </a:r>
          </a:p>
          <a:p>
            <a:endParaRPr lang="en-GB" sz="2400" dirty="0">
              <a:solidFill>
                <a:srgbClr val="FFFFFF"/>
              </a:solidFill>
              <a:latin typeface="Arial" panose="020B0604020202020204" pitchFamily="34" charset="0"/>
              <a:cs typeface="Arial" panose="020B0604020202020204" pitchFamily="34" charset="0"/>
            </a:endParaRPr>
          </a:p>
          <a:p>
            <a:r>
              <a:rPr lang="en-GB" sz="2400" dirty="0">
                <a:solidFill>
                  <a:srgbClr val="FFFFFF"/>
                </a:solidFill>
                <a:latin typeface="Arial"/>
                <a:cs typeface="Arial"/>
              </a:rPr>
              <a:t>1. Find and decorate a box or bag.</a:t>
            </a:r>
          </a:p>
          <a:p>
            <a:r>
              <a:rPr lang="en-GB" sz="2400" dirty="0">
                <a:solidFill>
                  <a:srgbClr val="FFFFFF"/>
                </a:solidFill>
                <a:latin typeface="Arial" panose="020B0604020202020204" pitchFamily="34" charset="0"/>
                <a:cs typeface="Arial" panose="020B0604020202020204" pitchFamily="34" charset="0"/>
              </a:rPr>
              <a:t>2. Fill it with items you can use when you need to manage your mind.</a:t>
            </a:r>
          </a:p>
          <a:p>
            <a:r>
              <a:rPr lang="en-GB" sz="2400" dirty="0">
                <a:solidFill>
                  <a:srgbClr val="FFFFFF"/>
                </a:solidFill>
                <a:latin typeface="Arial" panose="020B0604020202020204" pitchFamily="34" charset="0"/>
                <a:cs typeface="Arial" panose="020B0604020202020204" pitchFamily="34" charset="0"/>
              </a:rPr>
              <a:t>3. Choose an activity from the kit on a day when you need to practise mindfulness.</a:t>
            </a:r>
            <a:endParaRPr lang="en-US" sz="2400" b="1" dirty="0">
              <a:solidFill>
                <a:srgbClr val="FFFFFF"/>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12AFFFF-F2E8-5B45-90C4-655A3B7B5C49}"/>
              </a:ext>
            </a:extLst>
          </p:cNvPr>
          <p:cNvPicPr>
            <a:picLocks noChangeAspect="1"/>
          </p:cNvPicPr>
          <p:nvPr/>
        </p:nvPicPr>
        <p:blipFill rotWithShape="1">
          <a:blip r:embed="rId4"/>
          <a:srcRect r="6241"/>
          <a:stretch/>
        </p:blipFill>
        <p:spPr>
          <a:xfrm>
            <a:off x="8727754" y="3429000"/>
            <a:ext cx="3464246" cy="3070352"/>
          </a:xfrm>
          <a:prstGeom prst="rect">
            <a:avLst/>
          </a:prstGeom>
          <a:effectLst>
            <a:outerShdw blurRad="50800" dist="50800" dir="5400000" algn="ctr" rotWithShape="0">
              <a:srgbClr val="000000">
                <a:alpha val="14000"/>
              </a:srgbClr>
            </a:outerShdw>
          </a:effectLst>
        </p:spPr>
      </p:pic>
      <p:pic>
        <p:nvPicPr>
          <p:cNvPr id="7" name="Picture 6">
            <a:extLst>
              <a:ext uri="{FF2B5EF4-FFF2-40B4-BE49-F238E27FC236}">
                <a16:creationId xmlns:a16="http://schemas.microsoft.com/office/drawing/2014/main" id="{50942750-3D7F-6E47-94F5-8FAD80DB654D}"/>
              </a:ext>
            </a:extLst>
          </p:cNvPr>
          <p:cNvPicPr>
            <a:picLocks noChangeAspect="1"/>
          </p:cNvPicPr>
          <p:nvPr/>
        </p:nvPicPr>
        <p:blipFill>
          <a:blip r:embed="rId5"/>
          <a:stretch>
            <a:fillRect/>
          </a:stretch>
        </p:blipFill>
        <p:spPr>
          <a:xfrm>
            <a:off x="61399" y="1200603"/>
            <a:ext cx="1306714" cy="4732424"/>
          </a:xfrm>
          <a:prstGeom prst="rect">
            <a:avLst/>
          </a:prstGeom>
          <a:effectLst>
            <a:outerShdw blurRad="50800" dist="50800" dir="5400000" algn="ctr" rotWithShape="0">
              <a:srgbClr val="000000">
                <a:alpha val="21000"/>
              </a:srgbClr>
            </a:outerShdw>
          </a:effectLst>
        </p:spPr>
      </p:pic>
      <p:pic>
        <p:nvPicPr>
          <p:cNvPr id="10" name="Picture 9">
            <a:extLst>
              <a:ext uri="{FF2B5EF4-FFF2-40B4-BE49-F238E27FC236}">
                <a16:creationId xmlns:a16="http://schemas.microsoft.com/office/drawing/2014/main" id="{21E6CDFC-E081-2847-B263-45842C20CEAA}"/>
              </a:ext>
            </a:extLst>
          </p:cNvPr>
          <p:cNvPicPr>
            <a:picLocks noChangeAspect="1"/>
          </p:cNvPicPr>
          <p:nvPr/>
        </p:nvPicPr>
        <p:blipFill>
          <a:blip r:embed="rId6"/>
          <a:stretch>
            <a:fillRect/>
          </a:stretch>
        </p:blipFill>
        <p:spPr>
          <a:xfrm>
            <a:off x="1313571" y="746091"/>
            <a:ext cx="1194812" cy="4529588"/>
          </a:xfrm>
          <a:prstGeom prst="rect">
            <a:avLst/>
          </a:prstGeom>
        </p:spPr>
      </p:pic>
      <p:pic>
        <p:nvPicPr>
          <p:cNvPr id="9" name="Picture 8">
            <a:extLst>
              <a:ext uri="{FF2B5EF4-FFF2-40B4-BE49-F238E27FC236}">
                <a16:creationId xmlns:a16="http://schemas.microsoft.com/office/drawing/2014/main" id="{E83DE340-3776-B74C-8409-2729BF5FE4DE}"/>
              </a:ext>
            </a:extLst>
          </p:cNvPr>
          <p:cNvPicPr>
            <a:picLocks noChangeAspect="1"/>
          </p:cNvPicPr>
          <p:nvPr/>
        </p:nvPicPr>
        <p:blipFill>
          <a:blip r:embed="rId7"/>
          <a:stretch>
            <a:fillRect/>
          </a:stretch>
        </p:blipFill>
        <p:spPr>
          <a:xfrm rot="833267">
            <a:off x="1551875" y="4454707"/>
            <a:ext cx="1432169" cy="1874839"/>
          </a:xfrm>
          <a:prstGeom prst="rect">
            <a:avLst/>
          </a:prstGeom>
          <a:effectLst>
            <a:outerShdw blurRad="50800" dist="50800" dir="5400000" algn="ctr" rotWithShape="0">
              <a:srgbClr val="000000">
                <a:alpha val="14000"/>
              </a:srgbClr>
            </a:outerShdw>
          </a:effectLst>
        </p:spPr>
      </p:pic>
      <p:pic>
        <p:nvPicPr>
          <p:cNvPr id="11" name="Picture 10">
            <a:extLst>
              <a:ext uri="{FF2B5EF4-FFF2-40B4-BE49-F238E27FC236}">
                <a16:creationId xmlns:a16="http://schemas.microsoft.com/office/drawing/2014/main" id="{307BC2DD-AD8F-2E4A-AE49-313012783C4D}"/>
              </a:ext>
            </a:extLst>
          </p:cNvPr>
          <p:cNvPicPr>
            <a:picLocks noChangeAspect="1"/>
          </p:cNvPicPr>
          <p:nvPr/>
        </p:nvPicPr>
        <p:blipFill>
          <a:blip r:embed="rId3"/>
          <a:stretch>
            <a:fillRect/>
          </a:stretch>
        </p:blipFill>
        <p:spPr>
          <a:xfrm rot="20747692">
            <a:off x="3829361" y="3940640"/>
            <a:ext cx="2276051" cy="2313609"/>
          </a:xfrm>
          <a:prstGeom prst="rect">
            <a:avLst/>
          </a:prstGeom>
          <a:effectLst>
            <a:outerShdw blurRad="50800" dist="50800" dir="5400000" algn="ctr" rotWithShape="0">
              <a:srgbClr val="000000">
                <a:alpha val="14000"/>
              </a:srgbClr>
            </a:outerShdw>
          </a:effectLst>
        </p:spPr>
      </p:pic>
      <p:pic>
        <p:nvPicPr>
          <p:cNvPr id="3" name="Picture 2">
            <a:extLst>
              <a:ext uri="{FF2B5EF4-FFF2-40B4-BE49-F238E27FC236}">
                <a16:creationId xmlns:a16="http://schemas.microsoft.com/office/drawing/2014/main" id="{EC890504-C270-B04E-A20C-7046D6086D3B}"/>
              </a:ext>
            </a:extLst>
          </p:cNvPr>
          <p:cNvPicPr>
            <a:picLocks noChangeAspect="1"/>
          </p:cNvPicPr>
          <p:nvPr/>
        </p:nvPicPr>
        <p:blipFill>
          <a:blip r:embed="rId8"/>
          <a:stretch>
            <a:fillRect/>
          </a:stretch>
        </p:blipFill>
        <p:spPr>
          <a:xfrm rot="939566">
            <a:off x="6354489" y="4132192"/>
            <a:ext cx="1814151" cy="1930504"/>
          </a:xfrm>
          <a:prstGeom prst="rect">
            <a:avLst/>
          </a:prstGeom>
        </p:spPr>
      </p:pic>
    </p:spTree>
    <p:extLst>
      <p:ext uri="{BB962C8B-B14F-4D97-AF65-F5344CB8AC3E}">
        <p14:creationId xmlns:p14="http://schemas.microsoft.com/office/powerpoint/2010/main" val="105724748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EE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1867</TotalTime>
  <Words>868</Words>
  <Application>Microsoft Macintosh PowerPoint</Application>
  <PresentationFormat>Widescreen</PresentationFormat>
  <Paragraphs>48</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Alison Congdon</cp:lastModifiedBy>
  <cp:revision>84</cp:revision>
  <dcterms:modified xsi:type="dcterms:W3CDTF">2021-08-04T18:01:44Z</dcterms:modified>
</cp:coreProperties>
</file>