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80" r:id="rId3"/>
    <p:sldId id="279" r:id="rId4"/>
    <p:sldId id="278" r:id="rId5"/>
    <p:sldId id="277" r:id="rId6"/>
    <p:sldId id="276" r:id="rId7"/>
    <p:sldId id="275" r:id="rId8"/>
    <p:sldId id="272" r:id="rId9"/>
    <p:sldId id="274" r:id="rId10"/>
    <p:sldId id="267" r:id="rId11"/>
    <p:sldId id="261" r:id="rId12"/>
    <p:sldId id="266" r:id="rId13"/>
    <p:sldId id="260" r:id="rId14"/>
    <p:sldId id="265"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DB6CC4-EA8F-D9EC-C856-AA60752CADD5}" name="Helen Abramson" initials="HA" userId="auV0aTmTeViSwWEVA3US71xkcmSmp3lJiBZogvYQtJU=" providerId="None"/>
  <p188:author id="{062F84F8-4D5D-65C4-F47A-C2E933B5FA5D}" name="Grace Hunt" initials="GH" userId="Hhp3RVkF0y23mxQTTbkzvSleFzKu8YhTMJgcxP3iXg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 Abramson" initials="HA" lastIdx="6" clrIdx="0">
    <p:extLst>
      <p:ext uri="{19B8F6BF-5375-455C-9EA6-DF929625EA0E}">
        <p15:presenceInfo xmlns:p15="http://schemas.microsoft.com/office/powerpoint/2012/main" userId="S::habramson@unicef.org.uk::df9d337c-593a-4e28-8808-35df32168cab" providerId="AD"/>
      </p:ext>
    </p:extLst>
  </p:cmAuthor>
  <p:cmAuthor id="2" name="Grace Hunt" initials="GH" lastIdx="1" clrIdx="1">
    <p:extLst>
      <p:ext uri="{19B8F6BF-5375-455C-9EA6-DF929625EA0E}">
        <p15:presenceInfo xmlns:p15="http://schemas.microsoft.com/office/powerpoint/2012/main" userId="Hhp3RVkF0y23mxQTTbkzvSleFzKu8YhTMJgcxP3iX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8F8F8"/>
    <a:srgbClr val="F1F1F1"/>
    <a:srgbClr val="00C8FB"/>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D5334-82C1-4777-BA97-394089157714}" v="1" dt="2021-08-19T08:05:48.283"/>
    <p1510:client id="{96C75B33-876C-40FC-B360-43DBEE094862}" v="92" dt="2021-08-18T08:31:26.276"/>
    <p1510:client id="{AA6D843A-74EC-4C53-911D-948DFFB1B770}" v="8" dt="2021-08-13T10:38:32.142"/>
    <p1510:client id="{ACA4A303-4F7A-44B0-B37A-4C09B38045BB}" v="2" dt="2021-08-18T14:38:22.126"/>
    <p1510:client id="{C46A534C-4B81-4585-8602-45261C58131B}" v="3" dt="2021-08-19T13:03:28.07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8835"/>
  </p:normalViewPr>
  <p:slideViewPr>
    <p:cSldViewPr snapToGrid="0" snapToObjects="1">
      <p:cViewPr>
        <p:scale>
          <a:sx n="140" d="100"/>
          <a:sy n="140" d="100"/>
        </p:scale>
        <p:origin x="8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Hunt" userId="Hhp3RVkF0y23mxQTTbkzvSleFzKu8YhTMJgcxP3iXgA=" providerId="None" clId="Web-{AA6D843A-74EC-4C53-911D-948DFFB1B770}"/>
    <pc:docChg chg="mod">
      <pc:chgData name="Grace Hunt" userId="Hhp3RVkF0y23mxQTTbkzvSleFzKu8YhTMJgcxP3iXgA=" providerId="None" clId="Web-{AA6D843A-74EC-4C53-911D-948DFFB1B770}" dt="2021-08-13T10:38:32.142" v="7"/>
      <pc:docMkLst>
        <pc:docMk/>
      </pc:docMkLst>
      <pc:sldChg chg="addCm">
        <pc:chgData name="Grace Hunt" userId="Hhp3RVkF0y23mxQTTbkzvSleFzKu8YhTMJgcxP3iXgA=" providerId="None" clId="Web-{AA6D843A-74EC-4C53-911D-948DFFB1B770}" dt="2021-08-13T10:34:41.231" v="2"/>
        <pc:sldMkLst>
          <pc:docMk/>
          <pc:sldMk cId="0" sldId="256"/>
        </pc:sldMkLst>
      </pc:sldChg>
      <pc:sldChg chg="addCm modCm">
        <pc:chgData name="Grace Hunt" userId="Hhp3RVkF0y23mxQTTbkzvSleFzKu8YhTMJgcxP3iXgA=" providerId="None" clId="Web-{AA6D843A-74EC-4C53-911D-948DFFB1B770}" dt="2021-08-13T10:38:32.142" v="7"/>
        <pc:sldMkLst>
          <pc:docMk/>
          <pc:sldMk cId="1834031977" sldId="275"/>
        </pc:sldMkLst>
      </pc:sldChg>
      <pc:sldChg chg="addCm modCm">
        <pc:chgData name="Grace Hunt" userId="Hhp3RVkF0y23mxQTTbkzvSleFzKu8YhTMJgcxP3iXgA=" providerId="None" clId="Web-{AA6D843A-74EC-4C53-911D-948DFFB1B770}" dt="2021-08-13T10:37:38.766" v="5"/>
        <pc:sldMkLst>
          <pc:docMk/>
          <pc:sldMk cId="3194230560" sldId="276"/>
        </pc:sldMkLst>
      </pc:sldChg>
      <pc:sldChg chg="addCm modCm">
        <pc:chgData name="Grace Hunt" userId="Hhp3RVkF0y23mxQTTbkzvSleFzKu8YhTMJgcxP3iXgA=" providerId="None" clId="Web-{AA6D843A-74EC-4C53-911D-948DFFB1B770}" dt="2021-08-13T10:35:13.466" v="3"/>
        <pc:sldMkLst>
          <pc:docMk/>
          <pc:sldMk cId="4141841223" sldId="280"/>
        </pc:sldMkLst>
      </pc:sldChg>
    </pc:docChg>
  </pc:docChgLst>
  <pc:docChgLst>
    <pc:chgData name="leoniefb@gmail.com" userId="bJgPprcXnPjBy1mQamMmlVbv3dQFdbpGSuhnVJMUaZE=" providerId="None" clId="Web-{3B2D5334-82C1-4777-BA97-394089157714}"/>
    <pc:docChg chg="modSld">
      <pc:chgData name="leoniefb@gmail.com" userId="bJgPprcXnPjBy1mQamMmlVbv3dQFdbpGSuhnVJMUaZE=" providerId="None" clId="Web-{3B2D5334-82C1-4777-BA97-394089157714}" dt="2021-08-19T08:05:48.283" v="0" actId="1076"/>
      <pc:docMkLst>
        <pc:docMk/>
      </pc:docMkLst>
      <pc:sldChg chg="modSp">
        <pc:chgData name="leoniefb@gmail.com" userId="bJgPprcXnPjBy1mQamMmlVbv3dQFdbpGSuhnVJMUaZE=" providerId="None" clId="Web-{3B2D5334-82C1-4777-BA97-394089157714}" dt="2021-08-19T08:05:48.283" v="0" actId="1076"/>
        <pc:sldMkLst>
          <pc:docMk/>
          <pc:sldMk cId="0" sldId="256"/>
        </pc:sldMkLst>
        <pc:picChg chg="mod">
          <ac:chgData name="leoniefb@gmail.com" userId="bJgPprcXnPjBy1mQamMmlVbv3dQFdbpGSuhnVJMUaZE=" providerId="None" clId="Web-{3B2D5334-82C1-4777-BA97-394089157714}" dt="2021-08-19T08:05:48.283" v="0" actId="1076"/>
          <ac:picMkLst>
            <pc:docMk/>
            <pc:sldMk cId="0" sldId="256"/>
            <ac:picMk id="3" creationId="{837573D7-F3AE-48DF-AD78-65B017207AE3}"/>
          </ac:picMkLst>
        </pc:picChg>
      </pc:sldChg>
    </pc:docChg>
  </pc:docChgLst>
  <pc:docChgLst>
    <pc:chgData name="leoniefb@gmail.com" userId="bJgPprcXnPjBy1mQamMmlVbv3dQFdbpGSuhnVJMUaZE=" providerId="None" clId="Web-{ACA4A303-4F7A-44B0-B37A-4C09B38045BB}"/>
    <pc:docChg chg="modSld">
      <pc:chgData name="leoniefb@gmail.com" userId="bJgPprcXnPjBy1mQamMmlVbv3dQFdbpGSuhnVJMUaZE=" providerId="None" clId="Web-{ACA4A303-4F7A-44B0-B37A-4C09B38045BB}" dt="2021-08-18T14:38:22.126" v="1" actId="1076"/>
      <pc:docMkLst>
        <pc:docMk/>
      </pc:docMkLst>
      <pc:sldChg chg="modSp">
        <pc:chgData name="leoniefb@gmail.com" userId="bJgPprcXnPjBy1mQamMmlVbv3dQFdbpGSuhnVJMUaZE=" providerId="None" clId="Web-{ACA4A303-4F7A-44B0-B37A-4C09B38045BB}" dt="2021-08-18T14:38:22.126" v="1" actId="1076"/>
        <pc:sldMkLst>
          <pc:docMk/>
          <pc:sldMk cId="0" sldId="256"/>
        </pc:sldMkLst>
        <pc:picChg chg="mod">
          <ac:chgData name="leoniefb@gmail.com" userId="bJgPprcXnPjBy1mQamMmlVbv3dQFdbpGSuhnVJMUaZE=" providerId="None" clId="Web-{ACA4A303-4F7A-44B0-B37A-4C09B38045BB}" dt="2021-08-18T14:38:22.126" v="1" actId="1076"/>
          <ac:picMkLst>
            <pc:docMk/>
            <pc:sldMk cId="0" sldId="256"/>
            <ac:picMk id="3" creationId="{837573D7-F3AE-48DF-AD78-65B017207AE3}"/>
          </ac:picMkLst>
        </pc:picChg>
      </pc:sldChg>
    </pc:docChg>
  </pc:docChgLst>
  <pc:docChgLst>
    <pc:chgData name="leoniefb@gmail.com" clId="Web-{96C75B33-876C-40FC-B360-43DBEE094862}"/>
    <pc:docChg chg="modSld">
      <pc:chgData name="leoniefb@gmail.com" userId="" providerId="" clId="Web-{96C75B33-876C-40FC-B360-43DBEE094862}" dt="2021-08-18T08:31:26.276" v="46" actId="14100"/>
      <pc:docMkLst>
        <pc:docMk/>
      </pc:docMkLst>
      <pc:sldChg chg="modSp delCm">
        <pc:chgData name="leoniefb@gmail.com" userId="" providerId="" clId="Web-{96C75B33-876C-40FC-B360-43DBEE094862}" dt="2021-08-18T08:31:26.276" v="46" actId="14100"/>
        <pc:sldMkLst>
          <pc:docMk/>
          <pc:sldMk cId="0" sldId="256"/>
        </pc:sldMkLst>
        <pc:picChg chg="mod">
          <ac:chgData name="leoniefb@gmail.com" userId="" providerId="" clId="Web-{96C75B33-876C-40FC-B360-43DBEE094862}" dt="2021-08-18T08:31:26.276" v="46" actId="14100"/>
          <ac:picMkLst>
            <pc:docMk/>
            <pc:sldMk cId="0" sldId="256"/>
            <ac:picMk id="114" creationId="{00000000-0000-0000-0000-000000000000}"/>
          </ac:picMkLst>
        </pc:picChg>
      </pc:sldChg>
      <pc:sldChg chg="modSp">
        <pc:chgData name="leoniefb@gmail.com" userId="" providerId="" clId="Web-{96C75B33-876C-40FC-B360-43DBEE094862}" dt="2021-08-18T08:29:51.852" v="42" actId="20577"/>
        <pc:sldMkLst>
          <pc:docMk/>
          <pc:sldMk cId="2901525201" sldId="272"/>
        </pc:sldMkLst>
        <pc:spChg chg="mod">
          <ac:chgData name="leoniefb@gmail.com" userId="" providerId="" clId="Web-{96C75B33-876C-40FC-B360-43DBEE094862}" dt="2021-08-18T08:29:45.930" v="39" actId="20577"/>
          <ac:spMkLst>
            <pc:docMk/>
            <pc:sldMk cId="2901525201" sldId="272"/>
            <ac:spMk id="18" creationId="{54C7A58B-8243-F746-9FE2-2A756B2BCE74}"/>
          </ac:spMkLst>
        </pc:spChg>
        <pc:spChg chg="mod">
          <ac:chgData name="leoniefb@gmail.com" userId="" providerId="" clId="Web-{96C75B33-876C-40FC-B360-43DBEE094862}" dt="2021-08-18T08:29:51.852" v="42" actId="20577"/>
          <ac:spMkLst>
            <pc:docMk/>
            <pc:sldMk cId="2901525201" sldId="272"/>
            <ac:spMk id="21" creationId="{69152DF6-BBEA-1D4C-A1EA-45A47CC7C445}"/>
          </ac:spMkLst>
        </pc:spChg>
        <pc:spChg chg="mod">
          <ac:chgData name="leoniefb@gmail.com" userId="" providerId="" clId="Web-{96C75B33-876C-40FC-B360-43DBEE094862}" dt="2021-08-18T08:29:39.461" v="37" actId="20577"/>
          <ac:spMkLst>
            <pc:docMk/>
            <pc:sldMk cId="2901525201" sldId="272"/>
            <ac:spMk id="26" creationId="{B7878417-C7C5-7B4B-8636-FD24CC64C435}"/>
          </ac:spMkLst>
        </pc:spChg>
      </pc:sldChg>
      <pc:sldChg chg="modSp delCm modCm">
        <pc:chgData name="leoniefb@gmail.com" userId="" providerId="" clId="Web-{96C75B33-876C-40FC-B360-43DBEE094862}" dt="2021-08-18T08:30:14.118" v="43"/>
        <pc:sldMkLst>
          <pc:docMk/>
          <pc:sldMk cId="1834031977" sldId="275"/>
        </pc:sldMkLst>
        <pc:spChg chg="mod">
          <ac:chgData name="leoniefb@gmail.com" userId="" providerId="" clId="Web-{96C75B33-876C-40FC-B360-43DBEE094862}" dt="2021-08-18T08:29:20.007" v="34" actId="20577"/>
          <ac:spMkLst>
            <pc:docMk/>
            <pc:sldMk cId="1834031977" sldId="275"/>
            <ac:spMk id="18" creationId="{54C7A58B-8243-F746-9FE2-2A756B2BCE74}"/>
          </ac:spMkLst>
        </pc:spChg>
        <pc:spChg chg="mod">
          <ac:chgData name="leoniefb@gmail.com" userId="" providerId="" clId="Web-{96C75B33-876C-40FC-B360-43DBEE094862}" dt="2021-08-18T08:29:07.710" v="31" actId="20577"/>
          <ac:spMkLst>
            <pc:docMk/>
            <pc:sldMk cId="1834031977" sldId="275"/>
            <ac:spMk id="21" creationId="{69152DF6-BBEA-1D4C-A1EA-45A47CC7C445}"/>
          </ac:spMkLst>
        </pc:spChg>
        <pc:spChg chg="mod">
          <ac:chgData name="leoniefb@gmail.com" userId="" providerId="" clId="Web-{96C75B33-876C-40FC-B360-43DBEE094862}" dt="2021-08-18T08:29:23.679" v="35" actId="20577"/>
          <ac:spMkLst>
            <pc:docMk/>
            <pc:sldMk cId="1834031977" sldId="275"/>
            <ac:spMk id="34" creationId="{380D048C-A407-CF44-A1D3-1C99E6713F92}"/>
          </ac:spMkLst>
        </pc:spChg>
      </pc:sldChg>
      <pc:sldChg chg="modSp delCm">
        <pc:chgData name="leoniefb@gmail.com" userId="" providerId="" clId="Web-{96C75B33-876C-40FC-B360-43DBEE094862}" dt="2021-08-18T08:28:51.085" v="27" actId="20577"/>
        <pc:sldMkLst>
          <pc:docMk/>
          <pc:sldMk cId="3194230560" sldId="276"/>
        </pc:sldMkLst>
        <pc:spChg chg="mod">
          <ac:chgData name="leoniefb@gmail.com" userId="" providerId="" clId="Web-{96C75B33-876C-40FC-B360-43DBEE094862}" dt="2021-08-18T08:28:51.085" v="27" actId="20577"/>
          <ac:spMkLst>
            <pc:docMk/>
            <pc:sldMk cId="3194230560" sldId="276"/>
            <ac:spMk id="18" creationId="{54C7A58B-8243-F746-9FE2-2A756B2BCE74}"/>
          </ac:spMkLst>
        </pc:spChg>
        <pc:spChg chg="mod">
          <ac:chgData name="leoniefb@gmail.com" userId="" providerId="" clId="Web-{96C75B33-876C-40FC-B360-43DBEE094862}" dt="2021-08-18T08:28:37.741" v="23" actId="20577"/>
          <ac:spMkLst>
            <pc:docMk/>
            <pc:sldMk cId="3194230560" sldId="276"/>
            <ac:spMk id="21" creationId="{69152DF6-BBEA-1D4C-A1EA-45A47CC7C445}"/>
          </ac:spMkLst>
        </pc:spChg>
      </pc:sldChg>
      <pc:sldChg chg="modSp">
        <pc:chgData name="leoniefb@gmail.com" userId="" providerId="" clId="Web-{96C75B33-876C-40FC-B360-43DBEE094862}" dt="2021-08-18T08:28:19.865" v="19" actId="20577"/>
        <pc:sldMkLst>
          <pc:docMk/>
          <pc:sldMk cId="3005143836" sldId="277"/>
        </pc:sldMkLst>
        <pc:spChg chg="mod">
          <ac:chgData name="leoniefb@gmail.com" userId="" providerId="" clId="Web-{96C75B33-876C-40FC-B360-43DBEE094862}" dt="2021-08-18T08:28:06.037" v="15" actId="20577"/>
          <ac:spMkLst>
            <pc:docMk/>
            <pc:sldMk cId="3005143836" sldId="277"/>
            <ac:spMk id="18" creationId="{54C7A58B-8243-F746-9FE2-2A756B2BCE74}"/>
          </ac:spMkLst>
        </pc:spChg>
        <pc:spChg chg="mod">
          <ac:chgData name="leoniefb@gmail.com" userId="" providerId="" clId="Web-{96C75B33-876C-40FC-B360-43DBEE094862}" dt="2021-08-18T08:28:19.865" v="19" actId="20577"/>
          <ac:spMkLst>
            <pc:docMk/>
            <pc:sldMk cId="3005143836" sldId="277"/>
            <ac:spMk id="21" creationId="{69152DF6-BBEA-1D4C-A1EA-45A47CC7C445}"/>
          </ac:spMkLst>
        </pc:spChg>
      </pc:sldChg>
      <pc:sldChg chg="modSp">
        <pc:chgData name="leoniefb@gmail.com" userId="" providerId="" clId="Web-{96C75B33-876C-40FC-B360-43DBEE094862}" dt="2021-08-18T08:27:49.177" v="12" actId="20577"/>
        <pc:sldMkLst>
          <pc:docMk/>
          <pc:sldMk cId="214195036" sldId="278"/>
        </pc:sldMkLst>
        <pc:spChg chg="mod">
          <ac:chgData name="leoniefb@gmail.com" userId="" providerId="" clId="Web-{96C75B33-876C-40FC-B360-43DBEE094862}" dt="2021-08-18T08:27:49.177" v="12" actId="20577"/>
          <ac:spMkLst>
            <pc:docMk/>
            <pc:sldMk cId="214195036" sldId="278"/>
            <ac:spMk id="18" creationId="{54C7A58B-8243-F746-9FE2-2A756B2BCE74}"/>
          </ac:spMkLst>
        </pc:spChg>
      </pc:sldChg>
      <pc:sldChg chg="modSp">
        <pc:chgData name="leoniefb@gmail.com" userId="" providerId="" clId="Web-{96C75B33-876C-40FC-B360-43DBEE094862}" dt="2021-08-18T08:27:35.864" v="10" actId="20577"/>
        <pc:sldMkLst>
          <pc:docMk/>
          <pc:sldMk cId="2818372561" sldId="279"/>
        </pc:sldMkLst>
        <pc:spChg chg="mod">
          <ac:chgData name="leoniefb@gmail.com" userId="" providerId="" clId="Web-{96C75B33-876C-40FC-B360-43DBEE094862}" dt="2021-08-18T08:27:35.864" v="10" actId="20577"/>
          <ac:spMkLst>
            <pc:docMk/>
            <pc:sldMk cId="2818372561" sldId="279"/>
            <ac:spMk id="18" creationId="{54C7A58B-8243-F746-9FE2-2A756B2BCE74}"/>
          </ac:spMkLst>
        </pc:spChg>
      </pc:sldChg>
      <pc:sldChg chg="modSp delCm modCm">
        <pc:chgData name="leoniefb@gmail.com" userId="" providerId="" clId="Web-{96C75B33-876C-40FC-B360-43DBEE094862}" dt="2021-08-18T08:30:59.119" v="44"/>
        <pc:sldMkLst>
          <pc:docMk/>
          <pc:sldMk cId="4141841223" sldId="280"/>
        </pc:sldMkLst>
        <pc:spChg chg="mod">
          <ac:chgData name="leoniefb@gmail.com" userId="" providerId="" clId="Web-{96C75B33-876C-40FC-B360-43DBEE094862}" dt="2021-08-18T08:26:56.379" v="4" actId="20577"/>
          <ac:spMkLst>
            <pc:docMk/>
            <pc:sldMk cId="4141841223" sldId="280"/>
            <ac:spMk id="18" creationId="{54C7A58B-8243-F746-9FE2-2A756B2BCE74}"/>
          </ac:spMkLst>
        </pc:spChg>
      </pc:sldChg>
    </pc:docChg>
  </pc:docChgLst>
  <pc:docChgLst>
    <pc:chgData name="leoniefb@gmail.com" clId="Web-{C46A534C-4B81-4585-8602-45261C58131B}"/>
    <pc:docChg chg="modSld">
      <pc:chgData name="leoniefb@gmail.com" userId="" providerId="" clId="Web-{C46A534C-4B81-4585-8602-45261C58131B}" dt="2021-08-19T13:03:28.079" v="2" actId="14100"/>
      <pc:docMkLst>
        <pc:docMk/>
      </pc:docMkLst>
      <pc:sldChg chg="modSp">
        <pc:chgData name="leoniefb@gmail.com" userId="" providerId="" clId="Web-{C46A534C-4B81-4585-8602-45261C58131B}" dt="2021-08-19T13:03:28.079" v="2" actId="14100"/>
        <pc:sldMkLst>
          <pc:docMk/>
          <pc:sldMk cId="0" sldId="256"/>
        </pc:sldMkLst>
        <pc:picChg chg="mod">
          <ac:chgData name="leoniefb@gmail.com" userId="" providerId="" clId="Web-{C46A534C-4B81-4585-8602-45261C58131B}" dt="2021-08-19T13:03:28.079" v="2" actId="14100"/>
          <ac:picMkLst>
            <pc:docMk/>
            <pc:sldMk cId="0" sldId="256"/>
            <ac:picMk id="11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1143000" y="685800"/>
            <a:ext cx="4572000" cy="3429000"/>
          </a:xfrm>
          <a:prstGeom prst="rect">
            <a:avLst/>
          </a:prstGeom>
        </p:spPr>
        <p:txBody>
          <a:bodyPr/>
          <a:lstStyle/>
          <a:p>
            <a:endParaRPr/>
          </a:p>
        </p:txBody>
      </p:sp>
      <p:sp>
        <p:nvSpPr>
          <p:cNvPr id="112" name="Shape 11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a:defRPr b="1"/>
            </a:pPr>
            <a:r>
              <a:rPr lang="en-GB" sz="1200" b="1" i="0" u="none" strike="noStrike" dirty="0">
                <a:effectLst/>
                <a:latin typeface="+mj-lt"/>
                <a:ea typeface="+mj-ea"/>
                <a:cs typeface="+mj-cs"/>
                <a:sym typeface="Arial"/>
              </a:rPr>
              <a:t>Part 1</a:t>
            </a:r>
          </a:p>
          <a:p>
            <a:pPr>
              <a:defRPr b="1"/>
            </a:pPr>
            <a:r>
              <a:rPr lang="en-GB" sz="1200" b="0" i="0" u="none" strike="noStrike" dirty="0">
                <a:effectLst/>
                <a:latin typeface="+mj-lt"/>
                <a:ea typeface="+mj-ea"/>
                <a:cs typeface="+mj-cs"/>
                <a:sym typeface="Arial"/>
              </a:rPr>
              <a:t>It is the responsibility of adults, carers, parents, and governments as duty bearers to make sure that the rights of children are protected. If we need help with our mental health, or want to speak out about our right to mental health who can we safely talk to? Explain to the group that in this activity we are going to map out the different resources available for children who might need someone to talk to or need support for their mental wellbeing. This could be support for them, or support for a friend.</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1" u="none" strike="noStrike" dirty="0">
                <a:effectLst/>
                <a:latin typeface="+mj-lt"/>
                <a:ea typeface="+mj-ea"/>
                <a:cs typeface="+mj-cs"/>
                <a:sym typeface="Arial"/>
              </a:rPr>
              <a:t>How do you think having a support system connects to your rights, specifically Articles 12, 13, 24 and 29?</a:t>
            </a:r>
            <a:endParaRPr lang="en-US" i="1" dirty="0"/>
          </a:p>
        </p:txBody>
      </p:sp>
    </p:spTree>
    <p:extLst>
      <p:ext uri="{BB962C8B-B14F-4D97-AF65-F5344CB8AC3E}">
        <p14:creationId xmlns:p14="http://schemas.microsoft.com/office/powerpoint/2010/main" val="4237483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Part 2</a:t>
            </a:r>
          </a:p>
        </p:txBody>
      </p:sp>
    </p:spTree>
    <p:extLst>
      <p:ext uri="{BB962C8B-B14F-4D97-AF65-F5344CB8AC3E}">
        <p14:creationId xmlns:p14="http://schemas.microsoft.com/office/powerpoint/2010/main" val="940031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u="none" strike="noStrike" dirty="0">
                <a:effectLst/>
                <a:latin typeface="+mj-lt"/>
                <a:ea typeface="+mj-ea"/>
                <a:cs typeface="+mj-cs"/>
                <a:sym typeface="Arial"/>
              </a:rPr>
              <a:t>Ask the children:</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How can we commit to be safe support for one another to protect our rights to mental health, no discrimination, freedom of expression, and respect for our views?</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Discuss the questions on the slide with them. </a:t>
            </a:r>
            <a:endParaRPr lang="en-US" dirty="0"/>
          </a:p>
        </p:txBody>
      </p:sp>
    </p:spTree>
    <p:extLst>
      <p:ext uri="{BB962C8B-B14F-4D97-AF65-F5344CB8AC3E}">
        <p14:creationId xmlns:p14="http://schemas.microsoft.com/office/powerpoint/2010/main" val="3780018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t>Part 3</a:t>
            </a:r>
          </a:p>
        </p:txBody>
      </p:sp>
    </p:spTree>
    <p:extLst>
      <p:ext uri="{BB962C8B-B14F-4D97-AF65-F5344CB8AC3E}">
        <p14:creationId xmlns:p14="http://schemas.microsoft.com/office/powerpoint/2010/main" val="1114565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1" i="0" u="none" strike="noStrike" dirty="0">
                <a:effectLst/>
                <a:latin typeface="+mj-lt"/>
                <a:ea typeface="+mj-ea"/>
                <a:cs typeface="+mj-cs"/>
                <a:sym typeface="Arial"/>
              </a:rPr>
              <a:t>Take a deep belly breath to begin. </a:t>
            </a:r>
          </a:p>
          <a:p>
            <a:endParaRPr lang="en-GB" sz="1200" b="1" i="0" u="none" strike="noStrike" dirty="0">
              <a:effectLst/>
              <a:latin typeface="+mj-lt"/>
              <a:ea typeface="+mj-ea"/>
              <a:cs typeface="+mj-cs"/>
              <a:sym typeface="Arial"/>
            </a:endParaRPr>
          </a:p>
          <a:p>
            <a:r>
              <a:rPr lang="en-GB" sz="1200" b="1" i="0" u="none" strike="noStrike" dirty="0">
                <a:effectLst/>
                <a:latin typeface="+mj-lt"/>
                <a:ea typeface="+mj-ea"/>
                <a:cs typeface="+mj-cs"/>
                <a:sym typeface="Arial"/>
              </a:rPr>
              <a:t>5 - SEE:</a:t>
            </a:r>
          </a:p>
          <a:p>
            <a:r>
              <a:rPr lang="en-GB" sz="1200" b="0" i="0" u="none" strike="noStrike" dirty="0">
                <a:effectLst/>
                <a:latin typeface="+mj-lt"/>
                <a:ea typeface="+mj-ea"/>
                <a:cs typeface="+mj-cs"/>
                <a:sym typeface="Arial"/>
              </a:rPr>
              <a:t>Look around for five things that you can see. Say them out loud. </a:t>
            </a:r>
          </a:p>
          <a:p>
            <a:r>
              <a:rPr lang="en-GB" sz="1200" b="0" i="1" u="none" strike="noStrike" dirty="0">
                <a:effectLst/>
                <a:latin typeface="+mj-lt"/>
                <a:ea typeface="+mj-ea"/>
                <a:cs typeface="+mj-cs"/>
                <a:sym typeface="Arial"/>
              </a:rPr>
              <a:t>For example: I see the desk, I see the teacher, I see the pencil, I see the water bottle, I see the whiteboard.</a:t>
            </a:r>
          </a:p>
          <a:p>
            <a:endParaRPr lang="en-GB" sz="1200" b="0" i="1" u="none" strike="noStrike" dirty="0">
              <a:effectLst/>
              <a:latin typeface="+mj-lt"/>
              <a:ea typeface="+mj-ea"/>
              <a:cs typeface="+mj-cs"/>
              <a:sym typeface="Arial"/>
            </a:endParaRPr>
          </a:p>
          <a:p>
            <a:r>
              <a:rPr lang="en-GB" sz="1200" b="1" i="0" u="none" strike="noStrike" dirty="0">
                <a:effectLst/>
                <a:latin typeface="+mj-lt"/>
                <a:ea typeface="+mj-ea"/>
                <a:cs typeface="+mj-cs"/>
                <a:sym typeface="Arial"/>
              </a:rPr>
              <a:t>4 -  FEEL:</a:t>
            </a:r>
          </a:p>
          <a:p>
            <a:r>
              <a:rPr lang="en-GB" sz="1200" b="0" i="0" u="none" strike="noStrike" dirty="0">
                <a:effectLst/>
                <a:latin typeface="+mj-lt"/>
                <a:ea typeface="+mj-ea"/>
                <a:cs typeface="+mj-cs"/>
                <a:sym typeface="Arial"/>
              </a:rPr>
              <a:t>Pay attention to your body and think of four things that you can feel. Say them out loud. </a:t>
            </a:r>
          </a:p>
          <a:p>
            <a:r>
              <a:rPr lang="en-GB" sz="1200" b="0" i="1" u="none" strike="noStrike" dirty="0">
                <a:effectLst/>
                <a:latin typeface="+mj-lt"/>
                <a:ea typeface="+mj-ea"/>
                <a:cs typeface="+mj-cs"/>
                <a:sym typeface="Arial"/>
              </a:rPr>
              <a:t>For example: I feel the fan blowing on my face, I feel my feet warm in my socks, I feel the vibration of the ringing of the school bell, I feel the hardness of the chair I am sitting on.</a:t>
            </a:r>
          </a:p>
          <a:p>
            <a:endParaRPr lang="en-GB" sz="1200" b="0" i="1" u="none" strike="noStrike" dirty="0">
              <a:effectLst/>
              <a:latin typeface="+mj-lt"/>
              <a:ea typeface="+mj-ea"/>
              <a:cs typeface="+mj-cs"/>
              <a:sym typeface="Arial"/>
            </a:endParaRPr>
          </a:p>
          <a:p>
            <a:r>
              <a:rPr lang="en-GB" sz="1200" b="1" i="0" u="none" strike="noStrike" dirty="0">
                <a:effectLst/>
                <a:latin typeface="+mj-lt"/>
                <a:ea typeface="+mj-ea"/>
                <a:cs typeface="+mj-cs"/>
                <a:sym typeface="Arial"/>
              </a:rPr>
              <a:t>3 - HEAR: </a:t>
            </a:r>
          </a:p>
          <a:p>
            <a:r>
              <a:rPr lang="en-GB" sz="1200" b="0" i="0" u="none" strike="noStrike" dirty="0">
                <a:effectLst/>
                <a:latin typeface="+mj-lt"/>
                <a:ea typeface="+mj-ea"/>
                <a:cs typeface="+mj-cs"/>
                <a:sym typeface="Arial"/>
              </a:rPr>
              <a:t>Listen quietly for three sounds. Say them out loud. </a:t>
            </a:r>
          </a:p>
          <a:p>
            <a:r>
              <a:rPr lang="en-GB" sz="1200" b="0" i="1" u="none" strike="noStrike" dirty="0">
                <a:effectLst/>
                <a:latin typeface="+mj-lt"/>
                <a:ea typeface="+mj-ea"/>
                <a:cs typeface="+mj-cs"/>
                <a:sym typeface="Arial"/>
              </a:rPr>
              <a:t>For example: I hear the birds outside, I hear the raindrops falling on the window, I hear the sound of my breath.</a:t>
            </a:r>
          </a:p>
          <a:p>
            <a:endParaRPr lang="en-GB" sz="1200" b="0" i="1" u="none" strike="noStrike" dirty="0">
              <a:effectLst/>
              <a:latin typeface="+mj-lt"/>
              <a:ea typeface="+mj-ea"/>
              <a:cs typeface="+mj-cs"/>
              <a:sym typeface="Arial"/>
            </a:endParaRPr>
          </a:p>
          <a:p>
            <a:r>
              <a:rPr lang="en-GB" sz="1200" b="1" i="0" u="none" strike="noStrike" dirty="0">
                <a:effectLst/>
                <a:latin typeface="+mj-lt"/>
                <a:ea typeface="+mj-ea"/>
                <a:cs typeface="+mj-cs"/>
                <a:sym typeface="Arial"/>
              </a:rPr>
              <a:t>2 - SMELL: </a:t>
            </a:r>
          </a:p>
          <a:p>
            <a:r>
              <a:rPr lang="en-GB" sz="1200" b="0" i="0" u="none" strike="noStrike" dirty="0">
                <a:effectLst/>
                <a:latin typeface="+mj-lt"/>
                <a:ea typeface="+mj-ea"/>
                <a:cs typeface="+mj-cs"/>
                <a:sym typeface="Arial"/>
              </a:rPr>
              <a:t>Say two things you can smell. If you can’t smell anything from where you’re sitting it is okay to move to another spot and sniff something. If you can’t smell anything at the moment or you can’t move, then name your two favourite smells. </a:t>
            </a:r>
          </a:p>
          <a:p>
            <a:r>
              <a:rPr lang="en-GB" sz="1200" b="0" i="1" u="none" strike="noStrike" dirty="0">
                <a:effectLst/>
                <a:latin typeface="+mj-lt"/>
                <a:ea typeface="+mj-ea"/>
                <a:cs typeface="+mj-cs"/>
                <a:sym typeface="Arial"/>
              </a:rPr>
              <a:t>For example: I can smell lunch being cooked in the canteen, I can smell freshly cut grass.</a:t>
            </a:r>
          </a:p>
          <a:p>
            <a:endParaRPr lang="en-GB" sz="1200" b="0" i="0" u="none" strike="noStrike" dirty="0">
              <a:effectLst/>
              <a:latin typeface="+mj-lt"/>
              <a:ea typeface="+mj-ea"/>
              <a:cs typeface="+mj-cs"/>
              <a:sym typeface="Arial"/>
            </a:endParaRPr>
          </a:p>
          <a:p>
            <a:r>
              <a:rPr lang="en-GB" sz="1200" b="1" i="0" u="none" strike="noStrike" dirty="0">
                <a:effectLst/>
                <a:latin typeface="+mj-lt"/>
                <a:ea typeface="+mj-ea"/>
                <a:cs typeface="+mj-cs"/>
                <a:sym typeface="Arial"/>
              </a:rPr>
              <a:t>1 - TASTE:</a:t>
            </a:r>
          </a:p>
          <a:p>
            <a:r>
              <a:rPr lang="en-GB" sz="1200" b="0" i="0" u="none" strike="noStrike" dirty="0">
                <a:effectLst/>
                <a:latin typeface="+mj-lt"/>
                <a:ea typeface="+mj-ea"/>
                <a:cs typeface="+mj-cs"/>
                <a:sym typeface="Arial"/>
              </a:rPr>
              <a:t>Say one thing you can taste. If you can’t taste anything, then say your favourite thing to taste. </a:t>
            </a:r>
          </a:p>
          <a:p>
            <a:r>
              <a:rPr lang="en-GB" sz="1200" b="0" i="1" u="none" strike="noStrike" dirty="0">
                <a:effectLst/>
                <a:latin typeface="+mj-lt"/>
                <a:ea typeface="+mj-ea"/>
                <a:cs typeface="+mj-cs"/>
                <a:sym typeface="Arial"/>
              </a:rPr>
              <a:t>For example: I can taste the toothpaste from brushing my teeth this </a:t>
            </a:r>
            <a:r>
              <a:rPr lang="en-GB" sz="1200" b="0" i="1" u="none" strike="noStrike" err="1">
                <a:effectLst/>
                <a:latin typeface="+mj-lt"/>
                <a:ea typeface="+mj-ea"/>
                <a:cs typeface="+mj-cs"/>
                <a:sym typeface="Arial"/>
              </a:rPr>
              <a:t>morning</a:t>
            </a:r>
            <a:r>
              <a:rPr lang="en-GB" sz="1200" b="0" i="1" u="none" strike="noStrike">
                <a:effectLst/>
                <a:latin typeface="+mj-lt"/>
                <a:ea typeface="+mj-ea"/>
                <a:cs typeface="+mj-cs"/>
                <a:sym typeface="Arial"/>
              </a:rPr>
              <a:t>. Take </a:t>
            </a:r>
            <a:r>
              <a:rPr lang="en-GB" sz="1200" b="0" i="1" u="none" strike="noStrike" dirty="0">
                <a:effectLst/>
                <a:latin typeface="+mj-lt"/>
                <a:ea typeface="+mj-ea"/>
                <a:cs typeface="+mj-cs"/>
                <a:sym typeface="Arial"/>
              </a:rPr>
              <a:t>another deep belly breath to end.</a:t>
            </a:r>
            <a:endParaRPr lang="en-US" i="1" dirty="0"/>
          </a:p>
        </p:txBody>
      </p:sp>
    </p:spTree>
    <p:extLst>
      <p:ext uri="{BB962C8B-B14F-4D97-AF65-F5344CB8AC3E}">
        <p14:creationId xmlns:p14="http://schemas.microsoft.com/office/powerpoint/2010/main" val="290022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pPr>
              <a:defRPr b="1"/>
            </a:pPr>
            <a:r>
              <a:rPr lang="en-GB" sz="1600" b="1" i="0" u="none" strike="noStrike" dirty="0">
                <a:effectLst/>
                <a:latin typeface="+mj-lt"/>
                <a:ea typeface="+mj-ea"/>
                <a:cs typeface="+mj-cs"/>
                <a:sym typeface="Arial"/>
              </a:rPr>
              <a:t>1. In the middle circle draw</a:t>
            </a:r>
            <a:r>
              <a:rPr lang="en-GB" sz="1600" b="0" i="0" u="none" strike="noStrike" dirty="0">
                <a:effectLst/>
                <a:latin typeface="+mj-lt"/>
                <a:ea typeface="+mj-ea"/>
                <a:cs typeface="+mj-cs"/>
                <a:sym typeface="Arial"/>
              </a:rPr>
              <a:t> a picture of yourself or another child or children that might need support to stay healthy. </a:t>
            </a:r>
            <a:endParaRPr lang="en-GB" sz="1600" dirty="0"/>
          </a:p>
        </p:txBody>
      </p:sp>
    </p:spTree>
    <p:extLst>
      <p:ext uri="{BB962C8B-B14F-4D97-AF65-F5344CB8AC3E}">
        <p14:creationId xmlns:p14="http://schemas.microsoft.com/office/powerpoint/2010/main" val="85872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pPr>
              <a:defRPr b="1"/>
            </a:pPr>
            <a:r>
              <a:rPr lang="en-GB" sz="1600" b="1" i="0" u="none" strike="noStrike" dirty="0">
                <a:effectLst/>
                <a:latin typeface="+mj-lt"/>
                <a:ea typeface="+mj-ea"/>
                <a:cs typeface="+mj-cs"/>
                <a:sym typeface="Arial"/>
              </a:rPr>
              <a:t>2. In the next circle, draw or write: </a:t>
            </a:r>
            <a:r>
              <a:rPr lang="en-GB" sz="1600" b="0" i="0" u="none" strike="noStrike" dirty="0">
                <a:effectLst/>
                <a:latin typeface="+mj-lt"/>
                <a:ea typeface="+mj-ea"/>
                <a:cs typeface="+mj-cs"/>
                <a:sym typeface="Arial"/>
              </a:rPr>
              <a:t>The people you live with who you could feel safe talking to about how you are feeling. </a:t>
            </a:r>
          </a:p>
          <a:p>
            <a:pPr>
              <a:defRPr b="1"/>
            </a:pPr>
            <a:endParaRPr lang="en-GB" sz="1600" b="0" i="0" u="none" strike="noStrike" dirty="0">
              <a:effectLst/>
              <a:latin typeface="+mj-lt"/>
              <a:ea typeface="+mj-ea"/>
              <a:cs typeface="+mj-cs"/>
              <a:sym typeface="Arial"/>
            </a:endParaRPr>
          </a:p>
          <a:p>
            <a:pPr>
              <a:defRPr b="1"/>
            </a:pPr>
            <a:r>
              <a:rPr lang="en-GB" sz="1600" b="0" i="1" u="none" strike="noStrike" dirty="0">
                <a:effectLst/>
                <a:latin typeface="+mj-lt"/>
                <a:ea typeface="+mj-ea"/>
                <a:cs typeface="+mj-cs"/>
                <a:sym typeface="Arial"/>
              </a:rPr>
              <a:t>Examples: parents, siblings, grandparents, carers.</a:t>
            </a:r>
          </a:p>
          <a:p>
            <a:pPr>
              <a:defRPr b="1"/>
            </a:pPr>
            <a:endParaRPr lang="en-GB" sz="1600" b="0" i="1" u="none" strike="noStrike" dirty="0">
              <a:effectLst/>
              <a:latin typeface="+mj-lt"/>
              <a:ea typeface="+mj-ea"/>
              <a:cs typeface="+mj-cs"/>
              <a:sym typeface="Arial"/>
            </a:endParaRPr>
          </a:p>
          <a:p>
            <a:pPr>
              <a:defRPr b="1"/>
            </a:pPr>
            <a:r>
              <a:rPr lang="en-GB" sz="1200" b="0" i="1" u="none" strike="noStrike" dirty="0">
                <a:effectLst/>
                <a:latin typeface="+mj-lt"/>
                <a:ea typeface="+mj-ea"/>
                <a:cs typeface="+mj-cs"/>
                <a:sym typeface="Arial"/>
              </a:rPr>
              <a:t>Note: Some children may not feel safe talking to family members due to home situations. Use this activity encourage children to identify who are the safe people that they can talk to.</a:t>
            </a:r>
            <a:endParaRPr lang="en-GB" sz="1200" i="1" dirty="0"/>
          </a:p>
        </p:txBody>
      </p:sp>
    </p:spTree>
    <p:extLst>
      <p:ext uri="{BB962C8B-B14F-4D97-AF65-F5344CB8AC3E}">
        <p14:creationId xmlns:p14="http://schemas.microsoft.com/office/powerpoint/2010/main" val="200460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pPr>
              <a:defRPr b="1"/>
            </a:pPr>
            <a:r>
              <a:rPr lang="en-GB" sz="1200" b="1" i="0" u="none" strike="noStrike" dirty="0">
                <a:effectLst/>
                <a:latin typeface="+mj-lt"/>
                <a:ea typeface="+mj-ea"/>
                <a:cs typeface="+mj-cs"/>
                <a:sym typeface="Arial"/>
              </a:rPr>
              <a:t>3. In the next circle, draw or write: </a:t>
            </a:r>
            <a:r>
              <a:rPr lang="en-GB" sz="1200" b="0" i="0" u="none" strike="noStrike" dirty="0">
                <a:effectLst/>
                <a:latin typeface="+mj-lt"/>
                <a:ea typeface="+mj-ea"/>
                <a:cs typeface="+mj-cs"/>
                <a:sym typeface="Arial"/>
              </a:rPr>
              <a:t>Your closest friends, other extended family members, or carers who feel safe talking to about how you are feeling.</a:t>
            </a:r>
          </a:p>
          <a:p>
            <a:pPr>
              <a:defRPr b="1"/>
            </a:pPr>
            <a:r>
              <a:rPr lang="en-GB" sz="1200" b="0" i="1" u="none" strike="noStrike" dirty="0">
                <a:effectLst/>
                <a:latin typeface="+mj-lt"/>
                <a:ea typeface="+mj-ea"/>
                <a:cs typeface="+mj-cs"/>
                <a:sym typeface="Arial"/>
              </a:rPr>
              <a:t>Examples: Grandparents, aunts or uncles, cousins, close family friends, other carers. </a:t>
            </a:r>
            <a:endParaRPr lang="en-GB" sz="1050" i="1" dirty="0"/>
          </a:p>
        </p:txBody>
      </p:sp>
    </p:spTree>
    <p:extLst>
      <p:ext uri="{BB962C8B-B14F-4D97-AF65-F5344CB8AC3E}">
        <p14:creationId xmlns:p14="http://schemas.microsoft.com/office/powerpoint/2010/main" val="269702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pPr>
              <a:defRPr b="1"/>
            </a:pPr>
            <a:r>
              <a:rPr lang="en-GB" sz="1200" b="1" i="0" u="none" strike="noStrike" dirty="0">
                <a:effectLst/>
                <a:latin typeface="+mj-lt"/>
                <a:ea typeface="+mj-ea"/>
                <a:cs typeface="+mj-cs"/>
                <a:sym typeface="Arial"/>
              </a:rPr>
              <a:t>4. In the next circle, draw or write: </a:t>
            </a:r>
            <a:r>
              <a:rPr lang="en-GB" sz="1200" b="0" i="0" u="none" strike="noStrike" dirty="0">
                <a:effectLst/>
                <a:latin typeface="+mj-lt"/>
                <a:ea typeface="+mj-ea"/>
                <a:cs typeface="+mj-cs"/>
                <a:sym typeface="Arial"/>
              </a:rPr>
              <a:t>The people in your school who you feel safe talking to. </a:t>
            </a:r>
          </a:p>
          <a:p>
            <a:pPr>
              <a:defRPr b="1"/>
            </a:pPr>
            <a:r>
              <a:rPr lang="en-GB" sz="1200" b="0" i="1" u="none" strike="noStrike" dirty="0">
                <a:effectLst/>
                <a:latin typeface="+mj-lt"/>
                <a:ea typeface="+mj-ea"/>
                <a:cs typeface="+mj-cs"/>
                <a:sym typeface="Arial"/>
              </a:rPr>
              <a:t>Examples: Other pupils, teachers, office staff, librarian, school nurse.</a:t>
            </a:r>
            <a:endParaRPr lang="en-GB" sz="1050" i="1" dirty="0"/>
          </a:p>
        </p:txBody>
      </p:sp>
    </p:spTree>
    <p:extLst>
      <p:ext uri="{BB962C8B-B14F-4D97-AF65-F5344CB8AC3E}">
        <p14:creationId xmlns:p14="http://schemas.microsoft.com/office/powerpoint/2010/main" val="183039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pPr>
              <a:defRPr b="1"/>
            </a:pPr>
            <a:r>
              <a:rPr lang="en-GB" sz="1200" b="1" i="0" u="none" strike="noStrike" dirty="0">
                <a:effectLst/>
                <a:latin typeface="+mj-lt"/>
                <a:ea typeface="+mj-ea"/>
                <a:cs typeface="+mj-cs"/>
                <a:sym typeface="Arial"/>
              </a:rPr>
              <a:t>5. In the next circle, draw or write: </a:t>
            </a:r>
            <a:r>
              <a:rPr lang="en-GB" sz="1200" b="0" i="0" u="none" strike="noStrike" dirty="0">
                <a:effectLst/>
                <a:latin typeface="+mj-lt"/>
                <a:ea typeface="+mj-ea"/>
                <a:cs typeface="+mj-cs"/>
                <a:sym typeface="Arial"/>
              </a:rPr>
              <a:t>Local organisations or other people in your neighbourhood or community you see outside of school and feel safe talking to </a:t>
            </a:r>
          </a:p>
          <a:p>
            <a:pPr>
              <a:defRPr b="1"/>
            </a:pPr>
            <a:r>
              <a:rPr lang="en-GB" sz="1200" b="0" i="1" u="none" strike="noStrike" dirty="0">
                <a:effectLst/>
                <a:latin typeface="+mj-lt"/>
                <a:ea typeface="+mj-ea"/>
                <a:cs typeface="+mj-cs"/>
                <a:sym typeface="Arial"/>
              </a:rPr>
              <a:t>Examples: GP, emergency services, youth workers, youth club friends, people at a sports club, neighbours, religious leaders</a:t>
            </a:r>
            <a:endParaRPr lang="en-GB" sz="1050" b="0" i="1" dirty="0"/>
          </a:p>
        </p:txBody>
      </p:sp>
    </p:spTree>
    <p:extLst>
      <p:ext uri="{BB962C8B-B14F-4D97-AF65-F5344CB8AC3E}">
        <p14:creationId xmlns:p14="http://schemas.microsoft.com/office/powerpoint/2010/main" val="392772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b="1"/>
            </a:pPr>
            <a:r>
              <a:rPr lang="en-GB" sz="1200" b="1" i="0" u="none" strike="noStrike" dirty="0">
                <a:effectLst/>
                <a:latin typeface="+mj-lt"/>
                <a:ea typeface="+mj-ea"/>
                <a:cs typeface="+mj-cs"/>
                <a:sym typeface="Arial"/>
              </a:rPr>
              <a:t>6. In the next circle, draw or write</a:t>
            </a:r>
            <a:r>
              <a:rPr lang="en-GB" sz="1200" b="0" i="0" u="none" strike="noStrike" dirty="0">
                <a:effectLst/>
                <a:latin typeface="+mj-lt"/>
                <a:ea typeface="+mj-ea"/>
                <a:cs typeface="+mj-cs"/>
                <a:sym typeface="Arial"/>
              </a:rPr>
              <a:t>: UK organisations or other support systems that would have tools or resources if you or a friend needed help. </a:t>
            </a:r>
            <a:r>
              <a:rPr lang="en-GB" sz="1200" b="0" i="1" u="none" strike="noStrike" dirty="0">
                <a:effectLst/>
                <a:latin typeface="+mj-lt"/>
                <a:ea typeface="+mj-ea"/>
                <a:cs typeface="+mj-cs"/>
                <a:sym typeface="Arial"/>
              </a:rPr>
              <a:t>Examples: ChildLine, Young Minds. For more ideas, see the list of organisations that can help in the background reading [link].</a:t>
            </a:r>
            <a:endParaRPr lang="en-GB" sz="1050" b="0" i="1" dirty="0"/>
          </a:p>
        </p:txBody>
      </p:sp>
    </p:spTree>
    <p:extLst>
      <p:ext uri="{BB962C8B-B14F-4D97-AF65-F5344CB8AC3E}">
        <p14:creationId xmlns:p14="http://schemas.microsoft.com/office/powerpoint/2010/main" val="336430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pPr>
              <a:defRPr b="1"/>
            </a:pPr>
            <a:r>
              <a:rPr lang="en-GB" sz="1200" b="1" i="0" u="none" strike="noStrike" dirty="0">
                <a:effectLst/>
                <a:latin typeface="+mj-lt"/>
                <a:ea typeface="+mj-ea"/>
                <a:cs typeface="+mj-cs"/>
                <a:sym typeface="Arial"/>
              </a:rPr>
              <a:t>In the last circle, draw or write: </a:t>
            </a:r>
            <a:r>
              <a:rPr lang="en-GB" sz="1200" b="0" i="0" u="none" strike="noStrike" dirty="0">
                <a:effectLst/>
                <a:latin typeface="+mj-lt"/>
                <a:ea typeface="+mj-ea"/>
                <a:cs typeface="+mj-cs"/>
                <a:sym typeface="Arial"/>
              </a:rPr>
              <a:t>Organisations or resources outside of the UK that have resources or tools for helping children around the world and/or work to protect all children’s rights to good mental health.</a:t>
            </a:r>
          </a:p>
          <a:p>
            <a:pPr>
              <a:defRPr b="1"/>
            </a:pPr>
            <a:r>
              <a:rPr lang="en-GB" sz="1200" b="0" i="1" u="none" strike="noStrike" dirty="0">
                <a:effectLst/>
                <a:latin typeface="+mj-lt"/>
                <a:ea typeface="+mj-ea"/>
                <a:cs typeface="+mj-cs"/>
                <a:sym typeface="Arial"/>
              </a:rPr>
              <a:t>Examples: UNICEF, some of the international youth advocates from Activity xx</a:t>
            </a:r>
            <a:endParaRPr sz="1050" b="0" i="1" dirty="0"/>
          </a:p>
        </p:txBody>
      </p:sp>
    </p:spTree>
    <p:extLst>
      <p:ext uri="{BB962C8B-B14F-4D97-AF65-F5344CB8AC3E}">
        <p14:creationId xmlns:p14="http://schemas.microsoft.com/office/powerpoint/2010/main" val="6742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pPr>
              <a:defRPr b="1"/>
            </a:pPr>
            <a:r>
              <a:rPr lang="en-GB" sz="1200" b="1" i="0" u="none" strike="noStrike" dirty="0">
                <a:effectLst/>
                <a:latin typeface="+mj-lt"/>
                <a:ea typeface="+mj-ea"/>
                <a:cs typeface="+mj-cs"/>
                <a:sym typeface="Arial"/>
              </a:rPr>
              <a:t>Discussion questions</a:t>
            </a:r>
          </a:p>
          <a:p>
            <a:pPr>
              <a:defRPr b="1"/>
            </a:pPr>
            <a:endParaRPr lang="en-GB" sz="1200" b="0" i="0" u="none" strike="noStrike" dirty="0">
              <a:effectLst/>
              <a:latin typeface="+mj-lt"/>
              <a:ea typeface="+mj-ea"/>
              <a:cs typeface="+mj-cs"/>
              <a:sym typeface="Arial"/>
            </a:endParaRPr>
          </a:p>
          <a:p>
            <a:pPr marL="171450" indent="-171450">
              <a:buFont typeface="Arial" panose="020B0604020202020204" pitchFamily="34" charset="0"/>
              <a:buChar char="•"/>
              <a:defRPr b="1"/>
            </a:pPr>
            <a:r>
              <a:rPr lang="en-GB" sz="1200" b="0" i="1" u="none" strike="noStrike" dirty="0">
                <a:effectLst/>
                <a:latin typeface="+mj-lt"/>
                <a:ea typeface="+mj-ea"/>
                <a:cs typeface="+mj-cs"/>
                <a:sym typeface="Arial"/>
              </a:rPr>
              <a:t>How does it make you feel looking at your support network on paper?</a:t>
            </a:r>
          </a:p>
          <a:p>
            <a:pPr marL="171450" indent="-171450">
              <a:buFont typeface="Arial" panose="020B0604020202020204" pitchFamily="34" charset="0"/>
              <a:buChar char="•"/>
              <a:defRPr b="1"/>
            </a:pPr>
            <a:endParaRPr lang="en-GB" sz="1200" b="0" i="1" u="none" strike="noStrike" dirty="0">
              <a:effectLst/>
              <a:latin typeface="+mj-lt"/>
              <a:ea typeface="+mj-ea"/>
              <a:cs typeface="+mj-cs"/>
              <a:sym typeface="Arial"/>
            </a:endParaRPr>
          </a:p>
          <a:p>
            <a:pPr marL="171450" indent="-171450">
              <a:buFont typeface="Arial" panose="020B0604020202020204" pitchFamily="34" charset="0"/>
              <a:buChar char="•"/>
              <a:defRPr b="1"/>
            </a:pPr>
            <a:r>
              <a:rPr lang="en-GB" sz="1200" b="0" i="1" u="none" strike="noStrike" dirty="0">
                <a:effectLst/>
                <a:latin typeface="+mj-lt"/>
                <a:ea typeface="+mj-ea"/>
                <a:cs typeface="+mj-cs"/>
                <a:sym typeface="Arial"/>
              </a:rPr>
              <a:t>Which relationships are particularly important to you? How do you feel supported by that person/people?</a:t>
            </a:r>
          </a:p>
          <a:p>
            <a:pPr marL="171450" indent="-171450">
              <a:buFont typeface="Arial" panose="020B0604020202020204" pitchFamily="34" charset="0"/>
              <a:buChar char="•"/>
              <a:defRPr b="1"/>
            </a:pPr>
            <a:endParaRPr lang="en-GB" sz="1200" b="0" i="1" u="none" strike="noStrike" dirty="0">
              <a:effectLst/>
              <a:latin typeface="+mj-lt"/>
              <a:ea typeface="+mj-ea"/>
              <a:cs typeface="+mj-cs"/>
              <a:sym typeface="Arial"/>
            </a:endParaRPr>
          </a:p>
          <a:p>
            <a:pPr marL="171450" indent="-171450">
              <a:buFont typeface="Arial" panose="020B0604020202020204" pitchFamily="34" charset="0"/>
              <a:buChar char="•"/>
              <a:defRPr b="1"/>
            </a:pPr>
            <a:r>
              <a:rPr lang="en-GB" sz="1200" b="0" i="1" u="none" strike="noStrike" dirty="0">
                <a:effectLst/>
                <a:latin typeface="+mj-lt"/>
                <a:ea typeface="+mj-ea"/>
                <a:cs typeface="+mj-cs"/>
                <a:sym typeface="Arial"/>
              </a:rPr>
              <a:t>What are the qualities or characteristics of the people or groups on your circles that make you feel supported?</a:t>
            </a:r>
          </a:p>
          <a:p>
            <a:pPr marL="171450" indent="-171450">
              <a:buFont typeface="Arial" panose="020B0604020202020204" pitchFamily="34" charset="0"/>
              <a:buChar char="•"/>
              <a:defRPr b="1"/>
            </a:pPr>
            <a:endParaRPr lang="en-GB" sz="1200" b="0" i="1" u="none" strike="noStrike" dirty="0">
              <a:effectLst/>
              <a:latin typeface="+mj-lt"/>
              <a:ea typeface="+mj-ea"/>
              <a:cs typeface="+mj-cs"/>
              <a:sym typeface="Arial"/>
            </a:endParaRPr>
          </a:p>
          <a:p>
            <a:pPr marL="171450" indent="-171450">
              <a:buFont typeface="Arial" panose="020B0604020202020204" pitchFamily="34" charset="0"/>
              <a:buChar char="•"/>
              <a:defRPr b="1"/>
            </a:pPr>
            <a:r>
              <a:rPr lang="en-GB" sz="1200" b="0" i="1" u="none" strike="noStrike" dirty="0">
                <a:effectLst/>
                <a:latin typeface="+mj-lt"/>
                <a:ea typeface="+mj-ea"/>
                <a:cs typeface="+mj-cs"/>
                <a:sym typeface="Arial"/>
              </a:rPr>
              <a:t>What additional support might you want to advocate for in your school or community that you and other children don’t have access to now?</a:t>
            </a:r>
            <a:endParaRPr sz="1050" b="0" i="1" dirty="0"/>
          </a:p>
        </p:txBody>
      </p:sp>
    </p:spTree>
    <p:extLst>
      <p:ext uri="{BB962C8B-B14F-4D97-AF65-F5344CB8AC3E}">
        <p14:creationId xmlns:p14="http://schemas.microsoft.com/office/powerpoint/2010/main" val="3731849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ontent and object 5">
    <p:bg>
      <p:bgPr>
        <a:solidFill>
          <a:srgbClr val="FFFFFF"/>
        </a:solidFill>
        <a:effectLst/>
      </p:bgPr>
    </p:bg>
    <p:spTree>
      <p:nvGrpSpPr>
        <p:cNvPr id="1" name=""/>
        <p:cNvGrpSpPr/>
        <p:nvPr/>
      </p:nvGrpSpPr>
      <p:grpSpPr>
        <a:xfrm>
          <a:off x="0" y="0"/>
          <a:ext cx="0" cy="0"/>
          <a:chOff x="0" y="0"/>
          <a:chExt cx="0" cy="0"/>
        </a:xfrm>
      </p:grpSpPr>
      <p:sp>
        <p:nvSpPr>
          <p:cNvPr id="21" name="Straight Connector 14"/>
          <p:cNvSpPr/>
          <p:nvPr/>
        </p:nvSpPr>
        <p:spPr>
          <a:xfrm flipV="1">
            <a:off x="16516" y="1391519"/>
            <a:ext cx="12175486" cy="42703"/>
          </a:xfrm>
          <a:prstGeom prst="line">
            <a:avLst/>
          </a:prstGeom>
          <a:ln w="44450">
            <a:solidFill>
              <a:srgbClr val="00AEEF"/>
            </a:solidFill>
            <a:prstDash val="lgDash"/>
            <a:miter/>
          </a:ln>
        </p:spPr>
        <p:txBody>
          <a:bodyPr lIns="45718" tIns="45718" rIns="45718" bIns="45718"/>
          <a:lstStyle/>
          <a:p>
            <a:endParaRPr/>
          </a:p>
        </p:txBody>
      </p:sp>
      <p:sp>
        <p:nvSpPr>
          <p:cNvPr id="22" name="add headline here"/>
          <p:cNvSpPr txBox="1">
            <a:spLocks noGrp="1"/>
          </p:cNvSpPr>
          <p:nvPr>
            <p:ph type="title" hasCustomPrompt="1"/>
          </p:nvPr>
        </p:nvSpPr>
        <p:spPr>
          <a:prstGeom prst="rect">
            <a:avLst/>
          </a:prstGeom>
        </p:spPr>
        <p:txBody>
          <a:bodyPr/>
          <a:lstStyle>
            <a:lvl1pPr>
              <a:defRPr>
                <a:solidFill>
                  <a:srgbClr val="000000"/>
                </a:solidFill>
              </a:defRPr>
            </a:lvl1pPr>
          </a:lstStyle>
          <a:p>
            <a:r>
              <a:t> add headline here</a:t>
            </a:r>
          </a:p>
        </p:txBody>
      </p:sp>
      <p:sp>
        <p:nvSpPr>
          <p:cNvPr id="23" name="Body Level One…"/>
          <p:cNvSpPr txBox="1">
            <a:spLocks noGrp="1"/>
          </p:cNvSpPr>
          <p:nvPr>
            <p:ph type="body" sz="half" idx="1" hasCustomPrompt="1"/>
          </p:nvPr>
        </p:nvSpPr>
        <p:spPr>
          <a:xfrm>
            <a:off x="433136" y="1735976"/>
            <a:ext cx="6394385" cy="3722957"/>
          </a:xfrm>
          <a:prstGeom prst="rect">
            <a:avLst/>
          </a:prstGeom>
          <a:solidFill>
            <a:srgbClr val="00AEEF">
              <a:alpha val="25000"/>
            </a:srgbClr>
          </a:solidFill>
        </p:spPr>
        <p:txBody>
          <a:bodyPr lIns="72000" tIns="72000" rIns="72000" bIns="72000"/>
          <a:lstStyle>
            <a:lvl1pPr marL="342900" indent="-342900">
              <a:buClr>
                <a:srgbClr val="00AEEF"/>
              </a:buClr>
              <a:buFontTx/>
              <a:buChar char="▪"/>
              <a:defRPr sz="3200">
                <a:latin typeface="Univers Next Pro Condensed"/>
                <a:ea typeface="Univers Next Pro Condensed"/>
                <a:cs typeface="Univers Next Pro Condensed"/>
                <a:sym typeface="Univers Next Pro Heavy Condensed"/>
              </a:defRPr>
            </a:lvl1pPr>
            <a:lvl2pPr marL="849084" indent="-391884">
              <a:buClr>
                <a:srgbClr val="00AEEF"/>
              </a:buClr>
              <a:buFontTx/>
              <a:buChar char="▪"/>
              <a:defRPr sz="3200">
                <a:latin typeface="Univers Next Pro Condensed"/>
                <a:ea typeface="Univers Next Pro Condensed"/>
                <a:cs typeface="Univers Next Pro Condensed"/>
                <a:sym typeface="Univers Next Pro Heavy Condensed"/>
              </a:defRPr>
            </a:lvl2pPr>
            <a:lvl3pPr marL="1295400" indent="-381000">
              <a:buClr>
                <a:srgbClr val="00AEEF"/>
              </a:buClr>
              <a:buFontTx/>
              <a:buChar char="▪"/>
              <a:defRPr sz="3200">
                <a:latin typeface="Univers Next Pro Condensed"/>
                <a:ea typeface="Univers Next Pro Condensed"/>
                <a:cs typeface="Univers Next Pro Condensed"/>
                <a:sym typeface="Univers Next Pro Heavy Condensed"/>
              </a:defRPr>
            </a:lvl3pPr>
            <a:lvl4pPr marL="1828800" indent="-457200">
              <a:buClr>
                <a:srgbClr val="00AEEF"/>
              </a:buClr>
              <a:buFontTx/>
              <a:buChar char="▪"/>
              <a:defRPr sz="3200">
                <a:latin typeface="Univers Next Pro Condensed"/>
                <a:ea typeface="Univers Next Pro Condensed"/>
                <a:cs typeface="Univers Next Pro Condensed"/>
                <a:sym typeface="Univers Next Pro Heavy Condensed"/>
              </a:defRPr>
            </a:lvl4pPr>
            <a:lvl5pPr marL="2286000" indent="-457200">
              <a:buClr>
                <a:srgbClr val="00AEEF"/>
              </a:buClr>
              <a:buFontTx/>
              <a:buChar char="▪"/>
              <a:defRPr sz="3200">
                <a:latin typeface="Univers Next Pro Condensed"/>
                <a:ea typeface="Univers Next Pro Condensed"/>
                <a:cs typeface="Univers Next Pro Condensed"/>
                <a:sym typeface="Univers Next Pro Heavy Condensed"/>
              </a:defRPr>
            </a:lvl5pPr>
          </a:lstStyle>
          <a:p>
            <a:r>
              <a:t>Click to edit text</a:t>
            </a:r>
          </a:p>
          <a:p>
            <a:pPr lvl="1"/>
            <a:endParaRPr/>
          </a:p>
          <a:p>
            <a:pPr lvl="2"/>
            <a:endParaRPr/>
          </a:p>
          <a:p>
            <a:pPr lvl="3"/>
            <a:endParaRPr/>
          </a:p>
          <a:p>
            <a:pPr lvl="4"/>
            <a:endParaRPr/>
          </a:p>
        </p:txBody>
      </p:sp>
      <p:pic>
        <p:nvPicPr>
          <p:cNvPr id="24" name="Picture 12" descr="Picture 12"/>
          <p:cNvPicPr>
            <a:picLocks noChangeAspect="1"/>
          </p:cNvPicPr>
          <p:nvPr/>
        </p:nvPicPr>
        <p:blipFill>
          <a:blip r:embed="rId2"/>
          <a:stretch>
            <a:fillRect/>
          </a:stretch>
        </p:blipFill>
        <p:spPr>
          <a:xfrm>
            <a:off x="6327599" y="5884559"/>
            <a:ext cx="5864401" cy="993539"/>
          </a:xfrm>
          <a:prstGeom prst="rect">
            <a:avLst/>
          </a:prstGeom>
          <a:ln w="12700">
            <a:miter lim="400000"/>
          </a:ln>
        </p:spPr>
      </p:pic>
      <p:sp>
        <p:nvSpPr>
          <p:cNvPr id="25" name="Slide Number"/>
          <p:cNvSpPr txBox="1">
            <a:spLocks noGrp="1"/>
          </p:cNvSpPr>
          <p:nvPr>
            <p:ph type="sldNum" sz="quarter" idx="2"/>
          </p:nvPr>
        </p:nvSpPr>
        <p:spPr>
          <a:xfrm>
            <a:off x="359999" y="6386364"/>
            <a:ext cx="273652" cy="264251"/>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Content and object 8">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picture containing sky, outdoor object&#10;&#10;Description automatically generated">
            <a:extLst>
              <a:ext uri="{FF2B5EF4-FFF2-40B4-BE49-F238E27FC236}">
                <a16:creationId xmlns:a16="http://schemas.microsoft.com/office/drawing/2014/main" id="{5DBC4D00-6403-D343-AEAC-65927FB033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389" r="15296" b="9266"/>
          <a:stretch/>
        </p:blipFill>
        <p:spPr>
          <a:xfrm>
            <a:off x="-1" y="-1"/>
            <a:ext cx="12192001" cy="6858001"/>
          </a:xfrm>
          <a:prstGeom prst="rect">
            <a:avLst/>
          </a:prstGeom>
        </p:spPr>
      </p:pic>
    </p:spTree>
    <p:extLst>
      <p:ext uri="{BB962C8B-B14F-4D97-AF65-F5344CB8AC3E}">
        <p14:creationId xmlns:p14="http://schemas.microsoft.com/office/powerpoint/2010/main" val="172987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Content and object 8">
    <p:bg>
      <p:bgPr>
        <a:solidFill>
          <a:srgbClr val="F8F8F8"/>
        </a:solidFill>
        <a:effectLst/>
      </p:bgPr>
    </p:bg>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937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 and object 6">
    <p:bg>
      <p:bgPr>
        <a:solidFill>
          <a:srgbClr val="FFFFFF"/>
        </a:solidFill>
        <a:effectLst/>
      </p:bgPr>
    </p:bg>
    <p:spTree>
      <p:nvGrpSpPr>
        <p:cNvPr id="1" name=""/>
        <p:cNvGrpSpPr/>
        <p:nvPr/>
      </p:nvGrpSpPr>
      <p:grpSpPr>
        <a:xfrm>
          <a:off x="0" y="0"/>
          <a:ext cx="0" cy="0"/>
          <a:chOff x="0" y="0"/>
          <a:chExt cx="0" cy="0"/>
        </a:xfrm>
      </p:grpSpPr>
      <p:sp>
        <p:nvSpPr>
          <p:cNvPr id="32" name="Body Level One…"/>
          <p:cNvSpPr txBox="1">
            <a:spLocks noGrp="1"/>
          </p:cNvSpPr>
          <p:nvPr>
            <p:ph type="body" sz="half" idx="1" hasCustomPrompt="1"/>
          </p:nvPr>
        </p:nvSpPr>
        <p:spPr>
          <a:xfrm>
            <a:off x="433136" y="1735976"/>
            <a:ext cx="6394385" cy="3722957"/>
          </a:xfrm>
          <a:prstGeom prst="rect">
            <a:avLst/>
          </a:prstGeom>
          <a:solidFill>
            <a:srgbClr val="CCCCCC"/>
          </a:solidFill>
        </p:spPr>
        <p:txBody>
          <a:bodyPr lIns="72000" tIns="72000" rIns="72000" bIns="72000"/>
          <a:lstStyle>
            <a:lvl1pPr marL="342900" indent="-342900">
              <a:buClr>
                <a:srgbClr val="00AEEF"/>
              </a:buClr>
              <a:buFontTx/>
              <a:buChar char="▪"/>
              <a:defRPr sz="3200">
                <a:latin typeface="Univers Next Pro Condensed"/>
                <a:ea typeface="Univers Next Pro Condensed"/>
                <a:cs typeface="Univers Next Pro Condensed"/>
                <a:sym typeface="Univers Next Pro Heavy Condensed"/>
              </a:defRPr>
            </a:lvl1pPr>
            <a:lvl2pPr marL="849084" indent="-391884">
              <a:buClr>
                <a:srgbClr val="00AEEF"/>
              </a:buClr>
              <a:buFontTx/>
              <a:buChar char="▪"/>
              <a:defRPr sz="3200">
                <a:latin typeface="Univers Next Pro Condensed"/>
                <a:ea typeface="Univers Next Pro Condensed"/>
                <a:cs typeface="Univers Next Pro Condensed"/>
                <a:sym typeface="Univers Next Pro Heavy Condensed"/>
              </a:defRPr>
            </a:lvl2pPr>
            <a:lvl3pPr marL="1295400" indent="-381000">
              <a:buClr>
                <a:srgbClr val="00AEEF"/>
              </a:buClr>
              <a:buFontTx/>
              <a:buChar char="▪"/>
              <a:defRPr sz="3200">
                <a:latin typeface="Univers Next Pro Condensed"/>
                <a:ea typeface="Univers Next Pro Condensed"/>
                <a:cs typeface="Univers Next Pro Condensed"/>
                <a:sym typeface="Univers Next Pro Heavy Condensed"/>
              </a:defRPr>
            </a:lvl3pPr>
            <a:lvl4pPr marL="1828800" indent="-457200">
              <a:buClr>
                <a:srgbClr val="00AEEF"/>
              </a:buClr>
              <a:buFontTx/>
              <a:buChar char="▪"/>
              <a:defRPr sz="3200">
                <a:latin typeface="Univers Next Pro Condensed"/>
                <a:ea typeface="Univers Next Pro Condensed"/>
                <a:cs typeface="Univers Next Pro Condensed"/>
                <a:sym typeface="Univers Next Pro Heavy Condensed"/>
              </a:defRPr>
            </a:lvl4pPr>
            <a:lvl5pPr marL="2286000" indent="-457200">
              <a:buClr>
                <a:srgbClr val="00AEEF"/>
              </a:buClr>
              <a:buFontTx/>
              <a:buChar char="▪"/>
              <a:defRPr sz="3200">
                <a:latin typeface="Univers Next Pro Condensed"/>
                <a:ea typeface="Univers Next Pro Condensed"/>
                <a:cs typeface="Univers Next Pro Condensed"/>
                <a:sym typeface="Univers Next Pro Heavy Condensed"/>
              </a:defRPr>
            </a:lvl5pPr>
          </a:lstStyle>
          <a:p>
            <a:r>
              <a:t>Click to edit text</a:t>
            </a:r>
          </a:p>
          <a:p>
            <a:pPr lvl="1"/>
            <a:endParaRPr/>
          </a:p>
          <a:p>
            <a:pPr lvl="2"/>
            <a:endParaRPr/>
          </a:p>
          <a:p>
            <a:pPr lvl="3"/>
            <a:endParaRPr/>
          </a:p>
          <a:p>
            <a:pPr lvl="4"/>
            <a:endParaRPr/>
          </a:p>
        </p:txBody>
      </p:sp>
      <p:sp>
        <p:nvSpPr>
          <p:cNvPr id="33" name="Straight Connector 17"/>
          <p:cNvSpPr/>
          <p:nvPr/>
        </p:nvSpPr>
        <p:spPr>
          <a:xfrm flipV="1">
            <a:off x="16516" y="1391519"/>
            <a:ext cx="12175486" cy="42703"/>
          </a:xfrm>
          <a:prstGeom prst="line">
            <a:avLst/>
          </a:prstGeom>
          <a:ln w="44450">
            <a:solidFill>
              <a:srgbClr val="00AEEF"/>
            </a:solidFill>
            <a:prstDash val="lgDash"/>
            <a:miter/>
          </a:ln>
        </p:spPr>
        <p:txBody>
          <a:bodyPr lIns="45718" tIns="45718" rIns="45718" bIns="45718"/>
          <a:lstStyle/>
          <a:p>
            <a:endParaRPr/>
          </a:p>
        </p:txBody>
      </p:sp>
      <p:sp>
        <p:nvSpPr>
          <p:cNvPr id="34" name="add headline here"/>
          <p:cNvSpPr txBox="1">
            <a:spLocks noGrp="1"/>
          </p:cNvSpPr>
          <p:nvPr>
            <p:ph type="title" hasCustomPrompt="1"/>
          </p:nvPr>
        </p:nvSpPr>
        <p:spPr>
          <a:prstGeom prst="rect">
            <a:avLst/>
          </a:prstGeom>
        </p:spPr>
        <p:txBody>
          <a:bodyPr/>
          <a:lstStyle>
            <a:lvl1pPr>
              <a:defRPr>
                <a:solidFill>
                  <a:srgbClr val="000000"/>
                </a:solidFill>
              </a:defRPr>
            </a:lvl1pPr>
          </a:lstStyle>
          <a:p>
            <a:r>
              <a:t> add headline here</a:t>
            </a:r>
          </a:p>
        </p:txBody>
      </p:sp>
      <p:pic>
        <p:nvPicPr>
          <p:cNvPr id="35" name="Picture 11" descr="Picture 11"/>
          <p:cNvPicPr>
            <a:picLocks noChangeAspect="1"/>
          </p:cNvPicPr>
          <p:nvPr/>
        </p:nvPicPr>
        <p:blipFill>
          <a:blip r:embed="rId2"/>
          <a:stretch>
            <a:fillRect/>
          </a:stretch>
        </p:blipFill>
        <p:spPr>
          <a:xfrm>
            <a:off x="6327599" y="5884559"/>
            <a:ext cx="5864401" cy="993539"/>
          </a:xfrm>
          <a:prstGeom prst="rect">
            <a:avLst/>
          </a:prstGeom>
          <a:ln w="12700">
            <a:miter lim="400000"/>
          </a:ln>
        </p:spPr>
      </p:pic>
      <p:sp>
        <p:nvSpPr>
          <p:cNvPr id="36" name="Slide Number"/>
          <p:cNvSpPr txBox="1">
            <a:spLocks noGrp="1"/>
          </p:cNvSpPr>
          <p:nvPr>
            <p:ph type="sldNum" sz="quarter" idx="2"/>
          </p:nvPr>
        </p:nvSpPr>
        <p:spPr>
          <a:xfrm>
            <a:off x="359999" y="6386364"/>
            <a:ext cx="273652" cy="264251"/>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ntent andf object 7">
    <p:spTree>
      <p:nvGrpSpPr>
        <p:cNvPr id="1" name=""/>
        <p:cNvGrpSpPr/>
        <p:nvPr/>
      </p:nvGrpSpPr>
      <p:grpSpPr>
        <a:xfrm>
          <a:off x="0" y="0"/>
          <a:ext cx="0" cy="0"/>
          <a:chOff x="0" y="0"/>
          <a:chExt cx="0" cy="0"/>
        </a:xfrm>
      </p:grpSpPr>
      <p:pic>
        <p:nvPicPr>
          <p:cNvPr id="43" name="Picture 16" descr="Picture 16"/>
          <p:cNvPicPr>
            <a:picLocks noChangeAspect="1"/>
          </p:cNvPicPr>
          <p:nvPr/>
        </p:nvPicPr>
        <p:blipFill>
          <a:blip r:embed="rId2"/>
          <a:stretch>
            <a:fillRect/>
          </a:stretch>
        </p:blipFill>
        <p:spPr>
          <a:xfrm>
            <a:off x="6318334" y="5864400"/>
            <a:ext cx="5873666" cy="993603"/>
          </a:xfrm>
          <a:prstGeom prst="rect">
            <a:avLst/>
          </a:prstGeom>
          <a:ln w="12700">
            <a:miter lim="400000"/>
          </a:ln>
        </p:spPr>
      </p:pic>
      <p:sp>
        <p:nvSpPr>
          <p:cNvPr id="44" name="add headline here"/>
          <p:cNvSpPr txBox="1">
            <a:spLocks noGrp="1"/>
          </p:cNvSpPr>
          <p:nvPr>
            <p:ph type="title" hasCustomPrompt="1"/>
          </p:nvPr>
        </p:nvSpPr>
        <p:spPr>
          <a:prstGeom prst="rect">
            <a:avLst/>
          </a:prstGeom>
        </p:spPr>
        <p:txBody>
          <a:bodyPr/>
          <a:lstStyle/>
          <a:p>
            <a:r>
              <a:t> add headline here</a:t>
            </a:r>
          </a:p>
        </p:txBody>
      </p:sp>
      <p:sp>
        <p:nvSpPr>
          <p:cNvPr id="45" name="Straight Connector 22"/>
          <p:cNvSpPr/>
          <p:nvPr/>
        </p:nvSpPr>
        <p:spPr>
          <a:xfrm flipV="1">
            <a:off x="16516" y="1391519"/>
            <a:ext cx="12175486" cy="42703"/>
          </a:xfrm>
          <a:prstGeom prst="line">
            <a:avLst/>
          </a:prstGeom>
          <a:ln w="44450">
            <a:solidFill>
              <a:srgbClr val="FFFFFF"/>
            </a:solidFill>
            <a:prstDash val="lgDash"/>
            <a:miter/>
          </a:ln>
        </p:spPr>
        <p:txBody>
          <a:bodyPr lIns="45718" tIns="45718" rIns="45718" bIns="45718"/>
          <a:lstStyle/>
          <a:p>
            <a:endParaRPr/>
          </a:p>
        </p:txBody>
      </p:sp>
      <p:sp>
        <p:nvSpPr>
          <p:cNvPr id="46" name="Body Level One…"/>
          <p:cNvSpPr txBox="1">
            <a:spLocks noGrp="1"/>
          </p:cNvSpPr>
          <p:nvPr>
            <p:ph type="body" sz="half" idx="1" hasCustomPrompt="1"/>
          </p:nvPr>
        </p:nvSpPr>
        <p:spPr>
          <a:xfrm>
            <a:off x="431998" y="1735200"/>
            <a:ext cx="6393601" cy="3722957"/>
          </a:xfrm>
          <a:prstGeom prst="rect">
            <a:avLst/>
          </a:prstGeom>
          <a:solidFill>
            <a:srgbClr val="FFFFFF">
              <a:alpha val="75000"/>
            </a:srgbClr>
          </a:solidFill>
        </p:spPr>
        <p:txBody>
          <a:bodyPr lIns="72000" tIns="72000" rIns="72000" bIns="72000"/>
          <a:lstStyle>
            <a:lvl1pPr marL="342900" indent="-342900">
              <a:buClr>
                <a:srgbClr val="00AEEF"/>
              </a:buClr>
              <a:buFontTx/>
              <a:buChar char="▪"/>
              <a:defRPr sz="3200">
                <a:latin typeface="Univers Next Pro Condensed"/>
                <a:ea typeface="Univers Next Pro Condensed"/>
                <a:cs typeface="Univers Next Pro Condensed"/>
                <a:sym typeface="Univers Next Pro Heavy Condensed"/>
              </a:defRPr>
            </a:lvl1pPr>
            <a:lvl2pPr marL="849084" indent="-391884">
              <a:buClr>
                <a:srgbClr val="00AEEF"/>
              </a:buClr>
              <a:buFontTx/>
              <a:buChar char="▪"/>
              <a:defRPr sz="3200">
                <a:latin typeface="Univers Next Pro Condensed"/>
                <a:ea typeface="Univers Next Pro Condensed"/>
                <a:cs typeface="Univers Next Pro Condensed"/>
                <a:sym typeface="Univers Next Pro Heavy Condensed"/>
              </a:defRPr>
            </a:lvl2pPr>
            <a:lvl3pPr marL="1295400" indent="-381000">
              <a:buClr>
                <a:srgbClr val="00AEEF"/>
              </a:buClr>
              <a:buFontTx/>
              <a:buChar char="▪"/>
              <a:defRPr sz="3200">
                <a:latin typeface="Univers Next Pro Condensed"/>
                <a:ea typeface="Univers Next Pro Condensed"/>
                <a:cs typeface="Univers Next Pro Condensed"/>
                <a:sym typeface="Univers Next Pro Heavy Condensed"/>
              </a:defRPr>
            </a:lvl3pPr>
            <a:lvl4pPr marL="1828800" indent="-457200">
              <a:buClr>
                <a:srgbClr val="00AEEF"/>
              </a:buClr>
              <a:buFontTx/>
              <a:buChar char="▪"/>
              <a:defRPr sz="3200">
                <a:latin typeface="Univers Next Pro Condensed"/>
                <a:ea typeface="Univers Next Pro Condensed"/>
                <a:cs typeface="Univers Next Pro Condensed"/>
                <a:sym typeface="Univers Next Pro Heavy Condensed"/>
              </a:defRPr>
            </a:lvl4pPr>
            <a:lvl5pPr marL="2286000" indent="-457200">
              <a:buClr>
                <a:srgbClr val="00AEEF"/>
              </a:buClr>
              <a:buFontTx/>
              <a:buChar char="▪"/>
              <a:defRPr sz="3200">
                <a:latin typeface="Univers Next Pro Condensed"/>
                <a:ea typeface="Univers Next Pro Condensed"/>
                <a:cs typeface="Univers Next Pro Condensed"/>
                <a:sym typeface="Univers Next Pro Heavy Condensed"/>
              </a:defRPr>
            </a:lvl5pPr>
          </a:lstStyle>
          <a:p>
            <a:r>
              <a:t>Click to edit text</a:t>
            </a:r>
          </a:p>
          <a:p>
            <a:pPr lvl="1"/>
            <a:endParaRPr/>
          </a:p>
          <a:p>
            <a:pPr lvl="2"/>
            <a:endParaRPr/>
          </a:p>
          <a:p>
            <a:pPr lvl="3"/>
            <a:endParaRPr/>
          </a:p>
          <a:p>
            <a:pPr lvl="4"/>
            <a:endParaRP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and object 8">
    <p:spTree>
      <p:nvGrpSpPr>
        <p:cNvPr id="1" name=""/>
        <p:cNvGrpSpPr/>
        <p:nvPr/>
      </p:nvGrpSpPr>
      <p:grpSpPr>
        <a:xfrm>
          <a:off x="0" y="0"/>
          <a:ext cx="0" cy="0"/>
          <a:chOff x="0" y="0"/>
          <a:chExt cx="0" cy="0"/>
        </a:xfrm>
      </p:grpSpPr>
      <p:sp>
        <p:nvSpPr>
          <p:cNvPr id="54" name="Straight Connector 24"/>
          <p:cNvSpPr/>
          <p:nvPr/>
        </p:nvSpPr>
        <p:spPr>
          <a:xfrm flipV="1">
            <a:off x="16516" y="1391519"/>
            <a:ext cx="12175486" cy="42703"/>
          </a:xfrm>
          <a:prstGeom prst="line">
            <a:avLst/>
          </a:prstGeom>
          <a:ln w="44450">
            <a:solidFill>
              <a:srgbClr val="FFFFFF"/>
            </a:solidFill>
            <a:prstDash val="lgDash"/>
            <a:miter/>
          </a:ln>
        </p:spPr>
        <p:txBody>
          <a:bodyPr lIns="45718" tIns="45718" rIns="45718" bIns="45718"/>
          <a:lstStyle/>
          <a:p>
            <a:endParaRPr/>
          </a:p>
        </p:txBody>
      </p:sp>
      <p:sp>
        <p:nvSpPr>
          <p:cNvPr id="55" name="Body Level One…"/>
          <p:cNvSpPr txBox="1">
            <a:spLocks noGrp="1"/>
          </p:cNvSpPr>
          <p:nvPr>
            <p:ph type="body" sz="half" idx="1" hasCustomPrompt="1"/>
          </p:nvPr>
        </p:nvSpPr>
        <p:spPr>
          <a:xfrm>
            <a:off x="433136" y="1735976"/>
            <a:ext cx="6394385" cy="3722957"/>
          </a:xfrm>
          <a:prstGeom prst="rect">
            <a:avLst/>
          </a:prstGeom>
          <a:solidFill>
            <a:srgbClr val="CCCCCC"/>
          </a:solidFill>
        </p:spPr>
        <p:txBody>
          <a:bodyPr lIns="72000" tIns="72000" rIns="72000" bIns="72000"/>
          <a:lstStyle>
            <a:lvl1pPr marL="342900" indent="-342900">
              <a:buClr>
                <a:srgbClr val="00AEEF"/>
              </a:buClr>
              <a:buFontTx/>
              <a:buChar char="▪"/>
              <a:defRPr sz="3200">
                <a:latin typeface="Univers Next Pro Condensed"/>
                <a:ea typeface="Univers Next Pro Condensed"/>
                <a:cs typeface="Univers Next Pro Condensed"/>
                <a:sym typeface="Univers Next Pro Heavy Condensed"/>
              </a:defRPr>
            </a:lvl1pPr>
            <a:lvl2pPr marL="849084" indent="-391884">
              <a:buClr>
                <a:srgbClr val="00AEEF"/>
              </a:buClr>
              <a:buFontTx/>
              <a:buChar char="▪"/>
              <a:defRPr sz="3200">
                <a:latin typeface="Univers Next Pro Condensed"/>
                <a:ea typeface="Univers Next Pro Condensed"/>
                <a:cs typeface="Univers Next Pro Condensed"/>
                <a:sym typeface="Univers Next Pro Heavy Condensed"/>
              </a:defRPr>
            </a:lvl2pPr>
            <a:lvl3pPr marL="1295400" indent="-381000">
              <a:buClr>
                <a:srgbClr val="00AEEF"/>
              </a:buClr>
              <a:buFontTx/>
              <a:buChar char="▪"/>
              <a:defRPr sz="3200">
                <a:latin typeface="Univers Next Pro Condensed"/>
                <a:ea typeface="Univers Next Pro Condensed"/>
                <a:cs typeface="Univers Next Pro Condensed"/>
                <a:sym typeface="Univers Next Pro Heavy Condensed"/>
              </a:defRPr>
            </a:lvl3pPr>
            <a:lvl4pPr marL="1828800" indent="-457200">
              <a:buClr>
                <a:srgbClr val="00AEEF"/>
              </a:buClr>
              <a:buFontTx/>
              <a:buChar char="▪"/>
              <a:defRPr sz="3200">
                <a:latin typeface="Univers Next Pro Condensed"/>
                <a:ea typeface="Univers Next Pro Condensed"/>
                <a:cs typeface="Univers Next Pro Condensed"/>
                <a:sym typeface="Univers Next Pro Heavy Condensed"/>
              </a:defRPr>
            </a:lvl4pPr>
            <a:lvl5pPr marL="2286000" indent="-457200">
              <a:buClr>
                <a:srgbClr val="00AEEF"/>
              </a:buClr>
              <a:buFontTx/>
              <a:buChar char="▪"/>
              <a:defRPr sz="3200">
                <a:latin typeface="Univers Next Pro Condensed"/>
                <a:ea typeface="Univers Next Pro Condensed"/>
                <a:cs typeface="Univers Next Pro Condensed"/>
                <a:sym typeface="Univers Next Pro Heavy Condensed"/>
              </a:defRPr>
            </a:lvl5pPr>
          </a:lstStyle>
          <a:p>
            <a:r>
              <a:t>Click to edit text</a:t>
            </a:r>
          </a:p>
          <a:p>
            <a:pPr lvl="1"/>
            <a:endParaRPr/>
          </a:p>
          <a:p>
            <a:pPr lvl="2"/>
            <a:endParaRPr/>
          </a:p>
          <a:p>
            <a:pPr lvl="3"/>
            <a:endParaRPr/>
          </a:p>
          <a:p>
            <a:pPr lvl="4"/>
            <a:endParaRPr/>
          </a:p>
        </p:txBody>
      </p:sp>
      <p:sp>
        <p:nvSpPr>
          <p:cNvPr id="56" name="add headline here"/>
          <p:cNvSpPr txBox="1">
            <a:spLocks noGrp="1"/>
          </p:cNvSpPr>
          <p:nvPr>
            <p:ph type="title" hasCustomPrompt="1"/>
          </p:nvPr>
        </p:nvSpPr>
        <p:spPr>
          <a:prstGeom prst="rect">
            <a:avLst/>
          </a:prstGeom>
        </p:spPr>
        <p:txBody>
          <a:bodyPr/>
          <a:lstStyle/>
          <a:p>
            <a:r>
              <a:t> add headline here</a:t>
            </a:r>
          </a:p>
        </p:txBody>
      </p:sp>
      <p:pic>
        <p:nvPicPr>
          <p:cNvPr id="57" name="Picture 10" descr="Picture 10"/>
          <p:cNvPicPr>
            <a:picLocks noChangeAspect="1"/>
          </p:cNvPicPr>
          <p:nvPr/>
        </p:nvPicPr>
        <p:blipFill>
          <a:blip r:embed="rId2"/>
          <a:stretch>
            <a:fillRect/>
          </a:stretch>
        </p:blipFill>
        <p:spPr>
          <a:xfrm>
            <a:off x="6318334" y="5864400"/>
            <a:ext cx="5873666" cy="993603"/>
          </a:xfrm>
          <a:prstGeom prst="rect">
            <a:avLst/>
          </a:prstGeom>
          <a:ln w="12700">
            <a:miter lim="400000"/>
          </a:ln>
        </p:spPr>
      </p:pic>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text boxes">
    <p:bg>
      <p:bgPr>
        <a:solidFill>
          <a:srgbClr val="FFFFFF"/>
        </a:solidFill>
        <a:effectLst/>
      </p:bgPr>
    </p:bg>
    <p:spTree>
      <p:nvGrpSpPr>
        <p:cNvPr id="1" name=""/>
        <p:cNvGrpSpPr/>
        <p:nvPr/>
      </p:nvGrpSpPr>
      <p:grpSpPr>
        <a:xfrm>
          <a:off x="0" y="0"/>
          <a:ext cx="0" cy="0"/>
          <a:chOff x="0" y="0"/>
          <a:chExt cx="0" cy="0"/>
        </a:xfrm>
      </p:grpSpPr>
      <p:sp>
        <p:nvSpPr>
          <p:cNvPr id="65" name="Straight Connector 17"/>
          <p:cNvSpPr/>
          <p:nvPr/>
        </p:nvSpPr>
        <p:spPr>
          <a:xfrm flipV="1">
            <a:off x="16516" y="1391519"/>
            <a:ext cx="12175486" cy="42703"/>
          </a:xfrm>
          <a:prstGeom prst="line">
            <a:avLst/>
          </a:prstGeom>
          <a:ln w="44450">
            <a:solidFill>
              <a:srgbClr val="00AEEF"/>
            </a:solidFill>
            <a:prstDash val="lgDash"/>
            <a:miter/>
          </a:ln>
        </p:spPr>
        <p:txBody>
          <a:bodyPr lIns="45718" tIns="45718" rIns="45718" bIns="45718"/>
          <a:lstStyle/>
          <a:p>
            <a:endParaRPr/>
          </a:p>
        </p:txBody>
      </p:sp>
      <p:sp>
        <p:nvSpPr>
          <p:cNvPr id="66" name="Body Level One…"/>
          <p:cNvSpPr txBox="1">
            <a:spLocks noGrp="1"/>
          </p:cNvSpPr>
          <p:nvPr>
            <p:ph type="body" sz="half" idx="1" hasCustomPrompt="1"/>
          </p:nvPr>
        </p:nvSpPr>
        <p:spPr>
          <a:xfrm>
            <a:off x="431999" y="1735200"/>
            <a:ext cx="5350896" cy="3722957"/>
          </a:xfrm>
          <a:prstGeom prst="rect">
            <a:avLst/>
          </a:prstGeom>
          <a:solidFill>
            <a:srgbClr val="00AEEF">
              <a:alpha val="25000"/>
            </a:srgbClr>
          </a:solidFill>
        </p:spPr>
        <p:txBody>
          <a:bodyPr lIns="72000" tIns="72000" rIns="72000" bIns="72000"/>
          <a:lstStyle>
            <a:lvl1pPr marL="342900" indent="-342900">
              <a:buClr>
                <a:srgbClr val="00AEEF"/>
              </a:buClr>
              <a:buFontTx/>
              <a:buChar char="▪"/>
              <a:defRPr sz="3200">
                <a:latin typeface="Univers Next Pro Condensed"/>
                <a:ea typeface="Univers Next Pro Condensed"/>
                <a:cs typeface="Univers Next Pro Condensed"/>
                <a:sym typeface="Univers Next Pro Heavy Condensed"/>
              </a:defRPr>
            </a:lvl1pPr>
            <a:lvl2pPr marL="849084" indent="-391884">
              <a:buClr>
                <a:srgbClr val="00AEEF"/>
              </a:buClr>
              <a:buFontTx/>
              <a:buChar char="▪"/>
              <a:defRPr sz="3200">
                <a:latin typeface="Univers Next Pro Condensed"/>
                <a:ea typeface="Univers Next Pro Condensed"/>
                <a:cs typeface="Univers Next Pro Condensed"/>
                <a:sym typeface="Univers Next Pro Heavy Condensed"/>
              </a:defRPr>
            </a:lvl2pPr>
            <a:lvl3pPr marL="1295400" indent="-381000">
              <a:buClr>
                <a:srgbClr val="00AEEF"/>
              </a:buClr>
              <a:buFontTx/>
              <a:buChar char="▪"/>
              <a:defRPr sz="3200">
                <a:latin typeface="Univers Next Pro Condensed"/>
                <a:ea typeface="Univers Next Pro Condensed"/>
                <a:cs typeface="Univers Next Pro Condensed"/>
                <a:sym typeface="Univers Next Pro Heavy Condensed"/>
              </a:defRPr>
            </a:lvl3pPr>
            <a:lvl4pPr marL="1828800" indent="-457200">
              <a:buClr>
                <a:srgbClr val="00AEEF"/>
              </a:buClr>
              <a:buFontTx/>
              <a:buChar char="▪"/>
              <a:defRPr sz="3200">
                <a:latin typeface="Univers Next Pro Condensed"/>
                <a:ea typeface="Univers Next Pro Condensed"/>
                <a:cs typeface="Univers Next Pro Condensed"/>
                <a:sym typeface="Univers Next Pro Heavy Condensed"/>
              </a:defRPr>
            </a:lvl4pPr>
            <a:lvl5pPr marL="2286000" indent="-457200">
              <a:buClr>
                <a:srgbClr val="00AEEF"/>
              </a:buClr>
              <a:buFontTx/>
              <a:buChar char="▪"/>
              <a:defRPr sz="3200">
                <a:latin typeface="Univers Next Pro Condensed"/>
                <a:ea typeface="Univers Next Pro Condensed"/>
                <a:cs typeface="Univers Next Pro Condensed"/>
                <a:sym typeface="Univers Next Pro Heavy Condensed"/>
              </a:defRPr>
            </a:lvl5pPr>
          </a:lstStyle>
          <a:p>
            <a:r>
              <a:t>Click to edit text</a:t>
            </a:r>
          </a:p>
          <a:p>
            <a:pPr lvl="1"/>
            <a:endParaRPr/>
          </a:p>
          <a:p>
            <a:pPr lvl="2"/>
            <a:endParaRPr/>
          </a:p>
          <a:p>
            <a:pPr lvl="3"/>
            <a:endParaRPr/>
          </a:p>
          <a:p>
            <a:pPr lvl="4"/>
            <a:endParaRPr/>
          </a:p>
        </p:txBody>
      </p:sp>
      <p:sp>
        <p:nvSpPr>
          <p:cNvPr id="67" name="Text Placeholder 3"/>
          <p:cNvSpPr>
            <a:spLocks noGrp="1"/>
          </p:cNvSpPr>
          <p:nvPr>
            <p:ph type="body" sz="half" idx="21" hasCustomPrompt="1"/>
          </p:nvPr>
        </p:nvSpPr>
        <p:spPr>
          <a:xfrm>
            <a:off x="6318334" y="1743791"/>
            <a:ext cx="5351464" cy="3722688"/>
          </a:xfrm>
          <a:prstGeom prst="rect">
            <a:avLst/>
          </a:prstGeom>
          <a:solidFill>
            <a:srgbClr val="00AEEF">
              <a:alpha val="25000"/>
            </a:srgbClr>
          </a:solidFill>
        </p:spPr>
        <p:txBody>
          <a:bodyPr lIns="72000" tIns="72000" rIns="72000" bIns="72000"/>
          <a:lstStyle>
            <a:lvl1pPr marL="342000" indent="-342000">
              <a:buClr>
                <a:srgbClr val="00AEEF"/>
              </a:buClr>
              <a:buFontTx/>
              <a:buChar char="▪"/>
              <a:defRPr sz="3200">
                <a:latin typeface="Univers Next Pro Condensed"/>
                <a:ea typeface="Univers Next Pro Condensed"/>
                <a:cs typeface="Univers Next Pro Condensed"/>
                <a:sym typeface="Univers Next Pro Heavy Condensed"/>
              </a:defRPr>
            </a:lvl1pPr>
          </a:lstStyle>
          <a:p>
            <a:r>
              <a:t>Click to edit text
Second level
Third level
Fourth level</a:t>
            </a:r>
          </a:p>
        </p:txBody>
      </p:sp>
      <p:sp>
        <p:nvSpPr>
          <p:cNvPr id="68" name="add headline here"/>
          <p:cNvSpPr txBox="1">
            <a:spLocks noGrp="1"/>
          </p:cNvSpPr>
          <p:nvPr>
            <p:ph type="title" hasCustomPrompt="1"/>
          </p:nvPr>
        </p:nvSpPr>
        <p:spPr>
          <a:prstGeom prst="rect">
            <a:avLst/>
          </a:prstGeom>
        </p:spPr>
        <p:txBody>
          <a:bodyPr/>
          <a:lstStyle>
            <a:lvl1pPr>
              <a:defRPr>
                <a:solidFill>
                  <a:srgbClr val="000000"/>
                </a:solidFill>
              </a:defRPr>
            </a:lvl1pPr>
          </a:lstStyle>
          <a:p>
            <a:r>
              <a:t> add headline here</a:t>
            </a:r>
          </a:p>
        </p:txBody>
      </p:sp>
      <p:pic>
        <p:nvPicPr>
          <p:cNvPr id="69" name="Picture 11" descr="Picture 11"/>
          <p:cNvPicPr>
            <a:picLocks noChangeAspect="1"/>
          </p:cNvPicPr>
          <p:nvPr/>
        </p:nvPicPr>
        <p:blipFill>
          <a:blip r:embed="rId2"/>
          <a:stretch>
            <a:fillRect/>
          </a:stretch>
        </p:blipFill>
        <p:spPr>
          <a:xfrm>
            <a:off x="6327599" y="5888211"/>
            <a:ext cx="5864401" cy="993542"/>
          </a:xfrm>
          <a:prstGeom prst="rect">
            <a:avLst/>
          </a:prstGeom>
          <a:ln w="12700">
            <a:miter lim="400000"/>
          </a:ln>
        </p:spPr>
      </p:pic>
      <p:sp>
        <p:nvSpPr>
          <p:cNvPr id="70" name="Slide Number"/>
          <p:cNvSpPr txBox="1">
            <a:spLocks noGrp="1"/>
          </p:cNvSpPr>
          <p:nvPr>
            <p:ph type="sldNum" sz="quarter" idx="2"/>
          </p:nvPr>
        </p:nvSpPr>
        <p:spPr>
          <a:xfrm>
            <a:off x="359999" y="6386364"/>
            <a:ext cx="273652" cy="264251"/>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imple copy">
    <p:bg>
      <p:bgPr>
        <a:solidFill>
          <a:srgbClr val="FFFFFF"/>
        </a:solidFill>
        <a:effectLst/>
      </p:bgPr>
    </p:bg>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xfrm>
            <a:off x="8463948"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4 causes Happy Healthy">
    <p:spTree>
      <p:nvGrpSpPr>
        <p:cNvPr id="1" name=""/>
        <p:cNvGrpSpPr/>
        <p:nvPr/>
      </p:nvGrpSpPr>
      <p:grpSpPr>
        <a:xfrm>
          <a:off x="0" y="0"/>
          <a:ext cx="0" cy="0"/>
          <a:chOff x="0" y="0"/>
          <a:chExt cx="0" cy="0"/>
        </a:xfrm>
      </p:grpSpPr>
      <p:sp>
        <p:nvSpPr>
          <p:cNvPr id="84" name="Happy, healthy lives"/>
          <p:cNvSpPr txBox="1">
            <a:spLocks noGrp="1"/>
          </p:cNvSpPr>
          <p:nvPr>
            <p:ph type="title" hasCustomPrompt="1"/>
          </p:nvPr>
        </p:nvSpPr>
        <p:spPr>
          <a:prstGeom prst="rect">
            <a:avLst/>
          </a:prstGeom>
        </p:spPr>
        <p:txBody>
          <a:bodyPr/>
          <a:lstStyle/>
          <a:p>
            <a:r>
              <a:t> Happy, healthy lives </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4 causes Ending violence">
    <p:spTree>
      <p:nvGrpSpPr>
        <p:cNvPr id="1" name=""/>
        <p:cNvGrpSpPr/>
        <p:nvPr/>
      </p:nvGrpSpPr>
      <p:grpSpPr>
        <a:xfrm>
          <a:off x="0" y="0"/>
          <a:ext cx="0" cy="0"/>
          <a:chOff x="0" y="0"/>
          <a:chExt cx="0" cy="0"/>
        </a:xfrm>
      </p:grpSpPr>
      <p:sp>
        <p:nvSpPr>
          <p:cNvPr id="92" name="Ending violence"/>
          <p:cNvSpPr txBox="1">
            <a:spLocks noGrp="1"/>
          </p:cNvSpPr>
          <p:nvPr>
            <p:ph type="title" hasCustomPrompt="1"/>
          </p:nvPr>
        </p:nvSpPr>
        <p:spPr>
          <a:prstGeom prst="rect">
            <a:avLst/>
          </a:prstGeom>
        </p:spPr>
        <p:txBody>
          <a:bodyPr/>
          <a:lstStyle/>
          <a:p>
            <a:r>
              <a:t> Ending violence</a:t>
            </a:r>
          </a:p>
        </p:txBody>
      </p:sp>
      <p:sp>
        <p:nvSpPr>
          <p:cNvPr id="93" name="Straight Connector 22"/>
          <p:cNvSpPr/>
          <p:nvPr/>
        </p:nvSpPr>
        <p:spPr>
          <a:xfrm flipV="1">
            <a:off x="16516" y="1391519"/>
            <a:ext cx="12175486" cy="42703"/>
          </a:xfrm>
          <a:prstGeom prst="line">
            <a:avLst/>
          </a:prstGeom>
          <a:ln w="44450">
            <a:solidFill>
              <a:srgbClr val="FFFFFF"/>
            </a:solidFill>
            <a:prstDash val="lgDash"/>
            <a:miter/>
          </a:ln>
        </p:spPr>
        <p:txBody>
          <a:bodyPr lIns="45718" tIns="45718" rIns="45718" bIns="45718"/>
          <a:lstStyle/>
          <a:p>
            <a:endParaRPr/>
          </a:p>
        </p:txBody>
      </p:sp>
      <p:sp>
        <p:nvSpPr>
          <p:cNvPr id="94" name="Body Level One…"/>
          <p:cNvSpPr txBox="1">
            <a:spLocks noGrp="1"/>
          </p:cNvSpPr>
          <p:nvPr>
            <p:ph type="body" sz="half" idx="1" hasCustomPrompt="1"/>
          </p:nvPr>
        </p:nvSpPr>
        <p:spPr>
          <a:xfrm>
            <a:off x="431998" y="1735200"/>
            <a:ext cx="6393601" cy="3722957"/>
          </a:xfrm>
          <a:prstGeom prst="rect">
            <a:avLst/>
          </a:prstGeom>
          <a:solidFill>
            <a:srgbClr val="FFFFFF">
              <a:alpha val="75000"/>
            </a:srgbClr>
          </a:solidFill>
        </p:spPr>
        <p:txBody>
          <a:bodyPr lIns="72000" tIns="72000" rIns="72000" bIns="72000"/>
          <a:lstStyle>
            <a:lvl1pPr marL="342900" indent="-342900">
              <a:buClr>
                <a:srgbClr val="00AEEF"/>
              </a:buClr>
              <a:buFontTx/>
              <a:buChar char="▪"/>
              <a:defRPr sz="3200">
                <a:latin typeface="Univers Next Pro Condensed"/>
                <a:ea typeface="Univers Next Pro Condensed"/>
                <a:cs typeface="Univers Next Pro Condensed"/>
                <a:sym typeface="Univers Next Pro Heavy Condensed"/>
              </a:defRPr>
            </a:lvl1pPr>
            <a:lvl2pPr marL="849084" indent="-391884">
              <a:buClr>
                <a:srgbClr val="00AEEF"/>
              </a:buClr>
              <a:buFontTx/>
              <a:buChar char="▪"/>
              <a:defRPr sz="3200">
                <a:latin typeface="Univers Next Pro Condensed"/>
                <a:ea typeface="Univers Next Pro Condensed"/>
                <a:cs typeface="Univers Next Pro Condensed"/>
                <a:sym typeface="Univers Next Pro Heavy Condensed"/>
              </a:defRPr>
            </a:lvl2pPr>
            <a:lvl3pPr marL="1295400" indent="-381000">
              <a:buClr>
                <a:srgbClr val="00AEEF"/>
              </a:buClr>
              <a:buFontTx/>
              <a:buChar char="▪"/>
              <a:defRPr sz="3200">
                <a:latin typeface="Univers Next Pro Condensed"/>
                <a:ea typeface="Univers Next Pro Condensed"/>
                <a:cs typeface="Univers Next Pro Condensed"/>
                <a:sym typeface="Univers Next Pro Heavy Condensed"/>
              </a:defRPr>
            </a:lvl3pPr>
            <a:lvl4pPr marL="1828800" indent="-457200">
              <a:buClr>
                <a:srgbClr val="00AEEF"/>
              </a:buClr>
              <a:buFontTx/>
              <a:buChar char="▪"/>
              <a:defRPr sz="3200">
                <a:latin typeface="Univers Next Pro Condensed"/>
                <a:ea typeface="Univers Next Pro Condensed"/>
                <a:cs typeface="Univers Next Pro Condensed"/>
                <a:sym typeface="Univers Next Pro Heavy Condensed"/>
              </a:defRPr>
            </a:lvl4pPr>
            <a:lvl5pPr marL="2286000" indent="-457200">
              <a:buClr>
                <a:srgbClr val="00AEEF"/>
              </a:buClr>
              <a:buFontTx/>
              <a:buChar char="▪"/>
              <a:defRPr sz="3200">
                <a:latin typeface="Univers Next Pro Condensed"/>
                <a:ea typeface="Univers Next Pro Condensed"/>
                <a:cs typeface="Univers Next Pro Condensed"/>
                <a:sym typeface="Univers Next Pro Heavy Condensed"/>
              </a:defRPr>
            </a:lvl5pPr>
          </a:lstStyle>
          <a:p>
            <a:r>
              <a:t>Click to edit text</a:t>
            </a:r>
          </a:p>
          <a:p>
            <a:pPr lvl="1"/>
            <a:endParaRPr/>
          </a:p>
          <a:p>
            <a:pPr lvl="2"/>
            <a:endParaRPr/>
          </a:p>
          <a:p>
            <a:pPr lvl="3"/>
            <a:endParaRPr/>
          </a:p>
          <a:p>
            <a:pPr lvl="4"/>
            <a:endParaRPr/>
          </a:p>
        </p:txBody>
      </p:sp>
      <p:pic>
        <p:nvPicPr>
          <p:cNvPr id="95" name="Picture 5" descr="Picture 5"/>
          <p:cNvPicPr>
            <a:picLocks noChangeAspect="1"/>
          </p:cNvPicPr>
          <p:nvPr/>
        </p:nvPicPr>
        <p:blipFill>
          <a:blip r:embed="rId2"/>
          <a:stretch>
            <a:fillRect/>
          </a:stretch>
        </p:blipFill>
        <p:spPr>
          <a:xfrm>
            <a:off x="7389528" y="1735201"/>
            <a:ext cx="3731279" cy="3731279"/>
          </a:xfrm>
          <a:prstGeom prst="rect">
            <a:avLst/>
          </a:prstGeom>
          <a:ln w="12700">
            <a:miter lim="400000"/>
          </a:ln>
        </p:spPr>
      </p:pic>
      <p:pic>
        <p:nvPicPr>
          <p:cNvPr id="96" name="Picture 10" descr="Picture 10"/>
          <p:cNvPicPr>
            <a:picLocks noChangeAspect="1"/>
          </p:cNvPicPr>
          <p:nvPr/>
        </p:nvPicPr>
        <p:blipFill>
          <a:blip r:embed="rId3"/>
          <a:stretch>
            <a:fillRect/>
          </a:stretch>
        </p:blipFill>
        <p:spPr>
          <a:xfrm>
            <a:off x="6318334" y="5864400"/>
            <a:ext cx="5873666" cy="993603"/>
          </a:xfrm>
          <a:prstGeom prst="rect">
            <a:avLst/>
          </a:prstGeom>
          <a:ln w="12700">
            <a:miter lim="400000"/>
          </a:ln>
        </p:spPr>
      </p:pic>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104" name="PADD_example_08-2.jpg" descr="PADD_example_08-2.jpg"/>
          <p:cNvPicPr>
            <a:picLocks noChangeAspect="1"/>
          </p:cNvPicPr>
          <p:nvPr/>
        </p:nvPicPr>
        <p:blipFill>
          <a:blip r:embed="rId2"/>
          <a:stretch>
            <a:fillRect/>
          </a:stretch>
        </p:blipFill>
        <p:spPr>
          <a:xfrm>
            <a:off x="-686284" y="-2200408"/>
            <a:ext cx="12925470" cy="9139630"/>
          </a:xfrm>
          <a:prstGeom prst="rect">
            <a:avLst/>
          </a:prstGeom>
          <a:ln w="12700">
            <a:miter lim="400000"/>
          </a:ln>
        </p:spPr>
      </p:pic>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pic>
        <p:nvPicPr>
          <p:cNvPr id="2" name="UUK_WIDE_FECright_bluewht_rgb.jpg" descr="UUK_WIDE_FECright_bluewht_rgb.jpg"/>
          <p:cNvPicPr>
            <a:picLocks noChangeAspect="1"/>
          </p:cNvPicPr>
          <p:nvPr/>
        </p:nvPicPr>
        <p:blipFill>
          <a:blip r:embed="rId13"/>
          <a:stretch>
            <a:fillRect/>
          </a:stretch>
        </p:blipFill>
        <p:spPr>
          <a:xfrm>
            <a:off x="8452625" y="6223591"/>
            <a:ext cx="3739379" cy="634411"/>
          </a:xfrm>
          <a:prstGeom prst="rect">
            <a:avLst/>
          </a:prstGeom>
          <a:ln w="12700">
            <a:miter lim="400000"/>
          </a:ln>
        </p:spPr>
      </p:pic>
      <p:sp>
        <p:nvSpPr>
          <p:cNvPr id="3" name="Happy, healthy lives"/>
          <p:cNvSpPr txBox="1">
            <a:spLocks noGrp="1"/>
          </p:cNvSpPr>
          <p:nvPr>
            <p:ph type="title" hasCustomPrompt="1"/>
          </p:nvPr>
        </p:nvSpPr>
        <p:spPr>
          <a:xfrm>
            <a:off x="359999" y="261443"/>
            <a:ext cx="11247589" cy="877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p>
            <a:r>
              <a:t> Happy, healthy lives </a:t>
            </a:r>
          </a:p>
        </p:txBody>
      </p:sp>
      <p:sp>
        <p:nvSpPr>
          <p:cNvPr id="4"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80000" y="6386364"/>
            <a:ext cx="273652" cy="264251"/>
          </a:xfrm>
          <a:prstGeom prst="rect">
            <a:avLst/>
          </a:prstGeom>
          <a:ln w="12700">
            <a:miter lim="400000"/>
          </a:ln>
        </p:spPr>
        <p:txBody>
          <a:bodyPr wrap="none" lIns="45718" tIns="45718" rIns="45718" bIns="45718" anchor="ctr">
            <a:spAutoFit/>
          </a:bodyPr>
          <a:lstStyle>
            <a:lvl1pP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p:titleStyle>
    <p:bodyStyle>
      <a:lvl1pPr marL="228600" marR="0" indent="-228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1pPr>
      <a:lvl2pPr marL="723900" marR="0" indent="-2667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4pPr>
      <a:lvl5pPr marL="21844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4.em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8.emf"/><Relationship Id="rId5" Type="http://schemas.openxmlformats.org/officeDocument/2006/relationships/image" Target="../media/image10.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5.emf"/><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7.emf"/><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7.emf"/><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emf"/><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7.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ADD_TexturesBackground_05.jpg" descr="PADD_TexturesBackground_05.jpg"/>
          <p:cNvPicPr>
            <a:picLocks noChangeAspect="1"/>
          </p:cNvPicPr>
          <p:nvPr/>
        </p:nvPicPr>
        <p:blipFill>
          <a:blip r:embed="rId3"/>
          <a:srcRect t="14796" b="5116"/>
          <a:stretch>
            <a:fillRect/>
          </a:stretch>
        </p:blipFill>
        <p:spPr>
          <a:xfrm>
            <a:off x="-152404" y="4751"/>
            <a:ext cx="12588819" cy="6973019"/>
          </a:xfrm>
          <a:prstGeom prst="rect">
            <a:avLst/>
          </a:prstGeom>
          <a:ln w="12700">
            <a:miter lim="400000"/>
          </a:ln>
        </p:spPr>
      </p:pic>
      <p:pic>
        <p:nvPicPr>
          <p:cNvPr id="118" name="PADD_PAW_PRINT.png" descr="PADD_PAW_PRINT.png"/>
          <p:cNvPicPr>
            <a:picLocks noChangeAspect="1"/>
          </p:cNvPicPr>
          <p:nvPr/>
        </p:nvPicPr>
        <p:blipFill>
          <a:blip r:embed="rId4"/>
          <a:stretch>
            <a:fillRect/>
          </a:stretch>
        </p:blipFill>
        <p:spPr>
          <a:xfrm>
            <a:off x="10734700" y="1987321"/>
            <a:ext cx="1184081" cy="1070202"/>
          </a:xfrm>
          <a:prstGeom prst="rect">
            <a:avLst/>
          </a:prstGeom>
          <a:ln w="12700">
            <a:miter lim="400000"/>
          </a:ln>
        </p:spPr>
      </p:pic>
      <p:pic>
        <p:nvPicPr>
          <p:cNvPr id="120" name="PADD_PAW_PRINT.png" descr="PADD_PAW_PRINT.png"/>
          <p:cNvPicPr>
            <a:picLocks noChangeAspect="1"/>
          </p:cNvPicPr>
          <p:nvPr/>
        </p:nvPicPr>
        <p:blipFill>
          <a:blip r:embed="rId4"/>
          <a:stretch>
            <a:fillRect/>
          </a:stretch>
        </p:blipFill>
        <p:spPr>
          <a:xfrm>
            <a:off x="9872169" y="3329594"/>
            <a:ext cx="1184081" cy="1070202"/>
          </a:xfrm>
          <a:prstGeom prst="rect">
            <a:avLst/>
          </a:prstGeom>
          <a:ln w="12700">
            <a:miter lim="400000"/>
          </a:ln>
        </p:spPr>
      </p:pic>
      <p:pic>
        <p:nvPicPr>
          <p:cNvPr id="2" name="Picture 1">
            <a:extLst>
              <a:ext uri="{FF2B5EF4-FFF2-40B4-BE49-F238E27FC236}">
                <a16:creationId xmlns:a16="http://schemas.microsoft.com/office/drawing/2014/main" id="{1E1AEBEA-C5F5-E441-A459-6BD13A06EDBC}"/>
              </a:ext>
            </a:extLst>
          </p:cNvPr>
          <p:cNvPicPr>
            <a:picLocks noChangeAspect="1"/>
          </p:cNvPicPr>
          <p:nvPr/>
        </p:nvPicPr>
        <p:blipFill>
          <a:blip r:embed="rId5"/>
          <a:stretch>
            <a:fillRect/>
          </a:stretch>
        </p:blipFill>
        <p:spPr>
          <a:xfrm>
            <a:off x="291016" y="3068624"/>
            <a:ext cx="4072518" cy="1182344"/>
          </a:xfrm>
          <a:prstGeom prst="rect">
            <a:avLst/>
          </a:prstGeom>
        </p:spPr>
      </p:pic>
      <p:grpSp>
        <p:nvGrpSpPr>
          <p:cNvPr id="14" name="Group 13">
            <a:extLst>
              <a:ext uri="{FF2B5EF4-FFF2-40B4-BE49-F238E27FC236}">
                <a16:creationId xmlns:a16="http://schemas.microsoft.com/office/drawing/2014/main" id="{DA483A7D-9E41-734A-8D44-B4ADDEAE70D1}"/>
              </a:ext>
            </a:extLst>
          </p:cNvPr>
          <p:cNvGrpSpPr/>
          <p:nvPr/>
        </p:nvGrpSpPr>
        <p:grpSpPr>
          <a:xfrm>
            <a:off x="4601894" y="1565735"/>
            <a:ext cx="4674880" cy="4674880"/>
            <a:chOff x="4129639" y="762247"/>
            <a:chExt cx="4674880" cy="4674880"/>
          </a:xfrm>
        </p:grpSpPr>
        <p:sp>
          <p:nvSpPr>
            <p:cNvPr id="15" name="Circle">
              <a:extLst>
                <a:ext uri="{FF2B5EF4-FFF2-40B4-BE49-F238E27FC236}">
                  <a16:creationId xmlns:a16="http://schemas.microsoft.com/office/drawing/2014/main" id="{F1687ACB-4CA6-8945-A104-B173B4473873}"/>
                </a:ext>
              </a:extLst>
            </p:cNvPr>
            <p:cNvSpPr/>
            <p:nvPr/>
          </p:nvSpPr>
          <p:spPr>
            <a:xfrm>
              <a:off x="5886062" y="2535541"/>
              <a:ext cx="1162034" cy="1162034"/>
            </a:xfrm>
            <a:prstGeom prst="ellipse">
              <a:avLst/>
            </a:prstGeom>
            <a:ln w="38100">
              <a:solidFill>
                <a:srgbClr val="FF9933"/>
              </a:solidFill>
              <a:miter/>
            </a:ln>
          </p:spPr>
          <p:txBody>
            <a:bodyPr lIns="45718" tIns="45718" rIns="45718" bIns="45718" anchor="ctr"/>
            <a:lstStyle/>
            <a:p>
              <a:endParaRPr/>
            </a:p>
          </p:txBody>
        </p:sp>
        <p:sp>
          <p:nvSpPr>
            <p:cNvPr id="16" name="Circle">
              <a:extLst>
                <a:ext uri="{FF2B5EF4-FFF2-40B4-BE49-F238E27FC236}">
                  <a16:creationId xmlns:a16="http://schemas.microsoft.com/office/drawing/2014/main" id="{F6EFFF0C-3D0B-FB41-B578-7DA4CAE99D79}"/>
                </a:ext>
              </a:extLst>
            </p:cNvPr>
            <p:cNvSpPr/>
            <p:nvPr/>
          </p:nvSpPr>
          <p:spPr>
            <a:xfrm>
              <a:off x="6190346" y="2839826"/>
              <a:ext cx="553467" cy="553467"/>
            </a:xfrm>
            <a:prstGeom prst="ellipse">
              <a:avLst/>
            </a:prstGeom>
            <a:ln w="38100">
              <a:solidFill>
                <a:srgbClr val="FF9933"/>
              </a:solidFill>
              <a:miter/>
            </a:ln>
          </p:spPr>
          <p:txBody>
            <a:bodyPr lIns="45718" tIns="45718" rIns="45718" bIns="45718" anchor="ctr"/>
            <a:lstStyle/>
            <a:p>
              <a:endParaRPr/>
            </a:p>
          </p:txBody>
        </p:sp>
        <p:sp>
          <p:nvSpPr>
            <p:cNvPr id="17" name="Circle">
              <a:extLst>
                <a:ext uri="{FF2B5EF4-FFF2-40B4-BE49-F238E27FC236}">
                  <a16:creationId xmlns:a16="http://schemas.microsoft.com/office/drawing/2014/main" id="{92709FEE-6A57-934B-A67A-79A21026A16D}"/>
                </a:ext>
              </a:extLst>
            </p:cNvPr>
            <p:cNvSpPr/>
            <p:nvPr/>
          </p:nvSpPr>
          <p:spPr>
            <a:xfrm>
              <a:off x="5571483" y="2220963"/>
              <a:ext cx="1791192" cy="1791192"/>
            </a:xfrm>
            <a:prstGeom prst="ellipse">
              <a:avLst/>
            </a:prstGeom>
            <a:ln w="38100">
              <a:solidFill>
                <a:srgbClr val="FF9933"/>
              </a:solidFill>
              <a:miter/>
            </a:ln>
          </p:spPr>
          <p:txBody>
            <a:bodyPr lIns="45718" tIns="45718" rIns="45718" bIns="45718" anchor="ctr"/>
            <a:lstStyle/>
            <a:p>
              <a:endParaRPr/>
            </a:p>
          </p:txBody>
        </p:sp>
        <p:sp>
          <p:nvSpPr>
            <p:cNvPr id="19" name="Circle">
              <a:extLst>
                <a:ext uri="{FF2B5EF4-FFF2-40B4-BE49-F238E27FC236}">
                  <a16:creationId xmlns:a16="http://schemas.microsoft.com/office/drawing/2014/main" id="{5FF8A4A3-89F2-ED4C-9936-400D80FB73A1}"/>
                </a:ext>
              </a:extLst>
            </p:cNvPr>
            <p:cNvSpPr/>
            <p:nvPr/>
          </p:nvSpPr>
          <p:spPr>
            <a:xfrm>
              <a:off x="5182381" y="1831860"/>
              <a:ext cx="2569396" cy="2569396"/>
            </a:xfrm>
            <a:prstGeom prst="ellipse">
              <a:avLst/>
            </a:prstGeom>
            <a:ln w="38100">
              <a:solidFill>
                <a:srgbClr val="FF9933"/>
              </a:solidFill>
              <a:miter/>
            </a:ln>
          </p:spPr>
          <p:txBody>
            <a:bodyPr lIns="45718" tIns="45718" rIns="45718" bIns="45718" anchor="ctr"/>
            <a:lstStyle/>
            <a:p>
              <a:endParaRPr/>
            </a:p>
          </p:txBody>
        </p:sp>
        <p:sp>
          <p:nvSpPr>
            <p:cNvPr id="20" name="Circle">
              <a:extLst>
                <a:ext uri="{FF2B5EF4-FFF2-40B4-BE49-F238E27FC236}">
                  <a16:creationId xmlns:a16="http://schemas.microsoft.com/office/drawing/2014/main" id="{67B30BBE-FF98-2A48-941A-B18C0A2F4D3B}"/>
                </a:ext>
              </a:extLst>
            </p:cNvPr>
            <p:cNvSpPr/>
            <p:nvPr/>
          </p:nvSpPr>
          <p:spPr>
            <a:xfrm>
              <a:off x="4792301" y="1412944"/>
              <a:ext cx="3349556" cy="3349556"/>
            </a:xfrm>
            <a:prstGeom prst="ellipse">
              <a:avLst/>
            </a:prstGeom>
            <a:ln w="38100">
              <a:solidFill>
                <a:srgbClr val="FF9933"/>
              </a:solidFill>
              <a:miter/>
            </a:ln>
          </p:spPr>
          <p:txBody>
            <a:bodyPr lIns="45718" tIns="45718" rIns="45718" bIns="45718" anchor="ctr"/>
            <a:lstStyle/>
            <a:p>
              <a:endParaRPr dirty="0"/>
            </a:p>
          </p:txBody>
        </p:sp>
        <p:sp>
          <p:nvSpPr>
            <p:cNvPr id="21" name="Circle">
              <a:extLst>
                <a:ext uri="{FF2B5EF4-FFF2-40B4-BE49-F238E27FC236}">
                  <a16:creationId xmlns:a16="http://schemas.microsoft.com/office/drawing/2014/main" id="{F1D36C1A-7D9A-4549-94A4-AA365932AF51}"/>
                </a:ext>
              </a:extLst>
            </p:cNvPr>
            <p:cNvSpPr/>
            <p:nvPr/>
          </p:nvSpPr>
          <p:spPr>
            <a:xfrm>
              <a:off x="4447854" y="1086520"/>
              <a:ext cx="4038450" cy="4038450"/>
            </a:xfrm>
            <a:prstGeom prst="ellipse">
              <a:avLst/>
            </a:prstGeom>
            <a:ln w="38100">
              <a:solidFill>
                <a:srgbClr val="FF9933"/>
              </a:solidFill>
              <a:miter/>
            </a:ln>
          </p:spPr>
          <p:txBody>
            <a:bodyPr lIns="45718" tIns="45718" rIns="45718" bIns="45718" anchor="ctr"/>
            <a:lstStyle/>
            <a:p>
              <a:endParaRPr/>
            </a:p>
          </p:txBody>
        </p:sp>
        <p:sp>
          <p:nvSpPr>
            <p:cNvPr id="22" name="Circle">
              <a:extLst>
                <a:ext uri="{FF2B5EF4-FFF2-40B4-BE49-F238E27FC236}">
                  <a16:creationId xmlns:a16="http://schemas.microsoft.com/office/drawing/2014/main" id="{BEB2456C-EF89-3C4C-922F-333FE3FBD62A}"/>
                </a:ext>
              </a:extLst>
            </p:cNvPr>
            <p:cNvSpPr/>
            <p:nvPr/>
          </p:nvSpPr>
          <p:spPr>
            <a:xfrm>
              <a:off x="4129639" y="762247"/>
              <a:ext cx="4674880" cy="4674880"/>
            </a:xfrm>
            <a:prstGeom prst="ellipse">
              <a:avLst/>
            </a:prstGeom>
            <a:ln w="38100">
              <a:solidFill>
                <a:srgbClr val="FF9933"/>
              </a:solidFill>
              <a:miter/>
            </a:ln>
          </p:spPr>
          <p:txBody>
            <a:bodyPr lIns="45718" tIns="45718" rIns="45718" bIns="45718" anchor="ctr"/>
            <a:lstStyle/>
            <a:p>
              <a:endParaRPr/>
            </a:p>
          </p:txBody>
        </p:sp>
      </p:grpSp>
      <p:pic>
        <p:nvPicPr>
          <p:cNvPr id="4" name="Picture 3" descr="Graphical user interface, application&#10;&#10;Description automatically generated">
            <a:extLst>
              <a:ext uri="{FF2B5EF4-FFF2-40B4-BE49-F238E27FC236}">
                <a16:creationId xmlns:a16="http://schemas.microsoft.com/office/drawing/2014/main" id="{13F09A12-E90C-AB4C-879E-79F019129A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690" y="6051990"/>
            <a:ext cx="1371847" cy="499400"/>
          </a:xfrm>
          <a:prstGeom prst="rect">
            <a:avLst/>
          </a:prstGeom>
        </p:spPr>
      </p:pic>
      <p:pic>
        <p:nvPicPr>
          <p:cNvPr id="3" name="Picture 4" descr="Logo&#10;&#10;Description automatically generated">
            <a:extLst>
              <a:ext uri="{FF2B5EF4-FFF2-40B4-BE49-F238E27FC236}">
                <a16:creationId xmlns:a16="http://schemas.microsoft.com/office/drawing/2014/main" id="{837573D7-F3AE-48DF-AD78-65B017207AE3}"/>
              </a:ext>
            </a:extLst>
          </p:cNvPr>
          <p:cNvPicPr>
            <a:picLocks noChangeAspect="1"/>
          </p:cNvPicPr>
          <p:nvPr/>
        </p:nvPicPr>
        <p:blipFill>
          <a:blip r:embed="rId7"/>
          <a:stretch>
            <a:fillRect/>
          </a:stretch>
        </p:blipFill>
        <p:spPr>
          <a:xfrm>
            <a:off x="2796475" y="-282796"/>
            <a:ext cx="4247267" cy="1929832"/>
          </a:xfrm>
          <a:prstGeom prst="rect">
            <a:avLst/>
          </a:prstGeom>
        </p:spPr>
      </p:pic>
      <p:sp>
        <p:nvSpPr>
          <p:cNvPr id="23" name="Rectangle 22">
            <a:extLst>
              <a:ext uri="{FF2B5EF4-FFF2-40B4-BE49-F238E27FC236}">
                <a16:creationId xmlns:a16="http://schemas.microsoft.com/office/drawing/2014/main" id="{366D27CB-EACC-42F9-8801-68BD2FB9F0B0}"/>
              </a:ext>
            </a:extLst>
          </p:cNvPr>
          <p:cNvSpPr/>
          <p:nvPr/>
        </p:nvSpPr>
        <p:spPr>
          <a:xfrm>
            <a:off x="8000152" y="6333905"/>
            <a:ext cx="6096000" cy="215444"/>
          </a:xfrm>
          <a:prstGeom prst="rect">
            <a:avLst/>
          </a:prstGeom>
        </p:spPr>
        <p:txBody>
          <a:bodyPr lIns="91440" tIns="45720" rIns="91440"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r>
              <a:rPr lang="en-GB" sz="800" dirty="0">
                <a:solidFill>
                  <a:schemeClr val="bg1"/>
                </a:solidFill>
                <a:latin typeface="+mn-lt"/>
              </a:rPr>
              <a:t>UNICEF UK, registered charity England &amp; Wales (1072612) Scotland (SC043677).</a:t>
            </a:r>
          </a:p>
        </p:txBody>
      </p:sp>
      <p:pic>
        <p:nvPicPr>
          <p:cNvPr id="6" name="Picture 5" descr="Text&#10;&#10;Description automatically generated with medium confidence">
            <a:extLst>
              <a:ext uri="{FF2B5EF4-FFF2-40B4-BE49-F238E27FC236}">
                <a16:creationId xmlns:a16="http://schemas.microsoft.com/office/drawing/2014/main" id="{DD1A9B31-5DDE-5C49-993F-50388B9490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772" y="-10762"/>
            <a:ext cx="1932049" cy="169268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8549CF-49CC-FE4D-8A78-22EB56402D2B}"/>
              </a:ext>
            </a:extLst>
          </p:cNvPr>
          <p:cNvPicPr>
            <a:picLocks noChangeAspect="1"/>
          </p:cNvPicPr>
          <p:nvPr/>
        </p:nvPicPr>
        <p:blipFill>
          <a:blip r:embed="rId3"/>
          <a:stretch>
            <a:fillRect/>
          </a:stretch>
        </p:blipFill>
        <p:spPr>
          <a:xfrm>
            <a:off x="492265" y="2137263"/>
            <a:ext cx="11207471" cy="3747721"/>
          </a:xfrm>
          <a:prstGeom prst="rect">
            <a:avLst/>
          </a:prstGeom>
        </p:spPr>
      </p:pic>
      <p:sp>
        <p:nvSpPr>
          <p:cNvPr id="7" name="Straight Connector 24">
            <a:extLst>
              <a:ext uri="{FF2B5EF4-FFF2-40B4-BE49-F238E27FC236}">
                <a16:creationId xmlns:a16="http://schemas.microsoft.com/office/drawing/2014/main" id="{E7F7FAD3-643F-7E4D-B0C7-19F2789CC31C}"/>
              </a:ext>
            </a:extLst>
          </p:cNvPr>
          <p:cNvSpPr/>
          <p:nvPr/>
        </p:nvSpPr>
        <p:spPr>
          <a:xfrm>
            <a:off x="492264" y="1594642"/>
            <a:ext cx="11115325" cy="1"/>
          </a:xfrm>
          <a:prstGeom prst="line">
            <a:avLst/>
          </a:prstGeom>
          <a:ln w="44450">
            <a:solidFill>
              <a:srgbClr val="FFFFFF"/>
            </a:solidFill>
            <a:prstDash val="lgDash"/>
            <a:miter/>
          </a:ln>
        </p:spPr>
        <p:txBody>
          <a:bodyPr lIns="45718" tIns="45718" rIns="45718" bIns="45718"/>
          <a:lstStyle/>
          <a:p>
            <a:endParaRPr/>
          </a:p>
        </p:txBody>
      </p:sp>
      <p:sp>
        <p:nvSpPr>
          <p:cNvPr id="8" name="Title 1">
            <a:extLst>
              <a:ext uri="{FF2B5EF4-FFF2-40B4-BE49-F238E27FC236}">
                <a16:creationId xmlns:a16="http://schemas.microsoft.com/office/drawing/2014/main" id="{C4F49AA9-F7E2-AE4F-973F-8DA9BF8583EF}"/>
              </a:ext>
            </a:extLst>
          </p:cNvPr>
          <p:cNvSpPr txBox="1">
            <a:spLocks/>
          </p:cNvSpPr>
          <p:nvPr/>
        </p:nvSpPr>
        <p:spPr>
          <a:xfrm>
            <a:off x="359998" y="413598"/>
            <a:ext cx="11247591" cy="877105"/>
          </a:xfrm>
          <a:prstGeom prst="rect">
            <a:avLst/>
          </a:prstGeom>
        </p:spPr>
        <p:txBody>
          <a:bodyPr anchor="ctr" anchorCtr="0"/>
          <a:lstStyle>
            <a:lvl1pPr marL="0" marR="0" indent="0" algn="l" defTabSz="685800" rtl="0" latinLnBrk="0">
              <a:lnSpc>
                <a:spcPct val="90000"/>
              </a:lnSpc>
              <a:spcBef>
                <a:spcPts val="0"/>
              </a:spcBef>
              <a:spcAft>
                <a:spcPts val="0"/>
              </a:spcAft>
              <a:buClrTx/>
              <a:buSzTx/>
              <a:buFontTx/>
              <a:buNone/>
              <a:tabLst/>
              <a:defRPr sz="3600" b="1" i="0" u="none" strike="noStrike" cap="all" spc="10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hangingPunct="1"/>
            <a:r>
              <a:rPr lang="en-GB" sz="4400" dirty="0"/>
              <a:t>Your support, your rights</a:t>
            </a:r>
          </a:p>
        </p:txBody>
      </p:sp>
    </p:spTree>
    <p:extLst>
      <p:ext uri="{BB962C8B-B14F-4D97-AF65-F5344CB8AC3E}">
        <p14:creationId xmlns:p14="http://schemas.microsoft.com/office/powerpoint/2010/main" val="17106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costume&#10;&#10;Description automatically generated with medium confidence">
            <a:extLst>
              <a:ext uri="{FF2B5EF4-FFF2-40B4-BE49-F238E27FC236}">
                <a16:creationId xmlns:a16="http://schemas.microsoft.com/office/drawing/2014/main" id="{0B421C82-AD84-5141-9BF2-F786B99A4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874851"/>
            <a:ext cx="4386945" cy="5672496"/>
          </a:xfrm>
          <a:prstGeom prst="rect">
            <a:avLst/>
          </a:prstGeom>
        </p:spPr>
      </p:pic>
      <p:pic>
        <p:nvPicPr>
          <p:cNvPr id="2" name="Picture 1" descr="Graphical user interface, application&#10;&#10;Description automatically generated">
            <a:extLst>
              <a:ext uri="{FF2B5EF4-FFF2-40B4-BE49-F238E27FC236}">
                <a16:creationId xmlns:a16="http://schemas.microsoft.com/office/drawing/2014/main" id="{A2B4C89A-6082-4EF9-8EE0-B8EFAE4F7D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690" y="6051990"/>
            <a:ext cx="1371847" cy="499400"/>
          </a:xfrm>
          <a:prstGeom prst="rect">
            <a:avLst/>
          </a:prstGeom>
        </p:spPr>
      </p:pic>
      <p:pic>
        <p:nvPicPr>
          <p:cNvPr id="3" name="Picture 2">
            <a:extLst>
              <a:ext uri="{FF2B5EF4-FFF2-40B4-BE49-F238E27FC236}">
                <a16:creationId xmlns:a16="http://schemas.microsoft.com/office/drawing/2014/main" id="{A4C07841-D274-5648-AE51-BCCBCC7C5D02}"/>
              </a:ext>
            </a:extLst>
          </p:cNvPr>
          <p:cNvPicPr>
            <a:picLocks noChangeAspect="1"/>
          </p:cNvPicPr>
          <p:nvPr/>
        </p:nvPicPr>
        <p:blipFill>
          <a:blip r:embed="rId5"/>
          <a:stretch>
            <a:fillRect/>
          </a:stretch>
        </p:blipFill>
        <p:spPr>
          <a:xfrm>
            <a:off x="1098613" y="1955540"/>
            <a:ext cx="4718802" cy="2946920"/>
          </a:xfrm>
          <a:prstGeom prst="rect">
            <a:avLst/>
          </a:prstGeom>
        </p:spPr>
      </p:pic>
    </p:spTree>
    <p:extLst>
      <p:ext uri="{BB962C8B-B14F-4D97-AF65-F5344CB8AC3E}">
        <p14:creationId xmlns:p14="http://schemas.microsoft.com/office/powerpoint/2010/main" val="3898657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ACE1F41-4126-6A45-B00D-9D03C8FC9327}"/>
              </a:ext>
            </a:extLst>
          </p:cNvPr>
          <p:cNvSpPr txBox="1">
            <a:spLocks/>
          </p:cNvSpPr>
          <p:nvPr/>
        </p:nvSpPr>
        <p:spPr>
          <a:xfrm>
            <a:off x="656919" y="772765"/>
            <a:ext cx="6423819" cy="5258881"/>
          </a:xfrm>
          <a:prstGeom prst="rect">
            <a:avLst/>
          </a:prstGeom>
        </p:spPr>
        <p:txBody>
          <a:bodyPr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marL="457200" indent="-457200" algn="l" hangingPunct="1">
              <a:spcAft>
                <a:spcPts val="1800"/>
              </a:spcAft>
              <a:buFont typeface="Arial" panose="020B0604020202020204" pitchFamily="34" charset="0"/>
              <a:buChar char="•"/>
            </a:pPr>
            <a:r>
              <a:rPr lang="en-GB" sz="2400" b="0" dirty="0"/>
              <a:t>What does it mean to have a group that feels ‘safe’?</a:t>
            </a:r>
          </a:p>
          <a:p>
            <a:pPr marL="457200" indent="-457200" algn="l" hangingPunct="1">
              <a:spcAft>
                <a:spcPts val="1800"/>
              </a:spcAft>
              <a:buFont typeface="Arial" panose="020B0604020202020204" pitchFamily="34" charset="0"/>
              <a:buChar char="•"/>
            </a:pPr>
            <a:r>
              <a:rPr lang="en-GB" sz="2400" b="0" dirty="0"/>
              <a:t>Why is it important that we create a classroom or space where everyone feels safe and ready to learn?</a:t>
            </a:r>
          </a:p>
          <a:p>
            <a:pPr marL="457200" indent="-457200" algn="l" hangingPunct="1">
              <a:spcAft>
                <a:spcPts val="1800"/>
              </a:spcAft>
              <a:buFont typeface="Arial" panose="020B0604020202020204" pitchFamily="34" charset="0"/>
              <a:buChar char="•"/>
            </a:pPr>
            <a:r>
              <a:rPr lang="en-GB" sz="2400" b="0" dirty="0"/>
              <a:t>How do you want the other children in this group to treat you this year so you can feel safe?</a:t>
            </a:r>
          </a:p>
          <a:p>
            <a:pPr marL="457200" indent="-457200" algn="l" hangingPunct="1">
              <a:spcAft>
                <a:spcPts val="1800"/>
              </a:spcAft>
              <a:buFont typeface="Arial" panose="020B0604020202020204" pitchFamily="34" charset="0"/>
              <a:buChar char="•"/>
            </a:pPr>
            <a:r>
              <a:rPr lang="en-GB" sz="2400" b="0" dirty="0"/>
              <a:t>What are some ways we can check in with each other?</a:t>
            </a:r>
          </a:p>
        </p:txBody>
      </p:sp>
      <p:pic>
        <p:nvPicPr>
          <p:cNvPr id="2" name="Picture 1" descr="Graphical user interface, application&#10;&#10;Description automatically generated">
            <a:extLst>
              <a:ext uri="{FF2B5EF4-FFF2-40B4-BE49-F238E27FC236}">
                <a16:creationId xmlns:a16="http://schemas.microsoft.com/office/drawing/2014/main" id="{423BD918-F87B-4970-9480-BEB5E1C12D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690" y="6051990"/>
            <a:ext cx="1371847" cy="499400"/>
          </a:xfrm>
          <a:prstGeom prst="rect">
            <a:avLst/>
          </a:prstGeom>
        </p:spPr>
      </p:pic>
      <p:grpSp>
        <p:nvGrpSpPr>
          <p:cNvPr id="4" name="Group 3">
            <a:extLst>
              <a:ext uri="{FF2B5EF4-FFF2-40B4-BE49-F238E27FC236}">
                <a16:creationId xmlns:a16="http://schemas.microsoft.com/office/drawing/2014/main" id="{1BB2B4D5-B920-A54D-B27F-029E2A0481F5}"/>
              </a:ext>
            </a:extLst>
          </p:cNvPr>
          <p:cNvGrpSpPr/>
          <p:nvPr/>
        </p:nvGrpSpPr>
        <p:grpSpPr>
          <a:xfrm>
            <a:off x="6573444" y="570156"/>
            <a:ext cx="6015781" cy="6041602"/>
            <a:chOff x="6573444" y="570156"/>
            <a:chExt cx="6015781" cy="6041602"/>
          </a:xfrm>
        </p:grpSpPr>
        <p:grpSp>
          <p:nvGrpSpPr>
            <p:cNvPr id="3" name="Group 2">
              <a:extLst>
                <a:ext uri="{FF2B5EF4-FFF2-40B4-BE49-F238E27FC236}">
                  <a16:creationId xmlns:a16="http://schemas.microsoft.com/office/drawing/2014/main" id="{85EE1185-BBFF-D445-8F00-9170637CDE87}"/>
                </a:ext>
              </a:extLst>
            </p:cNvPr>
            <p:cNvGrpSpPr/>
            <p:nvPr/>
          </p:nvGrpSpPr>
          <p:grpSpPr>
            <a:xfrm>
              <a:off x="7220710" y="5635580"/>
              <a:ext cx="5368515" cy="976178"/>
              <a:chOff x="7220710" y="5635580"/>
              <a:chExt cx="5368515" cy="976178"/>
            </a:xfrm>
          </p:grpSpPr>
          <p:sp>
            <p:nvSpPr>
              <p:cNvPr id="5" name="Oval 4">
                <a:extLst>
                  <a:ext uri="{FF2B5EF4-FFF2-40B4-BE49-F238E27FC236}">
                    <a16:creationId xmlns:a16="http://schemas.microsoft.com/office/drawing/2014/main" id="{CA5AC4D3-9C85-3945-9267-D77DC15D11F5}"/>
                  </a:ext>
                </a:extLst>
              </p:cNvPr>
              <p:cNvSpPr/>
              <p:nvPr/>
            </p:nvSpPr>
            <p:spPr>
              <a:xfrm>
                <a:off x="7220710" y="5649396"/>
                <a:ext cx="4651501" cy="764499"/>
              </a:xfrm>
              <a:prstGeom prst="ellipse">
                <a:avLst/>
              </a:prstGeom>
              <a:solidFill>
                <a:schemeClr val="tx1">
                  <a:alpha val="78000"/>
                </a:schemeClr>
              </a:solidFill>
              <a:ln w="25400" cap="flat">
                <a:solidFill>
                  <a:schemeClr val="accent1"/>
                </a:solidFill>
                <a:prstDash val="solid"/>
                <a:round/>
              </a:ln>
              <a:effectLst>
                <a:softEdge rad="266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sp>
            <p:nvSpPr>
              <p:cNvPr id="9" name="Oval 8">
                <a:extLst>
                  <a:ext uri="{FF2B5EF4-FFF2-40B4-BE49-F238E27FC236}">
                    <a16:creationId xmlns:a16="http://schemas.microsoft.com/office/drawing/2014/main" id="{68E78013-B7B8-8F40-9064-CBF6ACE8F15F}"/>
                  </a:ext>
                </a:extLst>
              </p:cNvPr>
              <p:cNvSpPr/>
              <p:nvPr/>
            </p:nvSpPr>
            <p:spPr>
              <a:xfrm>
                <a:off x="7250690" y="5847259"/>
                <a:ext cx="2240774" cy="764499"/>
              </a:xfrm>
              <a:prstGeom prst="ellipse">
                <a:avLst/>
              </a:prstGeom>
              <a:solidFill>
                <a:schemeClr val="tx1">
                  <a:alpha val="71000"/>
                </a:schemeClr>
              </a:solidFill>
              <a:ln w="25400" cap="flat">
                <a:solidFill>
                  <a:schemeClr val="accent1"/>
                </a:solidFill>
                <a:prstDash val="solid"/>
                <a:round/>
              </a:ln>
              <a:effectLst>
                <a:softEdge rad="3175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12" name="Oval 11">
                <a:extLst>
                  <a:ext uri="{FF2B5EF4-FFF2-40B4-BE49-F238E27FC236}">
                    <a16:creationId xmlns:a16="http://schemas.microsoft.com/office/drawing/2014/main" id="{D253C90A-8535-4643-8DCF-5BCB8886AEC0}"/>
                  </a:ext>
                </a:extLst>
              </p:cNvPr>
              <p:cNvSpPr/>
              <p:nvPr/>
            </p:nvSpPr>
            <p:spPr>
              <a:xfrm>
                <a:off x="9084039" y="5635580"/>
                <a:ext cx="3505186" cy="764499"/>
              </a:xfrm>
              <a:prstGeom prst="ellipse">
                <a:avLst/>
              </a:prstGeom>
              <a:solidFill>
                <a:schemeClr val="tx1">
                  <a:alpha val="34000"/>
                </a:schemeClr>
              </a:solidFill>
              <a:ln w="25400" cap="flat">
                <a:solidFill>
                  <a:schemeClr val="accent1"/>
                </a:solidFill>
                <a:prstDash val="solid"/>
                <a:round/>
              </a:ln>
              <a:effectLst>
                <a:softEdge rad="3556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grpSp>
        <p:pic>
          <p:nvPicPr>
            <p:cNvPr id="11" name="Picture 10" descr="A person in a costume&#10;&#10;Description automatically generated with low confidence">
              <a:extLst>
                <a:ext uri="{FF2B5EF4-FFF2-40B4-BE49-F238E27FC236}">
                  <a16:creationId xmlns:a16="http://schemas.microsoft.com/office/drawing/2014/main" id="{06F27F6B-934F-3642-8EC0-EB5461C91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444" y="570156"/>
              <a:ext cx="4684170" cy="5936264"/>
            </a:xfrm>
            <a:prstGeom prst="rect">
              <a:avLst/>
            </a:prstGeom>
          </p:spPr>
        </p:pic>
      </p:grpSp>
    </p:spTree>
    <p:extLst>
      <p:ext uri="{BB962C8B-B14F-4D97-AF65-F5344CB8AC3E}">
        <p14:creationId xmlns:p14="http://schemas.microsoft.com/office/powerpoint/2010/main" val="833484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costume&#10;&#10;Description automatically generated with medium confidence">
            <a:extLst>
              <a:ext uri="{FF2B5EF4-FFF2-40B4-BE49-F238E27FC236}">
                <a16:creationId xmlns:a16="http://schemas.microsoft.com/office/drawing/2014/main" id="{3AFD2041-CF42-7647-8BDA-9FC4D18AA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514" y="546848"/>
            <a:ext cx="4757383" cy="5902460"/>
          </a:xfrm>
          <a:prstGeom prst="rect">
            <a:avLst/>
          </a:prstGeom>
        </p:spPr>
      </p:pic>
      <p:pic>
        <p:nvPicPr>
          <p:cNvPr id="11" name="Picture 10" descr="A picture containing food, sandwich, snack food, bread&#10;&#10;Description automatically generated">
            <a:extLst>
              <a:ext uri="{FF2B5EF4-FFF2-40B4-BE49-F238E27FC236}">
                <a16:creationId xmlns:a16="http://schemas.microsoft.com/office/drawing/2014/main" id="{FFBDC031-DE39-F741-91F3-FF44CF2615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84266">
            <a:off x="5395064" y="4559834"/>
            <a:ext cx="1401871" cy="1630082"/>
          </a:xfrm>
          <a:prstGeom prst="rect">
            <a:avLst/>
          </a:prstGeom>
        </p:spPr>
      </p:pic>
      <p:pic>
        <p:nvPicPr>
          <p:cNvPr id="9" name="Picture 8" descr="A picture containing food, sandwich, snack food, bread&#10;&#10;Description automatically generated">
            <a:extLst>
              <a:ext uri="{FF2B5EF4-FFF2-40B4-BE49-F238E27FC236}">
                <a16:creationId xmlns:a16="http://schemas.microsoft.com/office/drawing/2014/main" id="{C722D3E3-1ECE-4E4C-A39E-9098321313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07185">
            <a:off x="5659745" y="4378782"/>
            <a:ext cx="1401871" cy="1630082"/>
          </a:xfrm>
          <a:prstGeom prst="rect">
            <a:avLst/>
          </a:prstGeom>
        </p:spPr>
      </p:pic>
      <p:pic>
        <p:nvPicPr>
          <p:cNvPr id="2" name="Picture 1" descr="Graphical user interface, application&#10;&#10;Description automatically generated">
            <a:extLst>
              <a:ext uri="{FF2B5EF4-FFF2-40B4-BE49-F238E27FC236}">
                <a16:creationId xmlns:a16="http://schemas.microsoft.com/office/drawing/2014/main" id="{D2E32E92-AB8C-4561-9D76-5C3FA70B80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690" y="6051990"/>
            <a:ext cx="1371847" cy="499400"/>
          </a:xfrm>
          <a:prstGeom prst="rect">
            <a:avLst/>
          </a:prstGeom>
        </p:spPr>
      </p:pic>
      <p:pic>
        <p:nvPicPr>
          <p:cNvPr id="5" name="Picture 4">
            <a:extLst>
              <a:ext uri="{FF2B5EF4-FFF2-40B4-BE49-F238E27FC236}">
                <a16:creationId xmlns:a16="http://schemas.microsoft.com/office/drawing/2014/main" id="{577EC6DE-0DD4-034A-8C99-989775DA9534}"/>
              </a:ext>
            </a:extLst>
          </p:cNvPr>
          <p:cNvPicPr>
            <a:picLocks noChangeAspect="1"/>
          </p:cNvPicPr>
          <p:nvPr/>
        </p:nvPicPr>
        <p:blipFill>
          <a:blip r:embed="rId6"/>
          <a:stretch>
            <a:fillRect/>
          </a:stretch>
        </p:blipFill>
        <p:spPr>
          <a:xfrm>
            <a:off x="985403" y="1557784"/>
            <a:ext cx="5169479" cy="1148773"/>
          </a:xfrm>
          <a:prstGeom prst="rect">
            <a:avLst/>
          </a:prstGeom>
        </p:spPr>
      </p:pic>
    </p:spTree>
    <p:extLst>
      <p:ext uri="{BB962C8B-B14F-4D97-AF65-F5344CB8AC3E}">
        <p14:creationId xmlns:p14="http://schemas.microsoft.com/office/powerpoint/2010/main" val="206862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blue, orange&#10;&#10;Description automatically generated">
            <a:extLst>
              <a:ext uri="{FF2B5EF4-FFF2-40B4-BE49-F238E27FC236}">
                <a16:creationId xmlns:a16="http://schemas.microsoft.com/office/drawing/2014/main" id="{CB8F6F74-E449-BE4C-9D91-9FF420C1D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101" y="2485565"/>
            <a:ext cx="8018797" cy="4772015"/>
          </a:xfrm>
          <a:prstGeom prst="rect">
            <a:avLst/>
          </a:prstGeom>
        </p:spPr>
      </p:pic>
      <p:sp>
        <p:nvSpPr>
          <p:cNvPr id="9" name="TextBox 8">
            <a:extLst>
              <a:ext uri="{FF2B5EF4-FFF2-40B4-BE49-F238E27FC236}">
                <a16:creationId xmlns:a16="http://schemas.microsoft.com/office/drawing/2014/main" id="{7FF8D0C7-4CF3-8745-8018-6FAD982980A5}"/>
              </a:ext>
            </a:extLst>
          </p:cNvPr>
          <p:cNvSpPr txBox="1"/>
          <p:nvPr/>
        </p:nvSpPr>
        <p:spPr>
          <a:xfrm>
            <a:off x="631102" y="418253"/>
            <a:ext cx="5872086" cy="2677656"/>
          </a:xfrm>
          <a:prstGeom prst="rect">
            <a:avLst/>
          </a:prstGeom>
          <a:noFill/>
        </p:spPr>
        <p:txBody>
          <a:bodyPr wrap="square" lIns="91440" tIns="45720" rIns="91440" bIns="45720" rtlCol="0" anchor="t">
            <a:spAutoFit/>
          </a:bodyPr>
          <a:lstStyle/>
          <a:p>
            <a:r>
              <a:rPr lang="en-GB" sz="2800" dirty="0">
                <a:solidFill>
                  <a:srgbClr val="FFFFFF"/>
                </a:solidFill>
                <a:latin typeface="Arial" panose="020B0604020202020204" pitchFamily="34" charset="0"/>
                <a:cs typeface="Arial" panose="020B0604020202020204" pitchFamily="34" charset="0"/>
              </a:rPr>
              <a:t>Name...</a:t>
            </a:r>
          </a:p>
          <a:p>
            <a:r>
              <a:rPr lang="en-GB" sz="2800" dirty="0">
                <a:solidFill>
                  <a:srgbClr val="FFFFFF"/>
                </a:solidFill>
                <a:latin typeface="Arial" panose="020B0604020202020204" pitchFamily="34" charset="0"/>
                <a:cs typeface="Arial" panose="020B0604020202020204" pitchFamily="34" charset="0"/>
              </a:rPr>
              <a:t>• 5 things you can </a:t>
            </a:r>
            <a:r>
              <a:rPr lang="en-GB" sz="2800" b="1" dirty="0">
                <a:solidFill>
                  <a:srgbClr val="FFFFFF"/>
                </a:solidFill>
                <a:latin typeface="Arial" panose="020B0604020202020204" pitchFamily="34" charset="0"/>
                <a:cs typeface="Arial" panose="020B0604020202020204" pitchFamily="34" charset="0"/>
              </a:rPr>
              <a:t>SEE</a:t>
            </a:r>
          </a:p>
          <a:p>
            <a:r>
              <a:rPr lang="en-GB" sz="2800" dirty="0">
                <a:solidFill>
                  <a:srgbClr val="FFFFFF"/>
                </a:solidFill>
                <a:latin typeface="Arial" panose="020B0604020202020204" pitchFamily="34" charset="0"/>
                <a:cs typeface="Arial" panose="020B0604020202020204" pitchFamily="34" charset="0"/>
              </a:rPr>
              <a:t>• 4 things you can </a:t>
            </a:r>
            <a:r>
              <a:rPr lang="en-GB" sz="2800" b="1" dirty="0">
                <a:solidFill>
                  <a:srgbClr val="FFFFFF"/>
                </a:solidFill>
                <a:latin typeface="Arial" panose="020B0604020202020204" pitchFamily="34" charset="0"/>
                <a:cs typeface="Arial" panose="020B0604020202020204" pitchFamily="34" charset="0"/>
              </a:rPr>
              <a:t>FEEL</a:t>
            </a:r>
          </a:p>
          <a:p>
            <a:r>
              <a:rPr lang="en-GB" sz="2800" dirty="0">
                <a:solidFill>
                  <a:srgbClr val="FFFFFF"/>
                </a:solidFill>
                <a:latin typeface="Arial"/>
                <a:cs typeface="Arial"/>
              </a:rPr>
              <a:t>• 3 things you can </a:t>
            </a:r>
            <a:r>
              <a:rPr lang="en-GB" sz="2800" b="1" dirty="0">
                <a:solidFill>
                  <a:srgbClr val="FFFFFF"/>
                </a:solidFill>
                <a:latin typeface="Arial"/>
                <a:cs typeface="Arial"/>
              </a:rPr>
              <a:t>HEAR</a:t>
            </a:r>
          </a:p>
          <a:p>
            <a:r>
              <a:rPr lang="en-GB" sz="2800" dirty="0">
                <a:solidFill>
                  <a:srgbClr val="FFFFFF"/>
                </a:solidFill>
                <a:latin typeface="Arial" panose="020B0604020202020204" pitchFamily="34" charset="0"/>
                <a:cs typeface="Arial" panose="020B0604020202020204" pitchFamily="34" charset="0"/>
              </a:rPr>
              <a:t>• 2 things you can </a:t>
            </a:r>
            <a:r>
              <a:rPr lang="en-GB" sz="2800" b="1" dirty="0">
                <a:solidFill>
                  <a:srgbClr val="FFFFFF"/>
                </a:solidFill>
                <a:latin typeface="Arial" panose="020B0604020202020204" pitchFamily="34" charset="0"/>
                <a:cs typeface="Arial" panose="020B0604020202020204" pitchFamily="34" charset="0"/>
              </a:rPr>
              <a:t>SMELL</a:t>
            </a:r>
          </a:p>
          <a:p>
            <a:r>
              <a:rPr lang="en-GB" sz="2800" dirty="0">
                <a:solidFill>
                  <a:srgbClr val="FFFFFF"/>
                </a:solidFill>
                <a:latin typeface="Arial" panose="020B0604020202020204" pitchFamily="34" charset="0"/>
                <a:cs typeface="Arial" panose="020B0604020202020204" pitchFamily="34" charset="0"/>
              </a:rPr>
              <a:t>• 1 thing you can </a:t>
            </a:r>
            <a:r>
              <a:rPr lang="en-GB" sz="2800" b="1" dirty="0">
                <a:solidFill>
                  <a:srgbClr val="FFFFFF"/>
                </a:solidFill>
                <a:latin typeface="Arial" panose="020B0604020202020204" pitchFamily="34" charset="0"/>
                <a:cs typeface="Arial" panose="020B0604020202020204" pitchFamily="34" charset="0"/>
              </a:rPr>
              <a:t>TASTE</a:t>
            </a:r>
            <a:endParaRPr lang="en-US" sz="2800" b="1" dirty="0">
              <a:solidFill>
                <a:srgbClr val="FFFFFF"/>
              </a:solidFill>
              <a:latin typeface="Arial" panose="020B0604020202020204" pitchFamily="34" charset="0"/>
              <a:cs typeface="Arial" panose="020B0604020202020204" pitchFamily="34" charset="0"/>
            </a:endParaRPr>
          </a:p>
        </p:txBody>
      </p:sp>
      <p:pic>
        <p:nvPicPr>
          <p:cNvPr id="2" name="Picture 1" descr="Graphical user interface, application&#10;&#10;Description automatically generated">
            <a:extLst>
              <a:ext uri="{FF2B5EF4-FFF2-40B4-BE49-F238E27FC236}">
                <a16:creationId xmlns:a16="http://schemas.microsoft.com/office/drawing/2014/main" id="{FADF485D-0628-4AFF-A73B-949682D882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690" y="6051990"/>
            <a:ext cx="1371847" cy="499400"/>
          </a:xfrm>
          <a:prstGeom prst="rect">
            <a:avLst/>
          </a:prstGeom>
        </p:spPr>
      </p:pic>
    </p:spTree>
    <p:extLst>
      <p:ext uri="{BB962C8B-B14F-4D97-AF65-F5344CB8AC3E}">
        <p14:creationId xmlns:p14="http://schemas.microsoft.com/office/powerpoint/2010/main" val="89313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E57F88-CC1B-254A-8668-55DDA07EBA2F}"/>
              </a:ext>
            </a:extLst>
          </p:cNvPr>
          <p:cNvGrpSpPr/>
          <p:nvPr/>
        </p:nvGrpSpPr>
        <p:grpSpPr>
          <a:xfrm>
            <a:off x="4129639" y="762247"/>
            <a:ext cx="4674880" cy="4674880"/>
            <a:chOff x="4129639" y="762247"/>
            <a:chExt cx="4674880" cy="4674880"/>
          </a:xfrm>
        </p:grpSpPr>
        <p:sp>
          <p:nvSpPr>
            <p:cNvPr id="131" name="Circle"/>
            <p:cNvSpPr/>
            <p:nvPr/>
          </p:nvSpPr>
          <p:spPr>
            <a:xfrm>
              <a:off x="5886062" y="2535541"/>
              <a:ext cx="1162034" cy="1162034"/>
            </a:xfrm>
            <a:prstGeom prst="ellipse">
              <a:avLst/>
            </a:prstGeom>
            <a:ln w="38100">
              <a:solidFill>
                <a:srgbClr val="FF9933"/>
              </a:solidFill>
              <a:miter/>
            </a:ln>
          </p:spPr>
          <p:txBody>
            <a:bodyPr lIns="45718" tIns="45718" rIns="45718" bIns="45718" anchor="ctr"/>
            <a:lstStyle/>
            <a:p>
              <a:endParaRPr/>
            </a:p>
          </p:txBody>
        </p:sp>
        <p:sp>
          <p:nvSpPr>
            <p:cNvPr id="10" name="Circle">
              <a:extLst>
                <a:ext uri="{FF2B5EF4-FFF2-40B4-BE49-F238E27FC236}">
                  <a16:creationId xmlns:a16="http://schemas.microsoft.com/office/drawing/2014/main" id="{FDE7E1DB-967C-5344-943C-11DB68F264B8}"/>
                </a:ext>
              </a:extLst>
            </p:cNvPr>
            <p:cNvSpPr/>
            <p:nvPr/>
          </p:nvSpPr>
          <p:spPr>
            <a:xfrm>
              <a:off x="6190346" y="2839826"/>
              <a:ext cx="553467" cy="553467"/>
            </a:xfrm>
            <a:prstGeom prst="ellipse">
              <a:avLst/>
            </a:prstGeom>
            <a:ln w="38100">
              <a:solidFill>
                <a:srgbClr val="FF9933"/>
              </a:solidFill>
              <a:miter/>
            </a:ln>
          </p:spPr>
          <p:txBody>
            <a:bodyPr lIns="45718" tIns="45718" rIns="45718" bIns="45718" anchor="ctr"/>
            <a:lstStyle/>
            <a:p>
              <a:endParaRPr/>
            </a:p>
          </p:txBody>
        </p:sp>
        <p:sp>
          <p:nvSpPr>
            <p:cNvPr id="11" name="Circle">
              <a:extLst>
                <a:ext uri="{FF2B5EF4-FFF2-40B4-BE49-F238E27FC236}">
                  <a16:creationId xmlns:a16="http://schemas.microsoft.com/office/drawing/2014/main" id="{F9C81046-D8C9-3341-942A-CC59C0F0CA42}"/>
                </a:ext>
              </a:extLst>
            </p:cNvPr>
            <p:cNvSpPr/>
            <p:nvPr/>
          </p:nvSpPr>
          <p:spPr>
            <a:xfrm>
              <a:off x="5571483" y="2220963"/>
              <a:ext cx="1791192" cy="1791192"/>
            </a:xfrm>
            <a:prstGeom prst="ellipse">
              <a:avLst/>
            </a:prstGeom>
            <a:ln w="38100">
              <a:solidFill>
                <a:srgbClr val="FF9933"/>
              </a:solidFill>
              <a:miter/>
            </a:ln>
          </p:spPr>
          <p:txBody>
            <a:bodyPr lIns="45718" tIns="45718" rIns="45718" bIns="45718" anchor="ctr"/>
            <a:lstStyle/>
            <a:p>
              <a:endParaRPr/>
            </a:p>
          </p:txBody>
        </p:sp>
        <p:sp>
          <p:nvSpPr>
            <p:cNvPr id="12" name="Circle">
              <a:extLst>
                <a:ext uri="{FF2B5EF4-FFF2-40B4-BE49-F238E27FC236}">
                  <a16:creationId xmlns:a16="http://schemas.microsoft.com/office/drawing/2014/main" id="{8C594A64-84D1-E946-B1F8-EB73CFEDEC30}"/>
                </a:ext>
              </a:extLst>
            </p:cNvPr>
            <p:cNvSpPr/>
            <p:nvPr/>
          </p:nvSpPr>
          <p:spPr>
            <a:xfrm>
              <a:off x="5182381" y="1831860"/>
              <a:ext cx="2569396" cy="2569396"/>
            </a:xfrm>
            <a:prstGeom prst="ellipse">
              <a:avLst/>
            </a:prstGeom>
            <a:ln w="38100">
              <a:solidFill>
                <a:srgbClr val="FF9933"/>
              </a:solidFill>
              <a:miter/>
            </a:ln>
          </p:spPr>
          <p:txBody>
            <a:bodyPr lIns="45718" tIns="45718" rIns="45718" bIns="45718" anchor="ctr"/>
            <a:lstStyle/>
            <a:p>
              <a:endParaRPr/>
            </a:p>
          </p:txBody>
        </p:sp>
        <p:sp>
          <p:nvSpPr>
            <p:cNvPr id="13" name="Circle">
              <a:extLst>
                <a:ext uri="{FF2B5EF4-FFF2-40B4-BE49-F238E27FC236}">
                  <a16:creationId xmlns:a16="http://schemas.microsoft.com/office/drawing/2014/main" id="{22F7428E-F32E-BD4D-8730-FD38019F772F}"/>
                </a:ext>
              </a:extLst>
            </p:cNvPr>
            <p:cNvSpPr/>
            <p:nvPr/>
          </p:nvSpPr>
          <p:spPr>
            <a:xfrm>
              <a:off x="4792301" y="1412944"/>
              <a:ext cx="3349556" cy="3349556"/>
            </a:xfrm>
            <a:prstGeom prst="ellipse">
              <a:avLst/>
            </a:prstGeom>
            <a:ln w="38100">
              <a:solidFill>
                <a:srgbClr val="FF9933"/>
              </a:solidFill>
              <a:miter/>
            </a:ln>
          </p:spPr>
          <p:txBody>
            <a:bodyPr lIns="45718" tIns="45718" rIns="45718" bIns="45718" anchor="ctr"/>
            <a:lstStyle/>
            <a:p>
              <a:endParaRPr dirty="0"/>
            </a:p>
          </p:txBody>
        </p:sp>
        <p:sp>
          <p:nvSpPr>
            <p:cNvPr id="24" name="Circle">
              <a:extLst>
                <a:ext uri="{FF2B5EF4-FFF2-40B4-BE49-F238E27FC236}">
                  <a16:creationId xmlns:a16="http://schemas.microsoft.com/office/drawing/2014/main" id="{6DCE97C1-7F53-2046-AA86-366645784C56}"/>
                </a:ext>
              </a:extLst>
            </p:cNvPr>
            <p:cNvSpPr/>
            <p:nvPr/>
          </p:nvSpPr>
          <p:spPr>
            <a:xfrm>
              <a:off x="4447854" y="1086520"/>
              <a:ext cx="4038450" cy="4038450"/>
            </a:xfrm>
            <a:prstGeom prst="ellipse">
              <a:avLst/>
            </a:prstGeom>
            <a:ln w="38100">
              <a:solidFill>
                <a:srgbClr val="FF9933"/>
              </a:solidFill>
              <a:miter/>
            </a:ln>
          </p:spPr>
          <p:txBody>
            <a:bodyPr lIns="45718" tIns="45718" rIns="45718" bIns="45718" anchor="ctr"/>
            <a:lstStyle/>
            <a:p>
              <a:endParaRPr/>
            </a:p>
          </p:txBody>
        </p:sp>
        <p:sp>
          <p:nvSpPr>
            <p:cNvPr id="29" name="Circle">
              <a:extLst>
                <a:ext uri="{FF2B5EF4-FFF2-40B4-BE49-F238E27FC236}">
                  <a16:creationId xmlns:a16="http://schemas.microsoft.com/office/drawing/2014/main" id="{3BAF8CFB-B4EF-B84C-A120-166CF44B0B12}"/>
                </a:ext>
              </a:extLst>
            </p:cNvPr>
            <p:cNvSpPr/>
            <p:nvPr/>
          </p:nvSpPr>
          <p:spPr>
            <a:xfrm>
              <a:off x="4129639" y="762247"/>
              <a:ext cx="4674880" cy="4674880"/>
            </a:xfrm>
            <a:prstGeom prst="ellipse">
              <a:avLst/>
            </a:prstGeom>
            <a:ln w="38100">
              <a:solidFill>
                <a:srgbClr val="FF9933"/>
              </a:solidFill>
              <a:miter/>
            </a:ln>
          </p:spPr>
          <p:txBody>
            <a:bodyPr lIns="45718" tIns="45718" rIns="45718" bIns="45718" anchor="ctr"/>
            <a:lstStyle/>
            <a:p>
              <a:endParaRPr/>
            </a:p>
          </p:txBody>
        </p:sp>
      </p:grpSp>
      <p:cxnSp>
        <p:nvCxnSpPr>
          <p:cNvPr id="5" name="Straight Connector 4">
            <a:extLst>
              <a:ext uri="{FF2B5EF4-FFF2-40B4-BE49-F238E27FC236}">
                <a16:creationId xmlns:a16="http://schemas.microsoft.com/office/drawing/2014/main" id="{47B4A5CA-9B1A-1942-8A86-A7A3562FB760}"/>
              </a:ext>
            </a:extLst>
          </p:cNvPr>
          <p:cNvCxnSpPr>
            <a:cxnSpLocks/>
          </p:cNvCxnSpPr>
          <p:nvPr/>
        </p:nvCxnSpPr>
        <p:spPr>
          <a:xfrm flipH="1">
            <a:off x="6437835" y="1439629"/>
            <a:ext cx="3057859" cy="1705023"/>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18" name="Title 1">
            <a:extLst>
              <a:ext uri="{FF2B5EF4-FFF2-40B4-BE49-F238E27FC236}">
                <a16:creationId xmlns:a16="http://schemas.microsoft.com/office/drawing/2014/main" id="{54C7A58B-8243-F746-9FE2-2A756B2BCE74}"/>
              </a:ext>
            </a:extLst>
          </p:cNvPr>
          <p:cNvSpPr txBox="1">
            <a:spLocks/>
          </p:cNvSpPr>
          <p:nvPr/>
        </p:nvSpPr>
        <p:spPr>
          <a:xfrm>
            <a:off x="9597242" y="2021904"/>
            <a:ext cx="1952964" cy="1263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1. Me (or another child that might need support) </a:t>
            </a:r>
          </a:p>
        </p:txBody>
      </p:sp>
      <p:sp>
        <p:nvSpPr>
          <p:cNvPr id="17" name="Title 1">
            <a:extLst>
              <a:ext uri="{FF2B5EF4-FFF2-40B4-BE49-F238E27FC236}">
                <a16:creationId xmlns:a16="http://schemas.microsoft.com/office/drawing/2014/main" id="{E8D76196-6F63-4041-BD67-E3CEE3878CEC}"/>
              </a:ext>
            </a:extLst>
          </p:cNvPr>
          <p:cNvSpPr txBox="1">
            <a:spLocks/>
          </p:cNvSpPr>
          <p:nvPr/>
        </p:nvSpPr>
        <p:spPr>
          <a:xfrm>
            <a:off x="641793" y="525797"/>
            <a:ext cx="3770313" cy="2508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2200" b="0" dirty="0">
                <a:solidFill>
                  <a:schemeClr val="tx1">
                    <a:lumMod val="85000"/>
                    <a:lumOff val="15000"/>
                  </a:schemeClr>
                </a:solidFill>
              </a:rPr>
              <a:t>Draw </a:t>
            </a:r>
            <a:r>
              <a:rPr lang="en-GB" sz="2200" dirty="0">
                <a:solidFill>
                  <a:srgbClr val="00AEEF"/>
                </a:solidFill>
              </a:rPr>
              <a:t>yourself</a:t>
            </a:r>
            <a:r>
              <a:rPr lang="en-GB" sz="2200" b="0" dirty="0">
                <a:solidFill>
                  <a:schemeClr val="tx1">
                    <a:lumMod val="85000"/>
                    <a:lumOff val="15000"/>
                  </a:schemeClr>
                </a:solidFill>
              </a:rPr>
              <a:t> – or another child that might need support – at the centre</a:t>
            </a:r>
          </a:p>
        </p:txBody>
      </p:sp>
      <p:pic>
        <p:nvPicPr>
          <p:cNvPr id="6" name="Picture 5">
            <a:extLst>
              <a:ext uri="{FF2B5EF4-FFF2-40B4-BE49-F238E27FC236}">
                <a16:creationId xmlns:a16="http://schemas.microsoft.com/office/drawing/2014/main" id="{2505F6FD-0C01-9141-8030-756149E6BA87}"/>
              </a:ext>
            </a:extLst>
          </p:cNvPr>
          <p:cNvPicPr>
            <a:picLocks noChangeAspect="1"/>
          </p:cNvPicPr>
          <p:nvPr/>
        </p:nvPicPr>
        <p:blipFill>
          <a:blip r:embed="rId3"/>
          <a:stretch>
            <a:fillRect/>
          </a:stretch>
        </p:blipFill>
        <p:spPr>
          <a:xfrm>
            <a:off x="9688456" y="762247"/>
            <a:ext cx="584028" cy="1104255"/>
          </a:xfrm>
          <a:prstGeom prst="rect">
            <a:avLst/>
          </a:prstGeom>
        </p:spPr>
      </p:pic>
    </p:spTree>
    <p:extLst>
      <p:ext uri="{BB962C8B-B14F-4D97-AF65-F5344CB8AC3E}">
        <p14:creationId xmlns:p14="http://schemas.microsoft.com/office/powerpoint/2010/main" val="41418412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E57F88-CC1B-254A-8668-55DDA07EBA2F}"/>
              </a:ext>
            </a:extLst>
          </p:cNvPr>
          <p:cNvGrpSpPr/>
          <p:nvPr/>
        </p:nvGrpSpPr>
        <p:grpSpPr>
          <a:xfrm>
            <a:off x="4129639" y="762247"/>
            <a:ext cx="4674880" cy="4674880"/>
            <a:chOff x="4129639" y="762247"/>
            <a:chExt cx="4674880" cy="4674880"/>
          </a:xfrm>
        </p:grpSpPr>
        <p:sp>
          <p:nvSpPr>
            <p:cNvPr id="131" name="Circle"/>
            <p:cNvSpPr/>
            <p:nvPr/>
          </p:nvSpPr>
          <p:spPr>
            <a:xfrm>
              <a:off x="5886062" y="2535541"/>
              <a:ext cx="1162034" cy="1162034"/>
            </a:xfrm>
            <a:prstGeom prst="ellipse">
              <a:avLst/>
            </a:prstGeom>
            <a:ln w="38100">
              <a:solidFill>
                <a:srgbClr val="FF9933"/>
              </a:solidFill>
              <a:miter/>
            </a:ln>
          </p:spPr>
          <p:txBody>
            <a:bodyPr lIns="45718" tIns="45718" rIns="45718" bIns="45718" anchor="ctr"/>
            <a:lstStyle/>
            <a:p>
              <a:endParaRPr/>
            </a:p>
          </p:txBody>
        </p:sp>
        <p:sp>
          <p:nvSpPr>
            <p:cNvPr id="10" name="Circle">
              <a:extLst>
                <a:ext uri="{FF2B5EF4-FFF2-40B4-BE49-F238E27FC236}">
                  <a16:creationId xmlns:a16="http://schemas.microsoft.com/office/drawing/2014/main" id="{FDE7E1DB-967C-5344-943C-11DB68F264B8}"/>
                </a:ext>
              </a:extLst>
            </p:cNvPr>
            <p:cNvSpPr/>
            <p:nvPr/>
          </p:nvSpPr>
          <p:spPr>
            <a:xfrm>
              <a:off x="6190346" y="2839826"/>
              <a:ext cx="553467" cy="553467"/>
            </a:xfrm>
            <a:prstGeom prst="ellipse">
              <a:avLst/>
            </a:prstGeom>
            <a:ln w="38100">
              <a:solidFill>
                <a:srgbClr val="FF9933"/>
              </a:solidFill>
              <a:miter/>
            </a:ln>
          </p:spPr>
          <p:txBody>
            <a:bodyPr lIns="45718" tIns="45718" rIns="45718" bIns="45718" anchor="ctr"/>
            <a:lstStyle/>
            <a:p>
              <a:endParaRPr/>
            </a:p>
          </p:txBody>
        </p:sp>
        <p:sp>
          <p:nvSpPr>
            <p:cNvPr id="11" name="Circle">
              <a:extLst>
                <a:ext uri="{FF2B5EF4-FFF2-40B4-BE49-F238E27FC236}">
                  <a16:creationId xmlns:a16="http://schemas.microsoft.com/office/drawing/2014/main" id="{F9C81046-D8C9-3341-942A-CC59C0F0CA42}"/>
                </a:ext>
              </a:extLst>
            </p:cNvPr>
            <p:cNvSpPr/>
            <p:nvPr/>
          </p:nvSpPr>
          <p:spPr>
            <a:xfrm>
              <a:off x="5571483" y="2220963"/>
              <a:ext cx="1791192" cy="1791192"/>
            </a:xfrm>
            <a:prstGeom prst="ellipse">
              <a:avLst/>
            </a:prstGeom>
            <a:ln w="38100">
              <a:solidFill>
                <a:srgbClr val="FF9933"/>
              </a:solidFill>
              <a:miter/>
            </a:ln>
          </p:spPr>
          <p:txBody>
            <a:bodyPr lIns="45718" tIns="45718" rIns="45718" bIns="45718" anchor="ctr"/>
            <a:lstStyle/>
            <a:p>
              <a:endParaRPr/>
            </a:p>
          </p:txBody>
        </p:sp>
        <p:sp>
          <p:nvSpPr>
            <p:cNvPr id="12" name="Circle">
              <a:extLst>
                <a:ext uri="{FF2B5EF4-FFF2-40B4-BE49-F238E27FC236}">
                  <a16:creationId xmlns:a16="http://schemas.microsoft.com/office/drawing/2014/main" id="{8C594A64-84D1-E946-B1F8-EB73CFEDEC30}"/>
                </a:ext>
              </a:extLst>
            </p:cNvPr>
            <p:cNvSpPr/>
            <p:nvPr/>
          </p:nvSpPr>
          <p:spPr>
            <a:xfrm>
              <a:off x="5182381" y="1831860"/>
              <a:ext cx="2569396" cy="2569396"/>
            </a:xfrm>
            <a:prstGeom prst="ellipse">
              <a:avLst/>
            </a:prstGeom>
            <a:ln w="38100">
              <a:solidFill>
                <a:srgbClr val="FF9933"/>
              </a:solidFill>
              <a:miter/>
            </a:ln>
          </p:spPr>
          <p:txBody>
            <a:bodyPr lIns="45718" tIns="45718" rIns="45718" bIns="45718" anchor="ctr"/>
            <a:lstStyle/>
            <a:p>
              <a:endParaRPr/>
            </a:p>
          </p:txBody>
        </p:sp>
        <p:sp>
          <p:nvSpPr>
            <p:cNvPr id="13" name="Circle">
              <a:extLst>
                <a:ext uri="{FF2B5EF4-FFF2-40B4-BE49-F238E27FC236}">
                  <a16:creationId xmlns:a16="http://schemas.microsoft.com/office/drawing/2014/main" id="{22F7428E-F32E-BD4D-8730-FD38019F772F}"/>
                </a:ext>
              </a:extLst>
            </p:cNvPr>
            <p:cNvSpPr/>
            <p:nvPr/>
          </p:nvSpPr>
          <p:spPr>
            <a:xfrm>
              <a:off x="4792301" y="1412944"/>
              <a:ext cx="3349556" cy="3349556"/>
            </a:xfrm>
            <a:prstGeom prst="ellipse">
              <a:avLst/>
            </a:prstGeom>
            <a:ln w="38100">
              <a:solidFill>
                <a:srgbClr val="FF9933"/>
              </a:solidFill>
              <a:miter/>
            </a:ln>
          </p:spPr>
          <p:txBody>
            <a:bodyPr lIns="45718" tIns="45718" rIns="45718" bIns="45718" anchor="ctr"/>
            <a:lstStyle/>
            <a:p>
              <a:endParaRPr dirty="0"/>
            </a:p>
          </p:txBody>
        </p:sp>
        <p:sp>
          <p:nvSpPr>
            <p:cNvPr id="24" name="Circle">
              <a:extLst>
                <a:ext uri="{FF2B5EF4-FFF2-40B4-BE49-F238E27FC236}">
                  <a16:creationId xmlns:a16="http://schemas.microsoft.com/office/drawing/2014/main" id="{6DCE97C1-7F53-2046-AA86-366645784C56}"/>
                </a:ext>
              </a:extLst>
            </p:cNvPr>
            <p:cNvSpPr/>
            <p:nvPr/>
          </p:nvSpPr>
          <p:spPr>
            <a:xfrm>
              <a:off x="4447854" y="1086520"/>
              <a:ext cx="4038450" cy="4038450"/>
            </a:xfrm>
            <a:prstGeom prst="ellipse">
              <a:avLst/>
            </a:prstGeom>
            <a:ln w="38100">
              <a:solidFill>
                <a:srgbClr val="FF9933"/>
              </a:solidFill>
              <a:miter/>
            </a:ln>
          </p:spPr>
          <p:txBody>
            <a:bodyPr lIns="45718" tIns="45718" rIns="45718" bIns="45718" anchor="ctr"/>
            <a:lstStyle/>
            <a:p>
              <a:endParaRPr/>
            </a:p>
          </p:txBody>
        </p:sp>
        <p:sp>
          <p:nvSpPr>
            <p:cNvPr id="29" name="Circle">
              <a:extLst>
                <a:ext uri="{FF2B5EF4-FFF2-40B4-BE49-F238E27FC236}">
                  <a16:creationId xmlns:a16="http://schemas.microsoft.com/office/drawing/2014/main" id="{3BAF8CFB-B4EF-B84C-A120-166CF44B0B12}"/>
                </a:ext>
              </a:extLst>
            </p:cNvPr>
            <p:cNvSpPr/>
            <p:nvPr/>
          </p:nvSpPr>
          <p:spPr>
            <a:xfrm>
              <a:off x="4129639" y="762247"/>
              <a:ext cx="4674880" cy="4674880"/>
            </a:xfrm>
            <a:prstGeom prst="ellipse">
              <a:avLst/>
            </a:prstGeom>
            <a:ln w="38100">
              <a:solidFill>
                <a:srgbClr val="FF9933"/>
              </a:solidFill>
              <a:miter/>
            </a:ln>
          </p:spPr>
          <p:txBody>
            <a:bodyPr lIns="45718" tIns="45718" rIns="45718" bIns="45718" anchor="ctr"/>
            <a:lstStyle/>
            <a:p>
              <a:endParaRPr/>
            </a:p>
          </p:txBody>
        </p:sp>
      </p:grpSp>
      <p:cxnSp>
        <p:nvCxnSpPr>
          <p:cNvPr id="5" name="Straight Connector 4">
            <a:extLst>
              <a:ext uri="{FF2B5EF4-FFF2-40B4-BE49-F238E27FC236}">
                <a16:creationId xmlns:a16="http://schemas.microsoft.com/office/drawing/2014/main" id="{47B4A5CA-9B1A-1942-8A86-A7A3562FB760}"/>
              </a:ext>
            </a:extLst>
          </p:cNvPr>
          <p:cNvCxnSpPr>
            <a:cxnSpLocks/>
          </p:cNvCxnSpPr>
          <p:nvPr/>
        </p:nvCxnSpPr>
        <p:spPr>
          <a:xfrm flipH="1">
            <a:off x="6437835" y="1439629"/>
            <a:ext cx="3057859" cy="1705023"/>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18" name="Title 1">
            <a:extLst>
              <a:ext uri="{FF2B5EF4-FFF2-40B4-BE49-F238E27FC236}">
                <a16:creationId xmlns:a16="http://schemas.microsoft.com/office/drawing/2014/main" id="{54C7A58B-8243-F746-9FE2-2A756B2BCE74}"/>
              </a:ext>
            </a:extLst>
          </p:cNvPr>
          <p:cNvSpPr txBox="1">
            <a:spLocks/>
          </p:cNvSpPr>
          <p:nvPr/>
        </p:nvSpPr>
        <p:spPr>
          <a:xfrm>
            <a:off x="9616292" y="2021904"/>
            <a:ext cx="2162514" cy="12733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a:r>
              <a:rPr lang="en-GB" sz="1800" b="0" dirty="0">
                <a:solidFill>
                  <a:schemeClr val="tx1">
                    <a:lumMod val="85000"/>
                    <a:lumOff val="15000"/>
                  </a:schemeClr>
                </a:solidFill>
                <a:ea typeface="+mj-lt"/>
                <a:cs typeface="+mj-lt"/>
              </a:rPr>
              <a:t>1. Me (or another child that might need support) </a:t>
            </a:r>
            <a:endParaRPr lang="en-US" dirty="0">
              <a:solidFill>
                <a:schemeClr val="tx1">
                  <a:lumMod val="85000"/>
                  <a:lumOff val="15000"/>
                </a:schemeClr>
              </a:solidFill>
            </a:endParaRPr>
          </a:p>
        </p:txBody>
      </p:sp>
      <p:cxnSp>
        <p:nvCxnSpPr>
          <p:cNvPr id="14" name="Straight Connector 13">
            <a:extLst>
              <a:ext uri="{FF2B5EF4-FFF2-40B4-BE49-F238E27FC236}">
                <a16:creationId xmlns:a16="http://schemas.microsoft.com/office/drawing/2014/main" id="{FA223FBC-8B25-E14E-8F08-4A6D7CD9AEB1}"/>
              </a:ext>
            </a:extLst>
          </p:cNvPr>
          <p:cNvCxnSpPr>
            <a:cxnSpLocks/>
          </p:cNvCxnSpPr>
          <p:nvPr/>
        </p:nvCxnSpPr>
        <p:spPr>
          <a:xfrm flipH="1" flipV="1">
            <a:off x="6830633" y="3352926"/>
            <a:ext cx="2569396" cy="878273"/>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16" name="Title 1">
            <a:extLst>
              <a:ext uri="{FF2B5EF4-FFF2-40B4-BE49-F238E27FC236}">
                <a16:creationId xmlns:a16="http://schemas.microsoft.com/office/drawing/2014/main" id="{A035D960-4E2F-E746-A6AC-79288F1AE0F6}"/>
              </a:ext>
            </a:extLst>
          </p:cNvPr>
          <p:cNvSpPr txBox="1">
            <a:spLocks/>
          </p:cNvSpPr>
          <p:nvPr/>
        </p:nvSpPr>
        <p:spPr>
          <a:xfrm>
            <a:off x="9597242" y="4173340"/>
            <a:ext cx="2268876" cy="6939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2. People at home </a:t>
            </a:r>
            <a:br>
              <a:rPr lang="en-GB" sz="1800" b="0" dirty="0">
                <a:solidFill>
                  <a:schemeClr val="tx1">
                    <a:lumMod val="85000"/>
                    <a:lumOff val="15000"/>
                  </a:schemeClr>
                </a:solidFill>
              </a:rPr>
            </a:br>
            <a:r>
              <a:rPr lang="en-GB" sz="1800" b="0" dirty="0">
                <a:solidFill>
                  <a:schemeClr val="tx1">
                    <a:lumMod val="85000"/>
                    <a:lumOff val="15000"/>
                  </a:schemeClr>
                </a:solidFill>
              </a:rPr>
              <a:t>I feel safe to talk to</a:t>
            </a:r>
          </a:p>
        </p:txBody>
      </p:sp>
      <p:sp>
        <p:nvSpPr>
          <p:cNvPr id="21" name="Title 1">
            <a:extLst>
              <a:ext uri="{FF2B5EF4-FFF2-40B4-BE49-F238E27FC236}">
                <a16:creationId xmlns:a16="http://schemas.microsoft.com/office/drawing/2014/main" id="{F842C780-CADE-9446-BA2B-C207E9F10D33}"/>
              </a:ext>
            </a:extLst>
          </p:cNvPr>
          <p:cNvSpPr txBox="1">
            <a:spLocks/>
          </p:cNvSpPr>
          <p:nvPr/>
        </p:nvSpPr>
        <p:spPr>
          <a:xfrm>
            <a:off x="641793" y="525797"/>
            <a:ext cx="4310063" cy="11274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2200" b="0" dirty="0">
                <a:solidFill>
                  <a:schemeClr val="tx1">
                    <a:lumMod val="85000"/>
                    <a:lumOff val="15000"/>
                  </a:schemeClr>
                </a:solidFill>
              </a:rPr>
              <a:t>Who do you </a:t>
            </a:r>
            <a:r>
              <a:rPr lang="en-GB" sz="2200" dirty="0">
                <a:solidFill>
                  <a:srgbClr val="00AEEF"/>
                </a:solidFill>
              </a:rPr>
              <a:t>live with </a:t>
            </a:r>
            <a:r>
              <a:rPr lang="en-GB" sz="2200" b="0" dirty="0">
                <a:solidFill>
                  <a:schemeClr val="tx1">
                    <a:lumMod val="85000"/>
                    <a:lumOff val="15000"/>
                  </a:schemeClr>
                </a:solidFill>
              </a:rPr>
              <a:t>who you feel safe talking to?</a:t>
            </a:r>
          </a:p>
        </p:txBody>
      </p:sp>
      <p:pic>
        <p:nvPicPr>
          <p:cNvPr id="17" name="Picture 16">
            <a:extLst>
              <a:ext uri="{FF2B5EF4-FFF2-40B4-BE49-F238E27FC236}">
                <a16:creationId xmlns:a16="http://schemas.microsoft.com/office/drawing/2014/main" id="{7F630DF8-F786-DF41-9B47-3504D7094721}"/>
              </a:ext>
            </a:extLst>
          </p:cNvPr>
          <p:cNvPicPr>
            <a:picLocks noChangeAspect="1"/>
          </p:cNvPicPr>
          <p:nvPr/>
        </p:nvPicPr>
        <p:blipFill>
          <a:blip r:embed="rId3"/>
          <a:stretch>
            <a:fillRect/>
          </a:stretch>
        </p:blipFill>
        <p:spPr>
          <a:xfrm>
            <a:off x="9688456" y="762247"/>
            <a:ext cx="584028" cy="1104255"/>
          </a:xfrm>
          <a:prstGeom prst="rect">
            <a:avLst/>
          </a:prstGeom>
        </p:spPr>
      </p:pic>
      <p:pic>
        <p:nvPicPr>
          <p:cNvPr id="19" name="Picture 18">
            <a:extLst>
              <a:ext uri="{FF2B5EF4-FFF2-40B4-BE49-F238E27FC236}">
                <a16:creationId xmlns:a16="http://schemas.microsoft.com/office/drawing/2014/main" id="{C67D7367-4F88-F14B-9169-32068D11F13E}"/>
              </a:ext>
            </a:extLst>
          </p:cNvPr>
          <p:cNvPicPr>
            <a:picLocks noChangeAspect="1"/>
          </p:cNvPicPr>
          <p:nvPr/>
        </p:nvPicPr>
        <p:blipFill>
          <a:blip r:embed="rId4"/>
          <a:stretch>
            <a:fillRect/>
          </a:stretch>
        </p:blipFill>
        <p:spPr>
          <a:xfrm>
            <a:off x="9629886" y="3352926"/>
            <a:ext cx="763042" cy="630269"/>
          </a:xfrm>
          <a:prstGeom prst="rect">
            <a:avLst/>
          </a:prstGeom>
        </p:spPr>
      </p:pic>
    </p:spTree>
    <p:extLst>
      <p:ext uri="{BB962C8B-B14F-4D97-AF65-F5344CB8AC3E}">
        <p14:creationId xmlns:p14="http://schemas.microsoft.com/office/powerpoint/2010/main" val="281837256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E57F88-CC1B-254A-8668-55DDA07EBA2F}"/>
              </a:ext>
            </a:extLst>
          </p:cNvPr>
          <p:cNvGrpSpPr/>
          <p:nvPr/>
        </p:nvGrpSpPr>
        <p:grpSpPr>
          <a:xfrm>
            <a:off x="4129639" y="762247"/>
            <a:ext cx="4674880" cy="4674880"/>
            <a:chOff x="4129639" y="762247"/>
            <a:chExt cx="4674880" cy="4674880"/>
          </a:xfrm>
        </p:grpSpPr>
        <p:sp>
          <p:nvSpPr>
            <p:cNvPr id="131" name="Circle"/>
            <p:cNvSpPr/>
            <p:nvPr/>
          </p:nvSpPr>
          <p:spPr>
            <a:xfrm>
              <a:off x="5886062" y="2535541"/>
              <a:ext cx="1162034" cy="1162034"/>
            </a:xfrm>
            <a:prstGeom prst="ellipse">
              <a:avLst/>
            </a:prstGeom>
            <a:ln w="38100">
              <a:solidFill>
                <a:srgbClr val="FF9933"/>
              </a:solidFill>
              <a:miter/>
            </a:ln>
          </p:spPr>
          <p:txBody>
            <a:bodyPr lIns="45718" tIns="45718" rIns="45718" bIns="45718" anchor="ctr"/>
            <a:lstStyle/>
            <a:p>
              <a:endParaRPr/>
            </a:p>
          </p:txBody>
        </p:sp>
        <p:sp>
          <p:nvSpPr>
            <p:cNvPr id="10" name="Circle">
              <a:extLst>
                <a:ext uri="{FF2B5EF4-FFF2-40B4-BE49-F238E27FC236}">
                  <a16:creationId xmlns:a16="http://schemas.microsoft.com/office/drawing/2014/main" id="{FDE7E1DB-967C-5344-943C-11DB68F264B8}"/>
                </a:ext>
              </a:extLst>
            </p:cNvPr>
            <p:cNvSpPr/>
            <p:nvPr/>
          </p:nvSpPr>
          <p:spPr>
            <a:xfrm>
              <a:off x="6190346" y="2839826"/>
              <a:ext cx="553467" cy="553467"/>
            </a:xfrm>
            <a:prstGeom prst="ellipse">
              <a:avLst/>
            </a:prstGeom>
            <a:ln w="38100">
              <a:solidFill>
                <a:srgbClr val="FF9933"/>
              </a:solidFill>
              <a:miter/>
            </a:ln>
          </p:spPr>
          <p:txBody>
            <a:bodyPr lIns="45718" tIns="45718" rIns="45718" bIns="45718" anchor="ctr"/>
            <a:lstStyle/>
            <a:p>
              <a:endParaRPr/>
            </a:p>
          </p:txBody>
        </p:sp>
        <p:sp>
          <p:nvSpPr>
            <p:cNvPr id="11" name="Circle">
              <a:extLst>
                <a:ext uri="{FF2B5EF4-FFF2-40B4-BE49-F238E27FC236}">
                  <a16:creationId xmlns:a16="http://schemas.microsoft.com/office/drawing/2014/main" id="{F9C81046-D8C9-3341-942A-CC59C0F0CA42}"/>
                </a:ext>
              </a:extLst>
            </p:cNvPr>
            <p:cNvSpPr/>
            <p:nvPr/>
          </p:nvSpPr>
          <p:spPr>
            <a:xfrm>
              <a:off x="5571483" y="2220963"/>
              <a:ext cx="1791192" cy="1791192"/>
            </a:xfrm>
            <a:prstGeom prst="ellipse">
              <a:avLst/>
            </a:prstGeom>
            <a:ln w="38100">
              <a:solidFill>
                <a:srgbClr val="FF9933"/>
              </a:solidFill>
              <a:miter/>
            </a:ln>
          </p:spPr>
          <p:txBody>
            <a:bodyPr lIns="45718" tIns="45718" rIns="45718" bIns="45718" anchor="ctr"/>
            <a:lstStyle/>
            <a:p>
              <a:endParaRPr/>
            </a:p>
          </p:txBody>
        </p:sp>
        <p:sp>
          <p:nvSpPr>
            <p:cNvPr id="12" name="Circle">
              <a:extLst>
                <a:ext uri="{FF2B5EF4-FFF2-40B4-BE49-F238E27FC236}">
                  <a16:creationId xmlns:a16="http://schemas.microsoft.com/office/drawing/2014/main" id="{8C594A64-84D1-E946-B1F8-EB73CFEDEC30}"/>
                </a:ext>
              </a:extLst>
            </p:cNvPr>
            <p:cNvSpPr/>
            <p:nvPr/>
          </p:nvSpPr>
          <p:spPr>
            <a:xfrm>
              <a:off x="5182381" y="1831860"/>
              <a:ext cx="2569396" cy="2569396"/>
            </a:xfrm>
            <a:prstGeom prst="ellipse">
              <a:avLst/>
            </a:prstGeom>
            <a:ln w="38100">
              <a:solidFill>
                <a:srgbClr val="FF9933"/>
              </a:solidFill>
              <a:miter/>
            </a:ln>
          </p:spPr>
          <p:txBody>
            <a:bodyPr lIns="45718" tIns="45718" rIns="45718" bIns="45718" anchor="ctr"/>
            <a:lstStyle/>
            <a:p>
              <a:endParaRPr/>
            </a:p>
          </p:txBody>
        </p:sp>
        <p:sp>
          <p:nvSpPr>
            <p:cNvPr id="13" name="Circle">
              <a:extLst>
                <a:ext uri="{FF2B5EF4-FFF2-40B4-BE49-F238E27FC236}">
                  <a16:creationId xmlns:a16="http://schemas.microsoft.com/office/drawing/2014/main" id="{22F7428E-F32E-BD4D-8730-FD38019F772F}"/>
                </a:ext>
              </a:extLst>
            </p:cNvPr>
            <p:cNvSpPr/>
            <p:nvPr/>
          </p:nvSpPr>
          <p:spPr>
            <a:xfrm>
              <a:off x="4792301" y="1412944"/>
              <a:ext cx="3349556" cy="3349556"/>
            </a:xfrm>
            <a:prstGeom prst="ellipse">
              <a:avLst/>
            </a:prstGeom>
            <a:ln w="38100">
              <a:solidFill>
                <a:srgbClr val="FF9933"/>
              </a:solidFill>
              <a:miter/>
            </a:ln>
          </p:spPr>
          <p:txBody>
            <a:bodyPr lIns="45718" tIns="45718" rIns="45718" bIns="45718" anchor="ctr"/>
            <a:lstStyle/>
            <a:p>
              <a:endParaRPr dirty="0"/>
            </a:p>
          </p:txBody>
        </p:sp>
        <p:sp>
          <p:nvSpPr>
            <p:cNvPr id="24" name="Circle">
              <a:extLst>
                <a:ext uri="{FF2B5EF4-FFF2-40B4-BE49-F238E27FC236}">
                  <a16:creationId xmlns:a16="http://schemas.microsoft.com/office/drawing/2014/main" id="{6DCE97C1-7F53-2046-AA86-366645784C56}"/>
                </a:ext>
              </a:extLst>
            </p:cNvPr>
            <p:cNvSpPr/>
            <p:nvPr/>
          </p:nvSpPr>
          <p:spPr>
            <a:xfrm>
              <a:off x="4447854" y="1086520"/>
              <a:ext cx="4038450" cy="4038450"/>
            </a:xfrm>
            <a:prstGeom prst="ellipse">
              <a:avLst/>
            </a:prstGeom>
            <a:ln w="38100">
              <a:solidFill>
                <a:srgbClr val="FF9933"/>
              </a:solidFill>
              <a:miter/>
            </a:ln>
          </p:spPr>
          <p:txBody>
            <a:bodyPr lIns="45718" tIns="45718" rIns="45718" bIns="45718" anchor="ctr"/>
            <a:lstStyle/>
            <a:p>
              <a:endParaRPr/>
            </a:p>
          </p:txBody>
        </p:sp>
        <p:sp>
          <p:nvSpPr>
            <p:cNvPr id="29" name="Circle">
              <a:extLst>
                <a:ext uri="{FF2B5EF4-FFF2-40B4-BE49-F238E27FC236}">
                  <a16:creationId xmlns:a16="http://schemas.microsoft.com/office/drawing/2014/main" id="{3BAF8CFB-B4EF-B84C-A120-166CF44B0B12}"/>
                </a:ext>
              </a:extLst>
            </p:cNvPr>
            <p:cNvSpPr/>
            <p:nvPr/>
          </p:nvSpPr>
          <p:spPr>
            <a:xfrm>
              <a:off x="4129639" y="762247"/>
              <a:ext cx="4674880" cy="4674880"/>
            </a:xfrm>
            <a:prstGeom prst="ellipse">
              <a:avLst/>
            </a:prstGeom>
            <a:ln w="38100">
              <a:solidFill>
                <a:srgbClr val="FF9933"/>
              </a:solidFill>
              <a:miter/>
            </a:ln>
          </p:spPr>
          <p:txBody>
            <a:bodyPr lIns="45718" tIns="45718" rIns="45718" bIns="45718" anchor="ctr"/>
            <a:lstStyle/>
            <a:p>
              <a:endParaRPr/>
            </a:p>
          </p:txBody>
        </p:sp>
      </p:grpSp>
      <p:cxnSp>
        <p:nvCxnSpPr>
          <p:cNvPr id="5" name="Straight Connector 4">
            <a:extLst>
              <a:ext uri="{FF2B5EF4-FFF2-40B4-BE49-F238E27FC236}">
                <a16:creationId xmlns:a16="http://schemas.microsoft.com/office/drawing/2014/main" id="{47B4A5CA-9B1A-1942-8A86-A7A3562FB760}"/>
              </a:ext>
            </a:extLst>
          </p:cNvPr>
          <p:cNvCxnSpPr>
            <a:cxnSpLocks/>
          </p:cNvCxnSpPr>
          <p:nvPr/>
        </p:nvCxnSpPr>
        <p:spPr>
          <a:xfrm flipH="1">
            <a:off x="6437835" y="1439629"/>
            <a:ext cx="3057859" cy="1705023"/>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18" name="Title 1">
            <a:extLst>
              <a:ext uri="{FF2B5EF4-FFF2-40B4-BE49-F238E27FC236}">
                <a16:creationId xmlns:a16="http://schemas.microsoft.com/office/drawing/2014/main" id="{54C7A58B-8243-F746-9FE2-2A756B2BCE74}"/>
              </a:ext>
            </a:extLst>
          </p:cNvPr>
          <p:cNvSpPr txBox="1">
            <a:spLocks/>
          </p:cNvSpPr>
          <p:nvPr/>
        </p:nvSpPr>
        <p:spPr>
          <a:xfrm>
            <a:off x="9597242" y="2021904"/>
            <a:ext cx="1952964" cy="1263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a:r>
              <a:rPr lang="en-GB" sz="1800" b="0" dirty="0">
                <a:solidFill>
                  <a:schemeClr val="tx1">
                    <a:lumMod val="85000"/>
                    <a:lumOff val="15000"/>
                  </a:schemeClr>
                </a:solidFill>
                <a:ea typeface="+mj-lt"/>
                <a:cs typeface="+mj-lt"/>
              </a:rPr>
              <a:t>1. Me </a:t>
            </a:r>
            <a:br>
              <a:rPr lang="en-GB" sz="1800" b="0" dirty="0">
                <a:solidFill>
                  <a:schemeClr val="tx1">
                    <a:lumMod val="85000"/>
                    <a:lumOff val="15000"/>
                  </a:schemeClr>
                </a:solidFill>
                <a:ea typeface="+mj-lt"/>
                <a:cs typeface="+mj-lt"/>
              </a:rPr>
            </a:br>
            <a:r>
              <a:rPr lang="en-GB" sz="1800" b="0" dirty="0">
                <a:solidFill>
                  <a:schemeClr val="tx1">
                    <a:lumMod val="85000"/>
                    <a:lumOff val="15000"/>
                  </a:schemeClr>
                </a:solidFill>
                <a:ea typeface="+mj-lt"/>
                <a:cs typeface="+mj-lt"/>
              </a:rPr>
              <a:t>(or another child that might need support) </a:t>
            </a:r>
            <a:endParaRPr lang="en-US" dirty="0">
              <a:solidFill>
                <a:schemeClr val="tx1">
                  <a:lumMod val="85000"/>
                  <a:lumOff val="15000"/>
                </a:schemeClr>
              </a:solidFill>
            </a:endParaRPr>
          </a:p>
        </p:txBody>
      </p:sp>
      <p:cxnSp>
        <p:nvCxnSpPr>
          <p:cNvPr id="14" name="Straight Connector 13">
            <a:extLst>
              <a:ext uri="{FF2B5EF4-FFF2-40B4-BE49-F238E27FC236}">
                <a16:creationId xmlns:a16="http://schemas.microsoft.com/office/drawing/2014/main" id="{FA223FBC-8B25-E14E-8F08-4A6D7CD9AEB1}"/>
              </a:ext>
            </a:extLst>
          </p:cNvPr>
          <p:cNvCxnSpPr>
            <a:cxnSpLocks/>
          </p:cNvCxnSpPr>
          <p:nvPr/>
        </p:nvCxnSpPr>
        <p:spPr>
          <a:xfrm flipH="1" flipV="1">
            <a:off x="6830633" y="3352926"/>
            <a:ext cx="2569396" cy="878273"/>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16" name="Title 1">
            <a:extLst>
              <a:ext uri="{FF2B5EF4-FFF2-40B4-BE49-F238E27FC236}">
                <a16:creationId xmlns:a16="http://schemas.microsoft.com/office/drawing/2014/main" id="{A035D960-4E2F-E746-A6AC-79288F1AE0F6}"/>
              </a:ext>
            </a:extLst>
          </p:cNvPr>
          <p:cNvSpPr txBox="1">
            <a:spLocks/>
          </p:cNvSpPr>
          <p:nvPr/>
        </p:nvSpPr>
        <p:spPr>
          <a:xfrm>
            <a:off x="9597242" y="4173340"/>
            <a:ext cx="2268876" cy="6939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2. People at home </a:t>
            </a:r>
            <a:br>
              <a:rPr lang="en-GB" sz="1800" b="0" dirty="0">
                <a:solidFill>
                  <a:schemeClr val="tx1">
                    <a:lumMod val="85000"/>
                    <a:lumOff val="15000"/>
                  </a:schemeClr>
                </a:solidFill>
              </a:rPr>
            </a:br>
            <a:r>
              <a:rPr lang="en-GB" sz="1800" b="0" dirty="0">
                <a:solidFill>
                  <a:schemeClr val="tx1">
                    <a:lumMod val="85000"/>
                    <a:lumOff val="15000"/>
                  </a:schemeClr>
                </a:solidFill>
              </a:rPr>
              <a:t>I feel safe to talk to</a:t>
            </a:r>
          </a:p>
        </p:txBody>
      </p:sp>
      <p:cxnSp>
        <p:nvCxnSpPr>
          <p:cNvPr id="15" name="Straight Connector 14">
            <a:extLst>
              <a:ext uri="{FF2B5EF4-FFF2-40B4-BE49-F238E27FC236}">
                <a16:creationId xmlns:a16="http://schemas.microsoft.com/office/drawing/2014/main" id="{0D3DC64A-8220-5A46-9722-D304B7052A58}"/>
              </a:ext>
            </a:extLst>
          </p:cNvPr>
          <p:cNvCxnSpPr>
            <a:cxnSpLocks/>
          </p:cNvCxnSpPr>
          <p:nvPr/>
        </p:nvCxnSpPr>
        <p:spPr>
          <a:xfrm flipH="1" flipV="1">
            <a:off x="6778371" y="3749848"/>
            <a:ext cx="2694324" cy="1764225"/>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20" name="Title 1">
            <a:extLst>
              <a:ext uri="{FF2B5EF4-FFF2-40B4-BE49-F238E27FC236}">
                <a16:creationId xmlns:a16="http://schemas.microsoft.com/office/drawing/2014/main" id="{61DCD738-0B29-FC41-9FE0-E40345D201B0}"/>
              </a:ext>
            </a:extLst>
          </p:cNvPr>
          <p:cNvSpPr txBox="1">
            <a:spLocks/>
          </p:cNvSpPr>
          <p:nvPr/>
        </p:nvSpPr>
        <p:spPr>
          <a:xfrm>
            <a:off x="9597242" y="5493566"/>
            <a:ext cx="2268875" cy="878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3. Closest friends, family members, carers</a:t>
            </a:r>
          </a:p>
        </p:txBody>
      </p:sp>
      <p:sp>
        <p:nvSpPr>
          <p:cNvPr id="23" name="Title 1">
            <a:extLst>
              <a:ext uri="{FF2B5EF4-FFF2-40B4-BE49-F238E27FC236}">
                <a16:creationId xmlns:a16="http://schemas.microsoft.com/office/drawing/2014/main" id="{1FF46667-91A2-7542-AF8B-380F6D74FE44}"/>
              </a:ext>
            </a:extLst>
          </p:cNvPr>
          <p:cNvSpPr txBox="1">
            <a:spLocks/>
          </p:cNvSpPr>
          <p:nvPr/>
        </p:nvSpPr>
        <p:spPr>
          <a:xfrm>
            <a:off x="641793" y="525797"/>
            <a:ext cx="3639337" cy="2508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2200" b="0" dirty="0">
                <a:solidFill>
                  <a:schemeClr val="tx1">
                    <a:lumMod val="85000"/>
                    <a:lumOff val="15000"/>
                  </a:schemeClr>
                </a:solidFill>
              </a:rPr>
              <a:t>Who are your closest </a:t>
            </a:r>
            <a:r>
              <a:rPr lang="en-GB" sz="2200" dirty="0">
                <a:solidFill>
                  <a:srgbClr val="00AEEF"/>
                </a:solidFill>
              </a:rPr>
              <a:t>friends and other family members or carers </a:t>
            </a:r>
            <a:r>
              <a:rPr lang="en-GB" sz="2200" b="0" dirty="0">
                <a:solidFill>
                  <a:schemeClr val="tx1">
                    <a:lumMod val="85000"/>
                    <a:lumOff val="15000"/>
                  </a:schemeClr>
                </a:solidFill>
              </a:rPr>
              <a:t>who you could talk to?</a:t>
            </a:r>
          </a:p>
        </p:txBody>
      </p:sp>
      <p:pic>
        <p:nvPicPr>
          <p:cNvPr id="21" name="Picture 20">
            <a:extLst>
              <a:ext uri="{FF2B5EF4-FFF2-40B4-BE49-F238E27FC236}">
                <a16:creationId xmlns:a16="http://schemas.microsoft.com/office/drawing/2014/main" id="{84F07503-446F-D24F-93A9-FC804210420A}"/>
              </a:ext>
            </a:extLst>
          </p:cNvPr>
          <p:cNvPicPr>
            <a:picLocks noChangeAspect="1"/>
          </p:cNvPicPr>
          <p:nvPr/>
        </p:nvPicPr>
        <p:blipFill>
          <a:blip r:embed="rId3"/>
          <a:stretch>
            <a:fillRect/>
          </a:stretch>
        </p:blipFill>
        <p:spPr>
          <a:xfrm>
            <a:off x="9688456" y="762247"/>
            <a:ext cx="584028" cy="1104255"/>
          </a:xfrm>
          <a:prstGeom prst="rect">
            <a:avLst/>
          </a:prstGeom>
        </p:spPr>
      </p:pic>
      <p:pic>
        <p:nvPicPr>
          <p:cNvPr id="22" name="Picture 21">
            <a:extLst>
              <a:ext uri="{FF2B5EF4-FFF2-40B4-BE49-F238E27FC236}">
                <a16:creationId xmlns:a16="http://schemas.microsoft.com/office/drawing/2014/main" id="{1969F9DF-BA7C-0148-9527-14DE6880BD5A}"/>
              </a:ext>
            </a:extLst>
          </p:cNvPr>
          <p:cNvPicPr>
            <a:picLocks noChangeAspect="1"/>
          </p:cNvPicPr>
          <p:nvPr/>
        </p:nvPicPr>
        <p:blipFill>
          <a:blip r:embed="rId4"/>
          <a:stretch>
            <a:fillRect/>
          </a:stretch>
        </p:blipFill>
        <p:spPr>
          <a:xfrm>
            <a:off x="9629886" y="3352926"/>
            <a:ext cx="763042" cy="630269"/>
          </a:xfrm>
          <a:prstGeom prst="rect">
            <a:avLst/>
          </a:prstGeom>
        </p:spPr>
      </p:pic>
      <p:pic>
        <p:nvPicPr>
          <p:cNvPr id="25" name="Picture 24">
            <a:extLst>
              <a:ext uri="{FF2B5EF4-FFF2-40B4-BE49-F238E27FC236}">
                <a16:creationId xmlns:a16="http://schemas.microsoft.com/office/drawing/2014/main" id="{822D616B-6528-3643-B207-8675AD8A08AD}"/>
              </a:ext>
            </a:extLst>
          </p:cNvPr>
          <p:cNvPicPr>
            <a:picLocks noChangeAspect="1"/>
          </p:cNvPicPr>
          <p:nvPr/>
        </p:nvPicPr>
        <p:blipFill>
          <a:blip r:embed="rId5"/>
          <a:stretch>
            <a:fillRect/>
          </a:stretch>
        </p:blipFill>
        <p:spPr>
          <a:xfrm>
            <a:off x="7508631" y="5312574"/>
            <a:ext cx="1881587" cy="1062186"/>
          </a:xfrm>
          <a:prstGeom prst="rect">
            <a:avLst/>
          </a:prstGeom>
        </p:spPr>
      </p:pic>
    </p:spTree>
    <p:extLst>
      <p:ext uri="{BB962C8B-B14F-4D97-AF65-F5344CB8AC3E}">
        <p14:creationId xmlns:p14="http://schemas.microsoft.com/office/powerpoint/2010/main" val="21419503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E57F88-CC1B-254A-8668-55DDA07EBA2F}"/>
              </a:ext>
            </a:extLst>
          </p:cNvPr>
          <p:cNvGrpSpPr/>
          <p:nvPr/>
        </p:nvGrpSpPr>
        <p:grpSpPr>
          <a:xfrm>
            <a:off x="4129639" y="762247"/>
            <a:ext cx="4674880" cy="4674880"/>
            <a:chOff x="4129639" y="762247"/>
            <a:chExt cx="4674880" cy="4674880"/>
          </a:xfrm>
        </p:grpSpPr>
        <p:sp>
          <p:nvSpPr>
            <p:cNvPr id="131" name="Circle"/>
            <p:cNvSpPr/>
            <p:nvPr/>
          </p:nvSpPr>
          <p:spPr>
            <a:xfrm>
              <a:off x="5886062" y="2535541"/>
              <a:ext cx="1162034" cy="1162034"/>
            </a:xfrm>
            <a:prstGeom prst="ellipse">
              <a:avLst/>
            </a:prstGeom>
            <a:ln w="38100">
              <a:solidFill>
                <a:srgbClr val="FF9933"/>
              </a:solidFill>
              <a:miter/>
            </a:ln>
          </p:spPr>
          <p:txBody>
            <a:bodyPr lIns="45718" tIns="45718" rIns="45718" bIns="45718" anchor="ctr"/>
            <a:lstStyle/>
            <a:p>
              <a:endParaRPr/>
            </a:p>
          </p:txBody>
        </p:sp>
        <p:sp>
          <p:nvSpPr>
            <p:cNvPr id="10" name="Circle">
              <a:extLst>
                <a:ext uri="{FF2B5EF4-FFF2-40B4-BE49-F238E27FC236}">
                  <a16:creationId xmlns:a16="http://schemas.microsoft.com/office/drawing/2014/main" id="{FDE7E1DB-967C-5344-943C-11DB68F264B8}"/>
                </a:ext>
              </a:extLst>
            </p:cNvPr>
            <p:cNvSpPr/>
            <p:nvPr/>
          </p:nvSpPr>
          <p:spPr>
            <a:xfrm>
              <a:off x="6190346" y="2839826"/>
              <a:ext cx="553467" cy="553467"/>
            </a:xfrm>
            <a:prstGeom prst="ellipse">
              <a:avLst/>
            </a:prstGeom>
            <a:ln w="38100">
              <a:solidFill>
                <a:srgbClr val="FF9933"/>
              </a:solidFill>
              <a:miter/>
            </a:ln>
          </p:spPr>
          <p:txBody>
            <a:bodyPr lIns="45718" tIns="45718" rIns="45718" bIns="45718" anchor="ctr"/>
            <a:lstStyle/>
            <a:p>
              <a:endParaRPr/>
            </a:p>
          </p:txBody>
        </p:sp>
        <p:sp>
          <p:nvSpPr>
            <p:cNvPr id="11" name="Circle">
              <a:extLst>
                <a:ext uri="{FF2B5EF4-FFF2-40B4-BE49-F238E27FC236}">
                  <a16:creationId xmlns:a16="http://schemas.microsoft.com/office/drawing/2014/main" id="{F9C81046-D8C9-3341-942A-CC59C0F0CA42}"/>
                </a:ext>
              </a:extLst>
            </p:cNvPr>
            <p:cNvSpPr/>
            <p:nvPr/>
          </p:nvSpPr>
          <p:spPr>
            <a:xfrm>
              <a:off x="5571483" y="2220963"/>
              <a:ext cx="1791192" cy="1791192"/>
            </a:xfrm>
            <a:prstGeom prst="ellipse">
              <a:avLst/>
            </a:prstGeom>
            <a:ln w="38100">
              <a:solidFill>
                <a:srgbClr val="FF9933"/>
              </a:solidFill>
              <a:miter/>
            </a:ln>
          </p:spPr>
          <p:txBody>
            <a:bodyPr lIns="45718" tIns="45718" rIns="45718" bIns="45718" anchor="ctr"/>
            <a:lstStyle/>
            <a:p>
              <a:endParaRPr/>
            </a:p>
          </p:txBody>
        </p:sp>
        <p:sp>
          <p:nvSpPr>
            <p:cNvPr id="12" name="Circle">
              <a:extLst>
                <a:ext uri="{FF2B5EF4-FFF2-40B4-BE49-F238E27FC236}">
                  <a16:creationId xmlns:a16="http://schemas.microsoft.com/office/drawing/2014/main" id="{8C594A64-84D1-E946-B1F8-EB73CFEDEC30}"/>
                </a:ext>
              </a:extLst>
            </p:cNvPr>
            <p:cNvSpPr/>
            <p:nvPr/>
          </p:nvSpPr>
          <p:spPr>
            <a:xfrm>
              <a:off x="5182381" y="1831860"/>
              <a:ext cx="2569396" cy="2569396"/>
            </a:xfrm>
            <a:prstGeom prst="ellipse">
              <a:avLst/>
            </a:prstGeom>
            <a:ln w="38100">
              <a:solidFill>
                <a:srgbClr val="FF9933"/>
              </a:solidFill>
              <a:miter/>
            </a:ln>
          </p:spPr>
          <p:txBody>
            <a:bodyPr lIns="45718" tIns="45718" rIns="45718" bIns="45718" anchor="ctr"/>
            <a:lstStyle/>
            <a:p>
              <a:endParaRPr/>
            </a:p>
          </p:txBody>
        </p:sp>
        <p:sp>
          <p:nvSpPr>
            <p:cNvPr id="13" name="Circle">
              <a:extLst>
                <a:ext uri="{FF2B5EF4-FFF2-40B4-BE49-F238E27FC236}">
                  <a16:creationId xmlns:a16="http://schemas.microsoft.com/office/drawing/2014/main" id="{22F7428E-F32E-BD4D-8730-FD38019F772F}"/>
                </a:ext>
              </a:extLst>
            </p:cNvPr>
            <p:cNvSpPr/>
            <p:nvPr/>
          </p:nvSpPr>
          <p:spPr>
            <a:xfrm>
              <a:off x="4792301" y="1412944"/>
              <a:ext cx="3349556" cy="3349556"/>
            </a:xfrm>
            <a:prstGeom prst="ellipse">
              <a:avLst/>
            </a:prstGeom>
            <a:ln w="38100">
              <a:solidFill>
                <a:srgbClr val="FF9933"/>
              </a:solidFill>
              <a:miter/>
            </a:ln>
          </p:spPr>
          <p:txBody>
            <a:bodyPr lIns="45718" tIns="45718" rIns="45718" bIns="45718" anchor="ctr"/>
            <a:lstStyle/>
            <a:p>
              <a:endParaRPr dirty="0"/>
            </a:p>
          </p:txBody>
        </p:sp>
        <p:sp>
          <p:nvSpPr>
            <p:cNvPr id="24" name="Circle">
              <a:extLst>
                <a:ext uri="{FF2B5EF4-FFF2-40B4-BE49-F238E27FC236}">
                  <a16:creationId xmlns:a16="http://schemas.microsoft.com/office/drawing/2014/main" id="{6DCE97C1-7F53-2046-AA86-366645784C56}"/>
                </a:ext>
              </a:extLst>
            </p:cNvPr>
            <p:cNvSpPr/>
            <p:nvPr/>
          </p:nvSpPr>
          <p:spPr>
            <a:xfrm>
              <a:off x="4447854" y="1086520"/>
              <a:ext cx="4038450" cy="4038450"/>
            </a:xfrm>
            <a:prstGeom prst="ellipse">
              <a:avLst/>
            </a:prstGeom>
            <a:ln w="38100">
              <a:solidFill>
                <a:srgbClr val="FF9933"/>
              </a:solidFill>
              <a:miter/>
            </a:ln>
          </p:spPr>
          <p:txBody>
            <a:bodyPr lIns="45718" tIns="45718" rIns="45718" bIns="45718" anchor="ctr"/>
            <a:lstStyle/>
            <a:p>
              <a:endParaRPr/>
            </a:p>
          </p:txBody>
        </p:sp>
        <p:sp>
          <p:nvSpPr>
            <p:cNvPr id="29" name="Circle">
              <a:extLst>
                <a:ext uri="{FF2B5EF4-FFF2-40B4-BE49-F238E27FC236}">
                  <a16:creationId xmlns:a16="http://schemas.microsoft.com/office/drawing/2014/main" id="{3BAF8CFB-B4EF-B84C-A120-166CF44B0B12}"/>
                </a:ext>
              </a:extLst>
            </p:cNvPr>
            <p:cNvSpPr/>
            <p:nvPr/>
          </p:nvSpPr>
          <p:spPr>
            <a:xfrm>
              <a:off x="4129639" y="762247"/>
              <a:ext cx="4674880" cy="4674880"/>
            </a:xfrm>
            <a:prstGeom prst="ellipse">
              <a:avLst/>
            </a:prstGeom>
            <a:ln w="38100">
              <a:solidFill>
                <a:srgbClr val="FF9933"/>
              </a:solidFill>
              <a:miter/>
            </a:ln>
          </p:spPr>
          <p:txBody>
            <a:bodyPr lIns="45718" tIns="45718" rIns="45718" bIns="45718" anchor="ctr"/>
            <a:lstStyle/>
            <a:p>
              <a:endParaRPr/>
            </a:p>
          </p:txBody>
        </p:sp>
      </p:grpSp>
      <p:cxnSp>
        <p:nvCxnSpPr>
          <p:cNvPr id="5" name="Straight Connector 4">
            <a:extLst>
              <a:ext uri="{FF2B5EF4-FFF2-40B4-BE49-F238E27FC236}">
                <a16:creationId xmlns:a16="http://schemas.microsoft.com/office/drawing/2014/main" id="{47B4A5CA-9B1A-1942-8A86-A7A3562FB760}"/>
              </a:ext>
            </a:extLst>
          </p:cNvPr>
          <p:cNvCxnSpPr>
            <a:cxnSpLocks/>
          </p:cNvCxnSpPr>
          <p:nvPr/>
        </p:nvCxnSpPr>
        <p:spPr>
          <a:xfrm flipH="1">
            <a:off x="6437835" y="1439629"/>
            <a:ext cx="3057859" cy="1705023"/>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18" name="Title 1">
            <a:extLst>
              <a:ext uri="{FF2B5EF4-FFF2-40B4-BE49-F238E27FC236}">
                <a16:creationId xmlns:a16="http://schemas.microsoft.com/office/drawing/2014/main" id="{54C7A58B-8243-F746-9FE2-2A756B2BCE74}"/>
              </a:ext>
            </a:extLst>
          </p:cNvPr>
          <p:cNvSpPr txBox="1">
            <a:spLocks/>
          </p:cNvSpPr>
          <p:nvPr/>
        </p:nvSpPr>
        <p:spPr>
          <a:xfrm>
            <a:off x="9597242" y="2021904"/>
            <a:ext cx="1952964" cy="1263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a:r>
              <a:rPr lang="en-GB" sz="1800" b="0" dirty="0">
                <a:solidFill>
                  <a:schemeClr val="tx1">
                    <a:lumMod val="85000"/>
                    <a:lumOff val="15000"/>
                  </a:schemeClr>
                </a:solidFill>
                <a:ea typeface="+mj-lt"/>
                <a:cs typeface="+mj-lt"/>
              </a:rPr>
              <a:t>1. Me </a:t>
            </a:r>
            <a:br>
              <a:rPr lang="en-GB" sz="1800" b="0" dirty="0">
                <a:solidFill>
                  <a:schemeClr val="tx1">
                    <a:lumMod val="85000"/>
                    <a:lumOff val="15000"/>
                  </a:schemeClr>
                </a:solidFill>
                <a:ea typeface="+mj-lt"/>
                <a:cs typeface="+mj-lt"/>
              </a:rPr>
            </a:br>
            <a:r>
              <a:rPr lang="en-GB" sz="1800" b="0" dirty="0">
                <a:solidFill>
                  <a:schemeClr val="tx1">
                    <a:lumMod val="85000"/>
                    <a:lumOff val="15000"/>
                  </a:schemeClr>
                </a:solidFill>
                <a:ea typeface="+mj-lt"/>
                <a:cs typeface="+mj-lt"/>
              </a:rPr>
              <a:t>(or another child that might need support) </a:t>
            </a:r>
            <a:endParaRPr lang="en-US" dirty="0">
              <a:solidFill>
                <a:schemeClr val="tx1">
                  <a:lumMod val="85000"/>
                  <a:lumOff val="15000"/>
                </a:schemeClr>
              </a:solidFill>
            </a:endParaRPr>
          </a:p>
        </p:txBody>
      </p:sp>
      <p:cxnSp>
        <p:nvCxnSpPr>
          <p:cNvPr id="14" name="Straight Connector 13">
            <a:extLst>
              <a:ext uri="{FF2B5EF4-FFF2-40B4-BE49-F238E27FC236}">
                <a16:creationId xmlns:a16="http://schemas.microsoft.com/office/drawing/2014/main" id="{FA223FBC-8B25-E14E-8F08-4A6D7CD9AEB1}"/>
              </a:ext>
            </a:extLst>
          </p:cNvPr>
          <p:cNvCxnSpPr>
            <a:cxnSpLocks/>
          </p:cNvCxnSpPr>
          <p:nvPr/>
        </p:nvCxnSpPr>
        <p:spPr>
          <a:xfrm flipH="1" flipV="1">
            <a:off x="6830633" y="3352926"/>
            <a:ext cx="2569396" cy="878273"/>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16" name="Title 1">
            <a:extLst>
              <a:ext uri="{FF2B5EF4-FFF2-40B4-BE49-F238E27FC236}">
                <a16:creationId xmlns:a16="http://schemas.microsoft.com/office/drawing/2014/main" id="{A035D960-4E2F-E746-A6AC-79288F1AE0F6}"/>
              </a:ext>
            </a:extLst>
          </p:cNvPr>
          <p:cNvSpPr txBox="1">
            <a:spLocks/>
          </p:cNvSpPr>
          <p:nvPr/>
        </p:nvSpPr>
        <p:spPr>
          <a:xfrm>
            <a:off x="9597242" y="4173340"/>
            <a:ext cx="2268876" cy="6939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2. People at home </a:t>
            </a:r>
            <a:br>
              <a:rPr lang="en-GB" sz="1800" b="0" dirty="0">
                <a:solidFill>
                  <a:schemeClr val="tx1">
                    <a:lumMod val="85000"/>
                    <a:lumOff val="15000"/>
                  </a:schemeClr>
                </a:solidFill>
              </a:rPr>
            </a:br>
            <a:r>
              <a:rPr lang="en-GB" sz="1800" b="0" dirty="0">
                <a:solidFill>
                  <a:schemeClr val="tx1">
                    <a:lumMod val="85000"/>
                    <a:lumOff val="15000"/>
                  </a:schemeClr>
                </a:solidFill>
              </a:rPr>
              <a:t>I feel safe to talk to</a:t>
            </a:r>
          </a:p>
        </p:txBody>
      </p:sp>
      <p:cxnSp>
        <p:nvCxnSpPr>
          <p:cNvPr id="15" name="Straight Connector 14">
            <a:extLst>
              <a:ext uri="{FF2B5EF4-FFF2-40B4-BE49-F238E27FC236}">
                <a16:creationId xmlns:a16="http://schemas.microsoft.com/office/drawing/2014/main" id="{0D3DC64A-8220-5A46-9722-D304B7052A58}"/>
              </a:ext>
            </a:extLst>
          </p:cNvPr>
          <p:cNvCxnSpPr>
            <a:cxnSpLocks/>
          </p:cNvCxnSpPr>
          <p:nvPr/>
        </p:nvCxnSpPr>
        <p:spPr>
          <a:xfrm flipH="1" flipV="1">
            <a:off x="6778371" y="3749848"/>
            <a:ext cx="2694324" cy="1764225"/>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20" name="Title 1">
            <a:extLst>
              <a:ext uri="{FF2B5EF4-FFF2-40B4-BE49-F238E27FC236}">
                <a16:creationId xmlns:a16="http://schemas.microsoft.com/office/drawing/2014/main" id="{61DCD738-0B29-FC41-9FE0-E40345D201B0}"/>
              </a:ext>
            </a:extLst>
          </p:cNvPr>
          <p:cNvSpPr txBox="1">
            <a:spLocks/>
          </p:cNvSpPr>
          <p:nvPr/>
        </p:nvSpPr>
        <p:spPr>
          <a:xfrm>
            <a:off x="9597242" y="5493566"/>
            <a:ext cx="2268875" cy="878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3. Closest friends, family members, carers</a:t>
            </a:r>
          </a:p>
        </p:txBody>
      </p:sp>
      <p:cxnSp>
        <p:nvCxnSpPr>
          <p:cNvPr id="19" name="Straight Connector 18">
            <a:extLst>
              <a:ext uri="{FF2B5EF4-FFF2-40B4-BE49-F238E27FC236}">
                <a16:creationId xmlns:a16="http://schemas.microsoft.com/office/drawing/2014/main" id="{3AB7EBD0-7B89-FB4B-AA0E-509F76D3F9C2}"/>
              </a:ext>
            </a:extLst>
          </p:cNvPr>
          <p:cNvCxnSpPr>
            <a:cxnSpLocks/>
          </p:cNvCxnSpPr>
          <p:nvPr/>
        </p:nvCxnSpPr>
        <p:spPr>
          <a:xfrm flipV="1">
            <a:off x="5610906" y="4231198"/>
            <a:ext cx="777384" cy="1395088"/>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21" name="Title 1">
            <a:extLst>
              <a:ext uri="{FF2B5EF4-FFF2-40B4-BE49-F238E27FC236}">
                <a16:creationId xmlns:a16="http://schemas.microsoft.com/office/drawing/2014/main" id="{69152DF6-BBEA-1D4C-A1EA-45A47CC7C445}"/>
              </a:ext>
            </a:extLst>
          </p:cNvPr>
          <p:cNvSpPr txBox="1">
            <a:spLocks/>
          </p:cNvSpPr>
          <p:nvPr/>
        </p:nvSpPr>
        <p:spPr>
          <a:xfrm>
            <a:off x="5229899" y="5719262"/>
            <a:ext cx="2354968" cy="878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lnSpcReduction="10000"/>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4. People in my school I feel safe to talk to</a:t>
            </a:r>
          </a:p>
        </p:txBody>
      </p:sp>
      <p:sp>
        <p:nvSpPr>
          <p:cNvPr id="25" name="Title 1">
            <a:extLst>
              <a:ext uri="{FF2B5EF4-FFF2-40B4-BE49-F238E27FC236}">
                <a16:creationId xmlns:a16="http://schemas.microsoft.com/office/drawing/2014/main" id="{69F91D48-0183-064F-9120-907559C30F1B}"/>
              </a:ext>
            </a:extLst>
          </p:cNvPr>
          <p:cNvSpPr txBox="1">
            <a:spLocks/>
          </p:cNvSpPr>
          <p:nvPr/>
        </p:nvSpPr>
        <p:spPr>
          <a:xfrm>
            <a:off x="641793" y="525797"/>
            <a:ext cx="3953404" cy="86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2200" b="0" dirty="0">
                <a:solidFill>
                  <a:schemeClr val="tx1">
                    <a:lumMod val="85000"/>
                    <a:lumOff val="15000"/>
                  </a:schemeClr>
                </a:solidFill>
              </a:rPr>
              <a:t>Who is there at </a:t>
            </a:r>
            <a:r>
              <a:rPr lang="en-GB" sz="2200" dirty="0">
                <a:solidFill>
                  <a:srgbClr val="00AEEF"/>
                </a:solidFill>
              </a:rPr>
              <a:t>school</a:t>
            </a:r>
            <a:r>
              <a:rPr lang="en-GB" sz="2200" b="0" dirty="0">
                <a:solidFill>
                  <a:schemeClr val="tx1">
                    <a:lumMod val="85000"/>
                    <a:lumOff val="15000"/>
                  </a:schemeClr>
                </a:solidFill>
              </a:rPr>
              <a:t> who you feel safe talking to?</a:t>
            </a:r>
          </a:p>
        </p:txBody>
      </p:sp>
      <p:pic>
        <p:nvPicPr>
          <p:cNvPr id="23" name="Picture 22">
            <a:extLst>
              <a:ext uri="{FF2B5EF4-FFF2-40B4-BE49-F238E27FC236}">
                <a16:creationId xmlns:a16="http://schemas.microsoft.com/office/drawing/2014/main" id="{4C102007-B9F4-8440-866B-2AB03F8C1AE7}"/>
              </a:ext>
            </a:extLst>
          </p:cNvPr>
          <p:cNvPicPr>
            <a:picLocks noChangeAspect="1"/>
          </p:cNvPicPr>
          <p:nvPr/>
        </p:nvPicPr>
        <p:blipFill>
          <a:blip r:embed="rId3"/>
          <a:stretch>
            <a:fillRect/>
          </a:stretch>
        </p:blipFill>
        <p:spPr>
          <a:xfrm>
            <a:off x="9688456" y="762247"/>
            <a:ext cx="584028" cy="1104255"/>
          </a:xfrm>
          <a:prstGeom prst="rect">
            <a:avLst/>
          </a:prstGeom>
        </p:spPr>
      </p:pic>
      <p:pic>
        <p:nvPicPr>
          <p:cNvPr id="26" name="Picture 25">
            <a:extLst>
              <a:ext uri="{FF2B5EF4-FFF2-40B4-BE49-F238E27FC236}">
                <a16:creationId xmlns:a16="http://schemas.microsoft.com/office/drawing/2014/main" id="{74467197-2018-9548-A5FC-2A3AE2C6119E}"/>
              </a:ext>
            </a:extLst>
          </p:cNvPr>
          <p:cNvPicPr>
            <a:picLocks noChangeAspect="1"/>
          </p:cNvPicPr>
          <p:nvPr/>
        </p:nvPicPr>
        <p:blipFill>
          <a:blip r:embed="rId4"/>
          <a:stretch>
            <a:fillRect/>
          </a:stretch>
        </p:blipFill>
        <p:spPr>
          <a:xfrm>
            <a:off x="9629886" y="3352926"/>
            <a:ext cx="763042" cy="630269"/>
          </a:xfrm>
          <a:prstGeom prst="rect">
            <a:avLst/>
          </a:prstGeom>
        </p:spPr>
      </p:pic>
      <p:pic>
        <p:nvPicPr>
          <p:cNvPr id="27" name="Picture 26">
            <a:extLst>
              <a:ext uri="{FF2B5EF4-FFF2-40B4-BE49-F238E27FC236}">
                <a16:creationId xmlns:a16="http://schemas.microsoft.com/office/drawing/2014/main" id="{7BDA6842-92CF-1A40-BBED-02AFF917320C}"/>
              </a:ext>
            </a:extLst>
          </p:cNvPr>
          <p:cNvPicPr>
            <a:picLocks noChangeAspect="1"/>
          </p:cNvPicPr>
          <p:nvPr/>
        </p:nvPicPr>
        <p:blipFill>
          <a:blip r:embed="rId5"/>
          <a:stretch>
            <a:fillRect/>
          </a:stretch>
        </p:blipFill>
        <p:spPr>
          <a:xfrm>
            <a:off x="7508631" y="5312574"/>
            <a:ext cx="1881587" cy="1062186"/>
          </a:xfrm>
          <a:prstGeom prst="rect">
            <a:avLst/>
          </a:prstGeom>
        </p:spPr>
      </p:pic>
      <p:pic>
        <p:nvPicPr>
          <p:cNvPr id="30" name="Picture 29" descr="Icon&#10;&#10;Description automatically generated">
            <a:extLst>
              <a:ext uri="{FF2B5EF4-FFF2-40B4-BE49-F238E27FC236}">
                <a16:creationId xmlns:a16="http://schemas.microsoft.com/office/drawing/2014/main" id="{08A8810B-C8B6-424A-9C87-A2B6AEF71E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0084" y="5324649"/>
            <a:ext cx="1052742" cy="893661"/>
          </a:xfrm>
          <a:prstGeom prst="rect">
            <a:avLst/>
          </a:prstGeom>
        </p:spPr>
      </p:pic>
    </p:spTree>
    <p:extLst>
      <p:ext uri="{BB962C8B-B14F-4D97-AF65-F5344CB8AC3E}">
        <p14:creationId xmlns:p14="http://schemas.microsoft.com/office/powerpoint/2010/main" val="30051438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E57F88-CC1B-254A-8668-55DDA07EBA2F}"/>
              </a:ext>
            </a:extLst>
          </p:cNvPr>
          <p:cNvGrpSpPr/>
          <p:nvPr/>
        </p:nvGrpSpPr>
        <p:grpSpPr>
          <a:xfrm>
            <a:off x="4129639" y="762247"/>
            <a:ext cx="4674880" cy="4674880"/>
            <a:chOff x="4129639" y="762247"/>
            <a:chExt cx="4674880" cy="4674880"/>
          </a:xfrm>
        </p:grpSpPr>
        <p:sp>
          <p:nvSpPr>
            <p:cNvPr id="131" name="Circle"/>
            <p:cNvSpPr/>
            <p:nvPr/>
          </p:nvSpPr>
          <p:spPr>
            <a:xfrm>
              <a:off x="5886062" y="2535541"/>
              <a:ext cx="1162034" cy="1162034"/>
            </a:xfrm>
            <a:prstGeom prst="ellipse">
              <a:avLst/>
            </a:prstGeom>
            <a:ln w="38100">
              <a:solidFill>
                <a:srgbClr val="FF9933"/>
              </a:solidFill>
              <a:miter/>
            </a:ln>
          </p:spPr>
          <p:txBody>
            <a:bodyPr lIns="45718" tIns="45718" rIns="45718" bIns="45718" anchor="ctr"/>
            <a:lstStyle/>
            <a:p>
              <a:endParaRPr/>
            </a:p>
          </p:txBody>
        </p:sp>
        <p:sp>
          <p:nvSpPr>
            <p:cNvPr id="10" name="Circle">
              <a:extLst>
                <a:ext uri="{FF2B5EF4-FFF2-40B4-BE49-F238E27FC236}">
                  <a16:creationId xmlns:a16="http://schemas.microsoft.com/office/drawing/2014/main" id="{FDE7E1DB-967C-5344-943C-11DB68F264B8}"/>
                </a:ext>
              </a:extLst>
            </p:cNvPr>
            <p:cNvSpPr/>
            <p:nvPr/>
          </p:nvSpPr>
          <p:spPr>
            <a:xfrm>
              <a:off x="6190346" y="2839826"/>
              <a:ext cx="553467" cy="553467"/>
            </a:xfrm>
            <a:prstGeom prst="ellipse">
              <a:avLst/>
            </a:prstGeom>
            <a:ln w="38100">
              <a:solidFill>
                <a:srgbClr val="FF9933"/>
              </a:solidFill>
              <a:miter/>
            </a:ln>
          </p:spPr>
          <p:txBody>
            <a:bodyPr lIns="45718" tIns="45718" rIns="45718" bIns="45718" anchor="ctr"/>
            <a:lstStyle/>
            <a:p>
              <a:endParaRPr/>
            </a:p>
          </p:txBody>
        </p:sp>
        <p:sp>
          <p:nvSpPr>
            <p:cNvPr id="11" name="Circle">
              <a:extLst>
                <a:ext uri="{FF2B5EF4-FFF2-40B4-BE49-F238E27FC236}">
                  <a16:creationId xmlns:a16="http://schemas.microsoft.com/office/drawing/2014/main" id="{F9C81046-D8C9-3341-942A-CC59C0F0CA42}"/>
                </a:ext>
              </a:extLst>
            </p:cNvPr>
            <p:cNvSpPr/>
            <p:nvPr/>
          </p:nvSpPr>
          <p:spPr>
            <a:xfrm>
              <a:off x="5571483" y="2220963"/>
              <a:ext cx="1791192" cy="1791192"/>
            </a:xfrm>
            <a:prstGeom prst="ellipse">
              <a:avLst/>
            </a:prstGeom>
            <a:ln w="38100">
              <a:solidFill>
                <a:srgbClr val="FF9933"/>
              </a:solidFill>
              <a:miter/>
            </a:ln>
          </p:spPr>
          <p:txBody>
            <a:bodyPr lIns="45718" tIns="45718" rIns="45718" bIns="45718" anchor="ctr"/>
            <a:lstStyle/>
            <a:p>
              <a:endParaRPr/>
            </a:p>
          </p:txBody>
        </p:sp>
        <p:sp>
          <p:nvSpPr>
            <p:cNvPr id="12" name="Circle">
              <a:extLst>
                <a:ext uri="{FF2B5EF4-FFF2-40B4-BE49-F238E27FC236}">
                  <a16:creationId xmlns:a16="http://schemas.microsoft.com/office/drawing/2014/main" id="{8C594A64-84D1-E946-B1F8-EB73CFEDEC30}"/>
                </a:ext>
              </a:extLst>
            </p:cNvPr>
            <p:cNvSpPr/>
            <p:nvPr/>
          </p:nvSpPr>
          <p:spPr>
            <a:xfrm>
              <a:off x="5182381" y="1831860"/>
              <a:ext cx="2569396" cy="2569396"/>
            </a:xfrm>
            <a:prstGeom prst="ellipse">
              <a:avLst/>
            </a:prstGeom>
            <a:ln w="38100">
              <a:solidFill>
                <a:srgbClr val="FF9933"/>
              </a:solidFill>
              <a:miter/>
            </a:ln>
          </p:spPr>
          <p:txBody>
            <a:bodyPr lIns="45718" tIns="45718" rIns="45718" bIns="45718" anchor="ctr"/>
            <a:lstStyle/>
            <a:p>
              <a:endParaRPr/>
            </a:p>
          </p:txBody>
        </p:sp>
        <p:sp>
          <p:nvSpPr>
            <p:cNvPr id="13" name="Circle">
              <a:extLst>
                <a:ext uri="{FF2B5EF4-FFF2-40B4-BE49-F238E27FC236}">
                  <a16:creationId xmlns:a16="http://schemas.microsoft.com/office/drawing/2014/main" id="{22F7428E-F32E-BD4D-8730-FD38019F772F}"/>
                </a:ext>
              </a:extLst>
            </p:cNvPr>
            <p:cNvSpPr/>
            <p:nvPr/>
          </p:nvSpPr>
          <p:spPr>
            <a:xfrm>
              <a:off x="4792301" y="1412944"/>
              <a:ext cx="3349556" cy="3349556"/>
            </a:xfrm>
            <a:prstGeom prst="ellipse">
              <a:avLst/>
            </a:prstGeom>
            <a:ln w="38100">
              <a:solidFill>
                <a:srgbClr val="FF9933"/>
              </a:solidFill>
              <a:miter/>
            </a:ln>
          </p:spPr>
          <p:txBody>
            <a:bodyPr lIns="45718" tIns="45718" rIns="45718" bIns="45718" anchor="ctr"/>
            <a:lstStyle/>
            <a:p>
              <a:endParaRPr dirty="0"/>
            </a:p>
          </p:txBody>
        </p:sp>
        <p:sp>
          <p:nvSpPr>
            <p:cNvPr id="24" name="Circle">
              <a:extLst>
                <a:ext uri="{FF2B5EF4-FFF2-40B4-BE49-F238E27FC236}">
                  <a16:creationId xmlns:a16="http://schemas.microsoft.com/office/drawing/2014/main" id="{6DCE97C1-7F53-2046-AA86-366645784C56}"/>
                </a:ext>
              </a:extLst>
            </p:cNvPr>
            <p:cNvSpPr/>
            <p:nvPr/>
          </p:nvSpPr>
          <p:spPr>
            <a:xfrm>
              <a:off x="4447854" y="1086520"/>
              <a:ext cx="4038450" cy="4038450"/>
            </a:xfrm>
            <a:prstGeom prst="ellipse">
              <a:avLst/>
            </a:prstGeom>
            <a:ln w="38100">
              <a:solidFill>
                <a:srgbClr val="FF9933"/>
              </a:solidFill>
              <a:miter/>
            </a:ln>
          </p:spPr>
          <p:txBody>
            <a:bodyPr lIns="45718" tIns="45718" rIns="45718" bIns="45718" anchor="ctr"/>
            <a:lstStyle/>
            <a:p>
              <a:endParaRPr/>
            </a:p>
          </p:txBody>
        </p:sp>
        <p:sp>
          <p:nvSpPr>
            <p:cNvPr id="29" name="Circle">
              <a:extLst>
                <a:ext uri="{FF2B5EF4-FFF2-40B4-BE49-F238E27FC236}">
                  <a16:creationId xmlns:a16="http://schemas.microsoft.com/office/drawing/2014/main" id="{3BAF8CFB-B4EF-B84C-A120-166CF44B0B12}"/>
                </a:ext>
              </a:extLst>
            </p:cNvPr>
            <p:cNvSpPr/>
            <p:nvPr/>
          </p:nvSpPr>
          <p:spPr>
            <a:xfrm>
              <a:off x="4129639" y="762247"/>
              <a:ext cx="4674880" cy="4674880"/>
            </a:xfrm>
            <a:prstGeom prst="ellipse">
              <a:avLst/>
            </a:prstGeom>
            <a:ln w="38100">
              <a:solidFill>
                <a:srgbClr val="FF9933"/>
              </a:solidFill>
              <a:miter/>
            </a:ln>
          </p:spPr>
          <p:txBody>
            <a:bodyPr lIns="45718" tIns="45718" rIns="45718" bIns="45718" anchor="ctr"/>
            <a:lstStyle/>
            <a:p>
              <a:endParaRPr/>
            </a:p>
          </p:txBody>
        </p:sp>
      </p:grpSp>
      <p:cxnSp>
        <p:nvCxnSpPr>
          <p:cNvPr id="5" name="Straight Connector 4">
            <a:extLst>
              <a:ext uri="{FF2B5EF4-FFF2-40B4-BE49-F238E27FC236}">
                <a16:creationId xmlns:a16="http://schemas.microsoft.com/office/drawing/2014/main" id="{47B4A5CA-9B1A-1942-8A86-A7A3562FB760}"/>
              </a:ext>
            </a:extLst>
          </p:cNvPr>
          <p:cNvCxnSpPr>
            <a:cxnSpLocks/>
          </p:cNvCxnSpPr>
          <p:nvPr/>
        </p:nvCxnSpPr>
        <p:spPr>
          <a:xfrm flipH="1">
            <a:off x="6437835" y="1439629"/>
            <a:ext cx="3057859" cy="1705023"/>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18" name="Title 1">
            <a:extLst>
              <a:ext uri="{FF2B5EF4-FFF2-40B4-BE49-F238E27FC236}">
                <a16:creationId xmlns:a16="http://schemas.microsoft.com/office/drawing/2014/main" id="{54C7A58B-8243-F746-9FE2-2A756B2BCE74}"/>
              </a:ext>
            </a:extLst>
          </p:cNvPr>
          <p:cNvSpPr txBox="1">
            <a:spLocks/>
          </p:cNvSpPr>
          <p:nvPr/>
        </p:nvSpPr>
        <p:spPr>
          <a:xfrm>
            <a:off x="9597242" y="2021904"/>
            <a:ext cx="1952964" cy="1263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a:r>
              <a:rPr lang="en-GB" sz="1800" b="0" dirty="0">
                <a:solidFill>
                  <a:schemeClr val="tx1">
                    <a:lumMod val="85000"/>
                    <a:lumOff val="15000"/>
                  </a:schemeClr>
                </a:solidFill>
                <a:ea typeface="+mj-lt"/>
                <a:cs typeface="+mj-lt"/>
              </a:rPr>
              <a:t>1. Me </a:t>
            </a:r>
            <a:br>
              <a:rPr lang="en-GB" sz="1800" b="0" dirty="0">
                <a:solidFill>
                  <a:schemeClr val="tx1">
                    <a:lumMod val="85000"/>
                    <a:lumOff val="15000"/>
                  </a:schemeClr>
                </a:solidFill>
                <a:ea typeface="+mj-lt"/>
                <a:cs typeface="+mj-lt"/>
              </a:rPr>
            </a:br>
            <a:r>
              <a:rPr lang="en-GB" sz="1800" b="0" dirty="0">
                <a:solidFill>
                  <a:schemeClr val="tx1">
                    <a:lumMod val="85000"/>
                    <a:lumOff val="15000"/>
                  </a:schemeClr>
                </a:solidFill>
                <a:ea typeface="+mj-lt"/>
                <a:cs typeface="+mj-lt"/>
              </a:rPr>
              <a:t>(or another child that might need support) </a:t>
            </a:r>
            <a:endParaRPr lang="en-US" dirty="0">
              <a:solidFill>
                <a:schemeClr val="tx1">
                  <a:lumMod val="85000"/>
                  <a:lumOff val="15000"/>
                </a:schemeClr>
              </a:solidFill>
            </a:endParaRPr>
          </a:p>
        </p:txBody>
      </p:sp>
      <p:cxnSp>
        <p:nvCxnSpPr>
          <p:cNvPr id="14" name="Straight Connector 13">
            <a:extLst>
              <a:ext uri="{FF2B5EF4-FFF2-40B4-BE49-F238E27FC236}">
                <a16:creationId xmlns:a16="http://schemas.microsoft.com/office/drawing/2014/main" id="{FA223FBC-8B25-E14E-8F08-4A6D7CD9AEB1}"/>
              </a:ext>
            </a:extLst>
          </p:cNvPr>
          <p:cNvCxnSpPr>
            <a:cxnSpLocks/>
          </p:cNvCxnSpPr>
          <p:nvPr/>
        </p:nvCxnSpPr>
        <p:spPr>
          <a:xfrm flipH="1" flipV="1">
            <a:off x="6830633" y="3352926"/>
            <a:ext cx="2569396" cy="878273"/>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16" name="Title 1">
            <a:extLst>
              <a:ext uri="{FF2B5EF4-FFF2-40B4-BE49-F238E27FC236}">
                <a16:creationId xmlns:a16="http://schemas.microsoft.com/office/drawing/2014/main" id="{A035D960-4E2F-E746-A6AC-79288F1AE0F6}"/>
              </a:ext>
            </a:extLst>
          </p:cNvPr>
          <p:cNvSpPr txBox="1">
            <a:spLocks/>
          </p:cNvSpPr>
          <p:nvPr/>
        </p:nvSpPr>
        <p:spPr>
          <a:xfrm>
            <a:off x="9597242" y="4173340"/>
            <a:ext cx="2268876" cy="6939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2. People at home </a:t>
            </a:r>
            <a:br>
              <a:rPr lang="en-GB" sz="1800" b="0" dirty="0">
                <a:solidFill>
                  <a:schemeClr val="tx1">
                    <a:lumMod val="85000"/>
                    <a:lumOff val="15000"/>
                  </a:schemeClr>
                </a:solidFill>
              </a:rPr>
            </a:br>
            <a:r>
              <a:rPr lang="en-GB" sz="1800" b="0" dirty="0">
                <a:solidFill>
                  <a:schemeClr val="tx1">
                    <a:lumMod val="85000"/>
                    <a:lumOff val="15000"/>
                  </a:schemeClr>
                </a:solidFill>
              </a:rPr>
              <a:t>I feel safe to talk to</a:t>
            </a:r>
          </a:p>
        </p:txBody>
      </p:sp>
      <p:cxnSp>
        <p:nvCxnSpPr>
          <p:cNvPr id="15" name="Straight Connector 14">
            <a:extLst>
              <a:ext uri="{FF2B5EF4-FFF2-40B4-BE49-F238E27FC236}">
                <a16:creationId xmlns:a16="http://schemas.microsoft.com/office/drawing/2014/main" id="{0D3DC64A-8220-5A46-9722-D304B7052A58}"/>
              </a:ext>
            </a:extLst>
          </p:cNvPr>
          <p:cNvCxnSpPr>
            <a:cxnSpLocks/>
          </p:cNvCxnSpPr>
          <p:nvPr/>
        </p:nvCxnSpPr>
        <p:spPr>
          <a:xfrm flipH="1" flipV="1">
            <a:off x="6778371" y="3749848"/>
            <a:ext cx="2694324" cy="1764225"/>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20" name="Title 1">
            <a:extLst>
              <a:ext uri="{FF2B5EF4-FFF2-40B4-BE49-F238E27FC236}">
                <a16:creationId xmlns:a16="http://schemas.microsoft.com/office/drawing/2014/main" id="{61DCD738-0B29-FC41-9FE0-E40345D201B0}"/>
              </a:ext>
            </a:extLst>
          </p:cNvPr>
          <p:cNvSpPr txBox="1">
            <a:spLocks/>
          </p:cNvSpPr>
          <p:nvPr/>
        </p:nvSpPr>
        <p:spPr>
          <a:xfrm>
            <a:off x="9597242" y="5493566"/>
            <a:ext cx="2268875" cy="878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3. Closest friends, family members, carers</a:t>
            </a:r>
          </a:p>
        </p:txBody>
      </p:sp>
      <p:cxnSp>
        <p:nvCxnSpPr>
          <p:cNvPr id="19" name="Straight Connector 18">
            <a:extLst>
              <a:ext uri="{FF2B5EF4-FFF2-40B4-BE49-F238E27FC236}">
                <a16:creationId xmlns:a16="http://schemas.microsoft.com/office/drawing/2014/main" id="{3AB7EBD0-7B89-FB4B-AA0E-509F76D3F9C2}"/>
              </a:ext>
            </a:extLst>
          </p:cNvPr>
          <p:cNvCxnSpPr>
            <a:cxnSpLocks/>
          </p:cNvCxnSpPr>
          <p:nvPr/>
        </p:nvCxnSpPr>
        <p:spPr>
          <a:xfrm flipV="1">
            <a:off x="5610906" y="4231198"/>
            <a:ext cx="777384" cy="1395088"/>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21" name="Title 1">
            <a:extLst>
              <a:ext uri="{FF2B5EF4-FFF2-40B4-BE49-F238E27FC236}">
                <a16:creationId xmlns:a16="http://schemas.microsoft.com/office/drawing/2014/main" id="{69152DF6-BBEA-1D4C-A1EA-45A47CC7C445}"/>
              </a:ext>
            </a:extLst>
          </p:cNvPr>
          <p:cNvSpPr txBox="1">
            <a:spLocks/>
          </p:cNvSpPr>
          <p:nvPr/>
        </p:nvSpPr>
        <p:spPr>
          <a:xfrm>
            <a:off x="5229899" y="5719262"/>
            <a:ext cx="2354968" cy="878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lnSpcReduction="10000"/>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4. People in my school I feel safe to talk to</a:t>
            </a:r>
          </a:p>
        </p:txBody>
      </p:sp>
      <p:sp>
        <p:nvSpPr>
          <p:cNvPr id="22" name="Title 1">
            <a:extLst>
              <a:ext uri="{FF2B5EF4-FFF2-40B4-BE49-F238E27FC236}">
                <a16:creationId xmlns:a16="http://schemas.microsoft.com/office/drawing/2014/main" id="{A6A2C700-E7DF-8644-A2B5-FE89F7938F14}"/>
              </a:ext>
            </a:extLst>
          </p:cNvPr>
          <p:cNvSpPr txBox="1">
            <a:spLocks/>
          </p:cNvSpPr>
          <p:nvPr/>
        </p:nvSpPr>
        <p:spPr>
          <a:xfrm>
            <a:off x="641794" y="5014411"/>
            <a:ext cx="2603426" cy="1329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5. Local organisations – neighbourhood or community support</a:t>
            </a:r>
          </a:p>
        </p:txBody>
      </p:sp>
      <p:cxnSp>
        <p:nvCxnSpPr>
          <p:cNvPr id="23" name="Straight Connector 22">
            <a:extLst>
              <a:ext uri="{FF2B5EF4-FFF2-40B4-BE49-F238E27FC236}">
                <a16:creationId xmlns:a16="http://schemas.microsoft.com/office/drawing/2014/main" id="{399D16E6-A332-2B46-B50D-D08C8AD3D40C}"/>
              </a:ext>
            </a:extLst>
          </p:cNvPr>
          <p:cNvCxnSpPr>
            <a:cxnSpLocks/>
          </p:cNvCxnSpPr>
          <p:nvPr/>
        </p:nvCxnSpPr>
        <p:spPr>
          <a:xfrm flipV="1">
            <a:off x="3245220" y="4223640"/>
            <a:ext cx="2326263" cy="901330"/>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31" name="Title 1">
            <a:extLst>
              <a:ext uri="{FF2B5EF4-FFF2-40B4-BE49-F238E27FC236}">
                <a16:creationId xmlns:a16="http://schemas.microsoft.com/office/drawing/2014/main" id="{4E9DD719-2F6D-304F-9D9A-B0E540AB6569}"/>
              </a:ext>
            </a:extLst>
          </p:cNvPr>
          <p:cNvSpPr txBox="1">
            <a:spLocks/>
          </p:cNvSpPr>
          <p:nvPr/>
        </p:nvSpPr>
        <p:spPr>
          <a:xfrm>
            <a:off x="641793" y="525797"/>
            <a:ext cx="3583323" cy="2126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2200" b="0" dirty="0">
                <a:solidFill>
                  <a:schemeClr val="tx1">
                    <a:lumMod val="85000"/>
                    <a:lumOff val="15000"/>
                  </a:schemeClr>
                </a:solidFill>
              </a:rPr>
              <a:t>What are the </a:t>
            </a:r>
            <a:r>
              <a:rPr lang="en-GB" sz="2200" dirty="0">
                <a:solidFill>
                  <a:srgbClr val="00AEEF"/>
                </a:solidFill>
              </a:rPr>
              <a:t>local organisations or people in your community </a:t>
            </a:r>
            <a:r>
              <a:rPr lang="en-GB" sz="2200" b="0" dirty="0">
                <a:solidFill>
                  <a:schemeClr val="tx1">
                    <a:lumMod val="85000"/>
                    <a:lumOff val="15000"/>
                  </a:schemeClr>
                </a:solidFill>
              </a:rPr>
              <a:t>who you feel safe talking to?</a:t>
            </a:r>
          </a:p>
        </p:txBody>
      </p:sp>
      <p:pic>
        <p:nvPicPr>
          <p:cNvPr id="25" name="Picture 24">
            <a:extLst>
              <a:ext uri="{FF2B5EF4-FFF2-40B4-BE49-F238E27FC236}">
                <a16:creationId xmlns:a16="http://schemas.microsoft.com/office/drawing/2014/main" id="{08701D33-D978-1442-96FD-B06514534A52}"/>
              </a:ext>
            </a:extLst>
          </p:cNvPr>
          <p:cNvPicPr>
            <a:picLocks noChangeAspect="1"/>
          </p:cNvPicPr>
          <p:nvPr/>
        </p:nvPicPr>
        <p:blipFill>
          <a:blip r:embed="rId3"/>
          <a:stretch>
            <a:fillRect/>
          </a:stretch>
        </p:blipFill>
        <p:spPr>
          <a:xfrm>
            <a:off x="9688456" y="762247"/>
            <a:ext cx="584028" cy="1104255"/>
          </a:xfrm>
          <a:prstGeom prst="rect">
            <a:avLst/>
          </a:prstGeom>
        </p:spPr>
      </p:pic>
      <p:pic>
        <p:nvPicPr>
          <p:cNvPr id="26" name="Picture 25">
            <a:extLst>
              <a:ext uri="{FF2B5EF4-FFF2-40B4-BE49-F238E27FC236}">
                <a16:creationId xmlns:a16="http://schemas.microsoft.com/office/drawing/2014/main" id="{CD63D7CA-AA92-E143-A1D3-7C920F87CEEF}"/>
              </a:ext>
            </a:extLst>
          </p:cNvPr>
          <p:cNvPicPr>
            <a:picLocks noChangeAspect="1"/>
          </p:cNvPicPr>
          <p:nvPr/>
        </p:nvPicPr>
        <p:blipFill>
          <a:blip r:embed="rId4"/>
          <a:stretch>
            <a:fillRect/>
          </a:stretch>
        </p:blipFill>
        <p:spPr>
          <a:xfrm>
            <a:off x="9629886" y="3352926"/>
            <a:ext cx="763042" cy="630269"/>
          </a:xfrm>
          <a:prstGeom prst="rect">
            <a:avLst/>
          </a:prstGeom>
        </p:spPr>
      </p:pic>
      <p:pic>
        <p:nvPicPr>
          <p:cNvPr id="27" name="Picture 26">
            <a:extLst>
              <a:ext uri="{FF2B5EF4-FFF2-40B4-BE49-F238E27FC236}">
                <a16:creationId xmlns:a16="http://schemas.microsoft.com/office/drawing/2014/main" id="{CF701715-22B2-0943-AD50-47CF37104CE5}"/>
              </a:ext>
            </a:extLst>
          </p:cNvPr>
          <p:cNvPicPr>
            <a:picLocks noChangeAspect="1"/>
          </p:cNvPicPr>
          <p:nvPr/>
        </p:nvPicPr>
        <p:blipFill>
          <a:blip r:embed="rId5"/>
          <a:stretch>
            <a:fillRect/>
          </a:stretch>
        </p:blipFill>
        <p:spPr>
          <a:xfrm>
            <a:off x="7508631" y="5312574"/>
            <a:ext cx="1881587" cy="1062186"/>
          </a:xfrm>
          <a:prstGeom prst="rect">
            <a:avLst/>
          </a:prstGeom>
        </p:spPr>
      </p:pic>
      <p:pic>
        <p:nvPicPr>
          <p:cNvPr id="30" name="Picture 29">
            <a:extLst>
              <a:ext uri="{FF2B5EF4-FFF2-40B4-BE49-F238E27FC236}">
                <a16:creationId xmlns:a16="http://schemas.microsoft.com/office/drawing/2014/main" id="{9D8C5B6E-6725-2642-99A0-AFB40EB68E23}"/>
              </a:ext>
            </a:extLst>
          </p:cNvPr>
          <p:cNvPicPr>
            <a:picLocks noChangeAspect="1"/>
          </p:cNvPicPr>
          <p:nvPr/>
        </p:nvPicPr>
        <p:blipFill>
          <a:blip r:embed="rId6"/>
          <a:stretch>
            <a:fillRect/>
          </a:stretch>
        </p:blipFill>
        <p:spPr>
          <a:xfrm>
            <a:off x="2489297" y="5437127"/>
            <a:ext cx="1212971" cy="1212971"/>
          </a:xfrm>
          <a:prstGeom prst="rect">
            <a:avLst/>
          </a:prstGeom>
        </p:spPr>
      </p:pic>
      <p:pic>
        <p:nvPicPr>
          <p:cNvPr id="32" name="Picture 31" descr="Icon&#10;&#10;Description automatically generated">
            <a:extLst>
              <a:ext uri="{FF2B5EF4-FFF2-40B4-BE49-F238E27FC236}">
                <a16:creationId xmlns:a16="http://schemas.microsoft.com/office/drawing/2014/main" id="{6229BADC-2A78-B742-B101-187DF29361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0084" y="5324649"/>
            <a:ext cx="1052742" cy="893661"/>
          </a:xfrm>
          <a:prstGeom prst="rect">
            <a:avLst/>
          </a:prstGeom>
        </p:spPr>
      </p:pic>
    </p:spTree>
    <p:extLst>
      <p:ext uri="{BB962C8B-B14F-4D97-AF65-F5344CB8AC3E}">
        <p14:creationId xmlns:p14="http://schemas.microsoft.com/office/powerpoint/2010/main" val="31942305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E57F88-CC1B-254A-8668-55DDA07EBA2F}"/>
              </a:ext>
            </a:extLst>
          </p:cNvPr>
          <p:cNvGrpSpPr/>
          <p:nvPr/>
        </p:nvGrpSpPr>
        <p:grpSpPr>
          <a:xfrm>
            <a:off x="4129639" y="762247"/>
            <a:ext cx="4674880" cy="4674880"/>
            <a:chOff x="4129639" y="762247"/>
            <a:chExt cx="4674880" cy="4674880"/>
          </a:xfrm>
        </p:grpSpPr>
        <p:sp>
          <p:nvSpPr>
            <p:cNvPr id="131" name="Circle"/>
            <p:cNvSpPr/>
            <p:nvPr/>
          </p:nvSpPr>
          <p:spPr>
            <a:xfrm>
              <a:off x="5886062" y="2535541"/>
              <a:ext cx="1162034" cy="1162034"/>
            </a:xfrm>
            <a:prstGeom prst="ellipse">
              <a:avLst/>
            </a:prstGeom>
            <a:ln w="38100">
              <a:solidFill>
                <a:srgbClr val="FF9933"/>
              </a:solidFill>
              <a:miter/>
            </a:ln>
          </p:spPr>
          <p:txBody>
            <a:bodyPr lIns="45718" tIns="45718" rIns="45718" bIns="45718" anchor="ctr"/>
            <a:lstStyle/>
            <a:p>
              <a:endParaRPr/>
            </a:p>
          </p:txBody>
        </p:sp>
        <p:sp>
          <p:nvSpPr>
            <p:cNvPr id="10" name="Circle">
              <a:extLst>
                <a:ext uri="{FF2B5EF4-FFF2-40B4-BE49-F238E27FC236}">
                  <a16:creationId xmlns:a16="http://schemas.microsoft.com/office/drawing/2014/main" id="{FDE7E1DB-967C-5344-943C-11DB68F264B8}"/>
                </a:ext>
              </a:extLst>
            </p:cNvPr>
            <p:cNvSpPr/>
            <p:nvPr/>
          </p:nvSpPr>
          <p:spPr>
            <a:xfrm>
              <a:off x="6190346" y="2839826"/>
              <a:ext cx="553467" cy="553467"/>
            </a:xfrm>
            <a:prstGeom prst="ellipse">
              <a:avLst/>
            </a:prstGeom>
            <a:ln w="38100">
              <a:solidFill>
                <a:srgbClr val="FF9933"/>
              </a:solidFill>
              <a:miter/>
            </a:ln>
          </p:spPr>
          <p:txBody>
            <a:bodyPr lIns="45718" tIns="45718" rIns="45718" bIns="45718" anchor="ctr"/>
            <a:lstStyle/>
            <a:p>
              <a:endParaRPr/>
            </a:p>
          </p:txBody>
        </p:sp>
        <p:sp>
          <p:nvSpPr>
            <p:cNvPr id="11" name="Circle">
              <a:extLst>
                <a:ext uri="{FF2B5EF4-FFF2-40B4-BE49-F238E27FC236}">
                  <a16:creationId xmlns:a16="http://schemas.microsoft.com/office/drawing/2014/main" id="{F9C81046-D8C9-3341-942A-CC59C0F0CA42}"/>
                </a:ext>
              </a:extLst>
            </p:cNvPr>
            <p:cNvSpPr/>
            <p:nvPr/>
          </p:nvSpPr>
          <p:spPr>
            <a:xfrm>
              <a:off x="5571483" y="2220963"/>
              <a:ext cx="1791192" cy="1791192"/>
            </a:xfrm>
            <a:prstGeom prst="ellipse">
              <a:avLst/>
            </a:prstGeom>
            <a:ln w="38100">
              <a:solidFill>
                <a:srgbClr val="FF9933"/>
              </a:solidFill>
              <a:miter/>
            </a:ln>
          </p:spPr>
          <p:txBody>
            <a:bodyPr lIns="45718" tIns="45718" rIns="45718" bIns="45718" anchor="ctr"/>
            <a:lstStyle/>
            <a:p>
              <a:endParaRPr/>
            </a:p>
          </p:txBody>
        </p:sp>
        <p:sp>
          <p:nvSpPr>
            <p:cNvPr id="12" name="Circle">
              <a:extLst>
                <a:ext uri="{FF2B5EF4-FFF2-40B4-BE49-F238E27FC236}">
                  <a16:creationId xmlns:a16="http://schemas.microsoft.com/office/drawing/2014/main" id="{8C594A64-84D1-E946-B1F8-EB73CFEDEC30}"/>
                </a:ext>
              </a:extLst>
            </p:cNvPr>
            <p:cNvSpPr/>
            <p:nvPr/>
          </p:nvSpPr>
          <p:spPr>
            <a:xfrm>
              <a:off x="5182381" y="1831860"/>
              <a:ext cx="2569396" cy="2569396"/>
            </a:xfrm>
            <a:prstGeom prst="ellipse">
              <a:avLst/>
            </a:prstGeom>
            <a:ln w="38100">
              <a:solidFill>
                <a:srgbClr val="FF9933"/>
              </a:solidFill>
              <a:miter/>
            </a:ln>
          </p:spPr>
          <p:txBody>
            <a:bodyPr lIns="45718" tIns="45718" rIns="45718" bIns="45718" anchor="ctr"/>
            <a:lstStyle/>
            <a:p>
              <a:endParaRPr/>
            </a:p>
          </p:txBody>
        </p:sp>
        <p:sp>
          <p:nvSpPr>
            <p:cNvPr id="13" name="Circle">
              <a:extLst>
                <a:ext uri="{FF2B5EF4-FFF2-40B4-BE49-F238E27FC236}">
                  <a16:creationId xmlns:a16="http://schemas.microsoft.com/office/drawing/2014/main" id="{22F7428E-F32E-BD4D-8730-FD38019F772F}"/>
                </a:ext>
              </a:extLst>
            </p:cNvPr>
            <p:cNvSpPr/>
            <p:nvPr/>
          </p:nvSpPr>
          <p:spPr>
            <a:xfrm>
              <a:off x="4792301" y="1412944"/>
              <a:ext cx="3349556" cy="3349556"/>
            </a:xfrm>
            <a:prstGeom prst="ellipse">
              <a:avLst/>
            </a:prstGeom>
            <a:ln w="38100">
              <a:solidFill>
                <a:srgbClr val="FF9933"/>
              </a:solidFill>
              <a:miter/>
            </a:ln>
          </p:spPr>
          <p:txBody>
            <a:bodyPr lIns="45718" tIns="45718" rIns="45718" bIns="45718" anchor="ctr"/>
            <a:lstStyle/>
            <a:p>
              <a:endParaRPr dirty="0"/>
            </a:p>
          </p:txBody>
        </p:sp>
        <p:sp>
          <p:nvSpPr>
            <p:cNvPr id="24" name="Circle">
              <a:extLst>
                <a:ext uri="{FF2B5EF4-FFF2-40B4-BE49-F238E27FC236}">
                  <a16:creationId xmlns:a16="http://schemas.microsoft.com/office/drawing/2014/main" id="{6DCE97C1-7F53-2046-AA86-366645784C56}"/>
                </a:ext>
              </a:extLst>
            </p:cNvPr>
            <p:cNvSpPr/>
            <p:nvPr/>
          </p:nvSpPr>
          <p:spPr>
            <a:xfrm>
              <a:off x="4447854" y="1086520"/>
              <a:ext cx="4038450" cy="4038450"/>
            </a:xfrm>
            <a:prstGeom prst="ellipse">
              <a:avLst/>
            </a:prstGeom>
            <a:ln w="38100">
              <a:solidFill>
                <a:srgbClr val="FF9933"/>
              </a:solidFill>
              <a:miter/>
            </a:ln>
          </p:spPr>
          <p:txBody>
            <a:bodyPr lIns="45718" tIns="45718" rIns="45718" bIns="45718" anchor="ctr"/>
            <a:lstStyle/>
            <a:p>
              <a:endParaRPr/>
            </a:p>
          </p:txBody>
        </p:sp>
        <p:sp>
          <p:nvSpPr>
            <p:cNvPr id="29" name="Circle">
              <a:extLst>
                <a:ext uri="{FF2B5EF4-FFF2-40B4-BE49-F238E27FC236}">
                  <a16:creationId xmlns:a16="http://schemas.microsoft.com/office/drawing/2014/main" id="{3BAF8CFB-B4EF-B84C-A120-166CF44B0B12}"/>
                </a:ext>
              </a:extLst>
            </p:cNvPr>
            <p:cNvSpPr/>
            <p:nvPr/>
          </p:nvSpPr>
          <p:spPr>
            <a:xfrm>
              <a:off x="4129639" y="762247"/>
              <a:ext cx="4674880" cy="4674880"/>
            </a:xfrm>
            <a:prstGeom prst="ellipse">
              <a:avLst/>
            </a:prstGeom>
            <a:ln w="38100">
              <a:solidFill>
                <a:srgbClr val="FF9933"/>
              </a:solidFill>
              <a:miter/>
            </a:ln>
          </p:spPr>
          <p:txBody>
            <a:bodyPr lIns="45718" tIns="45718" rIns="45718" bIns="45718" anchor="ctr"/>
            <a:lstStyle/>
            <a:p>
              <a:endParaRPr/>
            </a:p>
          </p:txBody>
        </p:sp>
      </p:grpSp>
      <p:cxnSp>
        <p:nvCxnSpPr>
          <p:cNvPr id="5" name="Straight Connector 4">
            <a:extLst>
              <a:ext uri="{FF2B5EF4-FFF2-40B4-BE49-F238E27FC236}">
                <a16:creationId xmlns:a16="http://schemas.microsoft.com/office/drawing/2014/main" id="{47B4A5CA-9B1A-1942-8A86-A7A3562FB760}"/>
              </a:ext>
            </a:extLst>
          </p:cNvPr>
          <p:cNvCxnSpPr>
            <a:cxnSpLocks/>
          </p:cNvCxnSpPr>
          <p:nvPr/>
        </p:nvCxnSpPr>
        <p:spPr>
          <a:xfrm flipH="1">
            <a:off x="6437835" y="1439629"/>
            <a:ext cx="3057859" cy="1705023"/>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18" name="Title 1">
            <a:extLst>
              <a:ext uri="{FF2B5EF4-FFF2-40B4-BE49-F238E27FC236}">
                <a16:creationId xmlns:a16="http://schemas.microsoft.com/office/drawing/2014/main" id="{54C7A58B-8243-F746-9FE2-2A756B2BCE74}"/>
              </a:ext>
            </a:extLst>
          </p:cNvPr>
          <p:cNvSpPr txBox="1">
            <a:spLocks/>
          </p:cNvSpPr>
          <p:nvPr/>
        </p:nvSpPr>
        <p:spPr>
          <a:xfrm>
            <a:off x="9597242" y="2021904"/>
            <a:ext cx="1952964" cy="1263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a:r>
              <a:rPr lang="en-GB" sz="1800" b="0" dirty="0">
                <a:solidFill>
                  <a:schemeClr val="tx1">
                    <a:lumMod val="85000"/>
                    <a:lumOff val="15000"/>
                  </a:schemeClr>
                </a:solidFill>
                <a:ea typeface="+mj-lt"/>
                <a:cs typeface="+mj-lt"/>
              </a:rPr>
              <a:t>1. Me </a:t>
            </a:r>
            <a:br>
              <a:rPr lang="en-GB" sz="1800" b="0" dirty="0">
                <a:solidFill>
                  <a:schemeClr val="tx1">
                    <a:lumMod val="85000"/>
                    <a:lumOff val="15000"/>
                  </a:schemeClr>
                </a:solidFill>
                <a:ea typeface="+mj-lt"/>
                <a:cs typeface="+mj-lt"/>
              </a:rPr>
            </a:br>
            <a:r>
              <a:rPr lang="en-GB" sz="1800" b="0" dirty="0">
                <a:solidFill>
                  <a:schemeClr val="tx1">
                    <a:lumMod val="85000"/>
                    <a:lumOff val="15000"/>
                  </a:schemeClr>
                </a:solidFill>
                <a:ea typeface="+mj-lt"/>
                <a:cs typeface="+mj-lt"/>
              </a:rPr>
              <a:t>(or another child that might need support) </a:t>
            </a:r>
            <a:endParaRPr lang="en-US" dirty="0">
              <a:solidFill>
                <a:schemeClr val="tx1">
                  <a:lumMod val="85000"/>
                  <a:lumOff val="15000"/>
                </a:schemeClr>
              </a:solidFill>
            </a:endParaRPr>
          </a:p>
        </p:txBody>
      </p:sp>
      <p:cxnSp>
        <p:nvCxnSpPr>
          <p:cNvPr id="14" name="Straight Connector 13">
            <a:extLst>
              <a:ext uri="{FF2B5EF4-FFF2-40B4-BE49-F238E27FC236}">
                <a16:creationId xmlns:a16="http://schemas.microsoft.com/office/drawing/2014/main" id="{FA223FBC-8B25-E14E-8F08-4A6D7CD9AEB1}"/>
              </a:ext>
            </a:extLst>
          </p:cNvPr>
          <p:cNvCxnSpPr>
            <a:cxnSpLocks/>
          </p:cNvCxnSpPr>
          <p:nvPr/>
        </p:nvCxnSpPr>
        <p:spPr>
          <a:xfrm flipH="1" flipV="1">
            <a:off x="6830633" y="3352926"/>
            <a:ext cx="2569396" cy="878273"/>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16" name="Title 1">
            <a:extLst>
              <a:ext uri="{FF2B5EF4-FFF2-40B4-BE49-F238E27FC236}">
                <a16:creationId xmlns:a16="http://schemas.microsoft.com/office/drawing/2014/main" id="{A035D960-4E2F-E746-A6AC-79288F1AE0F6}"/>
              </a:ext>
            </a:extLst>
          </p:cNvPr>
          <p:cNvSpPr txBox="1">
            <a:spLocks/>
          </p:cNvSpPr>
          <p:nvPr/>
        </p:nvSpPr>
        <p:spPr>
          <a:xfrm>
            <a:off x="9597242" y="4173340"/>
            <a:ext cx="2268876" cy="6939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2. People at home </a:t>
            </a:r>
            <a:br>
              <a:rPr lang="en-GB" sz="1800" b="0" dirty="0">
                <a:solidFill>
                  <a:schemeClr val="tx1">
                    <a:lumMod val="85000"/>
                    <a:lumOff val="15000"/>
                  </a:schemeClr>
                </a:solidFill>
              </a:rPr>
            </a:br>
            <a:r>
              <a:rPr lang="en-GB" sz="1800" b="0" dirty="0">
                <a:solidFill>
                  <a:schemeClr val="tx1">
                    <a:lumMod val="85000"/>
                    <a:lumOff val="15000"/>
                  </a:schemeClr>
                </a:solidFill>
              </a:rPr>
              <a:t>I feel safe to talk to</a:t>
            </a:r>
          </a:p>
        </p:txBody>
      </p:sp>
      <p:cxnSp>
        <p:nvCxnSpPr>
          <p:cNvPr id="15" name="Straight Connector 14">
            <a:extLst>
              <a:ext uri="{FF2B5EF4-FFF2-40B4-BE49-F238E27FC236}">
                <a16:creationId xmlns:a16="http://schemas.microsoft.com/office/drawing/2014/main" id="{0D3DC64A-8220-5A46-9722-D304B7052A58}"/>
              </a:ext>
            </a:extLst>
          </p:cNvPr>
          <p:cNvCxnSpPr>
            <a:cxnSpLocks/>
          </p:cNvCxnSpPr>
          <p:nvPr/>
        </p:nvCxnSpPr>
        <p:spPr>
          <a:xfrm flipH="1" flipV="1">
            <a:off x="6778371" y="3749848"/>
            <a:ext cx="2694324" cy="1764225"/>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20" name="Title 1">
            <a:extLst>
              <a:ext uri="{FF2B5EF4-FFF2-40B4-BE49-F238E27FC236}">
                <a16:creationId xmlns:a16="http://schemas.microsoft.com/office/drawing/2014/main" id="{61DCD738-0B29-FC41-9FE0-E40345D201B0}"/>
              </a:ext>
            </a:extLst>
          </p:cNvPr>
          <p:cNvSpPr txBox="1">
            <a:spLocks/>
          </p:cNvSpPr>
          <p:nvPr/>
        </p:nvSpPr>
        <p:spPr>
          <a:xfrm>
            <a:off x="9597242" y="5493566"/>
            <a:ext cx="2268875" cy="878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3. Closest friends, family members, carers</a:t>
            </a:r>
          </a:p>
        </p:txBody>
      </p:sp>
      <p:cxnSp>
        <p:nvCxnSpPr>
          <p:cNvPr id="19" name="Straight Connector 18">
            <a:extLst>
              <a:ext uri="{FF2B5EF4-FFF2-40B4-BE49-F238E27FC236}">
                <a16:creationId xmlns:a16="http://schemas.microsoft.com/office/drawing/2014/main" id="{3AB7EBD0-7B89-FB4B-AA0E-509F76D3F9C2}"/>
              </a:ext>
            </a:extLst>
          </p:cNvPr>
          <p:cNvCxnSpPr>
            <a:cxnSpLocks/>
          </p:cNvCxnSpPr>
          <p:nvPr/>
        </p:nvCxnSpPr>
        <p:spPr>
          <a:xfrm flipV="1">
            <a:off x="5610906" y="4231198"/>
            <a:ext cx="777384" cy="1395088"/>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21" name="Title 1">
            <a:extLst>
              <a:ext uri="{FF2B5EF4-FFF2-40B4-BE49-F238E27FC236}">
                <a16:creationId xmlns:a16="http://schemas.microsoft.com/office/drawing/2014/main" id="{69152DF6-BBEA-1D4C-A1EA-45A47CC7C445}"/>
              </a:ext>
            </a:extLst>
          </p:cNvPr>
          <p:cNvSpPr txBox="1">
            <a:spLocks/>
          </p:cNvSpPr>
          <p:nvPr/>
        </p:nvSpPr>
        <p:spPr>
          <a:xfrm>
            <a:off x="5229899" y="5719262"/>
            <a:ext cx="2354968" cy="878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lnSpcReduction="10000"/>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4. People in my school I feel safe to talk to</a:t>
            </a:r>
          </a:p>
        </p:txBody>
      </p:sp>
      <p:sp>
        <p:nvSpPr>
          <p:cNvPr id="22" name="Title 1">
            <a:extLst>
              <a:ext uri="{FF2B5EF4-FFF2-40B4-BE49-F238E27FC236}">
                <a16:creationId xmlns:a16="http://schemas.microsoft.com/office/drawing/2014/main" id="{A6A2C700-E7DF-8644-A2B5-FE89F7938F14}"/>
              </a:ext>
            </a:extLst>
          </p:cNvPr>
          <p:cNvSpPr txBox="1">
            <a:spLocks/>
          </p:cNvSpPr>
          <p:nvPr/>
        </p:nvSpPr>
        <p:spPr>
          <a:xfrm>
            <a:off x="641794" y="5014411"/>
            <a:ext cx="2603426" cy="1329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5. Local organisations – neighbourhood or community support</a:t>
            </a:r>
          </a:p>
        </p:txBody>
      </p:sp>
      <p:cxnSp>
        <p:nvCxnSpPr>
          <p:cNvPr id="23" name="Straight Connector 22">
            <a:extLst>
              <a:ext uri="{FF2B5EF4-FFF2-40B4-BE49-F238E27FC236}">
                <a16:creationId xmlns:a16="http://schemas.microsoft.com/office/drawing/2014/main" id="{399D16E6-A332-2B46-B50D-D08C8AD3D40C}"/>
              </a:ext>
            </a:extLst>
          </p:cNvPr>
          <p:cNvCxnSpPr>
            <a:cxnSpLocks/>
          </p:cNvCxnSpPr>
          <p:nvPr/>
        </p:nvCxnSpPr>
        <p:spPr>
          <a:xfrm flipV="1">
            <a:off x="3245220" y="4223640"/>
            <a:ext cx="2326263" cy="901330"/>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cxnSp>
        <p:nvCxnSpPr>
          <p:cNvPr id="27" name="Straight Connector 26">
            <a:extLst>
              <a:ext uri="{FF2B5EF4-FFF2-40B4-BE49-F238E27FC236}">
                <a16:creationId xmlns:a16="http://schemas.microsoft.com/office/drawing/2014/main" id="{E3A66D96-F527-A648-ADFD-3C47FDCC2C0C}"/>
              </a:ext>
            </a:extLst>
          </p:cNvPr>
          <p:cNvCxnSpPr>
            <a:cxnSpLocks/>
          </p:cNvCxnSpPr>
          <p:nvPr/>
        </p:nvCxnSpPr>
        <p:spPr>
          <a:xfrm flipV="1">
            <a:off x="3294270" y="3711904"/>
            <a:ext cx="1466610" cy="127498"/>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33" name="Title 1">
            <a:extLst>
              <a:ext uri="{FF2B5EF4-FFF2-40B4-BE49-F238E27FC236}">
                <a16:creationId xmlns:a16="http://schemas.microsoft.com/office/drawing/2014/main" id="{382B2DEB-075C-C347-8594-A01D2D1CB634}"/>
              </a:ext>
            </a:extLst>
          </p:cNvPr>
          <p:cNvSpPr txBox="1">
            <a:spLocks/>
          </p:cNvSpPr>
          <p:nvPr/>
        </p:nvSpPr>
        <p:spPr>
          <a:xfrm>
            <a:off x="641793" y="525797"/>
            <a:ext cx="3583324" cy="2126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2200" b="0" dirty="0">
                <a:solidFill>
                  <a:schemeClr val="tx1">
                    <a:lumMod val="85000"/>
                    <a:lumOff val="15000"/>
                  </a:schemeClr>
                </a:solidFill>
              </a:rPr>
              <a:t>What are the </a:t>
            </a:r>
            <a:r>
              <a:rPr lang="en-GB" sz="2200" dirty="0">
                <a:solidFill>
                  <a:srgbClr val="00AEEF"/>
                </a:solidFill>
              </a:rPr>
              <a:t>organisations in the UK</a:t>
            </a:r>
            <a:r>
              <a:rPr lang="en-GB" sz="2200" b="0" dirty="0">
                <a:solidFill>
                  <a:srgbClr val="00AEEF"/>
                </a:solidFill>
              </a:rPr>
              <a:t> </a:t>
            </a:r>
            <a:r>
              <a:rPr lang="en-GB" sz="2200" b="0" dirty="0">
                <a:solidFill>
                  <a:schemeClr val="tx1">
                    <a:lumMod val="85000"/>
                    <a:lumOff val="15000"/>
                  </a:schemeClr>
                </a:solidFill>
              </a:rPr>
              <a:t>that you could turn to?</a:t>
            </a:r>
          </a:p>
        </p:txBody>
      </p:sp>
      <p:pic>
        <p:nvPicPr>
          <p:cNvPr id="28" name="Picture 27">
            <a:extLst>
              <a:ext uri="{FF2B5EF4-FFF2-40B4-BE49-F238E27FC236}">
                <a16:creationId xmlns:a16="http://schemas.microsoft.com/office/drawing/2014/main" id="{2A78BA60-A6BB-344D-A367-0099FBEDAA3C}"/>
              </a:ext>
            </a:extLst>
          </p:cNvPr>
          <p:cNvPicPr>
            <a:picLocks noChangeAspect="1"/>
          </p:cNvPicPr>
          <p:nvPr/>
        </p:nvPicPr>
        <p:blipFill>
          <a:blip r:embed="rId3"/>
          <a:stretch>
            <a:fillRect/>
          </a:stretch>
        </p:blipFill>
        <p:spPr>
          <a:xfrm>
            <a:off x="9688456" y="762247"/>
            <a:ext cx="584028" cy="1104255"/>
          </a:xfrm>
          <a:prstGeom prst="rect">
            <a:avLst/>
          </a:prstGeom>
        </p:spPr>
      </p:pic>
      <p:pic>
        <p:nvPicPr>
          <p:cNvPr id="31" name="Picture 30">
            <a:extLst>
              <a:ext uri="{FF2B5EF4-FFF2-40B4-BE49-F238E27FC236}">
                <a16:creationId xmlns:a16="http://schemas.microsoft.com/office/drawing/2014/main" id="{E42D445B-10C6-094E-891F-9C53201BA73A}"/>
              </a:ext>
            </a:extLst>
          </p:cNvPr>
          <p:cNvPicPr>
            <a:picLocks noChangeAspect="1"/>
          </p:cNvPicPr>
          <p:nvPr/>
        </p:nvPicPr>
        <p:blipFill>
          <a:blip r:embed="rId4"/>
          <a:stretch>
            <a:fillRect/>
          </a:stretch>
        </p:blipFill>
        <p:spPr>
          <a:xfrm>
            <a:off x="9629886" y="3352926"/>
            <a:ext cx="763042" cy="630269"/>
          </a:xfrm>
          <a:prstGeom prst="rect">
            <a:avLst/>
          </a:prstGeom>
        </p:spPr>
      </p:pic>
      <p:pic>
        <p:nvPicPr>
          <p:cNvPr id="32" name="Picture 31">
            <a:extLst>
              <a:ext uri="{FF2B5EF4-FFF2-40B4-BE49-F238E27FC236}">
                <a16:creationId xmlns:a16="http://schemas.microsoft.com/office/drawing/2014/main" id="{D1AFCDC2-614F-B549-92F9-E15C6BAAF180}"/>
              </a:ext>
            </a:extLst>
          </p:cNvPr>
          <p:cNvPicPr>
            <a:picLocks noChangeAspect="1"/>
          </p:cNvPicPr>
          <p:nvPr/>
        </p:nvPicPr>
        <p:blipFill>
          <a:blip r:embed="rId5"/>
          <a:stretch>
            <a:fillRect/>
          </a:stretch>
        </p:blipFill>
        <p:spPr>
          <a:xfrm>
            <a:off x="7508631" y="5312574"/>
            <a:ext cx="1881587" cy="1062186"/>
          </a:xfrm>
          <a:prstGeom prst="rect">
            <a:avLst/>
          </a:prstGeom>
        </p:spPr>
      </p:pic>
      <p:pic>
        <p:nvPicPr>
          <p:cNvPr id="35" name="Picture 34">
            <a:extLst>
              <a:ext uri="{FF2B5EF4-FFF2-40B4-BE49-F238E27FC236}">
                <a16:creationId xmlns:a16="http://schemas.microsoft.com/office/drawing/2014/main" id="{C3B89D36-5706-454F-8A50-D296EC80F234}"/>
              </a:ext>
            </a:extLst>
          </p:cNvPr>
          <p:cNvPicPr>
            <a:picLocks noChangeAspect="1"/>
          </p:cNvPicPr>
          <p:nvPr/>
        </p:nvPicPr>
        <p:blipFill>
          <a:blip r:embed="rId6"/>
          <a:stretch>
            <a:fillRect/>
          </a:stretch>
        </p:blipFill>
        <p:spPr>
          <a:xfrm>
            <a:off x="2489297" y="5437127"/>
            <a:ext cx="1212971" cy="1212971"/>
          </a:xfrm>
          <a:prstGeom prst="rect">
            <a:avLst/>
          </a:prstGeom>
        </p:spPr>
      </p:pic>
      <p:pic>
        <p:nvPicPr>
          <p:cNvPr id="36" name="Picture 35" descr="Icon&#10;&#10;Description automatically generated">
            <a:extLst>
              <a:ext uri="{FF2B5EF4-FFF2-40B4-BE49-F238E27FC236}">
                <a16:creationId xmlns:a16="http://schemas.microsoft.com/office/drawing/2014/main" id="{C4755D1A-2A5B-B945-BE54-95E71B70CB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0084" y="5324649"/>
            <a:ext cx="1052742" cy="893661"/>
          </a:xfrm>
          <a:prstGeom prst="rect">
            <a:avLst/>
          </a:prstGeom>
        </p:spPr>
      </p:pic>
      <p:sp>
        <p:nvSpPr>
          <p:cNvPr id="34" name="Title 1">
            <a:extLst>
              <a:ext uri="{FF2B5EF4-FFF2-40B4-BE49-F238E27FC236}">
                <a16:creationId xmlns:a16="http://schemas.microsoft.com/office/drawing/2014/main" id="{380D048C-A407-CF44-A1D3-1C99E6713F92}"/>
              </a:ext>
            </a:extLst>
          </p:cNvPr>
          <p:cNvSpPr txBox="1">
            <a:spLocks/>
          </p:cNvSpPr>
          <p:nvPr/>
        </p:nvSpPr>
        <p:spPr>
          <a:xfrm>
            <a:off x="628571" y="3749848"/>
            <a:ext cx="2603426" cy="1329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6. Organisations in UK offering mental health support for children</a:t>
            </a:r>
          </a:p>
        </p:txBody>
      </p:sp>
      <p:pic>
        <p:nvPicPr>
          <p:cNvPr id="37" name="Picture 36" descr="Icon&#10;&#10;Description automatically generated">
            <a:extLst>
              <a:ext uri="{FF2B5EF4-FFF2-40B4-BE49-F238E27FC236}">
                <a16:creationId xmlns:a16="http://schemas.microsoft.com/office/drawing/2014/main" id="{CDA2A444-7A59-F74E-AE2F-488B81C1F8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1819" y="3839402"/>
            <a:ext cx="1086520" cy="1086520"/>
          </a:xfrm>
          <a:prstGeom prst="rect">
            <a:avLst/>
          </a:prstGeom>
        </p:spPr>
      </p:pic>
    </p:spTree>
    <p:extLst>
      <p:ext uri="{BB962C8B-B14F-4D97-AF65-F5344CB8AC3E}">
        <p14:creationId xmlns:p14="http://schemas.microsoft.com/office/powerpoint/2010/main" val="18340319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E57F88-CC1B-254A-8668-55DDA07EBA2F}"/>
              </a:ext>
            </a:extLst>
          </p:cNvPr>
          <p:cNvGrpSpPr/>
          <p:nvPr/>
        </p:nvGrpSpPr>
        <p:grpSpPr>
          <a:xfrm>
            <a:off x="4129639" y="762247"/>
            <a:ext cx="4674880" cy="4674880"/>
            <a:chOff x="4129639" y="762247"/>
            <a:chExt cx="4674880" cy="4674880"/>
          </a:xfrm>
        </p:grpSpPr>
        <p:sp>
          <p:nvSpPr>
            <p:cNvPr id="131" name="Circle"/>
            <p:cNvSpPr/>
            <p:nvPr/>
          </p:nvSpPr>
          <p:spPr>
            <a:xfrm>
              <a:off x="5886062" y="2535541"/>
              <a:ext cx="1162034" cy="1162034"/>
            </a:xfrm>
            <a:prstGeom prst="ellipse">
              <a:avLst/>
            </a:prstGeom>
            <a:ln w="38100">
              <a:solidFill>
                <a:srgbClr val="FF9933"/>
              </a:solidFill>
              <a:miter/>
            </a:ln>
          </p:spPr>
          <p:txBody>
            <a:bodyPr lIns="45718" tIns="45718" rIns="45718" bIns="45718" anchor="ctr"/>
            <a:lstStyle/>
            <a:p>
              <a:endParaRPr/>
            </a:p>
          </p:txBody>
        </p:sp>
        <p:sp>
          <p:nvSpPr>
            <p:cNvPr id="10" name="Circle">
              <a:extLst>
                <a:ext uri="{FF2B5EF4-FFF2-40B4-BE49-F238E27FC236}">
                  <a16:creationId xmlns:a16="http://schemas.microsoft.com/office/drawing/2014/main" id="{FDE7E1DB-967C-5344-943C-11DB68F264B8}"/>
                </a:ext>
              </a:extLst>
            </p:cNvPr>
            <p:cNvSpPr/>
            <p:nvPr/>
          </p:nvSpPr>
          <p:spPr>
            <a:xfrm>
              <a:off x="6190346" y="2839826"/>
              <a:ext cx="553467" cy="553467"/>
            </a:xfrm>
            <a:prstGeom prst="ellipse">
              <a:avLst/>
            </a:prstGeom>
            <a:ln w="38100">
              <a:solidFill>
                <a:srgbClr val="FF9933"/>
              </a:solidFill>
              <a:miter/>
            </a:ln>
          </p:spPr>
          <p:txBody>
            <a:bodyPr lIns="45718" tIns="45718" rIns="45718" bIns="45718" anchor="ctr"/>
            <a:lstStyle/>
            <a:p>
              <a:endParaRPr/>
            </a:p>
          </p:txBody>
        </p:sp>
        <p:sp>
          <p:nvSpPr>
            <p:cNvPr id="11" name="Circle">
              <a:extLst>
                <a:ext uri="{FF2B5EF4-FFF2-40B4-BE49-F238E27FC236}">
                  <a16:creationId xmlns:a16="http://schemas.microsoft.com/office/drawing/2014/main" id="{F9C81046-D8C9-3341-942A-CC59C0F0CA42}"/>
                </a:ext>
              </a:extLst>
            </p:cNvPr>
            <p:cNvSpPr/>
            <p:nvPr/>
          </p:nvSpPr>
          <p:spPr>
            <a:xfrm>
              <a:off x="5571483" y="2220963"/>
              <a:ext cx="1791192" cy="1791192"/>
            </a:xfrm>
            <a:prstGeom prst="ellipse">
              <a:avLst/>
            </a:prstGeom>
            <a:ln w="38100">
              <a:solidFill>
                <a:srgbClr val="FF9933"/>
              </a:solidFill>
              <a:miter/>
            </a:ln>
          </p:spPr>
          <p:txBody>
            <a:bodyPr lIns="45718" tIns="45718" rIns="45718" bIns="45718" anchor="ctr"/>
            <a:lstStyle/>
            <a:p>
              <a:endParaRPr/>
            </a:p>
          </p:txBody>
        </p:sp>
        <p:sp>
          <p:nvSpPr>
            <p:cNvPr id="12" name="Circle">
              <a:extLst>
                <a:ext uri="{FF2B5EF4-FFF2-40B4-BE49-F238E27FC236}">
                  <a16:creationId xmlns:a16="http://schemas.microsoft.com/office/drawing/2014/main" id="{8C594A64-84D1-E946-B1F8-EB73CFEDEC30}"/>
                </a:ext>
              </a:extLst>
            </p:cNvPr>
            <p:cNvSpPr/>
            <p:nvPr/>
          </p:nvSpPr>
          <p:spPr>
            <a:xfrm>
              <a:off x="5182381" y="1831860"/>
              <a:ext cx="2569396" cy="2569396"/>
            </a:xfrm>
            <a:prstGeom prst="ellipse">
              <a:avLst/>
            </a:prstGeom>
            <a:ln w="38100">
              <a:solidFill>
                <a:srgbClr val="FF9933"/>
              </a:solidFill>
              <a:miter/>
            </a:ln>
          </p:spPr>
          <p:txBody>
            <a:bodyPr lIns="45718" tIns="45718" rIns="45718" bIns="45718" anchor="ctr"/>
            <a:lstStyle/>
            <a:p>
              <a:endParaRPr/>
            </a:p>
          </p:txBody>
        </p:sp>
        <p:sp>
          <p:nvSpPr>
            <p:cNvPr id="13" name="Circle">
              <a:extLst>
                <a:ext uri="{FF2B5EF4-FFF2-40B4-BE49-F238E27FC236}">
                  <a16:creationId xmlns:a16="http://schemas.microsoft.com/office/drawing/2014/main" id="{22F7428E-F32E-BD4D-8730-FD38019F772F}"/>
                </a:ext>
              </a:extLst>
            </p:cNvPr>
            <p:cNvSpPr/>
            <p:nvPr/>
          </p:nvSpPr>
          <p:spPr>
            <a:xfrm>
              <a:off x="4792301" y="1412944"/>
              <a:ext cx="3349556" cy="3349556"/>
            </a:xfrm>
            <a:prstGeom prst="ellipse">
              <a:avLst/>
            </a:prstGeom>
            <a:ln w="38100">
              <a:solidFill>
                <a:srgbClr val="FF9933"/>
              </a:solidFill>
              <a:miter/>
            </a:ln>
          </p:spPr>
          <p:txBody>
            <a:bodyPr lIns="45718" tIns="45718" rIns="45718" bIns="45718" anchor="ctr"/>
            <a:lstStyle/>
            <a:p>
              <a:endParaRPr dirty="0"/>
            </a:p>
          </p:txBody>
        </p:sp>
        <p:sp>
          <p:nvSpPr>
            <p:cNvPr id="24" name="Circle">
              <a:extLst>
                <a:ext uri="{FF2B5EF4-FFF2-40B4-BE49-F238E27FC236}">
                  <a16:creationId xmlns:a16="http://schemas.microsoft.com/office/drawing/2014/main" id="{6DCE97C1-7F53-2046-AA86-366645784C56}"/>
                </a:ext>
              </a:extLst>
            </p:cNvPr>
            <p:cNvSpPr/>
            <p:nvPr/>
          </p:nvSpPr>
          <p:spPr>
            <a:xfrm>
              <a:off x="4447854" y="1086520"/>
              <a:ext cx="4038450" cy="4038450"/>
            </a:xfrm>
            <a:prstGeom prst="ellipse">
              <a:avLst/>
            </a:prstGeom>
            <a:ln w="38100">
              <a:solidFill>
                <a:srgbClr val="FF9933"/>
              </a:solidFill>
              <a:miter/>
            </a:ln>
          </p:spPr>
          <p:txBody>
            <a:bodyPr lIns="45718" tIns="45718" rIns="45718" bIns="45718" anchor="ctr"/>
            <a:lstStyle/>
            <a:p>
              <a:endParaRPr/>
            </a:p>
          </p:txBody>
        </p:sp>
        <p:sp>
          <p:nvSpPr>
            <p:cNvPr id="29" name="Circle">
              <a:extLst>
                <a:ext uri="{FF2B5EF4-FFF2-40B4-BE49-F238E27FC236}">
                  <a16:creationId xmlns:a16="http://schemas.microsoft.com/office/drawing/2014/main" id="{3BAF8CFB-B4EF-B84C-A120-166CF44B0B12}"/>
                </a:ext>
              </a:extLst>
            </p:cNvPr>
            <p:cNvSpPr/>
            <p:nvPr/>
          </p:nvSpPr>
          <p:spPr>
            <a:xfrm>
              <a:off x="4129639" y="762247"/>
              <a:ext cx="4674880" cy="4674880"/>
            </a:xfrm>
            <a:prstGeom prst="ellipse">
              <a:avLst/>
            </a:prstGeom>
            <a:ln w="38100">
              <a:solidFill>
                <a:srgbClr val="FF9933"/>
              </a:solidFill>
              <a:miter/>
            </a:ln>
          </p:spPr>
          <p:txBody>
            <a:bodyPr lIns="45718" tIns="45718" rIns="45718" bIns="45718" anchor="ctr"/>
            <a:lstStyle/>
            <a:p>
              <a:endParaRPr/>
            </a:p>
          </p:txBody>
        </p:sp>
      </p:grpSp>
      <p:sp>
        <p:nvSpPr>
          <p:cNvPr id="136" name="Title 1"/>
          <p:cNvSpPr txBox="1">
            <a:spLocks noGrp="1"/>
          </p:cNvSpPr>
          <p:nvPr>
            <p:ph type="title" idx="4294967295"/>
          </p:nvPr>
        </p:nvSpPr>
        <p:spPr>
          <a:xfrm>
            <a:off x="641793" y="474743"/>
            <a:ext cx="4151313" cy="1143000"/>
          </a:xfrm>
          <a:prstGeom prst="rect">
            <a:avLst/>
          </a:prstGeom>
        </p:spPr>
        <p:txBody>
          <a:bodyPr anchor="t" anchorCtr="0">
            <a:normAutofit/>
          </a:bodyPr>
          <a:lstStyle>
            <a:lvl1pPr algn="ctr" defTabSz="361736">
              <a:lnSpc>
                <a:spcPct val="100000"/>
              </a:lnSpc>
              <a:defRPr sz="1900" cap="none" spc="0"/>
            </a:lvl1pPr>
          </a:lstStyle>
          <a:p>
            <a:pPr algn="l"/>
            <a:r>
              <a:rPr lang="en-GB" sz="2200" b="0" dirty="0">
                <a:solidFill>
                  <a:schemeClr val="tx1">
                    <a:lumMod val="85000"/>
                    <a:lumOff val="15000"/>
                  </a:schemeClr>
                </a:solidFill>
              </a:rPr>
              <a:t>What are the </a:t>
            </a:r>
            <a:r>
              <a:rPr lang="en-GB" sz="2200" dirty="0">
                <a:solidFill>
                  <a:srgbClr val="00AEEF"/>
                </a:solidFill>
              </a:rPr>
              <a:t>organisations and resources around the world</a:t>
            </a:r>
            <a:r>
              <a:rPr lang="en-GB" sz="2200" b="0" dirty="0">
                <a:solidFill>
                  <a:schemeClr val="tx1">
                    <a:lumMod val="85000"/>
                    <a:lumOff val="15000"/>
                  </a:schemeClr>
                </a:solidFill>
              </a:rPr>
              <a:t> that you could turn to?</a:t>
            </a:r>
            <a:endParaRPr sz="2200" b="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47B4A5CA-9B1A-1942-8A86-A7A3562FB760}"/>
              </a:ext>
            </a:extLst>
          </p:cNvPr>
          <p:cNvCxnSpPr>
            <a:cxnSpLocks/>
          </p:cNvCxnSpPr>
          <p:nvPr/>
        </p:nvCxnSpPr>
        <p:spPr>
          <a:xfrm flipH="1">
            <a:off x="6437835" y="1439629"/>
            <a:ext cx="3057859" cy="1705023"/>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18" name="Title 1">
            <a:extLst>
              <a:ext uri="{FF2B5EF4-FFF2-40B4-BE49-F238E27FC236}">
                <a16:creationId xmlns:a16="http://schemas.microsoft.com/office/drawing/2014/main" id="{54C7A58B-8243-F746-9FE2-2A756B2BCE74}"/>
              </a:ext>
            </a:extLst>
          </p:cNvPr>
          <p:cNvSpPr txBox="1">
            <a:spLocks/>
          </p:cNvSpPr>
          <p:nvPr/>
        </p:nvSpPr>
        <p:spPr>
          <a:xfrm>
            <a:off x="9597242" y="2021904"/>
            <a:ext cx="1952964" cy="1263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a:r>
              <a:rPr lang="en-GB" sz="1800" b="0" dirty="0">
                <a:solidFill>
                  <a:schemeClr val="tx1">
                    <a:lumMod val="85000"/>
                    <a:lumOff val="15000"/>
                  </a:schemeClr>
                </a:solidFill>
                <a:ea typeface="+mj-lt"/>
                <a:cs typeface="+mj-lt"/>
              </a:rPr>
              <a:t>1. Me </a:t>
            </a:r>
            <a:br>
              <a:rPr lang="en-GB" sz="1800" b="0" dirty="0">
                <a:solidFill>
                  <a:schemeClr val="tx1">
                    <a:lumMod val="85000"/>
                    <a:lumOff val="15000"/>
                  </a:schemeClr>
                </a:solidFill>
                <a:ea typeface="+mj-lt"/>
                <a:cs typeface="+mj-lt"/>
              </a:rPr>
            </a:br>
            <a:r>
              <a:rPr lang="en-GB" sz="1800" b="0" dirty="0">
                <a:solidFill>
                  <a:schemeClr val="tx1">
                    <a:lumMod val="85000"/>
                    <a:lumOff val="15000"/>
                  </a:schemeClr>
                </a:solidFill>
                <a:ea typeface="+mj-lt"/>
                <a:cs typeface="+mj-lt"/>
              </a:rPr>
              <a:t>(or another child that might need support) </a:t>
            </a:r>
            <a:endParaRPr lang="en-US" dirty="0">
              <a:solidFill>
                <a:schemeClr val="tx1">
                  <a:lumMod val="85000"/>
                  <a:lumOff val="15000"/>
                </a:schemeClr>
              </a:solidFill>
            </a:endParaRPr>
          </a:p>
        </p:txBody>
      </p:sp>
      <p:cxnSp>
        <p:nvCxnSpPr>
          <p:cNvPr id="14" name="Straight Connector 13">
            <a:extLst>
              <a:ext uri="{FF2B5EF4-FFF2-40B4-BE49-F238E27FC236}">
                <a16:creationId xmlns:a16="http://schemas.microsoft.com/office/drawing/2014/main" id="{FA223FBC-8B25-E14E-8F08-4A6D7CD9AEB1}"/>
              </a:ext>
            </a:extLst>
          </p:cNvPr>
          <p:cNvCxnSpPr>
            <a:cxnSpLocks/>
          </p:cNvCxnSpPr>
          <p:nvPr/>
        </p:nvCxnSpPr>
        <p:spPr>
          <a:xfrm flipH="1" flipV="1">
            <a:off x="6830633" y="3352926"/>
            <a:ext cx="2569396" cy="878273"/>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16" name="Title 1">
            <a:extLst>
              <a:ext uri="{FF2B5EF4-FFF2-40B4-BE49-F238E27FC236}">
                <a16:creationId xmlns:a16="http://schemas.microsoft.com/office/drawing/2014/main" id="{A035D960-4E2F-E746-A6AC-79288F1AE0F6}"/>
              </a:ext>
            </a:extLst>
          </p:cNvPr>
          <p:cNvSpPr txBox="1">
            <a:spLocks/>
          </p:cNvSpPr>
          <p:nvPr/>
        </p:nvSpPr>
        <p:spPr>
          <a:xfrm>
            <a:off x="9597242" y="4173340"/>
            <a:ext cx="2268876" cy="6939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2. People at home </a:t>
            </a:r>
            <a:br>
              <a:rPr lang="en-GB" sz="1800" b="0" dirty="0">
                <a:solidFill>
                  <a:schemeClr val="tx1">
                    <a:lumMod val="85000"/>
                    <a:lumOff val="15000"/>
                  </a:schemeClr>
                </a:solidFill>
              </a:rPr>
            </a:br>
            <a:r>
              <a:rPr lang="en-GB" sz="1800" b="0" dirty="0">
                <a:solidFill>
                  <a:schemeClr val="tx1">
                    <a:lumMod val="85000"/>
                    <a:lumOff val="15000"/>
                  </a:schemeClr>
                </a:solidFill>
              </a:rPr>
              <a:t>I feel safe to talk to</a:t>
            </a:r>
          </a:p>
        </p:txBody>
      </p:sp>
      <p:cxnSp>
        <p:nvCxnSpPr>
          <p:cNvPr id="15" name="Straight Connector 14">
            <a:extLst>
              <a:ext uri="{FF2B5EF4-FFF2-40B4-BE49-F238E27FC236}">
                <a16:creationId xmlns:a16="http://schemas.microsoft.com/office/drawing/2014/main" id="{0D3DC64A-8220-5A46-9722-D304B7052A58}"/>
              </a:ext>
            </a:extLst>
          </p:cNvPr>
          <p:cNvCxnSpPr>
            <a:cxnSpLocks/>
          </p:cNvCxnSpPr>
          <p:nvPr/>
        </p:nvCxnSpPr>
        <p:spPr>
          <a:xfrm flipH="1" flipV="1">
            <a:off x="6778371" y="3749848"/>
            <a:ext cx="2694324" cy="1764225"/>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20" name="Title 1">
            <a:extLst>
              <a:ext uri="{FF2B5EF4-FFF2-40B4-BE49-F238E27FC236}">
                <a16:creationId xmlns:a16="http://schemas.microsoft.com/office/drawing/2014/main" id="{61DCD738-0B29-FC41-9FE0-E40345D201B0}"/>
              </a:ext>
            </a:extLst>
          </p:cNvPr>
          <p:cNvSpPr txBox="1">
            <a:spLocks/>
          </p:cNvSpPr>
          <p:nvPr/>
        </p:nvSpPr>
        <p:spPr>
          <a:xfrm>
            <a:off x="9597242" y="5493566"/>
            <a:ext cx="2268875" cy="878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3. Closest friends, family members, carers</a:t>
            </a:r>
          </a:p>
        </p:txBody>
      </p:sp>
      <p:cxnSp>
        <p:nvCxnSpPr>
          <p:cNvPr id="19" name="Straight Connector 18">
            <a:extLst>
              <a:ext uri="{FF2B5EF4-FFF2-40B4-BE49-F238E27FC236}">
                <a16:creationId xmlns:a16="http://schemas.microsoft.com/office/drawing/2014/main" id="{3AB7EBD0-7B89-FB4B-AA0E-509F76D3F9C2}"/>
              </a:ext>
            </a:extLst>
          </p:cNvPr>
          <p:cNvCxnSpPr>
            <a:cxnSpLocks/>
          </p:cNvCxnSpPr>
          <p:nvPr/>
        </p:nvCxnSpPr>
        <p:spPr>
          <a:xfrm flipV="1">
            <a:off x="5610906" y="4231198"/>
            <a:ext cx="777384" cy="1395088"/>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21" name="Title 1">
            <a:extLst>
              <a:ext uri="{FF2B5EF4-FFF2-40B4-BE49-F238E27FC236}">
                <a16:creationId xmlns:a16="http://schemas.microsoft.com/office/drawing/2014/main" id="{69152DF6-BBEA-1D4C-A1EA-45A47CC7C445}"/>
              </a:ext>
            </a:extLst>
          </p:cNvPr>
          <p:cNvSpPr txBox="1">
            <a:spLocks/>
          </p:cNvSpPr>
          <p:nvPr/>
        </p:nvSpPr>
        <p:spPr>
          <a:xfrm>
            <a:off x="5229899" y="5719262"/>
            <a:ext cx="2354968" cy="878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lnSpcReduction="10000"/>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4. People in my school I feel safe to talk to</a:t>
            </a:r>
          </a:p>
        </p:txBody>
      </p:sp>
      <p:sp>
        <p:nvSpPr>
          <p:cNvPr id="22" name="Title 1">
            <a:extLst>
              <a:ext uri="{FF2B5EF4-FFF2-40B4-BE49-F238E27FC236}">
                <a16:creationId xmlns:a16="http://schemas.microsoft.com/office/drawing/2014/main" id="{A6A2C700-E7DF-8644-A2B5-FE89F7938F14}"/>
              </a:ext>
            </a:extLst>
          </p:cNvPr>
          <p:cNvSpPr txBox="1">
            <a:spLocks/>
          </p:cNvSpPr>
          <p:nvPr/>
        </p:nvSpPr>
        <p:spPr>
          <a:xfrm>
            <a:off x="641794" y="5014411"/>
            <a:ext cx="2603426" cy="1329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5. Local organisations – neighbourhood or community support</a:t>
            </a:r>
          </a:p>
        </p:txBody>
      </p:sp>
      <p:cxnSp>
        <p:nvCxnSpPr>
          <p:cNvPr id="23" name="Straight Connector 22">
            <a:extLst>
              <a:ext uri="{FF2B5EF4-FFF2-40B4-BE49-F238E27FC236}">
                <a16:creationId xmlns:a16="http://schemas.microsoft.com/office/drawing/2014/main" id="{399D16E6-A332-2B46-B50D-D08C8AD3D40C}"/>
              </a:ext>
            </a:extLst>
          </p:cNvPr>
          <p:cNvCxnSpPr>
            <a:cxnSpLocks/>
          </p:cNvCxnSpPr>
          <p:nvPr/>
        </p:nvCxnSpPr>
        <p:spPr>
          <a:xfrm flipV="1">
            <a:off x="3245220" y="4223640"/>
            <a:ext cx="2326263" cy="901330"/>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26" name="Title 1">
            <a:extLst>
              <a:ext uri="{FF2B5EF4-FFF2-40B4-BE49-F238E27FC236}">
                <a16:creationId xmlns:a16="http://schemas.microsoft.com/office/drawing/2014/main" id="{B7878417-C7C5-7B4B-8636-FD24CC64C435}"/>
              </a:ext>
            </a:extLst>
          </p:cNvPr>
          <p:cNvSpPr txBox="1">
            <a:spLocks/>
          </p:cNvSpPr>
          <p:nvPr/>
        </p:nvSpPr>
        <p:spPr>
          <a:xfrm>
            <a:off x="628571" y="3749848"/>
            <a:ext cx="2603426" cy="1329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6. Organisations in UK offering mental health support for children</a:t>
            </a:r>
          </a:p>
        </p:txBody>
      </p:sp>
      <p:cxnSp>
        <p:nvCxnSpPr>
          <p:cNvPr id="27" name="Straight Connector 26">
            <a:extLst>
              <a:ext uri="{FF2B5EF4-FFF2-40B4-BE49-F238E27FC236}">
                <a16:creationId xmlns:a16="http://schemas.microsoft.com/office/drawing/2014/main" id="{E3A66D96-F527-A648-ADFD-3C47FDCC2C0C}"/>
              </a:ext>
            </a:extLst>
          </p:cNvPr>
          <p:cNvCxnSpPr>
            <a:cxnSpLocks/>
          </p:cNvCxnSpPr>
          <p:nvPr/>
        </p:nvCxnSpPr>
        <p:spPr>
          <a:xfrm flipV="1">
            <a:off x="3294270" y="3711904"/>
            <a:ext cx="1466610" cy="127498"/>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sp>
        <p:nvSpPr>
          <p:cNvPr id="28" name="Title 1">
            <a:extLst>
              <a:ext uri="{FF2B5EF4-FFF2-40B4-BE49-F238E27FC236}">
                <a16:creationId xmlns:a16="http://schemas.microsoft.com/office/drawing/2014/main" id="{D74CDE8A-73F8-584D-9E1F-75DC2DB383C2}"/>
              </a:ext>
            </a:extLst>
          </p:cNvPr>
          <p:cNvSpPr txBox="1">
            <a:spLocks/>
          </p:cNvSpPr>
          <p:nvPr/>
        </p:nvSpPr>
        <p:spPr>
          <a:xfrm>
            <a:off x="641793" y="2071751"/>
            <a:ext cx="2150178" cy="1625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chorCtr="0">
            <a:normAutofit fontScale="92500" lnSpcReduction="10000"/>
          </a:bodyPr>
          <a:lstStyle>
            <a:lvl1pPr marL="0" marR="0" indent="0" algn="ctr" defTabSz="361736" rtl="0" latinLnBrk="0">
              <a:lnSpc>
                <a:spcPct val="100000"/>
              </a:lnSpc>
              <a:spcBef>
                <a:spcPts val="0"/>
              </a:spcBef>
              <a:spcAft>
                <a:spcPts val="0"/>
              </a:spcAft>
              <a:buClrTx/>
              <a:buSzTx/>
              <a:buFontTx/>
              <a:buNone/>
              <a:tabLst/>
              <a:defRPr sz="1900" b="1" i="0" u="none" strike="noStrike" cap="none" spc="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a:lstStyle>
          <a:p>
            <a:pPr algn="l" hangingPunct="1"/>
            <a:r>
              <a:rPr lang="en-GB" sz="1800" b="0" dirty="0">
                <a:solidFill>
                  <a:schemeClr val="tx1">
                    <a:lumMod val="85000"/>
                    <a:lumOff val="15000"/>
                  </a:schemeClr>
                </a:solidFill>
              </a:rPr>
              <a:t>7. Organisations that support children’s mental health and protect all children’s right to health around the world</a:t>
            </a:r>
          </a:p>
        </p:txBody>
      </p:sp>
      <p:cxnSp>
        <p:nvCxnSpPr>
          <p:cNvPr id="31" name="Straight Connector 30">
            <a:extLst>
              <a:ext uri="{FF2B5EF4-FFF2-40B4-BE49-F238E27FC236}">
                <a16:creationId xmlns:a16="http://schemas.microsoft.com/office/drawing/2014/main" id="{2F19C3DC-A8E1-9A49-AE6B-9D4A935EC026}"/>
              </a:ext>
            </a:extLst>
          </p:cNvPr>
          <p:cNvCxnSpPr>
            <a:cxnSpLocks/>
          </p:cNvCxnSpPr>
          <p:nvPr/>
        </p:nvCxnSpPr>
        <p:spPr>
          <a:xfrm>
            <a:off x="3812885" y="2597456"/>
            <a:ext cx="537376" cy="101202"/>
          </a:xfrm>
          <a:prstGeom prst="line">
            <a:avLst/>
          </a:prstGeom>
          <a:noFill/>
          <a:ln w="34925" cap="flat">
            <a:solidFill>
              <a:srgbClr val="00AEEF"/>
            </a:solidFill>
            <a:prstDash val="solid"/>
            <a:round/>
            <a:tailEnd type="arrow"/>
          </a:ln>
          <a:effectLst>
            <a:outerShdw blurRad="50800" dist="50800" dir="5400000" algn="ctr" rotWithShape="0">
              <a:srgbClr val="000000">
                <a:alpha val="9000"/>
              </a:srgbClr>
            </a:outerShdw>
          </a:effectLst>
          <a:sp3d/>
        </p:spPr>
        <p:style>
          <a:lnRef idx="0">
            <a:scrgbClr r="0" g="0" b="0"/>
          </a:lnRef>
          <a:fillRef idx="0">
            <a:scrgbClr r="0" g="0" b="0"/>
          </a:fillRef>
          <a:effectRef idx="0">
            <a:scrgbClr r="0" g="0" b="0"/>
          </a:effectRef>
          <a:fontRef idx="none"/>
        </p:style>
      </p:cxnSp>
      <p:pic>
        <p:nvPicPr>
          <p:cNvPr id="32" name="Picture 31">
            <a:extLst>
              <a:ext uri="{FF2B5EF4-FFF2-40B4-BE49-F238E27FC236}">
                <a16:creationId xmlns:a16="http://schemas.microsoft.com/office/drawing/2014/main" id="{102EACE8-06E3-394F-B411-4BE441CEF4B3}"/>
              </a:ext>
            </a:extLst>
          </p:cNvPr>
          <p:cNvPicPr>
            <a:picLocks noChangeAspect="1"/>
          </p:cNvPicPr>
          <p:nvPr/>
        </p:nvPicPr>
        <p:blipFill>
          <a:blip r:embed="rId3"/>
          <a:stretch>
            <a:fillRect/>
          </a:stretch>
        </p:blipFill>
        <p:spPr>
          <a:xfrm>
            <a:off x="9688456" y="762247"/>
            <a:ext cx="584028" cy="1104255"/>
          </a:xfrm>
          <a:prstGeom prst="rect">
            <a:avLst/>
          </a:prstGeom>
        </p:spPr>
      </p:pic>
      <p:pic>
        <p:nvPicPr>
          <p:cNvPr id="3" name="Picture 2">
            <a:extLst>
              <a:ext uri="{FF2B5EF4-FFF2-40B4-BE49-F238E27FC236}">
                <a16:creationId xmlns:a16="http://schemas.microsoft.com/office/drawing/2014/main" id="{E29BE958-F2F6-EC49-8C3F-253C7A4C70BA}"/>
              </a:ext>
            </a:extLst>
          </p:cNvPr>
          <p:cNvPicPr>
            <a:picLocks noChangeAspect="1"/>
          </p:cNvPicPr>
          <p:nvPr/>
        </p:nvPicPr>
        <p:blipFill>
          <a:blip r:embed="rId4"/>
          <a:stretch>
            <a:fillRect/>
          </a:stretch>
        </p:blipFill>
        <p:spPr>
          <a:xfrm>
            <a:off x="9629886" y="3352926"/>
            <a:ext cx="763042" cy="630269"/>
          </a:xfrm>
          <a:prstGeom prst="rect">
            <a:avLst/>
          </a:prstGeom>
        </p:spPr>
      </p:pic>
      <p:pic>
        <p:nvPicPr>
          <p:cNvPr id="33" name="Picture 32">
            <a:extLst>
              <a:ext uri="{FF2B5EF4-FFF2-40B4-BE49-F238E27FC236}">
                <a16:creationId xmlns:a16="http://schemas.microsoft.com/office/drawing/2014/main" id="{9A3839DE-E9B3-B14F-AA59-EE1D27DB53F1}"/>
              </a:ext>
            </a:extLst>
          </p:cNvPr>
          <p:cNvPicPr>
            <a:picLocks noChangeAspect="1"/>
          </p:cNvPicPr>
          <p:nvPr/>
        </p:nvPicPr>
        <p:blipFill>
          <a:blip r:embed="rId5"/>
          <a:stretch>
            <a:fillRect/>
          </a:stretch>
        </p:blipFill>
        <p:spPr>
          <a:xfrm>
            <a:off x="7508631" y="5312574"/>
            <a:ext cx="1881587" cy="1062186"/>
          </a:xfrm>
          <a:prstGeom prst="rect">
            <a:avLst/>
          </a:prstGeom>
        </p:spPr>
      </p:pic>
      <p:pic>
        <p:nvPicPr>
          <p:cNvPr id="7" name="Picture 6">
            <a:extLst>
              <a:ext uri="{FF2B5EF4-FFF2-40B4-BE49-F238E27FC236}">
                <a16:creationId xmlns:a16="http://schemas.microsoft.com/office/drawing/2014/main" id="{B1B4F964-D7BD-4242-9A2D-F82E8D1AC72F}"/>
              </a:ext>
            </a:extLst>
          </p:cNvPr>
          <p:cNvPicPr>
            <a:picLocks noChangeAspect="1"/>
          </p:cNvPicPr>
          <p:nvPr/>
        </p:nvPicPr>
        <p:blipFill>
          <a:blip r:embed="rId6"/>
          <a:stretch>
            <a:fillRect/>
          </a:stretch>
        </p:blipFill>
        <p:spPr>
          <a:xfrm>
            <a:off x="2489297" y="5437127"/>
            <a:ext cx="1212971" cy="1212971"/>
          </a:xfrm>
          <a:prstGeom prst="rect">
            <a:avLst/>
          </a:prstGeom>
        </p:spPr>
      </p:pic>
      <p:pic>
        <p:nvPicPr>
          <p:cNvPr id="6" name="Picture 5" descr="Icon&#10;&#10;Description automatically generated">
            <a:extLst>
              <a:ext uri="{FF2B5EF4-FFF2-40B4-BE49-F238E27FC236}">
                <a16:creationId xmlns:a16="http://schemas.microsoft.com/office/drawing/2014/main" id="{7355D340-A8EB-5749-B497-8AB47D8767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1819" y="3839402"/>
            <a:ext cx="1086520" cy="1086520"/>
          </a:xfrm>
          <a:prstGeom prst="rect">
            <a:avLst/>
          </a:prstGeom>
        </p:spPr>
      </p:pic>
      <p:pic>
        <p:nvPicPr>
          <p:cNvPr id="25" name="Picture 24" descr="Icon&#10;&#10;Description automatically generated">
            <a:extLst>
              <a:ext uri="{FF2B5EF4-FFF2-40B4-BE49-F238E27FC236}">
                <a16:creationId xmlns:a16="http://schemas.microsoft.com/office/drawing/2014/main" id="{60DCDD9C-EE7B-0844-8C2F-08FAEF29B7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6330" y="2035457"/>
            <a:ext cx="1009650" cy="1352550"/>
          </a:xfrm>
          <a:prstGeom prst="rect">
            <a:avLst/>
          </a:prstGeom>
        </p:spPr>
      </p:pic>
      <p:pic>
        <p:nvPicPr>
          <p:cNvPr id="34" name="Picture 33" descr="Icon&#10;&#10;Description automatically generated">
            <a:extLst>
              <a:ext uri="{FF2B5EF4-FFF2-40B4-BE49-F238E27FC236}">
                <a16:creationId xmlns:a16="http://schemas.microsoft.com/office/drawing/2014/main" id="{1B6C0BD6-EF35-B241-94E2-A71738075B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0084" y="5324649"/>
            <a:ext cx="1052742" cy="893661"/>
          </a:xfrm>
          <a:prstGeom prst="rect">
            <a:avLst/>
          </a:prstGeom>
        </p:spPr>
      </p:pic>
    </p:spTree>
    <p:extLst>
      <p:ext uri="{BB962C8B-B14F-4D97-AF65-F5344CB8AC3E}">
        <p14:creationId xmlns:p14="http://schemas.microsoft.com/office/powerpoint/2010/main" val="290152520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A35C9D-8F3C-C44A-B001-E66283B41404}"/>
              </a:ext>
            </a:extLst>
          </p:cNvPr>
          <p:cNvPicPr>
            <a:picLocks noChangeAspect="1"/>
          </p:cNvPicPr>
          <p:nvPr/>
        </p:nvPicPr>
        <p:blipFill>
          <a:blip r:embed="rId3"/>
          <a:stretch>
            <a:fillRect/>
          </a:stretch>
        </p:blipFill>
        <p:spPr>
          <a:xfrm>
            <a:off x="5177204" y="201246"/>
            <a:ext cx="3826119" cy="3713331"/>
          </a:xfrm>
          <a:prstGeom prst="rect">
            <a:avLst/>
          </a:prstGeom>
        </p:spPr>
      </p:pic>
      <p:pic>
        <p:nvPicPr>
          <p:cNvPr id="4" name="Picture 3" descr="Logo&#10;&#10;Description automatically generated">
            <a:extLst>
              <a:ext uri="{FF2B5EF4-FFF2-40B4-BE49-F238E27FC236}">
                <a16:creationId xmlns:a16="http://schemas.microsoft.com/office/drawing/2014/main" id="{A4B077C5-92FD-E84B-835C-C2711831E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7703" y="3314970"/>
            <a:ext cx="1498600" cy="2870200"/>
          </a:xfrm>
          <a:prstGeom prst="rect">
            <a:avLst/>
          </a:prstGeom>
        </p:spPr>
      </p:pic>
    </p:spTree>
    <p:extLst>
      <p:ext uri="{BB962C8B-B14F-4D97-AF65-F5344CB8AC3E}">
        <p14:creationId xmlns:p14="http://schemas.microsoft.com/office/powerpoint/2010/main" val="268365525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372</TotalTime>
  <Words>1433</Words>
  <Application>Microsoft Office PowerPoint</Application>
  <PresentationFormat>Widescreen</PresentationFormat>
  <Paragraphs>102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organisations and resources around the world that you could turn to?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Helen Abramson</cp:lastModifiedBy>
  <cp:revision>106</cp:revision>
  <dcterms:modified xsi:type="dcterms:W3CDTF">2021-08-19T13:03:29Z</dcterms:modified>
</cp:coreProperties>
</file>