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83" r:id="rId3"/>
    <p:sldId id="281" r:id="rId4"/>
    <p:sldId id="291" r:id="rId5"/>
    <p:sldId id="265" r:id="rId6"/>
    <p:sldId id="292" r:id="rId7"/>
    <p:sldId id="284" r:id="rId8"/>
    <p:sldId id="290" r:id="rId9"/>
    <p:sldId id="287" r:id="rId10"/>
    <p:sldId id="293" r:id="rId1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F8A63A-2CD8-3B63-FE5E-D80B422265BD}" name="leoniefb@gmail.com" initials="le" userId="bJgPprcXnPjBy1mQamMmlVbv3dQFdbpGSuhnVJMUaZE=" providerId="None"/>
  <p188:author id="{CE0F08F4-840F-1048-61B3-8D8C923763FF}" name="Jessica Bool" initials="JB" userId="hq99w1fSc7oricgMtdAxtnAYFTkEUZb93CskgTOJ08M="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3"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E1E1D-FC93-48E8-98A3-2F7926857FA6}" v="20" dt="2021-08-18T14:25:34.539"/>
    <p1510:client id="{20DCD20B-210F-4B31-9E4C-EB5C90934A65}" v="161" dt="2021-08-18T12:49:35.535"/>
    <p1510:client id="{2938BDBD-A147-461B-B110-BA35FA07F3A5}" v="266" dt="2021-08-18T12:24:39.917"/>
    <p1510:client id="{3B7B7F86-E92A-4234-AC0C-00EACB24472E}" v="3" dt="2021-08-18T12:25:04.323"/>
    <p1510:client id="{618AEC19-B261-424F-8DF6-D22EF014A0ED}" v="97" dt="2021-08-30T09:35:50.347"/>
    <p1510:client id="{9816EA13-74C1-4E23-B8E1-8281E9F21C1E}" v="57" dt="2021-08-22T18:02:47.473"/>
    <p1510:client id="{BFBD0238-E388-4D4C-A2B6-8A4CA8278A5D}" v="21" dt="2021-08-19T11:47:25.513"/>
    <p1510:client id="{FD7E5EB0-DA72-4E38-A5B5-A5A4A633481B}" v="29" dt="2021-08-18T12:26:08.83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732"/>
    <p:restoredTop sz="62326"/>
  </p:normalViewPr>
  <p:slideViewPr>
    <p:cSldViewPr snapToGrid="0" showGuides="1">
      <p:cViewPr varScale="1">
        <p:scale>
          <a:sx n="67" d="100"/>
          <a:sy n="67" d="100"/>
        </p:scale>
        <p:origin x="558" y="4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fb@gmail.com" userId="bJgPprcXnPjBy1mQamMmlVbv3dQFdbpGSuhnVJMUaZE=" providerId="None" clId="Web-{2938BDBD-A147-461B-B110-BA35FA07F3A5}"/>
    <pc:docChg chg="mod modSld">
      <pc:chgData name="leoniefb@gmail.com" userId="bJgPprcXnPjBy1mQamMmlVbv3dQFdbpGSuhnVJMUaZE=" providerId="None" clId="Web-{2938BDBD-A147-461B-B110-BA35FA07F3A5}" dt="2021-08-18T12:24:39.917" v="187" actId="20577"/>
      <pc:docMkLst>
        <pc:docMk/>
      </pc:docMkLst>
      <pc:sldChg chg="addCm modCm">
        <pc:chgData name="leoniefb@gmail.com" userId="bJgPprcXnPjBy1mQamMmlVbv3dQFdbpGSuhnVJMUaZE=" providerId="None" clId="Web-{2938BDBD-A147-461B-B110-BA35FA07F3A5}" dt="2021-08-18T12:15:02.699" v="38"/>
        <pc:sldMkLst>
          <pc:docMk/>
          <pc:sldMk cId="0" sldId="256"/>
        </pc:sldMkLst>
      </pc:sldChg>
      <pc:sldChg chg="addSp delSp modSp addCm modNotes">
        <pc:chgData name="leoniefb@gmail.com" userId="bJgPprcXnPjBy1mQamMmlVbv3dQFdbpGSuhnVJMUaZE=" providerId="None" clId="Web-{2938BDBD-A147-461B-B110-BA35FA07F3A5}" dt="2021-08-18T12:23:16.134" v="161" actId="1076"/>
        <pc:sldMkLst>
          <pc:docMk/>
          <pc:sldMk cId="2828624668" sldId="265"/>
        </pc:sldMkLst>
        <pc:spChg chg="mod">
          <ac:chgData name="leoniefb@gmail.com" userId="bJgPprcXnPjBy1mQamMmlVbv3dQFdbpGSuhnVJMUaZE=" providerId="None" clId="Web-{2938BDBD-A147-461B-B110-BA35FA07F3A5}" dt="2021-08-18T12:23:16.134" v="161" actId="1076"/>
          <ac:spMkLst>
            <pc:docMk/>
            <pc:sldMk cId="2828624668" sldId="265"/>
            <ac:spMk id="2" creationId="{EEE773CA-7B1F-6441-842A-9334CA3C85C1}"/>
          </ac:spMkLst>
        </pc:spChg>
        <pc:spChg chg="add del mod">
          <ac:chgData name="leoniefb@gmail.com" userId="bJgPprcXnPjBy1mQamMmlVbv3dQFdbpGSuhnVJMUaZE=" providerId="None" clId="Web-{2938BDBD-A147-461B-B110-BA35FA07F3A5}" dt="2021-08-18T12:16:18.764" v="58"/>
          <ac:spMkLst>
            <pc:docMk/>
            <pc:sldMk cId="2828624668" sldId="265"/>
            <ac:spMk id="3" creationId="{65338A05-6A2F-42F8-8ADE-F1041D4D8CBE}"/>
          </ac:spMkLst>
        </pc:spChg>
        <pc:spChg chg="add del">
          <ac:chgData name="leoniefb@gmail.com" userId="bJgPprcXnPjBy1mQamMmlVbv3dQFdbpGSuhnVJMUaZE=" providerId="None" clId="Web-{2938BDBD-A147-461B-B110-BA35FA07F3A5}" dt="2021-08-18T12:18:38.095" v="90"/>
          <ac:spMkLst>
            <pc:docMk/>
            <pc:sldMk cId="2828624668" sldId="265"/>
            <ac:spMk id="5" creationId="{2687639D-B1FA-424F-BED5-F9A6002C9109}"/>
          </ac:spMkLst>
        </pc:spChg>
        <pc:spChg chg="add del mod">
          <ac:chgData name="leoniefb@gmail.com" userId="bJgPprcXnPjBy1mQamMmlVbv3dQFdbpGSuhnVJMUaZE=" providerId="None" clId="Web-{2938BDBD-A147-461B-B110-BA35FA07F3A5}" dt="2021-08-18T12:18:56.518" v="93"/>
          <ac:spMkLst>
            <pc:docMk/>
            <pc:sldMk cId="2828624668" sldId="265"/>
            <ac:spMk id="7" creationId="{387D0B4B-EF71-4965-AF94-421F0ED118F5}"/>
          </ac:spMkLst>
        </pc:spChg>
        <pc:spChg chg="del">
          <ac:chgData name="leoniefb@gmail.com" userId="bJgPprcXnPjBy1mQamMmlVbv3dQFdbpGSuhnVJMUaZE=" providerId="None" clId="Web-{2938BDBD-A147-461B-B110-BA35FA07F3A5}" dt="2021-08-18T12:18:52.408" v="92"/>
          <ac:spMkLst>
            <pc:docMk/>
            <pc:sldMk cId="2828624668" sldId="265"/>
            <ac:spMk id="8" creationId="{0D990D7F-78B6-3142-89A3-C2B661DD38F0}"/>
          </ac:spMkLst>
        </pc:spChg>
        <pc:spChg chg="del">
          <ac:chgData name="leoniefb@gmail.com" userId="bJgPprcXnPjBy1mQamMmlVbv3dQFdbpGSuhnVJMUaZE=" providerId="None" clId="Web-{2938BDBD-A147-461B-B110-BA35FA07F3A5}" dt="2021-08-18T12:18:48.064" v="91"/>
          <ac:spMkLst>
            <pc:docMk/>
            <pc:sldMk cId="2828624668" sldId="265"/>
            <ac:spMk id="9" creationId="{97307321-E6DE-DC49-A7E4-F137F9A7398D}"/>
          </ac:spMkLst>
        </pc:spChg>
        <pc:spChg chg="mod">
          <ac:chgData name="leoniefb@gmail.com" userId="bJgPprcXnPjBy1mQamMmlVbv3dQFdbpGSuhnVJMUaZE=" providerId="None" clId="Web-{2938BDBD-A147-461B-B110-BA35FA07F3A5}" dt="2021-08-18T12:23:09.915" v="160" actId="1076"/>
          <ac:spMkLst>
            <pc:docMk/>
            <pc:sldMk cId="2828624668" sldId="265"/>
            <ac:spMk id="13" creationId="{0EB01285-91DE-5747-83A5-F92B4C2D8D2E}"/>
          </ac:spMkLst>
        </pc:spChg>
        <pc:picChg chg="del">
          <ac:chgData name="leoniefb@gmail.com" userId="bJgPprcXnPjBy1mQamMmlVbv3dQFdbpGSuhnVJMUaZE=" providerId="None" clId="Web-{2938BDBD-A147-461B-B110-BA35FA07F3A5}" dt="2021-08-18T12:18:32.017" v="88"/>
          <ac:picMkLst>
            <pc:docMk/>
            <pc:sldMk cId="2828624668" sldId="265"/>
            <ac:picMk id="4" creationId="{A2518729-BB9E-8F4C-90D8-9EB8B386F03B}"/>
          </ac:picMkLst>
        </pc:picChg>
      </pc:sldChg>
      <pc:sldChg chg="delSp modSp">
        <pc:chgData name="leoniefb@gmail.com" userId="bJgPprcXnPjBy1mQamMmlVbv3dQFdbpGSuhnVJMUaZE=" providerId="None" clId="Web-{2938BDBD-A147-461B-B110-BA35FA07F3A5}" dt="2021-08-18T12:11:27.350" v="7"/>
        <pc:sldMkLst>
          <pc:docMk/>
          <pc:sldMk cId="2492053481" sldId="281"/>
        </pc:sldMkLst>
        <pc:spChg chg="mod">
          <ac:chgData name="leoniefb@gmail.com" userId="bJgPprcXnPjBy1mQamMmlVbv3dQFdbpGSuhnVJMUaZE=" providerId="None" clId="Web-{2938BDBD-A147-461B-B110-BA35FA07F3A5}" dt="2021-08-18T12:11:27.350" v="7"/>
          <ac:spMkLst>
            <pc:docMk/>
            <pc:sldMk cId="2492053481" sldId="281"/>
            <ac:spMk id="82" creationId="{00000000-0000-0000-0000-000000000000}"/>
          </ac:spMkLst>
        </pc:spChg>
        <pc:spChg chg="del">
          <ac:chgData name="leoniefb@gmail.com" userId="bJgPprcXnPjBy1mQamMmlVbv3dQFdbpGSuhnVJMUaZE=" providerId="None" clId="Web-{2938BDBD-A147-461B-B110-BA35FA07F3A5}" dt="2021-08-18T12:08:19.329" v="5"/>
          <ac:spMkLst>
            <pc:docMk/>
            <pc:sldMk cId="2492053481" sldId="281"/>
            <ac:spMk id="84" creationId="{00000000-0000-0000-0000-000000000000}"/>
          </ac:spMkLst>
        </pc:spChg>
        <pc:spChg chg="del mod">
          <ac:chgData name="leoniefb@gmail.com" userId="bJgPprcXnPjBy1mQamMmlVbv3dQFdbpGSuhnVJMUaZE=" providerId="None" clId="Web-{2938BDBD-A147-461B-B110-BA35FA07F3A5}" dt="2021-08-18T12:08:21.860" v="6"/>
          <ac:spMkLst>
            <pc:docMk/>
            <pc:sldMk cId="2492053481" sldId="281"/>
            <ac:spMk id="85" creationId="{00000000-0000-0000-0000-000000000000}"/>
          </ac:spMkLst>
        </pc:spChg>
      </pc:sldChg>
      <pc:sldChg chg="modSp">
        <pc:chgData name="leoniefb@gmail.com" userId="bJgPprcXnPjBy1mQamMmlVbv3dQFdbpGSuhnVJMUaZE=" providerId="None" clId="Web-{2938BDBD-A147-461B-B110-BA35FA07F3A5}" dt="2021-08-18T12:07:47.437" v="2" actId="20577"/>
        <pc:sldMkLst>
          <pc:docMk/>
          <pc:sldMk cId="1224853820" sldId="283"/>
        </pc:sldMkLst>
        <pc:spChg chg="mod">
          <ac:chgData name="leoniefb@gmail.com" userId="bJgPprcXnPjBy1mQamMmlVbv3dQFdbpGSuhnVJMUaZE=" providerId="None" clId="Web-{2938BDBD-A147-461B-B110-BA35FA07F3A5}" dt="2021-08-18T12:07:47.437" v="2" actId="20577"/>
          <ac:spMkLst>
            <pc:docMk/>
            <pc:sldMk cId="1224853820" sldId="283"/>
            <ac:spMk id="23" creationId="{C6EC036B-5825-D44D-AB4A-C5F79CCF61C0}"/>
          </ac:spMkLst>
        </pc:spChg>
      </pc:sldChg>
      <pc:sldChg chg="modSp">
        <pc:chgData name="leoniefb@gmail.com" userId="bJgPprcXnPjBy1mQamMmlVbv3dQFdbpGSuhnVJMUaZE=" providerId="None" clId="Web-{2938BDBD-A147-461B-B110-BA35FA07F3A5}" dt="2021-08-18T12:24:39.917" v="187" actId="20577"/>
        <pc:sldMkLst>
          <pc:docMk/>
          <pc:sldMk cId="2727333869" sldId="292"/>
        </pc:sldMkLst>
        <pc:spChg chg="mod ord">
          <ac:chgData name="leoniefb@gmail.com" userId="bJgPprcXnPjBy1mQamMmlVbv3dQFdbpGSuhnVJMUaZE=" providerId="None" clId="Web-{2938BDBD-A147-461B-B110-BA35FA07F3A5}" dt="2021-08-18T12:24:39.917" v="187" actId="20577"/>
          <ac:spMkLst>
            <pc:docMk/>
            <pc:sldMk cId="2727333869" sldId="292"/>
            <ac:spMk id="13" creationId="{0EB01285-91DE-5747-83A5-F92B4C2D8D2E}"/>
          </ac:spMkLst>
        </pc:spChg>
      </pc:sldChg>
    </pc:docChg>
  </pc:docChgLst>
  <pc:docChgLst>
    <pc:chgData name="leoniefb@gmail.com" userId="bJgPprcXnPjBy1mQamMmlVbv3dQFdbpGSuhnVJMUaZE=" providerId="None" clId="Web-{618AEC19-B261-424F-8DF6-D22EF014A0ED}"/>
    <pc:docChg chg="modSld">
      <pc:chgData name="leoniefb@gmail.com" userId="bJgPprcXnPjBy1mQamMmlVbv3dQFdbpGSuhnVJMUaZE=" providerId="None" clId="Web-{618AEC19-B261-424F-8DF6-D22EF014A0ED}" dt="2021-08-30T09:35:50.347" v="62" actId="1076"/>
      <pc:docMkLst>
        <pc:docMk/>
      </pc:docMkLst>
      <pc:sldChg chg="addSp delSp modSp delCm">
        <pc:chgData name="leoniefb@gmail.com" userId="bJgPprcXnPjBy1mQamMmlVbv3dQFdbpGSuhnVJMUaZE=" providerId="None" clId="Web-{618AEC19-B261-424F-8DF6-D22EF014A0ED}" dt="2021-08-30T09:35:50.347" v="62" actId="1076"/>
        <pc:sldMkLst>
          <pc:docMk/>
          <pc:sldMk cId="0" sldId="256"/>
        </pc:sldMkLst>
        <pc:spChg chg="add del mod">
          <ac:chgData name="leoniefb@gmail.com" userId="bJgPprcXnPjBy1mQamMmlVbv3dQFdbpGSuhnVJMUaZE=" providerId="None" clId="Web-{618AEC19-B261-424F-8DF6-D22EF014A0ED}" dt="2021-08-30T09:32:01.185" v="3"/>
          <ac:spMkLst>
            <pc:docMk/>
            <pc:sldMk cId="0" sldId="256"/>
            <ac:spMk id="5" creationId="{51022129-1F68-438D-9A57-FD04CCFB38E0}"/>
          </ac:spMkLst>
        </pc:spChg>
        <pc:spChg chg="add del mod">
          <ac:chgData name="leoniefb@gmail.com" userId="bJgPprcXnPjBy1mQamMmlVbv3dQFdbpGSuhnVJMUaZE=" providerId="None" clId="Web-{618AEC19-B261-424F-8DF6-D22EF014A0ED}" dt="2021-08-30T09:34:47.877" v="42"/>
          <ac:spMkLst>
            <pc:docMk/>
            <pc:sldMk cId="0" sldId="256"/>
            <ac:spMk id="6" creationId="{54A334D9-4014-4EAE-8012-B0AEC2C091C2}"/>
          </ac:spMkLst>
        </pc:spChg>
        <pc:spChg chg="del mod">
          <ac:chgData name="leoniefb@gmail.com" userId="bJgPprcXnPjBy1mQamMmlVbv3dQFdbpGSuhnVJMUaZE=" providerId="None" clId="Web-{618AEC19-B261-424F-8DF6-D22EF014A0ED}" dt="2021-08-30T09:32:47.093" v="9"/>
          <ac:spMkLst>
            <pc:docMk/>
            <pc:sldMk cId="0" sldId="256"/>
            <ac:spMk id="9" creationId="{20974F9B-55FF-1945-862B-F80629FA0A5D}"/>
          </ac:spMkLst>
        </pc:spChg>
        <pc:spChg chg="add mod">
          <ac:chgData name="leoniefb@gmail.com" userId="bJgPprcXnPjBy1mQamMmlVbv3dQFdbpGSuhnVJMUaZE=" providerId="None" clId="Web-{618AEC19-B261-424F-8DF6-D22EF014A0ED}" dt="2021-08-30T09:35:22.050" v="60" actId="20577"/>
          <ac:spMkLst>
            <pc:docMk/>
            <pc:sldMk cId="0" sldId="256"/>
            <ac:spMk id="12" creationId="{6696FEA7-520D-4DD9-B232-8443BDA615FF}"/>
          </ac:spMkLst>
        </pc:spChg>
        <pc:spChg chg="add mod">
          <ac:chgData name="leoniefb@gmail.com" userId="bJgPprcXnPjBy1mQamMmlVbv3dQFdbpGSuhnVJMUaZE=" providerId="None" clId="Web-{618AEC19-B261-424F-8DF6-D22EF014A0ED}" dt="2021-08-30T09:35:50.347" v="62" actId="1076"/>
          <ac:spMkLst>
            <pc:docMk/>
            <pc:sldMk cId="0" sldId="256"/>
            <ac:spMk id="13" creationId="{2A74A522-772E-44B3-843D-12187A2B18BB}"/>
          </ac:spMkLst>
        </pc:spChg>
      </pc:sldChg>
    </pc:docChg>
  </pc:docChgLst>
  <pc:docChgLst>
    <pc:chgData name="leoniefb@gmail.com" userId="bJgPprcXnPjBy1mQamMmlVbv3dQFdbpGSuhnVJMUaZE=" providerId="None" clId="Web-{FD7E5EB0-DA72-4E38-A5B5-A5A4A633481B}"/>
    <pc:docChg chg="modSld">
      <pc:chgData name="leoniefb@gmail.com" userId="bJgPprcXnPjBy1mQamMmlVbv3dQFdbpGSuhnVJMUaZE=" providerId="None" clId="Web-{FD7E5EB0-DA72-4E38-A5B5-A5A4A633481B}" dt="2021-08-18T12:26:08.835" v="15" actId="20577"/>
      <pc:docMkLst>
        <pc:docMk/>
      </pc:docMkLst>
      <pc:sldChg chg="modSp">
        <pc:chgData name="leoniefb@gmail.com" userId="bJgPprcXnPjBy1mQamMmlVbv3dQFdbpGSuhnVJMUaZE=" providerId="None" clId="Web-{FD7E5EB0-DA72-4E38-A5B5-A5A4A633481B}" dt="2021-08-18T12:26:08.835" v="15" actId="20577"/>
        <pc:sldMkLst>
          <pc:docMk/>
          <pc:sldMk cId="2727333869" sldId="292"/>
        </pc:sldMkLst>
        <pc:spChg chg="mod">
          <ac:chgData name="leoniefb@gmail.com" userId="bJgPprcXnPjBy1mQamMmlVbv3dQFdbpGSuhnVJMUaZE=" providerId="None" clId="Web-{FD7E5EB0-DA72-4E38-A5B5-A5A4A633481B}" dt="2021-08-18T12:25:50.179" v="13" actId="20577"/>
          <ac:spMkLst>
            <pc:docMk/>
            <pc:sldMk cId="2727333869" sldId="292"/>
            <ac:spMk id="2" creationId="{EEE773CA-7B1F-6441-842A-9334CA3C85C1}"/>
          </ac:spMkLst>
        </pc:spChg>
        <pc:spChg chg="mod">
          <ac:chgData name="leoniefb@gmail.com" userId="bJgPprcXnPjBy1mQamMmlVbv3dQFdbpGSuhnVJMUaZE=" providerId="None" clId="Web-{FD7E5EB0-DA72-4E38-A5B5-A5A4A633481B}" dt="2021-08-18T12:26:08.835" v="15" actId="20577"/>
          <ac:spMkLst>
            <pc:docMk/>
            <pc:sldMk cId="2727333869" sldId="292"/>
            <ac:spMk id="10" creationId="{A323DE94-24E5-F14D-A83D-450A422F222F}"/>
          </ac:spMkLst>
        </pc:spChg>
        <pc:spChg chg="mod">
          <ac:chgData name="leoniefb@gmail.com" userId="bJgPprcXnPjBy1mQamMmlVbv3dQFdbpGSuhnVJMUaZE=" providerId="None" clId="Web-{FD7E5EB0-DA72-4E38-A5B5-A5A4A633481B}" dt="2021-08-18T12:25:45.319" v="12" actId="20577"/>
          <ac:spMkLst>
            <pc:docMk/>
            <pc:sldMk cId="2727333869" sldId="292"/>
            <ac:spMk id="13" creationId="{0EB01285-91DE-5747-83A5-F92B4C2D8D2E}"/>
          </ac:spMkLst>
        </pc:spChg>
      </pc:sldChg>
    </pc:docChg>
  </pc:docChgLst>
  <pc:docChgLst>
    <pc:chgData name="Jessica Bool" userId="hq99w1fSc7oricgMtdAxtnAYFTkEUZb93CskgTOJ08M=" providerId="None" clId="Web-{BFBD0238-E388-4D4C-A2B6-8A4CA8278A5D}"/>
    <pc:docChg chg="mod modSld">
      <pc:chgData name="Jessica Bool" userId="hq99w1fSc7oricgMtdAxtnAYFTkEUZb93CskgTOJ08M=" providerId="None" clId="Web-{BFBD0238-E388-4D4C-A2B6-8A4CA8278A5D}" dt="2021-08-19T11:47:23.716" v="15" actId="20577"/>
      <pc:docMkLst>
        <pc:docMk/>
      </pc:docMkLst>
      <pc:sldChg chg="modSp addCm">
        <pc:chgData name="Jessica Bool" userId="hq99w1fSc7oricgMtdAxtnAYFTkEUZb93CskgTOJ08M=" providerId="None" clId="Web-{BFBD0238-E388-4D4C-A2B6-8A4CA8278A5D}" dt="2021-08-19T11:47:23.716" v="15" actId="20577"/>
        <pc:sldMkLst>
          <pc:docMk/>
          <pc:sldMk cId="1224853820" sldId="283"/>
        </pc:sldMkLst>
        <pc:spChg chg="mod">
          <ac:chgData name="Jessica Bool" userId="hq99w1fSc7oricgMtdAxtnAYFTkEUZb93CskgTOJ08M=" providerId="None" clId="Web-{BFBD0238-E388-4D4C-A2B6-8A4CA8278A5D}" dt="2021-08-19T11:47:23.716" v="15" actId="20577"/>
          <ac:spMkLst>
            <pc:docMk/>
            <pc:sldMk cId="1224853820" sldId="283"/>
            <ac:spMk id="23" creationId="{C6EC036B-5825-D44D-AB4A-C5F79CCF61C0}"/>
          </ac:spMkLst>
        </pc:spChg>
      </pc:sldChg>
      <pc:sldChg chg="modNotes">
        <pc:chgData name="Jessica Bool" userId="hq99w1fSc7oricgMtdAxtnAYFTkEUZb93CskgTOJ08M=" providerId="None" clId="Web-{BFBD0238-E388-4D4C-A2B6-8A4CA8278A5D}" dt="2021-08-19T11:46:50.544" v="12"/>
        <pc:sldMkLst>
          <pc:docMk/>
          <pc:sldMk cId="3112500754" sldId="284"/>
        </pc:sldMkLst>
      </pc:sldChg>
      <pc:sldChg chg="modSp addCm modCm">
        <pc:chgData name="Jessica Bool" userId="hq99w1fSc7oricgMtdAxtnAYFTkEUZb93CskgTOJ08M=" providerId="None" clId="Web-{BFBD0238-E388-4D4C-A2B6-8A4CA8278A5D}" dt="2021-08-19T11:46:33.871" v="10"/>
        <pc:sldMkLst>
          <pc:docMk/>
          <pc:sldMk cId="3293996455" sldId="287"/>
        </pc:sldMkLst>
        <pc:spChg chg="mod">
          <ac:chgData name="Jessica Bool" userId="hq99w1fSc7oricgMtdAxtnAYFTkEUZb93CskgTOJ08M=" providerId="None" clId="Web-{BFBD0238-E388-4D4C-A2B6-8A4CA8278A5D}" dt="2021-08-19T11:46:09.964" v="9" actId="20577"/>
          <ac:spMkLst>
            <pc:docMk/>
            <pc:sldMk cId="3293996455" sldId="287"/>
            <ac:spMk id="16" creationId="{16CDB26A-DD92-9B47-B479-D645C95DE6BA}"/>
          </ac:spMkLst>
        </pc:spChg>
      </pc:sldChg>
      <pc:sldChg chg="modSp addCm">
        <pc:chgData name="Jessica Bool" userId="hq99w1fSc7oricgMtdAxtnAYFTkEUZb93CskgTOJ08M=" providerId="None" clId="Web-{BFBD0238-E388-4D4C-A2B6-8A4CA8278A5D}" dt="2021-08-19T11:45:52.230" v="5" actId="20577"/>
        <pc:sldMkLst>
          <pc:docMk/>
          <pc:sldMk cId="2742958912" sldId="293"/>
        </pc:sldMkLst>
        <pc:spChg chg="mod">
          <ac:chgData name="Jessica Bool" userId="hq99w1fSc7oricgMtdAxtnAYFTkEUZb93CskgTOJ08M=" providerId="None" clId="Web-{BFBD0238-E388-4D4C-A2B6-8A4CA8278A5D}" dt="2021-08-19T11:45:52.230" v="5" actId="20577"/>
          <ac:spMkLst>
            <pc:docMk/>
            <pc:sldMk cId="2742958912" sldId="293"/>
            <ac:spMk id="4" creationId="{F5C7A65D-442C-EA48-85BC-23B49C261ED2}"/>
          </ac:spMkLst>
        </pc:spChg>
      </pc:sldChg>
    </pc:docChg>
  </pc:docChgLst>
  <pc:docChgLst>
    <pc:chgData name="leoniefb@gmail.com" userId="bJgPprcXnPjBy1mQamMmlVbv3dQFdbpGSuhnVJMUaZE=" providerId="None" clId="Web-{20DCD20B-210F-4B31-9E4C-EB5C90934A65}"/>
    <pc:docChg chg="modSld">
      <pc:chgData name="leoniefb@gmail.com" userId="bJgPprcXnPjBy1mQamMmlVbv3dQFdbpGSuhnVJMUaZE=" providerId="None" clId="Web-{20DCD20B-210F-4B31-9E4C-EB5C90934A65}" dt="2021-08-18T12:49:35.207" v="130" actId="1076"/>
      <pc:docMkLst>
        <pc:docMk/>
      </pc:docMkLst>
      <pc:sldChg chg="addSp delSp modSp delCm">
        <pc:chgData name="leoniefb@gmail.com" userId="bJgPprcXnPjBy1mQamMmlVbv3dQFdbpGSuhnVJMUaZE=" providerId="None" clId="Web-{20DCD20B-210F-4B31-9E4C-EB5C90934A65}" dt="2021-08-18T12:48:43.191" v="104" actId="1076"/>
        <pc:sldMkLst>
          <pc:docMk/>
          <pc:sldMk cId="0" sldId="256"/>
        </pc:sldMkLst>
        <pc:spChg chg="mod">
          <ac:chgData name="leoniefb@gmail.com" userId="bJgPprcXnPjBy1mQamMmlVbv3dQFdbpGSuhnVJMUaZE=" providerId="None" clId="Web-{20DCD20B-210F-4B31-9E4C-EB5C90934A65}" dt="2021-08-18T12:48:43.191" v="104" actId="1076"/>
          <ac:spMkLst>
            <pc:docMk/>
            <pc:sldMk cId="0" sldId="256"/>
            <ac:spMk id="86" creationId="{00000000-0000-0000-0000-000000000000}"/>
          </ac:spMkLst>
        </pc:spChg>
        <pc:picChg chg="add mod ord modCrop">
          <ac:chgData name="leoniefb@gmail.com" userId="bJgPprcXnPjBy1mQamMmlVbv3dQFdbpGSuhnVJMUaZE=" providerId="None" clId="Web-{20DCD20B-210F-4B31-9E4C-EB5C90934A65}" dt="2021-08-18T12:43:29.923" v="56"/>
          <ac:picMkLst>
            <pc:docMk/>
            <pc:sldMk cId="0" sldId="256"/>
            <ac:picMk id="2" creationId="{F701D7FB-733C-4DE0-9869-26E3092009AF}"/>
          </ac:picMkLst>
        </pc:picChg>
        <pc:picChg chg="del">
          <ac:chgData name="leoniefb@gmail.com" userId="bJgPprcXnPjBy1mQamMmlVbv3dQFdbpGSuhnVJMUaZE=" providerId="None" clId="Web-{20DCD20B-210F-4B31-9E4C-EB5C90934A65}" dt="2021-08-18T12:41:42.094" v="48"/>
          <ac:picMkLst>
            <pc:docMk/>
            <pc:sldMk cId="0" sldId="256"/>
            <ac:picMk id="4" creationId="{72ED4A8D-199A-E54C-8F16-F2C71F923983}"/>
          </ac:picMkLst>
        </pc:picChg>
      </pc:sldChg>
      <pc:sldChg chg="modSp">
        <pc:chgData name="leoniefb@gmail.com" userId="bJgPprcXnPjBy1mQamMmlVbv3dQFdbpGSuhnVJMUaZE=" providerId="None" clId="Web-{20DCD20B-210F-4B31-9E4C-EB5C90934A65}" dt="2021-08-18T12:48:32.581" v="99" actId="20577"/>
        <pc:sldMkLst>
          <pc:docMk/>
          <pc:sldMk cId="2492053481" sldId="281"/>
        </pc:sldMkLst>
        <pc:spChg chg="mod">
          <ac:chgData name="leoniefb@gmail.com" userId="bJgPprcXnPjBy1mQamMmlVbv3dQFdbpGSuhnVJMUaZE=" providerId="None" clId="Web-{20DCD20B-210F-4B31-9E4C-EB5C90934A65}" dt="2021-08-18T12:48:32.581" v="99" actId="20577"/>
          <ac:spMkLst>
            <pc:docMk/>
            <pc:sldMk cId="2492053481" sldId="281"/>
            <ac:spMk id="11" creationId="{2C920568-D63A-6B49-AD30-A35CDEED0FEF}"/>
          </ac:spMkLst>
        </pc:spChg>
      </pc:sldChg>
      <pc:sldChg chg="addSp delSp modSp">
        <pc:chgData name="leoniefb@gmail.com" userId="bJgPprcXnPjBy1mQamMmlVbv3dQFdbpGSuhnVJMUaZE=" providerId="None" clId="Web-{20DCD20B-210F-4B31-9E4C-EB5C90934A65}" dt="2021-08-18T12:46:18.487" v="91" actId="1076"/>
        <pc:sldMkLst>
          <pc:docMk/>
          <pc:sldMk cId="3112500754" sldId="284"/>
        </pc:sldMkLst>
        <pc:spChg chg="mod">
          <ac:chgData name="leoniefb@gmail.com" userId="bJgPprcXnPjBy1mQamMmlVbv3dQFdbpGSuhnVJMUaZE=" providerId="None" clId="Web-{20DCD20B-210F-4B31-9E4C-EB5C90934A65}" dt="2021-08-18T12:46:18.487" v="91" actId="1076"/>
          <ac:spMkLst>
            <pc:docMk/>
            <pc:sldMk cId="3112500754" sldId="284"/>
            <ac:spMk id="14" creationId="{14D94625-CB9A-364B-923F-9FED241B4DAC}"/>
          </ac:spMkLst>
        </pc:spChg>
        <pc:picChg chg="add mod ord">
          <ac:chgData name="leoniefb@gmail.com" userId="bJgPprcXnPjBy1mQamMmlVbv3dQFdbpGSuhnVJMUaZE=" providerId="None" clId="Web-{20DCD20B-210F-4B31-9E4C-EB5C90934A65}" dt="2021-08-18T12:45:58.659" v="82"/>
          <ac:picMkLst>
            <pc:docMk/>
            <pc:sldMk cId="3112500754" sldId="284"/>
            <ac:picMk id="2" creationId="{692F8513-496B-4587-B530-CF0AE4E4E9D7}"/>
          </ac:picMkLst>
        </pc:picChg>
        <pc:picChg chg="del">
          <ac:chgData name="leoniefb@gmail.com" userId="bJgPprcXnPjBy1mQamMmlVbv3dQFdbpGSuhnVJMUaZE=" providerId="None" clId="Web-{20DCD20B-210F-4B31-9E4C-EB5C90934A65}" dt="2021-08-18T12:44:51.783" v="73"/>
          <ac:picMkLst>
            <pc:docMk/>
            <pc:sldMk cId="3112500754" sldId="284"/>
            <ac:picMk id="6" creationId="{5ED6E73E-36C2-924F-B317-94C55934258C}"/>
          </ac:picMkLst>
        </pc:picChg>
      </pc:sldChg>
      <pc:sldChg chg="modSp">
        <pc:chgData name="leoniefb@gmail.com" userId="bJgPprcXnPjBy1mQamMmlVbv3dQFdbpGSuhnVJMUaZE=" providerId="None" clId="Web-{20DCD20B-210F-4B31-9E4C-EB5C90934A65}" dt="2021-08-18T12:30:45.293" v="35" actId="20577"/>
        <pc:sldMkLst>
          <pc:docMk/>
          <pc:sldMk cId="3293996455" sldId="287"/>
        </pc:sldMkLst>
        <pc:spChg chg="mod">
          <ac:chgData name="leoniefb@gmail.com" userId="bJgPprcXnPjBy1mQamMmlVbv3dQFdbpGSuhnVJMUaZE=" providerId="None" clId="Web-{20DCD20B-210F-4B31-9E4C-EB5C90934A65}" dt="2021-08-18T12:30:45.293" v="35" actId="20577"/>
          <ac:spMkLst>
            <pc:docMk/>
            <pc:sldMk cId="3293996455" sldId="287"/>
            <ac:spMk id="16" creationId="{16CDB26A-DD92-9B47-B479-D645C95DE6BA}"/>
          </ac:spMkLst>
        </pc:spChg>
      </pc:sldChg>
      <pc:sldChg chg="delSp modSp modNotes">
        <pc:chgData name="leoniefb@gmail.com" userId="bJgPprcXnPjBy1mQamMmlVbv3dQFdbpGSuhnVJMUaZE=" providerId="None" clId="Web-{20DCD20B-210F-4B31-9E4C-EB5C90934A65}" dt="2021-08-18T12:29:27.105" v="14"/>
        <pc:sldMkLst>
          <pc:docMk/>
          <pc:sldMk cId="2204892219" sldId="290"/>
        </pc:sldMkLst>
        <pc:spChg chg="mod">
          <ac:chgData name="leoniefb@gmail.com" userId="bJgPprcXnPjBy1mQamMmlVbv3dQFdbpGSuhnVJMUaZE=" providerId="None" clId="Web-{20DCD20B-210F-4B31-9E4C-EB5C90934A65}" dt="2021-08-18T12:28:31.824" v="5"/>
          <ac:spMkLst>
            <pc:docMk/>
            <pc:sldMk cId="2204892219" sldId="290"/>
            <ac:spMk id="82" creationId="{00000000-0000-0000-0000-000000000000}"/>
          </ac:spMkLst>
        </pc:spChg>
        <pc:spChg chg="del">
          <ac:chgData name="leoniefb@gmail.com" userId="bJgPprcXnPjBy1mQamMmlVbv3dQFdbpGSuhnVJMUaZE=" providerId="None" clId="Web-{20DCD20B-210F-4B31-9E4C-EB5C90934A65}" dt="2021-08-18T12:28:26.074" v="4"/>
          <ac:spMkLst>
            <pc:docMk/>
            <pc:sldMk cId="2204892219" sldId="290"/>
            <ac:spMk id="84" creationId="{00000000-0000-0000-0000-000000000000}"/>
          </ac:spMkLst>
        </pc:spChg>
        <pc:spChg chg="del mod">
          <ac:chgData name="leoniefb@gmail.com" userId="bJgPprcXnPjBy1mQamMmlVbv3dQFdbpGSuhnVJMUaZE=" providerId="None" clId="Web-{20DCD20B-210F-4B31-9E4C-EB5C90934A65}" dt="2021-08-18T12:28:24.761" v="3"/>
          <ac:spMkLst>
            <pc:docMk/>
            <pc:sldMk cId="2204892219" sldId="290"/>
            <ac:spMk id="85" creationId="{00000000-0000-0000-0000-000000000000}"/>
          </ac:spMkLst>
        </pc:spChg>
      </pc:sldChg>
      <pc:sldChg chg="addSp delSp modSp">
        <pc:chgData name="leoniefb@gmail.com" userId="bJgPprcXnPjBy1mQamMmlVbv3dQFdbpGSuhnVJMUaZE=" providerId="None" clId="Web-{20DCD20B-210F-4B31-9E4C-EB5C90934A65}" dt="2021-08-18T12:49:35.207" v="130" actId="1076"/>
        <pc:sldMkLst>
          <pc:docMk/>
          <pc:sldMk cId="1673303494" sldId="291"/>
        </pc:sldMkLst>
        <pc:spChg chg="mod">
          <ac:chgData name="leoniefb@gmail.com" userId="bJgPprcXnPjBy1mQamMmlVbv3dQFdbpGSuhnVJMUaZE=" providerId="None" clId="Web-{20DCD20B-210F-4B31-9E4C-EB5C90934A65}" dt="2021-08-18T12:49:35.207" v="130" actId="1076"/>
          <ac:spMkLst>
            <pc:docMk/>
            <pc:sldMk cId="1673303494" sldId="291"/>
            <ac:spMk id="11" creationId="{2C920568-D63A-6B49-AD30-A35CDEED0FEF}"/>
          </ac:spMkLst>
        </pc:spChg>
        <pc:picChg chg="add mod ord">
          <ac:chgData name="leoniefb@gmail.com" userId="bJgPprcXnPjBy1mQamMmlVbv3dQFdbpGSuhnVJMUaZE=" providerId="None" clId="Web-{20DCD20B-210F-4B31-9E4C-EB5C90934A65}" dt="2021-08-18T12:45:09.783" v="77"/>
          <ac:picMkLst>
            <pc:docMk/>
            <pc:sldMk cId="1673303494" sldId="291"/>
            <ac:picMk id="2" creationId="{84E257D8-E1F5-4365-8984-3038E208CF1B}"/>
          </ac:picMkLst>
        </pc:picChg>
        <pc:picChg chg="del">
          <ac:chgData name="leoniefb@gmail.com" userId="bJgPprcXnPjBy1mQamMmlVbv3dQFdbpGSuhnVJMUaZE=" providerId="None" clId="Web-{20DCD20B-210F-4B31-9E4C-EB5C90934A65}" dt="2021-08-18T12:44:46.971" v="72"/>
          <ac:picMkLst>
            <pc:docMk/>
            <pc:sldMk cId="1673303494" sldId="291"/>
            <ac:picMk id="4" creationId="{17483276-4C74-8540-B3A0-E5873A27C9F9}"/>
          </ac:picMkLst>
        </pc:picChg>
      </pc:sldChg>
      <pc:sldChg chg="modSp">
        <pc:chgData name="leoniefb@gmail.com" userId="bJgPprcXnPjBy1mQamMmlVbv3dQFdbpGSuhnVJMUaZE=" providerId="None" clId="Web-{20DCD20B-210F-4B31-9E4C-EB5C90934A65}" dt="2021-08-18T12:32:19.028" v="47" actId="20577"/>
        <pc:sldMkLst>
          <pc:docMk/>
          <pc:sldMk cId="2742958912" sldId="293"/>
        </pc:sldMkLst>
        <pc:spChg chg="mod">
          <ac:chgData name="leoniefb@gmail.com" userId="bJgPprcXnPjBy1mQamMmlVbv3dQFdbpGSuhnVJMUaZE=" providerId="None" clId="Web-{20DCD20B-210F-4B31-9E4C-EB5C90934A65}" dt="2021-08-18T12:32:04.919" v="46" actId="1076"/>
          <ac:spMkLst>
            <pc:docMk/>
            <pc:sldMk cId="2742958912" sldId="293"/>
            <ac:spMk id="4" creationId="{F5C7A65D-442C-EA48-85BC-23B49C261ED2}"/>
          </ac:spMkLst>
        </pc:spChg>
        <pc:spChg chg="mod">
          <ac:chgData name="leoniefb@gmail.com" userId="bJgPprcXnPjBy1mQamMmlVbv3dQFdbpGSuhnVJMUaZE=" providerId="None" clId="Web-{20DCD20B-210F-4B31-9E4C-EB5C90934A65}" dt="2021-08-18T12:32:19.028" v="47" actId="20577"/>
          <ac:spMkLst>
            <pc:docMk/>
            <pc:sldMk cId="2742958912" sldId="293"/>
            <ac:spMk id="23" creationId="{C6EC036B-5825-D44D-AB4A-C5F79CCF61C0}"/>
          </ac:spMkLst>
        </pc:spChg>
      </pc:sldChg>
    </pc:docChg>
  </pc:docChgLst>
  <pc:docChgLst>
    <pc:chgData name="leoniefb@gmail.com" userId="bJgPprcXnPjBy1mQamMmlVbv3dQFdbpGSuhnVJMUaZE=" providerId="None" clId="Web-{9816EA13-74C1-4E23-B8E1-8281E9F21C1E}"/>
    <pc:docChg chg="modSld">
      <pc:chgData name="leoniefb@gmail.com" userId="bJgPprcXnPjBy1mQamMmlVbv3dQFdbpGSuhnVJMUaZE=" providerId="None" clId="Web-{9816EA13-74C1-4E23-B8E1-8281E9F21C1E}" dt="2021-08-22T18:02:47.473" v="42" actId="14100"/>
      <pc:docMkLst>
        <pc:docMk/>
      </pc:docMkLst>
      <pc:sldChg chg="addSp modSp delCm">
        <pc:chgData name="leoniefb@gmail.com" userId="bJgPprcXnPjBy1mQamMmlVbv3dQFdbpGSuhnVJMUaZE=" providerId="None" clId="Web-{9816EA13-74C1-4E23-B8E1-8281E9F21C1E}" dt="2021-08-22T17:55:46.949" v="5" actId="1076"/>
        <pc:sldMkLst>
          <pc:docMk/>
          <pc:sldMk cId="0" sldId="256"/>
        </pc:sldMkLst>
        <pc:picChg chg="add mod">
          <ac:chgData name="leoniefb@gmail.com" userId="bJgPprcXnPjBy1mQamMmlVbv3dQFdbpGSuhnVJMUaZE=" providerId="None" clId="Web-{9816EA13-74C1-4E23-B8E1-8281E9F21C1E}" dt="2021-08-22T17:55:46.949" v="5" actId="1076"/>
          <ac:picMkLst>
            <pc:docMk/>
            <pc:sldMk cId="0" sldId="256"/>
            <ac:picMk id="4" creationId="{14135478-C1C0-4815-82A3-6CB777CF3253}"/>
          </ac:picMkLst>
        </pc:picChg>
      </pc:sldChg>
      <pc:sldChg chg="addSp modSp delCm">
        <pc:chgData name="leoniefb@gmail.com" userId="bJgPprcXnPjBy1mQamMmlVbv3dQFdbpGSuhnVJMUaZE=" providerId="None" clId="Web-{9816EA13-74C1-4E23-B8E1-8281E9F21C1E}" dt="2021-08-22T18:02:06.300" v="40" actId="20577"/>
        <pc:sldMkLst>
          <pc:docMk/>
          <pc:sldMk cId="2828624668" sldId="265"/>
        </pc:sldMkLst>
        <pc:spChg chg="add mod">
          <ac:chgData name="leoniefb@gmail.com" userId="bJgPprcXnPjBy1mQamMmlVbv3dQFdbpGSuhnVJMUaZE=" providerId="None" clId="Web-{9816EA13-74C1-4E23-B8E1-8281E9F21C1E}" dt="2021-08-22T18:02:06.300" v="40" actId="20577"/>
          <ac:spMkLst>
            <pc:docMk/>
            <pc:sldMk cId="2828624668" sldId="265"/>
            <ac:spMk id="4" creationId="{DC8F8E75-EDC5-4CDB-A065-329138109B8A}"/>
          </ac:spMkLst>
        </pc:spChg>
        <pc:picChg chg="add mod modCrop">
          <ac:chgData name="leoniefb@gmail.com" userId="bJgPprcXnPjBy1mQamMmlVbv3dQFdbpGSuhnVJMUaZE=" providerId="None" clId="Web-{9816EA13-74C1-4E23-B8E1-8281E9F21C1E}" dt="2021-08-22T18:00:03.360" v="21"/>
          <ac:picMkLst>
            <pc:docMk/>
            <pc:sldMk cId="2828624668" sldId="265"/>
            <ac:picMk id="3" creationId="{6E4DAAA0-9567-4FD5-9EFC-621B6D38FAFB}"/>
          </ac:picMkLst>
        </pc:picChg>
      </pc:sldChg>
      <pc:sldChg chg="delCm">
        <pc:chgData name="leoniefb@gmail.com" userId="bJgPprcXnPjBy1mQamMmlVbv3dQFdbpGSuhnVJMUaZE=" providerId="None" clId="Web-{9816EA13-74C1-4E23-B8E1-8281E9F21C1E}" dt="2021-08-22T17:56:11.621" v="6"/>
        <pc:sldMkLst>
          <pc:docMk/>
          <pc:sldMk cId="1224853820" sldId="283"/>
        </pc:sldMkLst>
      </pc:sldChg>
      <pc:sldChg chg="modSp delCm">
        <pc:chgData name="leoniefb@gmail.com" userId="bJgPprcXnPjBy1mQamMmlVbv3dQFdbpGSuhnVJMUaZE=" providerId="None" clId="Web-{9816EA13-74C1-4E23-B8E1-8281E9F21C1E}" dt="2021-08-22T18:00:37.689" v="23"/>
        <pc:sldMkLst>
          <pc:docMk/>
          <pc:sldMk cId="3293996455" sldId="287"/>
        </pc:sldMkLst>
        <pc:spChg chg="mod">
          <ac:chgData name="leoniefb@gmail.com" userId="bJgPprcXnPjBy1mQamMmlVbv3dQFdbpGSuhnVJMUaZE=" providerId="None" clId="Web-{9816EA13-74C1-4E23-B8E1-8281E9F21C1E}" dt="2021-08-22T18:00:29.658" v="22" actId="20577"/>
          <ac:spMkLst>
            <pc:docMk/>
            <pc:sldMk cId="3293996455" sldId="287"/>
            <ac:spMk id="16" creationId="{16CDB26A-DD92-9B47-B479-D645C95DE6BA}"/>
          </ac:spMkLst>
        </pc:spChg>
      </pc:sldChg>
      <pc:sldChg chg="modSp">
        <pc:chgData name="leoniefb@gmail.com" userId="bJgPprcXnPjBy1mQamMmlVbv3dQFdbpGSuhnVJMUaZE=" providerId="None" clId="Web-{9816EA13-74C1-4E23-B8E1-8281E9F21C1E}" dt="2021-08-22T18:02:47.473" v="42" actId="14100"/>
        <pc:sldMkLst>
          <pc:docMk/>
          <pc:sldMk cId="2204892219" sldId="290"/>
        </pc:sldMkLst>
        <pc:picChg chg="mod">
          <ac:chgData name="leoniefb@gmail.com" userId="bJgPprcXnPjBy1mQamMmlVbv3dQFdbpGSuhnVJMUaZE=" providerId="None" clId="Web-{9816EA13-74C1-4E23-B8E1-8281E9F21C1E}" dt="2021-08-22T18:02:47.473" v="42" actId="14100"/>
          <ac:picMkLst>
            <pc:docMk/>
            <pc:sldMk cId="2204892219" sldId="290"/>
            <ac:picMk id="4" creationId="{AFCC1F6F-C1ED-124C-80E3-1C81BB54A5C0}"/>
          </ac:picMkLst>
        </pc:picChg>
      </pc:sldChg>
      <pc:sldChg chg="modSp">
        <pc:chgData name="leoniefb@gmail.com" userId="bJgPprcXnPjBy1mQamMmlVbv3dQFdbpGSuhnVJMUaZE=" providerId="None" clId="Web-{9816EA13-74C1-4E23-B8E1-8281E9F21C1E}" dt="2021-08-22T17:59:33.453" v="19" actId="1076"/>
        <pc:sldMkLst>
          <pc:docMk/>
          <pc:sldMk cId="1673303494" sldId="291"/>
        </pc:sldMkLst>
        <pc:picChg chg="mod">
          <ac:chgData name="leoniefb@gmail.com" userId="bJgPprcXnPjBy1mQamMmlVbv3dQFdbpGSuhnVJMUaZE=" providerId="None" clId="Web-{9816EA13-74C1-4E23-B8E1-8281E9F21C1E}" dt="2021-08-22T17:59:33.453" v="19" actId="1076"/>
          <ac:picMkLst>
            <pc:docMk/>
            <pc:sldMk cId="1673303494" sldId="291"/>
            <ac:picMk id="2" creationId="{84E257D8-E1F5-4365-8984-3038E208CF1B}"/>
          </ac:picMkLst>
        </pc:picChg>
      </pc:sldChg>
      <pc:sldChg chg="modSp">
        <pc:chgData name="leoniefb@gmail.com" userId="bJgPprcXnPjBy1mQamMmlVbv3dQFdbpGSuhnVJMUaZE=" providerId="None" clId="Web-{9816EA13-74C1-4E23-B8E1-8281E9F21C1E}" dt="2021-08-22T18:02:40.519" v="41" actId="1076"/>
        <pc:sldMkLst>
          <pc:docMk/>
          <pc:sldMk cId="2727333869" sldId="292"/>
        </pc:sldMkLst>
        <pc:spChg chg="mod">
          <ac:chgData name="leoniefb@gmail.com" userId="bJgPprcXnPjBy1mQamMmlVbv3dQFdbpGSuhnVJMUaZE=" providerId="None" clId="Web-{9816EA13-74C1-4E23-B8E1-8281E9F21C1E}" dt="2021-08-22T18:02:40.519" v="41" actId="1076"/>
          <ac:spMkLst>
            <pc:docMk/>
            <pc:sldMk cId="2727333869" sldId="292"/>
            <ac:spMk id="10" creationId="{A323DE94-24E5-F14D-A83D-450A422F222F}"/>
          </ac:spMkLst>
        </pc:spChg>
      </pc:sldChg>
      <pc:sldChg chg="delCm">
        <pc:chgData name="leoniefb@gmail.com" userId="bJgPprcXnPjBy1mQamMmlVbv3dQFdbpGSuhnVJMUaZE=" providerId="None" clId="Web-{9816EA13-74C1-4E23-B8E1-8281E9F21C1E}" dt="2021-08-22T18:00:52.424" v="24"/>
        <pc:sldMkLst>
          <pc:docMk/>
          <pc:sldMk cId="2742958912" sldId="293"/>
        </pc:sldMkLst>
      </pc:sldChg>
    </pc:docChg>
  </pc:docChgLst>
  <pc:docChgLst>
    <pc:chgData name="leoniefb@gmail.com" userId="bJgPprcXnPjBy1mQamMmlVbv3dQFdbpGSuhnVJMUaZE=" providerId="None" clId="Web-{3B7B7F86-E92A-4234-AC0C-00EACB24472E}"/>
    <pc:docChg chg="modSld">
      <pc:chgData name="leoniefb@gmail.com" userId="bJgPprcXnPjBy1mQamMmlVbv3dQFdbpGSuhnVJMUaZE=" providerId="None" clId="Web-{3B7B7F86-E92A-4234-AC0C-00EACB24472E}" dt="2021-08-18T12:25:04.323" v="1" actId="20577"/>
      <pc:docMkLst>
        <pc:docMk/>
      </pc:docMkLst>
      <pc:sldChg chg="modSp">
        <pc:chgData name="leoniefb@gmail.com" userId="bJgPprcXnPjBy1mQamMmlVbv3dQFdbpGSuhnVJMUaZE=" providerId="None" clId="Web-{3B7B7F86-E92A-4234-AC0C-00EACB24472E}" dt="2021-08-18T12:25:04.323" v="1" actId="20577"/>
        <pc:sldMkLst>
          <pc:docMk/>
          <pc:sldMk cId="2727333869" sldId="292"/>
        </pc:sldMkLst>
        <pc:spChg chg="mod">
          <ac:chgData name="leoniefb@gmail.com" userId="bJgPprcXnPjBy1mQamMmlVbv3dQFdbpGSuhnVJMUaZE=" providerId="None" clId="Web-{3B7B7F86-E92A-4234-AC0C-00EACB24472E}" dt="2021-08-18T12:25:04.323" v="1" actId="20577"/>
          <ac:spMkLst>
            <pc:docMk/>
            <pc:sldMk cId="2727333869" sldId="292"/>
            <ac:spMk id="13" creationId="{0EB01285-91DE-5747-83A5-F92B4C2D8D2E}"/>
          </ac:spMkLst>
        </pc:spChg>
      </pc:sldChg>
    </pc:docChg>
  </pc:docChgLst>
  <pc:docChgLst>
    <pc:chgData name="leoniefb@gmail.com" userId="bJgPprcXnPjBy1mQamMmlVbv3dQFdbpGSuhnVJMUaZE=" providerId="None" clId="Web-{01DE1E1D-FC93-48E8-98A3-2F7926857FA6}"/>
    <pc:docChg chg="modSld">
      <pc:chgData name="leoniefb@gmail.com" userId="bJgPprcXnPjBy1mQamMmlVbv3dQFdbpGSuhnVJMUaZE=" providerId="None" clId="Web-{01DE1E1D-FC93-48E8-98A3-2F7926857FA6}" dt="2021-08-18T14:25:34.539" v="18"/>
      <pc:docMkLst>
        <pc:docMk/>
      </pc:docMkLst>
      <pc:sldChg chg="addSp delSp modSp addCm">
        <pc:chgData name="leoniefb@gmail.com" userId="bJgPprcXnPjBy1mQamMmlVbv3dQFdbpGSuhnVJMUaZE=" providerId="None" clId="Web-{01DE1E1D-FC93-48E8-98A3-2F7926857FA6}" dt="2021-08-18T14:25:34.539" v="18"/>
        <pc:sldMkLst>
          <pc:docMk/>
          <pc:sldMk cId="0" sldId="256"/>
        </pc:sldMkLst>
        <pc:spChg chg="mod">
          <ac:chgData name="leoniefb@gmail.com" userId="bJgPprcXnPjBy1mQamMmlVbv3dQFdbpGSuhnVJMUaZE=" providerId="None" clId="Web-{01DE1E1D-FC93-48E8-98A3-2F7926857FA6}" dt="2021-08-18T13:56:39.687" v="12" actId="1076"/>
          <ac:spMkLst>
            <pc:docMk/>
            <pc:sldMk cId="0" sldId="256"/>
            <ac:spMk id="9" creationId="{20974F9B-55FF-1945-862B-F80629FA0A5D}"/>
          </ac:spMkLst>
        </pc:spChg>
        <pc:spChg chg="add del">
          <ac:chgData name="leoniefb@gmail.com" userId="bJgPprcXnPjBy1mQamMmlVbv3dQFdbpGSuhnVJMUaZE=" providerId="None" clId="Web-{01DE1E1D-FC93-48E8-98A3-2F7926857FA6}" dt="2021-08-18T13:55:20.779" v="3"/>
          <ac:spMkLst>
            <pc:docMk/>
            <pc:sldMk cId="0" sldId="256"/>
            <ac:spMk id="10" creationId="{8E157F86-39C2-40A7-9347-98B0337347CA}"/>
          </ac:spMkLst>
        </pc:spChg>
        <pc:spChg chg="mod">
          <ac:chgData name="leoniefb@gmail.com" userId="bJgPprcXnPjBy1mQamMmlVbv3dQFdbpGSuhnVJMUaZE=" providerId="None" clId="Web-{01DE1E1D-FC93-48E8-98A3-2F7926857FA6}" dt="2021-08-18T13:56:35.156" v="11" actId="1076"/>
          <ac:spMkLst>
            <pc:docMk/>
            <pc:sldMk cId="0" sldId="256"/>
            <ac:spMk id="82" creationId="{00000000-0000-0000-0000-000000000000}"/>
          </ac:spMkLst>
        </pc:spChg>
        <pc:spChg chg="mod">
          <ac:chgData name="leoniefb@gmail.com" userId="bJgPprcXnPjBy1mQamMmlVbv3dQFdbpGSuhnVJMUaZE=" providerId="None" clId="Web-{01DE1E1D-FC93-48E8-98A3-2F7926857FA6}" dt="2021-08-18T13:56:26.671" v="10" actId="1076"/>
          <ac:spMkLst>
            <pc:docMk/>
            <pc:sldMk cId="0" sldId="256"/>
            <ac:spMk id="84" creationId="{00000000-0000-0000-0000-000000000000}"/>
          </ac:spMkLst>
        </pc:spChg>
        <pc:spChg chg="mod">
          <ac:chgData name="leoniefb@gmail.com" userId="bJgPprcXnPjBy1mQamMmlVbv3dQFdbpGSuhnVJMUaZE=" providerId="None" clId="Web-{01DE1E1D-FC93-48E8-98A3-2F7926857FA6}" dt="2021-08-18T13:56:17.827" v="9" actId="1076"/>
          <ac:spMkLst>
            <pc:docMk/>
            <pc:sldMk cId="0" sldId="256"/>
            <ac:spMk id="85" creationId="{00000000-0000-0000-0000-000000000000}"/>
          </ac:spMkLst>
        </pc:spChg>
        <pc:picChg chg="add del">
          <ac:chgData name="leoniefb@gmail.com" userId="bJgPprcXnPjBy1mQamMmlVbv3dQFdbpGSuhnVJMUaZE=" providerId="None" clId="Web-{01DE1E1D-FC93-48E8-98A3-2F7926857FA6}" dt="2021-08-18T13:55:17.185" v="2"/>
          <ac:picMkLst>
            <pc:docMk/>
            <pc:sldMk cId="0" sldId="256"/>
            <ac:picMk id="2" creationId="{F701D7FB-733C-4DE0-9869-26E3092009AF}"/>
          </ac:picMkLst>
        </pc:picChg>
        <pc:picChg chg="add del mod">
          <ac:chgData name="leoniefb@gmail.com" userId="bJgPprcXnPjBy1mQamMmlVbv3dQFdbpGSuhnVJMUaZE=" providerId="None" clId="Web-{01DE1E1D-FC93-48E8-98A3-2F7926857FA6}" dt="2021-08-18T13:58:36.580" v="17"/>
          <ac:picMkLst>
            <pc:docMk/>
            <pc:sldMk cId="0" sldId="256"/>
            <ac:picMk id="4" creationId="{A8195177-EFFA-4D5D-9D2C-7787C36A044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pr.org/2020/02/21/807372536/a-studio-at-your-fingertips-5-apps-teachers-are-using-to-make-student-podcast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issfulkids.com/mindfulness-and-the-brain-how-to-explain-it-to-childr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voicesofyouth.org/blog/pocket-pouch-mental-health-awareness-mont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voicesofyouth.org/blog/your-train-good-mood-and-self-car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voicesofyouth.org/blog/silent-scream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itcher.com/show/health-uncovered-with-cel-spellman/episode/s1-e3-mental-health-me-and-my-emotions-52720926"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titcher.com/show/health-uncovered-with-cel-spellman/episode/s1-e8-mental-health-asking-for-help-52293241" TargetMode="External"/><Relationship Id="rId5" Type="http://schemas.openxmlformats.org/officeDocument/2006/relationships/hyperlink" Target="https://www.stitcher.com/show/health-uncovered-with-cel-spellman/episode/s1-e7-mental-health-taking-control-52293240" TargetMode="External"/><Relationship Id="rId4" Type="http://schemas.openxmlformats.org/officeDocument/2006/relationships/hyperlink" Target="https://www.stitcher.com/show/health-uncovered-with-cel-spellman/episode/s1-e5-mental-health-are-you-ok-5229323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450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1" dirty="0">
                <a:effectLst/>
                <a:latin typeface="+mj-lt"/>
                <a:ea typeface="+mj-ea"/>
                <a:cs typeface="+mj-cs"/>
                <a:sym typeface="Arial"/>
              </a:rPr>
              <a:t>Part 4</a:t>
            </a:r>
          </a:p>
          <a:p>
            <a:endParaRPr lang="en-GB" sz="1200" dirty="0">
              <a:effectLst/>
              <a:latin typeface="+mj-lt"/>
              <a:ea typeface="+mj-ea"/>
              <a:cs typeface="+mj-cs"/>
              <a:sym typeface="Arial"/>
            </a:endParaRPr>
          </a:p>
          <a:p>
            <a:r>
              <a:rPr lang="en-GB" sz="1200" dirty="0">
                <a:effectLst/>
                <a:latin typeface="+mj-lt"/>
                <a:ea typeface="+mj-ea"/>
                <a:cs typeface="+mj-cs"/>
                <a:sym typeface="Arial"/>
              </a:rPr>
              <a:t>In small groups, ask young people to design their own podcast topic. Ask them to consider these questions:</a:t>
            </a:r>
          </a:p>
          <a:p>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What topic might be interesting to cover and help to break stigma, yet be a topic safe for participants to discuss? </a:t>
            </a:r>
          </a:p>
          <a:p>
            <a:pPr marL="171450" indent="-171450">
              <a:buFont typeface="Arial" panose="020B0604020202020204" pitchFamily="34" charset="0"/>
              <a:buChar char="•"/>
            </a:pP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Who might you interview for the topic? Would you interview an expert on the topic? Would you interview young people or children to hear their personal stories? If so, how could you ensure the podcast would be a safe place to share their stories or opinions.</a:t>
            </a:r>
          </a:p>
          <a:p>
            <a:pPr marL="171450" indent="-171450">
              <a:buFont typeface="Arial" panose="020B0604020202020204" pitchFamily="34" charset="0"/>
              <a:buChar char="•"/>
            </a:pPr>
            <a:r>
              <a:rPr lang="en-GB" sz="1200" dirty="0">
                <a:effectLst/>
                <a:latin typeface="+mj-lt"/>
                <a:ea typeface="+mj-ea"/>
                <a:cs typeface="+mj-cs"/>
                <a:sym typeface="Arial"/>
              </a:rPr>
              <a:t> </a:t>
            </a:r>
          </a:p>
          <a:p>
            <a:pPr marL="171450" indent="-171450">
              <a:buFont typeface="Arial" panose="020B0604020202020204" pitchFamily="34" charset="0"/>
              <a:buChar char="•"/>
            </a:pPr>
            <a:r>
              <a:rPr lang="en-GB" sz="1200" dirty="0">
                <a:effectLst/>
                <a:latin typeface="+mj-lt"/>
                <a:ea typeface="+mj-ea"/>
                <a:cs typeface="+mj-cs"/>
                <a:sym typeface="Arial"/>
              </a:rPr>
              <a:t>What style would your interview be? Make a list of what questions you would ask on the podcast. </a:t>
            </a:r>
          </a:p>
          <a:p>
            <a:pPr marL="171450" indent="-171450">
              <a:buFont typeface="Arial" panose="020B0604020202020204" pitchFamily="34" charset="0"/>
              <a:buChar char="•"/>
            </a:pPr>
            <a:r>
              <a:rPr lang="en-GB" sz="1200" dirty="0">
                <a:effectLst/>
                <a:latin typeface="+mj-lt"/>
                <a:ea typeface="+mj-ea"/>
                <a:cs typeface="+mj-cs"/>
                <a:sym typeface="Arial"/>
              </a:rPr>
              <a:t>What would you call the podcast?</a:t>
            </a:r>
          </a:p>
          <a:p>
            <a:pPr marL="171450" indent="-171450">
              <a:buFont typeface="Arial" panose="020B0604020202020204" pitchFamily="34" charset="0"/>
              <a:buChar char="•"/>
            </a:pP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Ask each group to present their podcast topics to the larger group to refine their idea and as a safety check.</a:t>
            </a:r>
          </a:p>
          <a:p>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As resources permit, ask the wider group to build out one or more of the ideas to record their own mental health podcast </a:t>
            </a:r>
            <a:r>
              <a:rPr lang="en-GB" sz="1200" u="sng" dirty="0">
                <a:effectLst/>
                <a:latin typeface="+mj-lt"/>
                <a:ea typeface="+mj-ea"/>
                <a:cs typeface="+mj-cs"/>
                <a:sym typeface="Arial"/>
                <a:hlinkClick r:id="rId3"/>
              </a:rPr>
              <a:t>using a smart phone or tablet</a:t>
            </a:r>
            <a:r>
              <a:rPr lang="en-GB" sz="1200" dirty="0">
                <a:effectLst/>
                <a:latin typeface="+mj-lt"/>
                <a:ea typeface="+mj-ea"/>
                <a:cs typeface="+mj-cs"/>
                <a:sym typeface="Arial"/>
              </a:rPr>
              <a:t>. Where resources are not available, the group could role play using the questions in the format of a panel interview.</a:t>
            </a:r>
          </a:p>
          <a:p>
            <a:endParaRPr lang="en-US" dirty="0"/>
          </a:p>
        </p:txBody>
      </p:sp>
    </p:spTree>
    <p:extLst>
      <p:ext uri="{BB962C8B-B14F-4D97-AF65-F5344CB8AC3E}">
        <p14:creationId xmlns:p14="http://schemas.microsoft.com/office/powerpoint/2010/main" val="249050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1" dirty="0">
                <a:effectLst/>
                <a:latin typeface="+mj-lt"/>
                <a:ea typeface="+mj-ea"/>
                <a:cs typeface="+mj-cs"/>
                <a:sym typeface="Arial"/>
              </a:rPr>
              <a:t>Part 1</a:t>
            </a:r>
          </a:p>
          <a:p>
            <a:endParaRPr lang="en-GB" sz="1200" dirty="0">
              <a:effectLst/>
              <a:latin typeface="+mj-lt"/>
              <a:ea typeface="+mj-ea"/>
              <a:cs typeface="+mj-cs"/>
              <a:sym typeface="Arial"/>
            </a:endParaRPr>
          </a:p>
          <a:p>
            <a:r>
              <a:rPr lang="en-GB" sz="1200" dirty="0">
                <a:effectLst/>
                <a:latin typeface="+mj-lt"/>
                <a:ea typeface="+mj-ea"/>
                <a:cs typeface="+mj-cs"/>
                <a:sym typeface="Arial"/>
              </a:rPr>
              <a:t>Dice game warm-up</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In small groups ask young people to take turns rolling the die, and answering the question for the corresponding number rolled.</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Each young person should have enough time to complete at least one roll. They can pass if they prefer not to answer a particular question, or roll again to get a different number.</a:t>
            </a:r>
          </a:p>
          <a:p>
            <a:endParaRPr lang="en-US" dirty="0"/>
          </a:p>
        </p:txBody>
      </p:sp>
    </p:spTree>
    <p:extLst>
      <p:ext uri="{BB962C8B-B14F-4D97-AF65-F5344CB8AC3E}">
        <p14:creationId xmlns:p14="http://schemas.microsoft.com/office/powerpoint/2010/main" val="2748496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Part 2</a:t>
            </a:r>
            <a:endParaRPr lang="en-US" dirty="0"/>
          </a:p>
        </p:txBody>
      </p:sp>
    </p:spTree>
    <p:extLst>
      <p:ext uri="{BB962C8B-B14F-4D97-AF65-F5344CB8AC3E}">
        <p14:creationId xmlns:p14="http://schemas.microsoft.com/office/powerpoint/2010/main" val="1814125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Through mindfulness we can manage and train our brains and bodies.</a:t>
            </a:r>
          </a:p>
          <a:p>
            <a:endParaRPr lang="en-GB" sz="1200" dirty="0">
              <a:effectLst/>
              <a:latin typeface="+mj-lt"/>
              <a:ea typeface="+mj-ea"/>
              <a:cs typeface="+mj-cs"/>
              <a:sym typeface="Arial"/>
            </a:endParaRPr>
          </a:p>
          <a:p>
            <a:r>
              <a:rPr lang="en-GB" sz="1200" i="1" dirty="0">
                <a:effectLst/>
                <a:latin typeface="+mj-lt"/>
                <a:ea typeface="+mj-ea"/>
                <a:cs typeface="+mj-cs"/>
                <a:sym typeface="Arial"/>
              </a:rPr>
              <a:t>Mindfulness actually helps to calm the body, not just the mind. When we practice mindfulness we train our brains to focus on one thing. When we do this, it helps grow new pathways in the way we think, it can be compared to training and building a muscle. When we are faced with stress and other big emotions, this brain training actually helps us cope better and make different decisions. </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i="1" dirty="0">
                <a:effectLst/>
                <a:latin typeface="+mj-lt"/>
                <a:ea typeface="+mj-ea"/>
                <a:cs typeface="+mj-cs"/>
                <a:sym typeface="Arial"/>
              </a:rPr>
              <a:t>Practicing mindfulness, like meditation, or making a gratitude list, or doing an act of kindness, affects our feeling and our bodies. When we do these things, our brain releases different hormones and chemicals in our body, and this can change the way we feel.</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i="1" dirty="0">
                <a:effectLst/>
                <a:latin typeface="+mj-lt"/>
                <a:ea typeface="+mj-ea"/>
                <a:cs typeface="+mj-cs"/>
                <a:sym typeface="Arial"/>
              </a:rPr>
              <a:t>Further resources for explaining brain science of mindfulness to young people: </a:t>
            </a:r>
            <a:endParaRPr lang="en-GB" sz="1200" dirty="0">
              <a:effectLst/>
              <a:latin typeface="+mj-lt"/>
              <a:ea typeface="+mj-ea"/>
              <a:cs typeface="+mj-cs"/>
              <a:sym typeface="Arial"/>
            </a:endParaRPr>
          </a:p>
          <a:p>
            <a:r>
              <a:rPr lang="en-GB" sz="1200" i="1" u="sng" dirty="0">
                <a:effectLst/>
                <a:latin typeface="+mj-lt"/>
                <a:ea typeface="+mj-ea"/>
                <a:cs typeface="+mj-cs"/>
                <a:sym typeface="Arial"/>
                <a:hlinkClick r:id="rId3"/>
              </a:rPr>
              <a:t>Blissfulkids.com</a:t>
            </a:r>
            <a:r>
              <a:rPr lang="en-GB" sz="1200" i="1" dirty="0">
                <a:effectLst/>
                <a:latin typeface="+mj-lt"/>
                <a:ea typeface="+mj-ea"/>
                <a:cs typeface="+mj-cs"/>
                <a:sym typeface="Arial"/>
              </a:rPr>
              <a:t> </a:t>
            </a:r>
            <a:endParaRPr lang="en-GB" sz="1200" dirty="0">
              <a:effectLst/>
              <a:latin typeface="+mj-lt"/>
              <a:ea typeface="+mj-ea"/>
              <a:cs typeface="+mj-cs"/>
              <a:sym typeface="Arial"/>
            </a:endParaRPr>
          </a:p>
        </p:txBody>
      </p:sp>
    </p:spTree>
    <p:extLst>
      <p:ext uri="{BB962C8B-B14F-4D97-AF65-F5344CB8AC3E}">
        <p14:creationId xmlns:p14="http://schemas.microsoft.com/office/powerpoint/2010/main" val="118209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Share with young people the examples on this slide and the next of ideas on how to manage their mental health. </a:t>
            </a:r>
            <a:br>
              <a:rPr lang="en-GB" sz="1200" dirty="0">
                <a:effectLst/>
                <a:latin typeface="+mj-lt"/>
                <a:ea typeface="+mj-ea"/>
                <a:cs typeface="+mj-lt"/>
                <a:sym typeface="Arial"/>
              </a:rPr>
            </a:br>
            <a:endParaRPr lang="en-GB" sz="1200">
              <a:effectLst/>
              <a:latin typeface="+mj-lt"/>
              <a:ea typeface="+mj-ea"/>
              <a:cs typeface="+mj-lt"/>
              <a:sym typeface="Arial"/>
            </a:endParaRPr>
          </a:p>
          <a:p>
            <a:r>
              <a:rPr lang="en-GB" sz="1200" dirty="0">
                <a:effectLst/>
                <a:latin typeface="+mj-lt"/>
                <a:ea typeface="+mj-ea"/>
                <a:cs typeface="+mj-cs"/>
                <a:sym typeface="Arial"/>
              </a:rPr>
              <a:t>Read more about the pocket pouch idea</a:t>
            </a:r>
            <a:r>
              <a:rPr lang="en-GB" dirty="0"/>
              <a:t> </a:t>
            </a:r>
            <a:r>
              <a:rPr lang="en-GB" u="sng" dirty="0">
                <a:hlinkClick r:id="rId3"/>
              </a:rPr>
              <a:t>here</a:t>
            </a:r>
            <a:r>
              <a:rPr lang="en-GB" dirty="0"/>
              <a:t>. </a:t>
            </a:r>
            <a:endParaRPr lang="en-GB" sz="1200" dirty="0">
              <a:effectLst/>
              <a:latin typeface="+mj-lt"/>
              <a:ea typeface="+mj-ea"/>
              <a:cs typeface="+mj-cs"/>
              <a:sym typeface="Arial"/>
            </a:endParaRPr>
          </a:p>
        </p:txBody>
      </p:sp>
    </p:spTree>
    <p:extLst>
      <p:ext uri="{BB962C8B-B14F-4D97-AF65-F5344CB8AC3E}">
        <p14:creationId xmlns:p14="http://schemas.microsoft.com/office/powerpoint/2010/main" val="288969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effectLst/>
                <a:latin typeface="+mj-lt"/>
                <a:ea typeface="+mj-ea"/>
                <a:cs typeface="+mj-cs"/>
                <a:sym typeface="Arial"/>
              </a:rPr>
              <a:t>Read more about the train of self-care</a:t>
            </a:r>
            <a:r>
              <a:rPr lang="en-GB" sz="1200" u="none" dirty="0">
                <a:effectLst/>
                <a:latin typeface="+mj-lt"/>
                <a:ea typeface="+mj-ea"/>
                <a:cs typeface="+mj-cs"/>
                <a:sym typeface="Arial"/>
                <a:hlinkClick r:id="rId3"/>
              </a:rPr>
              <a:t> here</a:t>
            </a:r>
            <a:r>
              <a:rPr lang="en-GB" sz="1200" u="none" dirty="0">
                <a:effectLst/>
                <a:latin typeface="+mj-lt"/>
                <a:ea typeface="+mj-ea"/>
                <a:cs typeface="+mj-cs"/>
                <a:sym typeface="Arial"/>
              </a:rPr>
              <a:t> - https://</a:t>
            </a:r>
            <a:r>
              <a:rPr lang="en-GB" sz="1200" u="none" dirty="0" err="1">
                <a:effectLst/>
                <a:latin typeface="+mj-lt"/>
                <a:ea typeface="+mj-ea"/>
                <a:cs typeface="+mj-cs"/>
                <a:sym typeface="Arial"/>
              </a:rPr>
              <a:t>www.voicesofyouth.org</a:t>
            </a:r>
            <a:r>
              <a:rPr lang="en-GB" sz="1200" u="none" dirty="0">
                <a:effectLst/>
                <a:latin typeface="+mj-lt"/>
                <a:ea typeface="+mj-ea"/>
                <a:cs typeface="+mj-cs"/>
                <a:sym typeface="Arial"/>
              </a:rPr>
              <a:t>/blog/your-train-good-mood-and-self-care</a:t>
            </a:r>
          </a:p>
          <a:p>
            <a:endParaRPr lang="en-GB" sz="1200" dirty="0">
              <a:effectLst/>
              <a:latin typeface="+mj-lt"/>
              <a:ea typeface="+mj-ea"/>
              <a:cs typeface="+mj-cs"/>
              <a:sym typeface="Arial"/>
            </a:endParaRPr>
          </a:p>
          <a:p>
            <a:r>
              <a:rPr lang="en-GB" sz="1200" dirty="0">
                <a:effectLst/>
                <a:latin typeface="+mj-lt"/>
                <a:ea typeface="+mj-ea"/>
                <a:cs typeface="+mj-cs"/>
                <a:sym typeface="Arial"/>
              </a:rPr>
              <a:t>You could also share this example with young people, if they need further inspiration:</a:t>
            </a:r>
          </a:p>
          <a:p>
            <a:r>
              <a:rPr lang="en-GB" sz="1200" b="1" dirty="0">
                <a:effectLst/>
                <a:latin typeface="+mj-lt"/>
                <a:ea typeface="+mj-ea"/>
                <a:cs typeface="+mj-cs"/>
                <a:sym typeface="Arial"/>
              </a:rPr>
              <a:t> </a:t>
            </a:r>
            <a:br>
              <a:rPr lang="en-GB" sz="1200" dirty="0">
                <a:effectLst/>
                <a:latin typeface="+mj-lt"/>
                <a:ea typeface="+mj-ea"/>
                <a:cs typeface="+mj-cs"/>
                <a:sym typeface="Arial"/>
              </a:rPr>
            </a:br>
            <a:r>
              <a:rPr lang="en-GB" sz="1200" b="1" dirty="0" err="1">
                <a:effectLst/>
                <a:latin typeface="+mj-lt"/>
                <a:ea typeface="+mj-ea"/>
                <a:cs typeface="+mj-cs"/>
                <a:sym typeface="Arial"/>
              </a:rPr>
              <a:t>Pratyusha</a:t>
            </a:r>
            <a:r>
              <a:rPr lang="en-GB" sz="1200" b="1" dirty="0">
                <a:effectLst/>
                <a:latin typeface="+mj-lt"/>
                <a:ea typeface="+mj-ea"/>
                <a:cs typeface="+mj-cs"/>
                <a:sym typeface="Arial"/>
              </a:rPr>
              <a:t> Bhattacharjee, 22, from India, wrote a poem called </a:t>
            </a:r>
            <a:r>
              <a:rPr lang="en-GB" sz="1200" i="1" dirty="0">
                <a:effectLst/>
                <a:latin typeface="+mj-lt"/>
                <a:ea typeface="+mj-ea"/>
                <a:cs typeface="+mj-cs"/>
                <a:sym typeface="Arial"/>
              </a:rPr>
              <a:t>Silent Screams</a:t>
            </a:r>
            <a:r>
              <a:rPr lang="en-GB" sz="1200" dirty="0">
                <a:effectLst/>
                <a:latin typeface="+mj-lt"/>
                <a:ea typeface="+mj-ea"/>
                <a:cs typeface="+mj-cs"/>
                <a:sym typeface="Arial"/>
              </a:rPr>
              <a:t> to express how she was feeling about the COVID-19 pandemic. Read her poem </a:t>
            </a:r>
            <a:r>
              <a:rPr lang="en-GB" sz="1200" u="sng" dirty="0">
                <a:effectLst/>
                <a:latin typeface="+mj-lt"/>
                <a:ea typeface="+mj-ea"/>
                <a:cs typeface="+mj-cs"/>
                <a:sym typeface="Arial"/>
                <a:hlinkClick r:id="rId4"/>
              </a:rPr>
              <a:t>here</a:t>
            </a:r>
            <a:r>
              <a:rPr lang="en-GB" sz="1200" dirty="0">
                <a:effectLst/>
                <a:latin typeface="+mj-lt"/>
                <a:ea typeface="+mj-ea"/>
                <a:cs typeface="+mj-cs"/>
                <a:sym typeface="Arial"/>
              </a:rPr>
              <a:t>. https://</a:t>
            </a:r>
            <a:r>
              <a:rPr lang="en-GB" sz="1200" dirty="0" err="1">
                <a:effectLst/>
                <a:latin typeface="+mj-lt"/>
                <a:ea typeface="+mj-ea"/>
                <a:cs typeface="+mj-cs"/>
                <a:sym typeface="Arial"/>
              </a:rPr>
              <a:t>www.voicesofyouth.org</a:t>
            </a:r>
            <a:r>
              <a:rPr lang="en-GB" sz="1200" dirty="0">
                <a:effectLst/>
                <a:latin typeface="+mj-lt"/>
                <a:ea typeface="+mj-ea"/>
                <a:cs typeface="+mj-cs"/>
                <a:sym typeface="Arial"/>
              </a:rPr>
              <a:t>/blog/silent-screams</a:t>
            </a:r>
          </a:p>
        </p:txBody>
      </p:sp>
    </p:spTree>
    <p:extLst>
      <p:ext uri="{BB962C8B-B14F-4D97-AF65-F5344CB8AC3E}">
        <p14:creationId xmlns:p14="http://schemas.microsoft.com/office/powerpoint/2010/main" val="2955744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dirty="0">
                <a:effectLst/>
                <a:latin typeface="+mj-lt"/>
                <a:ea typeface="+mj-ea"/>
                <a:cs typeface="+mj-cs"/>
                <a:sym typeface="Arial"/>
              </a:rPr>
              <a:t>Ask young people to make a list of the mindfulness tools they know, or activities that they like to do when they want to shift their emotions or change their feelings. </a:t>
            </a:r>
            <a:endParaRPr lang="en-US"/>
          </a:p>
          <a:p>
            <a:endParaRPr lang="en-GB" dirty="0"/>
          </a:p>
          <a:p>
            <a:r>
              <a:rPr lang="en-GB" sz="1200" dirty="0">
                <a:effectLst/>
                <a:latin typeface="+mj-lt"/>
                <a:ea typeface="+mj-ea"/>
                <a:cs typeface="+mj-cs"/>
                <a:sym typeface="Arial"/>
              </a:rPr>
              <a:t>Prompt young people to include items like meditation, breathing, mindful eating, smiling, running, dancing, keeping a thankful journal, and talking about their feelings with someone who is safe.</a:t>
            </a:r>
            <a:endParaRPr lang="en-GB" dirty="0">
              <a:sym typeface="Arial"/>
            </a:endParaRPr>
          </a:p>
        </p:txBody>
      </p:sp>
    </p:spTree>
    <p:extLst>
      <p:ext uri="{BB962C8B-B14F-4D97-AF65-F5344CB8AC3E}">
        <p14:creationId xmlns:p14="http://schemas.microsoft.com/office/powerpoint/2010/main" val="2649168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1" dirty="0">
                <a:effectLst/>
                <a:latin typeface="+mj-lt"/>
                <a:ea typeface="+mj-ea"/>
                <a:cs typeface="+mj-cs"/>
                <a:sym typeface="Arial"/>
              </a:rPr>
              <a:t>Part 3</a:t>
            </a:r>
          </a:p>
          <a:p>
            <a:endParaRPr lang="en-GB" sz="1200" dirty="0">
              <a:effectLst/>
              <a:latin typeface="+mj-lt"/>
              <a:ea typeface="+mj-ea"/>
              <a:cs typeface="+mj-cs"/>
              <a:sym typeface="Arial"/>
            </a:endParaRPr>
          </a:p>
          <a:p>
            <a:r>
              <a:rPr lang="en-GB" sz="1200" dirty="0">
                <a:effectLst/>
                <a:latin typeface="+mj-lt"/>
                <a:ea typeface="+mj-ea"/>
                <a:cs typeface="+mj-cs"/>
                <a:sym typeface="Arial"/>
              </a:rPr>
              <a:t>Introduce participants to the Health Uncovered podcast with UNICEF UK High Profile Supporter and </a:t>
            </a:r>
            <a:r>
              <a:rPr lang="en-GB" sz="1200" dirty="0" err="1">
                <a:effectLst/>
                <a:latin typeface="+mj-lt"/>
                <a:ea typeface="+mj-ea"/>
                <a:cs typeface="+mj-cs"/>
                <a:sym typeface="Arial"/>
              </a:rPr>
              <a:t>OutRight</a:t>
            </a:r>
            <a:r>
              <a:rPr lang="en-GB" sz="1200" dirty="0">
                <a:effectLst/>
                <a:latin typeface="+mj-lt"/>
                <a:ea typeface="+mj-ea"/>
                <a:cs typeface="+mj-cs"/>
                <a:sym typeface="Arial"/>
              </a:rPr>
              <a:t> champion </a:t>
            </a:r>
            <a:r>
              <a:rPr lang="en-GB" sz="1200" dirty="0" err="1">
                <a:effectLst/>
                <a:latin typeface="+mj-lt"/>
                <a:ea typeface="+mj-ea"/>
                <a:cs typeface="+mj-cs"/>
                <a:sym typeface="Arial"/>
              </a:rPr>
              <a:t>Cel</a:t>
            </a:r>
            <a:r>
              <a:rPr lang="en-GB" sz="1200" dirty="0">
                <a:effectLst/>
                <a:latin typeface="+mj-lt"/>
                <a:ea typeface="+mj-ea"/>
                <a:cs typeface="+mj-cs"/>
                <a:sym typeface="Arial"/>
              </a:rPr>
              <a:t> Spellman. This is a series of podcasts recorded by </a:t>
            </a:r>
            <a:r>
              <a:rPr lang="en-GB" sz="1200" dirty="0" err="1">
                <a:effectLst/>
                <a:latin typeface="+mj-lt"/>
                <a:ea typeface="+mj-ea"/>
                <a:cs typeface="+mj-cs"/>
                <a:sym typeface="Arial"/>
              </a:rPr>
              <a:t>Cel</a:t>
            </a:r>
            <a:r>
              <a:rPr lang="en-GB" sz="1200" dirty="0">
                <a:effectLst/>
                <a:latin typeface="+mj-lt"/>
                <a:ea typeface="+mj-ea"/>
                <a:cs typeface="+mj-cs"/>
                <a:sym typeface="Arial"/>
              </a:rPr>
              <a:t> about a variety of health issues. In four of the episodes </a:t>
            </a:r>
            <a:r>
              <a:rPr lang="en-GB" sz="1200" dirty="0" err="1">
                <a:effectLst/>
                <a:latin typeface="+mj-lt"/>
                <a:ea typeface="+mj-ea"/>
                <a:cs typeface="+mj-cs"/>
                <a:sym typeface="Arial"/>
              </a:rPr>
              <a:t>Cel</a:t>
            </a:r>
            <a:r>
              <a:rPr lang="en-GB" sz="1200" dirty="0">
                <a:effectLst/>
                <a:latin typeface="+mj-lt"/>
                <a:ea typeface="+mj-ea"/>
                <a:cs typeface="+mj-cs"/>
                <a:sym typeface="Arial"/>
              </a:rPr>
              <a:t> addresses different issues around mental health by talking to health experts and young people who feel safe to talk openly around their mental health challenges and conditions.</a:t>
            </a:r>
            <a:br>
              <a:rPr lang="en-GB" sz="1200" dirty="0">
                <a:effectLst/>
                <a:latin typeface="+mj-lt"/>
                <a:ea typeface="+mj-ea"/>
                <a:cs typeface="+mj-lt"/>
                <a:sym typeface="Arial"/>
              </a:rPr>
            </a:br>
            <a:endParaRPr lang="en-GB" sz="1200" dirty="0">
              <a:effectLst/>
              <a:latin typeface="+mj-lt"/>
              <a:ea typeface="+mj-ea"/>
              <a:cs typeface="+mj-lt"/>
              <a:sym typeface="Arial"/>
            </a:endParaRPr>
          </a:p>
          <a:p>
            <a:r>
              <a:rPr lang="en-GB" sz="1200" dirty="0">
                <a:effectLst/>
                <a:latin typeface="+mj-lt"/>
                <a:ea typeface="+mj-ea"/>
                <a:cs typeface="+mj-cs"/>
                <a:sym typeface="Arial"/>
              </a:rPr>
              <a:t>As a group, in small groups, or as a take-home activity (as presentation and resources permit) ask young people to listen to one or more of the mental health podcasts.</a:t>
            </a:r>
            <a:br>
              <a:rPr lang="en-GB" sz="1200" dirty="0">
                <a:effectLst/>
                <a:latin typeface="+mj-lt"/>
                <a:ea typeface="+mj-ea"/>
                <a:cs typeface="+mj-lt"/>
                <a:sym typeface="Arial"/>
              </a:rPr>
            </a:br>
            <a:endParaRPr lang="en-GB" sz="1200">
              <a:effectLst/>
              <a:latin typeface="+mj-lt"/>
              <a:ea typeface="+mj-ea"/>
              <a:cs typeface="+mj-lt"/>
              <a:sym typeface="Arial"/>
            </a:endParaRPr>
          </a:p>
          <a:p>
            <a:r>
              <a:rPr lang="en-GB" sz="1200" u="sng" dirty="0">
                <a:effectLst/>
                <a:latin typeface="+mj-lt"/>
                <a:ea typeface="+mj-ea"/>
                <a:cs typeface="+mj-cs"/>
                <a:sym typeface="Arial"/>
                <a:hlinkClick r:id="rId3"/>
              </a:rPr>
              <a:t>Season 1/ Episode 3</a:t>
            </a:r>
            <a:r>
              <a:rPr lang="en-GB" sz="1200" dirty="0">
                <a:effectLst/>
                <a:latin typeface="+mj-lt"/>
                <a:ea typeface="+mj-ea"/>
                <a:cs typeface="+mj-cs"/>
                <a:sym typeface="Arial"/>
              </a:rPr>
              <a:t>: Mental health, me and my emotions (https://www.stitcher.com/show/health-uncovered-with-cel-spellman/episode/s1-e3-mental-health-me-and-my-emotions-52720926)</a:t>
            </a:r>
          </a:p>
          <a:p>
            <a:endParaRPr lang="en-GB" sz="1200" dirty="0">
              <a:effectLst/>
              <a:latin typeface="+mj-lt"/>
              <a:ea typeface="+mj-ea"/>
              <a:cs typeface="+mj-cs"/>
              <a:sym typeface="Arial"/>
            </a:endParaRPr>
          </a:p>
          <a:p>
            <a:r>
              <a:rPr lang="en-GB" sz="1200" u="sng" dirty="0">
                <a:effectLst/>
                <a:latin typeface="+mj-lt"/>
                <a:ea typeface="+mj-ea"/>
                <a:cs typeface="+mj-cs"/>
                <a:sym typeface="Arial"/>
                <a:hlinkClick r:id="rId4"/>
              </a:rPr>
              <a:t>Season 1 / Episode 5</a:t>
            </a:r>
            <a:r>
              <a:rPr lang="en-GB" sz="1200" dirty="0">
                <a:effectLst/>
                <a:latin typeface="+mj-lt"/>
                <a:ea typeface="+mj-ea"/>
                <a:cs typeface="+mj-cs"/>
                <a:sym typeface="Arial"/>
              </a:rPr>
              <a:t>: Mental health, are you okay?</a:t>
            </a:r>
          </a:p>
          <a:p>
            <a:endParaRPr lang="en-GB" sz="1200" dirty="0">
              <a:effectLst/>
              <a:latin typeface="+mj-lt"/>
              <a:ea typeface="+mj-ea"/>
              <a:cs typeface="+mj-cs"/>
              <a:sym typeface="Arial"/>
            </a:endParaRPr>
          </a:p>
          <a:p>
            <a:r>
              <a:rPr lang="en-GB" sz="1200" u="sng" dirty="0">
                <a:effectLst/>
                <a:latin typeface="+mj-lt"/>
                <a:ea typeface="+mj-ea"/>
                <a:cs typeface="+mj-cs"/>
                <a:sym typeface="Arial"/>
                <a:hlinkClick r:id="rId5"/>
              </a:rPr>
              <a:t>Season 1 / Episode 7</a:t>
            </a:r>
            <a:r>
              <a:rPr lang="en-GB" sz="1200" dirty="0">
                <a:effectLst/>
                <a:latin typeface="+mj-lt"/>
                <a:ea typeface="+mj-ea"/>
                <a:cs typeface="+mj-cs"/>
                <a:sym typeface="Arial"/>
              </a:rPr>
              <a:t>: Mental health, taking control (23 min)</a:t>
            </a:r>
            <a:r>
              <a:rPr lang="en-GB" dirty="0"/>
              <a:t> </a:t>
            </a:r>
          </a:p>
          <a:p>
            <a:endParaRPr lang="en-GB" dirty="0"/>
          </a:p>
          <a:p>
            <a:r>
              <a:rPr lang="en-GB" sz="1200" u="sng" dirty="0">
                <a:effectLst/>
                <a:latin typeface="+mj-lt"/>
                <a:ea typeface="+mj-ea"/>
                <a:cs typeface="+mj-cs"/>
                <a:sym typeface="Arial"/>
                <a:hlinkClick r:id="rId6"/>
              </a:rPr>
              <a:t>Season 1 / Episode 8</a:t>
            </a:r>
            <a:r>
              <a:rPr lang="en-GB" sz="1200" dirty="0">
                <a:effectLst/>
                <a:latin typeface="+mj-lt"/>
                <a:ea typeface="+mj-ea"/>
                <a:cs typeface="+mj-cs"/>
                <a:sym typeface="Arial"/>
              </a:rPr>
              <a:t>: Mental health, asking for help (25 min)</a:t>
            </a:r>
            <a:r>
              <a:rPr lang="en-GB" dirty="0"/>
              <a:t> </a:t>
            </a: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3460869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dirty="0">
                <a:effectLst/>
                <a:latin typeface="+mj-lt"/>
                <a:ea typeface="+mj-ea"/>
                <a:cs typeface="+mj-cs"/>
                <a:sym typeface="Arial"/>
              </a:rPr>
              <a:t>Facilitate the group in an open discussion in response to the podcast, asking young people to highlight: </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Two things they learned </a:t>
            </a:r>
          </a:p>
          <a:p>
            <a:pPr marL="171450" indent="-171450">
              <a:buFont typeface="Arial" panose="020B0604020202020204" pitchFamily="34" charset="0"/>
              <a:buChar char="•"/>
            </a:pPr>
            <a:r>
              <a:rPr lang="en-GB" sz="1200" dirty="0">
                <a:effectLst/>
                <a:latin typeface="+mj-lt"/>
                <a:ea typeface="+mj-ea"/>
                <a:cs typeface="+mj-cs"/>
                <a:sym typeface="Arial"/>
              </a:rPr>
              <a:t>One thing that the podcast brought up that they would like to learn more about. </a:t>
            </a:r>
          </a:p>
          <a:p>
            <a:pPr marL="171450" indent="-171450">
              <a:buFont typeface="Arial" panose="020B0604020202020204" pitchFamily="34" charset="0"/>
              <a:buChar char="•"/>
            </a:pPr>
            <a:r>
              <a:rPr lang="en-GB" sz="1200" dirty="0">
                <a:effectLst/>
                <a:latin typeface="+mj-lt"/>
                <a:ea typeface="+mj-ea"/>
                <a:cs typeface="+mj-cs"/>
                <a:sym typeface="Arial"/>
              </a:rPr>
              <a:t>Was there anything that surprised them from the podcast topic?</a:t>
            </a:r>
          </a:p>
          <a:p>
            <a:pPr marL="171450" indent="-171450">
              <a:buFont typeface="Arial" panose="020B0604020202020204" pitchFamily="34" charset="0"/>
              <a:buChar char="•"/>
            </a:pPr>
            <a:r>
              <a:rPr lang="en-GB" sz="1200" dirty="0">
                <a:effectLst/>
                <a:latin typeface="+mj-lt"/>
                <a:ea typeface="+mj-ea"/>
                <a:cs typeface="+mj-cs"/>
                <a:sym typeface="Arial"/>
              </a:rPr>
              <a:t>Would they feel safe talking to others so openly about their own mental health and wellbeing challenges? </a:t>
            </a:r>
          </a:p>
        </p:txBody>
      </p:sp>
    </p:spTree>
    <p:extLst>
      <p:ext uri="{BB962C8B-B14F-4D97-AF65-F5344CB8AC3E}">
        <p14:creationId xmlns:p14="http://schemas.microsoft.com/office/powerpoint/2010/main" val="142522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ntent and object 2">
    <p:bg>
      <p:bgPr>
        <a:solidFill>
          <a:srgbClr val="00AEEF"/>
        </a:solidFill>
        <a:effectLst/>
      </p:bgPr>
    </p:bg>
    <p:spTree>
      <p:nvGrpSpPr>
        <p:cNvPr id="1" name=""/>
        <p:cNvGrpSpPr/>
        <p:nvPr/>
      </p:nvGrpSpPr>
      <p:grpSpPr>
        <a:xfrm>
          <a:off x="0" y="0"/>
          <a:ext cx="0" cy="0"/>
          <a:chOff x="0" y="0"/>
          <a:chExt cx="0" cy="0"/>
        </a:xfrm>
      </p:grpSpPr>
      <p:sp>
        <p:nvSpPr>
          <p:cNvPr id="37" name="Add headline here"/>
          <p:cNvSpPr txBox="1">
            <a:spLocks noGrp="1"/>
          </p:cNvSpPr>
          <p:nvPr>
            <p:ph type="title" hasCustomPrompt="1"/>
          </p:nvPr>
        </p:nvSpPr>
        <p:spPr>
          <a:xfrm>
            <a:off x="415669" y="1098303"/>
            <a:ext cx="11247591" cy="709161"/>
          </a:xfrm>
          <a:prstGeom prst="rect">
            <a:avLst/>
          </a:prstGeom>
        </p:spPr>
        <p:txBody>
          <a:bodyPr anchor="b"/>
          <a:lstStyle>
            <a:lvl1pPr>
              <a:defRPr sz="4000" cap="all">
                <a:solidFill>
                  <a:srgbClr val="FFFFFF"/>
                </a:solidFill>
              </a:defRPr>
            </a:lvl1pPr>
          </a:lstStyle>
          <a:p>
            <a:r>
              <a:t> Add headline here</a:t>
            </a:r>
          </a:p>
        </p:txBody>
      </p:sp>
      <p:sp>
        <p:nvSpPr>
          <p:cNvPr id="38" name="Straight Connector 16"/>
          <p:cNvSpPr/>
          <p:nvPr/>
        </p:nvSpPr>
        <p:spPr>
          <a:xfrm>
            <a:off x="67888" y="2100942"/>
            <a:ext cx="12056224" cy="1"/>
          </a:xfrm>
          <a:prstGeom prst="line">
            <a:avLst/>
          </a:prstGeom>
          <a:ln w="44450">
            <a:solidFill>
              <a:srgbClr val="FFFFFF"/>
            </a:solidFill>
            <a:prstDash val="lgDash"/>
            <a:miter/>
          </a:ln>
        </p:spPr>
        <p:txBody>
          <a:bodyPr lIns="45718" tIns="45718" rIns="45718" bIns="45718"/>
          <a:lstStyle/>
          <a:p>
            <a:endParaRPr/>
          </a:p>
        </p:txBody>
      </p:sp>
      <p:sp>
        <p:nvSpPr>
          <p:cNvPr id="39" name="Body Level One…"/>
          <p:cNvSpPr txBox="1">
            <a:spLocks noGrp="1"/>
          </p:cNvSpPr>
          <p:nvPr>
            <p:ph type="body" sz="half" idx="1" hasCustomPrompt="1"/>
          </p:nvPr>
        </p:nvSpPr>
        <p:spPr>
          <a:xfrm>
            <a:off x="415669" y="2820254"/>
            <a:ext cx="6923917" cy="2737718"/>
          </a:xfrm>
          <a:prstGeom prst="rect">
            <a:avLst/>
          </a:prstGeom>
        </p:spPr>
        <p:txBody>
          <a:bodyPr lIns="72000" tIns="72000" rIns="72000" bIns="72000"/>
          <a:lstStyle>
            <a:lvl1pPr marL="342900" indent="-342900">
              <a:buClr>
                <a:srgbClr val="FFFFFF"/>
              </a:buClr>
              <a:defRPr sz="3200">
                <a:latin typeface="Univers Next Pro Condensed"/>
                <a:ea typeface="Univers Next Pro Condensed"/>
                <a:cs typeface="Univers Next Pro Condensed"/>
                <a:sym typeface="Univers Next Pro Heavy Condensed"/>
              </a:defRPr>
            </a:lvl1pPr>
            <a:lvl2pPr marL="849084" indent="-391884">
              <a:buClr>
                <a:srgbClr val="FFFFFF"/>
              </a:buClr>
              <a:defRPr sz="3200">
                <a:latin typeface="Univers Next Pro Condensed"/>
                <a:ea typeface="Univers Next Pro Condensed"/>
                <a:cs typeface="Univers Next Pro Condensed"/>
                <a:sym typeface="Univers Next Pro Heavy Condensed"/>
              </a:defRPr>
            </a:lvl2pPr>
            <a:lvl3pPr marL="1295400" indent="-381000">
              <a:buClr>
                <a:srgbClr val="FFFFFF"/>
              </a:buClr>
              <a:defRPr sz="3200">
                <a:latin typeface="Univers Next Pro Condensed"/>
                <a:ea typeface="Univers Next Pro Condensed"/>
                <a:cs typeface="Univers Next Pro Condensed"/>
                <a:sym typeface="Univers Next Pro Heavy Condensed"/>
              </a:defRPr>
            </a:lvl3pPr>
            <a:lvl4pPr marL="1828800" indent="-457200">
              <a:buClr>
                <a:srgbClr val="FFFFFF"/>
              </a:buClr>
              <a:defRPr sz="3200">
                <a:latin typeface="Univers Next Pro Condensed"/>
                <a:ea typeface="Univers Next Pro Condensed"/>
                <a:cs typeface="Univers Next Pro Condensed"/>
                <a:sym typeface="Univers Next Pro Heavy Condensed"/>
              </a:defRPr>
            </a:lvl4pPr>
            <a:lvl5pPr marL="2286000" indent="-457200">
              <a:buClr>
                <a:srgbClr val="FFFFFF"/>
              </a:buClr>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sp>
        <p:nvSpPr>
          <p:cNvPr id="40" name="Slide Number"/>
          <p:cNvSpPr txBox="1">
            <a:spLocks noGrp="1"/>
          </p:cNvSpPr>
          <p:nvPr>
            <p:ph type="sldNum" sz="quarter" idx="2"/>
          </p:nvPr>
        </p:nvSpPr>
        <p:spPr>
          <a:xfrm>
            <a:off x="480000" y="6386364"/>
            <a:ext cx="273652" cy="264251"/>
          </a:xfrm>
          <a:prstGeom prst="rect">
            <a:avLst/>
          </a:prstGeom>
        </p:spPr>
        <p:txBody>
          <a:bodyPr/>
          <a:lstStyle>
            <a:lvl1pPr algn="l">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sp>
        <p:nvSpPr>
          <p:cNvPr id="60" name="add headline here"/>
          <p:cNvSpPr txBox="1">
            <a:spLocks noGrp="1"/>
          </p:cNvSpPr>
          <p:nvPr>
            <p:ph type="title" hasCustomPrompt="1"/>
          </p:nvPr>
        </p:nvSpPr>
        <p:spPr>
          <a:xfrm>
            <a:off x="359999" y="261443"/>
            <a:ext cx="11247589" cy="877106"/>
          </a:xfrm>
          <a:prstGeom prst="rect">
            <a:avLst/>
          </a:prstGeom>
        </p:spPr>
        <p:txBody>
          <a:bodyPr anchor="b"/>
          <a:lstStyle>
            <a:lvl1pPr>
              <a:defRPr sz="4800" cap="all">
                <a:solidFill>
                  <a:srgbClr val="FFFFFF"/>
                </a:solidFill>
              </a:defRPr>
            </a:lvl1pPr>
          </a:lstStyle>
          <a:p>
            <a:r>
              <a:t> add headline here</a:t>
            </a:r>
          </a:p>
        </p:txBody>
      </p:sp>
      <p:sp>
        <p:nvSpPr>
          <p:cNvPr id="62" name="Slide Number"/>
          <p:cNvSpPr txBox="1">
            <a:spLocks noGrp="1"/>
          </p:cNvSpPr>
          <p:nvPr>
            <p:ph type="sldNum" sz="quarter" idx="2"/>
          </p:nvPr>
        </p:nvSpPr>
        <p:spPr>
          <a:xfrm>
            <a:off x="480000" y="6386364"/>
            <a:ext cx="273652" cy="264251"/>
          </a:xfrm>
          <a:prstGeom prst="rect">
            <a:avLst/>
          </a:prstGeom>
        </p:spPr>
        <p:txBody>
          <a:bodyPr/>
          <a:lstStyle>
            <a:lvl1pPr algn="l">
              <a:defRPr>
                <a:solidFill>
                  <a:srgbClr val="FFFFFF"/>
                </a:solidFill>
              </a:defRPr>
            </a:lvl1pPr>
          </a:lstStyle>
          <a:p>
            <a:fld id="{86CB4B4D-7CA3-9044-876B-883B54F8677D}" type="slidenum">
              <a:t>‹#›</a:t>
            </a:fld>
            <a:endParaRPr/>
          </a:p>
        </p:txBody>
      </p:sp>
      <p:pic>
        <p:nvPicPr>
          <p:cNvPr id="3" name="Picture 2" descr="A close up of a logo&#10;&#10;Description automatically generated">
            <a:extLst>
              <a:ext uri="{FF2B5EF4-FFF2-40B4-BE49-F238E27FC236}">
                <a16:creationId xmlns:a16="http://schemas.microsoft.com/office/drawing/2014/main" id="{7445A5C9-D8F3-C148-A4A6-9DEFF12C7A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7289" y="5999147"/>
            <a:ext cx="5084711" cy="858853"/>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pic>
        <p:nvPicPr>
          <p:cNvPr id="5" name="Picture 4" descr="A picture containing drawing&#10;&#10;Description automatically generated">
            <a:extLst>
              <a:ext uri="{FF2B5EF4-FFF2-40B4-BE49-F238E27FC236}">
                <a16:creationId xmlns:a16="http://schemas.microsoft.com/office/drawing/2014/main" id="{97B28E08-FD2E-494D-BBAD-8BFE0DE23E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8800" y="5999403"/>
            <a:ext cx="5083200" cy="858597"/>
          </a:xfrm>
          <a:prstGeom prst="rect">
            <a:avLst/>
          </a:prstGeom>
        </p:spPr>
      </p:pic>
    </p:spTree>
    <p:extLst>
      <p:ext uri="{BB962C8B-B14F-4D97-AF65-F5344CB8AC3E}">
        <p14:creationId xmlns:p14="http://schemas.microsoft.com/office/powerpoint/2010/main" val="415891898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UK_WIDE_FECright_blue_rgb copy.jpg" descr="UUK_WIDE_FECright_blue_rgb copy.jpg"/>
          <p:cNvPicPr>
            <a:picLocks noChangeAspect="1"/>
          </p:cNvPicPr>
          <p:nvPr/>
        </p:nvPicPr>
        <p:blipFill>
          <a:blip r:embed="rId6"/>
          <a:stretch>
            <a:fillRect/>
          </a:stretch>
        </p:blipFill>
        <p:spPr>
          <a:xfrm>
            <a:off x="7112000" y="5996149"/>
            <a:ext cx="5080000" cy="861854"/>
          </a:xfrm>
          <a:prstGeom prst="rect">
            <a:avLst/>
          </a:prstGeom>
          <a:ln w="12700">
            <a:miter lim="400000"/>
          </a:ln>
        </p:spPr>
      </p:pic>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text, person, indoor&#10;&#10;Description automatically generated">
            <a:extLst>
              <a:ext uri="{FF2B5EF4-FFF2-40B4-BE49-F238E27FC236}">
                <a16:creationId xmlns:a16="http://schemas.microsoft.com/office/drawing/2014/main" id="{F701D7FB-733C-4DE0-9869-26E3092009AF}"/>
              </a:ext>
            </a:extLst>
          </p:cNvPr>
          <p:cNvPicPr>
            <a:picLocks noChangeAspect="1"/>
          </p:cNvPicPr>
          <p:nvPr/>
        </p:nvPicPr>
        <p:blipFill rotWithShape="1">
          <a:blip r:embed="rId3"/>
          <a:srcRect r="-112" b="15008"/>
          <a:stretch/>
        </p:blipFill>
        <p:spPr>
          <a:xfrm>
            <a:off x="2722" y="-214"/>
            <a:ext cx="12200181" cy="6858365"/>
          </a:xfrm>
          <a:prstGeom prst="rect">
            <a:avLst/>
          </a:prstGeom>
        </p:spPr>
      </p:pic>
      <p:sp>
        <p:nvSpPr>
          <p:cNvPr id="82" name="Rectangle"/>
          <p:cNvSpPr/>
          <p:nvPr/>
        </p:nvSpPr>
        <p:spPr>
          <a:xfrm>
            <a:off x="-1" y="3790411"/>
            <a:ext cx="8482819" cy="1523362"/>
          </a:xfrm>
          <a:prstGeom prst="rect">
            <a:avLst/>
          </a:prstGeom>
          <a:solidFill>
            <a:srgbClr val="000000"/>
          </a:solidFill>
          <a:ln w="12700">
            <a:miter lim="400000"/>
          </a:ln>
        </p:spPr>
        <p:txBody>
          <a:bodyPr lIns="45718" tIns="45718" rIns="45718" bIns="45718" anchor="ctr"/>
          <a:lstStyle/>
          <a:p>
            <a:endParaRPr/>
          </a:p>
        </p:txBody>
      </p:sp>
      <p:sp>
        <p:nvSpPr>
          <p:cNvPr id="84" name="Rectangle"/>
          <p:cNvSpPr/>
          <p:nvPr/>
        </p:nvSpPr>
        <p:spPr>
          <a:xfrm>
            <a:off x="-56866" y="3069994"/>
            <a:ext cx="3123368" cy="722061"/>
          </a:xfrm>
          <a:prstGeom prst="rect">
            <a:avLst/>
          </a:prstGeom>
          <a:solidFill>
            <a:srgbClr val="00AEEF"/>
          </a:solidFill>
          <a:ln w="12700">
            <a:miter lim="400000"/>
          </a:ln>
        </p:spPr>
        <p:txBody>
          <a:bodyPr lIns="45718" tIns="45718" rIns="45718" bIns="45718" anchor="ctr"/>
          <a:lstStyle/>
          <a:p>
            <a:endParaRPr/>
          </a:p>
        </p:txBody>
      </p:sp>
      <p:sp>
        <p:nvSpPr>
          <p:cNvPr id="85" name="Part 2A: It’s My Right – Activity Quiz"/>
          <p:cNvSpPr txBox="1"/>
          <p:nvPr/>
        </p:nvSpPr>
        <p:spPr>
          <a:xfrm>
            <a:off x="50177" y="3072273"/>
            <a:ext cx="3020699" cy="715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indent="88900">
              <a:lnSpc>
                <a:spcPct val="90000"/>
              </a:lnSpc>
              <a:defRPr sz="3500" b="1" cap="all" spc="218">
                <a:solidFill>
                  <a:srgbClr val="FFFFFF"/>
                </a:solidFill>
              </a:defRPr>
            </a:lvl1pPr>
          </a:lstStyle>
          <a:p>
            <a:r>
              <a:rPr dirty="0"/>
              <a:t>Activity </a:t>
            </a:r>
            <a:r>
              <a:rPr lang="en-GB" dirty="0"/>
              <a:t>5</a:t>
            </a:r>
            <a:endParaRPr dirty="0"/>
          </a:p>
        </p:txBody>
      </p:sp>
      <p:sp>
        <p:nvSpPr>
          <p:cNvPr id="86" name="©Unicef/Kiron"/>
          <p:cNvSpPr txBox="1"/>
          <p:nvPr/>
        </p:nvSpPr>
        <p:spPr>
          <a:xfrm>
            <a:off x="10288016" y="114778"/>
            <a:ext cx="1759452"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defRPr sz="1200">
                <a:solidFill>
                  <a:srgbClr val="FFFFFF"/>
                </a:solidFill>
              </a:defRPr>
            </a:lvl1pPr>
          </a:lstStyle>
          <a:p>
            <a:r>
              <a:rPr dirty="0"/>
              <a:t>© </a:t>
            </a:r>
            <a:r>
              <a:rPr lang="en-GB" dirty="0"/>
              <a:t>UNICEF/</a:t>
            </a:r>
            <a:r>
              <a:rPr lang="en-GB" dirty="0" err="1"/>
              <a:t>Schverdfinge</a:t>
            </a:r>
            <a:endParaRPr dirty="0" err="1"/>
          </a:p>
        </p:txBody>
      </p:sp>
      <p:pic>
        <p:nvPicPr>
          <p:cNvPr id="3" name="Picture 2" descr="A picture containing food&#10;&#10;Description automatically generated">
            <a:extLst>
              <a:ext uri="{FF2B5EF4-FFF2-40B4-BE49-F238E27FC236}">
                <a16:creationId xmlns:a16="http://schemas.microsoft.com/office/drawing/2014/main" id="{614176A9-57BF-4443-A429-F7D0140E1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921" y="0"/>
            <a:ext cx="2329988" cy="2041317"/>
          </a:xfrm>
          <a:prstGeom prst="rect">
            <a:avLst/>
          </a:prstGeom>
        </p:spPr>
      </p:pic>
      <p:pic>
        <p:nvPicPr>
          <p:cNvPr id="4" name="Picture 4" descr="Logo&#10;&#10;Description automatically generated">
            <a:extLst>
              <a:ext uri="{FF2B5EF4-FFF2-40B4-BE49-F238E27FC236}">
                <a16:creationId xmlns:a16="http://schemas.microsoft.com/office/drawing/2014/main" id="{14135478-C1C0-4815-82A3-6CB777CF3253}"/>
              </a:ext>
            </a:extLst>
          </p:cNvPr>
          <p:cNvPicPr>
            <a:picLocks noChangeAspect="1"/>
          </p:cNvPicPr>
          <p:nvPr/>
        </p:nvPicPr>
        <p:blipFill>
          <a:blip r:embed="rId5"/>
          <a:stretch>
            <a:fillRect/>
          </a:stretch>
        </p:blipFill>
        <p:spPr>
          <a:xfrm>
            <a:off x="164690" y="5546288"/>
            <a:ext cx="3652683" cy="1664779"/>
          </a:xfrm>
          <a:prstGeom prst="rect">
            <a:avLst/>
          </a:prstGeom>
        </p:spPr>
      </p:pic>
      <p:sp>
        <p:nvSpPr>
          <p:cNvPr id="12" name="Part 2A: It’s My Right – Activity Quiz">
            <a:extLst>
              <a:ext uri="{FF2B5EF4-FFF2-40B4-BE49-F238E27FC236}">
                <a16:creationId xmlns:a16="http://schemas.microsoft.com/office/drawing/2014/main" id="{6696FEA7-520D-4DD9-B232-8443BDA615FF}"/>
              </a:ext>
            </a:extLst>
          </p:cNvPr>
          <p:cNvSpPr txBox="1"/>
          <p:nvPr/>
        </p:nvSpPr>
        <p:spPr>
          <a:xfrm>
            <a:off x="50666" y="3870527"/>
            <a:ext cx="8824392" cy="1369799"/>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square" lIns="114300" tIns="114300" rIns="114300" bIns="11430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indent="88900">
              <a:lnSpc>
                <a:spcPct val="110000"/>
              </a:lnSpc>
              <a:defRPr sz="3500" b="1" cap="all" spc="218">
                <a:solidFill>
                  <a:srgbClr val="FFFFFF"/>
                </a:solidFill>
              </a:defRPr>
            </a:pPr>
            <a:r>
              <a:rPr lang="en-GB" sz="3500" cap="all" dirty="0"/>
              <a:t>TALKING ABOUT AND MANAGING </a:t>
            </a:r>
          </a:p>
          <a:p>
            <a:pPr indent="88900">
              <a:lnSpc>
                <a:spcPct val="110000"/>
              </a:lnSpc>
              <a:defRPr sz="3500" b="1" cap="all" spc="218">
                <a:solidFill>
                  <a:srgbClr val="FFFFFF"/>
                </a:solidFill>
              </a:defRPr>
            </a:pPr>
            <a:r>
              <a:rPr lang="en-GB" sz="3500" cap="all" dirty="0"/>
              <a:t>YOUR mental health</a:t>
            </a:r>
            <a:endParaRPr dirty="0"/>
          </a:p>
        </p:txBody>
      </p:sp>
      <p:sp>
        <p:nvSpPr>
          <p:cNvPr id="13" name="Rectangle 12">
            <a:extLst>
              <a:ext uri="{FF2B5EF4-FFF2-40B4-BE49-F238E27FC236}">
                <a16:creationId xmlns:a16="http://schemas.microsoft.com/office/drawing/2014/main" id="{2A74A522-772E-44B3-843D-12187A2B18BB}"/>
              </a:ext>
            </a:extLst>
          </p:cNvPr>
          <p:cNvSpPr/>
          <p:nvPr/>
        </p:nvSpPr>
        <p:spPr>
          <a:xfrm>
            <a:off x="7353826" y="6611779"/>
            <a:ext cx="6096000" cy="246221"/>
          </a:xfrm>
          <a:prstGeom prst="rect">
            <a:avLst/>
          </a:prstGeom>
        </p:spPr>
        <p:txBody>
          <a:bodyPr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1000" dirty="0">
                <a:solidFill>
                  <a:schemeClr val="bg1"/>
                </a:solidFill>
              </a:rPr>
              <a:t>UNICEF UK, registered charity England &amp; Wales (1072612) Scotland (SC043677).</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6EC036B-5825-D44D-AB4A-C5F79CCF61C0}"/>
              </a:ext>
            </a:extLst>
          </p:cNvPr>
          <p:cNvSpPr txBox="1">
            <a:spLocks noGrp="1"/>
          </p:cNvSpPr>
          <p:nvPr>
            <p:ph type="title"/>
          </p:nvPr>
        </p:nvSpPr>
        <p:spPr>
          <a:xfrm>
            <a:off x="586852" y="3251249"/>
            <a:ext cx="4721290" cy="2883086"/>
          </a:xfrm>
          <a:prstGeom prst="rect">
            <a:avLst/>
          </a:prstGeom>
        </p:spPr>
        <p:txBody>
          <a:bodyPr>
            <a:noAutofit/>
          </a:bodyPr>
          <a:lstStyle>
            <a:lvl1pPr defTabSz="576072">
              <a:defRPr sz="3000" spc="100"/>
            </a:lvl1pPr>
          </a:lstStyle>
          <a:p>
            <a:br>
              <a:rPr lang="en-GB" sz="3200" cap="none" spc="0" dirty="0">
                <a:latin typeface="+mj-ea"/>
              </a:rPr>
            </a:br>
            <a:r>
              <a:rPr lang="en-GB" sz="3200" cap="none" spc="0" dirty="0">
                <a:latin typeface="+mj-ea"/>
              </a:rPr>
              <a:t>Top tips</a:t>
            </a:r>
            <a:br>
              <a:rPr lang="en-GB" sz="2400" b="0" cap="none" spc="0" dirty="0">
                <a:latin typeface="+mj-ea"/>
              </a:rPr>
            </a:br>
            <a:br>
              <a:rPr lang="en-GB" sz="2400" b="0" cap="none" spc="0" dirty="0">
                <a:latin typeface="+mj-ea"/>
              </a:rPr>
            </a:br>
            <a:r>
              <a:rPr lang="en-GB" sz="2400" cap="none" spc="0" dirty="0">
                <a:latin typeface="+mj-ea"/>
              </a:rPr>
              <a:t>1. Narrow down your topic. </a:t>
            </a:r>
            <a:br>
              <a:rPr lang="en-GB" sz="2400" b="0" cap="none" spc="0" dirty="0">
                <a:latin typeface="+mj-ea"/>
              </a:rPr>
            </a:br>
            <a:r>
              <a:rPr lang="en-GB" sz="2400" b="0" cap="none" spc="0" dirty="0">
                <a:latin typeface="+mj-ea"/>
              </a:rPr>
              <a:t>What will make it interesting and helpful for listeners?</a:t>
            </a:r>
            <a:br>
              <a:rPr lang="en-GB" sz="2400" b="0" cap="none" spc="0" dirty="0">
                <a:latin typeface="+mj-ea"/>
              </a:rPr>
            </a:br>
            <a:r>
              <a:rPr lang="en-GB" sz="2400" b="0" cap="none" spc="0" dirty="0">
                <a:latin typeface="+mj-ea"/>
              </a:rPr>
              <a:t>It must be safe for participants to discuss.</a:t>
            </a:r>
            <a:br>
              <a:rPr lang="en-GB" sz="2400" b="0" cap="none" spc="0" dirty="0">
                <a:latin typeface="+mj-ea"/>
              </a:rPr>
            </a:br>
            <a:br>
              <a:rPr lang="en-GB" sz="2400" b="0" cap="none" spc="0" dirty="0">
                <a:latin typeface="+mj-ea"/>
              </a:rPr>
            </a:br>
            <a:r>
              <a:rPr lang="en-GB" sz="2400" b="0" cap="none" spc="0" dirty="0">
                <a:latin typeface="+mj-ea"/>
              </a:rPr>
              <a:t>2. </a:t>
            </a:r>
            <a:r>
              <a:rPr lang="en-GB" sz="2400" cap="none" spc="0" dirty="0">
                <a:latin typeface="+mj-ea"/>
              </a:rPr>
              <a:t>Choose your interviewee(s):</a:t>
            </a:r>
            <a:br>
              <a:rPr lang="en-GB" sz="2400" b="0" cap="none" spc="0" dirty="0">
                <a:latin typeface="+mj-ea"/>
              </a:rPr>
            </a:br>
            <a:r>
              <a:rPr lang="en-GB" sz="2400" b="0" cap="none" spc="0" dirty="0">
                <a:latin typeface="+mj-ea"/>
              </a:rPr>
              <a:t>Do you know an expert?</a:t>
            </a:r>
            <a:br>
              <a:rPr lang="en-GB" sz="2400" b="0" cap="none" spc="0" dirty="0">
                <a:latin typeface="+mj-ea"/>
              </a:rPr>
            </a:br>
            <a:r>
              <a:rPr lang="en-GB" sz="2400" b="0" cap="none" spc="0" dirty="0">
                <a:latin typeface="+mj-ea"/>
              </a:rPr>
              <a:t>Does a friend or peer have an interesting story?</a:t>
            </a:r>
            <a:br>
              <a:rPr lang="en-GB" sz="2400" b="0" cap="none" spc="0" dirty="0">
                <a:latin typeface="+mj-ea"/>
              </a:rPr>
            </a:br>
            <a:r>
              <a:rPr lang="en-GB" sz="2400" b="0" cap="none" spc="0" dirty="0">
                <a:latin typeface="+mj-ea"/>
              </a:rPr>
              <a:t>Get consent to share.</a:t>
            </a:r>
          </a:p>
        </p:txBody>
      </p:sp>
      <p:sp>
        <p:nvSpPr>
          <p:cNvPr id="5" name="Title 2">
            <a:extLst>
              <a:ext uri="{FF2B5EF4-FFF2-40B4-BE49-F238E27FC236}">
                <a16:creationId xmlns:a16="http://schemas.microsoft.com/office/drawing/2014/main" id="{2886894B-9F11-004C-88A5-F3683B6F4CC7}"/>
              </a:ext>
            </a:extLst>
          </p:cNvPr>
          <p:cNvSpPr txBox="1">
            <a:spLocks/>
          </p:cNvSpPr>
          <p:nvPr/>
        </p:nvSpPr>
        <p:spPr>
          <a:xfrm>
            <a:off x="586852" y="138257"/>
            <a:ext cx="10031385" cy="1272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r>
              <a:rPr lang="en-GB" dirty="0"/>
              <a:t>LET’S MAKE A PODCAST!</a:t>
            </a:r>
            <a:endParaRPr lang="en-US" dirty="0"/>
          </a:p>
        </p:txBody>
      </p:sp>
      <p:sp>
        <p:nvSpPr>
          <p:cNvPr id="4" name="Title 1">
            <a:extLst>
              <a:ext uri="{FF2B5EF4-FFF2-40B4-BE49-F238E27FC236}">
                <a16:creationId xmlns:a16="http://schemas.microsoft.com/office/drawing/2014/main" id="{F5C7A65D-442C-EA48-85BC-23B49C261ED2}"/>
              </a:ext>
            </a:extLst>
          </p:cNvPr>
          <p:cNvSpPr txBox="1">
            <a:spLocks/>
          </p:cNvSpPr>
          <p:nvPr/>
        </p:nvSpPr>
        <p:spPr>
          <a:xfrm>
            <a:off x="6365810" y="1824083"/>
            <a:ext cx="4922295" cy="288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Autofit/>
          </a:bodyPr>
          <a:lstStyle>
            <a:lvl1pPr marL="0" marR="0" indent="0" algn="l" defTabSz="576072" rtl="0" latinLnBrk="0">
              <a:lnSpc>
                <a:spcPct val="90000"/>
              </a:lnSpc>
              <a:spcBef>
                <a:spcPts val="0"/>
              </a:spcBef>
              <a:spcAft>
                <a:spcPts val="0"/>
              </a:spcAft>
              <a:buClrTx/>
              <a:buSzTx/>
              <a:buFontTx/>
              <a:buNone/>
              <a:tabLst/>
              <a:defRPr sz="3000" b="1" i="0" u="none" strike="noStrike" cap="all" spc="10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r>
              <a:rPr lang="en-GB" sz="2400" b="0" cap="none" spc="0" dirty="0">
                <a:latin typeface="+mj-ea"/>
              </a:rPr>
              <a:t>3. </a:t>
            </a:r>
            <a:r>
              <a:rPr lang="en-GB" sz="2400" cap="none" spc="0" dirty="0">
                <a:latin typeface="+mj-ea"/>
              </a:rPr>
              <a:t>Choose your podcast style:</a:t>
            </a:r>
            <a:br>
              <a:rPr lang="en-GB" sz="2400" cap="none" spc="0" dirty="0">
                <a:latin typeface="+mj-ea"/>
              </a:rPr>
            </a:br>
            <a:r>
              <a:rPr lang="en-GB" sz="2400" b="0" cap="none" spc="0" dirty="0">
                <a:latin typeface="+mj-ea"/>
              </a:rPr>
              <a:t>Q&amp;A interview.</a:t>
            </a:r>
            <a:br>
              <a:rPr lang="en-GB" sz="2400" b="0" cap="none" spc="0" dirty="0">
                <a:latin typeface="+mj-ea"/>
              </a:rPr>
            </a:br>
            <a:r>
              <a:rPr lang="en-GB" sz="2400" b="0" cap="none" spc="0" dirty="0">
                <a:latin typeface="+mj-ea"/>
              </a:rPr>
              <a:t>Write and share a story.</a:t>
            </a:r>
            <a:br>
              <a:rPr lang="en-GB" sz="2400" b="0" cap="none" spc="0" dirty="0">
                <a:latin typeface="+mj-ea"/>
              </a:rPr>
            </a:br>
            <a:br>
              <a:rPr lang="en-GB" sz="2400" b="0" cap="none" spc="0" dirty="0">
                <a:latin typeface="+mj-ea"/>
              </a:rPr>
            </a:br>
            <a:r>
              <a:rPr lang="en-GB" sz="2400" b="0" cap="none" spc="0" dirty="0">
                <a:latin typeface="+mj-ea"/>
              </a:rPr>
              <a:t>4. </a:t>
            </a:r>
            <a:r>
              <a:rPr lang="en-GB" sz="2400" cap="none" spc="0" dirty="0">
                <a:latin typeface="+mj-ea"/>
              </a:rPr>
              <a:t>Name your podcast.</a:t>
            </a:r>
            <a:br>
              <a:rPr lang="en-GB" sz="2400" cap="none" spc="0" dirty="0">
                <a:latin typeface="+mj-ea"/>
              </a:rPr>
            </a:br>
            <a:br>
              <a:rPr lang="en-GB" sz="2400" cap="none" spc="0" dirty="0">
                <a:latin typeface="+mj-ea"/>
              </a:rPr>
            </a:br>
            <a:r>
              <a:rPr lang="en-GB" sz="2400" b="0" cap="none" spc="0" dirty="0">
                <a:latin typeface="+mj-ea"/>
              </a:rPr>
              <a:t>5. </a:t>
            </a:r>
            <a:r>
              <a:rPr lang="en-GB" sz="2400" cap="none" spc="0" dirty="0">
                <a:latin typeface="+mj-ea"/>
              </a:rPr>
              <a:t>Find a quiet place to record!</a:t>
            </a:r>
          </a:p>
        </p:txBody>
      </p:sp>
    </p:spTree>
    <p:extLst>
      <p:ext uri="{BB962C8B-B14F-4D97-AF65-F5344CB8AC3E}">
        <p14:creationId xmlns:p14="http://schemas.microsoft.com/office/powerpoint/2010/main" val="274295891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6EC036B-5825-D44D-AB4A-C5F79CCF61C0}"/>
              </a:ext>
            </a:extLst>
          </p:cNvPr>
          <p:cNvSpPr txBox="1">
            <a:spLocks noGrp="1"/>
          </p:cNvSpPr>
          <p:nvPr>
            <p:ph type="title"/>
          </p:nvPr>
        </p:nvSpPr>
        <p:spPr>
          <a:xfrm>
            <a:off x="586852" y="2631172"/>
            <a:ext cx="11018295" cy="2883086"/>
          </a:xfrm>
          <a:prstGeom prst="rect">
            <a:avLst/>
          </a:prstGeom>
        </p:spPr>
        <p:txBody>
          <a:bodyPr>
            <a:noAutofit/>
          </a:bodyPr>
          <a:lstStyle>
            <a:lvl1pPr defTabSz="576072">
              <a:defRPr sz="3000" spc="100"/>
            </a:lvl1pPr>
          </a:lstStyle>
          <a:p>
            <a:r>
              <a:rPr lang="en-GB" sz="2800" b="0" cap="none" spc="0" dirty="0">
                <a:latin typeface="+mj-ea"/>
              </a:rPr>
              <a:t>If you roll a…</a:t>
            </a:r>
            <a:br>
              <a:rPr lang="en-GB" sz="2800" b="0" cap="none" spc="0" dirty="0">
                <a:latin typeface="+mj-ea"/>
              </a:rPr>
            </a:br>
            <a:r>
              <a:rPr lang="en-GB" sz="2800" b="0" cap="none" spc="0" dirty="0">
                <a:latin typeface="+mj-ea"/>
              </a:rPr>
              <a:t>1 …Share something that makes you feel anxious.</a:t>
            </a:r>
            <a:br>
              <a:rPr lang="en-GB" sz="2800" b="0" cap="none" spc="0" dirty="0">
                <a:latin typeface="+mj-ea"/>
              </a:rPr>
            </a:br>
            <a:r>
              <a:rPr lang="en-GB" sz="2800" b="0" cap="none" spc="0" dirty="0">
                <a:latin typeface="+mj-ea"/>
              </a:rPr>
              <a:t>2 …Share something you like to do when you feel worried or scared   	 that helps you feel better.</a:t>
            </a:r>
            <a:br>
              <a:rPr lang="en-GB" sz="2800" b="0" cap="none" spc="0" dirty="0">
                <a:latin typeface="+mj-ea"/>
              </a:rPr>
            </a:br>
            <a:r>
              <a:rPr lang="en-GB" sz="2800" b="0" cap="none" spc="0" dirty="0">
                <a:latin typeface="+mj-ea"/>
              </a:rPr>
              <a:t>3 …Share a feeling that you have a hard time shifting out of.</a:t>
            </a:r>
            <a:br>
              <a:rPr lang="en-GB" sz="2800" b="0" cap="none" spc="0" dirty="0">
                <a:latin typeface="+mj-ea"/>
              </a:rPr>
            </a:br>
            <a:r>
              <a:rPr lang="en-GB" sz="2800" b="0" cap="none" spc="0" dirty="0">
                <a:latin typeface="+mj-ea"/>
              </a:rPr>
              <a:t>4 …Share one way the COVID-19 pandemic lockdowns made you 	 feel.</a:t>
            </a:r>
            <a:br>
              <a:rPr lang="en-GB" sz="2800" b="0" cap="none" spc="0" dirty="0">
                <a:latin typeface="+mj-ea"/>
              </a:rPr>
            </a:br>
            <a:r>
              <a:rPr lang="en-GB" sz="2800" b="0" cap="none" spc="0" dirty="0">
                <a:latin typeface="+mj-ea"/>
              </a:rPr>
              <a:t>5 …Share something that makes you feel safe.</a:t>
            </a:r>
            <a:br>
              <a:rPr lang="en-GB" sz="2800" b="0" cap="none" spc="0" dirty="0">
                <a:latin typeface="+mj-ea"/>
              </a:rPr>
            </a:br>
            <a:r>
              <a:rPr lang="en-GB" sz="2800" b="0" cap="none" spc="0" dirty="0">
                <a:latin typeface="+mj-ea"/>
              </a:rPr>
              <a:t>6 …Share the name of someone you trust to talk to about your 	  	 feelings.</a:t>
            </a:r>
          </a:p>
        </p:txBody>
      </p:sp>
      <p:sp>
        <p:nvSpPr>
          <p:cNvPr id="5" name="Title 2">
            <a:extLst>
              <a:ext uri="{FF2B5EF4-FFF2-40B4-BE49-F238E27FC236}">
                <a16:creationId xmlns:a16="http://schemas.microsoft.com/office/drawing/2014/main" id="{2886894B-9F11-004C-88A5-F3683B6F4CC7}"/>
              </a:ext>
            </a:extLst>
          </p:cNvPr>
          <p:cNvSpPr txBox="1">
            <a:spLocks/>
          </p:cNvSpPr>
          <p:nvPr/>
        </p:nvSpPr>
        <p:spPr>
          <a:xfrm>
            <a:off x="586852" y="138257"/>
            <a:ext cx="8238835" cy="1272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r>
              <a:rPr lang="en-GB" dirty="0"/>
              <a:t>DICE WARM-UP GAME</a:t>
            </a:r>
            <a:endParaRPr lang="en-US" dirty="0"/>
          </a:p>
        </p:txBody>
      </p:sp>
    </p:spTree>
    <p:extLst>
      <p:ext uri="{BB962C8B-B14F-4D97-AF65-F5344CB8AC3E}">
        <p14:creationId xmlns:p14="http://schemas.microsoft.com/office/powerpoint/2010/main" val="122485382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football ball&#10;&#10;Description automatically generated with medium confidence">
            <a:extLst>
              <a:ext uri="{FF2B5EF4-FFF2-40B4-BE49-F238E27FC236}">
                <a16:creationId xmlns:a16="http://schemas.microsoft.com/office/drawing/2014/main" id="{DC725C65-388C-834A-A183-C56E56EA4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113"/>
          <a:stretch/>
        </p:blipFill>
        <p:spPr>
          <a:xfrm>
            <a:off x="-2" y="-79714"/>
            <a:ext cx="12192002" cy="7062129"/>
          </a:xfrm>
          <a:prstGeom prst="rect">
            <a:avLst/>
          </a:prstGeom>
        </p:spPr>
      </p:pic>
      <p:sp>
        <p:nvSpPr>
          <p:cNvPr id="82" name="Rectangle"/>
          <p:cNvSpPr/>
          <p:nvPr/>
        </p:nvSpPr>
        <p:spPr>
          <a:xfrm>
            <a:off x="-1" y="4961844"/>
            <a:ext cx="8877301" cy="830285"/>
          </a:xfrm>
          <a:prstGeom prst="rect">
            <a:avLst/>
          </a:prstGeom>
          <a:solidFill>
            <a:srgbClr val="00AEEF"/>
          </a:solidFill>
          <a:ln w="12700">
            <a:miter lim="400000"/>
          </a:ln>
        </p:spPr>
        <p:txBody>
          <a:bodyPr lIns="45718" tIns="45718" rIns="45718" bIns="45718" anchor="ctr"/>
          <a:lstStyle/>
          <a:p>
            <a:endParaRPr/>
          </a:p>
        </p:txBody>
      </p:sp>
      <p:sp>
        <p:nvSpPr>
          <p:cNvPr id="11" name="©Unicef/Kiron">
            <a:extLst>
              <a:ext uri="{FF2B5EF4-FFF2-40B4-BE49-F238E27FC236}">
                <a16:creationId xmlns:a16="http://schemas.microsoft.com/office/drawing/2014/main" id="{2C920568-D63A-6B49-AD30-A35CDEED0FEF}"/>
              </a:ext>
            </a:extLst>
          </p:cNvPr>
          <p:cNvSpPr txBox="1"/>
          <p:nvPr/>
        </p:nvSpPr>
        <p:spPr>
          <a:xfrm>
            <a:off x="10289149" y="54302"/>
            <a:ext cx="1826778"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defRPr sz="1200">
                <a:solidFill>
                  <a:srgbClr val="FFFFFF"/>
                </a:solidFill>
              </a:defRPr>
            </a:lvl1pPr>
          </a:lstStyle>
          <a:p>
            <a:r>
              <a:rPr dirty="0">
                <a:solidFill>
                  <a:schemeClr val="bg1"/>
                </a:solidFill>
              </a:rPr>
              <a:t>© </a:t>
            </a:r>
            <a:r>
              <a:rPr lang="en-GB" dirty="0">
                <a:solidFill>
                  <a:schemeClr val="bg1"/>
                </a:solidFill>
              </a:rPr>
              <a:t>UNICEF/</a:t>
            </a:r>
            <a:r>
              <a:rPr lang="en-GB" dirty="0">
                <a:ea typeface="+mj-lt"/>
                <a:cs typeface="+mj-lt"/>
              </a:rPr>
              <a:t>Vishwanathan</a:t>
            </a:r>
            <a:endParaRPr dirty="0">
              <a:solidFill>
                <a:schemeClr val="bg1"/>
              </a:solidFill>
            </a:endParaRPr>
          </a:p>
        </p:txBody>
      </p:sp>
      <p:sp>
        <p:nvSpPr>
          <p:cNvPr id="8" name="Part 2A: It’s My Right – Activity Quiz">
            <a:extLst>
              <a:ext uri="{FF2B5EF4-FFF2-40B4-BE49-F238E27FC236}">
                <a16:creationId xmlns:a16="http://schemas.microsoft.com/office/drawing/2014/main" id="{12D979BD-62A1-AA4C-8896-2D6C1C91649F}"/>
              </a:ext>
            </a:extLst>
          </p:cNvPr>
          <p:cNvSpPr txBox="1"/>
          <p:nvPr/>
        </p:nvSpPr>
        <p:spPr>
          <a:xfrm>
            <a:off x="61551" y="5014800"/>
            <a:ext cx="9631089" cy="777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dirty="0"/>
              <a:t>Tools for managing emotions</a:t>
            </a:r>
          </a:p>
        </p:txBody>
      </p:sp>
    </p:spTree>
    <p:extLst>
      <p:ext uri="{BB962C8B-B14F-4D97-AF65-F5344CB8AC3E}">
        <p14:creationId xmlns:p14="http://schemas.microsoft.com/office/powerpoint/2010/main" val="24920534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ound, outdoor, person, group&#10;&#10;Description automatically generated">
            <a:extLst>
              <a:ext uri="{FF2B5EF4-FFF2-40B4-BE49-F238E27FC236}">
                <a16:creationId xmlns:a16="http://schemas.microsoft.com/office/drawing/2014/main" id="{84E257D8-E1F5-4365-8984-3038E208CF1B}"/>
              </a:ext>
            </a:extLst>
          </p:cNvPr>
          <p:cNvPicPr>
            <a:picLocks noChangeAspect="1"/>
          </p:cNvPicPr>
          <p:nvPr/>
        </p:nvPicPr>
        <p:blipFill>
          <a:blip r:embed="rId3"/>
          <a:stretch>
            <a:fillRect/>
          </a:stretch>
        </p:blipFill>
        <p:spPr>
          <a:xfrm>
            <a:off x="-41611" y="-200783"/>
            <a:ext cx="12267757" cy="7665146"/>
          </a:xfrm>
          <a:prstGeom prst="rect">
            <a:avLst/>
          </a:prstGeom>
        </p:spPr>
      </p:pic>
      <p:sp>
        <p:nvSpPr>
          <p:cNvPr id="82" name="Rectangle"/>
          <p:cNvSpPr/>
          <p:nvPr/>
        </p:nvSpPr>
        <p:spPr>
          <a:xfrm>
            <a:off x="-1" y="4961844"/>
            <a:ext cx="8877301" cy="830285"/>
          </a:xfrm>
          <a:prstGeom prst="rect">
            <a:avLst/>
          </a:prstGeom>
          <a:solidFill>
            <a:srgbClr val="000000"/>
          </a:solidFill>
          <a:ln w="12700">
            <a:miter lim="400000"/>
          </a:ln>
        </p:spPr>
        <p:txBody>
          <a:bodyPr lIns="45718" tIns="45718" rIns="45718" bIns="45718" anchor="ctr"/>
          <a:lstStyle/>
          <a:p>
            <a:endParaRPr/>
          </a:p>
        </p:txBody>
      </p:sp>
      <p:sp>
        <p:nvSpPr>
          <p:cNvPr id="11" name="©Unicef/Kiron">
            <a:extLst>
              <a:ext uri="{FF2B5EF4-FFF2-40B4-BE49-F238E27FC236}">
                <a16:creationId xmlns:a16="http://schemas.microsoft.com/office/drawing/2014/main" id="{2C920568-D63A-6B49-AD30-A35CDEED0FEF}"/>
              </a:ext>
            </a:extLst>
          </p:cNvPr>
          <p:cNvSpPr txBox="1"/>
          <p:nvPr/>
        </p:nvSpPr>
        <p:spPr>
          <a:xfrm>
            <a:off x="10966483" y="90588"/>
            <a:ext cx="1137487"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defRPr sz="1200">
                <a:solidFill>
                  <a:srgbClr val="FFFFFF"/>
                </a:solidFill>
              </a:defRPr>
            </a:lvl1pPr>
          </a:lstStyle>
          <a:p>
            <a:r>
              <a:rPr dirty="0">
                <a:solidFill>
                  <a:schemeClr val="bg1"/>
                </a:solidFill>
              </a:rPr>
              <a:t>© </a:t>
            </a:r>
            <a:r>
              <a:rPr lang="en-GB" dirty="0">
                <a:solidFill>
                  <a:schemeClr val="bg1"/>
                </a:solidFill>
              </a:rPr>
              <a:t>UNICEF/Das</a:t>
            </a:r>
            <a:endParaRPr dirty="0">
              <a:solidFill>
                <a:schemeClr val="bg1"/>
              </a:solidFill>
            </a:endParaRPr>
          </a:p>
        </p:txBody>
      </p:sp>
      <p:sp>
        <p:nvSpPr>
          <p:cNvPr id="8" name="Part 2A: It’s My Right – Activity Quiz">
            <a:extLst>
              <a:ext uri="{FF2B5EF4-FFF2-40B4-BE49-F238E27FC236}">
                <a16:creationId xmlns:a16="http://schemas.microsoft.com/office/drawing/2014/main" id="{12D979BD-62A1-AA4C-8896-2D6C1C91649F}"/>
              </a:ext>
            </a:extLst>
          </p:cNvPr>
          <p:cNvSpPr txBox="1"/>
          <p:nvPr/>
        </p:nvSpPr>
        <p:spPr>
          <a:xfrm>
            <a:off x="61551" y="5014800"/>
            <a:ext cx="9631089" cy="777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dirty="0"/>
              <a:t>How does mindfulness work?</a:t>
            </a:r>
          </a:p>
        </p:txBody>
      </p:sp>
    </p:spTree>
    <p:extLst>
      <p:ext uri="{BB962C8B-B14F-4D97-AF65-F5344CB8AC3E}">
        <p14:creationId xmlns:p14="http://schemas.microsoft.com/office/powerpoint/2010/main" val="16733034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E773CA-7B1F-6441-842A-9334CA3C85C1}"/>
              </a:ext>
            </a:extLst>
          </p:cNvPr>
          <p:cNvSpPr txBox="1"/>
          <p:nvPr/>
        </p:nvSpPr>
        <p:spPr>
          <a:xfrm>
            <a:off x="6196655" y="4201553"/>
            <a:ext cx="4827902" cy="2123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400" b="1" i="1" dirty="0">
                <a:solidFill>
                  <a:srgbClr val="00AEEF"/>
                </a:solidFill>
              </a:rPr>
              <a:t>“</a:t>
            </a:r>
            <a:r>
              <a:rPr lang="en-GB" sz="2400" i="1" dirty="0">
                <a:solidFill>
                  <a:srgbClr val="00AEEF"/>
                </a:solidFill>
              </a:rPr>
              <a:t>The most important thing that I learned was how to focus on the basics. Self-care doesn't mean big changes or tasks.”</a:t>
            </a:r>
            <a:br>
              <a:rPr lang="en-GB" dirty="0">
                <a:solidFill>
                  <a:srgbClr val="00AEEF"/>
                </a:solidFill>
              </a:rPr>
            </a:br>
            <a:endParaRPr lang="en-GB" dirty="0">
              <a:solidFill>
                <a:srgbClr val="00AEEF"/>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
        <p:nvSpPr>
          <p:cNvPr id="13" name="TextBox 12">
            <a:extLst>
              <a:ext uri="{FF2B5EF4-FFF2-40B4-BE49-F238E27FC236}">
                <a16:creationId xmlns:a16="http://schemas.microsoft.com/office/drawing/2014/main" id="{0EB01285-91DE-5747-83A5-F92B4C2D8D2E}"/>
              </a:ext>
            </a:extLst>
          </p:cNvPr>
          <p:cNvSpPr txBox="1"/>
          <p:nvPr/>
        </p:nvSpPr>
        <p:spPr>
          <a:xfrm>
            <a:off x="6196654" y="290423"/>
            <a:ext cx="4827903" cy="424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endParaRPr lang="en-GB" sz="2400" b="1" dirty="0">
              <a:solidFill>
                <a:srgbClr val="00AEEF"/>
              </a:solidFill>
            </a:endParaRPr>
          </a:p>
          <a:p>
            <a:r>
              <a:rPr lang="en-GB" sz="2400" b="1" dirty="0">
                <a:solidFill>
                  <a:srgbClr val="00AEEF"/>
                </a:solidFill>
              </a:rPr>
              <a:t>You could... </a:t>
            </a:r>
            <a:br>
              <a:rPr lang="en-GB" sz="2400" b="1" dirty="0">
                <a:solidFill>
                  <a:srgbClr val="00AEEF"/>
                </a:solidFill>
              </a:rPr>
            </a:br>
            <a:r>
              <a:rPr lang="en-GB" sz="2400" b="1" dirty="0">
                <a:solidFill>
                  <a:schemeClr val="tx1"/>
                </a:solidFill>
              </a:rPr>
              <a:t>create a self-care package</a:t>
            </a:r>
            <a:r>
              <a:rPr lang="en-GB" sz="2400" b="1" dirty="0">
                <a:solidFill>
                  <a:srgbClr val="00AEEF"/>
                </a:solidFill>
              </a:rPr>
              <a:t> </a:t>
            </a:r>
            <a:br>
              <a:rPr lang="en-GB" sz="2400" b="1" dirty="0">
                <a:solidFill>
                  <a:srgbClr val="00AEEF"/>
                </a:solidFill>
              </a:rPr>
            </a:br>
            <a:endParaRPr lang="en-GB" dirty="0"/>
          </a:p>
          <a:p>
            <a:r>
              <a:rPr lang="en-GB" sz="2400" b="1" dirty="0">
                <a:solidFill>
                  <a:srgbClr val="00AEEF"/>
                </a:solidFill>
              </a:rPr>
              <a:t>For young person Paavani Arora, from India, creating a ‘pocket pouch’ of calming items to turn to when she felt overwhelmed, helped her take charge of her mental health. </a:t>
            </a:r>
            <a:br>
              <a:rPr lang="en-GB" dirty="0"/>
            </a:br>
            <a:endParaRPr lang="en-GB"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pic>
        <p:nvPicPr>
          <p:cNvPr id="3" name="Picture 3">
            <a:extLst>
              <a:ext uri="{FF2B5EF4-FFF2-40B4-BE49-F238E27FC236}">
                <a16:creationId xmlns:a16="http://schemas.microsoft.com/office/drawing/2014/main" id="{6E4DAAA0-9567-4FD5-9EFC-621B6D38FAFB}"/>
              </a:ext>
            </a:extLst>
          </p:cNvPr>
          <p:cNvPicPr>
            <a:picLocks noChangeAspect="1"/>
          </p:cNvPicPr>
          <p:nvPr/>
        </p:nvPicPr>
        <p:blipFill rotWithShape="1">
          <a:blip r:embed="rId3"/>
          <a:srcRect l="19092" t="-874" r="27707" b="874"/>
          <a:stretch/>
        </p:blipFill>
        <p:spPr>
          <a:xfrm>
            <a:off x="-326" y="-175182"/>
            <a:ext cx="5626637" cy="7035849"/>
          </a:xfrm>
          <a:prstGeom prst="rect">
            <a:avLst/>
          </a:prstGeom>
        </p:spPr>
      </p:pic>
      <p:sp>
        <p:nvSpPr>
          <p:cNvPr id="4" name="©Unicef/Kiron">
            <a:extLst>
              <a:ext uri="{FF2B5EF4-FFF2-40B4-BE49-F238E27FC236}">
                <a16:creationId xmlns:a16="http://schemas.microsoft.com/office/drawing/2014/main" id="{DC8F8E75-EDC5-4CDB-A065-329138109B8A}"/>
              </a:ext>
            </a:extLst>
          </p:cNvPr>
          <p:cNvSpPr txBox="1"/>
          <p:nvPr/>
        </p:nvSpPr>
        <p:spPr>
          <a:xfrm>
            <a:off x="42657" y="6557540"/>
            <a:ext cx="1945683" cy="461661"/>
          </a:xfrm>
          <a:prstGeom prst="rect">
            <a:avLst/>
          </a:prstGeom>
          <a:ln w="12700">
            <a:miter lim="400000"/>
          </a:ln>
          <a:effectLst>
            <a:outerShdw blurRad="50800" dist="50800" dir="5400000" sx="147000" sy="147000" algn="ctr"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lvl1pPr>
              <a:defRPr sz="1200">
                <a:solidFill>
                  <a:srgbClr val="FFFFFF"/>
                </a:solidFill>
              </a:defRPr>
            </a:lvl1pPr>
          </a:lstStyle>
          <a:p>
            <a:r>
              <a:rPr dirty="0">
                <a:solidFill>
                  <a:schemeClr val="bg1"/>
                </a:solidFill>
                <a:effectLst>
                  <a:outerShdw blurRad="571500" dist="50800" dir="5400000" algn="ctr" rotWithShape="0">
                    <a:srgbClr val="000000">
                      <a:alpha val="97000"/>
                    </a:srgbClr>
                  </a:outerShdw>
                </a:effectLst>
              </a:rPr>
              <a:t>© </a:t>
            </a:r>
            <a:r>
              <a:rPr lang="en-GB" dirty="0" err="1">
                <a:effectLst>
                  <a:outerShdw blurRad="571500" dist="50800" dir="5400000" algn="ctr" rotWithShape="0">
                    <a:srgbClr val="000000">
                      <a:alpha val="97000"/>
                    </a:srgbClr>
                  </a:outerShdw>
                </a:effectLst>
              </a:rPr>
              <a:t>Unsplash</a:t>
            </a:r>
            <a:r>
              <a:rPr lang="en-GB" dirty="0">
                <a:effectLst>
                  <a:outerShdw blurRad="571500" dist="50800" dir="5400000" algn="ctr" rotWithShape="0">
                    <a:srgbClr val="000000">
                      <a:alpha val="97000"/>
                    </a:srgbClr>
                  </a:outerShdw>
                </a:effectLst>
              </a:rPr>
              <a:t>/Lina Trochez</a:t>
            </a:r>
          </a:p>
          <a:p>
            <a:endParaRPr dirty="0">
              <a:solidFill>
                <a:schemeClr val="bg1"/>
              </a:solidFill>
              <a:effectLst>
                <a:outerShdw blurRad="571500" dist="50800" dir="5400000" algn="ctr" rotWithShape="0">
                  <a:srgbClr val="000000">
                    <a:alpha val="97000"/>
                  </a:srgbClr>
                </a:outerShdw>
              </a:effectLst>
            </a:endParaRPr>
          </a:p>
        </p:txBody>
      </p:sp>
    </p:spTree>
    <p:extLst>
      <p:ext uri="{BB962C8B-B14F-4D97-AF65-F5344CB8AC3E}">
        <p14:creationId xmlns:p14="http://schemas.microsoft.com/office/powerpoint/2010/main" val="282862466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307321-E6DE-DC49-A7E4-F137F9A7398D}"/>
              </a:ext>
            </a:extLst>
          </p:cNvPr>
          <p:cNvSpPr txBox="1">
            <a:spLocks noGrp="1"/>
          </p:cNvSpPr>
          <p:nvPr>
            <p:ph type="title"/>
          </p:nvPr>
        </p:nvSpPr>
        <p:spPr>
          <a:xfrm>
            <a:off x="735556" y="830289"/>
            <a:ext cx="4163015" cy="2883086"/>
          </a:xfrm>
          <a:prstGeom prst="rect">
            <a:avLst/>
          </a:prstGeom>
        </p:spPr>
        <p:txBody>
          <a:bodyPr>
            <a:noAutofit/>
          </a:bodyPr>
          <a:lstStyle>
            <a:lvl1pPr defTabSz="576072">
              <a:defRPr sz="3000" spc="100"/>
            </a:lvl1pPr>
          </a:lstStyle>
          <a:p>
            <a:r>
              <a:rPr lang="en-GB" sz="2800" b="0" spc="0" dirty="0">
                <a:latin typeface="+mj-ea"/>
              </a:rPr>
              <a:t>“The most important thing that I learned was how to focus on the basics. Self-care doesn't mean big changes or tasks.” </a:t>
            </a:r>
            <a:endParaRPr lang="en-GB" sz="2800" b="0" cap="none" spc="0" dirty="0">
              <a:latin typeface="+mj-ea"/>
            </a:endParaRPr>
          </a:p>
        </p:txBody>
      </p:sp>
      <p:sp>
        <p:nvSpPr>
          <p:cNvPr id="8" name="Title 1">
            <a:extLst>
              <a:ext uri="{FF2B5EF4-FFF2-40B4-BE49-F238E27FC236}">
                <a16:creationId xmlns:a16="http://schemas.microsoft.com/office/drawing/2014/main" id="{0D990D7F-78B6-3142-89A3-C2B661DD38F0}"/>
              </a:ext>
            </a:extLst>
          </p:cNvPr>
          <p:cNvSpPr txBox="1">
            <a:spLocks/>
          </p:cNvSpPr>
          <p:nvPr/>
        </p:nvSpPr>
        <p:spPr>
          <a:xfrm>
            <a:off x="887956" y="4564143"/>
            <a:ext cx="4163015" cy="1145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Autofit/>
          </a:bodyPr>
          <a:lstStyle>
            <a:lvl1pPr marL="0" marR="0" indent="0" algn="l" defTabSz="576072" rtl="0" latinLnBrk="0">
              <a:lnSpc>
                <a:spcPct val="90000"/>
              </a:lnSpc>
              <a:spcBef>
                <a:spcPts val="0"/>
              </a:spcBef>
              <a:spcAft>
                <a:spcPts val="0"/>
              </a:spcAft>
              <a:buClrTx/>
              <a:buSzTx/>
              <a:buFontTx/>
              <a:buNone/>
              <a:tabLst/>
              <a:defRPr sz="30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r>
              <a:rPr lang="en-GB" sz="2800" b="0" spc="0" dirty="0">
                <a:latin typeface="+mj-ea"/>
              </a:rPr>
              <a:t>“The most important thing that I learned was how to focus on the basics. Self-care doesn't mean big changes or tasks.” </a:t>
            </a:r>
          </a:p>
        </p:txBody>
      </p:sp>
      <p:sp>
        <p:nvSpPr>
          <p:cNvPr id="2" name="TextBox 1">
            <a:extLst>
              <a:ext uri="{FF2B5EF4-FFF2-40B4-BE49-F238E27FC236}">
                <a16:creationId xmlns:a16="http://schemas.microsoft.com/office/drawing/2014/main" id="{EEE773CA-7B1F-6441-842A-9334CA3C85C1}"/>
              </a:ext>
            </a:extLst>
          </p:cNvPr>
          <p:cNvSpPr txBox="1"/>
          <p:nvPr/>
        </p:nvSpPr>
        <p:spPr>
          <a:xfrm>
            <a:off x="6196654" y="3713375"/>
            <a:ext cx="5449005" cy="2492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i="1" dirty="0">
                <a:solidFill>
                  <a:srgbClr val="00AEEF"/>
                </a:solidFill>
              </a:rPr>
              <a:t>“How are you, my friend? Not good? Don't forget that you have a free train ticket in your pocket. Come to the station of mental health and say ‘I am an amazing person!’ Do you hear this loud ‘Everything will be ok!’ sound? That means the train is coming! Get ready!"</a:t>
            </a:r>
            <a:br>
              <a:rPr lang="en-GB" sz="1600" i="1" dirty="0"/>
            </a:br>
            <a:endParaRPr lang="en-GB" sz="1600" i="1">
              <a:solidFill>
                <a:srgbClr val="00AEEF"/>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600" i="0" u="none" strike="noStrike" cap="none" spc="0" normalizeH="0" baseline="0" dirty="0">
              <a:ln>
                <a:noFill/>
              </a:ln>
              <a:solidFill>
                <a:srgbClr val="000000"/>
              </a:solidFill>
              <a:effectLst/>
              <a:uFillTx/>
              <a:latin typeface="+mj-lt"/>
              <a:ea typeface="+mj-ea"/>
              <a:cs typeface="+mj-cs"/>
              <a:sym typeface="Arial"/>
            </a:endParaRPr>
          </a:p>
        </p:txBody>
      </p:sp>
      <p:pic>
        <p:nvPicPr>
          <p:cNvPr id="1026" name="Picture 2" descr="illustration mental health eveyrthing will be ok train ">
            <a:extLst>
              <a:ext uri="{FF2B5EF4-FFF2-40B4-BE49-F238E27FC236}">
                <a16:creationId xmlns:a16="http://schemas.microsoft.com/office/drawing/2014/main" id="{0FADBF78-B5CB-C84C-8D70-2EB89A01AE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89" y="178650"/>
            <a:ext cx="6027711" cy="6027711"/>
          </a:xfrm>
          <a:prstGeom prst="rect">
            <a:avLst/>
          </a:prstGeom>
          <a:noFill/>
          <a:extLst>
            <a:ext uri="{909E8E84-426E-40DD-AFC4-6F175D3DCCD1}">
              <a14:hiddenFill xmlns:a14="http://schemas.microsoft.com/office/drawing/2010/main">
                <a:solidFill>
                  <a:srgbClr val="FFFFFF"/>
                </a:solidFill>
              </a14:hiddenFill>
            </a:ext>
          </a:extLst>
        </p:spPr>
      </p:pic>
      <p:sp>
        <p:nvSpPr>
          <p:cNvPr id="10" name="©Unicef/Kiron">
            <a:extLst>
              <a:ext uri="{FF2B5EF4-FFF2-40B4-BE49-F238E27FC236}">
                <a16:creationId xmlns:a16="http://schemas.microsoft.com/office/drawing/2014/main" id="{A323DE94-24E5-F14D-A83D-450A422F222F}"/>
              </a:ext>
            </a:extLst>
          </p:cNvPr>
          <p:cNvSpPr txBox="1"/>
          <p:nvPr/>
        </p:nvSpPr>
        <p:spPr>
          <a:xfrm>
            <a:off x="156593" y="6498929"/>
            <a:ext cx="1058940"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defRPr sz="1200">
                <a:solidFill>
                  <a:srgbClr val="FFFFFF"/>
                </a:solidFill>
              </a:defRPr>
            </a:lvl1pPr>
          </a:lstStyle>
          <a:p>
            <a:r>
              <a:rPr dirty="0">
                <a:solidFill>
                  <a:schemeClr val="tx1"/>
                </a:solidFill>
              </a:rPr>
              <a:t>© </a:t>
            </a:r>
            <a:r>
              <a:rPr lang="en-GB" err="1">
                <a:solidFill>
                  <a:schemeClr val="tx1"/>
                </a:solidFill>
              </a:rPr>
              <a:t>Aizat_noma</a:t>
            </a:r>
            <a:endParaRPr lang="en-US">
              <a:solidFill>
                <a:schemeClr val="tx1"/>
              </a:solidFill>
            </a:endParaRPr>
          </a:p>
        </p:txBody>
      </p:sp>
      <p:sp>
        <p:nvSpPr>
          <p:cNvPr id="13" name="TextBox 12">
            <a:extLst>
              <a:ext uri="{FF2B5EF4-FFF2-40B4-BE49-F238E27FC236}">
                <a16:creationId xmlns:a16="http://schemas.microsoft.com/office/drawing/2014/main" id="{0EB01285-91DE-5747-83A5-F92B4C2D8D2E}"/>
              </a:ext>
            </a:extLst>
          </p:cNvPr>
          <p:cNvSpPr txBox="1"/>
          <p:nvPr/>
        </p:nvSpPr>
        <p:spPr>
          <a:xfrm>
            <a:off x="6196654" y="405442"/>
            <a:ext cx="5172959" cy="360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endParaRPr lang="en-GB" sz="2400" b="1" dirty="0">
              <a:solidFill>
                <a:schemeClr val="tx1"/>
              </a:solidFill>
            </a:endParaRPr>
          </a:p>
          <a:p>
            <a:r>
              <a:rPr lang="en-GB" sz="2400" b="1" dirty="0">
                <a:solidFill>
                  <a:srgbClr val="00AEEF"/>
                </a:solidFill>
              </a:rPr>
              <a:t>You could...</a:t>
            </a:r>
            <a:br>
              <a:rPr lang="en-GB" sz="2400" b="1" dirty="0">
                <a:solidFill>
                  <a:srgbClr val="00AEEF"/>
                </a:solidFill>
              </a:rPr>
            </a:br>
            <a:r>
              <a:rPr lang="en-GB" sz="2400" b="1" dirty="0">
                <a:solidFill>
                  <a:schemeClr val="tx1"/>
                </a:solidFill>
              </a:rPr>
              <a:t>Climb aboard the train of </a:t>
            </a:r>
            <a:br>
              <a:rPr lang="en-GB" sz="2400" b="1" dirty="0">
                <a:solidFill>
                  <a:schemeClr val="tx1"/>
                </a:solidFill>
              </a:rPr>
            </a:br>
            <a:r>
              <a:rPr lang="en-GB" sz="2400" b="1" dirty="0">
                <a:solidFill>
                  <a:schemeClr val="tx1"/>
                </a:solidFill>
              </a:rPr>
              <a:t>self-care</a:t>
            </a:r>
            <a:endParaRPr lang="en-GB" dirty="0">
              <a:solidFill>
                <a:schemeClr val="tx1"/>
              </a:solidFill>
            </a:endParaRPr>
          </a:p>
          <a:p>
            <a:endParaRPr lang="en-GB" sz="2400" b="1" dirty="0">
              <a:solidFill>
                <a:srgbClr val="00AEEF"/>
              </a:solidFill>
            </a:endParaRPr>
          </a:p>
          <a:p>
            <a:r>
              <a:rPr lang="en-GB" sz="2400" b="1" dirty="0">
                <a:solidFill>
                  <a:srgbClr val="00AEEF"/>
                </a:solidFill>
              </a:rPr>
              <a:t>Young person Aizat Noma, from </a:t>
            </a:r>
            <a:r>
              <a:rPr lang="en-GB" sz="2400" b="1" dirty="0" err="1">
                <a:solidFill>
                  <a:srgbClr val="00AEEF"/>
                </a:solidFill>
              </a:rPr>
              <a:t>Krygyzstan</a:t>
            </a:r>
            <a:r>
              <a:rPr lang="en-GB" sz="2400" b="1" dirty="0">
                <a:solidFill>
                  <a:srgbClr val="00AEEF"/>
                </a:solidFill>
              </a:rPr>
              <a:t>, has an idea to create a ‘train’ of self-care. </a:t>
            </a:r>
            <a:br>
              <a:rPr lang="en-GB" dirty="0"/>
            </a:br>
            <a:endParaRPr lang="en-GB"/>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27273338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2F8513-496B-4587-B530-CF0AE4E4E9D7}"/>
              </a:ext>
            </a:extLst>
          </p:cNvPr>
          <p:cNvPicPr>
            <a:picLocks noChangeAspect="1"/>
          </p:cNvPicPr>
          <p:nvPr/>
        </p:nvPicPr>
        <p:blipFill>
          <a:blip r:embed="rId3"/>
          <a:stretch>
            <a:fillRect/>
          </a:stretch>
        </p:blipFill>
        <p:spPr>
          <a:xfrm>
            <a:off x="2721" y="-1200150"/>
            <a:ext cx="12186557" cy="8101692"/>
          </a:xfrm>
          <a:prstGeom prst="rect">
            <a:avLst/>
          </a:prstGeom>
        </p:spPr>
      </p:pic>
      <p:sp>
        <p:nvSpPr>
          <p:cNvPr id="10" name="Title 1">
            <a:extLst>
              <a:ext uri="{FF2B5EF4-FFF2-40B4-BE49-F238E27FC236}">
                <a16:creationId xmlns:a16="http://schemas.microsoft.com/office/drawing/2014/main" id="{E8F6DB34-EB77-AF4A-A8FA-22E5DA3BB620}"/>
              </a:ext>
            </a:extLst>
          </p:cNvPr>
          <p:cNvSpPr txBox="1">
            <a:spLocks/>
          </p:cNvSpPr>
          <p:nvPr/>
        </p:nvSpPr>
        <p:spPr>
          <a:xfrm>
            <a:off x="458741" y="4295345"/>
            <a:ext cx="276815" cy="41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Autofit/>
          </a:bodyPr>
          <a:lstStyle>
            <a:lvl1pPr marL="0" marR="0" indent="0" algn="l" defTabSz="576072" rtl="0" latinLnBrk="0">
              <a:lnSpc>
                <a:spcPct val="90000"/>
              </a:lnSpc>
              <a:spcBef>
                <a:spcPts val="0"/>
              </a:spcBef>
              <a:spcAft>
                <a:spcPts val="0"/>
              </a:spcAft>
              <a:buClrTx/>
              <a:buSzTx/>
              <a:buFontTx/>
              <a:buNone/>
              <a:tabLst/>
              <a:defRPr sz="30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r>
              <a:rPr lang="en-GB" sz="2800" b="0" spc="0" dirty="0">
                <a:latin typeface="+mj-ea"/>
              </a:rPr>
              <a:t>“</a:t>
            </a:r>
          </a:p>
        </p:txBody>
      </p:sp>
      <p:pic>
        <p:nvPicPr>
          <p:cNvPr id="13" name="Picture 12" descr="A picture containing drawing&#10;&#10;Description automatically generated">
            <a:extLst>
              <a:ext uri="{FF2B5EF4-FFF2-40B4-BE49-F238E27FC236}">
                <a16:creationId xmlns:a16="http://schemas.microsoft.com/office/drawing/2014/main" id="{2B80BDFD-3EB5-BC4A-B31F-7B42DBFF8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8800" y="5999403"/>
            <a:ext cx="5083200" cy="858597"/>
          </a:xfrm>
          <a:prstGeom prst="rect">
            <a:avLst/>
          </a:prstGeom>
        </p:spPr>
      </p:pic>
      <p:sp>
        <p:nvSpPr>
          <p:cNvPr id="14" name="©Unicef/Kiron">
            <a:extLst>
              <a:ext uri="{FF2B5EF4-FFF2-40B4-BE49-F238E27FC236}">
                <a16:creationId xmlns:a16="http://schemas.microsoft.com/office/drawing/2014/main" id="{14D94625-CB9A-364B-923F-9FED241B4DAC}"/>
              </a:ext>
            </a:extLst>
          </p:cNvPr>
          <p:cNvSpPr txBox="1"/>
          <p:nvPr/>
        </p:nvSpPr>
        <p:spPr>
          <a:xfrm>
            <a:off x="67238" y="6618992"/>
            <a:ext cx="1650716" cy="461661"/>
          </a:xfrm>
          <a:prstGeom prst="rect">
            <a:avLst/>
          </a:prstGeom>
          <a:ln w="12700">
            <a:miter lim="400000"/>
          </a:ln>
          <a:effectLst>
            <a:outerShdw blurRad="50800" dist="50800" dir="5400000" sx="147000" sy="147000" algn="ctr"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a:defRPr sz="1200">
                <a:solidFill>
                  <a:srgbClr val="FFFFFF"/>
                </a:solidFill>
              </a:defRPr>
            </a:lvl1pPr>
          </a:lstStyle>
          <a:p>
            <a:r>
              <a:rPr dirty="0">
                <a:solidFill>
                  <a:schemeClr val="bg1"/>
                </a:solidFill>
                <a:effectLst>
                  <a:outerShdw blurRad="571500" dist="50800" dir="5400000" algn="ctr" rotWithShape="0">
                    <a:srgbClr val="000000">
                      <a:alpha val="97000"/>
                    </a:srgbClr>
                  </a:outerShdw>
                </a:effectLst>
              </a:rPr>
              <a:t>© </a:t>
            </a:r>
            <a:r>
              <a:rPr lang="en-GB" dirty="0">
                <a:effectLst>
                  <a:outerShdw blurRad="571500" dist="50800" dir="5400000" algn="ctr" rotWithShape="0">
                    <a:srgbClr val="000000">
                      <a:alpha val="97000"/>
                    </a:srgbClr>
                  </a:outerShdw>
                </a:effectLst>
              </a:rPr>
              <a:t>UNICEF/Dawe</a:t>
            </a:r>
          </a:p>
          <a:p>
            <a:endParaRPr dirty="0">
              <a:solidFill>
                <a:schemeClr val="bg1"/>
              </a:solidFill>
              <a:effectLst>
                <a:outerShdw blurRad="571500" dist="50800" dir="5400000" algn="ctr" rotWithShape="0">
                  <a:srgbClr val="000000">
                    <a:alpha val="97000"/>
                  </a:srgbClr>
                </a:outerShdw>
              </a:effectLst>
            </a:endParaRPr>
          </a:p>
        </p:txBody>
      </p:sp>
      <p:sp>
        <p:nvSpPr>
          <p:cNvPr id="15" name="Rectangle">
            <a:extLst>
              <a:ext uri="{FF2B5EF4-FFF2-40B4-BE49-F238E27FC236}">
                <a16:creationId xmlns:a16="http://schemas.microsoft.com/office/drawing/2014/main" id="{E3C5BF5B-5FB5-374D-BEC7-DEB0F13935C6}"/>
              </a:ext>
            </a:extLst>
          </p:cNvPr>
          <p:cNvSpPr/>
          <p:nvPr/>
        </p:nvSpPr>
        <p:spPr>
          <a:xfrm>
            <a:off x="-1" y="4295345"/>
            <a:ext cx="7875039" cy="1422755"/>
          </a:xfrm>
          <a:prstGeom prst="rect">
            <a:avLst/>
          </a:prstGeom>
          <a:solidFill>
            <a:srgbClr val="000000"/>
          </a:solidFill>
          <a:ln w="12700">
            <a:miter lim="400000"/>
          </a:ln>
        </p:spPr>
        <p:txBody>
          <a:bodyPr lIns="45718" tIns="45718" rIns="45718" bIns="45718" anchor="ctr"/>
          <a:lstStyle/>
          <a:p>
            <a:endParaRPr/>
          </a:p>
        </p:txBody>
      </p:sp>
      <p:sp>
        <p:nvSpPr>
          <p:cNvPr id="16" name="Part 2A: It’s My Right – Activity Quiz">
            <a:extLst>
              <a:ext uri="{FF2B5EF4-FFF2-40B4-BE49-F238E27FC236}">
                <a16:creationId xmlns:a16="http://schemas.microsoft.com/office/drawing/2014/main" id="{1C2FA76F-B40E-9F42-BA13-202723CD86F3}"/>
              </a:ext>
            </a:extLst>
          </p:cNvPr>
          <p:cNvSpPr txBox="1"/>
          <p:nvPr/>
        </p:nvSpPr>
        <p:spPr>
          <a:xfrm>
            <a:off x="61552" y="4348301"/>
            <a:ext cx="7813486" cy="136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dirty="0"/>
              <a:t>What tools do you have to manage your emotions?</a:t>
            </a:r>
          </a:p>
        </p:txBody>
      </p:sp>
    </p:spTree>
    <p:extLst>
      <p:ext uri="{BB962C8B-B14F-4D97-AF65-F5344CB8AC3E}">
        <p14:creationId xmlns:p14="http://schemas.microsoft.com/office/powerpoint/2010/main" val="311250075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AFCC1F6F-C1ED-124C-80E3-1C81BB54A5C0}"/>
              </a:ext>
            </a:extLst>
          </p:cNvPr>
          <p:cNvPicPr>
            <a:picLocks noChangeAspect="1"/>
          </p:cNvPicPr>
          <p:nvPr/>
        </p:nvPicPr>
        <p:blipFill rotWithShape="1">
          <a:blip r:embed="rId3">
            <a:extLst>
              <a:ext uri="{28A0092B-C50C-407E-A947-70E740481C1C}">
                <a14:useLocalDpi xmlns:a14="http://schemas.microsoft.com/office/drawing/2010/main" val="0"/>
              </a:ext>
            </a:extLst>
          </a:blip>
          <a:srcRect l="-212" t="15494"/>
          <a:stretch/>
        </p:blipFill>
        <p:spPr>
          <a:xfrm>
            <a:off x="-110612" y="-61451"/>
            <a:ext cx="12297180" cy="6919451"/>
          </a:xfrm>
          <a:prstGeom prst="rect">
            <a:avLst/>
          </a:prstGeom>
        </p:spPr>
      </p:pic>
      <p:sp>
        <p:nvSpPr>
          <p:cNvPr id="82" name="Rectangle"/>
          <p:cNvSpPr/>
          <p:nvPr/>
        </p:nvSpPr>
        <p:spPr>
          <a:xfrm>
            <a:off x="-1" y="4961844"/>
            <a:ext cx="10429875" cy="1422755"/>
          </a:xfrm>
          <a:prstGeom prst="rect">
            <a:avLst/>
          </a:prstGeom>
          <a:solidFill>
            <a:srgbClr val="00AEEF"/>
          </a:solidFill>
          <a:ln w="12700">
            <a:miter lim="400000"/>
          </a:ln>
        </p:spPr>
        <p:txBody>
          <a:bodyPr lIns="45718" tIns="45718" rIns="45718" bIns="45718" anchor="ctr"/>
          <a:lstStyle/>
          <a:p>
            <a:endParaRPr/>
          </a:p>
        </p:txBody>
      </p:sp>
      <p:sp>
        <p:nvSpPr>
          <p:cNvPr id="11" name="©Unicef/Kiron">
            <a:extLst>
              <a:ext uri="{FF2B5EF4-FFF2-40B4-BE49-F238E27FC236}">
                <a16:creationId xmlns:a16="http://schemas.microsoft.com/office/drawing/2014/main" id="{2C920568-D63A-6B49-AD30-A35CDEED0FEF}"/>
              </a:ext>
            </a:extLst>
          </p:cNvPr>
          <p:cNvSpPr txBox="1"/>
          <p:nvPr/>
        </p:nvSpPr>
        <p:spPr>
          <a:xfrm>
            <a:off x="10728781" y="114778"/>
            <a:ext cx="1256109"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FFFFFF"/>
                </a:solidFill>
              </a:defRPr>
            </a:lvl1pPr>
          </a:lstStyle>
          <a:p>
            <a:r>
              <a:rPr dirty="0">
                <a:solidFill>
                  <a:schemeClr val="bg1"/>
                </a:solidFill>
              </a:rPr>
              <a:t>© </a:t>
            </a:r>
            <a:r>
              <a:rPr lang="en-GB" dirty="0">
                <a:solidFill>
                  <a:schemeClr val="bg1"/>
                </a:solidFill>
              </a:rPr>
              <a:t>UNICEF/Dawe</a:t>
            </a:r>
            <a:endParaRPr dirty="0">
              <a:solidFill>
                <a:schemeClr val="bg1"/>
              </a:solidFill>
            </a:endParaRPr>
          </a:p>
        </p:txBody>
      </p:sp>
      <p:sp>
        <p:nvSpPr>
          <p:cNvPr id="10" name="Part 2A: It’s My Right – Activity Quiz">
            <a:extLst>
              <a:ext uri="{FF2B5EF4-FFF2-40B4-BE49-F238E27FC236}">
                <a16:creationId xmlns:a16="http://schemas.microsoft.com/office/drawing/2014/main" id="{9BE5D626-CA9F-3045-B7FB-5C566A87558E}"/>
              </a:ext>
            </a:extLst>
          </p:cNvPr>
          <p:cNvSpPr txBox="1"/>
          <p:nvPr/>
        </p:nvSpPr>
        <p:spPr>
          <a:xfrm>
            <a:off x="61551" y="5014800"/>
            <a:ext cx="9996849" cy="136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dirty="0"/>
              <a:t>‘Health Uncovered’ – safe conversations with </a:t>
            </a:r>
            <a:r>
              <a:rPr lang="en-GB" dirty="0" err="1"/>
              <a:t>Cel</a:t>
            </a:r>
            <a:r>
              <a:rPr lang="en-GB" dirty="0"/>
              <a:t> Spellman</a:t>
            </a:r>
          </a:p>
        </p:txBody>
      </p:sp>
    </p:spTree>
    <p:extLst>
      <p:ext uri="{BB962C8B-B14F-4D97-AF65-F5344CB8AC3E}">
        <p14:creationId xmlns:p14="http://schemas.microsoft.com/office/powerpoint/2010/main" val="22048922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86684D68-AF1F-0847-A859-9E8337D554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6">
            <a:extLst>
              <a:ext uri="{FF2B5EF4-FFF2-40B4-BE49-F238E27FC236}">
                <a16:creationId xmlns:a16="http://schemas.microsoft.com/office/drawing/2014/main" id="{37F41678-6153-F947-A19C-001AFFAB4CF8}"/>
              </a:ext>
            </a:extLst>
          </p:cNvPr>
          <p:cNvSpPr>
            <a:spLocks noGrp="1"/>
          </p:cNvSpPr>
          <p:nvPr>
            <p:ph type="title"/>
          </p:nvPr>
        </p:nvSpPr>
        <p:spPr>
          <a:xfrm>
            <a:off x="687387" y="894270"/>
            <a:ext cx="7504891" cy="1233476"/>
          </a:xfrm>
        </p:spPr>
        <p:txBody>
          <a:bodyPr>
            <a:normAutofit/>
          </a:bodyPr>
          <a:lstStyle/>
          <a:p>
            <a:r>
              <a:rPr lang="en-US" sz="3600" dirty="0"/>
              <a:t>WHAT DID YOU THINK?</a:t>
            </a:r>
          </a:p>
        </p:txBody>
      </p:sp>
      <p:sp>
        <p:nvSpPr>
          <p:cNvPr id="15" name="Straight Connector 14">
            <a:extLst>
              <a:ext uri="{FF2B5EF4-FFF2-40B4-BE49-F238E27FC236}">
                <a16:creationId xmlns:a16="http://schemas.microsoft.com/office/drawing/2014/main" id="{CC9CD091-2178-224D-8C30-1F61D76976DE}"/>
              </a:ext>
            </a:extLst>
          </p:cNvPr>
          <p:cNvSpPr/>
          <p:nvPr/>
        </p:nvSpPr>
        <p:spPr>
          <a:xfrm flipV="1">
            <a:off x="0" y="2226452"/>
            <a:ext cx="12192000" cy="0"/>
          </a:xfrm>
          <a:prstGeom prst="line">
            <a:avLst/>
          </a:prstGeom>
          <a:ln w="44450">
            <a:solidFill>
              <a:srgbClr val="00AEEF"/>
            </a:solidFill>
            <a:prstDash val="lgDash"/>
            <a:miter/>
          </a:ln>
        </p:spPr>
        <p:txBody>
          <a:bodyPr lIns="45718" tIns="45718" rIns="45718" bIns="45718"/>
          <a:lstStyle/>
          <a:p>
            <a:endParaRPr/>
          </a:p>
        </p:txBody>
      </p:sp>
      <p:sp>
        <p:nvSpPr>
          <p:cNvPr id="16" name="Every child has the right to express their views, feelings and wishes in all matters affecting them, and to have their views considered and taken seriously. This right applies at all times, for example, during immigration proceedings, housing decisions o">
            <a:extLst>
              <a:ext uri="{FF2B5EF4-FFF2-40B4-BE49-F238E27FC236}">
                <a16:creationId xmlns:a16="http://schemas.microsoft.com/office/drawing/2014/main" id="{16CDB26A-DD92-9B47-B479-D645C95DE6BA}"/>
              </a:ext>
            </a:extLst>
          </p:cNvPr>
          <p:cNvSpPr txBox="1">
            <a:spLocks noGrp="1"/>
          </p:cNvSpPr>
          <p:nvPr>
            <p:ph type="body" sz="half" idx="1"/>
          </p:nvPr>
        </p:nvSpPr>
        <p:spPr>
          <a:xfrm>
            <a:off x="687387" y="2732141"/>
            <a:ext cx="11346800" cy="2383343"/>
          </a:xfrm>
          <a:prstGeom prst="rect">
            <a:avLst/>
          </a:prstGeom>
          <a:noFill/>
        </p:spPr>
        <p:txBody>
          <a:bodyPr lIns="45718" tIns="45718" rIns="45718" bIns="45718" anchor="t">
            <a:normAutofit/>
          </a:bodyPr>
          <a:lstStyle>
            <a:lvl1pPr marL="0" indent="0">
              <a:lnSpc>
                <a:spcPct val="110000"/>
              </a:lnSpc>
              <a:buSzTx/>
              <a:buNone/>
              <a:defRPr sz="2600">
                <a:solidFill>
                  <a:srgbClr val="FFFFFF"/>
                </a:solidFill>
                <a:latin typeface="+mj-lt"/>
                <a:ea typeface="+mj-ea"/>
                <a:cs typeface="+mj-cs"/>
                <a:sym typeface="Arial"/>
              </a:defRPr>
            </a:lvl1pPr>
          </a:lstStyle>
          <a:p>
            <a:pPr marL="571500" indent="-571500">
              <a:lnSpc>
                <a:spcPct val="100000"/>
              </a:lnSpc>
              <a:spcAft>
                <a:spcPts val="600"/>
              </a:spcAft>
              <a:buClr>
                <a:schemeClr val="tx1"/>
              </a:buClr>
              <a:buFont typeface="Arial" panose="020B0604020202020204" pitchFamily="34" charset="0"/>
              <a:buChar char="•"/>
            </a:pPr>
            <a:r>
              <a:rPr lang="en-GB" sz="2400" dirty="0">
                <a:solidFill>
                  <a:schemeClr val="tx1"/>
                </a:solidFill>
              </a:rPr>
              <a:t>Name </a:t>
            </a:r>
            <a:r>
              <a:rPr lang="en-GB" sz="2400" b="1" dirty="0">
                <a:solidFill>
                  <a:schemeClr val="tx1"/>
                </a:solidFill>
              </a:rPr>
              <a:t>two</a:t>
            </a:r>
            <a:r>
              <a:rPr lang="en-GB" sz="2400" dirty="0">
                <a:solidFill>
                  <a:schemeClr val="tx1"/>
                </a:solidFill>
              </a:rPr>
              <a:t> things you learned.</a:t>
            </a:r>
          </a:p>
          <a:p>
            <a:pPr marL="571500" indent="-571500">
              <a:lnSpc>
                <a:spcPct val="100000"/>
              </a:lnSpc>
              <a:spcAft>
                <a:spcPts val="600"/>
              </a:spcAft>
              <a:buClr>
                <a:schemeClr val="tx1"/>
              </a:buClr>
              <a:buFont typeface="Arial" panose="020B0604020202020204" pitchFamily="34" charset="0"/>
              <a:buChar char="•"/>
            </a:pPr>
            <a:r>
              <a:rPr lang="en-GB" sz="2400" dirty="0">
                <a:solidFill>
                  <a:schemeClr val="tx1"/>
                </a:solidFill>
              </a:rPr>
              <a:t>Name </a:t>
            </a:r>
            <a:r>
              <a:rPr lang="en-GB" sz="2400" b="1" dirty="0">
                <a:solidFill>
                  <a:schemeClr val="tx1"/>
                </a:solidFill>
              </a:rPr>
              <a:t>one</a:t>
            </a:r>
            <a:r>
              <a:rPr lang="en-GB" sz="2400" dirty="0">
                <a:solidFill>
                  <a:schemeClr val="tx1"/>
                </a:solidFill>
              </a:rPr>
              <a:t> thing you would like to learn more about.</a:t>
            </a:r>
          </a:p>
          <a:p>
            <a:pPr marL="571500" indent="-571500">
              <a:lnSpc>
                <a:spcPct val="100000"/>
              </a:lnSpc>
              <a:spcAft>
                <a:spcPts val="600"/>
              </a:spcAft>
              <a:buClr>
                <a:schemeClr val="tx1"/>
              </a:buClr>
              <a:buFont typeface="Arial" panose="020B0604020202020204" pitchFamily="34" charset="0"/>
              <a:buChar char="•"/>
            </a:pPr>
            <a:r>
              <a:rPr lang="en-GB" sz="2400" dirty="0">
                <a:solidFill>
                  <a:schemeClr val="tx1"/>
                </a:solidFill>
              </a:rPr>
              <a:t>What surprised you?</a:t>
            </a:r>
          </a:p>
          <a:p>
            <a:pPr marL="571500" indent="-571500">
              <a:lnSpc>
                <a:spcPct val="100000"/>
              </a:lnSpc>
              <a:spcAft>
                <a:spcPts val="600"/>
              </a:spcAft>
              <a:buClr>
                <a:schemeClr val="tx1"/>
              </a:buClr>
              <a:buFont typeface="Arial" panose="020B0604020202020204" pitchFamily="34" charset="0"/>
              <a:buChar char="•"/>
            </a:pPr>
            <a:r>
              <a:rPr lang="en-GB" sz="2400" dirty="0">
                <a:solidFill>
                  <a:schemeClr val="tx1"/>
                </a:solidFill>
              </a:rPr>
              <a:t>Would you feel comfortable sharing your story on a podcast? Why or why not?</a:t>
            </a:r>
          </a:p>
        </p:txBody>
      </p:sp>
    </p:spTree>
    <p:extLst>
      <p:ext uri="{BB962C8B-B14F-4D97-AF65-F5344CB8AC3E}">
        <p14:creationId xmlns:p14="http://schemas.microsoft.com/office/powerpoint/2010/main" val="329399645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302</TotalTime>
  <Words>1401</Words>
  <Application>Microsoft Office PowerPoint</Application>
  <PresentationFormat>Widescreen</PresentationFormat>
  <Paragraphs>86</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If you roll a… 1 …Share something that makes you feel anxious. 2 …Share something you like to do when you feel worried or scared     that helps you feel better. 3 …Share a feeling that you have a hard time shifting out of. 4 …Share one way the COVID-19 pandemic lockdowns made you   feel. 5 …Share something that makes you feel safe. 6 …Share the name of someone you trust to talk to about your      feelings.</vt:lpstr>
      <vt:lpstr>PowerPoint Presentation</vt:lpstr>
      <vt:lpstr>PowerPoint Presentation</vt:lpstr>
      <vt:lpstr>PowerPoint Presentation</vt:lpstr>
      <vt:lpstr>“The most important thing that I learned was how to focus on the basics. Self-care doesn't mean big changes or tasks.” </vt:lpstr>
      <vt:lpstr>PowerPoint Presentation</vt:lpstr>
      <vt:lpstr>PowerPoint Presentation</vt:lpstr>
      <vt:lpstr>WHAT DID YOU THINK?</vt:lpstr>
      <vt:lpstr> Top tips  1. Narrow down your topic.  What will make it interesting and helpful for listeners? It must be safe for participants to discuss.  2. Choose your interviewee(s): Do you know an expert? Does a friend or peer have an interesting story? Get consent to share.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Jessica Bool</cp:lastModifiedBy>
  <cp:revision>156</cp:revision>
  <dcterms:modified xsi:type="dcterms:W3CDTF">2021-08-30T09:35:56Z</dcterms:modified>
</cp:coreProperties>
</file>