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90" r:id="rId3"/>
    <p:sldId id="258" r:id="rId4"/>
    <p:sldId id="291" r:id="rId5"/>
    <p:sldId id="259" r:id="rId6"/>
    <p:sldId id="284" r:id="rId7"/>
    <p:sldId id="285" r:id="rId8"/>
    <p:sldId id="286" r:id="rId9"/>
    <p:sldId id="287" r:id="rId10"/>
    <p:sldId id="288" r:id="rId11"/>
    <p:sldId id="282" r:id="rId12"/>
    <p:sldId id="292"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CE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7BB8C-33EE-4DBB-97EF-8E03FB6749CB}" v="129" dt="2021-11-08T16:03:39.147"/>
    <p1510:client id="{098F3A8B-E23E-44C6-9AB7-4B5A45BCCD9D}" v="177" dt="2021-11-05T15:01:48.195"/>
    <p1510:client id="{1CEA8380-C300-462E-861D-5866C624FAA6}" v="98" dt="2021-11-05T12:59:15.863"/>
    <p1510:client id="{37FD1354-7BBD-4090-A147-C3F9C5FFFB81}" v="3" dt="2021-11-09T15:07:32.008"/>
    <p1510:client id="{5467F546-26BE-4C2F-A568-2A9D7F8C756D}" v="761" dt="2021-11-05T11:37:35.017"/>
    <p1510:client id="{5B0402EA-074C-4E71-AEAA-BBB29071C8DA}" v="2" dt="2021-11-08T14:24:09.890"/>
    <p1510:client id="{5E1DF0C9-B06C-412E-B4E9-2537F8BC5B91}" v="5" dt="2021-11-09T15:06:24.753"/>
    <p1510:client id="{D88F95C4-BA02-4849-982B-A197DC07F1EA}" v="5" dt="2021-11-08T13:55:57.207"/>
    <p1510:client id="{EA2577BA-97F6-4FE5-8E0D-C1676800656F}" v="43" dt="2021-11-09T15:04:51.928"/>
    <p1510:client id="{F4331831-0B64-4E9A-955C-B34DB374EFE6}" v="2" dt="2021-11-08T13:27:42.081"/>
    <p1510:client id="{F51CC8E6-707A-4CFA-BDE6-AB5D654DC03A}" v="2" dt="2021-11-08T14:45:46.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4" autoAdjust="0"/>
    <p:restoredTop sz="93792" autoAdjust="0"/>
  </p:normalViewPr>
  <p:slideViewPr>
    <p:cSldViewPr snapToGrid="0">
      <p:cViewPr varScale="1">
        <p:scale>
          <a:sx n="62" d="100"/>
          <a:sy n="62" d="100"/>
        </p:scale>
        <p:origin x="588"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ana Juhasova" userId="pug63gakqHhUKCblM6dKftwFImXt0SaHY6Q/zF0jifQ=" providerId="None" clId="Web-{5467F546-26BE-4C2F-A568-2A9D7F8C756D}"/>
    <pc:docChg chg="modSld">
      <pc:chgData name="Romana Juhasova" userId="pug63gakqHhUKCblM6dKftwFImXt0SaHY6Q/zF0jifQ=" providerId="None" clId="Web-{5467F546-26BE-4C2F-A568-2A9D7F8C756D}" dt="2021-11-05T11:37:35.017" v="525" actId="20577"/>
      <pc:docMkLst>
        <pc:docMk/>
      </pc:docMkLst>
      <pc:sldChg chg="modSp">
        <pc:chgData name="Romana Juhasova" userId="pug63gakqHhUKCblM6dKftwFImXt0SaHY6Q/zF0jifQ=" providerId="None" clId="Web-{5467F546-26BE-4C2F-A568-2A9D7F8C756D}" dt="2021-11-05T10:39:27.442" v="49"/>
        <pc:sldMkLst>
          <pc:docMk/>
          <pc:sldMk cId="250076512" sldId="258"/>
        </pc:sldMkLst>
        <pc:spChg chg="mod">
          <ac:chgData name="Romana Juhasova" userId="pug63gakqHhUKCblM6dKftwFImXt0SaHY6Q/zF0jifQ=" providerId="None" clId="Web-{5467F546-26BE-4C2F-A568-2A9D7F8C756D}" dt="2021-11-05T10:37:31.373" v="48" actId="20577"/>
          <ac:spMkLst>
            <pc:docMk/>
            <pc:sldMk cId="250076512" sldId="258"/>
            <ac:spMk id="4" creationId="{912E3953-F276-4DEC-93F8-DD02F352CBC3}"/>
          </ac:spMkLst>
        </pc:spChg>
        <pc:spChg chg="mod">
          <ac:chgData name="Romana Juhasova" userId="pug63gakqHhUKCblM6dKftwFImXt0SaHY6Q/zF0jifQ=" providerId="None" clId="Web-{5467F546-26BE-4C2F-A568-2A9D7F8C756D}" dt="2021-11-05T10:39:27.442" v="49"/>
          <ac:spMkLst>
            <pc:docMk/>
            <pc:sldMk cId="250076512" sldId="258"/>
            <ac:spMk id="13" creationId="{8AC9EF96-D35D-4BA1-997A-F63BC93C2D43}"/>
          </ac:spMkLst>
        </pc:spChg>
      </pc:sldChg>
      <pc:sldChg chg="modSp">
        <pc:chgData name="Romana Juhasova" userId="pug63gakqHhUKCblM6dKftwFImXt0SaHY6Q/zF0jifQ=" providerId="None" clId="Web-{5467F546-26BE-4C2F-A568-2A9D7F8C756D}" dt="2021-11-05T10:50:17.195" v="141" actId="20577"/>
        <pc:sldMkLst>
          <pc:docMk/>
          <pc:sldMk cId="3686444004" sldId="259"/>
        </pc:sldMkLst>
        <pc:spChg chg="mod">
          <ac:chgData name="Romana Juhasova" userId="pug63gakqHhUKCblM6dKftwFImXt0SaHY6Q/zF0jifQ=" providerId="None" clId="Web-{5467F546-26BE-4C2F-A568-2A9D7F8C756D}" dt="2021-11-05T10:50:17.195" v="141" actId="20577"/>
          <ac:spMkLst>
            <pc:docMk/>
            <pc:sldMk cId="3686444004" sldId="259"/>
            <ac:spMk id="5" creationId="{13227B2E-B5C9-407F-BBFD-D529411BB157}"/>
          </ac:spMkLst>
        </pc:spChg>
      </pc:sldChg>
      <pc:sldChg chg="addSp delSp modSp delAnim">
        <pc:chgData name="Romana Juhasova" userId="pug63gakqHhUKCblM6dKftwFImXt0SaHY6Q/zF0jifQ=" providerId="None" clId="Web-{5467F546-26BE-4C2F-A568-2A9D7F8C756D}" dt="2021-11-05T11:37:35.017" v="525" actId="20577"/>
        <pc:sldMkLst>
          <pc:docMk/>
          <pc:sldMk cId="1301578224" sldId="282"/>
        </pc:sldMkLst>
        <pc:spChg chg="mod">
          <ac:chgData name="Romana Juhasova" userId="pug63gakqHhUKCblM6dKftwFImXt0SaHY6Q/zF0jifQ=" providerId="None" clId="Web-{5467F546-26BE-4C2F-A568-2A9D7F8C756D}" dt="2021-11-05T11:36:43.030" v="516" actId="20577"/>
          <ac:spMkLst>
            <pc:docMk/>
            <pc:sldMk cId="1301578224" sldId="282"/>
            <ac:spMk id="3" creationId="{C94CE389-9D11-47DF-9821-9F9A7B430BA2}"/>
          </ac:spMkLst>
        </pc:spChg>
        <pc:spChg chg="del">
          <ac:chgData name="Romana Juhasova" userId="pug63gakqHhUKCblM6dKftwFImXt0SaHY6Q/zF0jifQ=" providerId="None" clId="Web-{5467F546-26BE-4C2F-A568-2A9D7F8C756D}" dt="2021-11-05T11:32:21.594" v="480"/>
          <ac:spMkLst>
            <pc:docMk/>
            <pc:sldMk cId="1301578224" sldId="282"/>
            <ac:spMk id="6" creationId="{2B66D34B-8B4E-456D-9D98-F73A76E8EA68}"/>
          </ac:spMkLst>
        </pc:spChg>
        <pc:spChg chg="add mod">
          <ac:chgData name="Romana Juhasova" userId="pug63gakqHhUKCblM6dKftwFImXt0SaHY6Q/zF0jifQ=" providerId="None" clId="Web-{5467F546-26BE-4C2F-A568-2A9D7F8C756D}" dt="2021-11-05T11:37:35.017" v="525" actId="20577"/>
          <ac:spMkLst>
            <pc:docMk/>
            <pc:sldMk cId="1301578224" sldId="282"/>
            <ac:spMk id="7" creationId="{F6A47AAC-F5A3-487B-93A3-93EB9E674ACD}"/>
          </ac:spMkLst>
        </pc:spChg>
        <pc:picChg chg="del">
          <ac:chgData name="Romana Juhasova" userId="pug63gakqHhUKCblM6dKftwFImXt0SaHY6Q/zF0jifQ=" providerId="None" clId="Web-{5467F546-26BE-4C2F-A568-2A9D7F8C756D}" dt="2021-11-05T11:32:24.235" v="481"/>
          <ac:picMkLst>
            <pc:docMk/>
            <pc:sldMk cId="1301578224" sldId="282"/>
            <ac:picMk id="4" creationId="{D456A87C-1BF1-4911-95E5-728ECA1B56D2}"/>
          </ac:picMkLst>
        </pc:picChg>
        <pc:picChg chg="del">
          <ac:chgData name="Romana Juhasova" userId="pug63gakqHhUKCblM6dKftwFImXt0SaHY6Q/zF0jifQ=" providerId="None" clId="Web-{5467F546-26BE-4C2F-A568-2A9D7F8C756D}" dt="2021-11-05T11:32:19.907" v="479"/>
          <ac:picMkLst>
            <pc:docMk/>
            <pc:sldMk cId="1301578224" sldId="282"/>
            <ac:picMk id="5" creationId="{AE9F9E95-810F-49FF-A8C4-6B0DA555C7D6}"/>
          </ac:picMkLst>
        </pc:picChg>
        <pc:picChg chg="add mod">
          <ac:chgData name="Romana Juhasova" userId="pug63gakqHhUKCblM6dKftwFImXt0SaHY6Q/zF0jifQ=" providerId="None" clId="Web-{5467F546-26BE-4C2F-A568-2A9D7F8C756D}" dt="2021-11-05T11:36:55.890" v="519" actId="1076"/>
          <ac:picMkLst>
            <pc:docMk/>
            <pc:sldMk cId="1301578224" sldId="282"/>
            <ac:picMk id="8" creationId="{F1AEC46F-27DD-4AEB-A5BA-7F85A5DD7594}"/>
          </ac:picMkLst>
        </pc:picChg>
      </pc:sldChg>
      <pc:sldChg chg="modSp">
        <pc:chgData name="Romana Juhasova" userId="pug63gakqHhUKCblM6dKftwFImXt0SaHY6Q/zF0jifQ=" providerId="None" clId="Web-{5467F546-26BE-4C2F-A568-2A9D7F8C756D}" dt="2021-11-05T10:52:57.813" v="161" actId="20577"/>
        <pc:sldMkLst>
          <pc:docMk/>
          <pc:sldMk cId="1606822526" sldId="284"/>
        </pc:sldMkLst>
        <pc:spChg chg="mod">
          <ac:chgData name="Romana Juhasova" userId="pug63gakqHhUKCblM6dKftwFImXt0SaHY6Q/zF0jifQ=" providerId="None" clId="Web-{5467F546-26BE-4C2F-A568-2A9D7F8C756D}" dt="2021-11-05T10:52:57.813" v="161" actId="20577"/>
          <ac:spMkLst>
            <pc:docMk/>
            <pc:sldMk cId="1606822526" sldId="284"/>
            <ac:spMk id="2" creationId="{519CE0EB-9064-441E-8E00-1290285670BD}"/>
          </ac:spMkLst>
        </pc:spChg>
      </pc:sldChg>
      <pc:sldChg chg="addSp delSp modSp">
        <pc:chgData name="Romana Juhasova" userId="pug63gakqHhUKCblM6dKftwFImXt0SaHY6Q/zF0jifQ=" providerId="None" clId="Web-{5467F546-26BE-4C2F-A568-2A9D7F8C756D}" dt="2021-11-05T11:02:09.295" v="234" actId="20577"/>
        <pc:sldMkLst>
          <pc:docMk/>
          <pc:sldMk cId="430025987" sldId="285"/>
        </pc:sldMkLst>
        <pc:spChg chg="mod">
          <ac:chgData name="Romana Juhasova" userId="pug63gakqHhUKCblM6dKftwFImXt0SaHY6Q/zF0jifQ=" providerId="None" clId="Web-{5467F546-26BE-4C2F-A568-2A9D7F8C756D}" dt="2021-11-05T10:56:53.482" v="179" actId="1076"/>
          <ac:spMkLst>
            <pc:docMk/>
            <pc:sldMk cId="430025987" sldId="285"/>
            <ac:spMk id="5" creationId="{1BB7B9C6-9863-41EF-9798-72096D5A70D1}"/>
          </ac:spMkLst>
        </pc:spChg>
        <pc:spChg chg="mod">
          <ac:chgData name="Romana Juhasova" userId="pug63gakqHhUKCblM6dKftwFImXt0SaHY6Q/zF0jifQ=" providerId="None" clId="Web-{5467F546-26BE-4C2F-A568-2A9D7F8C756D}" dt="2021-11-05T10:58:27.987" v="187" actId="20577"/>
          <ac:spMkLst>
            <pc:docMk/>
            <pc:sldMk cId="430025987" sldId="285"/>
            <ac:spMk id="6" creationId="{6638B9E3-8E79-4757-8058-6AB5BADE1D15}"/>
          </ac:spMkLst>
        </pc:spChg>
        <pc:spChg chg="mod">
          <ac:chgData name="Romana Juhasova" userId="pug63gakqHhUKCblM6dKftwFImXt0SaHY6Q/zF0jifQ=" providerId="None" clId="Web-{5467F546-26BE-4C2F-A568-2A9D7F8C756D}" dt="2021-11-05T11:02:09.295" v="234" actId="20577"/>
          <ac:spMkLst>
            <pc:docMk/>
            <pc:sldMk cId="430025987" sldId="285"/>
            <ac:spMk id="7" creationId="{8EE7571C-46EF-478E-A8BA-084977281247}"/>
          </ac:spMkLst>
        </pc:spChg>
        <pc:spChg chg="mod">
          <ac:chgData name="Romana Juhasova" userId="pug63gakqHhUKCblM6dKftwFImXt0SaHY6Q/zF0jifQ=" providerId="None" clId="Web-{5467F546-26BE-4C2F-A568-2A9D7F8C756D}" dt="2021-11-05T10:59:44.225" v="196" actId="20577"/>
          <ac:spMkLst>
            <pc:docMk/>
            <pc:sldMk cId="430025987" sldId="285"/>
            <ac:spMk id="8" creationId="{4A4754CF-3BFD-4017-9006-CD5B235AF81F}"/>
          </ac:spMkLst>
        </pc:spChg>
        <pc:picChg chg="add mod">
          <ac:chgData name="Romana Juhasova" userId="pug63gakqHhUKCblM6dKftwFImXt0SaHY6Q/zF0jifQ=" providerId="None" clId="Web-{5467F546-26BE-4C2F-A568-2A9D7F8C756D}" dt="2021-11-05T10:55:55.291" v="168" actId="1076"/>
          <ac:picMkLst>
            <pc:docMk/>
            <pc:sldMk cId="430025987" sldId="285"/>
            <ac:picMk id="2" creationId="{5A5196BD-6544-4488-A30A-B87D5F289635}"/>
          </ac:picMkLst>
        </pc:picChg>
        <pc:picChg chg="del">
          <ac:chgData name="Romana Juhasova" userId="pug63gakqHhUKCblM6dKftwFImXt0SaHY6Q/zF0jifQ=" providerId="None" clId="Web-{5467F546-26BE-4C2F-A568-2A9D7F8C756D}" dt="2021-11-05T10:55:24.336" v="162"/>
          <ac:picMkLst>
            <pc:docMk/>
            <pc:sldMk cId="430025987" sldId="285"/>
            <ac:picMk id="9" creationId="{1B972C5E-35A6-434B-A6FB-8E76BDE34C44}"/>
          </ac:picMkLst>
        </pc:picChg>
      </pc:sldChg>
      <pc:sldChg chg="addSp delSp modSp delAnim">
        <pc:chgData name="Romana Juhasova" userId="pug63gakqHhUKCblM6dKftwFImXt0SaHY6Q/zF0jifQ=" providerId="None" clId="Web-{5467F546-26BE-4C2F-A568-2A9D7F8C756D}" dt="2021-11-05T11:12:49.345" v="340" actId="20577"/>
        <pc:sldMkLst>
          <pc:docMk/>
          <pc:sldMk cId="1865912142" sldId="286"/>
        </pc:sldMkLst>
        <pc:spChg chg="mod">
          <ac:chgData name="Romana Juhasova" userId="pug63gakqHhUKCblM6dKftwFImXt0SaHY6Q/zF0jifQ=" providerId="None" clId="Web-{5467F546-26BE-4C2F-A568-2A9D7F8C756D}" dt="2021-11-05T11:08:31.659" v="304" actId="20577"/>
          <ac:spMkLst>
            <pc:docMk/>
            <pc:sldMk cId="1865912142" sldId="286"/>
            <ac:spMk id="2" creationId="{885F00CA-566C-4B6A-9027-E9696A1B5DF5}"/>
          </ac:spMkLst>
        </pc:spChg>
        <pc:spChg chg="mod">
          <ac:chgData name="Romana Juhasova" userId="pug63gakqHhUKCblM6dKftwFImXt0SaHY6Q/zF0jifQ=" providerId="None" clId="Web-{5467F546-26BE-4C2F-A568-2A9D7F8C756D}" dt="2021-11-05T11:06:51.701" v="283" actId="20577"/>
          <ac:spMkLst>
            <pc:docMk/>
            <pc:sldMk cId="1865912142" sldId="286"/>
            <ac:spMk id="3" creationId="{A0F3DC9E-4291-4D02-BAA0-FF510C4DF329}"/>
          </ac:spMkLst>
        </pc:spChg>
        <pc:spChg chg="mod">
          <ac:chgData name="Romana Juhasova" userId="pug63gakqHhUKCblM6dKftwFImXt0SaHY6Q/zF0jifQ=" providerId="None" clId="Web-{5467F546-26BE-4C2F-A568-2A9D7F8C756D}" dt="2021-11-05T11:12:49.345" v="340" actId="20577"/>
          <ac:spMkLst>
            <pc:docMk/>
            <pc:sldMk cId="1865912142" sldId="286"/>
            <ac:spMk id="4" creationId="{5879EF30-A081-44CA-8569-E2D12E34BCE9}"/>
          </ac:spMkLst>
        </pc:spChg>
        <pc:spChg chg="mod">
          <ac:chgData name="Romana Juhasova" userId="pug63gakqHhUKCblM6dKftwFImXt0SaHY6Q/zF0jifQ=" providerId="None" clId="Web-{5467F546-26BE-4C2F-A568-2A9D7F8C756D}" dt="2021-11-05T11:12:38.844" v="336" actId="20577"/>
          <ac:spMkLst>
            <pc:docMk/>
            <pc:sldMk cId="1865912142" sldId="286"/>
            <ac:spMk id="5" creationId="{564DFD78-254C-4BF5-B22A-F573A6AE529F}"/>
          </ac:spMkLst>
        </pc:spChg>
        <pc:picChg chg="del">
          <ac:chgData name="Romana Juhasova" userId="pug63gakqHhUKCblM6dKftwFImXt0SaHY6Q/zF0jifQ=" providerId="None" clId="Web-{5467F546-26BE-4C2F-A568-2A9D7F8C756D}" dt="2021-11-05T11:09:04.630" v="305"/>
          <ac:picMkLst>
            <pc:docMk/>
            <pc:sldMk cId="1865912142" sldId="286"/>
            <ac:picMk id="6" creationId="{9901A229-D198-45D3-BFBB-21215404A767}"/>
          </ac:picMkLst>
        </pc:picChg>
        <pc:picChg chg="add mod">
          <ac:chgData name="Romana Juhasova" userId="pug63gakqHhUKCblM6dKftwFImXt0SaHY6Q/zF0jifQ=" providerId="None" clId="Web-{5467F546-26BE-4C2F-A568-2A9D7F8C756D}" dt="2021-11-05T11:07:12.921" v="288" actId="14100"/>
          <ac:picMkLst>
            <pc:docMk/>
            <pc:sldMk cId="1865912142" sldId="286"/>
            <ac:picMk id="7" creationId="{9B4360D4-656B-4BB1-9683-0938E59BC2B5}"/>
          </ac:picMkLst>
        </pc:picChg>
      </pc:sldChg>
      <pc:sldChg chg="addSp delSp modSp">
        <pc:chgData name="Romana Juhasova" userId="pug63gakqHhUKCblM6dKftwFImXt0SaHY6Q/zF0jifQ=" providerId="None" clId="Web-{5467F546-26BE-4C2F-A568-2A9D7F8C756D}" dt="2021-11-05T11:26:52.608" v="423" actId="20577"/>
        <pc:sldMkLst>
          <pc:docMk/>
          <pc:sldMk cId="2423244893" sldId="287"/>
        </pc:sldMkLst>
        <pc:spChg chg="mod">
          <ac:chgData name="Romana Juhasova" userId="pug63gakqHhUKCblM6dKftwFImXt0SaHY6Q/zF0jifQ=" providerId="None" clId="Web-{5467F546-26BE-4C2F-A568-2A9D7F8C756D}" dt="2021-11-05T11:19:01.146" v="385" actId="20577"/>
          <ac:spMkLst>
            <pc:docMk/>
            <pc:sldMk cId="2423244893" sldId="287"/>
            <ac:spMk id="2" creationId="{3116858E-FDDF-4222-B340-4FB3C88778BB}"/>
          </ac:spMkLst>
        </pc:spChg>
        <pc:spChg chg="mod">
          <ac:chgData name="Romana Juhasova" userId="pug63gakqHhUKCblM6dKftwFImXt0SaHY6Q/zF0jifQ=" providerId="None" clId="Web-{5467F546-26BE-4C2F-A568-2A9D7F8C756D}" dt="2021-11-05T11:17:08.046" v="352" actId="20577"/>
          <ac:spMkLst>
            <pc:docMk/>
            <pc:sldMk cId="2423244893" sldId="287"/>
            <ac:spMk id="3" creationId="{A48B92E7-3C95-4628-917E-762990BA365E}"/>
          </ac:spMkLst>
        </pc:spChg>
        <pc:spChg chg="mod">
          <ac:chgData name="Romana Juhasova" userId="pug63gakqHhUKCblM6dKftwFImXt0SaHY6Q/zF0jifQ=" providerId="None" clId="Web-{5467F546-26BE-4C2F-A568-2A9D7F8C756D}" dt="2021-11-05T11:26:52.608" v="423" actId="20577"/>
          <ac:spMkLst>
            <pc:docMk/>
            <pc:sldMk cId="2423244893" sldId="287"/>
            <ac:spMk id="4" creationId="{1232ECBE-FC1D-43E0-AF25-319A44147B7E}"/>
          </ac:spMkLst>
        </pc:spChg>
        <pc:spChg chg="mod">
          <ac:chgData name="Romana Juhasova" userId="pug63gakqHhUKCblM6dKftwFImXt0SaHY6Q/zF0jifQ=" providerId="None" clId="Web-{5467F546-26BE-4C2F-A568-2A9D7F8C756D}" dt="2021-11-05T11:22:24.281" v="402" actId="1076"/>
          <ac:spMkLst>
            <pc:docMk/>
            <pc:sldMk cId="2423244893" sldId="287"/>
            <ac:spMk id="5" creationId="{3D15C31F-EA4D-4EA4-9E22-3D763D1BCF1B}"/>
          </ac:spMkLst>
        </pc:spChg>
        <pc:picChg chg="del">
          <ac:chgData name="Romana Juhasova" userId="pug63gakqHhUKCblM6dKftwFImXt0SaHY6Q/zF0jifQ=" providerId="None" clId="Web-{5467F546-26BE-4C2F-A568-2A9D7F8C756D}" dt="2021-11-05T11:21:14.887" v="386"/>
          <ac:picMkLst>
            <pc:docMk/>
            <pc:sldMk cId="2423244893" sldId="287"/>
            <ac:picMk id="6" creationId="{EF9325E0-BD33-4CDB-8B2D-4F290C3D0273}"/>
          </ac:picMkLst>
        </pc:picChg>
        <pc:picChg chg="add mod">
          <ac:chgData name="Romana Juhasova" userId="pug63gakqHhUKCblM6dKftwFImXt0SaHY6Q/zF0jifQ=" providerId="None" clId="Web-{5467F546-26BE-4C2F-A568-2A9D7F8C756D}" dt="2021-11-05T11:18:21.143" v="373" actId="14100"/>
          <ac:picMkLst>
            <pc:docMk/>
            <pc:sldMk cId="2423244893" sldId="287"/>
            <ac:picMk id="7" creationId="{BD6A675F-5F28-464F-8C4C-90E13E587288}"/>
          </ac:picMkLst>
        </pc:picChg>
      </pc:sldChg>
      <pc:sldChg chg="addSp delSp modSp delAnim">
        <pc:chgData name="Romana Juhasova" userId="pug63gakqHhUKCblM6dKftwFImXt0SaHY6Q/zF0jifQ=" providerId="None" clId="Web-{5467F546-26BE-4C2F-A568-2A9D7F8C756D}" dt="2021-11-05T11:30:50.761" v="460" actId="1076"/>
        <pc:sldMkLst>
          <pc:docMk/>
          <pc:sldMk cId="4204183327" sldId="288"/>
        </pc:sldMkLst>
        <pc:spChg chg="mod">
          <ac:chgData name="Romana Juhasova" userId="pug63gakqHhUKCblM6dKftwFImXt0SaHY6Q/zF0jifQ=" providerId="None" clId="Web-{5467F546-26BE-4C2F-A568-2A9D7F8C756D}" dt="2021-11-05T11:29:23.085" v="451" actId="20577"/>
          <ac:spMkLst>
            <pc:docMk/>
            <pc:sldMk cId="4204183327" sldId="288"/>
            <ac:spMk id="2" creationId="{F18A03A1-88A0-44B1-97D2-61800F3A42CD}"/>
          </ac:spMkLst>
        </pc:spChg>
        <pc:spChg chg="mod">
          <ac:chgData name="Romana Juhasova" userId="pug63gakqHhUKCblM6dKftwFImXt0SaHY6Q/zF0jifQ=" providerId="None" clId="Web-{5467F546-26BE-4C2F-A568-2A9D7F8C756D}" dt="2021-11-05T11:30:40.839" v="459" actId="1076"/>
          <ac:spMkLst>
            <pc:docMk/>
            <pc:sldMk cId="4204183327" sldId="288"/>
            <ac:spMk id="3" creationId="{EE80F493-6501-485D-A348-28E38E3CA272}"/>
          </ac:spMkLst>
        </pc:spChg>
        <pc:spChg chg="mod">
          <ac:chgData name="Romana Juhasova" userId="pug63gakqHhUKCblM6dKftwFImXt0SaHY6Q/zF0jifQ=" providerId="None" clId="Web-{5467F546-26BE-4C2F-A568-2A9D7F8C756D}" dt="2021-11-05T11:25:40.885" v="420" actId="20577"/>
          <ac:spMkLst>
            <pc:docMk/>
            <pc:sldMk cId="4204183327" sldId="288"/>
            <ac:spMk id="4" creationId="{691EC641-DA4F-4530-9151-5ABA16A69E50}"/>
          </ac:spMkLst>
        </pc:spChg>
        <pc:spChg chg="mod">
          <ac:chgData name="Romana Juhasova" userId="pug63gakqHhUKCblM6dKftwFImXt0SaHY6Q/zF0jifQ=" providerId="None" clId="Web-{5467F546-26BE-4C2F-A568-2A9D7F8C756D}" dt="2021-11-05T11:30:50.761" v="460" actId="1076"/>
          <ac:spMkLst>
            <pc:docMk/>
            <pc:sldMk cId="4204183327" sldId="288"/>
            <ac:spMk id="5" creationId="{91EEA25C-1C99-4044-8B84-8FFE009DFEFA}"/>
          </ac:spMkLst>
        </pc:spChg>
        <pc:picChg chg="del">
          <ac:chgData name="Romana Juhasova" userId="pug63gakqHhUKCblM6dKftwFImXt0SaHY6Q/zF0jifQ=" providerId="None" clId="Web-{5467F546-26BE-4C2F-A568-2A9D7F8C756D}" dt="2021-11-05T11:27:27.563" v="427"/>
          <ac:picMkLst>
            <pc:docMk/>
            <pc:sldMk cId="4204183327" sldId="288"/>
            <ac:picMk id="6" creationId="{73C2D442-0AAA-493F-AC98-F130A6457EF6}"/>
          </ac:picMkLst>
        </pc:picChg>
        <pc:picChg chg="del">
          <ac:chgData name="Romana Juhasova" userId="pug63gakqHhUKCblM6dKftwFImXt0SaHY6Q/zF0jifQ=" providerId="None" clId="Web-{5467F546-26BE-4C2F-A568-2A9D7F8C756D}" dt="2021-11-05T11:27:53.986" v="431"/>
          <ac:picMkLst>
            <pc:docMk/>
            <pc:sldMk cId="4204183327" sldId="288"/>
            <ac:picMk id="7" creationId="{28300792-BB10-4168-95F0-066DC3E81979}"/>
          </ac:picMkLst>
        </pc:picChg>
        <pc:picChg chg="add mod">
          <ac:chgData name="Romana Juhasova" userId="pug63gakqHhUKCblM6dKftwFImXt0SaHY6Q/zF0jifQ=" providerId="None" clId="Web-{5467F546-26BE-4C2F-A568-2A9D7F8C756D}" dt="2021-11-05T11:28:08.315" v="435" actId="14100"/>
          <ac:picMkLst>
            <pc:docMk/>
            <pc:sldMk cId="4204183327" sldId="288"/>
            <ac:picMk id="8" creationId="{931D6047-FBCE-4232-84C1-F871BB2C5BB5}"/>
          </ac:picMkLst>
        </pc:picChg>
      </pc:sldChg>
      <pc:sldChg chg="modSp">
        <pc:chgData name="Romana Juhasova" userId="pug63gakqHhUKCblM6dKftwFImXt0SaHY6Q/zF0jifQ=" providerId="None" clId="Web-{5467F546-26BE-4C2F-A568-2A9D7F8C756D}" dt="2021-11-05T10:47:23.451" v="119" actId="20577"/>
        <pc:sldMkLst>
          <pc:docMk/>
          <pc:sldMk cId="3305593143" sldId="291"/>
        </pc:sldMkLst>
        <pc:spChg chg="mod">
          <ac:chgData name="Romana Juhasova" userId="pug63gakqHhUKCblM6dKftwFImXt0SaHY6Q/zF0jifQ=" providerId="None" clId="Web-{5467F546-26BE-4C2F-A568-2A9D7F8C756D}" dt="2021-11-05T10:47:23.451" v="119" actId="20577"/>
          <ac:spMkLst>
            <pc:docMk/>
            <pc:sldMk cId="3305593143" sldId="291"/>
            <ac:spMk id="3" creationId="{E66FCEEE-95E3-4CE8-977F-0821AEAD3A1F}"/>
          </ac:spMkLst>
        </pc:spChg>
      </pc:sldChg>
    </pc:docChg>
  </pc:docChgLst>
  <pc:docChgLst>
    <pc:chgData name="Romana Juhasova" userId="pug63gakqHhUKCblM6dKftwFImXt0SaHY6Q/zF0jifQ=" providerId="None" clId="Web-{37FD1354-7BBD-4090-A147-C3F9C5FFFB81}"/>
    <pc:docChg chg="modSld">
      <pc:chgData name="Romana Juhasova" userId="pug63gakqHhUKCblM6dKftwFImXt0SaHY6Q/zF0jifQ=" providerId="None" clId="Web-{37FD1354-7BBD-4090-A147-C3F9C5FFFB81}" dt="2021-11-09T15:07:31.039" v="0" actId="20577"/>
      <pc:docMkLst>
        <pc:docMk/>
      </pc:docMkLst>
      <pc:sldChg chg="modSp">
        <pc:chgData name="Romana Juhasova" userId="pug63gakqHhUKCblM6dKftwFImXt0SaHY6Q/zF0jifQ=" providerId="None" clId="Web-{37FD1354-7BBD-4090-A147-C3F9C5FFFB81}" dt="2021-11-09T15:07:31.039" v="0" actId="20577"/>
        <pc:sldMkLst>
          <pc:docMk/>
          <pc:sldMk cId="250076512" sldId="258"/>
        </pc:sldMkLst>
        <pc:spChg chg="mod">
          <ac:chgData name="Romana Juhasova" userId="pug63gakqHhUKCblM6dKftwFImXt0SaHY6Q/zF0jifQ=" providerId="None" clId="Web-{37FD1354-7BBD-4090-A147-C3F9C5FFFB81}" dt="2021-11-09T15:07:31.039" v="0" actId="20577"/>
          <ac:spMkLst>
            <pc:docMk/>
            <pc:sldMk cId="250076512" sldId="258"/>
            <ac:spMk id="13" creationId="{8AC9EF96-D35D-4BA1-997A-F63BC93C2D43}"/>
          </ac:spMkLst>
        </pc:spChg>
      </pc:sldChg>
    </pc:docChg>
  </pc:docChgLst>
  <pc:docChgLst>
    <pc:chgData name="Romana Juhasova" userId="pug63gakqHhUKCblM6dKftwFImXt0SaHY6Q/zF0jifQ=" providerId="None" clId="Web-{EA2577BA-97F6-4FE5-8E0D-C1676800656F}"/>
    <pc:docChg chg="modSld">
      <pc:chgData name="Romana Juhasova" userId="pug63gakqHhUKCblM6dKftwFImXt0SaHY6Q/zF0jifQ=" providerId="None" clId="Web-{EA2577BA-97F6-4FE5-8E0D-C1676800656F}" dt="2021-11-09T15:04:49.928" v="28" actId="20577"/>
      <pc:docMkLst>
        <pc:docMk/>
      </pc:docMkLst>
      <pc:sldChg chg="modSp">
        <pc:chgData name="Romana Juhasova" userId="pug63gakqHhUKCblM6dKftwFImXt0SaHY6Q/zF0jifQ=" providerId="None" clId="Web-{EA2577BA-97F6-4FE5-8E0D-C1676800656F}" dt="2021-11-09T15:04:49.928" v="28" actId="20577"/>
        <pc:sldMkLst>
          <pc:docMk/>
          <pc:sldMk cId="250076512" sldId="258"/>
        </pc:sldMkLst>
        <pc:spChg chg="mod">
          <ac:chgData name="Romana Juhasova" userId="pug63gakqHhUKCblM6dKftwFImXt0SaHY6Q/zF0jifQ=" providerId="None" clId="Web-{EA2577BA-97F6-4FE5-8E0D-C1676800656F}" dt="2021-11-09T15:04:49.928" v="28" actId="20577"/>
          <ac:spMkLst>
            <pc:docMk/>
            <pc:sldMk cId="250076512" sldId="258"/>
            <ac:spMk id="13" creationId="{8AC9EF96-D35D-4BA1-997A-F63BC93C2D43}"/>
          </ac:spMkLst>
        </pc:spChg>
      </pc:sldChg>
    </pc:docChg>
  </pc:docChgLst>
  <pc:docChgLst>
    <pc:chgData name="Romana Juhasova" clId="Web-{1CEA8380-C300-462E-861D-5866C624FAA6}"/>
    <pc:docChg chg="modSld">
      <pc:chgData name="Romana Juhasova" userId="" providerId="" clId="Web-{1CEA8380-C300-462E-861D-5866C624FAA6}" dt="2021-11-05T12:59:15.863" v="51" actId="14100"/>
      <pc:docMkLst>
        <pc:docMk/>
      </pc:docMkLst>
      <pc:sldChg chg="addSp modSp">
        <pc:chgData name="Romana Juhasova" userId="" providerId="" clId="Web-{1CEA8380-C300-462E-861D-5866C624FAA6}" dt="2021-11-05T12:58:22.205" v="41" actId="14100"/>
        <pc:sldMkLst>
          <pc:docMk/>
          <pc:sldMk cId="2423244893" sldId="287"/>
        </pc:sldMkLst>
        <pc:spChg chg="mod">
          <ac:chgData name="Romana Juhasova" userId="" providerId="" clId="Web-{1CEA8380-C300-462E-861D-5866C624FAA6}" dt="2021-11-05T12:58:00.611" v="37" actId="1076"/>
          <ac:spMkLst>
            <pc:docMk/>
            <pc:sldMk cId="2423244893" sldId="287"/>
            <ac:spMk id="4" creationId="{1232ECBE-FC1D-43E0-AF25-319A44147B7E}"/>
          </ac:spMkLst>
        </pc:spChg>
        <pc:spChg chg="add mod ord">
          <ac:chgData name="Romana Juhasova" userId="" providerId="" clId="Web-{1CEA8380-C300-462E-861D-5866C624FAA6}" dt="2021-11-05T12:58:10.815" v="39" actId="14100"/>
          <ac:spMkLst>
            <pc:docMk/>
            <pc:sldMk cId="2423244893" sldId="287"/>
            <ac:spMk id="6" creationId="{C7818BE7-DB14-4785-B3CC-FF3A68B2B619}"/>
          </ac:spMkLst>
        </pc:spChg>
        <pc:spChg chg="add mod ord">
          <ac:chgData name="Romana Juhasova" userId="" providerId="" clId="Web-{1CEA8380-C300-462E-861D-5866C624FAA6}" dt="2021-11-05T12:58:22.205" v="41" actId="14100"/>
          <ac:spMkLst>
            <pc:docMk/>
            <pc:sldMk cId="2423244893" sldId="287"/>
            <ac:spMk id="8" creationId="{E51B3D15-A4B2-4465-B6F0-3A3BCEA4FFD0}"/>
          </ac:spMkLst>
        </pc:spChg>
      </pc:sldChg>
      <pc:sldChg chg="addSp modSp">
        <pc:chgData name="Romana Juhasova" userId="" providerId="" clId="Web-{1CEA8380-C300-462E-861D-5866C624FAA6}" dt="2021-11-05T12:59:15.863" v="51" actId="14100"/>
        <pc:sldMkLst>
          <pc:docMk/>
          <pc:sldMk cId="4204183327" sldId="288"/>
        </pc:sldMkLst>
        <pc:spChg chg="mod">
          <ac:chgData name="Romana Juhasova" userId="" providerId="" clId="Web-{1CEA8380-C300-462E-861D-5866C624FAA6}" dt="2021-11-05T12:58:44.675" v="42" actId="20577"/>
          <ac:spMkLst>
            <pc:docMk/>
            <pc:sldMk cId="4204183327" sldId="288"/>
            <ac:spMk id="3" creationId="{EE80F493-6501-485D-A348-28E38E3CA272}"/>
          </ac:spMkLst>
        </pc:spChg>
        <pc:spChg chg="add mod ord">
          <ac:chgData name="Romana Juhasova" userId="" providerId="" clId="Web-{1CEA8380-C300-462E-861D-5866C624FAA6}" dt="2021-11-05T12:59:15.863" v="51" actId="14100"/>
          <ac:spMkLst>
            <pc:docMk/>
            <pc:sldMk cId="4204183327" sldId="288"/>
            <ac:spMk id="6" creationId="{06A252AF-BDC9-40EF-8407-1EE92A696D97}"/>
          </ac:spMkLst>
        </pc:spChg>
      </pc:sldChg>
    </pc:docChg>
  </pc:docChgLst>
  <pc:docChgLst>
    <pc:chgData name="Romana Juhasova" userId="pug63gakqHhUKCblM6dKftwFImXt0SaHY6Q/zF0jifQ=" providerId="None" clId="Web-{098F3A8B-E23E-44C6-9AB7-4B5A45BCCD9D}"/>
    <pc:docChg chg="modSld">
      <pc:chgData name="Romana Juhasova" userId="pug63gakqHhUKCblM6dKftwFImXt0SaHY6Q/zF0jifQ=" providerId="None" clId="Web-{098F3A8B-E23E-44C6-9AB7-4B5A45BCCD9D}" dt="2021-11-05T15:01:44.320" v="112" actId="20577"/>
      <pc:docMkLst>
        <pc:docMk/>
      </pc:docMkLst>
      <pc:sldChg chg="modSp">
        <pc:chgData name="Romana Juhasova" userId="pug63gakqHhUKCblM6dKftwFImXt0SaHY6Q/zF0jifQ=" providerId="None" clId="Web-{098F3A8B-E23E-44C6-9AB7-4B5A45BCCD9D}" dt="2021-11-05T14:40:16.407" v="23" actId="20577"/>
        <pc:sldMkLst>
          <pc:docMk/>
          <pc:sldMk cId="250076512" sldId="258"/>
        </pc:sldMkLst>
        <pc:spChg chg="mod">
          <ac:chgData name="Romana Juhasova" userId="pug63gakqHhUKCblM6dKftwFImXt0SaHY6Q/zF0jifQ=" providerId="None" clId="Web-{098F3A8B-E23E-44C6-9AB7-4B5A45BCCD9D}" dt="2021-11-05T14:40:16.407" v="23" actId="20577"/>
          <ac:spMkLst>
            <pc:docMk/>
            <pc:sldMk cId="250076512" sldId="258"/>
            <ac:spMk id="13" creationId="{8AC9EF96-D35D-4BA1-997A-F63BC93C2D43}"/>
          </ac:spMkLst>
        </pc:spChg>
      </pc:sldChg>
      <pc:sldChg chg="modSp">
        <pc:chgData name="Romana Juhasova" userId="pug63gakqHhUKCblM6dKftwFImXt0SaHY6Q/zF0jifQ=" providerId="None" clId="Web-{098F3A8B-E23E-44C6-9AB7-4B5A45BCCD9D}" dt="2021-11-05T14:42:53.941" v="29" actId="20577"/>
        <pc:sldMkLst>
          <pc:docMk/>
          <pc:sldMk cId="3686444004" sldId="259"/>
        </pc:sldMkLst>
        <pc:spChg chg="mod">
          <ac:chgData name="Romana Juhasova" userId="pug63gakqHhUKCblM6dKftwFImXt0SaHY6Q/zF0jifQ=" providerId="None" clId="Web-{098F3A8B-E23E-44C6-9AB7-4B5A45BCCD9D}" dt="2021-11-05T14:42:53.941" v="29" actId="20577"/>
          <ac:spMkLst>
            <pc:docMk/>
            <pc:sldMk cId="3686444004" sldId="259"/>
            <ac:spMk id="5" creationId="{13227B2E-B5C9-407F-BBFD-D529411BB157}"/>
          </ac:spMkLst>
        </pc:spChg>
      </pc:sldChg>
      <pc:sldChg chg="modSp">
        <pc:chgData name="Romana Juhasova" userId="pug63gakqHhUKCblM6dKftwFImXt0SaHY6Q/zF0jifQ=" providerId="None" clId="Web-{098F3A8B-E23E-44C6-9AB7-4B5A45BCCD9D}" dt="2021-11-05T15:01:13.397" v="110" actId="14100"/>
        <pc:sldMkLst>
          <pc:docMk/>
          <pc:sldMk cId="1301578224" sldId="282"/>
        </pc:sldMkLst>
        <pc:spChg chg="mod">
          <ac:chgData name="Romana Juhasova" userId="pug63gakqHhUKCblM6dKftwFImXt0SaHY6Q/zF0jifQ=" providerId="None" clId="Web-{098F3A8B-E23E-44C6-9AB7-4B5A45BCCD9D}" dt="2021-11-05T15:01:13.397" v="110" actId="14100"/>
          <ac:spMkLst>
            <pc:docMk/>
            <pc:sldMk cId="1301578224" sldId="282"/>
            <ac:spMk id="3" creationId="{C94CE389-9D11-47DF-9821-9F9A7B430BA2}"/>
          </ac:spMkLst>
        </pc:spChg>
        <pc:spChg chg="mod">
          <ac:chgData name="Romana Juhasova" userId="pug63gakqHhUKCblM6dKftwFImXt0SaHY6Q/zF0jifQ=" providerId="None" clId="Web-{098F3A8B-E23E-44C6-9AB7-4B5A45BCCD9D}" dt="2021-11-05T14:59:41.536" v="97" actId="20577"/>
          <ac:spMkLst>
            <pc:docMk/>
            <pc:sldMk cId="1301578224" sldId="282"/>
            <ac:spMk id="7" creationId="{F6A47AAC-F5A3-487B-93A3-93EB9E674ACD}"/>
          </ac:spMkLst>
        </pc:spChg>
      </pc:sldChg>
      <pc:sldChg chg="modSp">
        <pc:chgData name="Romana Juhasova" userId="pug63gakqHhUKCblM6dKftwFImXt0SaHY6Q/zF0jifQ=" providerId="None" clId="Web-{098F3A8B-E23E-44C6-9AB7-4B5A45BCCD9D}" dt="2021-11-05T14:45:45.631" v="31" actId="1076"/>
        <pc:sldMkLst>
          <pc:docMk/>
          <pc:sldMk cId="430025987" sldId="285"/>
        </pc:sldMkLst>
        <pc:spChg chg="mod">
          <ac:chgData name="Romana Juhasova" userId="pug63gakqHhUKCblM6dKftwFImXt0SaHY6Q/zF0jifQ=" providerId="None" clId="Web-{098F3A8B-E23E-44C6-9AB7-4B5A45BCCD9D}" dt="2021-11-05T14:45:40.459" v="30" actId="1076"/>
          <ac:spMkLst>
            <pc:docMk/>
            <pc:sldMk cId="430025987" sldId="285"/>
            <ac:spMk id="5" creationId="{1BB7B9C6-9863-41EF-9798-72096D5A70D1}"/>
          </ac:spMkLst>
        </pc:spChg>
        <pc:spChg chg="mod">
          <ac:chgData name="Romana Juhasova" userId="pug63gakqHhUKCblM6dKftwFImXt0SaHY6Q/zF0jifQ=" providerId="None" clId="Web-{098F3A8B-E23E-44C6-9AB7-4B5A45BCCD9D}" dt="2021-11-05T14:32:50.509" v="6"/>
          <ac:spMkLst>
            <pc:docMk/>
            <pc:sldMk cId="430025987" sldId="285"/>
            <ac:spMk id="7" creationId="{8EE7571C-46EF-478E-A8BA-084977281247}"/>
          </ac:spMkLst>
        </pc:spChg>
        <pc:picChg chg="mod">
          <ac:chgData name="Romana Juhasova" userId="pug63gakqHhUKCblM6dKftwFImXt0SaHY6Q/zF0jifQ=" providerId="None" clId="Web-{098F3A8B-E23E-44C6-9AB7-4B5A45BCCD9D}" dt="2021-11-05T14:45:45.631" v="31" actId="1076"/>
          <ac:picMkLst>
            <pc:docMk/>
            <pc:sldMk cId="430025987" sldId="285"/>
            <ac:picMk id="2" creationId="{5A5196BD-6544-4488-A30A-B87D5F289635}"/>
          </ac:picMkLst>
        </pc:picChg>
      </pc:sldChg>
      <pc:sldChg chg="addSp modSp">
        <pc:chgData name="Romana Juhasova" userId="pug63gakqHhUKCblM6dKftwFImXt0SaHY6Q/zF0jifQ=" providerId="None" clId="Web-{098F3A8B-E23E-44C6-9AB7-4B5A45BCCD9D}" dt="2021-11-05T14:58:10.910" v="88" actId="20577"/>
        <pc:sldMkLst>
          <pc:docMk/>
          <pc:sldMk cId="1865912142" sldId="286"/>
        </pc:sldMkLst>
        <pc:spChg chg="mod">
          <ac:chgData name="Romana Juhasova" userId="pug63gakqHhUKCblM6dKftwFImXt0SaHY6Q/zF0jifQ=" providerId="None" clId="Web-{098F3A8B-E23E-44C6-9AB7-4B5A45BCCD9D}" dt="2021-11-05T14:46:50.851" v="32" actId="20577"/>
          <ac:spMkLst>
            <pc:docMk/>
            <pc:sldMk cId="1865912142" sldId="286"/>
            <ac:spMk id="2" creationId="{885F00CA-566C-4B6A-9027-E9696A1B5DF5}"/>
          </ac:spMkLst>
        </pc:spChg>
        <pc:spChg chg="mod">
          <ac:chgData name="Romana Juhasova" userId="pug63gakqHhUKCblM6dKftwFImXt0SaHY6Q/zF0jifQ=" providerId="None" clId="Web-{098F3A8B-E23E-44C6-9AB7-4B5A45BCCD9D}" dt="2021-11-05T14:47:51.133" v="39" actId="1076"/>
          <ac:spMkLst>
            <pc:docMk/>
            <pc:sldMk cId="1865912142" sldId="286"/>
            <ac:spMk id="4" creationId="{5879EF30-A081-44CA-8569-E2D12E34BCE9}"/>
          </ac:spMkLst>
        </pc:spChg>
        <pc:spChg chg="mod">
          <ac:chgData name="Romana Juhasova" userId="pug63gakqHhUKCblM6dKftwFImXt0SaHY6Q/zF0jifQ=" providerId="None" clId="Web-{098F3A8B-E23E-44C6-9AB7-4B5A45BCCD9D}" dt="2021-11-05T14:58:10.910" v="88" actId="20577"/>
          <ac:spMkLst>
            <pc:docMk/>
            <pc:sldMk cId="1865912142" sldId="286"/>
            <ac:spMk id="5" creationId="{564DFD78-254C-4BF5-B22A-F573A6AE529F}"/>
          </ac:spMkLst>
        </pc:spChg>
        <pc:spChg chg="add mod ord">
          <ac:chgData name="Romana Juhasova" userId="pug63gakqHhUKCblM6dKftwFImXt0SaHY6Q/zF0jifQ=" providerId="None" clId="Web-{098F3A8B-E23E-44C6-9AB7-4B5A45BCCD9D}" dt="2021-11-05T14:48:36.072" v="46" actId="14100"/>
          <ac:spMkLst>
            <pc:docMk/>
            <pc:sldMk cId="1865912142" sldId="286"/>
            <ac:spMk id="6" creationId="{5E37DB94-BD73-44E3-9F47-6AB5E3D1ED6F}"/>
          </ac:spMkLst>
        </pc:spChg>
        <pc:spChg chg="add mod ord">
          <ac:chgData name="Romana Juhasova" userId="pug63gakqHhUKCblM6dKftwFImXt0SaHY6Q/zF0jifQ=" providerId="None" clId="Web-{098F3A8B-E23E-44C6-9AB7-4B5A45BCCD9D}" dt="2021-11-05T14:49:12.401" v="55" actId="14100"/>
          <ac:spMkLst>
            <pc:docMk/>
            <pc:sldMk cId="1865912142" sldId="286"/>
            <ac:spMk id="8" creationId="{835B3E12-A095-4A22-87A9-2C90CFB04588}"/>
          </ac:spMkLst>
        </pc:spChg>
      </pc:sldChg>
      <pc:sldChg chg="modSp">
        <pc:chgData name="Romana Juhasova" userId="pug63gakqHhUKCblM6dKftwFImXt0SaHY6Q/zF0jifQ=" providerId="None" clId="Web-{098F3A8B-E23E-44C6-9AB7-4B5A45BCCD9D}" dt="2021-11-05T14:56:41.799" v="79" actId="1076"/>
        <pc:sldMkLst>
          <pc:docMk/>
          <pc:sldMk cId="2423244893" sldId="287"/>
        </pc:sldMkLst>
        <pc:spChg chg="mod">
          <ac:chgData name="Romana Juhasova" userId="pug63gakqHhUKCblM6dKftwFImXt0SaHY6Q/zF0jifQ=" providerId="None" clId="Web-{098F3A8B-E23E-44C6-9AB7-4B5A45BCCD9D}" dt="2021-11-05T14:55:12.407" v="68" actId="20577"/>
          <ac:spMkLst>
            <pc:docMk/>
            <pc:sldMk cId="2423244893" sldId="287"/>
            <ac:spMk id="2" creationId="{3116858E-FDDF-4222-B340-4FB3C88778BB}"/>
          </ac:spMkLst>
        </pc:spChg>
        <pc:spChg chg="mod">
          <ac:chgData name="Romana Juhasova" userId="pug63gakqHhUKCblM6dKftwFImXt0SaHY6Q/zF0jifQ=" providerId="None" clId="Web-{098F3A8B-E23E-44C6-9AB7-4B5A45BCCD9D}" dt="2021-11-05T14:54:07.187" v="56" actId="1076"/>
          <ac:spMkLst>
            <pc:docMk/>
            <pc:sldMk cId="2423244893" sldId="287"/>
            <ac:spMk id="3" creationId="{A48B92E7-3C95-4628-917E-762990BA365E}"/>
          </ac:spMkLst>
        </pc:spChg>
        <pc:spChg chg="mod">
          <ac:chgData name="Romana Juhasova" userId="pug63gakqHhUKCblM6dKftwFImXt0SaHY6Q/zF0jifQ=" providerId="None" clId="Web-{098F3A8B-E23E-44C6-9AB7-4B5A45BCCD9D}" dt="2021-11-05T14:56:27.564" v="77" actId="1076"/>
          <ac:spMkLst>
            <pc:docMk/>
            <pc:sldMk cId="2423244893" sldId="287"/>
            <ac:spMk id="4" creationId="{1232ECBE-FC1D-43E0-AF25-319A44147B7E}"/>
          </ac:spMkLst>
        </pc:spChg>
        <pc:spChg chg="mod">
          <ac:chgData name="Romana Juhasova" userId="pug63gakqHhUKCblM6dKftwFImXt0SaHY6Q/zF0jifQ=" providerId="None" clId="Web-{098F3A8B-E23E-44C6-9AB7-4B5A45BCCD9D}" dt="2021-11-05T14:56:34.596" v="78" actId="1076"/>
          <ac:spMkLst>
            <pc:docMk/>
            <pc:sldMk cId="2423244893" sldId="287"/>
            <ac:spMk id="6" creationId="{C7818BE7-DB14-4785-B3CC-FF3A68B2B619}"/>
          </ac:spMkLst>
        </pc:spChg>
        <pc:spChg chg="mod">
          <ac:chgData name="Romana Juhasova" userId="pug63gakqHhUKCblM6dKftwFImXt0SaHY6Q/zF0jifQ=" providerId="None" clId="Web-{098F3A8B-E23E-44C6-9AB7-4B5A45BCCD9D}" dt="2021-11-05T14:56:41.799" v="79" actId="1076"/>
          <ac:spMkLst>
            <pc:docMk/>
            <pc:sldMk cId="2423244893" sldId="287"/>
            <ac:spMk id="8" creationId="{E51B3D15-A4B2-4465-B6F0-3A3BCEA4FFD0}"/>
          </ac:spMkLst>
        </pc:spChg>
      </pc:sldChg>
      <pc:sldChg chg="modSp">
        <pc:chgData name="Romana Juhasova" userId="pug63gakqHhUKCblM6dKftwFImXt0SaHY6Q/zF0jifQ=" providerId="None" clId="Web-{098F3A8B-E23E-44C6-9AB7-4B5A45BCCD9D}" dt="2021-11-05T14:58:52.551" v="92" actId="20577"/>
        <pc:sldMkLst>
          <pc:docMk/>
          <pc:sldMk cId="4204183327" sldId="288"/>
        </pc:sldMkLst>
        <pc:spChg chg="mod">
          <ac:chgData name="Romana Juhasova" userId="pug63gakqHhUKCblM6dKftwFImXt0SaHY6Q/zF0jifQ=" providerId="None" clId="Web-{098F3A8B-E23E-44C6-9AB7-4B5A45BCCD9D}" dt="2021-11-05T14:58:52.551" v="92" actId="20577"/>
          <ac:spMkLst>
            <pc:docMk/>
            <pc:sldMk cId="4204183327" sldId="288"/>
            <ac:spMk id="3" creationId="{EE80F493-6501-485D-A348-28E38E3CA272}"/>
          </ac:spMkLst>
        </pc:spChg>
        <pc:spChg chg="mod">
          <ac:chgData name="Romana Juhasova" userId="pug63gakqHhUKCblM6dKftwFImXt0SaHY6Q/zF0jifQ=" providerId="None" clId="Web-{098F3A8B-E23E-44C6-9AB7-4B5A45BCCD9D}" dt="2021-11-05T14:58:35.113" v="91" actId="14100"/>
          <ac:spMkLst>
            <pc:docMk/>
            <pc:sldMk cId="4204183327" sldId="288"/>
            <ac:spMk id="5" creationId="{91EEA25C-1C99-4044-8B84-8FFE009DFEFA}"/>
          </ac:spMkLst>
        </pc:spChg>
      </pc:sldChg>
      <pc:sldChg chg="modSp">
        <pc:chgData name="Romana Juhasova" userId="pug63gakqHhUKCblM6dKftwFImXt0SaHY6Q/zF0jifQ=" providerId="None" clId="Web-{098F3A8B-E23E-44C6-9AB7-4B5A45BCCD9D}" dt="2021-11-05T15:01:44.320" v="112" actId="20577"/>
        <pc:sldMkLst>
          <pc:docMk/>
          <pc:sldMk cId="1310055540" sldId="289"/>
        </pc:sldMkLst>
        <pc:spChg chg="mod">
          <ac:chgData name="Romana Juhasova" userId="pug63gakqHhUKCblM6dKftwFImXt0SaHY6Q/zF0jifQ=" providerId="None" clId="Web-{098F3A8B-E23E-44C6-9AB7-4B5A45BCCD9D}" dt="2021-11-05T15:01:44.320" v="112" actId="20577"/>
          <ac:spMkLst>
            <pc:docMk/>
            <pc:sldMk cId="1310055540" sldId="289"/>
            <ac:spMk id="2" creationId="{D8F7AEA0-5D6E-4002-BBDE-BFE9573DDB07}"/>
          </ac:spMkLst>
        </pc:spChg>
      </pc:sldChg>
      <pc:sldChg chg="modSp">
        <pc:chgData name="Romana Juhasova" userId="pug63gakqHhUKCblM6dKftwFImXt0SaHY6Q/zF0jifQ=" providerId="None" clId="Web-{098F3A8B-E23E-44C6-9AB7-4B5A45BCCD9D}" dt="2021-11-05T14:38:41.999" v="17" actId="20577"/>
        <pc:sldMkLst>
          <pc:docMk/>
          <pc:sldMk cId="675820754" sldId="290"/>
        </pc:sldMkLst>
        <pc:spChg chg="mod">
          <ac:chgData name="Romana Juhasova" userId="pug63gakqHhUKCblM6dKftwFImXt0SaHY6Q/zF0jifQ=" providerId="None" clId="Web-{098F3A8B-E23E-44C6-9AB7-4B5A45BCCD9D}" dt="2021-11-05T14:38:41.999" v="17" actId="20577"/>
          <ac:spMkLst>
            <pc:docMk/>
            <pc:sldMk cId="675820754" sldId="290"/>
            <ac:spMk id="4" creationId="{4BB2FD7B-0DCE-440F-A2B0-E7CB3A9B373B}"/>
          </ac:spMkLst>
        </pc:spChg>
        <pc:spChg chg="mod">
          <ac:chgData name="Romana Juhasova" userId="pug63gakqHhUKCblM6dKftwFImXt0SaHY6Q/zF0jifQ=" providerId="None" clId="Web-{098F3A8B-E23E-44C6-9AB7-4B5A45BCCD9D}" dt="2021-11-05T14:38:05.483" v="10" actId="20577"/>
          <ac:spMkLst>
            <pc:docMk/>
            <pc:sldMk cId="675820754" sldId="290"/>
            <ac:spMk id="5" creationId="{5C9BE5C6-AC33-4296-A888-C2334E4D4807}"/>
          </ac:spMkLst>
        </pc:spChg>
      </pc:sldChg>
      <pc:sldChg chg="modSp">
        <pc:chgData name="Romana Juhasova" userId="pug63gakqHhUKCblM6dKftwFImXt0SaHY6Q/zF0jifQ=" providerId="None" clId="Web-{098F3A8B-E23E-44C6-9AB7-4B5A45BCCD9D}" dt="2021-11-05T14:42:24.065" v="26" actId="20577"/>
        <pc:sldMkLst>
          <pc:docMk/>
          <pc:sldMk cId="3305593143" sldId="291"/>
        </pc:sldMkLst>
        <pc:spChg chg="mod">
          <ac:chgData name="Romana Juhasova" userId="pug63gakqHhUKCblM6dKftwFImXt0SaHY6Q/zF0jifQ=" providerId="None" clId="Web-{098F3A8B-E23E-44C6-9AB7-4B5A45BCCD9D}" dt="2021-11-05T14:42:24.065" v="26" actId="20577"/>
          <ac:spMkLst>
            <pc:docMk/>
            <pc:sldMk cId="3305593143" sldId="291"/>
            <ac:spMk id="3" creationId="{E66FCEEE-95E3-4CE8-977F-0821AEAD3A1F}"/>
          </ac:spMkLst>
        </pc:spChg>
      </pc:sldChg>
    </pc:docChg>
  </pc:docChgLst>
  <pc:docChgLst>
    <pc:chgData name="Romana Juhasova" userId="pug63gakqHhUKCblM6dKftwFImXt0SaHY6Q/zF0jifQ=" providerId="None" clId="Web-{5E1DF0C9-B06C-412E-B4E9-2537F8BC5B91}"/>
    <pc:docChg chg="modSld">
      <pc:chgData name="Romana Juhasova" userId="pug63gakqHhUKCblM6dKftwFImXt0SaHY6Q/zF0jifQ=" providerId="None" clId="Web-{5E1DF0C9-B06C-412E-B4E9-2537F8BC5B91}" dt="2021-11-09T15:06:23.769" v="1" actId="20577"/>
      <pc:docMkLst>
        <pc:docMk/>
      </pc:docMkLst>
      <pc:sldChg chg="modSp">
        <pc:chgData name="Romana Juhasova" userId="pug63gakqHhUKCblM6dKftwFImXt0SaHY6Q/zF0jifQ=" providerId="None" clId="Web-{5E1DF0C9-B06C-412E-B4E9-2537F8BC5B91}" dt="2021-11-09T15:06:23.769" v="1" actId="20577"/>
        <pc:sldMkLst>
          <pc:docMk/>
          <pc:sldMk cId="250076512" sldId="258"/>
        </pc:sldMkLst>
        <pc:spChg chg="mod">
          <ac:chgData name="Romana Juhasova" userId="pug63gakqHhUKCblM6dKftwFImXt0SaHY6Q/zF0jifQ=" providerId="None" clId="Web-{5E1DF0C9-B06C-412E-B4E9-2537F8BC5B91}" dt="2021-11-09T15:06:23.769" v="1" actId="20577"/>
          <ac:spMkLst>
            <pc:docMk/>
            <pc:sldMk cId="250076512" sldId="258"/>
            <ac:spMk id="13" creationId="{8AC9EF96-D35D-4BA1-997A-F63BC93C2D43}"/>
          </ac:spMkLst>
        </pc:spChg>
      </pc:sldChg>
    </pc:docChg>
  </pc:docChgLst>
  <pc:docChgLst>
    <pc:chgData name="Romana Juhasova" userId="pug63gakqHhUKCblM6dKftwFImXt0SaHY6Q/zF0jifQ=" providerId="None" clId="Web-{D88F95C4-BA02-4849-982B-A197DC07F1EA}"/>
    <pc:docChg chg="modSld">
      <pc:chgData name="Romana Juhasova" userId="pug63gakqHhUKCblM6dKftwFImXt0SaHY6Q/zF0jifQ=" providerId="None" clId="Web-{D88F95C4-BA02-4849-982B-A197DC07F1EA}" dt="2021-11-08T13:55:52.395" v="1" actId="20577"/>
      <pc:docMkLst>
        <pc:docMk/>
      </pc:docMkLst>
      <pc:sldChg chg="modSp">
        <pc:chgData name="Romana Juhasova" userId="pug63gakqHhUKCblM6dKftwFImXt0SaHY6Q/zF0jifQ=" providerId="None" clId="Web-{D88F95C4-BA02-4849-982B-A197DC07F1EA}" dt="2021-11-08T13:55:52.395" v="1" actId="20577"/>
        <pc:sldMkLst>
          <pc:docMk/>
          <pc:sldMk cId="250076512" sldId="258"/>
        </pc:sldMkLst>
        <pc:spChg chg="mod">
          <ac:chgData name="Romana Juhasova" userId="pug63gakqHhUKCblM6dKftwFImXt0SaHY6Q/zF0jifQ=" providerId="None" clId="Web-{D88F95C4-BA02-4849-982B-A197DC07F1EA}" dt="2021-11-08T13:55:52.395" v="1" actId="20577"/>
          <ac:spMkLst>
            <pc:docMk/>
            <pc:sldMk cId="250076512" sldId="258"/>
            <ac:spMk id="9" creationId="{8BEE89B7-C84A-4093-BFB0-C1D9D6D178B8}"/>
          </ac:spMkLst>
        </pc:spChg>
      </pc:sldChg>
    </pc:docChg>
  </pc:docChgLst>
  <pc:docChgLst>
    <pc:chgData name="Romana Juhasova" userId="pug63gakqHhUKCblM6dKftwFImXt0SaHY6Q/zF0jifQ=" providerId="None" clId="Web-{0027BB8C-33EE-4DBB-97EF-8E03FB6749CB}"/>
    <pc:docChg chg="modSld">
      <pc:chgData name="Romana Juhasova" userId="pug63gakqHhUKCblM6dKftwFImXt0SaHY6Q/zF0jifQ=" providerId="None" clId="Web-{0027BB8C-33EE-4DBB-97EF-8E03FB6749CB}" dt="2021-11-08T16:03:39.147" v="83" actId="1076"/>
      <pc:docMkLst>
        <pc:docMk/>
      </pc:docMkLst>
      <pc:sldChg chg="delSp modSp">
        <pc:chgData name="Romana Juhasova" userId="pug63gakqHhUKCblM6dKftwFImXt0SaHY6Q/zF0jifQ=" providerId="None" clId="Web-{0027BB8C-33EE-4DBB-97EF-8E03FB6749CB}" dt="2021-11-08T16:03:06.068" v="78" actId="1076"/>
        <pc:sldMkLst>
          <pc:docMk/>
          <pc:sldMk cId="1865912142" sldId="286"/>
        </pc:sldMkLst>
        <pc:spChg chg="mod">
          <ac:chgData name="Romana Juhasova" userId="pug63gakqHhUKCblM6dKftwFImXt0SaHY6Q/zF0jifQ=" providerId="None" clId="Web-{0027BB8C-33EE-4DBB-97EF-8E03FB6749CB}" dt="2021-11-08T16:02:54.177" v="77" actId="1076"/>
          <ac:spMkLst>
            <pc:docMk/>
            <pc:sldMk cId="1865912142" sldId="286"/>
            <ac:spMk id="4" creationId="{5879EF30-A081-44CA-8569-E2D12E34BCE9}"/>
          </ac:spMkLst>
        </pc:spChg>
        <pc:spChg chg="del mod">
          <ac:chgData name="Romana Juhasova" userId="pug63gakqHhUKCblM6dKftwFImXt0SaHY6Q/zF0jifQ=" providerId="None" clId="Web-{0027BB8C-33EE-4DBB-97EF-8E03FB6749CB}" dt="2021-11-08T16:02:06.676" v="71"/>
          <ac:spMkLst>
            <pc:docMk/>
            <pc:sldMk cId="1865912142" sldId="286"/>
            <ac:spMk id="6" creationId="{5E37DB94-BD73-44E3-9F47-6AB5E3D1ED6F}"/>
          </ac:spMkLst>
        </pc:spChg>
        <pc:spChg chg="mod">
          <ac:chgData name="Romana Juhasova" userId="pug63gakqHhUKCblM6dKftwFImXt0SaHY6Q/zF0jifQ=" providerId="None" clId="Web-{0027BB8C-33EE-4DBB-97EF-8E03FB6749CB}" dt="2021-11-08T16:03:06.068" v="78" actId="1076"/>
          <ac:spMkLst>
            <pc:docMk/>
            <pc:sldMk cId="1865912142" sldId="286"/>
            <ac:spMk id="8" creationId="{835B3E12-A095-4A22-87A9-2C90CFB04588}"/>
          </ac:spMkLst>
        </pc:spChg>
      </pc:sldChg>
      <pc:sldChg chg="addSp delSp modSp">
        <pc:chgData name="Romana Juhasova" userId="pug63gakqHhUKCblM6dKftwFImXt0SaHY6Q/zF0jifQ=" providerId="None" clId="Web-{0027BB8C-33EE-4DBB-97EF-8E03FB6749CB}" dt="2021-11-08T16:03:39.147" v="83" actId="1076"/>
        <pc:sldMkLst>
          <pc:docMk/>
          <pc:sldMk cId="2423244893" sldId="287"/>
        </pc:sldMkLst>
        <pc:spChg chg="del">
          <ac:chgData name="Romana Juhasova" userId="pug63gakqHhUKCblM6dKftwFImXt0SaHY6Q/zF0jifQ=" providerId="None" clId="Web-{0027BB8C-33EE-4DBB-97EF-8E03FB6749CB}" dt="2021-11-08T16:03:24.115" v="79"/>
          <ac:spMkLst>
            <pc:docMk/>
            <pc:sldMk cId="2423244893" sldId="287"/>
            <ac:spMk id="4" creationId="{1232ECBE-FC1D-43E0-AF25-319A44147B7E}"/>
          </ac:spMkLst>
        </pc:spChg>
        <pc:spChg chg="del mod">
          <ac:chgData name="Romana Juhasova" userId="pug63gakqHhUKCblM6dKftwFImXt0SaHY6Q/zF0jifQ=" providerId="None" clId="Web-{0027BB8C-33EE-4DBB-97EF-8E03FB6749CB}" dt="2021-11-08T16:03:31.240" v="82"/>
          <ac:spMkLst>
            <pc:docMk/>
            <pc:sldMk cId="2423244893" sldId="287"/>
            <ac:spMk id="6" creationId="{C7818BE7-DB14-4785-B3CC-FF3A68B2B619}"/>
          </ac:spMkLst>
        </pc:spChg>
        <pc:spChg chg="add mod">
          <ac:chgData name="Romana Juhasova" userId="pug63gakqHhUKCblM6dKftwFImXt0SaHY6Q/zF0jifQ=" providerId="None" clId="Web-{0027BB8C-33EE-4DBB-97EF-8E03FB6749CB}" dt="2021-11-08T16:03:39.147" v="83" actId="1076"/>
          <ac:spMkLst>
            <pc:docMk/>
            <pc:sldMk cId="2423244893" sldId="287"/>
            <ac:spMk id="10" creationId="{5B6AD756-794A-4050-B549-8684E08315BD}"/>
          </ac:spMkLst>
        </pc:spChg>
      </pc:sldChg>
    </pc:docChg>
  </pc:docChgLst>
  <pc:docChgLst>
    <pc:chgData name="Romana Juhasova" userId="pug63gakqHhUKCblM6dKftwFImXt0SaHY6Q/zF0jifQ=" providerId="None" clId="Web-{1CEA8380-C300-462E-861D-5866C624FAA6}"/>
    <pc:docChg chg="modSld">
      <pc:chgData name="Romana Juhasova" userId="pug63gakqHhUKCblM6dKftwFImXt0SaHY6Q/zF0jifQ=" providerId="None" clId="Web-{1CEA8380-C300-462E-861D-5866C624FAA6}" dt="2021-11-05T11:57:13.839" v="23" actId="20577"/>
      <pc:docMkLst>
        <pc:docMk/>
      </pc:docMkLst>
      <pc:sldChg chg="modSp">
        <pc:chgData name="Romana Juhasova" userId="pug63gakqHhUKCblM6dKftwFImXt0SaHY6Q/zF0jifQ=" providerId="None" clId="Web-{1CEA8380-C300-462E-861D-5866C624FAA6}" dt="2021-11-05T11:56:20.664" v="16" actId="1076"/>
        <pc:sldMkLst>
          <pc:docMk/>
          <pc:sldMk cId="1301578224" sldId="282"/>
        </pc:sldMkLst>
        <pc:spChg chg="mod">
          <ac:chgData name="Romana Juhasova" userId="pug63gakqHhUKCblM6dKftwFImXt0SaHY6Q/zF0jifQ=" providerId="None" clId="Web-{1CEA8380-C300-462E-861D-5866C624FAA6}" dt="2021-11-05T11:56:20.664" v="16" actId="1076"/>
          <ac:spMkLst>
            <pc:docMk/>
            <pc:sldMk cId="1301578224" sldId="282"/>
            <ac:spMk id="3" creationId="{C94CE389-9D11-47DF-9821-9F9A7B430BA2}"/>
          </ac:spMkLst>
        </pc:spChg>
      </pc:sldChg>
      <pc:sldChg chg="modSp">
        <pc:chgData name="Romana Juhasova" userId="pug63gakqHhUKCblM6dKftwFImXt0SaHY6Q/zF0jifQ=" providerId="None" clId="Web-{1CEA8380-C300-462E-861D-5866C624FAA6}" dt="2021-11-05T11:57:13.839" v="23" actId="20577"/>
        <pc:sldMkLst>
          <pc:docMk/>
          <pc:sldMk cId="2423244893" sldId="287"/>
        </pc:sldMkLst>
        <pc:spChg chg="mod">
          <ac:chgData name="Romana Juhasova" userId="pug63gakqHhUKCblM6dKftwFImXt0SaHY6Q/zF0jifQ=" providerId="None" clId="Web-{1CEA8380-C300-462E-861D-5866C624FAA6}" dt="2021-11-05T11:57:13.839" v="23" actId="20577"/>
          <ac:spMkLst>
            <pc:docMk/>
            <pc:sldMk cId="2423244893" sldId="287"/>
            <ac:spMk id="4" creationId="{1232ECBE-FC1D-43E0-AF25-319A44147B7E}"/>
          </ac:spMkLst>
        </pc:spChg>
      </pc:sldChg>
      <pc:sldChg chg="modSp">
        <pc:chgData name="Romana Juhasova" userId="pug63gakqHhUKCblM6dKftwFImXt0SaHY6Q/zF0jifQ=" providerId="None" clId="Web-{1CEA8380-C300-462E-861D-5866C624FAA6}" dt="2021-11-05T11:55:11.222" v="3" actId="20577"/>
        <pc:sldMkLst>
          <pc:docMk/>
          <pc:sldMk cId="4204183327" sldId="288"/>
        </pc:sldMkLst>
        <pc:spChg chg="mod">
          <ac:chgData name="Romana Juhasova" userId="pug63gakqHhUKCblM6dKftwFImXt0SaHY6Q/zF0jifQ=" providerId="None" clId="Web-{1CEA8380-C300-462E-861D-5866C624FAA6}" dt="2021-11-05T11:55:11.222" v="3" actId="20577"/>
          <ac:spMkLst>
            <pc:docMk/>
            <pc:sldMk cId="4204183327" sldId="288"/>
            <ac:spMk id="3" creationId="{EE80F493-6501-485D-A348-28E38E3CA272}"/>
          </ac:spMkLst>
        </pc:spChg>
      </pc:sldChg>
    </pc:docChg>
  </pc:docChgLst>
  <pc:docChgLst>
    <pc:chgData name="Romana Juhasova" userId="pug63gakqHhUKCblM6dKftwFImXt0SaHY6Q/zF0jifQ=" providerId="None" clId="Web-{F4331831-0B64-4E9A-955C-B34DB374EFE6}"/>
    <pc:docChg chg="modSld">
      <pc:chgData name="Romana Juhasova" userId="pug63gakqHhUKCblM6dKftwFImXt0SaHY6Q/zF0jifQ=" providerId="None" clId="Web-{F4331831-0B64-4E9A-955C-B34DB374EFE6}" dt="2021-11-08T13:27:42.081" v="1" actId="1076"/>
      <pc:docMkLst>
        <pc:docMk/>
      </pc:docMkLst>
      <pc:sldChg chg="modSp">
        <pc:chgData name="Romana Juhasova" userId="pug63gakqHhUKCblM6dKftwFImXt0SaHY6Q/zF0jifQ=" providerId="None" clId="Web-{F4331831-0B64-4E9A-955C-B34DB374EFE6}" dt="2021-11-08T13:27:42.081" v="1" actId="1076"/>
        <pc:sldMkLst>
          <pc:docMk/>
          <pc:sldMk cId="250076512" sldId="258"/>
        </pc:sldMkLst>
        <pc:picChg chg="mod">
          <ac:chgData name="Romana Juhasova" userId="pug63gakqHhUKCblM6dKftwFImXt0SaHY6Q/zF0jifQ=" providerId="None" clId="Web-{F4331831-0B64-4E9A-955C-B34DB374EFE6}" dt="2021-11-08T13:27:42.081" v="1" actId="1076"/>
          <ac:picMkLst>
            <pc:docMk/>
            <pc:sldMk cId="250076512" sldId="258"/>
            <ac:picMk id="2" creationId="{5B2C6B8F-D7F4-47EB-AB51-998C79B327CD}"/>
          </ac:picMkLst>
        </pc:picChg>
      </pc:sldChg>
    </pc:docChg>
  </pc:docChgLst>
  <pc:docChgLst>
    <pc:chgData name="Romana Juhasova" userId="pug63gakqHhUKCblM6dKftwFImXt0SaHY6Q/zF0jifQ=" providerId="None" clId="Web-{F51CC8E6-707A-4CFA-BDE6-AB5D654DC03A}"/>
    <pc:docChg chg="modSld">
      <pc:chgData name="Romana Juhasova" userId="pug63gakqHhUKCblM6dKftwFImXt0SaHY6Q/zF0jifQ=" providerId="None" clId="Web-{F51CC8E6-707A-4CFA-BDE6-AB5D654DC03A}" dt="2021-11-08T14:45:46.876" v="1"/>
      <pc:docMkLst>
        <pc:docMk/>
      </pc:docMkLst>
      <pc:sldChg chg="addSp delSp">
        <pc:chgData name="Romana Juhasova" userId="pug63gakqHhUKCblM6dKftwFImXt0SaHY6Q/zF0jifQ=" providerId="None" clId="Web-{F51CC8E6-707A-4CFA-BDE6-AB5D654DC03A}" dt="2021-11-08T14:45:46.876" v="1"/>
        <pc:sldMkLst>
          <pc:docMk/>
          <pc:sldMk cId="3686444004" sldId="259"/>
        </pc:sldMkLst>
        <pc:spChg chg="add del">
          <ac:chgData name="Romana Juhasova" userId="pug63gakqHhUKCblM6dKftwFImXt0SaHY6Q/zF0jifQ=" providerId="None" clId="Web-{F51CC8E6-707A-4CFA-BDE6-AB5D654DC03A}" dt="2021-11-08T14:45:46.876" v="1"/>
          <ac:spMkLst>
            <pc:docMk/>
            <pc:sldMk cId="3686444004" sldId="259"/>
            <ac:spMk id="3" creationId="{C0AD5982-70B3-450C-925A-865F503FDDC7}"/>
          </ac:spMkLst>
        </pc:spChg>
      </pc:sldChg>
    </pc:docChg>
  </pc:docChgLst>
  <pc:docChgLst>
    <pc:chgData name="Romana Juhasova" userId="pug63gakqHhUKCblM6dKftwFImXt0SaHY6Q/zF0jifQ=" providerId="None" clId="Web-{5B0402EA-074C-4E71-AEAA-BBB29071C8DA}"/>
    <pc:docChg chg="modSld">
      <pc:chgData name="Romana Juhasova" userId="pug63gakqHhUKCblM6dKftwFImXt0SaHY6Q/zF0jifQ=" providerId="None" clId="Web-{5B0402EA-074C-4E71-AEAA-BBB29071C8DA}" dt="2021-11-08T14:24:09.890" v="1"/>
      <pc:docMkLst>
        <pc:docMk/>
      </pc:docMkLst>
      <pc:sldChg chg="addSp delSp">
        <pc:chgData name="Romana Juhasova" userId="pug63gakqHhUKCblM6dKftwFImXt0SaHY6Q/zF0jifQ=" providerId="None" clId="Web-{5B0402EA-074C-4E71-AEAA-BBB29071C8DA}" dt="2021-11-08T14:24:09.890" v="1"/>
        <pc:sldMkLst>
          <pc:docMk/>
          <pc:sldMk cId="3123001184" sldId="256"/>
        </pc:sldMkLst>
        <pc:spChg chg="add del">
          <ac:chgData name="Romana Juhasova" userId="pug63gakqHhUKCblM6dKftwFImXt0SaHY6Q/zF0jifQ=" providerId="None" clId="Web-{5B0402EA-074C-4E71-AEAA-BBB29071C8DA}" dt="2021-11-08T14:24:09.890" v="1"/>
          <ac:spMkLst>
            <pc:docMk/>
            <pc:sldMk cId="3123001184" sldId="256"/>
            <ac:spMk id="3" creationId="{EA0C67FB-B622-42EE-86B1-F3DBB7174FF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1A754-4004-4FE7-B63F-47B964535E95}" type="datetimeFigureOut">
              <a:rPr lang="en-GB" smtClean="0"/>
              <a:t>09/11/2021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FAD9A-D0F1-4AD6-A7C9-3D519A760F4B}" type="slidenum">
              <a:rPr lang="en-GB" smtClean="0"/>
              <a:t>‹#›</a:t>
            </a:fld>
            <a:endParaRPr lang="en-GB"/>
          </a:p>
        </p:txBody>
      </p:sp>
    </p:spTree>
    <p:extLst>
      <p:ext uri="{BB962C8B-B14F-4D97-AF65-F5344CB8AC3E}">
        <p14:creationId xmlns:p14="http://schemas.microsoft.com/office/powerpoint/2010/main" val="90916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13</a:t>
            </a:fld>
            <a:endParaRPr lang="en-GB"/>
          </a:p>
        </p:txBody>
      </p:sp>
    </p:spTree>
    <p:extLst>
      <p:ext uri="{BB962C8B-B14F-4D97-AF65-F5344CB8AC3E}">
        <p14:creationId xmlns:p14="http://schemas.microsoft.com/office/powerpoint/2010/main" val="567608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Two people sitting on a bench&#10;&#10;Description automatically generated with medium confidence">
            <a:extLst>
              <a:ext uri="{FF2B5EF4-FFF2-40B4-BE49-F238E27FC236}">
                <a16:creationId xmlns:a16="http://schemas.microsoft.com/office/drawing/2014/main" id="{2520BD15-040F-4F87-B234-C87D26A05E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184" b="6458"/>
          <a:stretch/>
        </p:blipFill>
        <p:spPr>
          <a:xfrm>
            <a:off x="0" y="0"/>
            <a:ext cx="12182475" cy="6858000"/>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pic>
        <p:nvPicPr>
          <p:cNvPr id="4" name="Picture 3" descr="A young child using a tablet&#10;&#10;Description automatically generated with low confidence">
            <a:extLst>
              <a:ext uri="{FF2B5EF4-FFF2-40B4-BE49-F238E27FC236}">
                <a16:creationId xmlns:a16="http://schemas.microsoft.com/office/drawing/2014/main" id="{EC18CA33-F46E-43CD-88C1-B0F47F7F5D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86"/>
          <a:stretch/>
        </p:blipFill>
        <p:spPr>
          <a:xfrm>
            <a:off x="-1" y="8943"/>
            <a:ext cx="8683621"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285" y="0"/>
            <a:ext cx="12228285" cy="6875887"/>
          </a:xfrm>
          <a:prstGeom prst="rect">
            <a:avLst/>
          </a:prstGeom>
        </p:spPr>
      </p:pic>
    </p:spTree>
    <p:extLst>
      <p:ext uri="{BB962C8B-B14F-4D97-AF65-F5344CB8AC3E}">
        <p14:creationId xmlns:p14="http://schemas.microsoft.com/office/powerpoint/2010/main" val="398126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77540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11004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6"/>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87867" y="550333"/>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87867" y="1196664"/>
            <a:ext cx="6163733" cy="4201150"/>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a:p>
            <a:pPr algn="l"/>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05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67688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35471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ny questions">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555359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object 2">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002468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162065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600"/>
            <a:ext cx="12374926" cy="6958342"/>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342"/>
            <a:ext cx="12374926" cy="6958342"/>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871"/>
            <a:ext cx="12293600" cy="6912613"/>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1600"/>
            <a:ext cx="12377163" cy="6959600"/>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0629"/>
            <a:ext cx="12424313" cy="6986112"/>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09/11/2021</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8" r:id="rId7"/>
    <p:sldLayoutId id="2147483666" r:id="rId8"/>
    <p:sldLayoutId id="2147483659" r:id="rId9"/>
    <p:sldLayoutId id="2147483691" r:id="rId10"/>
    <p:sldLayoutId id="2147483662" r:id="rId11"/>
    <p:sldLayoutId id="2147483663" r:id="rId12"/>
    <p:sldLayoutId id="2147483665" r:id="rId13"/>
    <p:sldLayoutId id="2147483664" r:id="rId14"/>
    <p:sldLayoutId id="2147483656" r:id="rId15"/>
    <p:sldLayoutId id="2147483657" r:id="rId16"/>
    <p:sldLayoutId id="2147483661" r:id="rId17"/>
    <p:sldLayoutId id="2147483671" r:id="rId18"/>
    <p:sldLayoutId id="2147483672" r:id="rId19"/>
    <p:sldLayoutId id="2147483674" r:id="rId20"/>
    <p:sldLayoutId id="2147483673" r:id="rId21"/>
    <p:sldLayoutId id="2147483675" r:id="rId22"/>
    <p:sldLayoutId id="2147483682"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KkuJwbHCg4E" TargetMode="External"/><Relationship Id="rId2" Type="http://schemas.openxmlformats.org/officeDocument/2006/relationships/slideLayout" Target="../slideLayouts/slideLayout14.xml"/><Relationship Id="rId1" Type="http://schemas.openxmlformats.org/officeDocument/2006/relationships/video" Target="https://www.youtube.com/embed/KkuJwbHCg4E?feature=oembed" TargetMode="Externa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hyperlink" Target="https://www.nidirect.gov.uk/contacts/northern-ireland-anti-bullying-forum" TargetMode="External"/><Relationship Id="rId3" Type="http://schemas.openxmlformats.org/officeDocument/2006/relationships/slideLayout" Target="../slideLayouts/slideLayout4.xml"/><Relationship Id="rId7" Type="http://schemas.openxmlformats.org/officeDocument/2006/relationships/hyperlink" Target="https://respectme.org.uk/"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anti-bullyingalliance.org.uk/anti-bullying-week" TargetMode="External"/><Relationship Id="rId5" Type="http://schemas.openxmlformats.org/officeDocument/2006/relationships/hyperlink" Target="https://www.youtube.com/watch?v=9KhjpfaCk8Y" TargetMode="External"/><Relationship Id="rId4" Type="http://schemas.openxmlformats.org/officeDocument/2006/relationships/image" Target="../media/image17.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Jd5IeermWOI" TargetMode="External"/><Relationship Id="rId2" Type="http://schemas.openxmlformats.org/officeDocument/2006/relationships/slideLayout" Target="../slideLayouts/slideLayout11.xml"/><Relationship Id="rId1" Type="http://schemas.openxmlformats.org/officeDocument/2006/relationships/video" Target="https://www.youtube.com/embed/Jd5IeermWOI?feature=oembed" TargetMode="External"/><Relationship Id="rId5" Type="http://schemas.openxmlformats.org/officeDocument/2006/relationships/image" Target="../media/image25.jpeg"/><Relationship Id="rId4" Type="http://schemas.openxmlformats.org/officeDocument/2006/relationships/hyperlink" Target="https://www.childline.org.uk/info-advice/bullying-abuse-safety/types-bullyin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cYRc6zexUkE" TargetMode="External"/><Relationship Id="rId2" Type="http://schemas.openxmlformats.org/officeDocument/2006/relationships/slideLayout" Target="../slideLayouts/slideLayout12.xml"/><Relationship Id="rId1" Type="http://schemas.openxmlformats.org/officeDocument/2006/relationships/video" Target="https://www.youtube.com/embed/cYRc6zexUkE?feature=oembed" TargetMode="External"/><Relationship Id="rId6" Type="http://schemas.openxmlformats.org/officeDocument/2006/relationships/image" Target="../media/image26.jpeg"/><Relationship Id="rId5" Type="http://schemas.openxmlformats.org/officeDocument/2006/relationships/hyperlink" Target="https://respectme.org.uk/campaigns/anti-bullying-week-2021/" TargetMode="External"/><Relationship Id="rId4" Type="http://schemas.openxmlformats.org/officeDocument/2006/relationships/hyperlink" Target="https://www.childline.org.uk/get-support/ask-sam/bullying-abuse-and-safety-asksam/bullying12/"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SmgiR5s0cHU" TargetMode="External"/><Relationship Id="rId2" Type="http://schemas.openxmlformats.org/officeDocument/2006/relationships/slideLayout" Target="../slideLayouts/slideLayout13.xml"/><Relationship Id="rId1" Type="http://schemas.openxmlformats.org/officeDocument/2006/relationships/video" Target="https://www.youtube.com/embed/SmgiR5s0cHU?feature=oembed" TargetMode="External"/><Relationship Id="rId5" Type="http://schemas.openxmlformats.org/officeDocument/2006/relationships/hyperlink" Target="https://respectme.org.uk/campaigns/anti-bullying-week-2021/" TargetMode="Externa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03A0AA-0B49-41F7-A054-5F9DF321F02D}"/>
              </a:ext>
            </a:extLst>
          </p:cNvPr>
          <p:cNvSpPr txBox="1"/>
          <p:nvPr/>
        </p:nvSpPr>
        <p:spPr>
          <a:xfrm rot="16200000">
            <a:off x="9941860" y="4634753"/>
            <a:ext cx="4007225" cy="261610"/>
          </a:xfrm>
          <a:prstGeom prst="rect">
            <a:avLst/>
          </a:prstGeom>
          <a:noFill/>
        </p:spPr>
        <p:txBody>
          <a:bodyPr wrap="square" rtlCol="0">
            <a:spAutoFit/>
          </a:bodyPr>
          <a:lstStyle/>
          <a:p>
            <a:pPr algn="l"/>
            <a:r>
              <a:rPr lang="en-GB" sz="1100" dirty="0">
                <a:solidFill>
                  <a:schemeClr val="bg1"/>
                </a:solidFill>
              </a:rPr>
              <a:t>Unicef.com/</a:t>
            </a:r>
            <a:r>
              <a:rPr lang="en-GB" sz="1100" b="0" i="0" dirty="0">
                <a:solidFill>
                  <a:schemeClr val="bg1"/>
                </a:solidFill>
                <a:effectLst/>
                <a:latin typeface="Open Sans" panose="020B0606030504020204" pitchFamily="34" charset="0"/>
              </a:rPr>
              <a:t>UN0475685</a:t>
            </a:r>
            <a:endParaRPr lang="en-GB" sz="1100" dirty="0">
              <a:solidFill>
                <a:schemeClr val="bg1"/>
              </a:solidFill>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A252AF-BDC9-40EF-8407-1EE92A696D97}"/>
              </a:ext>
            </a:extLst>
          </p:cNvPr>
          <p:cNvSpPr/>
          <p:nvPr/>
        </p:nvSpPr>
        <p:spPr>
          <a:xfrm>
            <a:off x="9805987" y="4626767"/>
            <a:ext cx="1881188" cy="261938"/>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18A03A1-88A0-44B1-97D2-61800F3A42CD}"/>
              </a:ext>
            </a:extLst>
          </p:cNvPr>
          <p:cNvSpPr txBox="1"/>
          <p:nvPr/>
        </p:nvSpPr>
        <p:spPr>
          <a:xfrm>
            <a:off x="8453718" y="1729648"/>
            <a:ext cx="3499583" cy="2031325"/>
          </a:xfrm>
          <a:prstGeom prst="rect">
            <a:avLst/>
          </a:prstGeom>
          <a:noFill/>
        </p:spPr>
        <p:txBody>
          <a:bodyPr wrap="square" lIns="91440" tIns="45720" rIns="91440" bIns="45720" rtlCol="0" anchor="t">
            <a:spAutoFit/>
          </a:bodyPr>
          <a:lstStyle/>
          <a:p>
            <a:pPr algn="ctr"/>
            <a:r>
              <a:rPr lang="en-GB" sz="1400" dirty="0">
                <a:latin typeface="Arial"/>
                <a:ea typeface="+mn-lt"/>
                <a:cs typeface="+mn-lt"/>
                <a:hlinkClick r:id="rId3"/>
              </a:rPr>
              <a:t>Watch this video</a:t>
            </a:r>
            <a:r>
              <a:rPr lang="en-GB" sz="1400" dirty="0">
                <a:latin typeface="Arial"/>
                <a:ea typeface="+mn-lt"/>
                <a:cs typeface="+mn-lt"/>
              </a:rPr>
              <a:t> of YouTuber Dina </a:t>
            </a:r>
            <a:r>
              <a:rPr lang="en-GB" sz="1400" dirty="0" err="1">
                <a:latin typeface="Arial"/>
                <a:ea typeface="+mn-lt"/>
                <a:cs typeface="+mn-lt"/>
              </a:rPr>
              <a:t>Tokio</a:t>
            </a:r>
            <a:r>
              <a:rPr lang="en-GB" sz="1400" dirty="0">
                <a:latin typeface="Arial"/>
                <a:ea typeface="+mn-lt"/>
                <a:cs typeface="+mn-lt"/>
              </a:rPr>
              <a:t> discussing her bullying experiences and her reflections on </a:t>
            </a:r>
            <a:r>
              <a:rPr lang="en-GB" sz="1400" b="1" dirty="0">
                <a:latin typeface="Arial"/>
                <a:ea typeface="+mn-lt"/>
                <a:cs typeface="+mn-lt"/>
              </a:rPr>
              <a:t>‘life after bullying’</a:t>
            </a:r>
            <a:r>
              <a:rPr lang="en-GB" sz="1400" dirty="0">
                <a:latin typeface="Arial"/>
                <a:ea typeface="+mn-lt"/>
                <a:cs typeface="+mn-lt"/>
              </a:rPr>
              <a:t>.</a:t>
            </a:r>
            <a:endParaRPr lang="en-US" sz="1400">
              <a:latin typeface="Arial"/>
              <a:cs typeface="Arial"/>
            </a:endParaRPr>
          </a:p>
          <a:p>
            <a:pPr algn="ctr"/>
            <a:endParaRPr lang="en-GB" sz="1400" dirty="0">
              <a:latin typeface="Arial"/>
              <a:ea typeface="+mn-lt"/>
              <a:cs typeface="+mn-lt"/>
            </a:endParaRPr>
          </a:p>
          <a:p>
            <a:pPr algn="ctr"/>
            <a:r>
              <a:rPr lang="en-GB" sz="1400" dirty="0">
                <a:latin typeface="Arial"/>
                <a:ea typeface="+mn-lt"/>
                <a:cs typeface="+mn-lt"/>
              </a:rPr>
              <a:t>Discuss as a class what you learned from watching this. Use these insights to inspire an </a:t>
            </a:r>
            <a:r>
              <a:rPr lang="en-GB" sz="1400" b="1" dirty="0">
                <a:latin typeface="Arial"/>
                <a:ea typeface="+mn-lt"/>
                <a:cs typeface="+mn-lt"/>
              </a:rPr>
              <a:t>anti-bullying ‘manifesto’ for your school</a:t>
            </a:r>
            <a:r>
              <a:rPr lang="en-GB" sz="1400" dirty="0">
                <a:latin typeface="Arial"/>
                <a:ea typeface="+mn-lt"/>
                <a:cs typeface="+mn-lt"/>
              </a:rPr>
              <a:t>.</a:t>
            </a:r>
            <a:endParaRPr lang="en-GB">
              <a:latin typeface="Arial"/>
              <a:cs typeface="Calibri"/>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7639127" y="4625267"/>
            <a:ext cx="4212115" cy="2062103"/>
          </a:xfrm>
          <a:prstGeom prst="rect">
            <a:avLst/>
          </a:prstGeom>
          <a:noFill/>
        </p:spPr>
        <p:txBody>
          <a:bodyPr wrap="square" lIns="91440" tIns="45720" rIns="91440" bIns="45720" rtlCol="0" anchor="t">
            <a:spAutoFit/>
          </a:bodyPr>
          <a:lstStyle/>
          <a:p>
            <a:pPr algn="ctr"/>
            <a:r>
              <a:rPr lang="en-GB" sz="1600" dirty="0">
                <a:latin typeface="Arial"/>
                <a:ea typeface="+mn-lt"/>
                <a:cs typeface="+mn-lt"/>
              </a:rPr>
              <a:t>Many schools have an </a:t>
            </a:r>
            <a:r>
              <a:rPr lang="en-GB" sz="1600" b="1" dirty="0">
                <a:latin typeface="Arial"/>
                <a:ea typeface="+mn-lt"/>
                <a:cs typeface="+mn-lt"/>
              </a:rPr>
              <a:t>anti-bullying policy</a:t>
            </a:r>
            <a:r>
              <a:rPr lang="en-GB" sz="1600" dirty="0">
                <a:latin typeface="Arial"/>
                <a:ea typeface="+mn-lt"/>
                <a:cs typeface="+mn-lt"/>
              </a:rPr>
              <a:t>. Have you read your school's? Does it mention rights? Create a pupil friendly version to share with the rest of the school community. Think about what needs to be included and how you will make sure all young people have a voice as to what is included. </a:t>
            </a:r>
          </a:p>
        </p:txBody>
      </p:sp>
      <p:sp>
        <p:nvSpPr>
          <p:cNvPr id="4" name="TextBox 3">
            <a:extLst>
              <a:ext uri="{FF2B5EF4-FFF2-40B4-BE49-F238E27FC236}">
                <a16:creationId xmlns:a16="http://schemas.microsoft.com/office/drawing/2014/main" id="{691EC641-DA4F-4530-9151-5ABA16A69E50}"/>
              </a:ext>
            </a:extLst>
          </p:cNvPr>
          <p:cNvSpPr txBox="1"/>
          <p:nvPr/>
        </p:nvSpPr>
        <p:spPr>
          <a:xfrm>
            <a:off x="365698" y="2240303"/>
            <a:ext cx="4212115" cy="1323439"/>
          </a:xfrm>
          <a:prstGeom prst="rect">
            <a:avLst/>
          </a:prstGeom>
          <a:noFill/>
        </p:spPr>
        <p:txBody>
          <a:bodyPr wrap="square" lIns="91440" tIns="45720" rIns="91440" bIns="45720" rtlCol="0" anchor="t">
            <a:spAutoFit/>
          </a:bodyPr>
          <a:lstStyle/>
          <a:p>
            <a:pPr algn="ctr">
              <a:defRPr/>
            </a:pPr>
            <a:r>
              <a:rPr lang="en-GB" sz="1600" dirty="0">
                <a:latin typeface="Arial"/>
                <a:ea typeface="+mn-lt"/>
                <a:cs typeface="+mn-lt"/>
              </a:rPr>
              <a:t>Signposting – Create leaflets</a:t>
            </a:r>
            <a:r>
              <a:rPr kumimoji="0" lang="en-GB" sz="1600" i="0" u="none" strike="noStrike" kern="1200" cap="none" spc="0" normalizeH="0" baseline="0" noProof="0" dirty="0">
                <a:ln>
                  <a:noFill/>
                </a:ln>
                <a:effectLst/>
                <a:uLnTx/>
                <a:uFillTx/>
                <a:latin typeface="Arial"/>
                <a:ea typeface="+mn-lt"/>
                <a:cs typeface="+mn-lt"/>
              </a:rPr>
              <a:t>, </a:t>
            </a:r>
            <a:r>
              <a:rPr lang="en-GB" sz="1600" dirty="0">
                <a:latin typeface="Arial"/>
                <a:ea typeface="+mn-lt"/>
                <a:cs typeface="+mn-lt"/>
              </a:rPr>
              <a:t>posters or </a:t>
            </a:r>
            <a:r>
              <a:rPr kumimoji="0" lang="en-GB" sz="1600" i="0" u="none" strike="noStrike" kern="1200" cap="none" spc="0" normalizeH="0" baseline="0" noProof="0" dirty="0">
                <a:ln>
                  <a:noFill/>
                </a:ln>
                <a:effectLst/>
                <a:uLnTx/>
                <a:uFillTx/>
                <a:latin typeface="Arial"/>
                <a:ea typeface="+mn-lt"/>
                <a:cs typeface="+mn-lt"/>
              </a:rPr>
              <a:t>a </a:t>
            </a:r>
            <a:r>
              <a:rPr lang="en-GB" sz="1600" dirty="0">
                <a:latin typeface="Arial"/>
                <a:ea typeface="+mn-lt"/>
                <a:cs typeface="+mn-lt"/>
              </a:rPr>
              <a:t>page on your school website signposting to </a:t>
            </a:r>
            <a:r>
              <a:rPr lang="en-GB" sz="1600" b="1" dirty="0">
                <a:latin typeface="Arial"/>
                <a:ea typeface="+mn-lt"/>
                <a:cs typeface="+mn-lt"/>
              </a:rPr>
              <a:t>charities and organisations who can help you if </a:t>
            </a:r>
            <a:r>
              <a:rPr kumimoji="0" lang="en-GB" sz="1600" b="1" i="0" u="none" strike="noStrike" kern="1200" cap="none" spc="0" normalizeH="0" baseline="0" noProof="0" dirty="0">
                <a:ln>
                  <a:noFill/>
                </a:ln>
                <a:effectLst/>
                <a:uLnTx/>
                <a:uFillTx/>
                <a:latin typeface="Arial"/>
                <a:ea typeface="+mn-lt"/>
                <a:cs typeface="+mn-lt"/>
              </a:rPr>
              <a:t>you are </a:t>
            </a:r>
            <a:r>
              <a:rPr lang="en-GB" sz="1600" b="1" dirty="0">
                <a:latin typeface="Arial"/>
                <a:ea typeface="+mn-lt"/>
                <a:cs typeface="+mn-lt"/>
              </a:rPr>
              <a:t>being bullied</a:t>
            </a:r>
            <a:r>
              <a:rPr lang="en-GB" sz="1600" dirty="0">
                <a:latin typeface="Arial"/>
                <a:ea typeface="+mn-lt"/>
                <a:cs typeface="+mn-lt"/>
              </a:rPr>
              <a:t> such as Childline </a:t>
            </a:r>
            <a:r>
              <a:rPr kumimoji="0" lang="en-GB" sz="1600" b="0" i="0" u="none" strike="noStrike" kern="1200" cap="none" spc="0" normalizeH="0" baseline="0" noProof="0" dirty="0">
                <a:ln>
                  <a:noFill/>
                </a:ln>
                <a:effectLst/>
                <a:uLnTx/>
                <a:uFillTx/>
                <a:latin typeface="Arial"/>
                <a:ea typeface="+mn-lt"/>
                <a:cs typeface="+mn-lt"/>
              </a:rPr>
              <a:t>and the </a:t>
            </a:r>
            <a:r>
              <a:rPr lang="en-GB" sz="1600" dirty="0">
                <a:latin typeface="Arial"/>
                <a:ea typeface="+mn-lt"/>
                <a:cs typeface="+mn-lt"/>
              </a:rPr>
              <a:t>NSPCC</a:t>
            </a:r>
            <a:r>
              <a:rPr kumimoji="0" lang="en-GB" sz="1600" b="0" i="0" u="none" strike="noStrike" kern="1200" cap="none" spc="0" normalizeH="0" baseline="0" noProof="0" dirty="0">
                <a:ln>
                  <a:noFill/>
                </a:ln>
                <a:effectLst/>
                <a:uLnTx/>
                <a:uFillTx/>
                <a:latin typeface="Arial"/>
                <a:ea typeface="+mn-lt"/>
                <a:cs typeface="+mn-lt"/>
              </a:rPr>
              <a:t>.</a:t>
            </a:r>
            <a:endParaRPr lang="en-GB" sz="1600" b="0" i="0" u="none" strike="noStrike" kern="1200" cap="none" spc="0" normalizeH="0" baseline="0" noProof="0" dirty="0">
              <a:ln>
                <a:noFill/>
              </a:ln>
              <a:effectLst/>
              <a:uLnTx/>
              <a:uFillTx/>
              <a:latin typeface="Arial"/>
              <a:ea typeface="+mn-lt"/>
              <a:cs typeface="+mn-lt"/>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222799" y="4629155"/>
            <a:ext cx="6951879" cy="2074009"/>
          </a:xfrm>
          <a:prstGeom prst="rect">
            <a:avLst/>
          </a:prstGeom>
          <a:noFill/>
        </p:spPr>
        <p:txBody>
          <a:bodyPr wrap="square" lIns="91440" tIns="45720" rIns="91440" bIns="45720" rtlCol="0" anchor="t">
            <a:spAutoFit/>
          </a:bodyPr>
          <a:lstStyle/>
          <a:p>
            <a:pPr algn="ctr"/>
            <a:r>
              <a:rPr lang="en-GB" sz="1600" b="1" dirty="0">
                <a:latin typeface="Arial"/>
                <a:ea typeface="+mn-lt"/>
                <a:cs typeface="+mn-lt"/>
              </a:rPr>
              <a:t>Use your drama skills to create a freeze frame of a situation where someone is being bullied</a:t>
            </a:r>
            <a:r>
              <a:rPr lang="en-GB" sz="1600" dirty="0">
                <a:latin typeface="Arial"/>
                <a:ea typeface="+mn-lt"/>
                <a:cs typeface="+mn-lt"/>
              </a:rPr>
              <a:t>. </a:t>
            </a:r>
            <a:endParaRPr lang="en-US">
              <a:latin typeface="Calibri" panose="020F0502020204030204"/>
              <a:ea typeface="+mn-lt"/>
              <a:cs typeface="+mn-lt"/>
            </a:endParaRPr>
          </a:p>
          <a:p>
            <a:pPr algn="ctr"/>
            <a:endParaRPr lang="en-GB" sz="1600" dirty="0">
              <a:latin typeface="Arial"/>
              <a:ea typeface="+mn-lt"/>
              <a:cs typeface="+mn-lt"/>
            </a:endParaRPr>
          </a:p>
          <a:p>
            <a:pPr algn="ctr"/>
            <a:r>
              <a:rPr lang="en-GB" sz="1600" dirty="0">
                <a:latin typeface="Arial"/>
                <a:ea typeface="+mn-lt"/>
                <a:cs typeface="+mn-lt"/>
              </a:rPr>
              <a:t>Take it in turns for each person to ‘un-freeze’ and discuss what is happening how the person may be feeling. Consider reasons behind </a:t>
            </a:r>
            <a:r>
              <a:rPr lang="en-GB" sz="1600" b="1" dirty="0">
                <a:latin typeface="Arial"/>
                <a:ea typeface="+mn-lt"/>
                <a:cs typeface="+mn-lt"/>
              </a:rPr>
              <a:t>why someone might become the bully</a:t>
            </a:r>
            <a:r>
              <a:rPr lang="en-GB" sz="1600" dirty="0">
                <a:latin typeface="Arial"/>
                <a:ea typeface="+mn-lt"/>
                <a:cs typeface="+mn-lt"/>
              </a:rPr>
              <a:t>. Discuss </a:t>
            </a:r>
            <a:r>
              <a:rPr lang="en-GB" sz="1600" b="1" dirty="0">
                <a:latin typeface="Arial"/>
                <a:ea typeface="+mn-lt"/>
                <a:cs typeface="+mn-lt"/>
              </a:rPr>
              <a:t>conflict resolutions </a:t>
            </a:r>
            <a:r>
              <a:rPr lang="en-GB" sz="1600" dirty="0">
                <a:latin typeface="Arial"/>
                <a:ea typeface="+mn-lt"/>
                <a:cs typeface="+mn-lt"/>
              </a:rPr>
              <a:t>that may be able to change the situation. Finish with another free frame showing the resolution.</a:t>
            </a:r>
            <a:endParaRPr lang="en-US">
              <a:cs typeface="Calibri"/>
            </a:endParaRPr>
          </a:p>
        </p:txBody>
      </p:sp>
      <p:pic>
        <p:nvPicPr>
          <p:cNvPr id="8" name="Picture 8">
            <a:hlinkClick r:id="" action="ppaction://media"/>
            <a:extLst>
              <a:ext uri="{FF2B5EF4-FFF2-40B4-BE49-F238E27FC236}">
                <a16:creationId xmlns:a16="http://schemas.microsoft.com/office/drawing/2014/main" id="{931D6047-FBCE-4232-84C1-F871BB2C5BB5}"/>
              </a:ext>
            </a:extLst>
          </p:cNvPr>
          <p:cNvPicPr>
            <a:picLocks noRot="1" noChangeAspect="1"/>
          </p:cNvPicPr>
          <p:nvPr>
            <a:videoFile r:link="rId1"/>
          </p:nvPr>
        </p:nvPicPr>
        <p:blipFill>
          <a:blip r:embed="rId4"/>
          <a:stretch>
            <a:fillRect/>
          </a:stretch>
        </p:blipFill>
        <p:spPr>
          <a:xfrm>
            <a:off x="4900083" y="1910292"/>
            <a:ext cx="3429000" cy="1873250"/>
          </a:xfrm>
          <a:prstGeom prst="rect">
            <a:avLst/>
          </a:prstGeom>
        </p:spPr>
      </p:pic>
    </p:spTree>
    <p:extLst>
      <p:ext uri="{BB962C8B-B14F-4D97-AF65-F5344CB8AC3E}">
        <p14:creationId xmlns:p14="http://schemas.microsoft.com/office/powerpoint/2010/main" val="420418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52540"/>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C94CE389-9D11-47DF-9821-9F9A7B430BA2}"/>
              </a:ext>
            </a:extLst>
          </p:cNvPr>
          <p:cNvSpPr txBox="1"/>
          <p:nvPr/>
        </p:nvSpPr>
        <p:spPr>
          <a:xfrm>
            <a:off x="7094926" y="1051732"/>
            <a:ext cx="4944566" cy="4585871"/>
          </a:xfrm>
          <a:prstGeom prst="rect">
            <a:avLst/>
          </a:prstGeom>
          <a:noFill/>
        </p:spPr>
        <p:txBody>
          <a:bodyPr wrap="square" lIns="91440" tIns="45720" rIns="91440" bIns="45720" rtlCol="0" anchor="t">
            <a:spAutoFit/>
          </a:bodyPr>
          <a:lstStyle/>
          <a:p>
            <a:pPr algn="ctr"/>
            <a:r>
              <a:rPr lang="en-GB" sz="1400" dirty="0">
                <a:solidFill>
                  <a:schemeClr val="bg1"/>
                </a:solidFill>
                <a:latin typeface="Arial"/>
                <a:ea typeface="+mn-lt"/>
                <a:cs typeface="+mn-lt"/>
              </a:rPr>
              <a:t>This year’s Anti-bullying theme is ‘One Kind Word’</a:t>
            </a:r>
            <a:endParaRPr lang="en-US">
              <a:solidFill>
                <a:schemeClr val="bg1"/>
              </a:solidFill>
            </a:endParaRPr>
          </a:p>
          <a:p>
            <a:pPr algn="ctr"/>
            <a:r>
              <a:rPr lang="en-GB" sz="1400" dirty="0">
                <a:solidFill>
                  <a:schemeClr val="bg1"/>
                </a:solidFill>
                <a:latin typeface="Arial"/>
                <a:ea typeface="+mn-lt"/>
                <a:cs typeface="+mn-lt"/>
              </a:rPr>
              <a:t>In a world that can sometimes feel like it’s filled with negativity,</a:t>
            </a:r>
          </a:p>
          <a:p>
            <a:pPr algn="ctr"/>
            <a:r>
              <a:rPr lang="en-GB" sz="1400" dirty="0">
                <a:solidFill>
                  <a:schemeClr val="bg1"/>
                </a:solidFill>
                <a:latin typeface="Arial"/>
                <a:ea typeface="+mn-lt"/>
                <a:cs typeface="+mn-lt"/>
              </a:rPr>
              <a:t>one kind word can provide a moment of hope.</a:t>
            </a:r>
          </a:p>
          <a:p>
            <a:pPr algn="ctr"/>
            <a:r>
              <a:rPr lang="en-GB" sz="1400" dirty="0">
                <a:solidFill>
                  <a:schemeClr val="bg1"/>
                </a:solidFill>
                <a:latin typeface="Arial"/>
                <a:ea typeface="+mn-lt"/>
                <a:cs typeface="+mn-lt"/>
              </a:rPr>
              <a:t>It can be a turning point.</a:t>
            </a:r>
          </a:p>
          <a:p>
            <a:pPr algn="ctr"/>
            <a:r>
              <a:rPr lang="en-GB" sz="1400" dirty="0">
                <a:solidFill>
                  <a:schemeClr val="bg1"/>
                </a:solidFill>
                <a:latin typeface="Arial"/>
                <a:ea typeface="+mn-lt"/>
                <a:cs typeface="+mn-lt"/>
              </a:rPr>
              <a:t>It can change someone’s perspective.</a:t>
            </a:r>
          </a:p>
          <a:p>
            <a:pPr algn="ctr"/>
            <a:r>
              <a:rPr lang="en-GB" sz="1400" dirty="0">
                <a:solidFill>
                  <a:schemeClr val="bg1"/>
                </a:solidFill>
                <a:latin typeface="Arial"/>
                <a:ea typeface="+mn-lt"/>
                <a:cs typeface="+mn-lt"/>
              </a:rPr>
              <a:t>It can change their day.</a:t>
            </a:r>
          </a:p>
          <a:p>
            <a:pPr algn="ctr"/>
            <a:r>
              <a:rPr lang="en-GB" sz="1400" dirty="0">
                <a:solidFill>
                  <a:schemeClr val="bg1"/>
                </a:solidFill>
                <a:latin typeface="Arial"/>
                <a:ea typeface="+mn-lt"/>
                <a:cs typeface="+mn-lt"/>
              </a:rPr>
              <a:t>It can change the course of a conversation and break the cycle of bullying.</a:t>
            </a:r>
            <a:br>
              <a:rPr lang="en-GB" sz="1400" dirty="0">
                <a:latin typeface="Arial"/>
                <a:ea typeface="+mn-lt"/>
                <a:cs typeface="+mn-lt"/>
              </a:rPr>
            </a:br>
            <a:br>
              <a:rPr lang="en-GB" sz="1400" dirty="0">
                <a:latin typeface="Arial"/>
                <a:ea typeface="+mn-lt"/>
                <a:cs typeface="+mn-lt"/>
              </a:rPr>
            </a:br>
            <a:r>
              <a:rPr lang="en-GB" sz="1400" dirty="0">
                <a:solidFill>
                  <a:schemeClr val="bg1"/>
                </a:solidFill>
                <a:latin typeface="Arial"/>
                <a:ea typeface="+mn-lt"/>
                <a:cs typeface="+mn-lt"/>
              </a:rPr>
              <a:t>Best of all,</a:t>
            </a:r>
          </a:p>
          <a:p>
            <a:pPr algn="ctr"/>
            <a:r>
              <a:rPr lang="en-GB" sz="1400" dirty="0">
                <a:solidFill>
                  <a:schemeClr val="bg1"/>
                </a:solidFill>
                <a:latin typeface="Arial"/>
                <a:ea typeface="+mn-lt"/>
                <a:cs typeface="+mn-lt"/>
              </a:rPr>
              <a:t>one kind word leads to another.</a:t>
            </a:r>
          </a:p>
          <a:p>
            <a:pPr algn="ctr"/>
            <a:r>
              <a:rPr lang="en-GB" sz="1400" dirty="0">
                <a:solidFill>
                  <a:schemeClr val="bg1"/>
                </a:solidFill>
                <a:latin typeface="Arial"/>
                <a:ea typeface="+mn-lt"/>
                <a:cs typeface="+mn-lt"/>
              </a:rPr>
              <a:t>Kindness fuels kindness.</a:t>
            </a:r>
          </a:p>
          <a:p>
            <a:pPr algn="ctr"/>
            <a:r>
              <a:rPr lang="en-GB" sz="1400" dirty="0">
                <a:solidFill>
                  <a:schemeClr val="bg1"/>
                </a:solidFill>
                <a:latin typeface="Arial"/>
                <a:ea typeface="+mn-lt"/>
                <a:cs typeface="+mn-lt"/>
              </a:rPr>
              <a:t>So, from the playground </a:t>
            </a:r>
            <a:r>
              <a:rPr kumimoji="0" lang="en-GB" sz="1400" b="0" i="0" u="none" strike="noStrike" kern="1200" cap="none" spc="0" normalizeH="0" baseline="0" noProof="0" dirty="0">
                <a:ln>
                  <a:noFill/>
                </a:ln>
                <a:solidFill>
                  <a:schemeClr val="bg1"/>
                </a:solidFill>
                <a:effectLst/>
                <a:uLnTx/>
                <a:uFillTx/>
                <a:latin typeface="Arial"/>
                <a:ea typeface="+mn-lt"/>
                <a:cs typeface="+mn-lt"/>
              </a:rPr>
              <a:t>to </a:t>
            </a:r>
            <a:r>
              <a:rPr lang="en-GB" sz="1400" dirty="0">
                <a:solidFill>
                  <a:schemeClr val="bg1"/>
                </a:solidFill>
                <a:latin typeface="Arial"/>
                <a:ea typeface="+mn-lt"/>
                <a:cs typeface="+mn-lt"/>
              </a:rPr>
              <a:t>Parliament</a:t>
            </a:r>
            <a:r>
              <a:rPr kumimoji="0" lang="en-GB" sz="1400" b="0" i="0" u="none" strike="noStrike" kern="1200" cap="none" spc="0" normalizeH="0" baseline="0" noProof="0" dirty="0">
                <a:ln>
                  <a:noFill/>
                </a:ln>
                <a:solidFill>
                  <a:schemeClr val="bg1"/>
                </a:solidFill>
                <a:effectLst/>
                <a:uLnTx/>
                <a:uFillTx/>
                <a:latin typeface="Arial"/>
                <a:ea typeface="+mn-lt"/>
                <a:cs typeface="+mn-lt"/>
              </a:rPr>
              <a:t>,</a:t>
            </a:r>
            <a:endParaRPr lang="en-GB" sz="1400" dirty="0">
              <a:solidFill>
                <a:schemeClr val="bg1"/>
              </a:solidFill>
              <a:latin typeface="Arial"/>
              <a:ea typeface="+mn-lt"/>
              <a:cs typeface="+mn-lt"/>
            </a:endParaRPr>
          </a:p>
          <a:p>
            <a:pPr algn="ctr"/>
            <a:r>
              <a:rPr lang="en-GB" sz="1400" dirty="0">
                <a:solidFill>
                  <a:schemeClr val="bg1"/>
                </a:solidFill>
                <a:latin typeface="Arial"/>
                <a:ea typeface="+mn-lt"/>
                <a:cs typeface="+mn-lt"/>
              </a:rPr>
              <a:t>and from our phones to our homes</a:t>
            </a:r>
            <a:r>
              <a:rPr kumimoji="0" lang="en-GB" sz="1400" b="0" i="0" u="none" strike="noStrike" kern="1200" cap="none" spc="0" normalizeH="0" baseline="0" noProof="0" dirty="0">
                <a:ln>
                  <a:noFill/>
                </a:ln>
                <a:solidFill>
                  <a:schemeClr val="bg1"/>
                </a:solidFill>
                <a:effectLst/>
                <a:uLnTx/>
                <a:uFillTx/>
                <a:latin typeface="Arial"/>
                <a:ea typeface="+mn-lt"/>
                <a:cs typeface="+mn-lt"/>
              </a:rPr>
              <a:t>,</a:t>
            </a:r>
            <a:endParaRPr lang="en-GB" sz="1400" b="0" i="0" u="none" strike="noStrike" kern="1200" cap="none" spc="0" normalizeH="0" baseline="0" noProof="0" dirty="0">
              <a:ln>
                <a:noFill/>
              </a:ln>
              <a:solidFill>
                <a:schemeClr val="bg1"/>
              </a:solidFill>
              <a:effectLst/>
              <a:uLnTx/>
              <a:uFillTx/>
              <a:latin typeface="Arial"/>
              <a:ea typeface="+mn-lt"/>
              <a:cs typeface="+mn-lt"/>
            </a:endParaRPr>
          </a:p>
          <a:p>
            <a:pPr algn="ctr"/>
            <a:r>
              <a:rPr lang="en-GB" sz="1400" dirty="0">
                <a:solidFill>
                  <a:schemeClr val="bg1"/>
                </a:solidFill>
                <a:latin typeface="Arial"/>
                <a:ea typeface="+mn-lt"/>
                <a:cs typeface="+mn-lt"/>
              </a:rPr>
              <a:t>together,</a:t>
            </a:r>
          </a:p>
          <a:p>
            <a:pPr algn="ctr"/>
            <a:r>
              <a:rPr lang="en-GB" sz="1400" dirty="0">
                <a:solidFill>
                  <a:schemeClr val="bg1"/>
                </a:solidFill>
                <a:latin typeface="Arial"/>
                <a:ea typeface="+mn-lt"/>
                <a:cs typeface="+mn-lt"/>
              </a:rPr>
              <a:t>our actions can fire a chain reaction that powers positivity.</a:t>
            </a:r>
            <a:br>
              <a:rPr lang="en-GB" sz="1400" dirty="0">
                <a:latin typeface="Arial"/>
                <a:ea typeface="+mn-lt"/>
                <a:cs typeface="+mn-lt"/>
              </a:rPr>
            </a:br>
            <a:br>
              <a:rPr lang="en-GB" sz="1400" dirty="0">
                <a:latin typeface="Arial"/>
                <a:ea typeface="+mn-lt"/>
                <a:cs typeface="+mn-lt"/>
              </a:rPr>
            </a:br>
            <a:r>
              <a:rPr lang="en-GB" sz="1400" dirty="0">
                <a:solidFill>
                  <a:schemeClr val="bg1"/>
                </a:solidFill>
                <a:latin typeface="Arial"/>
                <a:ea typeface="+mn-lt"/>
                <a:cs typeface="+mn-lt"/>
              </a:rPr>
              <a:t>It starts with one kind word.</a:t>
            </a:r>
          </a:p>
          <a:p>
            <a:pPr algn="ctr"/>
            <a:r>
              <a:rPr lang="en-GB" sz="1400" dirty="0">
                <a:solidFill>
                  <a:schemeClr val="bg1"/>
                </a:solidFill>
                <a:latin typeface="Arial"/>
                <a:ea typeface="+mn-lt"/>
                <a:cs typeface="+mn-lt"/>
              </a:rPr>
              <a:t>It starts today.</a:t>
            </a:r>
          </a:p>
          <a:p>
            <a:pPr algn="r"/>
            <a:endParaRPr lang="en-GB" sz="1200" b="1" dirty="0">
              <a:solidFill>
                <a:srgbClr val="000000"/>
              </a:solidFill>
              <a:effectLst/>
              <a:latin typeface="Arial"/>
              <a:ea typeface="Calibri" panose="020F0502020204030204" pitchFamily="34" charset="0"/>
              <a:cs typeface="Calibri"/>
            </a:endParaRPr>
          </a:p>
        </p:txBody>
      </p:sp>
      <p:sp>
        <p:nvSpPr>
          <p:cNvPr id="7" name="TextBox 6">
            <a:extLst>
              <a:ext uri="{FF2B5EF4-FFF2-40B4-BE49-F238E27FC236}">
                <a16:creationId xmlns:a16="http://schemas.microsoft.com/office/drawing/2014/main" id="{F6A47AAC-F5A3-487B-93A3-93EB9E674ACD}"/>
              </a:ext>
            </a:extLst>
          </p:cNvPr>
          <p:cNvSpPr txBox="1"/>
          <p:nvPr/>
        </p:nvSpPr>
        <p:spPr>
          <a:xfrm>
            <a:off x="300567" y="1570567"/>
            <a:ext cx="480694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rgbClr val="000000"/>
                </a:solidFill>
                <a:latin typeface="Arial"/>
                <a:cs typeface="Calibri"/>
              </a:rPr>
              <a:t>Create</a:t>
            </a:r>
            <a:r>
              <a:rPr lang="en-GB" sz="1400" dirty="0">
                <a:latin typeface="Arial"/>
                <a:ea typeface="+mn-lt"/>
                <a:cs typeface="+mn-lt"/>
              </a:rPr>
              <a:t> some quiet time and find a safe and comfortable space. Read the words on the right-hand side very slowly and think about what they mean to you. (This could be powerful in an assembly with some background music).</a:t>
            </a:r>
            <a:endParaRPr lang="en-US">
              <a:cs typeface="Calibri"/>
            </a:endParaRPr>
          </a:p>
          <a:p>
            <a:endParaRPr lang="en-GB" sz="1400" dirty="0">
              <a:solidFill>
                <a:srgbClr val="000000"/>
              </a:solidFill>
              <a:latin typeface="Arial"/>
              <a:cs typeface="Calibri"/>
            </a:endParaRPr>
          </a:p>
          <a:p>
            <a:r>
              <a:rPr lang="en-GB" sz="1400" b="1" dirty="0">
                <a:latin typeface="Arial"/>
                <a:ea typeface="+mn-lt"/>
                <a:cs typeface="+mn-lt"/>
              </a:rPr>
              <a:t>At some point this week, choose to say one kind word/sentence to someone in your school, you never know how much impact this might make. </a:t>
            </a:r>
          </a:p>
          <a:p>
            <a:endParaRPr lang="en-GB" sz="1400" dirty="0">
              <a:solidFill>
                <a:schemeClr val="bg1"/>
              </a:solidFill>
              <a:latin typeface="Arial"/>
              <a:cs typeface="Arial"/>
            </a:endParaRPr>
          </a:p>
          <a:p>
            <a:r>
              <a:rPr lang="en-GB" sz="1400" dirty="0">
                <a:solidFill>
                  <a:schemeClr val="bg1"/>
                </a:solidFill>
                <a:latin typeface="Arial"/>
                <a:cs typeface="Arial"/>
              </a:rPr>
              <a:t>k to add text</a:t>
            </a:r>
            <a:endParaRPr lang="en-GB" dirty="0">
              <a:solidFill>
                <a:schemeClr val="bg1"/>
              </a:solidFill>
              <a:cs typeface="Calibri"/>
            </a:endParaRPr>
          </a:p>
        </p:txBody>
      </p:sp>
      <p:pic>
        <p:nvPicPr>
          <p:cNvPr id="8" name="Picture 8">
            <a:extLst>
              <a:ext uri="{FF2B5EF4-FFF2-40B4-BE49-F238E27FC236}">
                <a16:creationId xmlns:a16="http://schemas.microsoft.com/office/drawing/2014/main" id="{F1AEC46F-27DD-4AEB-A5BA-7F85A5DD7594}"/>
              </a:ext>
            </a:extLst>
          </p:cNvPr>
          <p:cNvPicPr>
            <a:picLocks noChangeAspect="1"/>
          </p:cNvPicPr>
          <p:nvPr/>
        </p:nvPicPr>
        <p:blipFill>
          <a:blip r:embed="rId2"/>
          <a:stretch>
            <a:fillRect/>
          </a:stretch>
        </p:blipFill>
        <p:spPr>
          <a:xfrm>
            <a:off x="164495" y="3425130"/>
            <a:ext cx="2743200" cy="3451860"/>
          </a:xfrm>
          <a:prstGeom prst="rect">
            <a:avLst/>
          </a:prstGeom>
        </p:spPr>
      </p:pic>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1235C51-9AF3-4F1A-BC5B-2F06F1F3DA8E}"/>
              </a:ext>
            </a:extLst>
          </p:cNvPr>
          <p:cNvPicPr>
            <a:picLocks noChangeAspect="1"/>
          </p:cNvPicPr>
          <p:nvPr/>
        </p:nvPicPr>
        <p:blipFill rotWithShape="1">
          <a:blip r:embed="rId2">
            <a:extLst>
              <a:ext uri="{28A0092B-C50C-407E-A947-70E740481C1C}">
                <a14:useLocalDpi xmlns:a14="http://schemas.microsoft.com/office/drawing/2010/main" val="0"/>
              </a:ext>
            </a:extLst>
          </a:blip>
          <a:srcRect l="20163" t="22610" r="17133" b="24126"/>
          <a:stretch/>
        </p:blipFill>
        <p:spPr>
          <a:xfrm>
            <a:off x="842883" y="1929250"/>
            <a:ext cx="4823012" cy="4096871"/>
          </a:xfrm>
          <a:prstGeom prst="rect">
            <a:avLst/>
          </a:prstGeom>
        </p:spPr>
      </p:pic>
      <p:sp>
        <p:nvSpPr>
          <p:cNvPr id="4" name="TextBox 3">
            <a:extLst>
              <a:ext uri="{FF2B5EF4-FFF2-40B4-BE49-F238E27FC236}">
                <a16:creationId xmlns:a16="http://schemas.microsoft.com/office/drawing/2014/main" id="{91E6BAD0-FD42-455E-8253-9B829FA4B167}"/>
              </a:ext>
            </a:extLst>
          </p:cNvPr>
          <p:cNvSpPr txBox="1"/>
          <p:nvPr/>
        </p:nvSpPr>
        <p:spPr>
          <a:xfrm>
            <a:off x="7261612" y="2311044"/>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5" name="TextBox 4">
            <a:extLst>
              <a:ext uri="{FF2B5EF4-FFF2-40B4-BE49-F238E27FC236}">
                <a16:creationId xmlns:a16="http://schemas.microsoft.com/office/drawing/2014/main" id="{B443FE14-3AF9-487D-91F2-A60B00559D6F}"/>
              </a:ext>
            </a:extLst>
          </p:cNvPr>
          <p:cNvSpPr txBox="1"/>
          <p:nvPr/>
        </p:nvSpPr>
        <p:spPr>
          <a:xfrm>
            <a:off x="5665895" y="1665585"/>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6" name="Rectangle 5">
            <a:hlinkClick r:id="rId3"/>
            <a:extLst>
              <a:ext uri="{FF2B5EF4-FFF2-40B4-BE49-F238E27FC236}">
                <a16:creationId xmlns:a16="http://schemas.microsoft.com/office/drawing/2014/main" id="{3CC8E50E-F823-4370-8193-17DED4EBBAF6}"/>
              </a:ext>
            </a:extLst>
          </p:cNvPr>
          <p:cNvSpPr/>
          <p:nvPr/>
        </p:nvSpPr>
        <p:spPr>
          <a:xfrm>
            <a:off x="9924130" y="4006518"/>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sp>
        <p:nvSpPr>
          <p:cNvPr id="7" name="TextBox 6">
            <a:extLst>
              <a:ext uri="{FF2B5EF4-FFF2-40B4-BE49-F238E27FC236}">
                <a16:creationId xmlns:a16="http://schemas.microsoft.com/office/drawing/2014/main" id="{6391A449-EAA6-4116-AE34-34BADE298E62}"/>
              </a:ext>
            </a:extLst>
          </p:cNvPr>
          <p:cNvSpPr txBox="1"/>
          <p:nvPr/>
        </p:nvSpPr>
        <p:spPr>
          <a:xfrm>
            <a:off x="143234" y="334971"/>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Tree>
    <p:extLst>
      <p:ext uri="{BB962C8B-B14F-4D97-AF65-F5344CB8AC3E}">
        <p14:creationId xmlns:p14="http://schemas.microsoft.com/office/powerpoint/2010/main" val="1894811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3F71F5-C146-4D94-8C68-1FB807DD7B6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Introducing Anti-Bullying Week</a:t>
            </a:r>
          </a:p>
        </p:txBody>
      </p:sp>
      <p:sp>
        <p:nvSpPr>
          <p:cNvPr id="3" name="TextBox 2">
            <a:extLst>
              <a:ext uri="{FF2B5EF4-FFF2-40B4-BE49-F238E27FC236}">
                <a16:creationId xmlns:a16="http://schemas.microsoft.com/office/drawing/2014/main" id="{1AD8B540-D20A-4B8B-8A30-DD220FFCB254}"/>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the articles</a:t>
            </a:r>
          </a:p>
        </p:txBody>
      </p:sp>
      <p:sp>
        <p:nvSpPr>
          <p:cNvPr id="4" name="TextBox 3">
            <a:extLst>
              <a:ext uri="{FF2B5EF4-FFF2-40B4-BE49-F238E27FC236}">
                <a16:creationId xmlns:a16="http://schemas.microsoft.com/office/drawing/2014/main" id="{4BB2FD7B-0DCE-440F-A2B0-E7CB3A9B373B}"/>
              </a:ext>
            </a:extLst>
          </p:cNvPr>
          <p:cNvSpPr txBox="1"/>
          <p:nvPr/>
        </p:nvSpPr>
        <p:spPr>
          <a:xfrm>
            <a:off x="7225553" y="2380910"/>
            <a:ext cx="4007224" cy="584775"/>
          </a:xfrm>
          <a:prstGeom prst="rect">
            <a:avLst/>
          </a:prstGeom>
          <a:noFill/>
        </p:spPr>
        <p:txBody>
          <a:bodyPr wrap="square" lIns="91440" tIns="45720" rIns="91440" bIns="45720" rtlCol="0" anchor="t">
            <a:spAutoFit/>
          </a:bodyPr>
          <a:lstStyle/>
          <a:p>
            <a:pPr algn="r"/>
            <a:r>
              <a:rPr lang="en-GB" sz="1600" b="1" dirty="0">
                <a:latin typeface="Arial"/>
                <a:cs typeface="Arial"/>
              </a:rPr>
              <a:t>Slide 5 – Exploring Anti-Bullying </a:t>
            </a:r>
            <a:endParaRPr lang="en-GB" sz="1600" b="1" dirty="0">
              <a:latin typeface="Arial" panose="020B0604020202020204" pitchFamily="34" charset="0"/>
              <a:cs typeface="Arial" panose="020B0604020202020204" pitchFamily="34" charset="0"/>
            </a:endParaRPr>
          </a:p>
          <a:p>
            <a:pPr algn="r"/>
            <a:r>
              <a:rPr lang="en-GB" sz="1600" b="1" dirty="0">
                <a:latin typeface="Arial"/>
                <a:cs typeface="Arial"/>
              </a:rPr>
              <a:t>Week question</a:t>
            </a:r>
          </a:p>
        </p:txBody>
      </p:sp>
      <p:sp>
        <p:nvSpPr>
          <p:cNvPr id="5" name="TextBox 4">
            <a:extLst>
              <a:ext uri="{FF2B5EF4-FFF2-40B4-BE49-F238E27FC236}">
                <a16:creationId xmlns:a16="http://schemas.microsoft.com/office/drawing/2014/main" id="{5C9BE5C6-AC33-4296-A888-C2334E4D4807}"/>
              </a:ext>
            </a:extLst>
          </p:cNvPr>
          <p:cNvSpPr txBox="1"/>
          <p:nvPr/>
        </p:nvSpPr>
        <p:spPr>
          <a:xfrm>
            <a:off x="7395881" y="3276637"/>
            <a:ext cx="4007224" cy="584775"/>
          </a:xfrm>
          <a:prstGeom prst="rect">
            <a:avLst/>
          </a:prstGeom>
          <a:noFill/>
        </p:spPr>
        <p:txBody>
          <a:bodyPr wrap="square" lIns="91440" tIns="45720" rIns="91440" bIns="45720" rtlCol="0" anchor="t">
            <a:spAutoFit/>
          </a:bodyPr>
          <a:lstStyle/>
          <a:p>
            <a:pPr algn="r"/>
            <a:r>
              <a:rPr lang="en-GB" sz="1600" b="1" dirty="0">
                <a:latin typeface="Arial"/>
                <a:cs typeface="Arial"/>
              </a:rPr>
              <a:t>Slide 6 – Exploring Anti-Bullying </a:t>
            </a:r>
            <a:endParaRPr lang="en-GB" sz="1600" b="1" dirty="0">
              <a:latin typeface="Arial" panose="020B0604020202020204" pitchFamily="34" charset="0"/>
              <a:cs typeface="Arial" panose="020B0604020202020204" pitchFamily="34" charset="0"/>
            </a:endParaRPr>
          </a:p>
          <a:p>
            <a:pPr algn="r"/>
            <a:r>
              <a:rPr lang="en-GB" sz="1600" b="1" dirty="0">
                <a:latin typeface="Arial"/>
                <a:cs typeface="Arial"/>
              </a:rPr>
              <a:t>Week answers</a:t>
            </a:r>
          </a:p>
        </p:txBody>
      </p:sp>
      <p:sp>
        <p:nvSpPr>
          <p:cNvPr id="6" name="TextBox 5">
            <a:extLst>
              <a:ext uri="{FF2B5EF4-FFF2-40B4-BE49-F238E27FC236}">
                <a16:creationId xmlns:a16="http://schemas.microsoft.com/office/drawing/2014/main" id="{9E461CD3-E37F-4A0D-AB11-CFC71B05E08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0D99A1D4-B610-41CD-9E56-DAC1EEAC83A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3450B825-14B3-4B2B-B23F-DC49BA55C7CF}"/>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67582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8" y="270803"/>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ANTI-BULLYING WEEK</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781" y="1534929"/>
            <a:ext cx="5761821" cy="369332"/>
          </a:xfrm>
          <a:prstGeom prst="rect">
            <a:avLst/>
          </a:prstGeom>
          <a:noFill/>
        </p:spPr>
        <p:txBody>
          <a:bodyPr wrap="square" lIns="91440" tIns="45720" rIns="91440" bIns="45720" rtlCol="0" anchor="t">
            <a:spAutoFit/>
          </a:bodyPr>
          <a:lstStyle/>
          <a:p>
            <a:pPr algn="l"/>
            <a:r>
              <a:rPr lang="en-GB" dirty="0">
                <a:latin typeface="Arial"/>
                <a:cs typeface="Arial"/>
              </a:rPr>
              <a:t>Stuart introduces Anti-Bullying Week</a:t>
            </a: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lIns="91440" tIns="45720" rIns="91440" bIns="45720" rtlCol="0" anchor="t">
            <a:spAutoFit/>
          </a:bodyPr>
          <a:lstStyle/>
          <a:p>
            <a:pPr algn="l"/>
            <a:r>
              <a:rPr lang="en-GB" sz="1400" dirty="0">
                <a:latin typeface="Arial"/>
                <a:cs typeface="Arial"/>
              </a:rPr>
              <a:t>Click </a:t>
            </a:r>
            <a:r>
              <a:rPr lang="en-GB" sz="1400" dirty="0">
                <a:latin typeface="Arial"/>
                <a:cs typeface="Arial"/>
                <a:hlinkClick r:id="rId5"/>
              </a:rPr>
              <a:t>here</a:t>
            </a:r>
            <a:r>
              <a:rPr lang="en-GB" sz="1400" dirty="0">
                <a:latin typeface="Arial"/>
                <a:cs typeface="Arial"/>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302841" y="1582196"/>
            <a:ext cx="4583017" cy="3046988"/>
          </a:xfrm>
          <a:prstGeom prst="rect">
            <a:avLst/>
          </a:prstGeom>
          <a:noFill/>
        </p:spPr>
        <p:txBody>
          <a:bodyPr wrap="square" lIns="91440" tIns="45720" rIns="91440" bIns="45720" rtlCol="0" anchor="t">
            <a:spAutoFit/>
          </a:bodyPr>
          <a:lstStyle/>
          <a:p>
            <a:pPr algn="r"/>
            <a:r>
              <a:rPr lang="en-GB" sz="2400" b="1" dirty="0">
                <a:solidFill>
                  <a:schemeClr val="bg1"/>
                </a:solidFill>
                <a:latin typeface="Arial"/>
                <a:ea typeface="+mn-lt"/>
                <a:cs typeface="+mn-lt"/>
              </a:rPr>
              <a:t>Anti-Bullying Week 2021: One Kind Word</a:t>
            </a:r>
            <a:endParaRPr lang="en-GB" sz="2400" b="1" dirty="0">
              <a:solidFill>
                <a:schemeClr val="bg1"/>
              </a:solidFill>
              <a:latin typeface="Arial"/>
              <a:cs typeface="Arial"/>
            </a:endParaRPr>
          </a:p>
          <a:p>
            <a:pPr algn="r"/>
            <a:endParaRPr lang="en-GB" sz="1600" dirty="0">
              <a:solidFill>
                <a:schemeClr val="bg1"/>
              </a:solidFill>
              <a:latin typeface="Arial"/>
              <a:ea typeface="+mn-lt"/>
              <a:cs typeface="Calibri" panose="020F0502020204030204"/>
            </a:endParaRPr>
          </a:p>
          <a:p>
            <a:pPr algn="r"/>
            <a:r>
              <a:rPr lang="en-GB" dirty="0">
                <a:solidFill>
                  <a:schemeClr val="bg1"/>
                </a:solidFill>
                <a:latin typeface="Arial"/>
                <a:ea typeface="+mn-lt"/>
                <a:cs typeface="+mn-lt"/>
              </a:rPr>
              <a:t>Anti-Bullying Week takes place across the UK from 15 to 19 November 2021. It's coordinated by the </a:t>
            </a:r>
            <a:r>
              <a:rPr lang="en-GB" dirty="0">
                <a:solidFill>
                  <a:schemeClr val="accent1"/>
                </a:solidFill>
                <a:latin typeface="Arial"/>
                <a:ea typeface="+mn-lt"/>
                <a:cs typeface="+mn-lt"/>
                <a:hlinkClick r:id="rId6">
                  <a:extLst>
                    <a:ext uri="{A12FA001-AC4F-418D-AE19-62706E023703}">
                      <ahyp:hlinkClr xmlns:ahyp="http://schemas.microsoft.com/office/drawing/2018/hyperlinkcolor" val="tx"/>
                    </a:ext>
                  </a:extLst>
                </a:hlinkClick>
              </a:rPr>
              <a:t>Anti-Bullying Alliance</a:t>
            </a:r>
            <a:r>
              <a:rPr lang="en-GB" dirty="0">
                <a:solidFill>
                  <a:schemeClr val="bg1"/>
                </a:solidFill>
                <a:latin typeface="Arial"/>
                <a:ea typeface="+mn-lt"/>
                <a:cs typeface="+mn-lt"/>
              </a:rPr>
              <a:t> in England and Wales, anti-bullying agency </a:t>
            </a:r>
            <a:r>
              <a:rPr lang="en-GB" i="1" dirty="0">
                <a:solidFill>
                  <a:schemeClr val="accent1"/>
                </a:solidFill>
                <a:latin typeface="Arial"/>
                <a:ea typeface="+mn-lt"/>
                <a:cs typeface="+mn-lt"/>
                <a:hlinkClick r:id="rId7">
                  <a:extLst>
                    <a:ext uri="{A12FA001-AC4F-418D-AE19-62706E023703}">
                      <ahyp:hlinkClr xmlns:ahyp="http://schemas.microsoft.com/office/drawing/2018/hyperlinkcolor" val="tx"/>
                    </a:ext>
                  </a:extLst>
                </a:hlinkClick>
              </a:rPr>
              <a:t>respect</a:t>
            </a:r>
            <a:r>
              <a:rPr lang="en-GB" dirty="0">
                <a:solidFill>
                  <a:schemeClr val="accent1"/>
                </a:solidFill>
                <a:latin typeface="Arial"/>
                <a:ea typeface="+mn-lt"/>
                <a:cs typeface="+mn-lt"/>
                <a:hlinkClick r:id="rId7">
                  <a:extLst>
                    <a:ext uri="{A12FA001-AC4F-418D-AE19-62706E023703}">
                      <ahyp:hlinkClr xmlns:ahyp="http://schemas.microsoft.com/office/drawing/2018/hyperlinkcolor" val="tx"/>
                    </a:ext>
                  </a:extLst>
                </a:hlinkClick>
              </a:rPr>
              <a:t>me</a:t>
            </a:r>
            <a:r>
              <a:rPr lang="en-GB" dirty="0">
                <a:solidFill>
                  <a:schemeClr val="bg1"/>
                </a:solidFill>
                <a:latin typeface="Arial"/>
                <a:ea typeface="+mn-lt"/>
                <a:cs typeface="+mn-lt"/>
              </a:rPr>
              <a:t> in Scotland and The </a:t>
            </a:r>
            <a:r>
              <a:rPr lang="en-GB" dirty="0">
                <a:solidFill>
                  <a:schemeClr val="accent1"/>
                </a:solidFill>
                <a:latin typeface="Arial"/>
                <a:ea typeface="+mn-lt"/>
                <a:cs typeface="+mn-lt"/>
                <a:hlinkClick r:id="rId8">
                  <a:extLst>
                    <a:ext uri="{A12FA001-AC4F-418D-AE19-62706E023703}">
                      <ahyp:hlinkClr xmlns:ahyp="http://schemas.microsoft.com/office/drawing/2018/hyperlinkcolor" val="tx"/>
                    </a:ext>
                  </a:extLst>
                </a:hlinkClick>
              </a:rPr>
              <a:t>Northern Ireland Anti-Bullying Forum</a:t>
            </a:r>
            <a:r>
              <a:rPr lang="en-GB" dirty="0">
                <a:solidFill>
                  <a:schemeClr val="bg1"/>
                </a:solidFill>
                <a:latin typeface="Arial"/>
                <a:ea typeface="+mn-lt"/>
                <a:cs typeface="+mn-lt"/>
              </a:rPr>
              <a:t>. </a:t>
            </a:r>
            <a:endParaRPr lang="en-GB" sz="2000">
              <a:solidFill>
                <a:schemeClr val="bg1"/>
              </a:solidFill>
              <a:latin typeface="Arial"/>
              <a:ea typeface="+mn-lt"/>
              <a:cs typeface="Arial"/>
            </a:endParaRPr>
          </a:p>
          <a:p>
            <a:pPr algn="r"/>
            <a:r>
              <a:rPr lang="en-GB" dirty="0">
                <a:solidFill>
                  <a:schemeClr val="bg1"/>
                </a:solidFill>
                <a:latin typeface="Arial"/>
                <a:ea typeface="+mn-lt"/>
                <a:cs typeface="+mn-lt"/>
              </a:rPr>
              <a:t>This year has the theme ‘One Kind Word’.</a:t>
            </a:r>
            <a:r>
              <a:rPr lang="en-GB" sz="2000" i="1" dirty="0">
                <a:solidFill>
                  <a:schemeClr val="bg1"/>
                </a:solidFill>
                <a:latin typeface="Arial"/>
                <a:ea typeface="+mn-lt"/>
                <a:cs typeface="+mn-lt"/>
              </a:rPr>
              <a:t> </a:t>
            </a:r>
            <a:endParaRPr lang="en-GB" sz="2000">
              <a:solidFill>
                <a:schemeClr val="bg1"/>
              </a:solidFill>
              <a:latin typeface="Arial"/>
              <a:cs typeface="Arial"/>
            </a:endParaRPr>
          </a:p>
        </p:txBody>
      </p:sp>
      <p:pic>
        <p:nvPicPr>
          <p:cNvPr id="2" name="Stuart Anti Bullying video">
            <a:hlinkClick r:id="" action="ppaction://media"/>
            <a:extLst>
              <a:ext uri="{FF2B5EF4-FFF2-40B4-BE49-F238E27FC236}">
                <a16:creationId xmlns:a16="http://schemas.microsoft.com/office/drawing/2014/main" id="{5B2C6B8F-D7F4-47EB-AB51-998C79B327C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14859" y="2343440"/>
            <a:ext cx="4800315" cy="2700177"/>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EF5C3-7BB0-4EE6-A558-3B7861290B02}"/>
              </a:ext>
            </a:extLst>
          </p:cNvPr>
          <p:cNvSpPr txBox="1"/>
          <p:nvPr/>
        </p:nvSpPr>
        <p:spPr>
          <a:xfrm>
            <a:off x="111676" y="342515"/>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LINKED UNCRC ARTICLES</a:t>
            </a:r>
          </a:p>
        </p:txBody>
      </p:sp>
      <p:sp>
        <p:nvSpPr>
          <p:cNvPr id="3" name="TextBox 2">
            <a:extLst>
              <a:ext uri="{FF2B5EF4-FFF2-40B4-BE49-F238E27FC236}">
                <a16:creationId xmlns:a16="http://schemas.microsoft.com/office/drawing/2014/main" id="{E66FCEEE-95E3-4CE8-977F-0821AEAD3A1F}"/>
              </a:ext>
            </a:extLst>
          </p:cNvPr>
          <p:cNvSpPr txBox="1"/>
          <p:nvPr/>
        </p:nvSpPr>
        <p:spPr>
          <a:xfrm>
            <a:off x="7197165" y="1183341"/>
            <a:ext cx="4681070" cy="416113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None/>
              <a:tabLst/>
              <a:defRPr/>
            </a:pPr>
            <a:r>
              <a:rPr kumimoji="0" lang="en-GB" sz="1400" b="0" i="0" u="none" strike="noStrike" kern="1200" cap="none" spc="0" normalizeH="0" baseline="0" noProof="0" dirty="0">
                <a:ln>
                  <a:noFill/>
                </a:ln>
                <a:solidFill>
                  <a:schemeClr val="bg1"/>
                </a:solidFill>
                <a:effectLst/>
                <a:uLnTx/>
                <a:uFillTx/>
                <a:latin typeface="Arial"/>
                <a:cs typeface="Arial"/>
              </a:rPr>
              <a:t>There are </a:t>
            </a:r>
            <a:r>
              <a:rPr lang="en-GB" sz="1400" dirty="0">
                <a:solidFill>
                  <a:schemeClr val="bg1"/>
                </a:solidFill>
                <a:latin typeface="Arial"/>
                <a:cs typeface="Arial"/>
              </a:rPr>
              <a:t>three</a:t>
            </a:r>
            <a:r>
              <a:rPr kumimoji="0" lang="en-GB" sz="1400" b="0" i="0" u="none" strike="noStrike" kern="1200" cap="none" spc="0" normalizeH="0" baseline="0" noProof="0" dirty="0">
                <a:ln>
                  <a:noFill/>
                </a:ln>
                <a:solidFill>
                  <a:schemeClr val="bg1"/>
                </a:solidFill>
                <a:effectLst/>
                <a:uLnTx/>
                <a:uFillTx/>
                <a:latin typeface="Arial"/>
                <a:cs typeface="Arial"/>
              </a:rPr>
              <a:t> articles that provide a particularly strong link this week:</a:t>
            </a:r>
          </a:p>
          <a:p>
            <a:pPr marL="342900" indent="-342900" algn="r">
              <a:lnSpc>
                <a:spcPct val="90000"/>
              </a:lnSpc>
              <a:spcBef>
                <a:spcPts val="1000"/>
              </a:spcBef>
              <a:buClr>
                <a:srgbClr val="00AEEF"/>
              </a:buClr>
              <a:buFont typeface="Wingdings" panose="05000000000000000000" pitchFamily="2" charset="2"/>
              <a:buChar char="§"/>
              <a:defRPr/>
            </a:pPr>
            <a:r>
              <a:rPr kumimoji="0" lang="en-GB" sz="1400" b="1" i="0" u="none" strike="noStrike" kern="1200" cap="none" spc="0" normalizeH="0" baseline="0" noProof="0" dirty="0">
                <a:ln>
                  <a:noFill/>
                </a:ln>
                <a:solidFill>
                  <a:schemeClr val="bg1"/>
                </a:solidFill>
                <a:effectLst/>
                <a:uLnTx/>
                <a:uFillTx/>
                <a:latin typeface="Arial"/>
                <a:cs typeface="Arial"/>
              </a:rPr>
              <a:t>Article 2 – </a:t>
            </a:r>
            <a:r>
              <a:rPr lang="en-GB" sz="1400" b="1" dirty="0">
                <a:solidFill>
                  <a:schemeClr val="bg1"/>
                </a:solidFill>
                <a:latin typeface="Arial"/>
                <a:cs typeface="Arial"/>
              </a:rPr>
              <a:t>Non-discrimination: </a:t>
            </a:r>
            <a:r>
              <a:rPr lang="en-GB" sz="1400" dirty="0">
                <a:solidFill>
                  <a:schemeClr val="bg1"/>
                </a:solidFill>
                <a:latin typeface="Arial"/>
                <a:cs typeface="Calibri"/>
              </a:rPr>
              <a:t>The</a:t>
            </a:r>
            <a:r>
              <a:rPr lang="en-GB" sz="1400" dirty="0">
                <a:solidFill>
                  <a:schemeClr val="bg1"/>
                </a:solidFill>
                <a:latin typeface="Arial"/>
                <a:ea typeface="+mn-lt"/>
                <a:cs typeface="+mn-lt"/>
              </a:rPr>
              <a:t> Convention applies to every child without discrimination, whatever their ethnicity, gender, religion, language, abilities or any other status, whatever they think or say, whatever their family background</a:t>
            </a:r>
            <a:r>
              <a:rPr lang="en-GB" sz="1400" dirty="0">
                <a:solidFill>
                  <a:schemeClr val="bg1"/>
                </a:solidFill>
                <a:ea typeface="+mn-lt"/>
                <a:cs typeface="+mn-lt"/>
              </a:rPr>
              <a:t>.</a:t>
            </a:r>
            <a:endParaRPr lang="en-GB" sz="1400" b="1">
              <a:solidFill>
                <a:schemeClr val="bg1"/>
              </a:solidFill>
              <a:latin typeface="Arial"/>
              <a:cs typeface="Arial"/>
            </a:endParaRPr>
          </a:p>
          <a:p>
            <a:pPr marL="342900" indent="-342900" algn="r">
              <a:lnSpc>
                <a:spcPct val="90000"/>
              </a:lnSpc>
              <a:spcBef>
                <a:spcPts val="1000"/>
              </a:spcBef>
              <a:buClr>
                <a:srgbClr val="00AEEF"/>
              </a:buClr>
              <a:buFont typeface="Wingdings" panose="05000000000000000000" pitchFamily="2" charset="2"/>
              <a:buChar char="§"/>
              <a:defRPr/>
            </a:pPr>
            <a:r>
              <a:rPr kumimoji="0" lang="en-GB" sz="1400" b="1" i="0" u="none" strike="noStrike" kern="1200" cap="none" spc="0" normalizeH="0" baseline="0" noProof="0" dirty="0">
                <a:ln>
                  <a:noFill/>
                </a:ln>
                <a:solidFill>
                  <a:schemeClr val="bg1"/>
                </a:solidFill>
                <a:effectLst/>
                <a:uLnTx/>
                <a:uFillTx/>
                <a:latin typeface="Arial"/>
                <a:cs typeface="Arial"/>
              </a:rPr>
              <a:t>Article </a:t>
            </a:r>
            <a:r>
              <a:rPr lang="en-GB" sz="1400" b="1" dirty="0">
                <a:solidFill>
                  <a:schemeClr val="bg1"/>
                </a:solidFill>
                <a:latin typeface="Arial"/>
                <a:cs typeface="Arial"/>
              </a:rPr>
              <a:t>12</a:t>
            </a:r>
            <a:r>
              <a:rPr kumimoji="0" lang="en-GB" sz="1400" b="1" i="0" u="none" strike="noStrike" kern="1200" cap="none" spc="0" normalizeH="0" baseline="0" noProof="0" dirty="0">
                <a:ln>
                  <a:noFill/>
                </a:ln>
                <a:solidFill>
                  <a:schemeClr val="bg1"/>
                </a:solidFill>
                <a:effectLst/>
                <a:uLnTx/>
                <a:uFillTx/>
                <a:latin typeface="Arial"/>
                <a:cs typeface="Arial"/>
              </a:rPr>
              <a:t> – </a:t>
            </a:r>
            <a:r>
              <a:rPr lang="en-GB" sz="1400" b="1" dirty="0">
                <a:solidFill>
                  <a:schemeClr val="bg1"/>
                </a:solidFill>
                <a:latin typeface="Arial"/>
                <a:ea typeface="+mn-lt"/>
                <a:cs typeface="Arial"/>
              </a:rPr>
              <a:t>R</a:t>
            </a:r>
            <a:r>
              <a:rPr lang="en-GB" sz="1400" b="1" dirty="0">
                <a:solidFill>
                  <a:schemeClr val="bg1"/>
                </a:solidFill>
                <a:latin typeface="Arial"/>
                <a:ea typeface="+mn-lt"/>
                <a:cs typeface="+mn-lt"/>
              </a:rPr>
              <a:t>espect for the views </a:t>
            </a:r>
            <a:r>
              <a:rPr kumimoji="0" lang="en-GB" sz="1400" b="1" i="0" u="none" strike="noStrike" kern="1200" cap="none" spc="0" normalizeH="0" baseline="0" noProof="0" dirty="0">
                <a:ln>
                  <a:noFill/>
                </a:ln>
                <a:solidFill>
                  <a:schemeClr val="bg1"/>
                </a:solidFill>
                <a:effectLst/>
                <a:uLnTx/>
                <a:uFillTx/>
                <a:latin typeface="Arial"/>
                <a:ea typeface="+mn-lt"/>
                <a:cs typeface="+mn-lt"/>
              </a:rPr>
              <a:t>of </a:t>
            </a:r>
            <a:r>
              <a:rPr lang="en-GB" sz="1400" b="1" dirty="0">
                <a:solidFill>
                  <a:schemeClr val="bg1"/>
                </a:solidFill>
                <a:latin typeface="Arial"/>
                <a:ea typeface="+mn-lt"/>
                <a:cs typeface="+mn-lt"/>
              </a:rPr>
              <a:t>the child: </a:t>
            </a:r>
            <a:r>
              <a:rPr lang="en-GB" sz="1400" dirty="0">
                <a:solidFill>
                  <a:schemeClr val="bg1"/>
                </a:solidFill>
                <a:latin typeface="Arial"/>
                <a:ea typeface="+mn-lt"/>
                <a:cs typeface="+mn-lt"/>
              </a:rPr>
              <a:t>Every child has the right to express their views, feelings and wishes in all matters affecting them, and to have their views considered and taken seriously. This right applies at all times, for example during immigration proceedings, housing decisions or the child’s day-to-day home life. </a:t>
            </a:r>
          </a:p>
          <a:p>
            <a:pPr algn="r">
              <a:lnSpc>
                <a:spcPct val="90000"/>
              </a:lnSpc>
              <a:spcBef>
                <a:spcPts val="1000"/>
              </a:spcBef>
              <a:defRPr/>
            </a:pPr>
            <a:r>
              <a:rPr lang="en-GB" sz="1400" b="1" dirty="0">
                <a:solidFill>
                  <a:schemeClr val="bg1"/>
                </a:solidFill>
                <a:latin typeface="Arial"/>
                <a:cs typeface="Calibri"/>
              </a:rPr>
              <a:t>Article 19 </a:t>
            </a:r>
            <a:r>
              <a:rPr lang="en-GB" sz="1400" b="1" dirty="0">
                <a:solidFill>
                  <a:schemeClr val="bg1"/>
                </a:solidFill>
                <a:latin typeface="Arial"/>
                <a:cs typeface="Arial"/>
              </a:rPr>
              <a:t>–</a:t>
            </a:r>
            <a:r>
              <a:rPr lang="en-GB" sz="1400" b="1" dirty="0">
                <a:solidFill>
                  <a:schemeClr val="bg1"/>
                </a:solidFill>
                <a:latin typeface="Arial"/>
                <a:cs typeface="Calibri"/>
              </a:rPr>
              <a:t> </a:t>
            </a:r>
            <a:r>
              <a:rPr lang="en-GB" sz="1400" b="1" dirty="0">
                <a:solidFill>
                  <a:schemeClr val="bg1"/>
                </a:solidFill>
                <a:latin typeface="Arial"/>
                <a:ea typeface="+mn-lt"/>
                <a:cs typeface="+mn-lt"/>
              </a:rPr>
              <a:t>Protection from violence, abuse and neglect: </a:t>
            </a:r>
            <a:r>
              <a:rPr lang="en-GB" sz="1400" dirty="0">
                <a:solidFill>
                  <a:schemeClr val="bg1"/>
                </a:solidFill>
                <a:latin typeface="Arial"/>
                <a:ea typeface="+mn-lt"/>
                <a:cs typeface="+mn-lt"/>
              </a:rPr>
              <a:t>Governments must do all they can to ensure that children are protected from all forms of violence, abuse, neglect and bad treatment by their parents or anyone else who looks after them.</a:t>
            </a:r>
          </a:p>
        </p:txBody>
      </p:sp>
      <p:pic>
        <p:nvPicPr>
          <p:cNvPr id="6" name="Graphic 5">
            <a:extLst>
              <a:ext uri="{FF2B5EF4-FFF2-40B4-BE49-F238E27FC236}">
                <a16:creationId xmlns:a16="http://schemas.microsoft.com/office/drawing/2014/main" id="{8A2E4AF0-C08F-4A7C-80E0-B7E32D7291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26572" y="2629396"/>
            <a:ext cx="1625048" cy="2166730"/>
          </a:xfrm>
          <a:prstGeom prst="rect">
            <a:avLst/>
          </a:prstGeom>
        </p:spPr>
      </p:pic>
      <p:pic>
        <p:nvPicPr>
          <p:cNvPr id="7" name="Graphic 6">
            <a:extLst>
              <a:ext uri="{FF2B5EF4-FFF2-40B4-BE49-F238E27FC236}">
                <a16:creationId xmlns:a16="http://schemas.microsoft.com/office/drawing/2014/main" id="{F9F971B2-5825-4979-951D-9DF68B7829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4329" y="2629397"/>
            <a:ext cx="1625047" cy="2166729"/>
          </a:xfrm>
          <a:prstGeom prst="rect">
            <a:avLst/>
          </a:prstGeom>
        </p:spPr>
      </p:pic>
      <p:pic>
        <p:nvPicPr>
          <p:cNvPr id="8" name="Graphic 7">
            <a:extLst>
              <a:ext uri="{FF2B5EF4-FFF2-40B4-BE49-F238E27FC236}">
                <a16:creationId xmlns:a16="http://schemas.microsoft.com/office/drawing/2014/main" id="{CA4C0827-20E6-4815-AF0E-A0BFDA8D9B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94199" y="2629396"/>
            <a:ext cx="1625048" cy="2166730"/>
          </a:xfrm>
          <a:prstGeom prst="rect">
            <a:avLst/>
          </a:prstGeom>
        </p:spPr>
      </p:pic>
    </p:spTree>
    <p:extLst>
      <p:ext uri="{BB962C8B-B14F-4D97-AF65-F5344CB8AC3E}">
        <p14:creationId xmlns:p14="http://schemas.microsoft.com/office/powerpoint/2010/main" val="3305593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3" y="410313"/>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ANTI-BULLYING WEEK</a:t>
            </a:r>
          </a:p>
        </p:txBody>
      </p:sp>
      <p:sp>
        <p:nvSpPr>
          <p:cNvPr id="5" name="TextBox 4">
            <a:extLst>
              <a:ext uri="{FF2B5EF4-FFF2-40B4-BE49-F238E27FC236}">
                <a16:creationId xmlns:a16="http://schemas.microsoft.com/office/drawing/2014/main" id="{13227B2E-B5C9-407F-BBFD-D529411BB157}"/>
              </a:ext>
            </a:extLst>
          </p:cNvPr>
          <p:cNvSpPr txBox="1"/>
          <p:nvPr/>
        </p:nvSpPr>
        <p:spPr>
          <a:xfrm>
            <a:off x="7064188" y="1672756"/>
            <a:ext cx="4737909" cy="1938992"/>
          </a:xfrm>
          <a:prstGeom prst="rect">
            <a:avLst/>
          </a:prstGeom>
          <a:noFill/>
        </p:spPr>
        <p:txBody>
          <a:bodyPr wrap="square" lIns="91440" tIns="45720" rIns="91440" bIns="45720" rtlCol="0" anchor="t">
            <a:spAutoFit/>
          </a:bodyPr>
          <a:lstStyle/>
          <a:p>
            <a:pPr algn="r"/>
            <a:endParaRPr lang="en-GB" sz="2400" b="1" dirty="0">
              <a:solidFill>
                <a:schemeClr val="bg1"/>
              </a:solidFill>
              <a:latin typeface="Univers Next Pro Condensed" panose="020B0906030202020203" pitchFamily="34" charset="0"/>
            </a:endParaRPr>
          </a:p>
          <a:p>
            <a:pPr algn="r"/>
            <a:r>
              <a:rPr lang="en-GB" sz="2400" b="1" dirty="0">
                <a:solidFill>
                  <a:srgbClr val="FFFFFF"/>
                </a:solidFill>
                <a:latin typeface="Arial"/>
                <a:ea typeface="+mn-lt"/>
                <a:cs typeface="+mn-lt"/>
              </a:rPr>
              <a:t>Bullying can take many forms. Can you think of and describe some of the </a:t>
            </a:r>
            <a:r>
              <a:rPr lang="en-GB" sz="2400" b="1" dirty="0">
                <a:solidFill>
                  <a:srgbClr val="FFFF00"/>
                </a:solidFill>
                <a:latin typeface="Arial"/>
                <a:ea typeface="+mn-lt"/>
                <a:cs typeface="+mn-lt"/>
              </a:rPr>
              <a:t>ways someone might be bullied</a:t>
            </a:r>
            <a:r>
              <a:rPr lang="en-GB" sz="2400" b="1" dirty="0">
                <a:solidFill>
                  <a:srgbClr val="FFFFFF"/>
                </a:solidFill>
                <a:latin typeface="Arial"/>
                <a:ea typeface="+mn-lt"/>
                <a:cs typeface="+mn-lt"/>
              </a:rPr>
              <a:t>?</a:t>
            </a:r>
            <a:r>
              <a:rPr lang="en-GB" sz="2400" b="1" dirty="0">
                <a:solidFill>
                  <a:srgbClr val="FFFFFF"/>
                </a:solidFill>
                <a:latin typeface="Arial"/>
                <a:cs typeface="Arial"/>
              </a:rPr>
              <a:t> </a:t>
            </a:r>
            <a:endParaRPr lang="en-GB" sz="2400" b="1" dirty="0">
              <a:solidFill>
                <a:srgbClr val="FFFFF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7FD9C2D-F09F-4317-9255-31637C5A1421}"/>
              </a:ext>
            </a:extLst>
          </p:cNvPr>
          <p:cNvSpPr txBox="1"/>
          <p:nvPr/>
        </p:nvSpPr>
        <p:spPr>
          <a:xfrm>
            <a:off x="82193" y="6507984"/>
            <a:ext cx="6149788" cy="276999"/>
          </a:xfrm>
          <a:prstGeom prst="rect">
            <a:avLst/>
          </a:prstGeom>
          <a:noFill/>
        </p:spPr>
        <p:txBody>
          <a:bodyPr wrap="square">
            <a:spAutoFit/>
          </a:bodyPr>
          <a:lstStyle/>
          <a:p>
            <a:r>
              <a:rPr lang="en-GB" sz="1200" b="0" i="0" dirty="0">
                <a:solidFill>
                  <a:schemeClr val="bg1"/>
                </a:solidFill>
                <a:effectLst/>
                <a:latin typeface="Open Sans" panose="020B0606030504020204" pitchFamily="34" charset="0"/>
              </a:rPr>
              <a:t>Unicef.com/UN0475677</a:t>
            </a:r>
            <a:endParaRPr lang="en-GB" sz="1200" dirty="0">
              <a:solidFill>
                <a:schemeClr val="bg1"/>
              </a:solidFill>
            </a:endParaRP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97823" y="1745048"/>
            <a:ext cx="11694177" cy="4748220"/>
          </a:xfrm>
        </p:spPr>
        <p:txBody>
          <a:bodyPr vert="horz" lIns="91440" tIns="180000" rIns="91440" bIns="45720" rtlCol="0" anchor="t">
            <a:normAutofit/>
          </a:bodyPr>
          <a:lstStyle/>
          <a:p>
            <a:r>
              <a:rPr lang="en-GB" sz="1400" dirty="0">
                <a:latin typeface="Arial"/>
                <a:ea typeface="+mn-lt"/>
                <a:cs typeface="+mn-lt"/>
              </a:rPr>
              <a:t>Physical – aggressive or violent action, being pushed, hit, kicked, intimidated</a:t>
            </a:r>
          </a:p>
          <a:p>
            <a:r>
              <a:rPr lang="en-GB" sz="1400" dirty="0">
                <a:latin typeface="Arial"/>
                <a:ea typeface="+mn-lt"/>
                <a:cs typeface="+mn-lt"/>
              </a:rPr>
              <a:t>Verbal – name-calling, threatening, being laughed at, teasing, being shouted at</a:t>
            </a:r>
          </a:p>
          <a:p>
            <a:r>
              <a:rPr lang="en-GB" sz="1400" dirty="0">
                <a:latin typeface="Arial"/>
                <a:ea typeface="+mn-lt"/>
                <a:cs typeface="+mn-lt"/>
              </a:rPr>
              <a:t>Social – being purposefully excluded from plans with your "friends"</a:t>
            </a:r>
          </a:p>
          <a:p>
            <a:r>
              <a:rPr lang="en-GB" sz="1400" dirty="0">
                <a:latin typeface="Arial"/>
                <a:ea typeface="+mn-lt"/>
                <a:cs typeface="+mn-lt"/>
              </a:rPr>
              <a:t>Cyber bullying (online, on social media or gaming forums) – unkind comments, sharing photos with negative comments</a:t>
            </a:r>
          </a:p>
          <a:p>
            <a:r>
              <a:rPr lang="en-GB" sz="1400" dirty="0">
                <a:latin typeface="Arial"/>
                <a:ea typeface="+mn-lt"/>
                <a:cs typeface="+mn-lt"/>
              </a:rPr>
              <a:t>Discrimination - against race, nationality, sexuality, faith or another protected characteristic</a:t>
            </a:r>
          </a:p>
          <a:p>
            <a:r>
              <a:rPr lang="en-GB" sz="1400" dirty="0">
                <a:latin typeface="Arial"/>
                <a:ea typeface="+mn-lt"/>
                <a:cs typeface="+mn-lt"/>
              </a:rPr>
              <a:t>Sexual bullying – unwanted sexual comments or contact, spreading of sex rumours</a:t>
            </a:r>
          </a:p>
          <a:p>
            <a:r>
              <a:rPr lang="en-GB" sz="1400" dirty="0">
                <a:latin typeface="Arial"/>
                <a:ea typeface="+mn-lt"/>
                <a:cs typeface="+mn-lt"/>
              </a:rPr>
              <a:t>Emotional or Psychological – when someone gets what they want by making others feel angry/sad (manipulation) or being told they are not good enough </a:t>
            </a:r>
          </a:p>
          <a:p>
            <a:pPr marL="0" indent="0">
              <a:buNone/>
            </a:pPr>
            <a:endParaRPr lang="en-GB" sz="1400" dirty="0">
              <a:latin typeface="Arial" panose="020B0604020202020204" pitchFamily="34" charset="0"/>
              <a:cs typeface="Arial" panose="020B0604020202020204" pitchFamily="34" charset="0"/>
            </a:endParaRPr>
          </a:p>
          <a:p>
            <a:pPr marL="0" indent="0">
              <a:buNone/>
            </a:pPr>
            <a:r>
              <a:rPr lang="en-GB" sz="1400" dirty="0">
                <a:latin typeface="Arial"/>
                <a:cs typeface="Arial"/>
              </a:rPr>
              <a:t>Did you get any of these? What other answers did you have?</a:t>
            </a:r>
          </a:p>
          <a:p>
            <a:endParaRPr lang="en-GB" sz="4400" dirty="0">
              <a:latin typeface="Arial"/>
              <a:cs typeface="Arial"/>
            </a:endParaRPr>
          </a:p>
          <a:p>
            <a:endParaRPr lang="en-GB" dirty="0">
              <a:cs typeface="Calibri" panose="020F0502020204030204"/>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5022111" y="2285497"/>
            <a:ext cx="3852282" cy="1077218"/>
          </a:xfrm>
          <a:prstGeom prst="rect">
            <a:avLst/>
          </a:prstGeom>
          <a:noFill/>
        </p:spPr>
        <p:txBody>
          <a:bodyPr wrap="square" lIns="91440" tIns="45720" rIns="91440" bIns="45720" rtlCol="0" anchor="t">
            <a:spAutoFit/>
          </a:bodyPr>
          <a:lstStyle/>
          <a:p>
            <a:pPr algn="ctr"/>
            <a:r>
              <a:rPr lang="en-GB" sz="1600" dirty="0">
                <a:latin typeface="Arial"/>
                <a:ea typeface="+mn-lt"/>
                <a:cs typeface="+mn-lt"/>
              </a:rPr>
              <a:t>Watch and join in with this </a:t>
            </a:r>
            <a:r>
              <a:rPr lang="en-GB" sz="1600" b="1" u="sng" dirty="0">
                <a:latin typeface="Arial"/>
                <a:ea typeface="+mn-lt"/>
                <a:cs typeface="+mn-lt"/>
                <a:hlinkClick r:id="rId3"/>
              </a:rPr>
              <a:t>Stop Bullying Now</a:t>
            </a:r>
            <a:r>
              <a:rPr lang="en-GB" sz="1600" dirty="0">
                <a:latin typeface="Arial"/>
                <a:ea typeface="+mn-lt"/>
                <a:cs typeface="+mn-lt"/>
              </a:rPr>
              <a:t> song. </a:t>
            </a:r>
            <a:r>
              <a:rPr lang="en-GB" sz="1600" b="1" dirty="0">
                <a:latin typeface="Arial"/>
                <a:ea typeface="+mn-lt"/>
                <a:cs typeface="+mn-lt"/>
              </a:rPr>
              <a:t>Discuss as a class why kindness and respect are important.</a:t>
            </a:r>
            <a:endParaRPr lang="en-US" b="1" dirty="0">
              <a:latin typeface="Arial"/>
              <a:ea typeface="+mn-lt"/>
              <a:cs typeface="+mn-lt"/>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400063" y="2025607"/>
            <a:ext cx="3848559" cy="1815882"/>
          </a:xfrm>
          <a:prstGeom prst="rect">
            <a:avLst/>
          </a:prstGeom>
          <a:noFill/>
        </p:spPr>
        <p:txBody>
          <a:bodyPr wrap="square" lIns="91440" tIns="45720" rIns="91440" bIns="45720" rtlCol="0" anchor="t">
            <a:spAutoFit/>
          </a:bodyPr>
          <a:lstStyle/>
          <a:p>
            <a:pPr algn="ctr">
              <a:defRPr/>
            </a:pPr>
            <a:r>
              <a:rPr lang="en-GB" sz="1400" dirty="0">
                <a:latin typeface="Arial"/>
                <a:ea typeface="+mn-lt"/>
                <a:cs typeface="+mn-lt"/>
              </a:rPr>
              <a:t>Draw </a:t>
            </a:r>
            <a:r>
              <a:rPr lang="en-GB" sz="1400" b="1" dirty="0">
                <a:latin typeface="Arial"/>
                <a:ea typeface="+mn-lt"/>
                <a:cs typeface="+mn-lt"/>
              </a:rPr>
              <a:t>different emotion faces</a:t>
            </a:r>
            <a:r>
              <a:rPr lang="en-GB" sz="1400" dirty="0">
                <a:latin typeface="Arial"/>
                <a:ea typeface="+mn-lt"/>
                <a:cs typeface="+mn-lt"/>
              </a:rPr>
              <a:t> on empty boxes (</a:t>
            </a:r>
            <a:r>
              <a:rPr kumimoji="0" lang="en-GB" sz="1400" i="0" u="none" strike="noStrike" kern="1200" cap="none" spc="0" normalizeH="0" baseline="0" noProof="0" dirty="0">
                <a:ln>
                  <a:noFill/>
                </a:ln>
                <a:effectLst/>
                <a:uLnTx/>
                <a:uFillTx/>
                <a:latin typeface="Arial"/>
                <a:ea typeface="+mn-lt"/>
                <a:cs typeface="+mn-lt"/>
              </a:rPr>
              <a:t>you can </a:t>
            </a:r>
            <a:r>
              <a:rPr lang="en-GB" sz="1400" dirty="0">
                <a:latin typeface="Arial"/>
                <a:ea typeface="+mn-lt"/>
                <a:cs typeface="+mn-lt"/>
              </a:rPr>
              <a:t>either find some online or drawn them on) e.g. a happy face, crying face, angry face etc. Use scrunched up paper or beanbags and throw them into the box</a:t>
            </a:r>
            <a:r>
              <a:rPr kumimoji="0" lang="en-GB" sz="1400" i="0" u="none" strike="noStrike" kern="1200" cap="none" spc="0" normalizeH="0" baseline="0" noProof="0" dirty="0">
                <a:ln>
                  <a:noFill/>
                </a:ln>
                <a:effectLst/>
                <a:uLnTx/>
                <a:uFillTx/>
                <a:latin typeface="Arial"/>
                <a:ea typeface="+mn-lt"/>
                <a:cs typeface="+mn-lt"/>
              </a:rPr>
              <a:t>. </a:t>
            </a:r>
            <a:r>
              <a:rPr lang="en-GB" sz="1400" dirty="0">
                <a:latin typeface="Arial"/>
                <a:ea typeface="+mn-lt"/>
                <a:cs typeface="+mn-lt"/>
              </a:rPr>
              <a:t>Wherever </a:t>
            </a:r>
            <a:r>
              <a:rPr kumimoji="0" lang="en-GB" sz="1400" i="0" u="none" strike="noStrike" kern="1200" cap="none" spc="0" normalizeH="0" baseline="0" noProof="0" dirty="0">
                <a:ln>
                  <a:noFill/>
                </a:ln>
                <a:effectLst/>
                <a:uLnTx/>
                <a:uFillTx/>
                <a:latin typeface="Arial"/>
                <a:ea typeface="+mn-lt"/>
                <a:cs typeface="+mn-lt"/>
              </a:rPr>
              <a:t>the </a:t>
            </a:r>
            <a:r>
              <a:rPr lang="en-GB" sz="1400" dirty="0">
                <a:latin typeface="Arial"/>
                <a:ea typeface="+mn-lt"/>
                <a:cs typeface="+mn-lt"/>
              </a:rPr>
              <a:t>beanbag lands, </a:t>
            </a:r>
            <a:r>
              <a:rPr lang="en-GB" sz="1400" b="1" dirty="0">
                <a:latin typeface="Arial"/>
                <a:ea typeface="+mn-lt"/>
                <a:cs typeface="+mn-lt"/>
              </a:rPr>
              <a:t>invite </a:t>
            </a:r>
            <a:r>
              <a:rPr kumimoji="0" lang="en-GB" sz="1400" b="1" i="0" u="none" strike="noStrike" kern="1200" cap="none" spc="0" normalizeH="0" baseline="0" noProof="0" dirty="0">
                <a:ln>
                  <a:noFill/>
                </a:ln>
                <a:effectLst/>
                <a:uLnTx/>
                <a:uFillTx/>
                <a:latin typeface="Arial"/>
                <a:ea typeface="+mn-lt"/>
                <a:cs typeface="+mn-lt"/>
              </a:rPr>
              <a:t>the </a:t>
            </a:r>
            <a:r>
              <a:rPr lang="en-GB" sz="1400" b="1" dirty="0">
                <a:latin typeface="Arial"/>
                <a:ea typeface="+mn-lt"/>
                <a:cs typeface="+mn-lt"/>
              </a:rPr>
              <a:t>class to discuss a time they felt this way, or </a:t>
            </a:r>
            <a:r>
              <a:rPr kumimoji="0" lang="en-GB" sz="1400" b="1" i="0" u="none" strike="noStrike" kern="1200" cap="none" spc="0" normalizeH="0" baseline="0" noProof="0" dirty="0">
                <a:ln>
                  <a:noFill/>
                </a:ln>
                <a:effectLst/>
                <a:uLnTx/>
                <a:uFillTx/>
                <a:latin typeface="Arial"/>
                <a:ea typeface="+mn-lt"/>
                <a:cs typeface="+mn-lt"/>
              </a:rPr>
              <a:t>the </a:t>
            </a:r>
            <a:r>
              <a:rPr lang="en-GB" sz="1400" b="1" dirty="0">
                <a:latin typeface="Arial"/>
                <a:ea typeface="+mn-lt"/>
                <a:cs typeface="+mn-lt"/>
              </a:rPr>
              <a:t>emotion more generally</a:t>
            </a:r>
            <a:r>
              <a:rPr kumimoji="0" lang="en-GB" sz="1400" b="1" i="0" u="none" strike="noStrike" kern="1200" cap="none" spc="0" normalizeH="0" baseline="0" noProof="0" dirty="0">
                <a:ln>
                  <a:noFill/>
                </a:ln>
                <a:effectLst/>
                <a:uLnTx/>
                <a:uFillTx/>
                <a:latin typeface="Arial"/>
                <a:ea typeface="+mn-lt"/>
                <a:cs typeface="+mn-lt"/>
              </a:rPr>
              <a:t>.</a:t>
            </a:r>
            <a:endParaRPr lang="en-GB" sz="1400" b="1" i="0" u="none" strike="noStrike" kern="1200" cap="none" spc="0" normalizeH="0" baseline="0" noProof="0" dirty="0">
              <a:ln>
                <a:noFill/>
              </a:ln>
              <a:effectLst/>
              <a:uLnTx/>
              <a:uFillTx/>
              <a:latin typeface="Arial"/>
              <a:ea typeface="+mn-lt"/>
              <a:cs typeface="+mn-lt"/>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741186" y="4384151"/>
            <a:ext cx="4212115" cy="1815882"/>
          </a:xfrm>
          <a:prstGeom prst="rect">
            <a:avLst/>
          </a:prstGeom>
          <a:noFill/>
        </p:spPr>
        <p:txBody>
          <a:bodyPr wrap="square" lIns="91440" tIns="45720" rIns="91440" bIns="45720" rtlCol="0" anchor="t">
            <a:spAutoFit/>
          </a:bodyPr>
          <a:lstStyle/>
          <a:p>
            <a:pPr algn="ctr">
              <a:defRPr/>
            </a:pPr>
            <a:r>
              <a:rPr kumimoji="0" lang="en-GB" sz="1600" b="1" i="0" u="none" strike="noStrike" kern="1200" cap="none" spc="0" normalizeH="0" baseline="0" noProof="0" dirty="0">
                <a:ln>
                  <a:noFill/>
                </a:ln>
                <a:effectLst/>
                <a:highlight>
                  <a:srgbClr val="00ACE9"/>
                </a:highlight>
                <a:uLnTx/>
                <a:uFillTx/>
                <a:latin typeface="Arial"/>
                <a:ea typeface="+mn-lt"/>
                <a:cs typeface="Arial"/>
              </a:rPr>
              <a:t>What does </a:t>
            </a:r>
            <a:r>
              <a:rPr lang="en-GB" sz="1600" b="1" dirty="0">
                <a:highlight>
                  <a:srgbClr val="00ACE9"/>
                </a:highlight>
                <a:latin typeface="Arial"/>
                <a:ea typeface="+mn-lt"/>
                <a:cs typeface="Arial"/>
              </a:rPr>
              <a:t>a bully look like</a:t>
            </a:r>
            <a:r>
              <a:rPr kumimoji="0" lang="en-GB" sz="1600" b="1" i="0" u="none" strike="noStrike" kern="1200" cap="none" spc="0" normalizeH="0" baseline="0" noProof="0" dirty="0">
                <a:ln>
                  <a:noFill/>
                </a:ln>
                <a:effectLst/>
                <a:highlight>
                  <a:srgbClr val="00ACE9"/>
                </a:highlight>
                <a:uLnTx/>
                <a:uFillTx/>
                <a:latin typeface="Arial"/>
                <a:ea typeface="+mn-lt"/>
                <a:cs typeface="Arial"/>
              </a:rPr>
              <a:t>?</a:t>
            </a:r>
            <a:endParaRPr lang="en-GB" sz="1600" b="1">
              <a:highlight>
                <a:srgbClr val="00ACE9"/>
              </a:highlight>
              <a:cs typeface="Arial"/>
            </a:endParaRPr>
          </a:p>
          <a:p>
            <a:pPr algn="ctr">
              <a:defRPr/>
            </a:pPr>
            <a:endParaRPr lang="en-GB" sz="1600" dirty="0">
              <a:latin typeface="Arial"/>
              <a:ea typeface="+mn-lt"/>
              <a:cs typeface="+mn-lt"/>
            </a:endParaRPr>
          </a:p>
          <a:p>
            <a:pPr algn="ctr">
              <a:defRPr/>
            </a:pPr>
            <a:r>
              <a:rPr lang="en-GB" sz="1600" dirty="0">
                <a:latin typeface="Arial"/>
                <a:ea typeface="+mn-lt"/>
                <a:cs typeface="+mn-lt"/>
              </a:rPr>
              <a:t>In your class, work in small groups or on your own, and draw what </a:t>
            </a:r>
            <a:r>
              <a:rPr kumimoji="0" lang="en-GB" sz="1600" b="0" i="0" u="none" strike="noStrike" kern="1200" cap="none" spc="0" normalizeH="0" baseline="0" noProof="0" dirty="0">
                <a:ln>
                  <a:noFill/>
                </a:ln>
                <a:effectLst/>
                <a:uLnTx/>
                <a:uFillTx/>
                <a:latin typeface="Arial"/>
                <a:ea typeface="+mn-lt"/>
                <a:cs typeface="+mn-lt"/>
              </a:rPr>
              <a:t>you think a </a:t>
            </a:r>
            <a:r>
              <a:rPr lang="en-GB" sz="1600" dirty="0">
                <a:latin typeface="Arial"/>
                <a:ea typeface="+mn-lt"/>
                <a:cs typeface="+mn-lt"/>
              </a:rPr>
              <a:t>bully looks like. Then talk about your poster with others. Why do you think </a:t>
            </a:r>
            <a:r>
              <a:rPr kumimoji="0" lang="en-GB" sz="1600" b="0" i="0" u="none" strike="noStrike" kern="1200" cap="none" spc="0" normalizeH="0" baseline="0" noProof="0" dirty="0">
                <a:ln>
                  <a:noFill/>
                </a:ln>
                <a:effectLst/>
                <a:uLnTx/>
                <a:uFillTx/>
                <a:latin typeface="Arial"/>
                <a:ea typeface="+mn-lt"/>
                <a:cs typeface="+mn-lt"/>
              </a:rPr>
              <a:t>your </a:t>
            </a:r>
            <a:r>
              <a:rPr lang="en-GB" sz="1600" dirty="0">
                <a:latin typeface="Arial"/>
                <a:ea typeface="+mn-lt"/>
                <a:cs typeface="+mn-lt"/>
              </a:rPr>
              <a:t>bully looks the way they do</a:t>
            </a:r>
            <a:r>
              <a:rPr kumimoji="0" lang="en-GB" sz="1600" b="0" i="0" u="none" strike="noStrike" kern="1200" cap="none" spc="0" normalizeH="0" baseline="0" noProof="0" dirty="0">
                <a:ln>
                  <a:noFill/>
                </a:ln>
                <a:effectLst/>
                <a:uLnTx/>
                <a:uFillTx/>
                <a:latin typeface="Arial"/>
                <a:ea typeface="+mn-lt"/>
                <a:cs typeface="+mn-lt"/>
              </a:rPr>
              <a:t>?</a:t>
            </a:r>
            <a:r>
              <a:rPr lang="en-GB" sz="1600" dirty="0">
                <a:latin typeface="Arial"/>
                <a:ea typeface="+mn-lt"/>
                <a:cs typeface="+mn-lt"/>
              </a:rPr>
              <a:t> Think </a:t>
            </a:r>
            <a:r>
              <a:rPr kumimoji="0" lang="en-GB" sz="1600" i="0" u="none" strike="noStrike" kern="1200" cap="none" spc="0" normalizeH="0" baseline="0" noProof="0" dirty="0">
                <a:ln>
                  <a:noFill/>
                </a:ln>
                <a:effectLst/>
                <a:uLnTx/>
                <a:uFillTx/>
                <a:latin typeface="Arial"/>
                <a:ea typeface="+mn-lt"/>
                <a:cs typeface="+mn-lt"/>
              </a:rPr>
              <a:t>about </a:t>
            </a:r>
            <a:r>
              <a:rPr lang="en-GB" sz="1600" dirty="0">
                <a:latin typeface="Arial"/>
                <a:ea typeface="+mn-lt"/>
                <a:cs typeface="+mn-lt"/>
              </a:rPr>
              <a:t>stereotypes</a:t>
            </a:r>
            <a:r>
              <a:rPr kumimoji="0" lang="en-GB" sz="1600" i="0" u="none" strike="noStrike" kern="1200" cap="none" spc="0" normalizeH="0" baseline="0" noProof="0" dirty="0">
                <a:ln>
                  <a:noFill/>
                </a:ln>
                <a:effectLst/>
                <a:uLnTx/>
                <a:uFillTx/>
                <a:latin typeface="Arial"/>
                <a:ea typeface="+mn-lt"/>
                <a:cs typeface="+mn-lt"/>
              </a:rPr>
              <a:t>.</a:t>
            </a:r>
            <a:endParaRPr lang="en-US" sz="1600">
              <a:latin typeface="Arial"/>
              <a:ea typeface="+mn-lt"/>
              <a:cs typeface="+mn-lt"/>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400063" y="4626198"/>
            <a:ext cx="6640793" cy="1477328"/>
          </a:xfrm>
          <a:prstGeom prst="rect">
            <a:avLst/>
          </a:prstGeom>
          <a:noFill/>
        </p:spPr>
        <p:txBody>
          <a:bodyPr wrap="square" lIns="91440" tIns="45720" rIns="91440" bIns="45720" rtlCol="0" anchor="t">
            <a:spAutoFit/>
          </a:bodyPr>
          <a:lstStyle/>
          <a:p>
            <a:pPr algn="ctr"/>
            <a:r>
              <a:rPr lang="en-GB" b="1" dirty="0">
                <a:latin typeface="Arial"/>
                <a:ea typeface="+mn-lt"/>
                <a:cs typeface="+mn-lt"/>
              </a:rPr>
              <a:t>Types of Bullying</a:t>
            </a:r>
            <a:r>
              <a:rPr lang="en-GB" dirty="0">
                <a:latin typeface="Arial"/>
                <a:ea typeface="+mn-lt"/>
                <a:cs typeface="+mn-lt"/>
              </a:rPr>
              <a:t> – write a list or draw posters of some of the types of bullying we looked at in the start of the pack. </a:t>
            </a:r>
            <a:endParaRPr lang="en-US" dirty="0">
              <a:latin typeface="Calibri" panose="020F0502020204030204"/>
              <a:ea typeface="+mn-lt"/>
              <a:cs typeface="+mn-lt"/>
            </a:endParaRPr>
          </a:p>
          <a:p>
            <a:pPr algn="ctr"/>
            <a:endParaRPr lang="en-GB" dirty="0">
              <a:latin typeface="Arial"/>
              <a:ea typeface="+mn-lt"/>
              <a:cs typeface="+mn-lt"/>
            </a:endParaRPr>
          </a:p>
          <a:p>
            <a:pPr algn="ctr"/>
            <a:r>
              <a:rPr lang="en-GB" dirty="0">
                <a:latin typeface="Arial"/>
                <a:ea typeface="+mn-lt"/>
                <a:cs typeface="+mn-lt"/>
              </a:rPr>
              <a:t>Use this website to help you </a:t>
            </a:r>
            <a:r>
              <a:rPr lang="en-GB" u="sng" dirty="0">
                <a:latin typeface="Arial"/>
                <a:ea typeface="+mn-lt"/>
                <a:cs typeface="+mn-lt"/>
                <a:hlinkClick r:id="rId4"/>
              </a:rPr>
              <a:t>childline.org.uk/info-advice/bullying-abuse-safety/types-bullying/</a:t>
            </a:r>
            <a:r>
              <a:rPr lang="en-GB" dirty="0">
                <a:latin typeface="Arial"/>
                <a:ea typeface="+mn-lt"/>
                <a:cs typeface="+mn-lt"/>
              </a:rPr>
              <a:t> </a:t>
            </a:r>
            <a:r>
              <a:rPr lang="en-GB" dirty="0">
                <a:latin typeface="Arial"/>
                <a:cs typeface="Arial"/>
              </a:rPr>
              <a:t> </a:t>
            </a:r>
            <a:endParaRPr lang="en-US" dirty="0">
              <a:cs typeface="Calibri"/>
            </a:endParaRPr>
          </a:p>
        </p:txBody>
      </p:sp>
      <p:pic>
        <p:nvPicPr>
          <p:cNvPr id="2" name="Picture 2">
            <a:hlinkClick r:id="" action="ppaction://media"/>
            <a:extLst>
              <a:ext uri="{FF2B5EF4-FFF2-40B4-BE49-F238E27FC236}">
                <a16:creationId xmlns:a16="http://schemas.microsoft.com/office/drawing/2014/main" id="{5A5196BD-6544-4488-A30A-B87D5F289635}"/>
              </a:ext>
            </a:extLst>
          </p:cNvPr>
          <p:cNvPicPr>
            <a:picLocks noRot="1" noChangeAspect="1"/>
          </p:cNvPicPr>
          <p:nvPr>
            <a:videoFile r:link="rId1"/>
          </p:nvPr>
        </p:nvPicPr>
        <p:blipFill>
          <a:blip r:embed="rId5"/>
          <a:stretch>
            <a:fillRect/>
          </a:stretch>
        </p:blipFill>
        <p:spPr>
          <a:xfrm>
            <a:off x="9014354" y="2016125"/>
            <a:ext cx="2846918" cy="1598084"/>
          </a:xfrm>
          <a:prstGeom prst="rect">
            <a:avLst/>
          </a:prstGeom>
        </p:spPr>
      </p:pic>
    </p:spTree>
    <p:extLst>
      <p:ext uri="{BB962C8B-B14F-4D97-AF65-F5344CB8AC3E}">
        <p14:creationId xmlns:p14="http://schemas.microsoft.com/office/powerpoint/2010/main" val="430025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5B3E12-A095-4A22-87A9-2C90CFB04588}"/>
              </a:ext>
            </a:extLst>
          </p:cNvPr>
          <p:cNvSpPr/>
          <p:nvPr/>
        </p:nvSpPr>
        <p:spPr>
          <a:xfrm>
            <a:off x="8067675" y="4745829"/>
            <a:ext cx="3619498" cy="166689"/>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85F00CA-566C-4B6A-9027-E9696A1B5DF5}"/>
              </a:ext>
            </a:extLst>
          </p:cNvPr>
          <p:cNvSpPr txBox="1"/>
          <p:nvPr/>
        </p:nvSpPr>
        <p:spPr>
          <a:xfrm>
            <a:off x="5045724" y="1948663"/>
            <a:ext cx="3319827" cy="1815882"/>
          </a:xfrm>
          <a:prstGeom prst="rect">
            <a:avLst/>
          </a:prstGeom>
          <a:noFill/>
        </p:spPr>
        <p:txBody>
          <a:bodyPr wrap="square" lIns="91440" tIns="45720" rIns="91440" bIns="45720" rtlCol="0" anchor="t">
            <a:spAutoFit/>
          </a:bodyPr>
          <a:lstStyle/>
          <a:p>
            <a:pPr algn="ctr"/>
            <a:r>
              <a:rPr lang="en-GB" sz="1600" dirty="0">
                <a:latin typeface="Arial"/>
                <a:ea typeface="+mn-lt"/>
                <a:cs typeface="+mn-lt"/>
              </a:rPr>
              <a:t>Watch this inspiring anti-bullying choir, </a:t>
            </a:r>
            <a:r>
              <a:rPr lang="en-GB" sz="1600" u="sng" dirty="0">
                <a:latin typeface="Arial"/>
                <a:ea typeface="+mn-lt"/>
                <a:cs typeface="+mn-lt"/>
                <a:hlinkClick r:id="rId3"/>
              </a:rPr>
              <a:t>Class Dynamix,</a:t>
            </a:r>
            <a:r>
              <a:rPr lang="en-GB" sz="1600" dirty="0">
                <a:latin typeface="Arial"/>
                <a:ea typeface="+mn-lt"/>
                <a:cs typeface="+mn-lt"/>
              </a:rPr>
              <a:t> on Britain’s Got Talent. </a:t>
            </a:r>
            <a:endParaRPr lang="en-US" sz="1600">
              <a:cs typeface="Calibri"/>
            </a:endParaRPr>
          </a:p>
          <a:p>
            <a:pPr algn="ctr"/>
            <a:endParaRPr lang="en-GB" sz="1600" dirty="0">
              <a:latin typeface="Arial"/>
              <a:ea typeface="+mn-lt"/>
              <a:cs typeface="+mn-lt"/>
            </a:endParaRPr>
          </a:p>
          <a:p>
            <a:pPr algn="ctr"/>
            <a:r>
              <a:rPr lang="en-GB" sz="1600" b="1" dirty="0">
                <a:latin typeface="Arial"/>
                <a:ea typeface="+mn-lt"/>
                <a:cs typeface="+mn-lt"/>
              </a:rPr>
              <a:t>Write a song or a rap about anti-bullying.</a:t>
            </a:r>
            <a:r>
              <a:rPr lang="en-GB" sz="1600" dirty="0">
                <a:latin typeface="Arial"/>
                <a:ea typeface="+mn-lt"/>
                <a:cs typeface="+mn-lt"/>
              </a:rPr>
              <a:t> Work in groups. If you like, perform it!</a:t>
            </a:r>
            <a:endParaRPr lang="en-GB" sz="1600">
              <a:cs typeface="Calibri" panose="020F0502020204030204"/>
            </a:endParaRPr>
          </a:p>
        </p:txBody>
      </p:sp>
      <p:sp>
        <p:nvSpPr>
          <p:cNvPr id="3" name="TextBox 2">
            <a:extLst>
              <a:ext uri="{FF2B5EF4-FFF2-40B4-BE49-F238E27FC236}">
                <a16:creationId xmlns:a16="http://schemas.microsoft.com/office/drawing/2014/main" id="{A0F3DC9E-4291-4D02-BAA0-FF510C4DF329}"/>
              </a:ext>
            </a:extLst>
          </p:cNvPr>
          <p:cNvSpPr txBox="1"/>
          <p:nvPr/>
        </p:nvSpPr>
        <p:spPr>
          <a:xfrm>
            <a:off x="238699" y="1671664"/>
            <a:ext cx="4212115" cy="2308324"/>
          </a:xfrm>
          <a:prstGeom prst="rect">
            <a:avLst/>
          </a:prstGeom>
          <a:noFill/>
        </p:spPr>
        <p:txBody>
          <a:bodyPr wrap="square" lIns="91440" tIns="45720" rIns="91440" bIns="45720" rtlCol="0" anchor="t">
            <a:spAutoFit/>
          </a:bodyPr>
          <a:lstStyle/>
          <a:p>
            <a:pPr algn="ctr"/>
            <a:r>
              <a:rPr lang="en-GB" sz="1600" b="1" dirty="0">
                <a:latin typeface="Arial"/>
                <a:ea typeface="+mn-lt"/>
                <a:cs typeface="+mn-lt"/>
              </a:rPr>
              <a:t>Write a letter to an advice column explaining that you are worried about a friend being bullied.</a:t>
            </a:r>
            <a:r>
              <a:rPr lang="en-GB" sz="1600" dirty="0">
                <a:latin typeface="Arial"/>
                <a:ea typeface="+mn-lt"/>
                <a:cs typeface="+mn-lt"/>
              </a:rPr>
              <a:t> You can read an example on </a:t>
            </a:r>
            <a:r>
              <a:rPr lang="en-GB" sz="1600" u="sng" dirty="0">
                <a:latin typeface="Arial"/>
                <a:ea typeface="+mn-lt"/>
                <a:cs typeface="+mn-lt"/>
                <a:hlinkClick r:id="rId4"/>
              </a:rPr>
              <a:t>Childline website.</a:t>
            </a:r>
            <a:r>
              <a:rPr lang="en-GB" sz="1600" dirty="0">
                <a:latin typeface="Arial"/>
                <a:ea typeface="+mn-lt"/>
                <a:cs typeface="+mn-lt"/>
              </a:rPr>
              <a:t> </a:t>
            </a:r>
            <a:endParaRPr lang="en-US"/>
          </a:p>
          <a:p>
            <a:pPr algn="ctr"/>
            <a:endParaRPr lang="en-GB" sz="1600" dirty="0">
              <a:latin typeface="Arial"/>
              <a:ea typeface="+mn-lt"/>
              <a:cs typeface="+mn-lt"/>
            </a:endParaRPr>
          </a:p>
          <a:p>
            <a:pPr algn="ctr"/>
            <a:r>
              <a:rPr lang="en-GB" sz="1600" dirty="0">
                <a:latin typeface="Arial"/>
                <a:ea typeface="+mn-lt"/>
                <a:cs typeface="+mn-lt"/>
              </a:rPr>
              <a:t>Imagine you received the letter. </a:t>
            </a:r>
            <a:r>
              <a:rPr lang="en-GB" sz="1600" b="1" dirty="0">
                <a:latin typeface="Arial"/>
                <a:ea typeface="+mn-lt"/>
                <a:cs typeface="+mn-lt"/>
              </a:rPr>
              <a:t>Write a letter back, offering some support and guidance to the person.</a:t>
            </a:r>
            <a:r>
              <a:rPr lang="en-GB" sz="1600" dirty="0">
                <a:latin typeface="Arial"/>
                <a:ea typeface="+mn-lt"/>
                <a:cs typeface="+mn-lt"/>
              </a:rPr>
              <a:t> </a:t>
            </a:r>
            <a:endParaRPr lang="en-GB">
              <a:latin typeface="Calibri" panose="020F0502020204030204"/>
              <a:ea typeface="+mn-lt"/>
              <a:cs typeface="+mn-lt"/>
            </a:endParaRPr>
          </a:p>
          <a:p>
            <a:pPr algn="ctr"/>
            <a:r>
              <a:rPr lang="en-GB" sz="1600" dirty="0">
                <a:latin typeface="Arial"/>
                <a:ea typeface="+mn-lt"/>
                <a:cs typeface="+mn-lt"/>
              </a:rPr>
              <a:t>What would you say? </a:t>
            </a:r>
            <a:endParaRPr lang="en-GB">
              <a:cs typeface="Calibri"/>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7764998" y="4655369"/>
            <a:ext cx="4212115" cy="1815882"/>
          </a:xfrm>
          <a:prstGeom prst="rect">
            <a:avLst/>
          </a:prstGeom>
          <a:noFill/>
        </p:spPr>
        <p:txBody>
          <a:bodyPr wrap="square" lIns="91440" tIns="45720" rIns="91440" bIns="45720" rtlCol="0" anchor="t">
            <a:spAutoFit/>
          </a:bodyPr>
          <a:lstStyle/>
          <a:p>
            <a:pPr algn="ctr"/>
            <a:r>
              <a:rPr lang="en-GB" sz="1600" b="1" dirty="0">
                <a:latin typeface="Arial"/>
                <a:cs typeface="Arial"/>
              </a:rPr>
              <a:t>Explore the website </a:t>
            </a:r>
            <a:r>
              <a:rPr lang="en-GB" sz="1600" b="1" dirty="0">
                <a:latin typeface="Arial"/>
                <a:cs typeface="Arial"/>
                <a:hlinkClick r:id="rId5"/>
              </a:rPr>
              <a:t>respectme</a:t>
            </a:r>
            <a:r>
              <a:rPr lang="en-GB" sz="1600" b="1" u="sng" dirty="0">
                <a:latin typeface="Arial"/>
                <a:ea typeface="+mn-lt"/>
                <a:cs typeface="Arial"/>
                <a:hlinkClick r:id="rId5"/>
              </a:rPr>
              <a:t>.com</a:t>
            </a:r>
            <a:r>
              <a:rPr lang="en-GB" sz="1600" b="1" dirty="0">
                <a:latin typeface="Arial"/>
                <a:cs typeface="Arial"/>
              </a:rPr>
              <a:t>. </a:t>
            </a:r>
            <a:endParaRPr lang="en-US" sz="1600" b="1" dirty="0">
              <a:ea typeface="+mn-lt"/>
              <a:cs typeface="+mn-lt"/>
            </a:endParaRPr>
          </a:p>
          <a:p>
            <a:pPr algn="ctr"/>
            <a:endParaRPr lang="en-GB" sz="1600" dirty="0">
              <a:latin typeface="Arial"/>
              <a:cs typeface="Arial"/>
            </a:endParaRPr>
          </a:p>
          <a:p>
            <a:pPr algn="ctr"/>
            <a:r>
              <a:rPr lang="en-GB" sz="1600" dirty="0">
                <a:latin typeface="Arial"/>
                <a:cs typeface="Arial"/>
              </a:rPr>
              <a:t>The website provides free campaign resources for anyone involved in influencing the life of a young person to help kick-start meaningful conversations about bullying and the importance of kindness.</a:t>
            </a:r>
            <a:endParaRPr lang="en-GB" sz="1600" dirty="0">
              <a:latin typeface="Calibri"/>
              <a:cs typeface="Calibri"/>
            </a:endParaRPr>
          </a:p>
        </p:txBody>
      </p:sp>
      <p:sp>
        <p:nvSpPr>
          <p:cNvPr id="5" name="TextBox 4">
            <a:extLst>
              <a:ext uri="{FF2B5EF4-FFF2-40B4-BE49-F238E27FC236}">
                <a16:creationId xmlns:a16="http://schemas.microsoft.com/office/drawing/2014/main" id="{564DFD78-254C-4BF5-B22A-F573A6AE529F}"/>
              </a:ext>
            </a:extLst>
          </p:cNvPr>
          <p:cNvSpPr txBox="1"/>
          <p:nvPr/>
        </p:nvSpPr>
        <p:spPr>
          <a:xfrm>
            <a:off x="232434" y="4651762"/>
            <a:ext cx="6874523" cy="1815882"/>
          </a:xfrm>
          <a:prstGeom prst="rect">
            <a:avLst/>
          </a:prstGeom>
          <a:noFill/>
        </p:spPr>
        <p:txBody>
          <a:bodyPr wrap="square" lIns="91440" tIns="45720" rIns="91440" bIns="45720" rtlCol="0" anchor="t">
            <a:spAutoFit/>
          </a:bodyPr>
          <a:lstStyle/>
          <a:p>
            <a:pPr algn="ctr"/>
            <a:r>
              <a:rPr lang="en-GB" sz="1600" b="1" dirty="0">
                <a:latin typeface="Arial"/>
                <a:ea typeface="+mn-lt"/>
                <a:cs typeface="+mn-lt"/>
              </a:rPr>
              <a:t>Use your drama skills to create a freeze frame of a situation where someone is being bullied.</a:t>
            </a:r>
            <a:r>
              <a:rPr lang="en-GB" sz="1600" dirty="0">
                <a:latin typeface="Arial"/>
                <a:ea typeface="+mn-lt"/>
                <a:cs typeface="+mn-lt"/>
              </a:rPr>
              <a:t> </a:t>
            </a:r>
            <a:endParaRPr lang="en-US">
              <a:latin typeface="Calibri" panose="020F0502020204030204"/>
              <a:ea typeface="+mn-lt"/>
              <a:cs typeface="+mn-lt"/>
            </a:endParaRPr>
          </a:p>
          <a:p>
            <a:pPr algn="ctr"/>
            <a:r>
              <a:rPr lang="en-GB" sz="1600" dirty="0">
                <a:latin typeface="Arial"/>
                <a:ea typeface="+mn-lt"/>
                <a:cs typeface="+mn-lt"/>
              </a:rPr>
              <a:t>Take it in turns for each person to ‘un-freeze’ and discuss what is happening and how the person may be feeling. Consider reasons behind</a:t>
            </a:r>
            <a:r>
              <a:rPr lang="en-GB" sz="1600" b="1" dirty="0">
                <a:latin typeface="Arial"/>
                <a:ea typeface="+mn-lt"/>
                <a:cs typeface="+mn-lt"/>
              </a:rPr>
              <a:t> why someone might become the bully</a:t>
            </a:r>
            <a:r>
              <a:rPr lang="en-GB" sz="1600" dirty="0">
                <a:latin typeface="Arial"/>
                <a:ea typeface="+mn-lt"/>
                <a:cs typeface="+mn-lt"/>
              </a:rPr>
              <a:t>. Discuss</a:t>
            </a:r>
            <a:r>
              <a:rPr lang="en-GB" sz="1600" b="1" dirty="0">
                <a:latin typeface="Arial"/>
                <a:ea typeface="+mn-lt"/>
                <a:cs typeface="+mn-lt"/>
              </a:rPr>
              <a:t> conflict resolutions</a:t>
            </a:r>
            <a:r>
              <a:rPr lang="en-GB" sz="1600" dirty="0">
                <a:latin typeface="Arial"/>
                <a:ea typeface="+mn-lt"/>
                <a:cs typeface="+mn-lt"/>
              </a:rPr>
              <a:t> that may be able to change the situation. Finish with another free frame showing the resolution.</a:t>
            </a:r>
            <a:endParaRPr lang="en-US">
              <a:cs typeface="Calibri"/>
            </a:endParaRPr>
          </a:p>
        </p:txBody>
      </p:sp>
      <p:pic>
        <p:nvPicPr>
          <p:cNvPr id="7" name="Picture 7">
            <a:hlinkClick r:id="" action="ppaction://media"/>
            <a:extLst>
              <a:ext uri="{FF2B5EF4-FFF2-40B4-BE49-F238E27FC236}">
                <a16:creationId xmlns:a16="http://schemas.microsoft.com/office/drawing/2014/main" id="{9B4360D4-656B-4BB1-9683-0938E59BC2B5}"/>
              </a:ext>
            </a:extLst>
          </p:cNvPr>
          <p:cNvPicPr>
            <a:picLocks noRot="1" noChangeAspect="1"/>
          </p:cNvPicPr>
          <p:nvPr>
            <a:videoFile r:link="rId1"/>
          </p:nvPr>
        </p:nvPicPr>
        <p:blipFill>
          <a:blip r:embed="rId6"/>
          <a:stretch>
            <a:fillRect/>
          </a:stretch>
        </p:blipFill>
        <p:spPr>
          <a:xfrm>
            <a:off x="8720666" y="1867958"/>
            <a:ext cx="3153834" cy="2042584"/>
          </a:xfrm>
          <a:prstGeom prst="rect">
            <a:avLst/>
          </a:prstGeom>
        </p:spPr>
      </p:pic>
    </p:spTree>
    <p:extLst>
      <p:ext uri="{BB962C8B-B14F-4D97-AF65-F5344CB8AC3E}">
        <p14:creationId xmlns:p14="http://schemas.microsoft.com/office/powerpoint/2010/main" val="186591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1B3D15-A4B2-4465-B6F0-3A3BCEA4FFD0}"/>
              </a:ext>
            </a:extLst>
          </p:cNvPr>
          <p:cNvSpPr/>
          <p:nvPr/>
        </p:nvSpPr>
        <p:spPr>
          <a:xfrm>
            <a:off x="7984331" y="4698206"/>
            <a:ext cx="3559966" cy="250031"/>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116858E-FDDF-4222-B340-4FB3C88778BB}"/>
              </a:ext>
            </a:extLst>
          </p:cNvPr>
          <p:cNvSpPr txBox="1"/>
          <p:nvPr/>
        </p:nvSpPr>
        <p:spPr>
          <a:xfrm>
            <a:off x="4867131" y="1611909"/>
            <a:ext cx="3666430" cy="2462213"/>
          </a:xfrm>
          <a:prstGeom prst="rect">
            <a:avLst/>
          </a:prstGeom>
          <a:noFill/>
        </p:spPr>
        <p:txBody>
          <a:bodyPr wrap="square" lIns="91440" tIns="45720" rIns="91440" bIns="45720" rtlCol="0" anchor="t">
            <a:spAutoFit/>
          </a:bodyPr>
          <a:lstStyle/>
          <a:p>
            <a:pPr algn="ctr"/>
            <a:r>
              <a:rPr lang="en-GB" sz="1400" b="1" dirty="0">
                <a:latin typeface="Arial"/>
                <a:ea typeface="+mn-lt"/>
                <a:cs typeface="+mn-lt"/>
              </a:rPr>
              <a:t>Watch </a:t>
            </a:r>
            <a:r>
              <a:rPr lang="en-GB" sz="1400" b="1" u="sng" dirty="0">
                <a:latin typeface="Arial"/>
                <a:ea typeface="+mn-lt"/>
                <a:cs typeface="+mn-lt"/>
                <a:hlinkClick r:id="rId3"/>
              </a:rPr>
              <a:t>this video</a:t>
            </a:r>
            <a:r>
              <a:rPr lang="en-GB" sz="1400" b="1" dirty="0">
                <a:latin typeface="Arial"/>
                <a:ea typeface="+mn-lt"/>
                <a:cs typeface="+mn-lt"/>
              </a:rPr>
              <a:t> from the Anti-Bullying Alliance. </a:t>
            </a:r>
            <a:endParaRPr lang="en-US" dirty="0"/>
          </a:p>
          <a:p>
            <a:pPr algn="ctr"/>
            <a:endParaRPr lang="en-GB" sz="1400" dirty="0">
              <a:latin typeface="Arial"/>
              <a:ea typeface="+mn-lt"/>
              <a:cs typeface="+mn-lt"/>
            </a:endParaRPr>
          </a:p>
          <a:p>
            <a:pPr algn="ctr"/>
            <a:r>
              <a:rPr lang="en-GB" sz="1400" dirty="0">
                <a:latin typeface="Arial"/>
                <a:ea typeface="+mn-lt"/>
                <a:cs typeface="+mn-lt"/>
              </a:rPr>
              <a:t>The Alliance is using the hashtag </a:t>
            </a:r>
            <a:r>
              <a:rPr lang="en-GB" sz="1400" b="1" dirty="0">
                <a:latin typeface="Arial"/>
                <a:ea typeface="+mn-lt"/>
                <a:cs typeface="+mn-lt"/>
              </a:rPr>
              <a:t>#WhatMadeItBetter?</a:t>
            </a:r>
            <a:r>
              <a:rPr lang="en-GB" sz="1400" dirty="0">
                <a:latin typeface="Arial"/>
                <a:ea typeface="+mn-lt"/>
                <a:cs typeface="+mn-lt"/>
              </a:rPr>
              <a:t> Discuss the different ways you could support a friend who is being bullied, or if you feel confident, discuss a personal experience where you were able to overcome bullying. Perhaps use the # and join the conversation on social media.</a:t>
            </a:r>
            <a:endParaRPr lang="en-GB">
              <a:cs typeface="Calibri"/>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245283" y="1822937"/>
            <a:ext cx="4212115" cy="2246769"/>
          </a:xfrm>
          <a:prstGeom prst="rect">
            <a:avLst/>
          </a:prstGeom>
          <a:noFill/>
        </p:spPr>
        <p:txBody>
          <a:bodyPr wrap="square" lIns="91440" tIns="45720" rIns="91440" bIns="45720" rtlCol="0" anchor="t">
            <a:spAutoFit/>
          </a:bodyPr>
          <a:lstStyle/>
          <a:p>
            <a:pPr>
              <a:defRPr/>
            </a:pPr>
            <a:r>
              <a:rPr lang="en-GB" sz="1400" dirty="0">
                <a:latin typeface="Arial"/>
                <a:ea typeface="+mn-lt"/>
                <a:cs typeface="+mn-lt"/>
              </a:rPr>
              <a:t>Adults are duty bearers for children’s rights – they have a responsibility to promote, protect </a:t>
            </a:r>
            <a:r>
              <a:rPr kumimoji="0" lang="en-GB" sz="1400" i="0" u="none" strike="noStrike" kern="1200" cap="none" spc="0" normalizeH="0" baseline="0" noProof="0" dirty="0">
                <a:ln>
                  <a:noFill/>
                </a:ln>
                <a:effectLst/>
                <a:uLnTx/>
                <a:uFillTx/>
                <a:latin typeface="Arial"/>
                <a:ea typeface="+mn-lt"/>
                <a:cs typeface="+mn-lt"/>
              </a:rPr>
              <a:t>and </a:t>
            </a:r>
            <a:r>
              <a:rPr lang="en-GB" sz="1400" dirty="0">
                <a:latin typeface="Arial"/>
                <a:ea typeface="+mn-lt"/>
                <a:cs typeface="+mn-lt"/>
              </a:rPr>
              <a:t>respect children's rights. </a:t>
            </a:r>
            <a:r>
              <a:rPr lang="en-GB" sz="1400" b="1" dirty="0">
                <a:latin typeface="Arial"/>
                <a:ea typeface="+mn-lt"/>
                <a:cs typeface="+mn-lt"/>
              </a:rPr>
              <a:t>Ask some adults in your school, what they do </a:t>
            </a:r>
            <a:r>
              <a:rPr kumimoji="0" lang="en-GB" sz="1400" b="1" i="0" u="none" strike="noStrike" kern="1200" cap="none" spc="0" normalizeH="0" baseline="0" noProof="0" dirty="0">
                <a:ln>
                  <a:noFill/>
                </a:ln>
                <a:effectLst/>
                <a:uLnTx/>
                <a:uFillTx/>
                <a:latin typeface="Arial"/>
                <a:ea typeface="+mn-lt"/>
                <a:cs typeface="+mn-lt"/>
              </a:rPr>
              <a:t>to </a:t>
            </a:r>
            <a:r>
              <a:rPr lang="en-GB" sz="1400" b="1" dirty="0">
                <a:latin typeface="Arial"/>
                <a:ea typeface="+mn-lt"/>
                <a:cs typeface="+mn-lt"/>
              </a:rPr>
              <a:t>respect your right </a:t>
            </a:r>
            <a:r>
              <a:rPr kumimoji="0" lang="en-GB" sz="1400" b="1" i="0" u="none" strike="noStrike" kern="1200" cap="none" spc="0" normalizeH="0" baseline="0" noProof="0" dirty="0">
                <a:ln>
                  <a:noFill/>
                </a:ln>
                <a:effectLst/>
                <a:uLnTx/>
                <a:uFillTx/>
                <a:latin typeface="Arial"/>
                <a:ea typeface="+mn-lt"/>
                <a:cs typeface="+mn-lt"/>
              </a:rPr>
              <a:t>to </a:t>
            </a:r>
            <a:r>
              <a:rPr lang="en-GB" sz="1400" b="1" dirty="0">
                <a:latin typeface="Arial"/>
                <a:ea typeface="+mn-lt"/>
                <a:cs typeface="+mn-lt"/>
              </a:rPr>
              <a:t>be protected from the harm </a:t>
            </a:r>
            <a:r>
              <a:rPr kumimoji="0" lang="en-GB" sz="1400" b="1" i="0" u="none" strike="noStrike" kern="1200" cap="none" spc="0" normalizeH="0" baseline="0" noProof="0" dirty="0">
                <a:ln>
                  <a:noFill/>
                </a:ln>
                <a:effectLst/>
                <a:uLnTx/>
                <a:uFillTx/>
                <a:latin typeface="Arial"/>
                <a:ea typeface="+mn-lt"/>
                <a:cs typeface="+mn-lt"/>
              </a:rPr>
              <a:t>that </a:t>
            </a:r>
            <a:r>
              <a:rPr lang="en-GB" sz="1400" b="1" dirty="0">
                <a:latin typeface="Arial"/>
                <a:ea typeface="+mn-lt"/>
                <a:cs typeface="+mn-lt"/>
              </a:rPr>
              <a:t>bullying can cause.</a:t>
            </a:r>
            <a:r>
              <a:rPr lang="en-GB" sz="1400" dirty="0">
                <a:latin typeface="Arial"/>
                <a:ea typeface="+mn-lt"/>
                <a:cs typeface="+mn-lt"/>
              </a:rPr>
              <a:t> </a:t>
            </a:r>
            <a:endParaRPr lang="en-US" dirty="0">
              <a:latin typeface="Arial"/>
              <a:ea typeface="+mn-lt"/>
              <a:cs typeface="Arial"/>
            </a:endParaRPr>
          </a:p>
          <a:p>
            <a:pPr>
              <a:defRPr/>
            </a:pPr>
            <a:endParaRPr lang="en-GB" sz="1400" dirty="0">
              <a:latin typeface="Arial"/>
              <a:ea typeface="+mn-lt"/>
              <a:cs typeface="+mn-lt"/>
            </a:endParaRPr>
          </a:p>
          <a:p>
            <a:pPr>
              <a:defRPr/>
            </a:pPr>
            <a:r>
              <a:rPr lang="en-GB" sz="1400" dirty="0">
                <a:latin typeface="Arial"/>
                <a:ea typeface="+mn-lt"/>
                <a:cs typeface="+mn-lt"/>
              </a:rPr>
              <a:t>Perhaps you could create an anti-bullying </a:t>
            </a:r>
            <a:r>
              <a:rPr lang="en-GB" sz="1400" b="1" dirty="0">
                <a:latin typeface="Arial"/>
                <a:ea typeface="+mn-lt"/>
                <a:cs typeface="+mn-lt"/>
              </a:rPr>
              <a:t>charter</a:t>
            </a:r>
            <a:r>
              <a:rPr lang="en-GB" sz="1400" dirty="0">
                <a:latin typeface="Arial"/>
                <a:ea typeface="+mn-lt"/>
                <a:cs typeface="+mn-lt"/>
              </a:rPr>
              <a:t> for </a:t>
            </a:r>
            <a:r>
              <a:rPr kumimoji="0" lang="en-GB" sz="1400" i="0" u="none" strike="noStrike" kern="1200" cap="none" spc="0" normalizeH="0" baseline="0" noProof="0" dirty="0">
                <a:ln>
                  <a:noFill/>
                </a:ln>
                <a:effectLst/>
                <a:uLnTx/>
                <a:uFillTx/>
                <a:latin typeface="Arial"/>
                <a:ea typeface="+mn-lt"/>
                <a:cs typeface="+mn-lt"/>
              </a:rPr>
              <a:t>your school </a:t>
            </a:r>
            <a:r>
              <a:rPr lang="en-GB" sz="1400" dirty="0">
                <a:latin typeface="Arial"/>
                <a:ea typeface="+mn-lt"/>
                <a:cs typeface="+mn-lt"/>
              </a:rPr>
              <a:t>including articles 2, 12 </a:t>
            </a:r>
            <a:r>
              <a:rPr kumimoji="0" lang="en-GB" sz="1400" i="0" u="none" strike="noStrike" kern="1200" cap="none" spc="0" normalizeH="0" baseline="0" noProof="0" dirty="0">
                <a:ln>
                  <a:noFill/>
                </a:ln>
                <a:effectLst/>
                <a:uLnTx/>
                <a:uFillTx/>
                <a:latin typeface="Arial"/>
                <a:ea typeface="+mn-lt"/>
                <a:cs typeface="+mn-lt"/>
              </a:rPr>
              <a:t>and </a:t>
            </a:r>
            <a:r>
              <a:rPr lang="en-GB" sz="1400" dirty="0">
                <a:latin typeface="Arial"/>
                <a:ea typeface="+mn-lt"/>
                <a:cs typeface="+mn-lt"/>
              </a:rPr>
              <a:t>19.</a:t>
            </a:r>
            <a:r>
              <a:rPr lang="en-GB" sz="1400" dirty="0">
                <a:solidFill>
                  <a:srgbClr val="00AEEF"/>
                </a:solidFill>
                <a:latin typeface="Arial"/>
                <a:cs typeface="Arial"/>
              </a:rPr>
              <a:t> </a:t>
            </a:r>
            <a:r>
              <a:rPr kumimoji="0" lang="en-GB" sz="1400" b="0" i="0" u="none" strike="noStrike" kern="1200" cap="none" spc="0" normalizeH="0" baseline="0" noProof="0" dirty="0">
                <a:ln>
                  <a:noFill/>
                </a:ln>
                <a:solidFill>
                  <a:srgbClr val="00AEEF"/>
                </a:solidFill>
                <a:effectLst/>
                <a:uLnTx/>
                <a:uFillTx/>
                <a:latin typeface="Arial"/>
                <a:cs typeface="Arial"/>
              </a:rPr>
              <a:t>with a teacher.</a:t>
            </a:r>
            <a:endParaRPr lang="en-US">
              <a:latin typeface="Arial"/>
              <a:cs typeface="Arial"/>
            </a:endParaRPr>
          </a:p>
        </p:txBody>
      </p:sp>
      <p:sp>
        <p:nvSpPr>
          <p:cNvPr id="5" name="TextBox 4">
            <a:extLst>
              <a:ext uri="{FF2B5EF4-FFF2-40B4-BE49-F238E27FC236}">
                <a16:creationId xmlns:a16="http://schemas.microsoft.com/office/drawing/2014/main" id="{3D15C31F-EA4D-4EA4-9E22-3D763D1BCF1B}"/>
              </a:ext>
            </a:extLst>
          </p:cNvPr>
          <p:cNvSpPr txBox="1"/>
          <p:nvPr/>
        </p:nvSpPr>
        <p:spPr>
          <a:xfrm>
            <a:off x="395817" y="4764549"/>
            <a:ext cx="6745381" cy="1600438"/>
          </a:xfrm>
          <a:prstGeom prst="rect">
            <a:avLst/>
          </a:prstGeom>
          <a:noFill/>
        </p:spPr>
        <p:txBody>
          <a:bodyPr wrap="square" lIns="91440" tIns="45720" rIns="91440" bIns="45720" rtlCol="0" anchor="t">
            <a:spAutoFit/>
          </a:bodyPr>
          <a:lstStyle/>
          <a:p>
            <a:pPr algn="ctr"/>
            <a:r>
              <a:rPr lang="en-GB" sz="1400" dirty="0">
                <a:latin typeface="Arial"/>
                <a:ea typeface="+mn-lt"/>
                <a:cs typeface="+mn-lt"/>
              </a:rPr>
              <a:t>Use a large piece of paper and write the word </a:t>
            </a:r>
            <a:r>
              <a:rPr lang="en-GB" sz="1400" b="1" dirty="0">
                <a:latin typeface="Arial"/>
                <a:ea typeface="+mn-lt"/>
                <a:cs typeface="+mn-lt"/>
              </a:rPr>
              <a:t>‘CYBERBULLYING’</a:t>
            </a:r>
            <a:r>
              <a:rPr lang="en-GB" sz="1400" dirty="0">
                <a:latin typeface="Arial"/>
                <a:ea typeface="+mn-lt"/>
                <a:cs typeface="+mn-lt"/>
              </a:rPr>
              <a:t> in the middle. As a group, write down everything you know about this and on which platforms it can happen. Think of examples you have seen. </a:t>
            </a:r>
            <a:endParaRPr lang="en-US"/>
          </a:p>
          <a:p>
            <a:pPr algn="ctr"/>
            <a:endParaRPr lang="en-GB" sz="1400" dirty="0">
              <a:latin typeface="Arial"/>
              <a:ea typeface="+mn-lt"/>
              <a:cs typeface="+mn-lt"/>
            </a:endParaRPr>
          </a:p>
          <a:p>
            <a:pPr algn="ctr"/>
            <a:r>
              <a:rPr lang="en-GB" sz="1400" dirty="0">
                <a:latin typeface="Arial"/>
                <a:ea typeface="+mn-lt"/>
                <a:cs typeface="+mn-lt"/>
              </a:rPr>
              <a:t>Next, think of and record actions that can be taken to </a:t>
            </a:r>
            <a:r>
              <a:rPr lang="en-GB" sz="1400" b="1" dirty="0">
                <a:latin typeface="Arial"/>
                <a:ea typeface="+mn-lt"/>
                <a:cs typeface="+mn-lt"/>
              </a:rPr>
              <a:t>stop or report cyberbullying</a:t>
            </a:r>
            <a:r>
              <a:rPr lang="en-GB" sz="1400" dirty="0">
                <a:latin typeface="Arial"/>
                <a:ea typeface="+mn-lt"/>
                <a:cs typeface="+mn-lt"/>
              </a:rPr>
              <a:t>, such as using an apps report feature, screen capping abusing messages etc. </a:t>
            </a:r>
            <a:endParaRPr lang="en-GB">
              <a:cs typeface="Calibri"/>
            </a:endParaRPr>
          </a:p>
        </p:txBody>
      </p:sp>
      <p:pic>
        <p:nvPicPr>
          <p:cNvPr id="7" name="Picture 7">
            <a:hlinkClick r:id="" action="ppaction://media"/>
            <a:extLst>
              <a:ext uri="{FF2B5EF4-FFF2-40B4-BE49-F238E27FC236}">
                <a16:creationId xmlns:a16="http://schemas.microsoft.com/office/drawing/2014/main" id="{BD6A675F-5F28-464F-8C4C-90E13E587288}"/>
              </a:ext>
            </a:extLst>
          </p:cNvPr>
          <p:cNvPicPr>
            <a:picLocks noRot="1" noChangeAspect="1"/>
          </p:cNvPicPr>
          <p:nvPr>
            <a:videoFile r:link="rId1"/>
          </p:nvPr>
        </p:nvPicPr>
        <p:blipFill>
          <a:blip r:embed="rId4"/>
          <a:stretch>
            <a:fillRect/>
          </a:stretch>
        </p:blipFill>
        <p:spPr>
          <a:xfrm>
            <a:off x="8678333" y="2005542"/>
            <a:ext cx="3227918" cy="1873250"/>
          </a:xfrm>
          <a:prstGeom prst="rect">
            <a:avLst/>
          </a:prstGeom>
        </p:spPr>
      </p:pic>
      <p:sp>
        <p:nvSpPr>
          <p:cNvPr id="10" name="TextBox 9">
            <a:extLst>
              <a:ext uri="{FF2B5EF4-FFF2-40B4-BE49-F238E27FC236}">
                <a16:creationId xmlns:a16="http://schemas.microsoft.com/office/drawing/2014/main" id="{5B6AD756-794A-4050-B549-8684E08315BD}"/>
              </a:ext>
            </a:extLst>
          </p:cNvPr>
          <p:cNvSpPr txBox="1"/>
          <p:nvPr/>
        </p:nvSpPr>
        <p:spPr>
          <a:xfrm>
            <a:off x="7729279" y="4655369"/>
            <a:ext cx="4212115" cy="1815882"/>
          </a:xfrm>
          <a:prstGeom prst="rect">
            <a:avLst/>
          </a:prstGeom>
          <a:noFill/>
        </p:spPr>
        <p:txBody>
          <a:bodyPr wrap="square" lIns="91440" tIns="45720" rIns="91440" bIns="45720" rtlCol="0" anchor="t">
            <a:spAutoFit/>
          </a:bodyPr>
          <a:lstStyle/>
          <a:p>
            <a:pPr algn="ctr"/>
            <a:r>
              <a:rPr lang="en-GB" sz="1600" b="1" dirty="0">
                <a:latin typeface="Arial"/>
                <a:cs typeface="Arial"/>
              </a:rPr>
              <a:t>Explore the website </a:t>
            </a:r>
            <a:r>
              <a:rPr lang="en-GB" sz="1600" b="1" dirty="0">
                <a:latin typeface="Arial"/>
                <a:cs typeface="Arial"/>
                <a:hlinkClick r:id="rId5"/>
              </a:rPr>
              <a:t>respectme</a:t>
            </a:r>
            <a:r>
              <a:rPr lang="en-GB" sz="1600" b="1" u="sng" dirty="0">
                <a:latin typeface="Arial"/>
                <a:ea typeface="+mn-lt"/>
                <a:cs typeface="Arial"/>
                <a:hlinkClick r:id="rId5"/>
              </a:rPr>
              <a:t>.com</a:t>
            </a:r>
            <a:r>
              <a:rPr lang="en-GB" sz="1600" b="1" dirty="0">
                <a:latin typeface="Arial"/>
                <a:cs typeface="Arial"/>
              </a:rPr>
              <a:t>. </a:t>
            </a:r>
            <a:endParaRPr lang="en-US" sz="1600" b="1" dirty="0">
              <a:ea typeface="+mn-lt"/>
              <a:cs typeface="+mn-lt"/>
            </a:endParaRPr>
          </a:p>
          <a:p>
            <a:pPr algn="ctr"/>
            <a:endParaRPr lang="en-GB" sz="1600" dirty="0">
              <a:latin typeface="Arial"/>
              <a:cs typeface="Arial"/>
            </a:endParaRPr>
          </a:p>
          <a:p>
            <a:pPr algn="ctr"/>
            <a:r>
              <a:rPr lang="en-GB" sz="1600" dirty="0">
                <a:latin typeface="Arial"/>
                <a:cs typeface="Arial"/>
              </a:rPr>
              <a:t>The website provides free campaign resources for anyone involved in influencing the life of a young person to help kick-start meaningful conversations about bullying and the importance of kindness.</a:t>
            </a:r>
            <a:endParaRPr lang="en-GB" sz="1600" dirty="0">
              <a:latin typeface="Calibri"/>
              <a:cs typeface="Calibri"/>
            </a:endParaRPr>
          </a:p>
        </p:txBody>
      </p:sp>
    </p:spTree>
    <p:extLst>
      <p:ext uri="{BB962C8B-B14F-4D97-AF65-F5344CB8AC3E}">
        <p14:creationId xmlns:p14="http://schemas.microsoft.com/office/powerpoint/2010/main" val="2423244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1215</TotalTime>
  <Words>1534</Words>
  <Application>Microsoft Office PowerPoint</Application>
  <PresentationFormat>Widescreen</PresentationFormat>
  <Paragraphs>105</Paragraphs>
  <Slides>13</Slides>
  <Notes>1</Notes>
  <HiddenSlides>0</HiddenSlides>
  <MMClips>5</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Stuart Whiffin</cp:lastModifiedBy>
  <cp:revision>447</cp:revision>
  <dcterms:created xsi:type="dcterms:W3CDTF">2021-02-11T16:57:41Z</dcterms:created>
  <dcterms:modified xsi:type="dcterms:W3CDTF">2021-11-09T15:07:33Z</dcterms:modified>
</cp:coreProperties>
</file>