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81" r:id="rId4"/>
    <p:sldId id="258" r:id="rId5"/>
    <p:sldId id="259" r:id="rId6"/>
    <p:sldId id="284" r:id="rId7"/>
    <p:sldId id="285" r:id="rId8"/>
    <p:sldId id="286" r:id="rId9"/>
    <p:sldId id="287" r:id="rId10"/>
    <p:sldId id="288" r:id="rId11"/>
    <p:sldId id="282" r:id="rId12"/>
    <p:sldId id="290" r:id="rId13"/>
    <p:sldId id="28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DF4B0B-FF04-440F-9CE4-1EB4C9C663C1}" v="18" dt="2022-01-04T11:05:27.689"/>
    <p1510:client id="{7022064E-1025-4C0B-9D93-39796EEC7514}" v="10" dt="2021-12-01T15:23:01.710"/>
    <p1510:client id="{725FA346-D367-4597-83AD-3D53E8E98A3E}" v="16" dt="2021-10-22T11:58:09.641"/>
    <p1510:client id="{8E637C06-4625-49B7-9C80-DA34A6A5B948}" v="12" dt="2022-01-12T11:12:18.755"/>
    <p1510:client id="{9AA9BE5B-8E68-4A26-B226-2E446FCCD01D}" v="4" dt="2021-10-21T16:39:11.668"/>
    <p1510:client id="{B6EC8F51-C6EA-4AE6-8B9F-4CC2162D85FA}" v="75" dt="2021-12-01T11:04:49.636"/>
    <p1510:client id="{DA314E9A-A2E8-4850-B4A9-8B2D34807ADF}" v="5" dt="2021-12-09T10:01:13.5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69" autoAdjust="0"/>
    <p:restoredTop sz="74618" autoAdjust="0"/>
  </p:normalViewPr>
  <p:slideViewPr>
    <p:cSldViewPr snapToGrid="0">
      <p:cViewPr varScale="1">
        <p:scale>
          <a:sx n="50" d="100"/>
          <a:sy n="50" d="100"/>
        </p:scale>
        <p:origin x="1028" y="28"/>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Bestley" userId="b96yWGPE/ZuIqUo2x4NKrB11wUYp/4VbujG+fdxUq2k=" providerId="None" clId="Web-{725FA346-D367-4597-83AD-3D53E8E98A3E}"/>
    <pc:docChg chg="modSld">
      <pc:chgData name="Frances Bestley" userId="b96yWGPE/ZuIqUo2x4NKrB11wUYp/4VbujG+fdxUq2k=" providerId="None" clId="Web-{725FA346-D367-4597-83AD-3D53E8E98A3E}" dt="2021-10-22T11:58:09.641" v="7" actId="20577"/>
      <pc:docMkLst>
        <pc:docMk/>
      </pc:docMkLst>
      <pc:sldChg chg="modSp">
        <pc:chgData name="Frances Bestley" userId="b96yWGPE/ZuIqUo2x4NKrB11wUYp/4VbujG+fdxUq2k=" providerId="None" clId="Web-{725FA346-D367-4597-83AD-3D53E8E98A3E}" dt="2021-10-22T11:58:09.641" v="7" actId="20577"/>
        <pc:sldMkLst>
          <pc:docMk/>
          <pc:sldMk cId="175122666" sldId="291"/>
        </pc:sldMkLst>
        <pc:spChg chg="mod">
          <ac:chgData name="Frances Bestley" userId="b96yWGPE/ZuIqUo2x4NKrB11wUYp/4VbujG+fdxUq2k=" providerId="None" clId="Web-{725FA346-D367-4597-83AD-3D53E8E98A3E}" dt="2021-10-22T11:58:09.641" v="7" actId="20577"/>
          <ac:spMkLst>
            <pc:docMk/>
            <pc:sldMk cId="175122666" sldId="291"/>
            <ac:spMk id="4" creationId="{28AAB065-553A-45C7-9E2E-75E49E587972}"/>
          </ac:spMkLst>
        </pc:spChg>
      </pc:sldChg>
    </pc:docChg>
  </pc:docChgLst>
  <pc:docChgLst>
    <pc:chgData name="Stuart Whiffin" userId="AoE9dP9km+fKFDi+GAIP0QmtH/eX3C08mMuRq9sONFM=" providerId="None" clId="Web-{9AA9BE5B-8E68-4A26-B226-2E446FCCD01D}"/>
    <pc:docChg chg="modSld">
      <pc:chgData name="Stuart Whiffin" userId="AoE9dP9km+fKFDi+GAIP0QmtH/eX3C08mMuRq9sONFM=" providerId="None" clId="Web-{9AA9BE5B-8E68-4A26-B226-2E446FCCD01D}" dt="2021-10-21T16:39:11.668" v="1" actId="20577"/>
      <pc:docMkLst>
        <pc:docMk/>
      </pc:docMkLst>
      <pc:sldChg chg="modSp">
        <pc:chgData name="Stuart Whiffin" userId="AoE9dP9km+fKFDi+GAIP0QmtH/eX3C08mMuRq9sONFM=" providerId="None" clId="Web-{9AA9BE5B-8E68-4A26-B226-2E446FCCD01D}" dt="2021-10-21T16:39:11.668" v="1" actId="20577"/>
        <pc:sldMkLst>
          <pc:docMk/>
          <pc:sldMk cId="2423244893" sldId="287"/>
        </pc:sldMkLst>
        <pc:spChg chg="mod">
          <ac:chgData name="Stuart Whiffin" userId="AoE9dP9km+fKFDi+GAIP0QmtH/eX3C08mMuRq9sONFM=" providerId="None" clId="Web-{9AA9BE5B-8E68-4A26-B226-2E446FCCD01D}" dt="2021-10-21T16:39:11.668" v="1" actId="20577"/>
          <ac:spMkLst>
            <pc:docMk/>
            <pc:sldMk cId="2423244893" sldId="287"/>
            <ac:spMk id="2" creationId="{3116858E-FDDF-4222-B340-4FB3C88778BB}"/>
          </ac:spMkLst>
        </pc:spChg>
      </pc:sldChg>
    </pc:docChg>
  </pc:docChgLst>
  <pc:docChgLst>
    <pc:chgData name="Romana Juhasova" userId="pug63gakqHhUKCblM6dKftwFImXt0SaHY6Q/zF0jifQ=" providerId="None" clId="Web-{7022064E-1025-4C0B-9D93-39796EEC7514}"/>
    <pc:docChg chg="modSld">
      <pc:chgData name="Romana Juhasova" userId="pug63gakqHhUKCblM6dKftwFImXt0SaHY6Q/zF0jifQ=" providerId="None" clId="Web-{7022064E-1025-4C0B-9D93-39796EEC7514}" dt="2021-12-01T15:23:01.710" v="5" actId="1076"/>
      <pc:docMkLst>
        <pc:docMk/>
      </pc:docMkLst>
      <pc:sldChg chg="modSp">
        <pc:chgData name="Romana Juhasova" userId="pug63gakqHhUKCblM6dKftwFImXt0SaHY6Q/zF0jifQ=" providerId="None" clId="Web-{7022064E-1025-4C0B-9D93-39796EEC7514}" dt="2021-12-01T15:23:01.710" v="5" actId="1076"/>
        <pc:sldMkLst>
          <pc:docMk/>
          <pc:sldMk cId="430025987" sldId="285"/>
        </pc:sldMkLst>
        <pc:spChg chg="mod">
          <ac:chgData name="Romana Juhasova" userId="pug63gakqHhUKCblM6dKftwFImXt0SaHY6Q/zF0jifQ=" providerId="None" clId="Web-{7022064E-1025-4C0B-9D93-39796EEC7514}" dt="2021-12-01T15:23:01.710" v="5" actId="1076"/>
          <ac:spMkLst>
            <pc:docMk/>
            <pc:sldMk cId="430025987" sldId="285"/>
            <ac:spMk id="5" creationId="{1BB7B9C6-9863-41EF-9798-72096D5A70D1}"/>
          </ac:spMkLst>
        </pc:spChg>
      </pc:sldChg>
    </pc:docChg>
  </pc:docChgLst>
  <pc:docChgLst>
    <pc:chgData name="Romana Juhasova" userId="pug63gakqHhUKCblM6dKftwFImXt0SaHY6Q/zF0jifQ=" providerId="None" clId="Web-{DA314E9A-A2E8-4850-B4A9-8B2D34807ADF}"/>
    <pc:docChg chg="modSld">
      <pc:chgData name="Romana Juhasova" userId="pug63gakqHhUKCblM6dKftwFImXt0SaHY6Q/zF0jifQ=" providerId="None" clId="Web-{DA314E9A-A2E8-4850-B4A9-8B2D34807ADF}" dt="2021-12-09T10:01:13.555" v="1"/>
      <pc:docMkLst>
        <pc:docMk/>
      </pc:docMkLst>
      <pc:sldChg chg="delSp modSp">
        <pc:chgData name="Romana Juhasova" userId="pug63gakqHhUKCblM6dKftwFImXt0SaHY6Q/zF0jifQ=" providerId="None" clId="Web-{DA314E9A-A2E8-4850-B4A9-8B2D34807ADF}" dt="2021-12-09T10:01:13.555" v="1"/>
        <pc:sldMkLst>
          <pc:docMk/>
          <pc:sldMk cId="4111859181" sldId="281"/>
        </pc:sldMkLst>
        <pc:spChg chg="del mod">
          <ac:chgData name="Romana Juhasova" userId="pug63gakqHhUKCblM6dKftwFImXt0SaHY6Q/zF0jifQ=" providerId="None" clId="Web-{DA314E9A-A2E8-4850-B4A9-8B2D34807ADF}" dt="2021-12-09T10:01:13.555" v="1"/>
          <ac:spMkLst>
            <pc:docMk/>
            <pc:sldMk cId="4111859181" sldId="281"/>
            <ac:spMk id="10" creationId="{E2F8037A-2936-49AD-A6AC-D02A40C75AC3}"/>
          </ac:spMkLst>
        </pc:spChg>
      </pc:sldChg>
    </pc:docChg>
  </pc:docChgLst>
  <pc:docChgLst>
    <pc:chgData name="Romana Juhasova" userId="pug63gakqHhUKCblM6dKftwFImXt0SaHY6Q/zF0jifQ=" providerId="None" clId="Web-{B6EC8F51-C6EA-4AE6-8B9F-4CC2162D85FA}"/>
    <pc:docChg chg="modSld">
      <pc:chgData name="Romana Juhasova" userId="pug63gakqHhUKCblM6dKftwFImXt0SaHY6Q/zF0jifQ=" providerId="None" clId="Web-{B6EC8F51-C6EA-4AE6-8B9F-4CC2162D85FA}" dt="2021-12-01T11:04:49.636" v="55"/>
      <pc:docMkLst>
        <pc:docMk/>
      </pc:docMkLst>
      <pc:sldChg chg="delSp delAnim">
        <pc:chgData name="Romana Juhasova" userId="pug63gakqHhUKCblM6dKftwFImXt0SaHY6Q/zF0jifQ=" providerId="None" clId="Web-{B6EC8F51-C6EA-4AE6-8B9F-4CC2162D85FA}" dt="2021-12-01T11:04:49.636" v="55"/>
        <pc:sldMkLst>
          <pc:docMk/>
          <pc:sldMk cId="250076512" sldId="258"/>
        </pc:sldMkLst>
        <pc:picChg chg="del">
          <ac:chgData name="Romana Juhasova" userId="pug63gakqHhUKCblM6dKftwFImXt0SaHY6Q/zF0jifQ=" providerId="None" clId="Web-{B6EC8F51-C6EA-4AE6-8B9F-4CC2162D85FA}" dt="2021-12-01T11:04:49.636" v="55"/>
          <ac:picMkLst>
            <pc:docMk/>
            <pc:sldMk cId="250076512" sldId="258"/>
            <ac:picMk id="12" creationId="{ADF35238-6B9D-4206-B99D-AA4D255C8A74}"/>
          </ac:picMkLst>
        </pc:picChg>
      </pc:sldChg>
      <pc:sldChg chg="addSp delSp modSp">
        <pc:chgData name="Romana Juhasova" userId="pug63gakqHhUKCblM6dKftwFImXt0SaHY6Q/zF0jifQ=" providerId="None" clId="Web-{B6EC8F51-C6EA-4AE6-8B9F-4CC2162D85FA}" dt="2021-12-01T10:07:55.755" v="54" actId="1076"/>
        <pc:sldMkLst>
          <pc:docMk/>
          <pc:sldMk cId="4111859181" sldId="281"/>
        </pc:sldMkLst>
        <pc:spChg chg="mod">
          <ac:chgData name="Romana Juhasova" userId="pug63gakqHhUKCblM6dKftwFImXt0SaHY6Q/zF0jifQ=" providerId="None" clId="Web-{B6EC8F51-C6EA-4AE6-8B9F-4CC2162D85FA}" dt="2021-12-01T10:07:34.958" v="50" actId="20577"/>
          <ac:spMkLst>
            <pc:docMk/>
            <pc:sldMk cId="4111859181" sldId="281"/>
            <ac:spMk id="13" creationId="{8504294B-F81D-4424-A3D2-E85D93D79961}"/>
          </ac:spMkLst>
        </pc:spChg>
        <pc:picChg chg="add mod">
          <ac:chgData name="Romana Juhasova" userId="pug63gakqHhUKCblM6dKftwFImXt0SaHY6Q/zF0jifQ=" providerId="None" clId="Web-{B6EC8F51-C6EA-4AE6-8B9F-4CC2162D85FA}" dt="2021-12-01T10:07:55.755" v="54" actId="1076"/>
          <ac:picMkLst>
            <pc:docMk/>
            <pc:sldMk cId="4111859181" sldId="281"/>
            <ac:picMk id="2" creationId="{9F90DDED-30D2-470E-857B-3242FE829263}"/>
          </ac:picMkLst>
        </pc:picChg>
        <pc:picChg chg="del">
          <ac:chgData name="Romana Juhasova" userId="pug63gakqHhUKCblM6dKftwFImXt0SaHY6Q/zF0jifQ=" providerId="None" clId="Web-{B6EC8F51-C6EA-4AE6-8B9F-4CC2162D85FA}" dt="2021-12-01T10:07:24.114" v="42"/>
          <ac:picMkLst>
            <pc:docMk/>
            <pc:sldMk cId="4111859181" sldId="281"/>
            <ac:picMk id="9" creationId="{076912A5-3791-4E5E-AE2A-671E15B92563}"/>
          </ac:picMkLst>
        </pc:picChg>
      </pc:sldChg>
      <pc:sldChg chg="addSp delSp modSp delAnim">
        <pc:chgData name="Romana Juhasova" userId="pug63gakqHhUKCblM6dKftwFImXt0SaHY6Q/zF0jifQ=" providerId="None" clId="Web-{B6EC8F51-C6EA-4AE6-8B9F-4CC2162D85FA}" dt="2021-12-01T09:56:11.879" v="41" actId="1076"/>
        <pc:sldMkLst>
          <pc:docMk/>
          <pc:sldMk cId="1301578224" sldId="282"/>
        </pc:sldMkLst>
        <pc:spChg chg="mod">
          <ac:chgData name="Romana Juhasova" userId="pug63gakqHhUKCblM6dKftwFImXt0SaHY6Q/zF0jifQ=" providerId="None" clId="Web-{B6EC8F51-C6EA-4AE6-8B9F-4CC2162D85FA}" dt="2021-12-01T09:55:32.097" v="36" actId="1076"/>
          <ac:spMkLst>
            <pc:docMk/>
            <pc:sldMk cId="1301578224" sldId="282"/>
            <ac:spMk id="3" creationId="{8C7B30EE-8314-408D-AFA1-AF315CB53D79}"/>
          </ac:spMkLst>
        </pc:spChg>
        <pc:spChg chg="add mod">
          <ac:chgData name="Romana Juhasova" userId="pug63gakqHhUKCblM6dKftwFImXt0SaHY6Q/zF0jifQ=" providerId="None" clId="Web-{B6EC8F51-C6EA-4AE6-8B9F-4CC2162D85FA}" dt="2021-12-01T09:56:11.879" v="41" actId="1076"/>
          <ac:spMkLst>
            <pc:docMk/>
            <pc:sldMk cId="1301578224" sldId="282"/>
            <ac:spMk id="6" creationId="{F0D9717F-28C0-4288-A05E-446D39712DF5}"/>
          </ac:spMkLst>
        </pc:spChg>
        <pc:picChg chg="del">
          <ac:chgData name="Romana Juhasova" userId="pug63gakqHhUKCblM6dKftwFImXt0SaHY6Q/zF0jifQ=" providerId="None" clId="Web-{B6EC8F51-C6EA-4AE6-8B9F-4CC2162D85FA}" dt="2021-12-01T09:53:22.094" v="0"/>
          <ac:picMkLst>
            <pc:docMk/>
            <pc:sldMk cId="1301578224" sldId="282"/>
            <ac:picMk id="5" creationId="{2617C380-8C0A-4062-B62F-2ADA46449F2C}"/>
          </ac:picMkLst>
        </pc:picChg>
      </pc:sldChg>
    </pc:docChg>
  </pc:docChgLst>
  <pc:docChgLst>
    <pc:chgData name="Romana Juhasova" userId="pug63gakqHhUKCblM6dKftwFImXt0SaHY6Q/zF0jifQ=" providerId="None" clId="Web-{04DF4B0B-FF04-440F-9CE4-1EB4C9C663C1}"/>
    <pc:docChg chg="modSld">
      <pc:chgData name="Romana Juhasova" userId="pug63gakqHhUKCblM6dKftwFImXt0SaHY6Q/zF0jifQ=" providerId="None" clId="Web-{04DF4B0B-FF04-440F-9CE4-1EB4C9C663C1}" dt="2022-01-04T11:05:27.406" v="8" actId="20577"/>
      <pc:docMkLst>
        <pc:docMk/>
      </pc:docMkLst>
      <pc:sldChg chg="modSp">
        <pc:chgData name="Romana Juhasova" userId="pug63gakqHhUKCblM6dKftwFImXt0SaHY6Q/zF0jifQ=" providerId="None" clId="Web-{04DF4B0B-FF04-440F-9CE4-1EB4C9C663C1}" dt="2022-01-04T11:04:24.874" v="4" actId="1076"/>
        <pc:sldMkLst>
          <pc:docMk/>
          <pc:sldMk cId="3686444004" sldId="259"/>
        </pc:sldMkLst>
        <pc:spChg chg="mod">
          <ac:chgData name="Romana Juhasova" userId="pug63gakqHhUKCblM6dKftwFImXt0SaHY6Q/zF0jifQ=" providerId="None" clId="Web-{04DF4B0B-FF04-440F-9CE4-1EB4C9C663C1}" dt="2022-01-04T11:04:24.874" v="4" actId="1076"/>
          <ac:spMkLst>
            <pc:docMk/>
            <pc:sldMk cId="3686444004" sldId="259"/>
            <ac:spMk id="5" creationId="{13227B2E-B5C9-407F-BBFD-D529411BB157}"/>
          </ac:spMkLst>
        </pc:spChg>
      </pc:sldChg>
      <pc:sldChg chg="modSp">
        <pc:chgData name="Romana Juhasova" userId="pug63gakqHhUKCblM6dKftwFImXt0SaHY6Q/zF0jifQ=" providerId="None" clId="Web-{04DF4B0B-FF04-440F-9CE4-1EB4C9C663C1}" dt="2022-01-04T11:05:27.406" v="8" actId="20577"/>
        <pc:sldMkLst>
          <pc:docMk/>
          <pc:sldMk cId="1301578224" sldId="282"/>
        </pc:sldMkLst>
        <pc:spChg chg="mod">
          <ac:chgData name="Romana Juhasova" userId="pug63gakqHhUKCblM6dKftwFImXt0SaHY6Q/zF0jifQ=" providerId="None" clId="Web-{04DF4B0B-FF04-440F-9CE4-1EB4C9C663C1}" dt="2022-01-04T11:05:27.406" v="8" actId="20577"/>
          <ac:spMkLst>
            <pc:docMk/>
            <pc:sldMk cId="1301578224" sldId="282"/>
            <ac:spMk id="3" creationId="{8C7B30EE-8314-408D-AFA1-AF315CB53D79}"/>
          </ac:spMkLst>
        </pc:spChg>
      </pc:sldChg>
    </pc:docChg>
  </pc:docChgLst>
  <pc:docChgLst>
    <pc:chgData name="Romana Juhasova" userId="pug63gakqHhUKCblM6dKftwFImXt0SaHY6Q/zF0jifQ=" providerId="None" clId="Web-{8E637C06-4625-49B7-9C80-DA34A6A5B948}"/>
    <pc:docChg chg="modSld">
      <pc:chgData name="Romana Juhasova" userId="pug63gakqHhUKCblM6dKftwFImXt0SaHY6Q/zF0jifQ=" providerId="None" clId="Web-{8E637C06-4625-49B7-9C80-DA34A6A5B948}" dt="2022-01-12T11:12:18.192" v="4" actId="20577"/>
      <pc:docMkLst>
        <pc:docMk/>
      </pc:docMkLst>
      <pc:sldChg chg="modSp">
        <pc:chgData name="Romana Juhasova" userId="pug63gakqHhUKCblM6dKftwFImXt0SaHY6Q/zF0jifQ=" providerId="None" clId="Web-{8E637C06-4625-49B7-9C80-DA34A6A5B948}" dt="2022-01-12T11:12:18.192" v="4" actId="20577"/>
        <pc:sldMkLst>
          <pc:docMk/>
          <pc:sldMk cId="250076512" sldId="258"/>
        </pc:sldMkLst>
        <pc:spChg chg="mod">
          <ac:chgData name="Romana Juhasova" userId="pug63gakqHhUKCblM6dKftwFImXt0SaHY6Q/zF0jifQ=" providerId="None" clId="Web-{8E637C06-4625-49B7-9C80-DA34A6A5B948}" dt="2022-01-12T11:12:18.192" v="4" actId="20577"/>
          <ac:spMkLst>
            <pc:docMk/>
            <pc:sldMk cId="250076512" sldId="258"/>
            <ac:spMk id="4" creationId="{912E3953-F276-4DEC-93F8-DD02F352CBC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12/01/2022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121212"/>
              </a:solidFill>
              <a:effectLst/>
              <a:latin typeface="Open Sans"/>
            </a:endParaRPr>
          </a:p>
          <a:p>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379811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13</a:t>
            </a:fld>
            <a:endParaRPr lang="en-GB"/>
          </a:p>
        </p:txBody>
      </p:sp>
    </p:spTree>
    <p:extLst>
      <p:ext uri="{BB962C8B-B14F-4D97-AF65-F5344CB8AC3E}">
        <p14:creationId xmlns:p14="http://schemas.microsoft.com/office/powerpoint/2010/main" val="56760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40158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357112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6</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416107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09495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830350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02142" y="1037167"/>
            <a:ext cx="6163733" cy="3893374"/>
          </a:xfrm>
          <a:prstGeom prst="rect">
            <a:avLst/>
          </a:prstGeom>
          <a:noFill/>
        </p:spPr>
        <p:txBody>
          <a:bodyPr wrap="square" rtlCol="0">
            <a:spAutoFit/>
          </a:bodyPr>
          <a:lstStyle/>
          <a:p>
            <a:pPr algn="l"/>
            <a:r>
              <a:rPr lang="en-GB" sz="19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Please </a:t>
            </a:r>
            <a:r>
              <a:rPr lang="en-GB" sz="1900" b="1" dirty="0">
                <a:solidFill>
                  <a:srgbClr val="FFFF00"/>
                </a:solidFill>
                <a:latin typeface="Arial" panose="020B0604020202020204" pitchFamily="34" charset="0"/>
                <a:cs typeface="Arial" panose="020B0604020202020204" pitchFamily="34" charset="0"/>
              </a:rPr>
              <a:t>edit out non-relevant slides or tasks </a:t>
            </a:r>
            <a:r>
              <a:rPr lang="en-GB" sz="190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p>
          <a:p>
            <a:pPr algn="l"/>
            <a:endParaRPr lang="en-GB" sz="1900" dirty="0">
              <a:solidFill>
                <a:schemeClr val="bg1"/>
              </a:solidFill>
              <a:latin typeface="Arial" panose="020B0604020202020204" pitchFamily="34" charset="0"/>
              <a:cs typeface="Arial" panose="020B0604020202020204" pitchFamily="34" charset="0"/>
            </a:endParaRPr>
          </a:p>
          <a:p>
            <a:pPr algn="l"/>
            <a:r>
              <a:rPr lang="en-GB" sz="190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12/01/2022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video" Target="https://www.youtube.com/embed/TKpRWMtMFPs?start=18&amp;feature=oembed" TargetMode="External"/><Relationship Id="rId6" Type="http://schemas.openxmlformats.org/officeDocument/2006/relationships/image" Target="../media/image24.jpeg"/><Relationship Id="rId5" Type="http://schemas.openxmlformats.org/officeDocument/2006/relationships/hyperlink" Target="https://www.bbc.co.uk/iplayer/episode/m000vsrz/panorama-am-i-british" TargetMode="External"/><Relationship Id="rId4" Type="http://schemas.openxmlformats.org/officeDocument/2006/relationships/hyperlink" Target="https://www.youtube.com/watch?v=TKpRWMtMFPs&amp;t=18s"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7ewU3jZCujc"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6.xml"/><Relationship Id="rId7" Type="http://schemas.openxmlformats.org/officeDocument/2006/relationships/hyperlink" Target="https://www.youtube.com/watch?v=qk8dPGqsEQk" TargetMode="External"/><Relationship Id="rId2" Type="http://schemas.openxmlformats.org/officeDocument/2006/relationships/slideLayout" Target="../slideLayouts/slideLayout13.xml"/><Relationship Id="rId1" Type="http://schemas.openxmlformats.org/officeDocument/2006/relationships/video" Target="https://www.youtube.com/embed/RETE1eKpUpw?feature=oembed" TargetMode="External"/><Relationship Id="rId6" Type="http://schemas.openxmlformats.org/officeDocument/2006/relationships/hyperlink" Target="https://www.youtube.com/watch?v=F70BcRUCfTI" TargetMode="External"/><Relationship Id="rId5" Type="http://schemas.openxmlformats.org/officeDocument/2006/relationships/hyperlink" Target="https://www.youtube.com/watch?v=RETE1eKpUpw." TargetMode="External"/><Relationship Id="rId4" Type="http://schemas.openxmlformats.org/officeDocument/2006/relationships/hyperlink" Target="https://www.youtube.com/watch?v=RETE1eKpUp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video" Target="https://www.youtube.com/embed/JDTUlz3LaD8?feature=oembed" TargetMode="External"/><Relationship Id="rId5" Type="http://schemas.openxmlformats.org/officeDocument/2006/relationships/image" Target="../media/image23.jpeg"/><Relationship Id="rId4" Type="http://schemas.openxmlformats.org/officeDocument/2006/relationships/hyperlink" Target="https://youtu.be/JDTUlz3LaD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74F53-4D6D-415D-8E2B-DE22FE6A7BE4}"/>
              </a:ext>
            </a:extLst>
          </p:cNvPr>
          <p:cNvSpPr/>
          <p:nvPr/>
        </p:nvSpPr>
        <p:spPr>
          <a:xfrm rot="16200000">
            <a:off x="9637186" y="4347300"/>
            <a:ext cx="4790567" cy="230832"/>
          </a:xfrm>
          <a:prstGeom prst="rect">
            <a:avLst/>
          </a:prstGeom>
        </p:spPr>
        <p:txBody>
          <a:bodyPr wrap="square">
            <a:spAutoFit/>
          </a:bodyPr>
          <a:lstStyle/>
          <a:p>
            <a:r>
              <a:rPr lang="en-GB" sz="900" dirty="0">
                <a:solidFill>
                  <a:schemeClr val="bg1"/>
                </a:solidFill>
                <a:latin typeface="Arial" panose="020B0604020202020204" pitchFamily="34" charset="0"/>
                <a:cs typeface="Arial" panose="020B0604020202020204" pitchFamily="34" charset="0"/>
              </a:rPr>
              <a:t>UNICEF/UN0542254</a:t>
            </a:r>
            <a:endParaRPr lang="en-GB" sz="900" b="1"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7734300" y="1914313"/>
            <a:ext cx="4284178" cy="1938992"/>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Watch </a:t>
            </a:r>
            <a:r>
              <a:rPr lang="en-GB" sz="2000" b="0" i="0" u="sng" strike="noStrike" dirty="0">
                <a:solidFill>
                  <a:srgbClr val="0563C1"/>
                </a:solidFill>
                <a:effectLst/>
                <a:latin typeface="Arial" panose="020B0604020202020204" pitchFamily="34" charset="0"/>
                <a:hlinkClick r:id="rId4"/>
              </a:rPr>
              <a:t>this video</a:t>
            </a:r>
            <a:r>
              <a:rPr lang="en-GB" sz="2000" b="0" i="0" dirty="0">
                <a:solidFill>
                  <a:srgbClr val="000000"/>
                </a:solidFill>
                <a:effectLst/>
                <a:latin typeface="Arial" panose="020B0604020202020204" pitchFamily="34" charset="0"/>
              </a:rPr>
              <a:t> from the #nonamecampaign run by UNICEF and the African Union.</a:t>
            </a:r>
          </a:p>
          <a:p>
            <a:pPr algn="ctr"/>
            <a:r>
              <a:rPr lang="en-GB" sz="2000" b="0" i="0" dirty="0">
                <a:solidFill>
                  <a:srgbClr val="000000"/>
                </a:solidFill>
                <a:effectLst/>
                <a:latin typeface="Arial" panose="020B0604020202020204" pitchFamily="34" charset="0"/>
              </a:rPr>
              <a:t>As a class, discuss how the right to a name and identity link with other rights in the CRC.</a:t>
            </a:r>
            <a:endParaRPr lang="en-GB"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173522" y="1868147"/>
            <a:ext cx="4487379"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Ask your family why you have the </a:t>
            </a:r>
            <a:r>
              <a:rPr lang="en-GB" sz="1800" b="1" i="0" dirty="0">
                <a:solidFill>
                  <a:srgbClr val="000000"/>
                </a:solidFill>
                <a:effectLst/>
                <a:latin typeface="Arial" panose="020B0604020202020204" pitchFamily="34" charset="0"/>
              </a:rPr>
              <a:t>name</a:t>
            </a:r>
            <a:r>
              <a:rPr lang="en-GB" sz="1800" b="0" i="0" dirty="0">
                <a:solidFill>
                  <a:srgbClr val="000000"/>
                </a:solidFill>
                <a:effectLst/>
                <a:latin typeface="Arial" panose="020B0604020202020204" pitchFamily="34" charset="0"/>
              </a:rPr>
              <a:t> you have. Did they have another name for you? What does your name mean? Does it suit your personality? Research the most popular names in the UK. What were the most popular names in the year you were born? </a:t>
            </a:r>
            <a:endParaRPr lang="en-GB" sz="1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7734300" y="4572858"/>
            <a:ext cx="4284178" cy="1815882"/>
          </a:xfrm>
          <a:prstGeom prst="rect">
            <a:avLst/>
          </a:prstGeom>
          <a:noFill/>
        </p:spPr>
        <p:txBody>
          <a:bodyPr wrap="square" rtlCol="0">
            <a:spAutoFit/>
          </a:bodyPr>
          <a:lstStyle/>
          <a:p>
            <a:pPr algn="ctr"/>
            <a:r>
              <a:rPr lang="en-GB" sz="1600" b="0" i="0" dirty="0">
                <a:solidFill>
                  <a:srgbClr val="000000"/>
                </a:solidFill>
                <a:effectLst/>
                <a:latin typeface="Arial" panose="020B0604020202020204" pitchFamily="34" charset="0"/>
              </a:rPr>
              <a:t>Identity and nationality are an important issue in every country. Watch this </a:t>
            </a:r>
            <a:r>
              <a:rPr lang="en-GB" sz="1600" b="0" i="0" u="sng" strike="noStrike" dirty="0">
                <a:solidFill>
                  <a:srgbClr val="0563C1"/>
                </a:solidFill>
                <a:effectLst/>
                <a:latin typeface="Arial" panose="020B0604020202020204" pitchFamily="34" charset="0"/>
                <a:hlinkClick r:id="rId5"/>
              </a:rPr>
              <a:t>BBC Panorama programme</a:t>
            </a:r>
            <a:r>
              <a:rPr lang="en-GB" sz="1600" b="0" i="0" dirty="0">
                <a:solidFill>
                  <a:srgbClr val="000000"/>
                </a:solidFill>
                <a:effectLst/>
                <a:latin typeface="Arial" panose="020B0604020202020204" pitchFamily="34" charset="0"/>
              </a:rPr>
              <a:t>. Reflect on what you have seen. How does nationality influence a sense of identity? Consider how British immigration policy may be preventing some young people from accessing their right to Articles 7 &amp; 8.</a:t>
            </a:r>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379540" y="4819080"/>
            <a:ext cx="6656260" cy="1323439"/>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Create a piece of art, a poem, a song, or dance to say something </a:t>
            </a:r>
            <a:r>
              <a:rPr lang="en-GB" sz="2000" b="1" i="0" dirty="0">
                <a:solidFill>
                  <a:srgbClr val="000000"/>
                </a:solidFill>
                <a:effectLst/>
                <a:latin typeface="Arial" panose="020B0604020202020204" pitchFamily="34" charset="0"/>
              </a:rPr>
              <a:t>about your identity</a:t>
            </a:r>
            <a:r>
              <a:rPr lang="en-GB" sz="2000" b="0" i="0" dirty="0">
                <a:solidFill>
                  <a:srgbClr val="000000"/>
                </a:solidFill>
                <a:effectLst/>
                <a:latin typeface="Arial" panose="020B0604020202020204" pitchFamily="34" charset="0"/>
              </a:rPr>
              <a:t>, such as the things you like, you as a person, what you enjoy and where you are from.… express yourself!  </a:t>
            </a:r>
            <a:endParaRPr lang="en-GB" sz="2000" b="1" dirty="0">
              <a:solidFill>
                <a:schemeClr val="bg1"/>
              </a:solidFill>
              <a:latin typeface="Arial" panose="020B0604020202020204" pitchFamily="34" charset="0"/>
              <a:cs typeface="Arial" panose="020B0604020202020204" pitchFamily="34" charset="0"/>
            </a:endParaRPr>
          </a:p>
        </p:txBody>
      </p:sp>
      <p:pic>
        <p:nvPicPr>
          <p:cNvPr id="7" name="Online Media 6" title="When a child has no name">
            <a:hlinkClick r:id="" action="ppaction://media"/>
            <a:extLst>
              <a:ext uri="{FF2B5EF4-FFF2-40B4-BE49-F238E27FC236}">
                <a16:creationId xmlns:a16="http://schemas.microsoft.com/office/drawing/2014/main" id="{B6CCDC75-F0EB-45CE-8B9D-6A972F38E22D}"/>
              </a:ext>
            </a:extLst>
          </p:cNvPr>
          <p:cNvPicPr>
            <a:picLocks noRot="1" noChangeAspect="1"/>
          </p:cNvPicPr>
          <p:nvPr>
            <a:videoFile r:link="rId1"/>
          </p:nvPr>
        </p:nvPicPr>
        <p:blipFill>
          <a:blip r:embed="rId6"/>
          <a:stretch>
            <a:fillRect/>
          </a:stretch>
        </p:blipFill>
        <p:spPr>
          <a:xfrm>
            <a:off x="4927600" y="2166259"/>
            <a:ext cx="2540000" cy="1435100"/>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B30EE-8314-408D-AFA1-AF315CB53D79}"/>
              </a:ext>
            </a:extLst>
          </p:cNvPr>
          <p:cNvSpPr txBox="1"/>
          <p:nvPr/>
        </p:nvSpPr>
        <p:spPr>
          <a:xfrm>
            <a:off x="7150100" y="878973"/>
            <a:ext cx="4923370" cy="4278094"/>
          </a:xfrm>
          <a:prstGeom prst="rect">
            <a:avLst/>
          </a:prstGeom>
          <a:noFill/>
        </p:spPr>
        <p:txBody>
          <a:bodyPr wrap="square" lIns="91440" tIns="45720" rIns="91440" bIns="45720" rtlCol="0" anchor="t">
            <a:spAutoFit/>
          </a:bodyPr>
          <a:lstStyle/>
          <a:p>
            <a:pPr algn="r" rtl="0" fontAlgn="base"/>
            <a:r>
              <a:rPr lang="en-GB" sz="1600" b="0" dirty="0">
                <a:solidFill>
                  <a:schemeClr val="bg1"/>
                </a:solidFill>
                <a:effectLst/>
                <a:latin typeface="Arial" panose="020B0604020202020204" pitchFamily="34" charset="0"/>
                <a:cs typeface="Arial" panose="020B0604020202020204" pitchFamily="34" charset="0"/>
              </a:rPr>
              <a:t>Take a few quiet moments on your own to think about your identity and how you would answer the following questions…</a:t>
            </a:r>
          </a:p>
          <a:p>
            <a:pPr algn="r" rtl="0" fontAlgn="base"/>
            <a:endParaRPr lang="en-GB" sz="1600" b="0" dirty="0">
              <a:solidFill>
                <a:schemeClr val="bg1"/>
              </a:solidFill>
              <a:effectLst/>
              <a:latin typeface="Arial" panose="020B0604020202020204" pitchFamily="34" charset="0"/>
              <a:cs typeface="Arial" panose="020B0604020202020204" pitchFamily="34" charset="0"/>
            </a:endParaRPr>
          </a:p>
          <a:p>
            <a:pPr algn="r" rtl="0" fontAlgn="base"/>
            <a:r>
              <a:rPr lang="en-GB" sz="1600" b="0" dirty="0">
                <a:solidFill>
                  <a:schemeClr val="bg1"/>
                </a:solidFill>
                <a:effectLst/>
                <a:latin typeface="Arial" panose="020B0604020202020204" pitchFamily="34" charset="0"/>
                <a:cs typeface="Arial" panose="020B0604020202020204" pitchFamily="34" charset="0"/>
              </a:rPr>
              <a:t>Our right to a name, a nationality and an identity is something special and should be valued</a:t>
            </a:r>
            <a:r>
              <a:rPr lang="en-GB" sz="1400" b="0" dirty="0">
                <a:solidFill>
                  <a:schemeClr val="bg1"/>
                </a:solidFill>
                <a:effectLst/>
                <a:latin typeface="Arial" panose="020B0604020202020204" pitchFamily="34" charset="0"/>
                <a:cs typeface="Arial" panose="020B0604020202020204" pitchFamily="34" charset="0"/>
              </a:rPr>
              <a:t>.</a:t>
            </a:r>
          </a:p>
          <a:p>
            <a:pPr algn="r" rtl="0" fontAlgn="base"/>
            <a:r>
              <a:rPr lang="en-GB" sz="1600" b="0" dirty="0">
                <a:solidFill>
                  <a:schemeClr val="bg1"/>
                </a:solidFill>
                <a:effectLst/>
                <a:latin typeface="Arial" panose="020B0604020202020204" pitchFamily="34" charset="0"/>
                <a:cs typeface="Arial" panose="020B0604020202020204" pitchFamily="34" charset="0"/>
              </a:rPr>
              <a:t> </a:t>
            </a:r>
          </a:p>
          <a:p>
            <a:pPr marL="285750" indent="-285750" algn="r" rtl="0" fontAlgn="base">
              <a:buFont typeface="Arial" panose="020B0604020202020204" pitchFamily="34" charset="0"/>
              <a:buChar char="•"/>
            </a:pPr>
            <a:r>
              <a:rPr lang="en-GB" sz="1600" b="1" dirty="0">
                <a:solidFill>
                  <a:schemeClr val="bg1"/>
                </a:solidFill>
                <a:effectLst/>
                <a:latin typeface="Arial" panose="020B0604020202020204" pitchFamily="34" charset="0"/>
                <a:cs typeface="Arial" panose="020B0604020202020204" pitchFamily="34" charset="0"/>
              </a:rPr>
              <a:t>Think about </a:t>
            </a:r>
            <a:r>
              <a:rPr lang="en-GB" sz="1600" b="1" dirty="0">
                <a:solidFill>
                  <a:srgbClr val="FFFF00"/>
                </a:solidFill>
                <a:effectLst/>
                <a:latin typeface="Arial" panose="020B0604020202020204" pitchFamily="34" charset="0"/>
                <a:cs typeface="Arial" panose="020B0604020202020204" pitchFamily="34" charset="0"/>
              </a:rPr>
              <a:t>what makes you who you are. </a:t>
            </a:r>
            <a:br>
              <a:rPr lang="en-GB" sz="1600" b="1" dirty="0">
                <a:solidFill>
                  <a:srgbClr val="FFFF00"/>
                </a:solidFill>
                <a:effectLst/>
                <a:latin typeface="Arial" panose="020B0604020202020204" pitchFamily="34" charset="0"/>
                <a:cs typeface="Arial" panose="020B0604020202020204" pitchFamily="34" charset="0"/>
              </a:rPr>
            </a:br>
            <a:endParaRPr lang="en-GB" sz="1600" b="1" dirty="0">
              <a:solidFill>
                <a:srgbClr val="FFFF00"/>
              </a:solidFill>
              <a:effectLst/>
              <a:latin typeface="Arial" panose="020B0604020202020204" pitchFamily="34" charset="0"/>
              <a:cs typeface="Arial" panose="020B0604020202020204" pitchFamily="34" charset="0"/>
            </a:endParaRPr>
          </a:p>
          <a:p>
            <a:pPr marL="285750" indent="-285750" algn="r" rtl="0" fontAlgn="base">
              <a:buFont typeface="Arial" panose="020B0604020202020204" pitchFamily="34" charset="0"/>
              <a:buChar char="•"/>
            </a:pPr>
            <a:r>
              <a:rPr lang="en-GB" sz="1600" b="1" dirty="0">
                <a:solidFill>
                  <a:schemeClr val="bg1"/>
                </a:solidFill>
                <a:effectLst/>
                <a:latin typeface="Arial" panose="020B0604020202020204" pitchFamily="34" charset="0"/>
                <a:cs typeface="Arial" panose="020B0604020202020204" pitchFamily="34" charset="0"/>
              </a:rPr>
              <a:t>What are you </a:t>
            </a:r>
            <a:r>
              <a:rPr lang="en-GB" sz="1600" b="1" dirty="0">
                <a:solidFill>
                  <a:srgbClr val="FFFF00"/>
                </a:solidFill>
                <a:effectLst/>
                <a:latin typeface="Arial" panose="020B0604020202020204" pitchFamily="34" charset="0"/>
                <a:cs typeface="Arial" panose="020B0604020202020204" pitchFamily="34" charset="0"/>
              </a:rPr>
              <a:t>proud</a:t>
            </a:r>
            <a:r>
              <a:rPr lang="en-GB" sz="1600" b="1" dirty="0">
                <a:solidFill>
                  <a:schemeClr val="bg1"/>
                </a:solidFill>
                <a:effectLst/>
                <a:latin typeface="Arial" panose="020B0604020202020204" pitchFamily="34" charset="0"/>
                <a:cs typeface="Arial" panose="020B0604020202020204" pitchFamily="34" charset="0"/>
              </a:rPr>
              <a:t> of about yourself?</a:t>
            </a:r>
            <a:br>
              <a:rPr lang="en-GB" sz="1600" b="1" dirty="0">
                <a:solidFill>
                  <a:schemeClr val="bg1"/>
                </a:solidFill>
                <a:effectLst/>
                <a:latin typeface="Arial" panose="020B0604020202020204" pitchFamily="34" charset="0"/>
                <a:cs typeface="Arial" panose="020B0604020202020204" pitchFamily="34" charset="0"/>
              </a:rPr>
            </a:br>
            <a:r>
              <a:rPr lang="en-GB" sz="1600" b="1" dirty="0">
                <a:solidFill>
                  <a:schemeClr val="bg1"/>
                </a:solidFill>
                <a:effectLst/>
                <a:latin typeface="Arial" panose="020B0604020202020204" pitchFamily="34" charset="0"/>
                <a:cs typeface="Arial" panose="020B0604020202020204" pitchFamily="34" charset="0"/>
              </a:rPr>
              <a:t> </a:t>
            </a:r>
          </a:p>
          <a:p>
            <a:pPr marL="285750" indent="-285750" algn="r" rtl="0" fontAlgn="base">
              <a:buFont typeface="Arial" panose="020B0604020202020204" pitchFamily="34" charset="0"/>
              <a:buChar char="•"/>
            </a:pPr>
            <a:r>
              <a:rPr lang="en-GB" sz="1600" b="1" dirty="0">
                <a:solidFill>
                  <a:schemeClr val="bg1"/>
                </a:solidFill>
                <a:effectLst/>
                <a:latin typeface="Arial" panose="020B0604020202020204" pitchFamily="34" charset="0"/>
                <a:cs typeface="Arial" panose="020B0604020202020204" pitchFamily="34" charset="0"/>
              </a:rPr>
              <a:t>How can you </a:t>
            </a:r>
            <a:r>
              <a:rPr lang="en-GB" sz="1600" b="1" dirty="0">
                <a:solidFill>
                  <a:srgbClr val="FFFF00"/>
                </a:solidFill>
                <a:effectLst/>
                <a:latin typeface="Arial" panose="020B0604020202020204" pitchFamily="34" charset="0"/>
                <a:cs typeface="Arial" panose="020B0604020202020204" pitchFamily="34" charset="0"/>
              </a:rPr>
              <a:t>respect and appreciate other people’s identity</a:t>
            </a:r>
            <a:r>
              <a:rPr lang="en-GB" sz="1600" b="1" dirty="0">
                <a:solidFill>
                  <a:schemeClr val="bg1"/>
                </a:solidFill>
                <a:effectLst/>
                <a:latin typeface="Arial" panose="020B0604020202020204" pitchFamily="34" charset="0"/>
                <a:cs typeface="Arial" panose="020B0604020202020204" pitchFamily="34" charset="0"/>
              </a:rPr>
              <a:t>? How might you </a:t>
            </a:r>
            <a:r>
              <a:rPr lang="en-GB" sz="1600" b="1" dirty="0">
                <a:solidFill>
                  <a:srgbClr val="FFFF00"/>
                </a:solidFill>
                <a:effectLst/>
                <a:latin typeface="Arial" panose="020B0604020202020204" pitchFamily="34" charset="0"/>
                <a:cs typeface="Arial" panose="020B0604020202020204" pitchFamily="34" charset="0"/>
              </a:rPr>
              <a:t>share</a:t>
            </a:r>
            <a:r>
              <a:rPr lang="en-GB" sz="1600" b="1" dirty="0">
                <a:solidFill>
                  <a:schemeClr val="bg1"/>
                </a:solidFill>
                <a:effectLst/>
                <a:latin typeface="Arial" panose="020B0604020202020204" pitchFamily="34" charset="0"/>
                <a:cs typeface="Arial" panose="020B0604020202020204" pitchFamily="34" charset="0"/>
              </a:rPr>
              <a:t> this with them?</a:t>
            </a:r>
          </a:p>
          <a:p>
            <a:pPr algn="r" rtl="0" fontAlgn="base"/>
            <a:r>
              <a:rPr lang="en-GB" sz="1600" b="1" dirty="0">
                <a:solidFill>
                  <a:schemeClr val="bg1"/>
                </a:solidFill>
                <a:effectLst/>
                <a:latin typeface="Arial" panose="020B0604020202020204" pitchFamily="34" charset="0"/>
                <a:cs typeface="Arial" panose="020B0604020202020204" pitchFamily="34" charset="0"/>
              </a:rPr>
              <a:t> </a:t>
            </a:r>
          </a:p>
          <a:p>
            <a:pPr marL="285750" indent="-285750" algn="r" rtl="0" fontAlgn="base">
              <a:buFont typeface="Arial" panose="020B0604020202020204" pitchFamily="34" charset="0"/>
              <a:buChar char="•"/>
            </a:pPr>
            <a:r>
              <a:rPr lang="en-GB" sz="1600" b="1" dirty="0">
                <a:solidFill>
                  <a:schemeClr val="bg1"/>
                </a:solidFill>
                <a:effectLst/>
                <a:latin typeface="Arial" panose="020B0604020202020204" pitchFamily="34" charset="0"/>
                <a:cs typeface="Arial" panose="020B0604020202020204" pitchFamily="34" charset="0"/>
              </a:rPr>
              <a:t>How does respecting different identities make for </a:t>
            </a:r>
            <a:r>
              <a:rPr lang="en-GB" sz="1600" b="1" dirty="0">
                <a:solidFill>
                  <a:srgbClr val="FFFF00"/>
                </a:solidFill>
                <a:effectLst/>
                <a:latin typeface="Arial" panose="020B0604020202020204" pitchFamily="34" charset="0"/>
                <a:cs typeface="Arial" panose="020B0604020202020204" pitchFamily="34" charset="0"/>
              </a:rPr>
              <a:t>a better world</a:t>
            </a:r>
            <a:r>
              <a:rPr lang="en-GB" sz="1600" b="1" dirty="0">
                <a:solidFill>
                  <a:schemeClr val="bg1"/>
                </a:solidFill>
                <a:effectLst/>
                <a:latin typeface="Arial" panose="020B0604020202020204" pitchFamily="34" charset="0"/>
                <a:cs typeface="Arial" panose="020B0604020202020204" pitchFamily="34" charset="0"/>
              </a:rPr>
              <a:t>? </a:t>
            </a: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Tree>
    <p:extLst>
      <p:ext uri="{BB962C8B-B14F-4D97-AF65-F5344CB8AC3E}">
        <p14:creationId xmlns:p14="http://schemas.microsoft.com/office/powerpoint/2010/main" val="1301578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7" y="1622611"/>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articles 7 &amp; 8</a:t>
            </a:r>
          </a:p>
        </p:txBody>
      </p:sp>
      <p:sp>
        <p:nvSpPr>
          <p:cNvPr id="4" name="TextBox 3">
            <a:extLst>
              <a:ext uri="{FF2B5EF4-FFF2-40B4-BE49-F238E27FC236}">
                <a16:creationId xmlns:a16="http://schemas.microsoft.com/office/drawing/2014/main" id="{EE9520FF-8DF7-4B84-907C-B4BEF0B9B76F}"/>
              </a:ext>
            </a:extLst>
          </p:cNvPr>
          <p:cNvSpPr txBox="1"/>
          <p:nvPr/>
        </p:nvSpPr>
        <p:spPr>
          <a:xfrm>
            <a:off x="7844118" y="2447364"/>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Exploring articles 7 &amp; 8</a:t>
            </a:r>
          </a:p>
        </p:txBody>
      </p:sp>
      <p:sp>
        <p:nvSpPr>
          <p:cNvPr id="5" name="TextBox 4">
            <a:extLst>
              <a:ext uri="{FF2B5EF4-FFF2-40B4-BE49-F238E27FC236}">
                <a16:creationId xmlns:a16="http://schemas.microsoft.com/office/drawing/2014/main" id="{C6311DBE-1260-4CC3-8756-A8D0A2D7E3B2}"/>
              </a:ext>
            </a:extLst>
          </p:cNvPr>
          <p:cNvSpPr txBox="1"/>
          <p:nvPr/>
        </p:nvSpPr>
        <p:spPr>
          <a:xfrm>
            <a:off x="7960659" y="3295056"/>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8" y="4142748"/>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7&amp;8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4940608"/>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9&amp;10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4" y="5761659"/>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11 – Reflection </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t>
            </a:r>
            <a:r>
              <a:rPr lang="en-GB" dirty="0" err="1"/>
              <a:t>ArticleS</a:t>
            </a:r>
            <a:endParaRPr lang="en-GB" dirty="0"/>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articles.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183018" y="5227548"/>
            <a:ext cx="2677568" cy="230832"/>
          </a:xfrm>
          <a:prstGeom prst="rect">
            <a:avLst/>
          </a:prstGeom>
        </p:spPr>
        <p:txBody>
          <a:bodyPr wrap="square">
            <a:spAutoFit/>
          </a:bodyPr>
          <a:lstStyle/>
          <a:p>
            <a:pPr algn="l"/>
            <a:r>
              <a:rPr lang="en-GB" sz="900" dirty="0">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Frank </a:t>
            </a:r>
            <a:r>
              <a:rPr lang="en-GB" sz="900" b="0" dirty="0" err="1">
                <a:solidFill>
                  <a:srgbClr val="121212"/>
                </a:solidFill>
                <a:effectLst/>
                <a:latin typeface="Arial" panose="020B0604020202020204" pitchFamily="34" charset="0"/>
                <a:cs typeface="Arial" panose="020B0604020202020204" pitchFamily="34" charset="0"/>
              </a:rPr>
              <a:t>Dejongh</a:t>
            </a:r>
            <a:endParaRPr lang="en-GB" sz="900" dirty="0">
              <a:effectLst/>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B3C8CAE4-15FD-40C8-B30C-8C985C017D42}"/>
              </a:ext>
            </a:extLst>
          </p:cNvPr>
          <p:cNvSpPr/>
          <p:nvPr/>
        </p:nvSpPr>
        <p:spPr>
          <a:xfrm>
            <a:off x="4125902" y="5227548"/>
            <a:ext cx="1895014"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Photo by </a:t>
            </a:r>
            <a:r>
              <a:rPr lang="en-GB" sz="900" dirty="0" err="1">
                <a:latin typeface="Arial" panose="020B0604020202020204" pitchFamily="34" charset="0"/>
                <a:cs typeface="Arial" panose="020B0604020202020204" pitchFamily="34" charset="0"/>
              </a:rPr>
              <a:t>Pexels</a:t>
            </a:r>
            <a:endParaRPr lang="en-GB" sz="9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504294B-F81D-4424-A3D2-E85D93D79961}"/>
              </a:ext>
            </a:extLst>
          </p:cNvPr>
          <p:cNvSpPr txBox="1"/>
          <p:nvPr/>
        </p:nvSpPr>
        <p:spPr>
          <a:xfrm>
            <a:off x="8065785" y="5227548"/>
            <a:ext cx="3285067" cy="230832"/>
          </a:xfrm>
          <a:prstGeom prst="rect">
            <a:avLst/>
          </a:prstGeom>
          <a:noFill/>
        </p:spPr>
        <p:txBody>
          <a:bodyPr wrap="square" lIns="91440" tIns="45720" rIns="91440" bIns="45720" anchor="t">
            <a:spAutoFit/>
          </a:bodyPr>
          <a:lstStyle/>
          <a:p>
            <a:r>
              <a:rPr lang="en-GB" sz="900" dirty="0">
                <a:solidFill>
                  <a:schemeClr val="bg2">
                    <a:lumMod val="25000"/>
                  </a:schemeClr>
                </a:solidFill>
                <a:latin typeface="Arial"/>
                <a:cs typeface="Arial"/>
              </a:rPr>
              <a:t>@UNICEF/</a:t>
            </a:r>
            <a:r>
              <a:rPr lang="en-GB" sz="900" b="0" dirty="0">
                <a:solidFill>
                  <a:srgbClr val="121212"/>
                </a:solidFill>
                <a:effectLst/>
                <a:latin typeface="Open Sans" panose="020B0606030504020204" pitchFamily="34" charset="0"/>
              </a:rPr>
              <a:t>Jiro </a:t>
            </a:r>
            <a:r>
              <a:rPr lang="en-GB" sz="900" b="0" dirty="0" err="1">
                <a:solidFill>
                  <a:srgbClr val="121212"/>
                </a:solidFill>
                <a:effectLst/>
                <a:latin typeface="Open Sans" panose="020B0606030504020204" pitchFamily="34" charset="0"/>
              </a:rPr>
              <a:t>Ose</a:t>
            </a:r>
            <a:endParaRPr lang="en-GB" sz="900" dirty="0">
              <a:solidFill>
                <a:schemeClr val="bg2">
                  <a:lumMod val="25000"/>
                </a:schemeClr>
              </a:solidFill>
              <a:latin typeface="Arial"/>
              <a:cs typeface="Arial"/>
            </a:endParaRPr>
          </a:p>
        </p:txBody>
      </p:sp>
      <p:pic>
        <p:nvPicPr>
          <p:cNvPr id="7" name="Picture 6" descr="A picture containing indoor&#10;&#10;Description automatically generated">
            <a:extLst>
              <a:ext uri="{FF2B5EF4-FFF2-40B4-BE49-F238E27FC236}">
                <a16:creationId xmlns:a16="http://schemas.microsoft.com/office/drawing/2014/main" id="{2F3071C3-6501-458B-8482-6673373C4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8400" y="2589144"/>
            <a:ext cx="3780389" cy="2466113"/>
          </a:xfrm>
          <a:prstGeom prst="rect">
            <a:avLst/>
          </a:prstGeom>
        </p:spPr>
      </p:pic>
      <p:pic>
        <p:nvPicPr>
          <p:cNvPr id="12" name="Picture 11" descr="A picture containing sky, grass, outdoor, lined&#10;&#10;Description automatically generated">
            <a:extLst>
              <a:ext uri="{FF2B5EF4-FFF2-40B4-BE49-F238E27FC236}">
                <a16:creationId xmlns:a16="http://schemas.microsoft.com/office/drawing/2014/main" id="{BCEB064B-ED79-4F18-9B78-0E90BDE4E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5598" y="2589144"/>
            <a:ext cx="3700017" cy="2466935"/>
          </a:xfrm>
          <a:prstGeom prst="rect">
            <a:avLst/>
          </a:prstGeom>
        </p:spPr>
      </p:pic>
      <p:pic>
        <p:nvPicPr>
          <p:cNvPr id="17" name="Picture 16" descr="A picture containing person, indoor, baby&#10;&#10;Description automatically generated">
            <a:extLst>
              <a:ext uri="{FF2B5EF4-FFF2-40B4-BE49-F238E27FC236}">
                <a16:creationId xmlns:a16="http://schemas.microsoft.com/office/drawing/2014/main" id="{62A47245-E057-460E-A5D6-186A53DD5D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796" y="2589144"/>
            <a:ext cx="3700017" cy="2466678"/>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ARTICLES 7 &amp; 8</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10158"/>
            <a:ext cx="5948190" cy="646331"/>
          </a:xfrm>
          <a:prstGeom prst="rect">
            <a:avLst/>
          </a:prstGeom>
          <a:noFill/>
        </p:spPr>
        <p:txBody>
          <a:bodyPr wrap="square" lIns="91440" tIns="45720" rIns="91440" bIns="45720" rtlCol="0" anchor="t">
            <a:spAutoFit/>
          </a:bodyPr>
          <a:lstStyle/>
          <a:p>
            <a:r>
              <a:rPr lang="en-GB" dirty="0">
                <a:latin typeface="Arial"/>
                <a:cs typeface="Arial"/>
              </a:rPr>
              <a:t>Kathy Allan, RRSA Professional Adviser, introduces Articles 7 &amp; 8</a:t>
            </a: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6"/>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6984448" y="1110783"/>
            <a:ext cx="4976650" cy="4247317"/>
          </a:xfrm>
          <a:prstGeom prst="rect">
            <a:avLst/>
          </a:prstGeom>
          <a:noFill/>
        </p:spPr>
        <p:txBody>
          <a:bodyPr wrap="square" rtlCol="0">
            <a:spAutoFit/>
          </a:bodyPr>
          <a:lstStyle/>
          <a:p>
            <a:pPr algn="r" rtl="0" fontAlgn="base"/>
            <a:r>
              <a:rPr lang="en-GB" sz="1800" b="1" i="0" dirty="0">
                <a:solidFill>
                  <a:schemeClr val="bg1"/>
                </a:solidFill>
                <a:effectLst/>
                <a:latin typeface="Arial" panose="020B0604020202020204" pitchFamily="34" charset="0"/>
                <a:cs typeface="Arial" panose="020B0604020202020204" pitchFamily="34" charset="0"/>
              </a:rPr>
              <a:t>Article 7 – birth registration, name, nationality, care</a:t>
            </a:r>
            <a:r>
              <a:rPr lang="en-GB" sz="1800" b="0" i="0" dirty="0">
                <a:solidFill>
                  <a:schemeClr val="bg1"/>
                </a:solidFill>
                <a:effectLst/>
                <a:latin typeface="Arial" panose="020B0604020202020204" pitchFamily="34" charset="0"/>
                <a:cs typeface="Arial" panose="020B0604020202020204" pitchFamily="34" charset="0"/>
              </a:rPr>
              <a:t> </a:t>
            </a:r>
            <a:endParaRPr lang="en-GB" b="0" i="0" dirty="0">
              <a:solidFill>
                <a:schemeClr val="bg1"/>
              </a:solidFill>
              <a:effectLst/>
              <a:latin typeface="Arial" panose="020B0604020202020204" pitchFamily="34" charset="0"/>
              <a:cs typeface="Arial" panose="020B0604020202020204" pitchFamily="34" charset="0"/>
            </a:endParaRPr>
          </a:p>
          <a:p>
            <a:pPr algn="r" rtl="0" fontAlgn="base"/>
            <a:r>
              <a:rPr lang="en-GB" sz="1800" b="0" i="0" dirty="0">
                <a:solidFill>
                  <a:schemeClr val="bg1"/>
                </a:solidFill>
                <a:effectLst/>
                <a:latin typeface="Arial" panose="020B0604020202020204" pitchFamily="34" charset="0"/>
                <a:cs typeface="Arial" panose="020B0604020202020204" pitchFamily="34" charset="0"/>
              </a:rPr>
              <a:t>Every child has the right to be registered at birth, to have a name and nationality, and, as far as possible, to know and be cared for by their parents. </a:t>
            </a:r>
            <a:endParaRPr lang="en-GB" b="0" i="0" dirty="0">
              <a:solidFill>
                <a:schemeClr val="bg1"/>
              </a:solidFill>
              <a:effectLst/>
              <a:latin typeface="Arial" panose="020B0604020202020204" pitchFamily="34" charset="0"/>
              <a:cs typeface="Arial" panose="020B0604020202020204" pitchFamily="34" charset="0"/>
            </a:endParaRPr>
          </a:p>
          <a:p>
            <a:pPr algn="r" rtl="0" fontAlgn="base"/>
            <a:endParaRPr lang="en-GB" sz="1800" b="0" i="0" dirty="0">
              <a:solidFill>
                <a:schemeClr val="bg1"/>
              </a:solidFill>
              <a:effectLst/>
              <a:latin typeface="Arial" panose="020B0604020202020204" pitchFamily="34" charset="0"/>
              <a:cs typeface="Arial" panose="020B0604020202020204" pitchFamily="34" charset="0"/>
            </a:endParaRPr>
          </a:p>
          <a:p>
            <a:pPr algn="r" rtl="0" fontAlgn="base"/>
            <a:r>
              <a:rPr lang="en-GB" sz="1800" b="0" i="0" dirty="0">
                <a:solidFill>
                  <a:schemeClr val="bg1"/>
                </a:solidFill>
                <a:effectLst/>
                <a:latin typeface="Arial" panose="020B0604020202020204" pitchFamily="34" charset="0"/>
                <a:cs typeface="Arial" panose="020B0604020202020204" pitchFamily="34" charset="0"/>
              </a:rPr>
              <a:t> </a:t>
            </a:r>
            <a:endParaRPr lang="en-GB" b="0" i="0" dirty="0">
              <a:solidFill>
                <a:schemeClr val="bg1"/>
              </a:solidFill>
              <a:effectLst/>
              <a:latin typeface="Arial" panose="020B0604020202020204" pitchFamily="34" charset="0"/>
              <a:cs typeface="Arial" panose="020B0604020202020204" pitchFamily="34" charset="0"/>
            </a:endParaRPr>
          </a:p>
          <a:p>
            <a:pPr algn="r" rtl="0" fontAlgn="base"/>
            <a:r>
              <a:rPr lang="en-GB" sz="1800" b="1" i="0" dirty="0">
                <a:solidFill>
                  <a:schemeClr val="bg1"/>
                </a:solidFill>
                <a:effectLst/>
                <a:latin typeface="Arial" panose="020B0604020202020204" pitchFamily="34" charset="0"/>
                <a:cs typeface="Arial" panose="020B0604020202020204" pitchFamily="34" charset="0"/>
              </a:rPr>
              <a:t>Article 8 </a:t>
            </a:r>
            <a:r>
              <a:rPr lang="en-GB" sz="1800" b="0" i="0" dirty="0">
                <a:solidFill>
                  <a:schemeClr val="bg1"/>
                </a:solidFill>
                <a:effectLst/>
                <a:latin typeface="Arial" panose="020B0604020202020204" pitchFamily="34" charset="0"/>
                <a:cs typeface="Arial" panose="020B0604020202020204" pitchFamily="34" charset="0"/>
              </a:rPr>
              <a:t>– </a:t>
            </a:r>
            <a:r>
              <a:rPr lang="en-GB" b="1" dirty="0">
                <a:solidFill>
                  <a:schemeClr val="bg1"/>
                </a:solidFill>
                <a:latin typeface="Arial" panose="020B0604020202020204" pitchFamily="34" charset="0"/>
                <a:cs typeface="Arial" panose="020B0604020202020204" pitchFamily="34" charset="0"/>
              </a:rPr>
              <a:t>p</a:t>
            </a:r>
            <a:r>
              <a:rPr lang="en-GB" sz="1800" b="1" i="0" dirty="0">
                <a:solidFill>
                  <a:schemeClr val="bg1"/>
                </a:solidFill>
                <a:effectLst/>
                <a:latin typeface="Arial" panose="020B0604020202020204" pitchFamily="34" charset="0"/>
                <a:cs typeface="Arial" panose="020B0604020202020204" pitchFamily="34" charset="0"/>
              </a:rPr>
              <a:t>rotection and preservation of Identity</a:t>
            </a:r>
            <a:r>
              <a:rPr lang="en-GB" sz="1800" b="0" i="0" dirty="0">
                <a:solidFill>
                  <a:schemeClr val="bg1"/>
                </a:solidFill>
                <a:effectLst/>
                <a:latin typeface="Arial" panose="020B0604020202020204" pitchFamily="34" charset="0"/>
                <a:cs typeface="Arial" panose="020B0604020202020204" pitchFamily="34" charset="0"/>
              </a:rPr>
              <a:t> </a:t>
            </a:r>
            <a:endParaRPr lang="en-GB" b="0" i="0" dirty="0">
              <a:solidFill>
                <a:schemeClr val="bg1"/>
              </a:solidFill>
              <a:effectLst/>
              <a:latin typeface="Arial" panose="020B0604020202020204" pitchFamily="34" charset="0"/>
              <a:cs typeface="Arial" panose="020B0604020202020204" pitchFamily="34" charset="0"/>
            </a:endParaRPr>
          </a:p>
          <a:p>
            <a:pPr algn="r" rtl="0" fontAlgn="base"/>
            <a:r>
              <a:rPr lang="en-GB" sz="1800" b="0" i="0" dirty="0">
                <a:solidFill>
                  <a:schemeClr val="bg1"/>
                </a:solidFill>
                <a:effectLst/>
                <a:latin typeface="Arial" panose="020B0604020202020204" pitchFamily="34" charset="0"/>
                <a:cs typeface="Arial" panose="020B0604020202020204" pitchFamily="34" charset="0"/>
              </a:rPr>
              <a:t>Every child has the right to an identity. Governments must respect and protect that right, and prevent the child’s name, nationality or family relationships from being changed unlawfully. </a:t>
            </a:r>
            <a:endParaRPr lang="en-GB" b="0" i="0" dirty="0">
              <a:solidFill>
                <a:schemeClr val="bg1"/>
              </a:solidFill>
              <a:effectLst/>
              <a:latin typeface="Arial" panose="020B0604020202020204" pitchFamily="34" charset="0"/>
              <a:cs typeface="Arial" panose="020B0604020202020204" pitchFamily="34" charset="0"/>
            </a:endParaRPr>
          </a:p>
        </p:txBody>
      </p:sp>
      <p:pic>
        <p:nvPicPr>
          <p:cNvPr id="5" name="AoW video 7 and 8">
            <a:hlinkClick r:id="" action="ppaction://media"/>
            <a:extLst>
              <a:ext uri="{FF2B5EF4-FFF2-40B4-BE49-F238E27FC236}">
                <a16:creationId xmlns:a16="http://schemas.microsoft.com/office/drawing/2014/main" id="{1C5000E7-1F21-4E08-A7DD-5D730B6FF49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61305" y="2491543"/>
            <a:ext cx="4296774" cy="2416936"/>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8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ARTICLES 7 &amp; 8</a:t>
            </a:r>
          </a:p>
        </p:txBody>
      </p:sp>
      <p:sp>
        <p:nvSpPr>
          <p:cNvPr id="5" name="TextBox 4">
            <a:extLst>
              <a:ext uri="{FF2B5EF4-FFF2-40B4-BE49-F238E27FC236}">
                <a16:creationId xmlns:a16="http://schemas.microsoft.com/office/drawing/2014/main" id="{13227B2E-B5C9-407F-BBFD-D529411BB157}"/>
              </a:ext>
            </a:extLst>
          </p:cNvPr>
          <p:cNvSpPr txBox="1"/>
          <p:nvPr/>
        </p:nvSpPr>
        <p:spPr>
          <a:xfrm>
            <a:off x="7226299" y="2418052"/>
            <a:ext cx="4965701" cy="1384995"/>
          </a:xfrm>
          <a:prstGeom prst="rect">
            <a:avLst/>
          </a:prstGeom>
          <a:noFill/>
        </p:spPr>
        <p:txBody>
          <a:bodyPr wrap="square" lIns="91440" tIns="45720" rIns="91440" bIns="45720" rtlCol="0" anchor="t">
            <a:spAutoFit/>
          </a:bodyPr>
          <a:lstStyle/>
          <a:p>
            <a:pPr algn="r"/>
            <a:r>
              <a:rPr lang="en-GB" sz="2800" b="1" dirty="0">
                <a:solidFill>
                  <a:schemeClr val="bg1"/>
                </a:solidFill>
                <a:effectLst/>
                <a:latin typeface="Arial" panose="020B0604020202020204" pitchFamily="34" charset="0"/>
                <a:cs typeface="Arial" panose="020B0604020202020204" pitchFamily="34" charset="0"/>
              </a:rPr>
              <a:t>List as many things as you can think of that help shape </a:t>
            </a:r>
            <a:r>
              <a:rPr lang="en-GB" sz="2800" b="1" dirty="0">
                <a:solidFill>
                  <a:srgbClr val="FFFF00"/>
                </a:solidFill>
                <a:effectLst/>
                <a:latin typeface="Arial" panose="020B0604020202020204" pitchFamily="34" charset="0"/>
                <a:cs typeface="Arial" panose="020B0604020202020204" pitchFamily="34" charset="0"/>
              </a:rPr>
              <a:t>your identity</a:t>
            </a:r>
            <a:r>
              <a:rPr lang="en-GB" sz="2800" b="1" dirty="0">
                <a:solidFill>
                  <a:schemeClr val="bg1"/>
                </a:solidFill>
                <a:effectLst/>
                <a:latin typeface="Arial" panose="020B0604020202020204" pitchFamily="34" charset="0"/>
                <a:cs typeface="Arial" panose="020B0604020202020204" pitchFamily="34" charset="0"/>
              </a:rPr>
              <a:t>. </a:t>
            </a:r>
            <a:endParaRPr lang="en-GB"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44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87146" y="1554277"/>
            <a:ext cx="6071622" cy="4748220"/>
          </a:xfrm>
        </p:spPr>
        <p:txBody>
          <a:bodyPr vert="horz" lIns="91440" tIns="180000" rIns="91440" bIns="45720" rtlCol="0" anchor="t">
            <a:normAutofit/>
          </a:bodyPr>
          <a:lstStyle/>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Nationality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Name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Religion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Gender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Sexual orientation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Family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Interests </a:t>
            </a:r>
          </a:p>
          <a:p>
            <a:pPr algn="l" rtl="0" fontAlgn="base">
              <a:buFont typeface="Arial" panose="020B0604020202020204" pitchFamily="34" charset="0"/>
              <a:buChar char="•"/>
            </a:pPr>
            <a:endParaRPr lang="en-GB" sz="1800" b="0" dirty="0">
              <a:solidFill>
                <a:srgbClr val="000000"/>
              </a:solidFill>
              <a:effectLst/>
              <a:latin typeface="Calibri" panose="020F050202020403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normAutofit/>
          </a:bodyPr>
          <a:lstStyle/>
          <a:p>
            <a:r>
              <a:rPr lang="en-GB" dirty="0"/>
              <a:t>Did you think of these? </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226140" y="1554277"/>
            <a:ext cx="6071622" cy="4748220"/>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Medical conditions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Age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Opportunities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Experiences </a:t>
            </a:r>
          </a:p>
          <a:p>
            <a:pPr algn="l" rtl="0" fontAlgn="base">
              <a:buFont typeface="Arial" panose="020B0604020202020204" pitchFamily="34" charset="0"/>
              <a:buChar char="•"/>
            </a:pPr>
            <a:r>
              <a:rPr lang="en-GB" sz="2000" b="0" dirty="0">
                <a:solidFill>
                  <a:srgbClr val="000000"/>
                </a:solidFill>
                <a:effectLst/>
                <a:latin typeface="Arial" panose="020B0604020202020204" pitchFamily="34" charset="0"/>
                <a:cs typeface="Arial" panose="020B0604020202020204" pitchFamily="34" charset="0"/>
              </a:rPr>
              <a:t>Appearance </a:t>
            </a:r>
          </a:p>
        </p:txBody>
      </p:sp>
      <p:sp>
        <p:nvSpPr>
          <p:cNvPr id="5" name="TextBox 4">
            <a:extLst>
              <a:ext uri="{FF2B5EF4-FFF2-40B4-BE49-F238E27FC236}">
                <a16:creationId xmlns:a16="http://schemas.microsoft.com/office/drawing/2014/main" id="{ED831199-8A67-401D-8AA2-2EE2632740A6}"/>
              </a:ext>
            </a:extLst>
          </p:cNvPr>
          <p:cNvSpPr txBox="1"/>
          <p:nvPr/>
        </p:nvSpPr>
        <p:spPr>
          <a:xfrm>
            <a:off x="387146" y="6040887"/>
            <a:ext cx="6187556" cy="523220"/>
          </a:xfrm>
          <a:prstGeom prst="rect">
            <a:avLst/>
          </a:prstGeom>
          <a:noFill/>
        </p:spPr>
        <p:txBody>
          <a:bodyPr wrap="square" rtlCol="0">
            <a:spAutoFit/>
          </a:bodyPr>
          <a:lstStyle/>
          <a:p>
            <a:pPr marL="0" indent="0">
              <a:buNone/>
            </a:pPr>
            <a:r>
              <a:rPr lang="en-GB" sz="2800" b="1" dirty="0">
                <a:solidFill>
                  <a:srgbClr val="00ACE9"/>
                </a:solidFill>
                <a:latin typeface="Arial"/>
                <a:cs typeface="Arial"/>
              </a:rPr>
              <a:t>What others did you think of?</a:t>
            </a:r>
          </a:p>
        </p:txBody>
      </p:sp>
    </p:spTree>
    <p:extLst>
      <p:ext uri="{BB962C8B-B14F-4D97-AF65-F5344CB8AC3E}">
        <p14:creationId xmlns:p14="http://schemas.microsoft.com/office/powerpoint/2010/main" val="160682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7683499" y="1763952"/>
            <a:ext cx="4269801" cy="2308324"/>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It is important to try to pronounce people’s names correctly to respect their right to a name and identity. Read ‘Your Name is a Song’ by Jamilah Thompkins-Bigelow or watch </a:t>
            </a:r>
            <a:r>
              <a:rPr lang="en-GB" sz="1800" b="0" i="0" u="sng" strike="noStrike" dirty="0">
                <a:solidFill>
                  <a:srgbClr val="0563C1"/>
                </a:solidFill>
                <a:effectLst/>
                <a:latin typeface="Arial" panose="020B0604020202020204" pitchFamily="34" charset="0"/>
                <a:hlinkClick r:id="rId4"/>
              </a:rPr>
              <a:t>this video</a:t>
            </a:r>
            <a:r>
              <a:rPr lang="en-GB" sz="1800" b="0" i="0" u="sng" strike="noStrike" dirty="0">
                <a:solidFill>
                  <a:srgbClr val="0563C1"/>
                </a:solidFill>
                <a:effectLst/>
                <a:latin typeface="Arial" panose="020B0604020202020204" pitchFamily="34" charset="0"/>
                <a:hlinkClick r:id="rId5"/>
              </a:rPr>
              <a:t>.</a:t>
            </a:r>
            <a:r>
              <a:rPr lang="en-GB" sz="1800" b="0" i="0" dirty="0">
                <a:solidFill>
                  <a:srgbClr val="000000"/>
                </a:solidFill>
                <a:effectLst/>
                <a:latin typeface="Arial" panose="020B0604020202020204" pitchFamily="34" charset="0"/>
              </a:rPr>
              <a:t> Turn your name into a song or write it phonetically to show how it is pronounced.</a:t>
            </a:r>
            <a:endParaRPr lang="en-GB"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238698" y="1887063"/>
            <a:ext cx="4212115" cy="2031325"/>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Our names are very important to us. Discuss why names matter and the right to a name, then play a name game in a circle. You could use </a:t>
            </a:r>
            <a:r>
              <a:rPr lang="en-GB" sz="1800" b="0" i="0" u="sng" strike="noStrike" dirty="0">
                <a:solidFill>
                  <a:srgbClr val="0563C1"/>
                </a:solidFill>
                <a:effectLst/>
                <a:latin typeface="Arial" panose="020B0604020202020204" pitchFamily="34" charset="0"/>
                <a:hlinkClick r:id="rId6"/>
              </a:rPr>
              <a:t>this song</a:t>
            </a:r>
            <a:r>
              <a:rPr lang="en-GB" sz="1800" b="0" i="0" dirty="0">
                <a:solidFill>
                  <a:srgbClr val="000000"/>
                </a:solidFill>
                <a:effectLst/>
                <a:latin typeface="Arial" panose="020B0604020202020204" pitchFamily="34" charset="0"/>
              </a:rPr>
              <a:t> </a:t>
            </a:r>
            <a:r>
              <a:rPr lang="en-GB" sz="1800" b="0" i="0" dirty="0">
                <a:solidFill>
                  <a:schemeClr val="bg1"/>
                </a:solidFill>
                <a:effectLst/>
                <a:latin typeface="Arial" panose="020B0604020202020204" pitchFamily="34" charset="0"/>
              </a:rPr>
              <a:t>for very young children or play the </a:t>
            </a:r>
            <a:r>
              <a:rPr lang="en-GB" sz="1800" b="0" i="0" u="sng" strike="noStrike" dirty="0">
                <a:solidFill>
                  <a:srgbClr val="0563C1"/>
                </a:solidFill>
                <a:effectLst/>
                <a:latin typeface="Arial" panose="020B0604020202020204" pitchFamily="34" charset="0"/>
                <a:hlinkClick r:id="rId7"/>
              </a:rPr>
              <a:t>‘My name, your name’</a:t>
            </a:r>
            <a:r>
              <a:rPr lang="en-GB" sz="1800" b="0" i="0" dirty="0">
                <a:solidFill>
                  <a:srgbClr val="000000"/>
                </a:solidFill>
                <a:effectLst/>
                <a:latin typeface="Arial" panose="020B0604020202020204" pitchFamily="34" charset="0"/>
              </a:rPr>
              <a:t> </a:t>
            </a:r>
            <a:r>
              <a:rPr lang="en-GB" sz="1800" b="0" i="0" dirty="0">
                <a:solidFill>
                  <a:schemeClr val="bg1"/>
                </a:solidFill>
                <a:effectLst/>
                <a:latin typeface="Arial" panose="020B0604020202020204" pitchFamily="34" charset="0"/>
              </a:rPr>
              <a:t>clapping game with older children.</a:t>
            </a:r>
            <a:endParaRPr lang="en-GB" sz="1600" dirty="0">
              <a:solidFill>
                <a:schemeClr val="bg1"/>
              </a:solidFill>
              <a:latin typeface="Arial"/>
              <a:cs typeface="Arial"/>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683499" y="4753705"/>
            <a:ext cx="4269801" cy="1477328"/>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Identity is part of what makes you unique. </a:t>
            </a:r>
            <a:r>
              <a:rPr lang="en-GB" sz="1800" b="0" i="0" dirty="0">
                <a:solidFill>
                  <a:srgbClr val="000000"/>
                </a:solidFill>
                <a:effectLst/>
                <a:highlight>
                  <a:srgbClr val="00ACE9"/>
                </a:highlight>
                <a:latin typeface="Arial" panose="020B0604020202020204" pitchFamily="34" charset="0"/>
              </a:rPr>
              <a:t>How would you describe your identity</a:t>
            </a:r>
            <a:r>
              <a:rPr lang="en-GB" sz="1800" b="0" i="0" dirty="0">
                <a:solidFill>
                  <a:srgbClr val="000000"/>
                </a:solidFill>
                <a:effectLst/>
                <a:latin typeface="Arial" panose="020B0604020202020204" pitchFamily="34" charset="0"/>
              </a:rPr>
              <a:t> to somebody who does not know you? Try using a mixture of words and pictures. </a:t>
            </a:r>
            <a:endParaRPr lang="en-GB" b="1" dirty="0">
              <a:highlight>
                <a:srgbClr val="00ACE9"/>
              </a:highlight>
              <a:latin typeface="Univers Next Pro Condensed" panose="020B0906030202020203"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38698" y="4753705"/>
            <a:ext cx="6682801" cy="1477328"/>
          </a:xfrm>
          <a:prstGeom prst="rect">
            <a:avLst/>
          </a:prstGeom>
          <a:noFill/>
        </p:spPr>
        <p:txBody>
          <a:bodyPr wrap="square" rtlCol="0">
            <a:spAutoFit/>
          </a:bodyPr>
          <a:lstStyle/>
          <a:p>
            <a:pPr algn="ctr"/>
            <a:r>
              <a:rPr lang="en-GB" sz="1800" b="1" i="0" dirty="0">
                <a:solidFill>
                  <a:srgbClr val="000000"/>
                </a:solidFill>
                <a:effectLst/>
                <a:latin typeface="Arial" panose="020B0604020202020204" pitchFamily="34" charset="0"/>
              </a:rPr>
              <a:t>What is your nationality? </a:t>
            </a:r>
            <a:r>
              <a:rPr lang="en-GB" sz="1800" b="0" i="0" dirty="0">
                <a:solidFill>
                  <a:srgbClr val="000000"/>
                </a:solidFill>
                <a:effectLst/>
                <a:latin typeface="Arial" panose="020B0604020202020204" pitchFamily="34" charset="0"/>
              </a:rPr>
              <a:t>Do you know what the national flag looks like? Look at other flags, pick a favourite and find out which country it belongs to. Talk to your class about how you celebrate your nationality. Perhaps through days like Burns’ Night, St George’s Day or Chinese New Year? </a:t>
            </a:r>
            <a:endParaRPr lang="en-GB" sz="1400" b="1" i="1" dirty="0">
              <a:solidFill>
                <a:srgbClr val="00AEEF"/>
              </a:solidFill>
              <a:latin typeface="Arial"/>
              <a:cs typeface="Arial"/>
            </a:endParaRPr>
          </a:p>
        </p:txBody>
      </p:sp>
      <p:pic>
        <p:nvPicPr>
          <p:cNvPr id="2" name="Online Media 1" title="Your Name Is A Song">
            <a:hlinkClick r:id="" action="ppaction://media"/>
            <a:extLst>
              <a:ext uri="{FF2B5EF4-FFF2-40B4-BE49-F238E27FC236}">
                <a16:creationId xmlns:a16="http://schemas.microsoft.com/office/drawing/2014/main" id="{304B584C-E280-4A29-86D3-DD3C27B58050}"/>
              </a:ext>
            </a:extLst>
          </p:cNvPr>
          <p:cNvPicPr>
            <a:picLocks noRot="1" noChangeAspect="1"/>
          </p:cNvPicPr>
          <p:nvPr>
            <a:videoFile r:link="rId1"/>
          </p:nvPr>
        </p:nvPicPr>
        <p:blipFill>
          <a:blip r:embed="rId8"/>
          <a:stretch>
            <a:fillRect/>
          </a:stretch>
        </p:blipFill>
        <p:spPr>
          <a:xfrm>
            <a:off x="4953000" y="2200564"/>
            <a:ext cx="2540000" cy="1435100"/>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130793" y="1841115"/>
            <a:ext cx="4466607" cy="2031325"/>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You might have learnt about protecting your identity as part of </a:t>
            </a:r>
            <a:r>
              <a:rPr lang="en-GB" sz="1800" b="1" i="0" dirty="0">
                <a:solidFill>
                  <a:srgbClr val="000000"/>
                </a:solidFill>
                <a:effectLst/>
                <a:latin typeface="Arial" panose="020B0604020202020204" pitchFamily="34" charset="0"/>
              </a:rPr>
              <a:t>online safety</a:t>
            </a:r>
            <a:r>
              <a:rPr lang="en-GB" sz="1800" b="0" i="0" dirty="0">
                <a:solidFill>
                  <a:srgbClr val="000000"/>
                </a:solidFill>
                <a:effectLst/>
                <a:latin typeface="Arial" panose="020B0604020202020204" pitchFamily="34" charset="0"/>
              </a:rPr>
              <a:t>. Why is it important not to share information about your name, date of birth, location or other details that might identify you? Design a poster to remind people about this. </a:t>
            </a:r>
            <a:endParaRPr lang="en-GB" sz="1600" b="1" dirty="0">
              <a:latin typeface="Arial"/>
              <a:cs typeface="Arial"/>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786954" y="4452202"/>
            <a:ext cx="4101158" cy="2031325"/>
          </a:xfrm>
          <a:prstGeom prst="rect">
            <a:avLst/>
          </a:prstGeom>
          <a:noFill/>
        </p:spPr>
        <p:txBody>
          <a:bodyPr wrap="square" rtlCol="0">
            <a:spAutoFit/>
          </a:bodyPr>
          <a:lstStyle/>
          <a:p>
            <a:pPr algn="ctr"/>
            <a:r>
              <a:rPr lang="en-GB" sz="1800" b="0" i="0" dirty="0">
                <a:solidFill>
                  <a:srgbClr val="000000"/>
                </a:solidFill>
                <a:effectLst/>
                <a:highlight>
                  <a:srgbClr val="00ACE9"/>
                </a:highlight>
                <a:latin typeface="Arial" panose="020B0604020202020204" pitchFamily="34" charset="0"/>
              </a:rPr>
              <a:t>What makes you proud</a:t>
            </a:r>
            <a:r>
              <a:rPr lang="en-GB" sz="1800" b="0" i="0" dirty="0">
                <a:solidFill>
                  <a:srgbClr val="000000"/>
                </a:solidFill>
                <a:effectLst/>
                <a:latin typeface="Arial" panose="020B0604020202020204" pitchFamily="34" charset="0"/>
              </a:rPr>
              <a:t> about your identity, name and nationality? Imagine if the government decided to ignore individual identity and just give everyone a number</a:t>
            </a:r>
            <a:r>
              <a:rPr lang="en-GB" dirty="0">
                <a:solidFill>
                  <a:srgbClr val="000000"/>
                </a:solidFill>
                <a:latin typeface="Arial" panose="020B0604020202020204" pitchFamily="34" charset="0"/>
              </a:rPr>
              <a:t>. </a:t>
            </a:r>
            <a:r>
              <a:rPr lang="en-GB" sz="1800" b="0" i="0" dirty="0">
                <a:solidFill>
                  <a:srgbClr val="000000"/>
                </a:solidFill>
                <a:effectLst/>
                <a:latin typeface="Arial" panose="020B0604020202020204" pitchFamily="34" charset="0"/>
              </a:rPr>
              <a:t>Write a letter to protest about this explaining your opinions and feelings. </a:t>
            </a:r>
            <a:endParaRPr lang="en-GB" dirty="0">
              <a:latin typeface="Arial"/>
              <a:cs typeface="Arial"/>
            </a:endParaRPr>
          </a:p>
        </p:txBody>
      </p:sp>
      <p:sp>
        <p:nvSpPr>
          <p:cNvPr id="8" name="TextBox 7">
            <a:extLst>
              <a:ext uri="{FF2B5EF4-FFF2-40B4-BE49-F238E27FC236}">
                <a16:creationId xmlns:a16="http://schemas.microsoft.com/office/drawing/2014/main" id="{1BE4825D-2DD5-4A85-9FF0-57CCC89EA8D7}"/>
              </a:ext>
            </a:extLst>
          </p:cNvPr>
          <p:cNvSpPr txBox="1"/>
          <p:nvPr/>
        </p:nvSpPr>
        <p:spPr>
          <a:xfrm>
            <a:off x="303888" y="4590702"/>
            <a:ext cx="6714507" cy="1754326"/>
          </a:xfrm>
          <a:prstGeom prst="rect">
            <a:avLst/>
          </a:prstGeom>
          <a:noFill/>
        </p:spPr>
        <p:txBody>
          <a:bodyPr wrap="square">
            <a:spAutoFit/>
          </a:bodyPr>
          <a:lstStyle/>
          <a:p>
            <a:pPr algn="ctr"/>
            <a:r>
              <a:rPr lang="en-GB" sz="1800" b="0" i="0" dirty="0">
                <a:solidFill>
                  <a:schemeClr val="bg1"/>
                </a:solidFill>
                <a:effectLst/>
                <a:latin typeface="Arial" panose="020B0604020202020204" pitchFamily="34" charset="0"/>
              </a:rPr>
              <a:t>Even when people’s identities are different, we can always find characteristics in common. And even when we have similar identities, we will have something that makes us individual. Talk to someone you wouldn’t normally work with. </a:t>
            </a:r>
            <a:r>
              <a:rPr lang="en-GB" sz="1800" b="1" i="0" dirty="0">
                <a:solidFill>
                  <a:schemeClr val="bg1"/>
                </a:solidFill>
                <a:effectLst/>
                <a:latin typeface="Arial" panose="020B0604020202020204" pitchFamily="34" charset="0"/>
              </a:rPr>
              <a:t>Find one thing you don’t have in common and one thing you do. </a:t>
            </a:r>
            <a:r>
              <a:rPr lang="en-GB" sz="1800" b="0" i="0" dirty="0">
                <a:solidFill>
                  <a:schemeClr val="bg1"/>
                </a:solidFill>
                <a:effectLst/>
                <a:latin typeface="Arial" panose="020B0604020202020204" pitchFamily="34" charset="0"/>
              </a:rPr>
              <a:t>Create a class display to show these similarities and differences. </a:t>
            </a:r>
            <a:endParaRPr lang="en-GB" sz="1400" b="1" dirty="0">
              <a:solidFill>
                <a:schemeClr val="bg1"/>
              </a:solidFill>
              <a:latin typeface="Arial"/>
              <a:cs typeface="Arial"/>
            </a:endParaRPr>
          </a:p>
        </p:txBody>
      </p:sp>
      <p:sp>
        <p:nvSpPr>
          <p:cNvPr id="10" name="TextBox 9">
            <a:extLst>
              <a:ext uri="{FF2B5EF4-FFF2-40B4-BE49-F238E27FC236}">
                <a16:creationId xmlns:a16="http://schemas.microsoft.com/office/drawing/2014/main" id="{35D850FA-48C7-4BC8-ABA0-C51BB944CC6A}"/>
              </a:ext>
            </a:extLst>
          </p:cNvPr>
          <p:cNvSpPr txBox="1"/>
          <p:nvPr/>
        </p:nvSpPr>
        <p:spPr>
          <a:xfrm>
            <a:off x="7391400" y="2038703"/>
            <a:ext cx="4669807" cy="1754326"/>
          </a:xfrm>
          <a:prstGeom prst="rect">
            <a:avLst/>
          </a:prstGeom>
          <a:noFill/>
        </p:spPr>
        <p:txBody>
          <a:bodyPr wrap="square" rtlCol="0">
            <a:spAutoFit/>
          </a:bodyPr>
          <a:lstStyle/>
          <a:p>
            <a:pPr algn="ctr"/>
            <a:r>
              <a:rPr lang="en-GB" b="0" i="0" dirty="0">
                <a:solidFill>
                  <a:srgbClr val="000000"/>
                </a:solidFill>
                <a:effectLst/>
                <a:latin typeface="Arial" panose="020B0604020202020204" pitchFamily="34" charset="0"/>
              </a:rPr>
              <a:t>A </a:t>
            </a:r>
            <a:r>
              <a:rPr lang="en-GB" b="1" i="0" dirty="0">
                <a:solidFill>
                  <a:srgbClr val="000000"/>
                </a:solidFill>
                <a:effectLst/>
                <a:latin typeface="Arial" panose="020B0604020202020204" pitchFamily="34" charset="0"/>
              </a:rPr>
              <a:t>coat of arms</a:t>
            </a:r>
            <a:r>
              <a:rPr lang="en-GB" b="0" i="0" dirty="0">
                <a:solidFill>
                  <a:srgbClr val="000000"/>
                </a:solidFill>
                <a:effectLst/>
                <a:latin typeface="Arial" panose="020B0604020202020204" pitchFamily="34" charset="0"/>
              </a:rPr>
              <a:t> of a family, town or organisation is a special design in the form of a shield that they use as a symbol of their identity. Design your own coat of arms with things that represent your family and identity. </a:t>
            </a:r>
            <a:endParaRPr lang="en-GB" sz="1400" i="1" dirty="0">
              <a:latin typeface="Arial"/>
              <a:cs typeface="Arial"/>
            </a:endParaRPr>
          </a:p>
        </p:txBody>
      </p:sp>
      <p:pic>
        <p:nvPicPr>
          <p:cNvPr id="5" name="Picture 4">
            <a:extLst>
              <a:ext uri="{FF2B5EF4-FFF2-40B4-BE49-F238E27FC236}">
                <a16:creationId xmlns:a16="http://schemas.microsoft.com/office/drawing/2014/main" id="{F14C43A1-4709-4289-AD0C-5AEF0F7213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5613" y="2097792"/>
            <a:ext cx="2360774" cy="1636148"/>
          </a:xfrm>
          <a:prstGeom prst="rect">
            <a:avLst/>
          </a:prstGeom>
        </p:spPr>
      </p:pic>
    </p:spTree>
    <p:extLst>
      <p:ext uri="{BB962C8B-B14F-4D97-AF65-F5344CB8AC3E}">
        <p14:creationId xmlns:p14="http://schemas.microsoft.com/office/powerpoint/2010/main" val="186591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16858E-FDDF-4222-B340-4FB3C88778BB}"/>
              </a:ext>
            </a:extLst>
          </p:cNvPr>
          <p:cNvSpPr txBox="1"/>
          <p:nvPr/>
        </p:nvSpPr>
        <p:spPr>
          <a:xfrm>
            <a:off x="7511256" y="2162081"/>
            <a:ext cx="4393520" cy="1477328"/>
          </a:xfrm>
          <a:prstGeom prst="rect">
            <a:avLst/>
          </a:prstGeom>
          <a:noFill/>
        </p:spPr>
        <p:txBody>
          <a:bodyPr wrap="square" lIns="91440" tIns="45720" rIns="91440" bIns="45720" rtlCol="0" anchor="t">
            <a:spAutoFit/>
          </a:bodyPr>
          <a:lstStyle/>
          <a:p>
            <a:pPr algn="ctr"/>
            <a:r>
              <a:rPr lang="en-GB" sz="1800" b="0" i="0" dirty="0">
                <a:solidFill>
                  <a:srgbClr val="000000"/>
                </a:solidFill>
                <a:effectLst/>
                <a:latin typeface="Arial" panose="020B0604020202020204" pitchFamily="34" charset="0"/>
              </a:rPr>
              <a:t>Watch the </a:t>
            </a:r>
            <a:r>
              <a:rPr lang="en-GB" sz="1800" b="0" i="0" u="sng" strike="noStrike" dirty="0">
                <a:solidFill>
                  <a:srgbClr val="0563C1"/>
                </a:solidFill>
                <a:effectLst/>
                <a:latin typeface="Arial" panose="020B0604020202020204" pitchFamily="34" charset="0"/>
                <a:hlinkClick r:id="rId4"/>
              </a:rPr>
              <a:t>first few minutes of this TED Talk </a:t>
            </a:r>
            <a:r>
              <a:rPr lang="en-GB" sz="1800" b="0" i="0" dirty="0">
                <a:solidFill>
                  <a:srgbClr val="000000"/>
                </a:solidFill>
                <a:effectLst/>
                <a:latin typeface="Arial" panose="020B0604020202020204" pitchFamily="34" charset="0"/>
              </a:rPr>
              <a:t>about identity. Discuss with your friends or in class some of the reasons </a:t>
            </a:r>
            <a:r>
              <a:rPr lang="en-GB" sz="1800" b="1" i="0" dirty="0">
                <a:solidFill>
                  <a:srgbClr val="000000"/>
                </a:solidFill>
                <a:effectLst/>
                <a:latin typeface="Arial" panose="020B0604020202020204" pitchFamily="34" charset="0"/>
              </a:rPr>
              <a:t>why we should value our legal identity </a:t>
            </a:r>
            <a:r>
              <a:rPr lang="en-GB" sz="1800" b="0" i="0" dirty="0">
                <a:solidFill>
                  <a:srgbClr val="000000"/>
                </a:solidFill>
                <a:effectLst/>
                <a:latin typeface="Arial" panose="020B0604020202020204" pitchFamily="34" charset="0"/>
              </a:rPr>
              <a:t>and not take it for granted.</a:t>
            </a:r>
            <a:endParaRPr lang="en-GB" sz="1400" b="1" i="1" dirty="0">
              <a:latin typeface="Arial"/>
              <a:cs typeface="Arial"/>
            </a:endParaRPr>
          </a:p>
        </p:txBody>
      </p:sp>
      <p:sp>
        <p:nvSpPr>
          <p:cNvPr id="3" name="TextBox 2">
            <a:extLst>
              <a:ext uri="{FF2B5EF4-FFF2-40B4-BE49-F238E27FC236}">
                <a16:creationId xmlns:a16="http://schemas.microsoft.com/office/drawing/2014/main" id="{A48B92E7-3C95-4628-917E-762990BA365E}"/>
              </a:ext>
            </a:extLst>
          </p:cNvPr>
          <p:cNvSpPr txBox="1"/>
          <p:nvPr/>
        </p:nvSpPr>
        <p:spPr>
          <a:xfrm>
            <a:off x="97771" y="1837925"/>
            <a:ext cx="4556532" cy="2031325"/>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Have a conversation with a person who has known you well for much of your life. Explore together how </a:t>
            </a:r>
            <a:r>
              <a:rPr lang="en-GB" sz="1800" b="1" i="0" dirty="0">
                <a:solidFill>
                  <a:schemeClr val="bg1"/>
                </a:solidFill>
                <a:effectLst/>
                <a:latin typeface="Arial" panose="020B0604020202020204" pitchFamily="34" charset="0"/>
              </a:rPr>
              <a:t>much you have changed and what has remained constant</a:t>
            </a:r>
            <a:r>
              <a:rPr lang="en-GB" sz="1800" b="0" i="0" dirty="0">
                <a:solidFill>
                  <a:schemeClr val="bg1"/>
                </a:solidFill>
                <a:effectLst/>
                <a:latin typeface="Arial" panose="020B0604020202020204" pitchFamily="34" charset="0"/>
              </a:rPr>
              <a:t>. Which aspects of you feel the most permanent to you? Share what you find out with a trusted friend in your class. </a:t>
            </a:r>
            <a:endParaRPr lang="en-GB" sz="1600" b="1" dirty="0">
              <a:solidFill>
                <a:schemeClr val="bg1"/>
              </a:solidFill>
              <a:latin typeface="Arial"/>
              <a:cs typeface="Arial"/>
            </a:endParaRPr>
          </a:p>
        </p:txBody>
      </p:sp>
      <p:sp>
        <p:nvSpPr>
          <p:cNvPr id="4" name="TextBox 3">
            <a:extLst>
              <a:ext uri="{FF2B5EF4-FFF2-40B4-BE49-F238E27FC236}">
                <a16:creationId xmlns:a16="http://schemas.microsoft.com/office/drawing/2014/main" id="{1232ECBE-FC1D-43E0-AF25-319A44147B7E}"/>
              </a:ext>
            </a:extLst>
          </p:cNvPr>
          <p:cNvSpPr txBox="1"/>
          <p:nvPr/>
        </p:nvSpPr>
        <p:spPr>
          <a:xfrm>
            <a:off x="388824" y="4750158"/>
            <a:ext cx="6596175" cy="1631216"/>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Learn more about </a:t>
            </a:r>
            <a:r>
              <a:rPr lang="en-GB" sz="2000" b="1" i="0" dirty="0">
                <a:solidFill>
                  <a:srgbClr val="000000"/>
                </a:solidFill>
                <a:effectLst/>
                <a:latin typeface="Arial" panose="020B0604020202020204" pitchFamily="34" charset="0"/>
              </a:rPr>
              <a:t>identity theft</a:t>
            </a:r>
            <a:r>
              <a:rPr lang="en-GB" sz="2000" b="0" i="0" dirty="0">
                <a:solidFill>
                  <a:srgbClr val="000000"/>
                </a:solidFill>
                <a:effectLst/>
                <a:latin typeface="Arial" panose="020B0604020202020204" pitchFamily="34" charset="0"/>
              </a:rPr>
              <a:t>. Why is this important to know about and how can you protect yourself when you are online? Make some suggestions about how your school could do more to promote awareness of this, linked to rights.</a:t>
            </a:r>
            <a:endParaRPr lang="en-GB" sz="2000" i="1" dirty="0">
              <a:latin typeface="Arial"/>
              <a:cs typeface="Arial"/>
            </a:endParaRPr>
          </a:p>
        </p:txBody>
      </p:sp>
      <p:sp>
        <p:nvSpPr>
          <p:cNvPr id="7" name="TextBox 6">
            <a:extLst>
              <a:ext uri="{FF2B5EF4-FFF2-40B4-BE49-F238E27FC236}">
                <a16:creationId xmlns:a16="http://schemas.microsoft.com/office/drawing/2014/main" id="{F499407F-876C-4F61-8256-827E3F080E75}"/>
              </a:ext>
            </a:extLst>
          </p:cNvPr>
          <p:cNvSpPr txBox="1"/>
          <p:nvPr/>
        </p:nvSpPr>
        <p:spPr>
          <a:xfrm>
            <a:off x="7511256" y="4828661"/>
            <a:ext cx="4571320" cy="1477328"/>
          </a:xfrm>
          <a:prstGeom prst="rect">
            <a:avLst/>
          </a:prstGeom>
          <a:noFill/>
        </p:spPr>
        <p:txBody>
          <a:bodyPr wrap="square">
            <a:spAutoFit/>
          </a:bodyPr>
          <a:lstStyle/>
          <a:p>
            <a:pPr algn="ctr"/>
            <a:r>
              <a:rPr lang="en-GB" sz="1800" b="0" i="0" dirty="0">
                <a:solidFill>
                  <a:srgbClr val="000000"/>
                </a:solidFill>
                <a:effectLst/>
                <a:latin typeface="Arial" panose="020B0604020202020204" pitchFamily="34" charset="0"/>
              </a:rPr>
              <a:t>What is your nationality? </a:t>
            </a:r>
          </a:p>
          <a:p>
            <a:pPr algn="ctr"/>
            <a:r>
              <a:rPr lang="en-GB" sz="1800" b="0" i="0" dirty="0">
                <a:solidFill>
                  <a:srgbClr val="000000"/>
                </a:solidFill>
                <a:effectLst/>
                <a:latin typeface="Arial" panose="020B0604020202020204" pitchFamily="34" charset="0"/>
              </a:rPr>
              <a:t>Do you know the flag that represents your nationality? </a:t>
            </a:r>
            <a:r>
              <a:rPr lang="en-GB" sz="1800" b="0" i="0" dirty="0">
                <a:solidFill>
                  <a:srgbClr val="000000"/>
                </a:solidFill>
                <a:effectLst/>
                <a:highlight>
                  <a:srgbClr val="00ACE9"/>
                </a:highlight>
                <a:latin typeface="Arial" panose="020B0604020202020204" pitchFamily="34" charset="0"/>
              </a:rPr>
              <a:t>Create a display of the flags</a:t>
            </a:r>
            <a:r>
              <a:rPr lang="en-GB" sz="1800" b="0" i="0" dirty="0">
                <a:solidFill>
                  <a:srgbClr val="000000"/>
                </a:solidFill>
                <a:effectLst/>
                <a:latin typeface="Arial" panose="020B0604020202020204" pitchFamily="34" charset="0"/>
              </a:rPr>
              <a:t> that represent all of the nationalities in your class or school to celebrate your diversity.  </a:t>
            </a:r>
            <a:endParaRPr lang="en-GB" sz="1800" dirty="0">
              <a:latin typeface="Arial" panose="020B0604020202020204" pitchFamily="34" charset="0"/>
              <a:cs typeface="Arial" panose="020B0604020202020204" pitchFamily="34" charset="0"/>
            </a:endParaRPr>
          </a:p>
        </p:txBody>
      </p:sp>
      <p:pic>
        <p:nvPicPr>
          <p:cNvPr id="5" name="Online Media 4" title="Why identity is a human right | Dominique Kunz | TEDxZurich">
            <a:hlinkClick r:id="" action="ppaction://media"/>
            <a:extLst>
              <a:ext uri="{FF2B5EF4-FFF2-40B4-BE49-F238E27FC236}">
                <a16:creationId xmlns:a16="http://schemas.microsoft.com/office/drawing/2014/main" id="{1631B784-4DAC-458D-A8BD-AC5550C4C1FE}"/>
              </a:ext>
            </a:extLst>
          </p:cNvPr>
          <p:cNvPicPr>
            <a:picLocks noRot="1" noChangeAspect="1"/>
          </p:cNvPicPr>
          <p:nvPr>
            <a:videoFile r:link="rId1"/>
          </p:nvPr>
        </p:nvPicPr>
        <p:blipFill>
          <a:blip r:embed="rId5"/>
          <a:stretch>
            <a:fillRect/>
          </a:stretch>
        </p:blipFill>
        <p:spPr>
          <a:xfrm>
            <a:off x="4971256" y="2183195"/>
            <a:ext cx="2540000" cy="1435100"/>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1386</TotalTime>
  <Words>1157</Words>
  <Application>Microsoft Office PowerPoint</Application>
  <PresentationFormat>Widescreen</PresentationFormat>
  <Paragraphs>88</Paragraphs>
  <Slides>13</Slides>
  <Notes>11</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Guess the ArticleS</vt:lpstr>
      <vt:lpstr>PowerPoint Presentation</vt:lpstr>
      <vt:lpstr>PowerPoint Presentation</vt:lpstr>
      <vt:lpstr>Did you think of these? </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124</cp:revision>
  <dcterms:created xsi:type="dcterms:W3CDTF">2021-02-11T16:57:41Z</dcterms:created>
  <dcterms:modified xsi:type="dcterms:W3CDTF">2022-01-12T11:15:48Z</dcterms:modified>
</cp:coreProperties>
</file>