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90" r:id="rId3"/>
    <p:sldId id="258" r:id="rId4"/>
    <p:sldId id="291" r:id="rId5"/>
    <p:sldId id="259" r:id="rId6"/>
    <p:sldId id="284" r:id="rId7"/>
    <p:sldId id="285" r:id="rId8"/>
    <p:sldId id="286" r:id="rId9"/>
    <p:sldId id="287" r:id="rId10"/>
    <p:sldId id="288" r:id="rId11"/>
    <p:sldId id="282" r:id="rId12"/>
    <p:sldId id="292"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7BB8C-33EE-4DBB-97EF-8E03FB6749CB}" v="129" dt="2021-11-08T16:03:39.147"/>
    <p1510:client id="{0181EFE8-1CF0-46E3-AA69-4A0AC1CCBF67}" v="54" dt="2021-11-12T16:46:06.868"/>
    <p1510:client id="{06AC5D37-6477-41A9-9D7C-C6C1C5CDD9C4}" v="5" dt="2021-11-26T10:25:26.770"/>
    <p1510:client id="{098F3A8B-E23E-44C6-9AB7-4B5A45BCCD9D}" v="177" dt="2021-11-05T15:01:48.195"/>
    <p1510:client id="{13D38D98-766E-4DD5-A802-68EC10C90F60}" v="2" dt="2021-11-17T10:19:38.402"/>
    <p1510:client id="{1CEA8380-C300-462E-861D-5866C624FAA6}" v="98" dt="2021-11-05T12:59:15.863"/>
    <p1510:client id="{28452C81-F3DA-405C-A749-1776F269280D}" v="654" dt="2021-11-15T10:59:57.822"/>
    <p1510:client id="{29A0F8ED-037B-4284-B91A-C4F9108235F1}" v="101" dt="2021-11-22T10:04:00.515"/>
    <p1510:client id="{334F956D-BD76-4860-A182-002B7BB84B4F}" v="12" dt="2021-11-26T10:52:35.027"/>
    <p1510:client id="{37FD1354-7BBD-4090-A147-C3F9C5FFFB81}" v="3" dt="2021-11-09T15:07:32.008"/>
    <p1510:client id="{3A81781E-7BA6-4948-8F06-B37E81E7A9E0}" v="27" dt="2021-11-25T13:36:25.291"/>
    <p1510:client id="{4807F36B-273D-42B7-A63B-2854C7B42FB0}" v="33" dt="2021-11-12T15:16:14.754"/>
    <p1510:client id="{4D6A861C-4DBF-42FD-804A-E31615EBF27A}" v="2" dt="2021-11-11T16:46:09.693"/>
    <p1510:client id="{5467F546-26BE-4C2F-A568-2A9D7F8C756D}" v="761" dt="2021-11-05T11:37:35.017"/>
    <p1510:client id="{5B0402EA-074C-4E71-AEAA-BBB29071C8DA}" v="2" dt="2021-11-08T14:24:09.890"/>
    <p1510:client id="{5E1DF0C9-B06C-412E-B4E9-2537F8BC5B91}" v="5" dt="2021-11-09T15:06:24.753"/>
    <p1510:client id="{790993B1-7C81-4C1C-8689-2BD4D30DB34F}" v="1" dt="2021-11-16T10:29:39.572"/>
    <p1510:client id="{794C77AC-C838-4A11-874C-972ECD4B70BD}" v="5" dt="2021-11-15T13:19:14.014"/>
    <p1510:client id="{8B102A24-EF78-4EB5-9956-EA0AE603F662}" v="649" dt="2021-11-24T12:11:33.551"/>
    <p1510:client id="{926F2DD0-F836-47DD-99EA-6830215BFADF}" v="20" dt="2021-11-19T14:43:35.315"/>
    <p1510:client id="{9E4756B2-3F06-44ED-A0F5-1947CB5DD792}" v="169" dt="2021-11-19T09:10:38.561"/>
    <p1510:client id="{A61ABC21-1391-49A2-BFB9-37F2D0D7DF70}" v="8" dt="2021-11-22T15:17:41.357"/>
    <p1510:client id="{AD3612D4-2FFE-4458-8860-27D7934673D6}" v="8" dt="2021-11-23T13:30:31.048"/>
    <p1510:client id="{D88F95C4-BA02-4849-982B-A197DC07F1EA}" v="5" dt="2021-11-08T13:55:57.207"/>
    <p1510:client id="{DC6EDA73-207C-4B49-A52D-8157DD60D01C}" v="4" dt="2021-11-16T11:23:46.403"/>
    <p1510:client id="{E91FFEC8-C6F0-4163-8123-5FFFA0D38B31}" v="99" dt="2021-11-19T12:17:20.981"/>
    <p1510:client id="{EA2577BA-97F6-4FE5-8E0D-C1676800656F}" v="43" dt="2021-11-09T15:04:51.928"/>
    <p1510:client id="{ECF4F030-D19F-49E3-8FB7-D08FB3E85DED}" v="5" dt="2022-01-17T08:36:31.631"/>
    <p1510:client id="{F176C0B8-075E-47C9-A125-8549E0931232}" v="6" dt="2021-11-16T13:58:42.851"/>
    <p1510:client id="{F3653E13-06AD-4046-A99D-0FA9C57554F6}" v="141" dt="2021-11-19T10:24:53.166"/>
    <p1510:client id="{F4331831-0B64-4E9A-955C-B34DB374EFE6}" v="2" dt="2021-11-08T13:27:42.081"/>
    <p1510:client id="{F51CC8E6-707A-4CFA-BDE6-AB5D654DC03A}" v="2" dt="2021-11-08T14:45:46.876"/>
    <p1510:client id="{FDC968F2-AB3D-4763-BC5E-E1EE8FAFED90}" v="4" dt="2021-11-16T10:08:10.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64" autoAdjust="0"/>
    <p:restoredTop sz="93792" autoAdjust="0"/>
  </p:normalViewPr>
  <p:slideViewPr>
    <p:cSldViewPr snapToGrid="0">
      <p:cViewPr varScale="1">
        <p:scale>
          <a:sx n="62" d="100"/>
          <a:sy n="62" d="100"/>
        </p:scale>
        <p:origin x="588" y="5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ana Juhasova" userId="pug63gakqHhUKCblM6dKftwFImXt0SaHY6Q/zF0jifQ=" providerId="None" clId="Web-{ECF4F030-D19F-49E3-8FB7-D08FB3E85DED}"/>
    <pc:docChg chg="modSld">
      <pc:chgData name="Romana Juhasova" userId="pug63gakqHhUKCblM6dKftwFImXt0SaHY6Q/zF0jifQ=" providerId="None" clId="Web-{ECF4F030-D19F-49E3-8FB7-D08FB3E85DED}" dt="2022-01-17T08:36:29.225" v="1" actId="20577"/>
      <pc:docMkLst>
        <pc:docMk/>
      </pc:docMkLst>
      <pc:sldChg chg="modSp">
        <pc:chgData name="Romana Juhasova" userId="pug63gakqHhUKCblM6dKftwFImXt0SaHY6Q/zF0jifQ=" providerId="None" clId="Web-{ECF4F030-D19F-49E3-8FB7-D08FB3E85DED}" dt="2022-01-17T08:36:29.225" v="1" actId="20577"/>
        <pc:sldMkLst>
          <pc:docMk/>
          <pc:sldMk cId="4204183327" sldId="288"/>
        </pc:sldMkLst>
        <pc:spChg chg="mod">
          <ac:chgData name="Romana Juhasova" userId="pug63gakqHhUKCblM6dKftwFImXt0SaHY6Q/zF0jifQ=" providerId="None" clId="Web-{ECF4F030-D19F-49E3-8FB7-D08FB3E85DED}" dt="2022-01-17T08:36:29.225" v="1" actId="20577"/>
          <ac:spMkLst>
            <pc:docMk/>
            <pc:sldMk cId="4204183327" sldId="288"/>
            <ac:spMk id="5" creationId="{91EEA25C-1C99-4044-8B84-8FFE009DFEFA}"/>
          </ac:spMkLst>
        </pc:spChg>
      </pc:sldChg>
    </pc:docChg>
  </pc:docChgLst>
  <pc:docChgLst>
    <pc:chgData name="Romana Juhasova" userId="pug63gakqHhUKCblM6dKftwFImXt0SaHY6Q/zF0jifQ=" providerId="None" clId="Web-{9E4756B2-3F06-44ED-A0F5-1947CB5DD792}"/>
    <pc:docChg chg="modSld">
      <pc:chgData name="Romana Juhasova" userId="pug63gakqHhUKCblM6dKftwFImXt0SaHY6Q/zF0jifQ=" providerId="None" clId="Web-{9E4756B2-3F06-44ED-A0F5-1947CB5DD792}" dt="2021-11-19T09:10:37.874" v="83" actId="20577"/>
      <pc:docMkLst>
        <pc:docMk/>
      </pc:docMkLst>
      <pc:sldChg chg="modSp">
        <pc:chgData name="Romana Juhasova" userId="pug63gakqHhUKCblM6dKftwFImXt0SaHY6Q/zF0jifQ=" providerId="None" clId="Web-{9E4756B2-3F06-44ED-A0F5-1947CB5DD792}" dt="2021-11-19T09:09:34.591" v="75" actId="20577"/>
        <pc:sldMkLst>
          <pc:docMk/>
          <pc:sldMk cId="250076512" sldId="258"/>
        </pc:sldMkLst>
        <pc:spChg chg="mod">
          <ac:chgData name="Romana Juhasova" userId="pug63gakqHhUKCblM6dKftwFImXt0SaHY6Q/zF0jifQ=" providerId="None" clId="Web-{9E4756B2-3F06-44ED-A0F5-1947CB5DD792}" dt="2021-11-19T09:09:12.888" v="58" actId="20577"/>
          <ac:spMkLst>
            <pc:docMk/>
            <pc:sldMk cId="250076512" sldId="258"/>
            <ac:spMk id="3" creationId="{E09C59E5-9E4B-47DC-AD42-E22FA6B0EAC8}"/>
          </ac:spMkLst>
        </pc:spChg>
        <pc:spChg chg="mod">
          <ac:chgData name="Romana Juhasova" userId="pug63gakqHhUKCblM6dKftwFImXt0SaHY6Q/zF0jifQ=" providerId="None" clId="Web-{9E4756B2-3F06-44ED-A0F5-1947CB5DD792}" dt="2021-11-19T09:09:34.591" v="75" actId="20577"/>
          <ac:spMkLst>
            <pc:docMk/>
            <pc:sldMk cId="250076512" sldId="258"/>
            <ac:spMk id="13" creationId="{8AC9EF96-D35D-4BA1-997A-F63BC93C2D43}"/>
          </ac:spMkLst>
        </pc:spChg>
      </pc:sldChg>
      <pc:sldChg chg="modSp">
        <pc:chgData name="Romana Juhasova" userId="pug63gakqHhUKCblM6dKftwFImXt0SaHY6Q/zF0jifQ=" providerId="None" clId="Web-{9E4756B2-3F06-44ED-A0F5-1947CB5DD792}" dt="2021-11-19T09:10:37.874" v="83" actId="20577"/>
        <pc:sldMkLst>
          <pc:docMk/>
          <pc:sldMk cId="3686444004" sldId="259"/>
        </pc:sldMkLst>
        <pc:spChg chg="mod">
          <ac:chgData name="Romana Juhasova" userId="pug63gakqHhUKCblM6dKftwFImXt0SaHY6Q/zF0jifQ=" providerId="None" clId="Web-{9E4756B2-3F06-44ED-A0F5-1947CB5DD792}" dt="2021-11-19T09:10:37.874" v="83" actId="20577"/>
          <ac:spMkLst>
            <pc:docMk/>
            <pc:sldMk cId="3686444004" sldId="259"/>
            <ac:spMk id="2" creationId="{D16F3B62-EA3D-4292-AC91-B296750236C6}"/>
          </ac:spMkLst>
        </pc:spChg>
      </pc:sldChg>
      <pc:sldChg chg="modSp">
        <pc:chgData name="Romana Juhasova" userId="pug63gakqHhUKCblM6dKftwFImXt0SaHY6Q/zF0jifQ=" providerId="None" clId="Web-{9E4756B2-3F06-44ED-A0F5-1947CB5DD792}" dt="2021-11-19T09:08:29.855" v="26" actId="20577"/>
        <pc:sldMkLst>
          <pc:docMk/>
          <pc:sldMk cId="675820754" sldId="290"/>
        </pc:sldMkLst>
        <pc:spChg chg="mod">
          <ac:chgData name="Romana Juhasova" userId="pug63gakqHhUKCblM6dKftwFImXt0SaHY6Q/zF0jifQ=" providerId="None" clId="Web-{9E4756B2-3F06-44ED-A0F5-1947CB5DD792}" dt="2021-11-19T09:08:09.574" v="5" actId="20577"/>
          <ac:spMkLst>
            <pc:docMk/>
            <pc:sldMk cId="675820754" sldId="290"/>
            <ac:spMk id="2" creationId="{CC3F71F5-C146-4D94-8C68-1FB807DD7B68}"/>
          </ac:spMkLst>
        </pc:spChg>
        <pc:spChg chg="mod">
          <ac:chgData name="Romana Juhasova" userId="pug63gakqHhUKCblM6dKftwFImXt0SaHY6Q/zF0jifQ=" providerId="None" clId="Web-{9E4756B2-3F06-44ED-A0F5-1947CB5DD792}" dt="2021-11-19T09:08:24.730" v="24" actId="20577"/>
          <ac:spMkLst>
            <pc:docMk/>
            <pc:sldMk cId="675820754" sldId="290"/>
            <ac:spMk id="4" creationId="{4BB2FD7B-0DCE-440F-A2B0-E7CB3A9B373B}"/>
          </ac:spMkLst>
        </pc:spChg>
        <pc:spChg chg="mod">
          <ac:chgData name="Romana Juhasova" userId="pug63gakqHhUKCblM6dKftwFImXt0SaHY6Q/zF0jifQ=" providerId="None" clId="Web-{9E4756B2-3F06-44ED-A0F5-1947CB5DD792}" dt="2021-11-19T09:08:29.855" v="26" actId="20577"/>
          <ac:spMkLst>
            <pc:docMk/>
            <pc:sldMk cId="675820754" sldId="290"/>
            <ac:spMk id="5" creationId="{5C9BE5C6-AC33-4296-A888-C2334E4D4807}"/>
          </ac:spMkLst>
        </pc:spChg>
      </pc:sldChg>
    </pc:docChg>
  </pc:docChgLst>
  <pc:docChgLst>
    <pc:chgData name="Romana Juhasova" userId="pug63gakqHhUKCblM6dKftwFImXt0SaHY6Q/zF0jifQ=" providerId="None" clId="Web-{926F2DD0-F836-47DD-99EA-6830215BFADF}"/>
    <pc:docChg chg="modSld">
      <pc:chgData name="Romana Juhasova" userId="pug63gakqHhUKCblM6dKftwFImXt0SaHY6Q/zF0jifQ=" providerId="None" clId="Web-{926F2DD0-F836-47DD-99EA-6830215BFADF}" dt="2021-11-19T14:21:37.858" v="2" actId="20577"/>
      <pc:docMkLst>
        <pc:docMk/>
      </pc:docMkLst>
      <pc:sldChg chg="modSp">
        <pc:chgData name="Romana Juhasova" userId="pug63gakqHhUKCblM6dKftwFImXt0SaHY6Q/zF0jifQ=" providerId="None" clId="Web-{926F2DD0-F836-47DD-99EA-6830215BFADF}" dt="2021-11-19T14:21:37.858" v="2" actId="20577"/>
        <pc:sldMkLst>
          <pc:docMk/>
          <pc:sldMk cId="250076512" sldId="258"/>
        </pc:sldMkLst>
        <pc:spChg chg="mod">
          <ac:chgData name="Romana Juhasova" userId="pug63gakqHhUKCblM6dKftwFImXt0SaHY6Q/zF0jifQ=" providerId="None" clId="Web-{926F2DD0-F836-47DD-99EA-6830215BFADF}" dt="2021-11-19T14:21:37.858" v="2" actId="20577"/>
          <ac:spMkLst>
            <pc:docMk/>
            <pc:sldMk cId="250076512" sldId="258"/>
            <ac:spMk id="4" creationId="{912E3953-F276-4DEC-93F8-DD02F352CBC3}"/>
          </ac:spMkLst>
        </pc:spChg>
      </pc:sldChg>
    </pc:docChg>
  </pc:docChgLst>
  <pc:docChgLst>
    <pc:chgData name="Romana Juhasova" userId="pug63gakqHhUKCblM6dKftwFImXt0SaHY6Q/zF0jifQ=" providerId="None" clId="Web-{E91FFEC8-C6F0-4163-8123-5FFFA0D38B31}"/>
    <pc:docChg chg="modSld">
      <pc:chgData name="Romana Juhasova" userId="pug63gakqHhUKCblM6dKftwFImXt0SaHY6Q/zF0jifQ=" providerId="None" clId="Web-{E91FFEC8-C6F0-4163-8123-5FFFA0D38B31}" dt="2021-11-19T12:17:17.356" v="78" actId="20577"/>
      <pc:docMkLst>
        <pc:docMk/>
      </pc:docMkLst>
      <pc:sldChg chg="modSp">
        <pc:chgData name="Romana Juhasova" userId="pug63gakqHhUKCblM6dKftwFImXt0SaHY6Q/zF0jifQ=" providerId="None" clId="Web-{E91FFEC8-C6F0-4163-8123-5FFFA0D38B31}" dt="2021-11-19T12:17:17.356" v="78" actId="20577"/>
        <pc:sldMkLst>
          <pc:docMk/>
          <pc:sldMk cId="1301578224" sldId="282"/>
        </pc:sldMkLst>
        <pc:spChg chg="mod">
          <ac:chgData name="Romana Juhasova" userId="pug63gakqHhUKCblM6dKftwFImXt0SaHY6Q/zF0jifQ=" providerId="None" clId="Web-{E91FFEC8-C6F0-4163-8123-5FFFA0D38B31}" dt="2021-11-19T12:17:17.356" v="78" actId="20577"/>
          <ac:spMkLst>
            <pc:docMk/>
            <pc:sldMk cId="1301578224" sldId="282"/>
            <ac:spMk id="3" creationId="{C94CE389-9D11-47DF-9821-9F9A7B430BA2}"/>
          </ac:spMkLst>
        </pc:spChg>
      </pc:sldChg>
      <pc:sldChg chg="delSp modSp">
        <pc:chgData name="Romana Juhasova" userId="pug63gakqHhUKCblM6dKftwFImXt0SaHY6Q/zF0jifQ=" providerId="None" clId="Web-{E91FFEC8-C6F0-4163-8123-5FFFA0D38B31}" dt="2021-11-19T12:10:51" v="14"/>
        <pc:sldMkLst>
          <pc:docMk/>
          <pc:sldMk cId="1865912142" sldId="286"/>
        </pc:sldMkLst>
        <pc:spChg chg="mod">
          <ac:chgData name="Romana Juhasova" userId="pug63gakqHhUKCblM6dKftwFImXt0SaHY6Q/zF0jifQ=" providerId="None" clId="Web-{E91FFEC8-C6F0-4163-8123-5FFFA0D38B31}" dt="2021-11-19T12:10:19.203" v="11" actId="20577"/>
          <ac:spMkLst>
            <pc:docMk/>
            <pc:sldMk cId="1865912142" sldId="286"/>
            <ac:spMk id="4" creationId="{5879EF30-A081-44CA-8569-E2D12E34BCE9}"/>
          </ac:spMkLst>
        </pc:spChg>
        <pc:spChg chg="mod">
          <ac:chgData name="Romana Juhasova" userId="pug63gakqHhUKCblM6dKftwFImXt0SaHY6Q/zF0jifQ=" providerId="None" clId="Web-{E91FFEC8-C6F0-4163-8123-5FFFA0D38B31}" dt="2021-11-19T12:10:45.750" v="13" actId="14100"/>
          <ac:spMkLst>
            <pc:docMk/>
            <pc:sldMk cId="1865912142" sldId="286"/>
            <ac:spMk id="8" creationId="{835B3E12-A095-4A22-87A9-2C90CFB04588}"/>
          </ac:spMkLst>
        </pc:spChg>
        <pc:spChg chg="del mod">
          <ac:chgData name="Romana Juhasova" userId="pug63gakqHhUKCblM6dKftwFImXt0SaHY6Q/zF0jifQ=" providerId="None" clId="Web-{E91FFEC8-C6F0-4163-8123-5FFFA0D38B31}" dt="2021-11-19T12:10:51" v="14"/>
          <ac:spMkLst>
            <pc:docMk/>
            <pc:sldMk cId="1865912142" sldId="286"/>
            <ac:spMk id="10" creationId="{33C63A52-BAED-4744-BB4F-9CFA980922E5}"/>
          </ac:spMkLst>
        </pc:spChg>
      </pc:sldChg>
      <pc:sldChg chg="addSp delSp modSp">
        <pc:chgData name="Romana Juhasova" userId="pug63gakqHhUKCblM6dKftwFImXt0SaHY6Q/zF0jifQ=" providerId="None" clId="Web-{E91FFEC8-C6F0-4163-8123-5FFFA0D38B31}" dt="2021-11-19T12:15:37.682" v="69" actId="14100"/>
        <pc:sldMkLst>
          <pc:docMk/>
          <pc:sldMk cId="2423244893" sldId="287"/>
        </pc:sldMkLst>
        <pc:spChg chg="mod">
          <ac:chgData name="Romana Juhasova" userId="pug63gakqHhUKCblM6dKftwFImXt0SaHY6Q/zF0jifQ=" providerId="None" clId="Web-{E91FFEC8-C6F0-4163-8123-5FFFA0D38B31}" dt="2021-11-19T12:13:29.430" v="46" actId="1076"/>
          <ac:spMkLst>
            <pc:docMk/>
            <pc:sldMk cId="2423244893" sldId="287"/>
            <ac:spMk id="2" creationId="{3116858E-FDDF-4222-B340-4FB3C88778BB}"/>
          </ac:spMkLst>
        </pc:spChg>
        <pc:spChg chg="mod">
          <ac:chgData name="Romana Juhasova" userId="pug63gakqHhUKCblM6dKftwFImXt0SaHY6Q/zF0jifQ=" providerId="None" clId="Web-{E91FFEC8-C6F0-4163-8123-5FFFA0D38B31}" dt="2021-11-19T12:11:40.751" v="24" actId="20577"/>
          <ac:spMkLst>
            <pc:docMk/>
            <pc:sldMk cId="2423244893" sldId="287"/>
            <ac:spMk id="3" creationId="{A48B92E7-3C95-4628-917E-762990BA365E}"/>
          </ac:spMkLst>
        </pc:spChg>
        <pc:spChg chg="del">
          <ac:chgData name="Romana Juhasova" userId="pug63gakqHhUKCblM6dKftwFImXt0SaHY6Q/zF0jifQ=" providerId="None" clId="Web-{E91FFEC8-C6F0-4163-8123-5FFFA0D38B31}" dt="2021-11-19T12:14:04.478" v="48"/>
          <ac:spMkLst>
            <pc:docMk/>
            <pc:sldMk cId="2423244893" sldId="287"/>
            <ac:spMk id="5" creationId="{3D15C31F-EA4D-4EA4-9E22-3D763D1BCF1B}"/>
          </ac:spMkLst>
        </pc:spChg>
        <pc:spChg chg="add">
          <ac:chgData name="Romana Juhasova" userId="pug63gakqHhUKCblM6dKftwFImXt0SaHY6Q/zF0jifQ=" providerId="None" clId="Web-{E91FFEC8-C6F0-4163-8123-5FFFA0D38B31}" dt="2021-11-19T12:14:05.993" v="49"/>
          <ac:spMkLst>
            <pc:docMk/>
            <pc:sldMk cId="2423244893" sldId="287"/>
            <ac:spMk id="7" creationId="{09DF6942-F8E6-459E-92E8-EF081738907A}"/>
          </ac:spMkLst>
        </pc:spChg>
        <pc:spChg chg="mod">
          <ac:chgData name="Romana Juhasova" userId="pug63gakqHhUKCblM6dKftwFImXt0SaHY6Q/zF0jifQ=" providerId="None" clId="Web-{E91FFEC8-C6F0-4163-8123-5FFFA0D38B31}" dt="2021-11-19T12:15:21.416" v="67" actId="14100"/>
          <ac:spMkLst>
            <pc:docMk/>
            <pc:sldMk cId="2423244893" sldId="287"/>
            <ac:spMk id="8" creationId="{E51B3D15-A4B2-4465-B6F0-3A3BCEA4FFD0}"/>
          </ac:spMkLst>
        </pc:spChg>
        <pc:spChg chg="mod">
          <ac:chgData name="Romana Juhasova" userId="pug63gakqHhUKCblM6dKftwFImXt0SaHY6Q/zF0jifQ=" providerId="None" clId="Web-{E91FFEC8-C6F0-4163-8123-5FFFA0D38B31}" dt="2021-11-19T12:15:03.151" v="65" actId="1076"/>
          <ac:spMkLst>
            <pc:docMk/>
            <pc:sldMk cId="2423244893" sldId="287"/>
            <ac:spMk id="10" creationId="{5B6AD756-794A-4050-B549-8684E08315BD}"/>
          </ac:spMkLst>
        </pc:spChg>
        <pc:spChg chg="mod">
          <ac:chgData name="Romana Juhasova" userId="pug63gakqHhUKCblM6dKftwFImXt0SaHY6Q/zF0jifQ=" providerId="None" clId="Web-{E91FFEC8-C6F0-4163-8123-5FFFA0D38B31}" dt="2021-11-19T12:15:37.682" v="69" actId="14100"/>
          <ac:spMkLst>
            <pc:docMk/>
            <pc:sldMk cId="2423244893" sldId="287"/>
            <ac:spMk id="11" creationId="{72E49391-AFDC-43EF-A46D-A82E6859ADBC}"/>
          </ac:spMkLst>
        </pc:spChg>
        <pc:picChg chg="del">
          <ac:chgData name="Romana Juhasova" userId="pug63gakqHhUKCblM6dKftwFImXt0SaHY6Q/zF0jifQ=" providerId="None" clId="Web-{E91FFEC8-C6F0-4163-8123-5FFFA0D38B31}" dt="2021-11-19T12:11:52.501" v="25"/>
          <ac:picMkLst>
            <pc:docMk/>
            <pc:sldMk cId="2423244893" sldId="287"/>
            <ac:picMk id="4" creationId="{3E3EA0E7-EA29-49C9-A49C-237C01CD4F4D}"/>
          </ac:picMkLst>
        </pc:picChg>
        <pc:picChg chg="add mod">
          <ac:chgData name="Romana Juhasova" userId="pug63gakqHhUKCblM6dKftwFImXt0SaHY6Q/zF0jifQ=" providerId="None" clId="Web-{E91FFEC8-C6F0-4163-8123-5FFFA0D38B31}" dt="2021-11-19T12:13:35.774" v="47" actId="1076"/>
          <ac:picMkLst>
            <pc:docMk/>
            <pc:sldMk cId="2423244893" sldId="287"/>
            <ac:picMk id="6" creationId="{383A5828-FC56-4328-AE9E-55C1AD784548}"/>
          </ac:picMkLst>
        </pc:picChg>
      </pc:sldChg>
    </pc:docChg>
  </pc:docChgLst>
  <pc:docChgLst>
    <pc:chgData name="Romana Juhasova" userId="pug63gakqHhUKCblM6dKftwFImXt0SaHY6Q/zF0jifQ=" providerId="None" clId="Web-{790993B1-7C81-4C1C-8689-2BD4D30DB34F}"/>
    <pc:docChg chg="modSld">
      <pc:chgData name="Romana Juhasova" userId="pug63gakqHhUKCblM6dKftwFImXt0SaHY6Q/zF0jifQ=" providerId="None" clId="Web-{790993B1-7C81-4C1C-8689-2BD4D30DB34F}" dt="2021-11-16T10:29:39.572" v="0"/>
      <pc:docMkLst>
        <pc:docMk/>
      </pc:docMkLst>
      <pc:sldChg chg="delSp delAnim">
        <pc:chgData name="Romana Juhasova" userId="pug63gakqHhUKCblM6dKftwFImXt0SaHY6Q/zF0jifQ=" providerId="None" clId="Web-{790993B1-7C81-4C1C-8689-2BD4D30DB34F}" dt="2021-11-16T10:29:39.572" v="0"/>
        <pc:sldMkLst>
          <pc:docMk/>
          <pc:sldMk cId="250076512" sldId="258"/>
        </pc:sldMkLst>
        <pc:picChg chg="del">
          <ac:chgData name="Romana Juhasova" userId="pug63gakqHhUKCblM6dKftwFImXt0SaHY6Q/zF0jifQ=" providerId="None" clId="Web-{790993B1-7C81-4C1C-8689-2BD4D30DB34F}" dt="2021-11-16T10:29:39.572" v="0"/>
          <ac:picMkLst>
            <pc:docMk/>
            <pc:sldMk cId="250076512" sldId="258"/>
            <ac:picMk id="5" creationId="{26E92C00-8127-4957-9954-D5C3F3C9666D}"/>
          </ac:picMkLst>
        </pc:picChg>
      </pc:sldChg>
    </pc:docChg>
  </pc:docChgLst>
  <pc:docChgLst>
    <pc:chgData name="Romana Juhasova" userId="pug63gakqHhUKCblM6dKftwFImXt0SaHY6Q/zF0jifQ=" providerId="None" clId="Web-{DC6EDA73-207C-4B49-A52D-8157DD60D01C}"/>
    <pc:docChg chg="modSld">
      <pc:chgData name="Romana Juhasova" userId="pug63gakqHhUKCblM6dKftwFImXt0SaHY6Q/zF0jifQ=" providerId="None" clId="Web-{DC6EDA73-207C-4B49-A52D-8157DD60D01C}" dt="2021-11-16T11:23:46.403" v="1" actId="20577"/>
      <pc:docMkLst>
        <pc:docMk/>
      </pc:docMkLst>
      <pc:sldChg chg="modSp">
        <pc:chgData name="Romana Juhasova" userId="pug63gakqHhUKCblM6dKftwFImXt0SaHY6Q/zF0jifQ=" providerId="None" clId="Web-{DC6EDA73-207C-4B49-A52D-8157DD60D01C}" dt="2021-11-16T11:23:46.403" v="1" actId="20577"/>
        <pc:sldMkLst>
          <pc:docMk/>
          <pc:sldMk cId="2423244893" sldId="287"/>
        </pc:sldMkLst>
        <pc:spChg chg="mod">
          <ac:chgData name="Romana Juhasova" userId="pug63gakqHhUKCblM6dKftwFImXt0SaHY6Q/zF0jifQ=" providerId="None" clId="Web-{DC6EDA73-207C-4B49-A52D-8157DD60D01C}" dt="2021-11-16T11:23:46.403" v="1" actId="20577"/>
          <ac:spMkLst>
            <pc:docMk/>
            <pc:sldMk cId="2423244893" sldId="287"/>
            <ac:spMk id="5" creationId="{3D15C31F-EA4D-4EA4-9E22-3D763D1BCF1B}"/>
          </ac:spMkLst>
        </pc:spChg>
      </pc:sldChg>
    </pc:docChg>
  </pc:docChgLst>
  <pc:docChgLst>
    <pc:chgData name="Romana Juhasova" userId="pug63gakqHhUKCblM6dKftwFImXt0SaHY6Q/zF0jifQ=" providerId="None" clId="Web-{8B102A24-EF78-4EB5-9956-EA0AE603F662}"/>
    <pc:docChg chg="modSld">
      <pc:chgData name="Romana Juhasova" userId="pug63gakqHhUKCblM6dKftwFImXt0SaHY6Q/zF0jifQ=" providerId="None" clId="Web-{8B102A24-EF78-4EB5-9956-EA0AE603F662}" dt="2021-11-24T12:11:33.551" v="464" actId="1076"/>
      <pc:docMkLst>
        <pc:docMk/>
      </pc:docMkLst>
      <pc:sldChg chg="modSp">
        <pc:chgData name="Romana Juhasova" userId="pug63gakqHhUKCblM6dKftwFImXt0SaHY6Q/zF0jifQ=" providerId="None" clId="Web-{8B102A24-EF78-4EB5-9956-EA0AE603F662}" dt="2021-11-24T11:32:42.471" v="67" actId="14100"/>
        <pc:sldMkLst>
          <pc:docMk/>
          <pc:sldMk cId="250076512" sldId="258"/>
        </pc:sldMkLst>
        <pc:spChg chg="mod">
          <ac:chgData name="Romana Juhasova" userId="pug63gakqHhUKCblM6dKftwFImXt0SaHY6Q/zF0jifQ=" providerId="None" clId="Web-{8B102A24-EF78-4EB5-9956-EA0AE603F662}" dt="2021-11-24T11:31:19.810" v="41" actId="20577"/>
          <ac:spMkLst>
            <pc:docMk/>
            <pc:sldMk cId="250076512" sldId="258"/>
            <ac:spMk id="3" creationId="{E09C59E5-9E4B-47DC-AD42-E22FA6B0EAC8}"/>
          </ac:spMkLst>
        </pc:spChg>
        <pc:spChg chg="mod">
          <ac:chgData name="Romana Juhasova" userId="pug63gakqHhUKCblM6dKftwFImXt0SaHY6Q/zF0jifQ=" providerId="None" clId="Web-{8B102A24-EF78-4EB5-9956-EA0AE603F662}" dt="2021-11-24T11:32:33.861" v="66" actId="20577"/>
          <ac:spMkLst>
            <pc:docMk/>
            <pc:sldMk cId="250076512" sldId="258"/>
            <ac:spMk id="4" creationId="{912E3953-F276-4DEC-93F8-DD02F352CBC3}"/>
          </ac:spMkLst>
        </pc:spChg>
        <pc:spChg chg="mod">
          <ac:chgData name="Romana Juhasova" userId="pug63gakqHhUKCblM6dKftwFImXt0SaHY6Q/zF0jifQ=" providerId="None" clId="Web-{8B102A24-EF78-4EB5-9956-EA0AE603F662}" dt="2021-11-24T11:32:42.471" v="67" actId="14100"/>
          <ac:spMkLst>
            <pc:docMk/>
            <pc:sldMk cId="250076512" sldId="258"/>
            <ac:spMk id="13" creationId="{8AC9EF96-D35D-4BA1-997A-F63BC93C2D43}"/>
          </ac:spMkLst>
        </pc:spChg>
      </pc:sldChg>
      <pc:sldChg chg="modSp">
        <pc:chgData name="Romana Juhasova" userId="pug63gakqHhUKCblM6dKftwFImXt0SaHY6Q/zF0jifQ=" providerId="None" clId="Web-{8B102A24-EF78-4EB5-9956-EA0AE603F662}" dt="2021-11-24T11:39:50.026" v="153" actId="1076"/>
        <pc:sldMkLst>
          <pc:docMk/>
          <pc:sldMk cId="3686444004" sldId="259"/>
        </pc:sldMkLst>
        <pc:spChg chg="mod">
          <ac:chgData name="Romana Juhasova" userId="pug63gakqHhUKCblM6dKftwFImXt0SaHY6Q/zF0jifQ=" providerId="None" clId="Web-{8B102A24-EF78-4EB5-9956-EA0AE603F662}" dt="2021-11-24T11:38:24.693" v="134" actId="20577"/>
          <ac:spMkLst>
            <pc:docMk/>
            <pc:sldMk cId="3686444004" sldId="259"/>
            <ac:spMk id="2" creationId="{D16F3B62-EA3D-4292-AC91-B296750236C6}"/>
          </ac:spMkLst>
        </pc:spChg>
        <pc:spChg chg="mod">
          <ac:chgData name="Romana Juhasova" userId="pug63gakqHhUKCblM6dKftwFImXt0SaHY6Q/zF0jifQ=" providerId="None" clId="Web-{8B102A24-EF78-4EB5-9956-EA0AE603F662}" dt="2021-11-24T11:39:50.026" v="153" actId="1076"/>
          <ac:spMkLst>
            <pc:docMk/>
            <pc:sldMk cId="3686444004" sldId="259"/>
            <ac:spMk id="5" creationId="{13227B2E-B5C9-407F-BBFD-D529411BB157}"/>
          </ac:spMkLst>
        </pc:spChg>
      </pc:sldChg>
      <pc:sldChg chg="modSp">
        <pc:chgData name="Romana Juhasova" userId="pug63gakqHhUKCblM6dKftwFImXt0SaHY6Q/zF0jifQ=" providerId="None" clId="Web-{8B102A24-EF78-4EB5-9956-EA0AE603F662}" dt="2021-11-24T12:11:33.551" v="464" actId="1076"/>
        <pc:sldMkLst>
          <pc:docMk/>
          <pc:sldMk cId="1301578224" sldId="282"/>
        </pc:sldMkLst>
        <pc:spChg chg="mod">
          <ac:chgData name="Romana Juhasova" userId="pug63gakqHhUKCblM6dKftwFImXt0SaHY6Q/zF0jifQ=" providerId="None" clId="Web-{8B102A24-EF78-4EB5-9956-EA0AE603F662}" dt="2021-11-24T12:10:51.142" v="461" actId="1076"/>
          <ac:spMkLst>
            <pc:docMk/>
            <pc:sldMk cId="1301578224" sldId="282"/>
            <ac:spMk id="3" creationId="{C94CE389-9D11-47DF-9821-9F9A7B430BA2}"/>
          </ac:spMkLst>
        </pc:spChg>
        <pc:spChg chg="mod">
          <ac:chgData name="Romana Juhasova" userId="pug63gakqHhUKCblM6dKftwFImXt0SaHY6Q/zF0jifQ=" providerId="None" clId="Web-{8B102A24-EF78-4EB5-9956-EA0AE603F662}" dt="2021-11-24T12:11:33.551" v="464" actId="1076"/>
          <ac:spMkLst>
            <pc:docMk/>
            <pc:sldMk cId="1301578224" sldId="282"/>
            <ac:spMk id="4" creationId="{39324E95-10A0-480F-9693-1265B58F5A5E}"/>
          </ac:spMkLst>
        </pc:spChg>
      </pc:sldChg>
      <pc:sldChg chg="modSp">
        <pc:chgData name="Romana Juhasova" userId="pug63gakqHhUKCblM6dKftwFImXt0SaHY6Q/zF0jifQ=" providerId="None" clId="Web-{8B102A24-EF78-4EB5-9956-EA0AE603F662}" dt="2021-11-24T11:40:58.748" v="170" actId="20577"/>
        <pc:sldMkLst>
          <pc:docMk/>
          <pc:sldMk cId="1606822526" sldId="284"/>
        </pc:sldMkLst>
        <pc:spChg chg="mod">
          <ac:chgData name="Romana Juhasova" userId="pug63gakqHhUKCblM6dKftwFImXt0SaHY6Q/zF0jifQ=" providerId="None" clId="Web-{8B102A24-EF78-4EB5-9956-EA0AE603F662}" dt="2021-11-24T11:40:58.748" v="170" actId="20577"/>
          <ac:spMkLst>
            <pc:docMk/>
            <pc:sldMk cId="1606822526" sldId="284"/>
            <ac:spMk id="2" creationId="{519CE0EB-9064-441E-8E00-1290285670BD}"/>
          </ac:spMkLst>
        </pc:spChg>
      </pc:sldChg>
      <pc:sldChg chg="addSp delSp modSp">
        <pc:chgData name="Romana Juhasova" userId="pug63gakqHhUKCblM6dKftwFImXt0SaHY6Q/zF0jifQ=" providerId="None" clId="Web-{8B102A24-EF78-4EB5-9956-EA0AE603F662}" dt="2021-11-24T11:48:05.521" v="253" actId="14100"/>
        <pc:sldMkLst>
          <pc:docMk/>
          <pc:sldMk cId="430025987" sldId="285"/>
        </pc:sldMkLst>
        <pc:spChg chg="mod">
          <ac:chgData name="Romana Juhasova" userId="pug63gakqHhUKCblM6dKftwFImXt0SaHY6Q/zF0jifQ=" providerId="None" clId="Web-{8B102A24-EF78-4EB5-9956-EA0AE603F662}" dt="2021-11-24T11:43:24.959" v="196" actId="1076"/>
          <ac:spMkLst>
            <pc:docMk/>
            <pc:sldMk cId="430025987" sldId="285"/>
            <ac:spMk id="5" creationId="{1BB7B9C6-9863-41EF-9798-72096D5A70D1}"/>
          </ac:spMkLst>
        </pc:spChg>
        <pc:spChg chg="mod">
          <ac:chgData name="Romana Juhasova" userId="pug63gakqHhUKCblM6dKftwFImXt0SaHY6Q/zF0jifQ=" providerId="None" clId="Web-{8B102A24-EF78-4EB5-9956-EA0AE603F662}" dt="2021-11-24T11:43:51.507" v="202" actId="20577"/>
          <ac:spMkLst>
            <pc:docMk/>
            <pc:sldMk cId="430025987" sldId="285"/>
            <ac:spMk id="6" creationId="{6638B9E3-8E79-4757-8058-6AB5BADE1D15}"/>
          </ac:spMkLst>
        </pc:spChg>
        <pc:spChg chg="mod">
          <ac:chgData name="Romana Juhasova" userId="pug63gakqHhUKCblM6dKftwFImXt0SaHY6Q/zF0jifQ=" providerId="None" clId="Web-{8B102A24-EF78-4EB5-9956-EA0AE603F662}" dt="2021-11-24T11:47:19.597" v="244" actId="1076"/>
          <ac:spMkLst>
            <pc:docMk/>
            <pc:sldMk cId="430025987" sldId="285"/>
            <ac:spMk id="7" creationId="{8EE7571C-46EF-478E-A8BA-084977281247}"/>
          </ac:spMkLst>
        </pc:spChg>
        <pc:spChg chg="add del mod">
          <ac:chgData name="Romana Juhasova" userId="pug63gakqHhUKCblM6dKftwFImXt0SaHY6Q/zF0jifQ=" providerId="None" clId="Web-{8B102A24-EF78-4EB5-9956-EA0AE603F662}" dt="2021-11-24T11:47:26.238" v="245" actId="1076"/>
          <ac:spMkLst>
            <pc:docMk/>
            <pc:sldMk cId="430025987" sldId="285"/>
            <ac:spMk id="8" creationId="{4A4754CF-3BFD-4017-9006-CD5B235AF81F}"/>
          </ac:spMkLst>
        </pc:spChg>
        <pc:spChg chg="add del mod">
          <ac:chgData name="Romana Juhasova" userId="pug63gakqHhUKCblM6dKftwFImXt0SaHY6Q/zF0jifQ=" providerId="None" clId="Web-{8B102A24-EF78-4EB5-9956-EA0AE603F662}" dt="2021-11-24T11:44:50.729" v="212"/>
          <ac:spMkLst>
            <pc:docMk/>
            <pc:sldMk cId="430025987" sldId="285"/>
            <ac:spMk id="9" creationId="{88F2A67C-CC87-44D1-9B06-66F8DE013D66}"/>
          </ac:spMkLst>
        </pc:spChg>
        <pc:spChg chg="add del mod">
          <ac:chgData name="Romana Juhasova" userId="pug63gakqHhUKCblM6dKftwFImXt0SaHY6Q/zF0jifQ=" providerId="None" clId="Web-{8B102A24-EF78-4EB5-9956-EA0AE603F662}" dt="2021-11-24T11:46:46.408" v="240"/>
          <ac:spMkLst>
            <pc:docMk/>
            <pc:sldMk cId="430025987" sldId="285"/>
            <ac:spMk id="10" creationId="{EF19FFEA-A0B7-4C3E-8BE0-0E88304608C0}"/>
          </ac:spMkLst>
        </pc:spChg>
        <pc:spChg chg="add mod ord">
          <ac:chgData name="Romana Juhasova" userId="pug63gakqHhUKCblM6dKftwFImXt0SaHY6Q/zF0jifQ=" providerId="None" clId="Web-{8B102A24-EF78-4EB5-9956-EA0AE603F662}" dt="2021-11-24T11:47:39.285" v="247" actId="14100"/>
          <ac:spMkLst>
            <pc:docMk/>
            <pc:sldMk cId="430025987" sldId="285"/>
            <ac:spMk id="12" creationId="{4FFBBE59-CAE0-431D-BC05-85F6E224BD7E}"/>
          </ac:spMkLst>
        </pc:spChg>
        <pc:spChg chg="add mod ord">
          <ac:chgData name="Romana Juhasova" userId="pug63gakqHhUKCblM6dKftwFImXt0SaHY6Q/zF0jifQ=" providerId="None" clId="Web-{8B102A24-EF78-4EB5-9956-EA0AE603F662}" dt="2021-11-24T11:48:05.521" v="253" actId="14100"/>
          <ac:spMkLst>
            <pc:docMk/>
            <pc:sldMk cId="430025987" sldId="285"/>
            <ac:spMk id="13" creationId="{26DFF484-93D7-468C-9379-03EC5A93777E}"/>
          </ac:spMkLst>
        </pc:spChg>
        <pc:picChg chg="del">
          <ac:chgData name="Romana Juhasova" userId="pug63gakqHhUKCblM6dKftwFImXt0SaHY6Q/zF0jifQ=" providerId="None" clId="Web-{8B102A24-EF78-4EB5-9956-EA0AE603F662}" dt="2021-11-24T11:41:08.624" v="171"/>
          <ac:picMkLst>
            <pc:docMk/>
            <pc:sldMk cId="430025987" sldId="285"/>
            <ac:picMk id="2" creationId="{68B24DBE-142B-4FFE-A534-E9727E673ADB}"/>
          </ac:picMkLst>
        </pc:picChg>
        <pc:picChg chg="add mod">
          <ac:chgData name="Romana Juhasova" userId="pug63gakqHhUKCblM6dKftwFImXt0SaHY6Q/zF0jifQ=" providerId="None" clId="Web-{8B102A24-EF78-4EB5-9956-EA0AE603F662}" dt="2021-11-24T11:43:13.584" v="195" actId="1076"/>
          <ac:picMkLst>
            <pc:docMk/>
            <pc:sldMk cId="430025987" sldId="285"/>
            <ac:picMk id="3" creationId="{C405EBDD-A46D-4B72-80B0-5FD59C2835B3}"/>
          </ac:picMkLst>
        </pc:picChg>
        <pc:picChg chg="add mod">
          <ac:chgData name="Romana Juhasova" userId="pug63gakqHhUKCblM6dKftwFImXt0SaHY6Q/zF0jifQ=" providerId="None" clId="Web-{8B102A24-EF78-4EB5-9956-EA0AE603F662}" dt="2021-11-24T11:44:34.713" v="207" actId="1076"/>
          <ac:picMkLst>
            <pc:docMk/>
            <pc:sldMk cId="430025987" sldId="285"/>
            <ac:picMk id="4" creationId="{BF2B457A-8B0F-4EB2-865C-5701411C33BC}"/>
          </ac:picMkLst>
        </pc:picChg>
      </pc:sldChg>
      <pc:sldChg chg="addSp delSp modSp">
        <pc:chgData name="Romana Juhasova" userId="pug63gakqHhUKCblM6dKftwFImXt0SaHY6Q/zF0jifQ=" providerId="None" clId="Web-{8B102A24-EF78-4EB5-9956-EA0AE603F662}" dt="2021-11-24T11:56:00.078" v="308" actId="14100"/>
        <pc:sldMkLst>
          <pc:docMk/>
          <pc:sldMk cId="1865912142" sldId="286"/>
        </pc:sldMkLst>
        <pc:spChg chg="mod">
          <ac:chgData name="Romana Juhasova" userId="pug63gakqHhUKCblM6dKftwFImXt0SaHY6Q/zF0jifQ=" providerId="None" clId="Web-{8B102A24-EF78-4EB5-9956-EA0AE603F662}" dt="2021-11-24T11:50:50.327" v="267" actId="1076"/>
          <ac:spMkLst>
            <pc:docMk/>
            <pc:sldMk cId="1865912142" sldId="286"/>
            <ac:spMk id="2" creationId="{885F00CA-566C-4B6A-9027-E9696A1B5DF5}"/>
          </ac:spMkLst>
        </pc:spChg>
        <pc:spChg chg="mod">
          <ac:chgData name="Romana Juhasova" userId="pug63gakqHhUKCblM6dKftwFImXt0SaHY6Q/zF0jifQ=" providerId="None" clId="Web-{8B102A24-EF78-4EB5-9956-EA0AE603F662}" dt="2021-11-24T11:48:53.493" v="258" actId="1076"/>
          <ac:spMkLst>
            <pc:docMk/>
            <pc:sldMk cId="1865912142" sldId="286"/>
            <ac:spMk id="3" creationId="{A0F3DC9E-4291-4D02-BAA0-FF510C4DF329}"/>
          </ac:spMkLst>
        </pc:spChg>
        <pc:spChg chg="mod">
          <ac:chgData name="Romana Juhasova" userId="pug63gakqHhUKCblM6dKftwFImXt0SaHY6Q/zF0jifQ=" providerId="None" clId="Web-{8B102A24-EF78-4EB5-9956-EA0AE603F662}" dt="2021-11-24T11:54:31.808" v="294" actId="1076"/>
          <ac:spMkLst>
            <pc:docMk/>
            <pc:sldMk cId="1865912142" sldId="286"/>
            <ac:spMk id="4" creationId="{5879EF30-A081-44CA-8569-E2D12E34BCE9}"/>
          </ac:spMkLst>
        </pc:spChg>
        <pc:spChg chg="mod">
          <ac:chgData name="Romana Juhasova" userId="pug63gakqHhUKCblM6dKftwFImXt0SaHY6Q/zF0jifQ=" providerId="None" clId="Web-{8B102A24-EF78-4EB5-9956-EA0AE603F662}" dt="2021-11-24T11:55:49.187" v="306" actId="1076"/>
          <ac:spMkLst>
            <pc:docMk/>
            <pc:sldMk cId="1865912142" sldId="286"/>
            <ac:spMk id="5" creationId="{564DFD78-254C-4BF5-B22A-F573A6AE529F}"/>
          </ac:spMkLst>
        </pc:spChg>
        <pc:spChg chg="mod">
          <ac:chgData name="Romana Juhasova" userId="pug63gakqHhUKCblM6dKftwFImXt0SaHY6Q/zF0jifQ=" providerId="None" clId="Web-{8B102A24-EF78-4EB5-9956-EA0AE603F662}" dt="2021-11-24T11:55:22.232" v="302" actId="14100"/>
          <ac:spMkLst>
            <pc:docMk/>
            <pc:sldMk cId="1865912142" sldId="286"/>
            <ac:spMk id="8" creationId="{835B3E12-A095-4A22-87A9-2C90CFB04588}"/>
          </ac:spMkLst>
        </pc:spChg>
        <pc:spChg chg="add mod ord">
          <ac:chgData name="Romana Juhasova" userId="pug63gakqHhUKCblM6dKftwFImXt0SaHY6Q/zF0jifQ=" providerId="None" clId="Web-{8B102A24-EF78-4EB5-9956-EA0AE603F662}" dt="2021-11-24T11:56:00.078" v="308" actId="14100"/>
          <ac:spMkLst>
            <pc:docMk/>
            <pc:sldMk cId="1865912142" sldId="286"/>
            <ac:spMk id="10" creationId="{8753E5D6-C5C2-4E1C-B0CA-E1793CCF733F}"/>
          </ac:spMkLst>
        </pc:spChg>
        <pc:picChg chg="del">
          <ac:chgData name="Romana Juhasova" userId="pug63gakqHhUKCblM6dKftwFImXt0SaHY6Q/zF0jifQ=" providerId="None" clId="Web-{8B102A24-EF78-4EB5-9956-EA0AE603F662}" dt="2021-11-24T11:50:00.371" v="259"/>
          <ac:picMkLst>
            <pc:docMk/>
            <pc:sldMk cId="1865912142" sldId="286"/>
            <ac:picMk id="6" creationId="{C2AFAF95-04E9-4326-A892-C9516FDDF693}"/>
          </ac:picMkLst>
        </pc:picChg>
        <pc:picChg chg="add mod">
          <ac:chgData name="Romana Juhasova" userId="pug63gakqHhUKCblM6dKftwFImXt0SaHY6Q/zF0jifQ=" providerId="None" clId="Web-{8B102A24-EF78-4EB5-9956-EA0AE603F662}" dt="2021-11-24T11:50:14.372" v="261" actId="1076"/>
          <ac:picMkLst>
            <pc:docMk/>
            <pc:sldMk cId="1865912142" sldId="286"/>
            <ac:picMk id="7" creationId="{D3BA0D99-B43A-4C20-9A3A-F76846F889C0}"/>
          </ac:picMkLst>
        </pc:picChg>
        <pc:picChg chg="del">
          <ac:chgData name="Romana Juhasova" userId="pug63gakqHhUKCblM6dKftwFImXt0SaHY6Q/zF0jifQ=" providerId="None" clId="Web-{8B102A24-EF78-4EB5-9956-EA0AE603F662}" dt="2021-11-24T11:51:35.189" v="268"/>
          <ac:picMkLst>
            <pc:docMk/>
            <pc:sldMk cId="1865912142" sldId="286"/>
            <ac:picMk id="11" creationId="{558C15EC-EAAA-4335-9D5D-8600542584B0}"/>
          </ac:picMkLst>
        </pc:picChg>
      </pc:sldChg>
      <pc:sldChg chg="addSp delSp modSp">
        <pc:chgData name="Romana Juhasova" userId="pug63gakqHhUKCblM6dKftwFImXt0SaHY6Q/zF0jifQ=" providerId="None" clId="Web-{8B102A24-EF78-4EB5-9956-EA0AE603F662}" dt="2021-11-24T12:00:33.812" v="363"/>
        <pc:sldMkLst>
          <pc:docMk/>
          <pc:sldMk cId="2423244893" sldId="287"/>
        </pc:sldMkLst>
        <pc:spChg chg="mod">
          <ac:chgData name="Romana Juhasova" userId="pug63gakqHhUKCblM6dKftwFImXt0SaHY6Q/zF0jifQ=" providerId="None" clId="Web-{8B102A24-EF78-4EB5-9956-EA0AE603F662}" dt="2021-11-24T11:57:46.662" v="329" actId="1076"/>
          <ac:spMkLst>
            <pc:docMk/>
            <pc:sldMk cId="2423244893" sldId="287"/>
            <ac:spMk id="2" creationId="{3116858E-FDDF-4222-B340-4FB3C88778BB}"/>
          </ac:spMkLst>
        </pc:spChg>
        <pc:spChg chg="mod">
          <ac:chgData name="Romana Juhasova" userId="pug63gakqHhUKCblM6dKftwFImXt0SaHY6Q/zF0jifQ=" providerId="None" clId="Web-{8B102A24-EF78-4EB5-9956-EA0AE603F662}" dt="2021-11-24T11:58:31.086" v="339" actId="1076"/>
          <ac:spMkLst>
            <pc:docMk/>
            <pc:sldMk cId="2423244893" sldId="287"/>
            <ac:spMk id="3" creationId="{A48B92E7-3C95-4628-917E-762990BA365E}"/>
          </ac:spMkLst>
        </pc:spChg>
        <pc:spChg chg="mod">
          <ac:chgData name="Romana Juhasova" userId="pug63gakqHhUKCblM6dKftwFImXt0SaHY6Q/zF0jifQ=" providerId="None" clId="Web-{8B102A24-EF78-4EB5-9956-EA0AE603F662}" dt="2021-11-24T11:59:03.994" v="345" actId="20577"/>
          <ac:spMkLst>
            <pc:docMk/>
            <pc:sldMk cId="2423244893" sldId="287"/>
            <ac:spMk id="7" creationId="{09DF6942-F8E6-459E-92E8-EF081738907A}"/>
          </ac:spMkLst>
        </pc:spChg>
        <pc:spChg chg="mod">
          <ac:chgData name="Romana Juhasova" userId="pug63gakqHhUKCblM6dKftwFImXt0SaHY6Q/zF0jifQ=" providerId="None" clId="Web-{8B102A24-EF78-4EB5-9956-EA0AE603F662}" dt="2021-11-24T12:00:26.202" v="362" actId="14100"/>
          <ac:spMkLst>
            <pc:docMk/>
            <pc:sldMk cId="2423244893" sldId="287"/>
            <ac:spMk id="8" creationId="{E51B3D15-A4B2-4465-B6F0-3A3BCEA4FFD0}"/>
          </ac:spMkLst>
        </pc:spChg>
        <pc:spChg chg="mod">
          <ac:chgData name="Romana Juhasova" userId="pug63gakqHhUKCblM6dKftwFImXt0SaHY6Q/zF0jifQ=" providerId="None" clId="Web-{8B102A24-EF78-4EB5-9956-EA0AE603F662}" dt="2021-11-24T12:00:12.764" v="360" actId="20577"/>
          <ac:spMkLst>
            <pc:docMk/>
            <pc:sldMk cId="2423244893" sldId="287"/>
            <ac:spMk id="10" creationId="{5B6AD756-794A-4050-B549-8684E08315BD}"/>
          </ac:spMkLst>
        </pc:spChg>
        <pc:spChg chg="del mod">
          <ac:chgData name="Romana Juhasova" userId="pug63gakqHhUKCblM6dKftwFImXt0SaHY6Q/zF0jifQ=" providerId="None" clId="Web-{8B102A24-EF78-4EB5-9956-EA0AE603F662}" dt="2021-11-24T12:00:33.812" v="363"/>
          <ac:spMkLst>
            <pc:docMk/>
            <pc:sldMk cId="2423244893" sldId="287"/>
            <ac:spMk id="11" creationId="{72E49391-AFDC-43EF-A46D-A82E6859ADBC}"/>
          </ac:spMkLst>
        </pc:spChg>
        <pc:picChg chg="add mod">
          <ac:chgData name="Romana Juhasova" userId="pug63gakqHhUKCblM6dKftwFImXt0SaHY6Q/zF0jifQ=" providerId="None" clId="Web-{8B102A24-EF78-4EB5-9956-EA0AE603F662}" dt="2021-11-24T11:56:23.830" v="313" actId="1076"/>
          <ac:picMkLst>
            <pc:docMk/>
            <pc:sldMk cId="2423244893" sldId="287"/>
            <ac:picMk id="4" creationId="{17201C04-DF23-4B19-A3F6-0651D9EFD3FA}"/>
          </ac:picMkLst>
        </pc:picChg>
        <pc:picChg chg="del">
          <ac:chgData name="Romana Juhasova" userId="pug63gakqHhUKCblM6dKftwFImXt0SaHY6Q/zF0jifQ=" providerId="None" clId="Web-{8B102A24-EF78-4EB5-9956-EA0AE603F662}" dt="2021-11-24T11:56:13.688" v="309"/>
          <ac:picMkLst>
            <pc:docMk/>
            <pc:sldMk cId="2423244893" sldId="287"/>
            <ac:picMk id="6" creationId="{383A5828-FC56-4328-AE9E-55C1AD784548}"/>
          </ac:picMkLst>
        </pc:picChg>
      </pc:sldChg>
      <pc:sldChg chg="addSp delSp modSp delAnim">
        <pc:chgData name="Romana Juhasova" userId="pug63gakqHhUKCblM6dKftwFImXt0SaHY6Q/zF0jifQ=" providerId="None" clId="Web-{8B102A24-EF78-4EB5-9956-EA0AE603F662}" dt="2021-11-24T12:07:36.460" v="414"/>
        <pc:sldMkLst>
          <pc:docMk/>
          <pc:sldMk cId="4204183327" sldId="288"/>
        </pc:sldMkLst>
        <pc:spChg chg="mod">
          <ac:chgData name="Romana Juhasova" userId="pug63gakqHhUKCblM6dKftwFImXt0SaHY6Q/zF0jifQ=" providerId="None" clId="Web-{8B102A24-EF78-4EB5-9956-EA0AE603F662}" dt="2021-11-24T12:02:16.677" v="382" actId="1076"/>
          <ac:spMkLst>
            <pc:docMk/>
            <pc:sldMk cId="4204183327" sldId="288"/>
            <ac:spMk id="2" creationId="{F18A03A1-88A0-44B1-97D2-61800F3A42CD}"/>
          </ac:spMkLst>
        </pc:spChg>
        <pc:spChg chg="mod">
          <ac:chgData name="Romana Juhasova" userId="pug63gakqHhUKCblM6dKftwFImXt0SaHY6Q/zF0jifQ=" providerId="None" clId="Web-{8B102A24-EF78-4EB5-9956-EA0AE603F662}" dt="2021-11-24T12:07:13.333" v="409" actId="20577"/>
          <ac:spMkLst>
            <pc:docMk/>
            <pc:sldMk cId="4204183327" sldId="288"/>
            <ac:spMk id="3" creationId="{EE80F493-6501-485D-A348-28E38E3CA272}"/>
          </ac:spMkLst>
        </pc:spChg>
        <pc:spChg chg="mod">
          <ac:chgData name="Romana Juhasova" userId="pug63gakqHhUKCblM6dKftwFImXt0SaHY6Q/zF0jifQ=" providerId="None" clId="Web-{8B102A24-EF78-4EB5-9956-EA0AE603F662}" dt="2021-11-24T12:02:35.693" v="387" actId="1076"/>
          <ac:spMkLst>
            <pc:docMk/>
            <pc:sldMk cId="4204183327" sldId="288"/>
            <ac:spMk id="4" creationId="{691EC641-DA4F-4530-9151-5ABA16A69E50}"/>
          </ac:spMkLst>
        </pc:spChg>
        <pc:spChg chg="mod">
          <ac:chgData name="Romana Juhasova" userId="pug63gakqHhUKCblM6dKftwFImXt0SaHY6Q/zF0jifQ=" providerId="None" clId="Web-{8B102A24-EF78-4EB5-9956-EA0AE603F662}" dt="2021-11-24T12:03:29.228" v="397" actId="20577"/>
          <ac:spMkLst>
            <pc:docMk/>
            <pc:sldMk cId="4204183327" sldId="288"/>
            <ac:spMk id="5" creationId="{91EEA25C-1C99-4044-8B84-8FFE009DFEFA}"/>
          </ac:spMkLst>
        </pc:spChg>
        <pc:spChg chg="del mod">
          <ac:chgData name="Romana Juhasova" userId="pug63gakqHhUKCblM6dKftwFImXt0SaHY6Q/zF0jifQ=" providerId="None" clId="Web-{8B102A24-EF78-4EB5-9956-EA0AE603F662}" dt="2021-11-24T12:07:36.460" v="414"/>
          <ac:spMkLst>
            <pc:docMk/>
            <pc:sldMk cId="4204183327" sldId="288"/>
            <ac:spMk id="6" creationId="{06A252AF-BDC9-40EF-8407-1EE92A696D97}"/>
          </ac:spMkLst>
        </pc:spChg>
        <pc:spChg chg="add del mod">
          <ac:chgData name="Romana Juhasova" userId="pug63gakqHhUKCblM6dKftwFImXt0SaHY6Q/zF0jifQ=" providerId="None" clId="Web-{8B102A24-EF78-4EB5-9956-EA0AE603F662}" dt="2021-11-24T12:01:13.814" v="368"/>
          <ac:spMkLst>
            <pc:docMk/>
            <pc:sldMk cId="4204183327" sldId="288"/>
            <ac:spMk id="7" creationId="{EAE92BA8-F990-4A10-8914-B04EC9F413AB}"/>
          </ac:spMkLst>
        </pc:spChg>
        <pc:spChg chg="add mod ord">
          <ac:chgData name="Romana Juhasova" userId="pug63gakqHhUKCblM6dKftwFImXt0SaHY6Q/zF0jifQ=" providerId="None" clId="Web-{8B102A24-EF78-4EB5-9956-EA0AE603F662}" dt="2021-11-24T12:07:34.491" v="413" actId="14100"/>
          <ac:spMkLst>
            <pc:docMk/>
            <pc:sldMk cId="4204183327" sldId="288"/>
            <ac:spMk id="10" creationId="{2BCA44DD-37CE-45E4-95E3-12242F70FCEA}"/>
          </ac:spMkLst>
        </pc:spChg>
        <pc:picChg chg="del">
          <ac:chgData name="Romana Juhasova" userId="pug63gakqHhUKCblM6dKftwFImXt0SaHY6Q/zF0jifQ=" providerId="None" clId="Web-{8B102A24-EF78-4EB5-9956-EA0AE603F662}" dt="2021-11-24T12:01:08.673" v="364"/>
          <ac:picMkLst>
            <pc:docMk/>
            <pc:sldMk cId="4204183327" sldId="288"/>
            <ac:picMk id="8" creationId="{0CB6D1C5-69DE-49A1-9515-09200681CB4E}"/>
          </ac:picMkLst>
        </pc:picChg>
        <pc:picChg chg="add mod">
          <ac:chgData name="Romana Juhasova" userId="pug63gakqHhUKCblM6dKftwFImXt0SaHY6Q/zF0jifQ=" providerId="None" clId="Web-{8B102A24-EF78-4EB5-9956-EA0AE603F662}" dt="2021-11-24T12:02:11.005" v="381" actId="1076"/>
          <ac:picMkLst>
            <pc:docMk/>
            <pc:sldMk cId="4204183327" sldId="288"/>
            <ac:picMk id="9" creationId="{746F8A13-8078-4F9F-A4C2-EA975587900E}"/>
          </ac:picMkLst>
        </pc:picChg>
      </pc:sldChg>
      <pc:sldChg chg="modSp">
        <pc:chgData name="Romana Juhasova" userId="pug63gakqHhUKCblM6dKftwFImXt0SaHY6Q/zF0jifQ=" providerId="None" clId="Web-{8B102A24-EF78-4EB5-9956-EA0AE603F662}" dt="2021-11-24T11:31:02.153" v="32" actId="20577"/>
        <pc:sldMkLst>
          <pc:docMk/>
          <pc:sldMk cId="675820754" sldId="290"/>
        </pc:sldMkLst>
        <pc:spChg chg="mod">
          <ac:chgData name="Romana Juhasova" userId="pug63gakqHhUKCblM6dKftwFImXt0SaHY6Q/zF0jifQ=" providerId="None" clId="Web-{8B102A24-EF78-4EB5-9956-EA0AE603F662}" dt="2021-11-24T11:30:31.980" v="12" actId="20577"/>
          <ac:spMkLst>
            <pc:docMk/>
            <pc:sldMk cId="675820754" sldId="290"/>
            <ac:spMk id="2" creationId="{CC3F71F5-C146-4D94-8C68-1FB807DD7B68}"/>
          </ac:spMkLst>
        </pc:spChg>
        <pc:spChg chg="mod">
          <ac:chgData name="Romana Juhasova" userId="pug63gakqHhUKCblM6dKftwFImXt0SaHY6Q/zF0jifQ=" providerId="None" clId="Web-{8B102A24-EF78-4EB5-9956-EA0AE603F662}" dt="2021-11-24T11:30:42.402" v="22" actId="20577"/>
          <ac:spMkLst>
            <pc:docMk/>
            <pc:sldMk cId="675820754" sldId="290"/>
            <ac:spMk id="4" creationId="{4BB2FD7B-0DCE-440F-A2B0-E7CB3A9B373B}"/>
          </ac:spMkLst>
        </pc:spChg>
        <pc:spChg chg="mod">
          <ac:chgData name="Romana Juhasova" userId="pug63gakqHhUKCblM6dKftwFImXt0SaHY6Q/zF0jifQ=" providerId="None" clId="Web-{8B102A24-EF78-4EB5-9956-EA0AE603F662}" dt="2021-11-24T11:31:02.153" v="32" actId="20577"/>
          <ac:spMkLst>
            <pc:docMk/>
            <pc:sldMk cId="675820754" sldId="290"/>
            <ac:spMk id="5" creationId="{5C9BE5C6-AC33-4296-A888-C2334E4D4807}"/>
          </ac:spMkLst>
        </pc:spChg>
      </pc:sldChg>
      <pc:sldChg chg="addSp delSp modSp">
        <pc:chgData name="Romana Juhasova" userId="pug63gakqHhUKCblM6dKftwFImXt0SaHY6Q/zF0jifQ=" providerId="None" clId="Web-{8B102A24-EF78-4EB5-9956-EA0AE603F662}" dt="2021-11-24T11:37:26.565" v="128" actId="1076"/>
        <pc:sldMkLst>
          <pc:docMk/>
          <pc:sldMk cId="3305593143" sldId="291"/>
        </pc:sldMkLst>
        <pc:spChg chg="mod">
          <ac:chgData name="Romana Juhasova" userId="pug63gakqHhUKCblM6dKftwFImXt0SaHY6Q/zF0jifQ=" providerId="None" clId="Web-{8B102A24-EF78-4EB5-9956-EA0AE603F662}" dt="2021-11-24T11:37:20.221" v="126" actId="1076"/>
          <ac:spMkLst>
            <pc:docMk/>
            <pc:sldMk cId="3305593143" sldId="291"/>
            <ac:spMk id="3" creationId="{E66FCEEE-95E3-4CE8-977F-0821AEAD3A1F}"/>
          </ac:spMkLst>
        </pc:spChg>
        <pc:picChg chg="add mod">
          <ac:chgData name="Romana Juhasova" userId="pug63gakqHhUKCblM6dKftwFImXt0SaHY6Q/zF0jifQ=" providerId="None" clId="Web-{8B102A24-EF78-4EB5-9956-EA0AE603F662}" dt="2021-11-24T11:37:24.049" v="127" actId="1076"/>
          <ac:picMkLst>
            <pc:docMk/>
            <pc:sldMk cId="3305593143" sldId="291"/>
            <ac:picMk id="4" creationId="{A2C7600A-4E07-44B5-9838-851BB9AD7CA9}"/>
          </ac:picMkLst>
        </pc:picChg>
        <pc:picChg chg="add mod">
          <ac:chgData name="Romana Juhasova" userId="pug63gakqHhUKCblM6dKftwFImXt0SaHY6Q/zF0jifQ=" providerId="None" clId="Web-{8B102A24-EF78-4EB5-9956-EA0AE603F662}" dt="2021-11-24T11:37:26.565" v="128" actId="1076"/>
          <ac:picMkLst>
            <pc:docMk/>
            <pc:sldMk cId="3305593143" sldId="291"/>
            <ac:picMk id="5" creationId="{FE2A91CF-6051-485F-BF09-485E28DF6195}"/>
          </ac:picMkLst>
        </pc:picChg>
        <pc:picChg chg="del">
          <ac:chgData name="Romana Juhasova" userId="pug63gakqHhUKCblM6dKftwFImXt0SaHY6Q/zF0jifQ=" providerId="None" clId="Web-{8B102A24-EF78-4EB5-9956-EA0AE603F662}" dt="2021-11-24T11:32:54.722" v="68"/>
          <ac:picMkLst>
            <pc:docMk/>
            <pc:sldMk cId="3305593143" sldId="291"/>
            <ac:picMk id="11" creationId="{1C7DC434-46C4-4D5C-959F-F249F6C0D8A5}"/>
          </ac:picMkLst>
        </pc:picChg>
        <pc:picChg chg="del">
          <ac:chgData name="Romana Juhasova" userId="pug63gakqHhUKCblM6dKftwFImXt0SaHY6Q/zF0jifQ=" providerId="None" clId="Web-{8B102A24-EF78-4EB5-9956-EA0AE603F662}" dt="2021-11-24T11:32:56.409" v="69"/>
          <ac:picMkLst>
            <pc:docMk/>
            <pc:sldMk cId="3305593143" sldId="291"/>
            <ac:picMk id="12" creationId="{791B62E5-A363-4DAC-BB8C-58E78FFC24E8}"/>
          </ac:picMkLst>
        </pc:picChg>
      </pc:sldChg>
    </pc:docChg>
  </pc:docChgLst>
  <pc:docChgLst>
    <pc:chgData name="Romana Juhasova" userId="pug63gakqHhUKCblM6dKftwFImXt0SaHY6Q/zF0jifQ=" providerId="None" clId="Web-{13D38D98-766E-4DD5-A802-68EC10C90F60}"/>
    <pc:docChg chg="modSld">
      <pc:chgData name="Romana Juhasova" userId="pug63gakqHhUKCblM6dKftwFImXt0SaHY6Q/zF0jifQ=" providerId="None" clId="Web-{13D38D98-766E-4DD5-A802-68EC10C90F60}" dt="2021-11-17T10:19:38.402" v="1"/>
      <pc:docMkLst>
        <pc:docMk/>
      </pc:docMkLst>
      <pc:sldChg chg="addSp delSp">
        <pc:chgData name="Romana Juhasova" userId="pug63gakqHhUKCblM6dKftwFImXt0SaHY6Q/zF0jifQ=" providerId="None" clId="Web-{13D38D98-766E-4DD5-A802-68EC10C90F60}" dt="2021-11-17T10:19:38.402" v="1"/>
        <pc:sldMkLst>
          <pc:docMk/>
          <pc:sldMk cId="675820754" sldId="290"/>
        </pc:sldMkLst>
        <pc:spChg chg="add del">
          <ac:chgData name="Romana Juhasova" userId="pug63gakqHhUKCblM6dKftwFImXt0SaHY6Q/zF0jifQ=" providerId="None" clId="Web-{13D38D98-766E-4DD5-A802-68EC10C90F60}" dt="2021-11-17T10:19:38.402" v="1"/>
          <ac:spMkLst>
            <pc:docMk/>
            <pc:sldMk cId="675820754" sldId="290"/>
            <ac:spMk id="9" creationId="{8D747FBC-FC99-479E-9B4E-3A967C82C235}"/>
          </ac:spMkLst>
        </pc:spChg>
      </pc:sldChg>
    </pc:docChg>
  </pc:docChgLst>
  <pc:docChgLst>
    <pc:chgData name="Romana Juhasova" userId="pug63gakqHhUKCblM6dKftwFImXt0SaHY6Q/zF0jifQ=" providerId="None" clId="Web-{FDC968F2-AB3D-4763-BC5E-E1EE8FAFED90}"/>
    <pc:docChg chg="modSld">
      <pc:chgData name="Romana Juhasova" userId="pug63gakqHhUKCblM6dKftwFImXt0SaHY6Q/zF0jifQ=" providerId="None" clId="Web-{FDC968F2-AB3D-4763-BC5E-E1EE8FAFED90}" dt="2021-11-16T10:08:10.268" v="1" actId="20577"/>
      <pc:docMkLst>
        <pc:docMk/>
      </pc:docMkLst>
      <pc:sldChg chg="modSp">
        <pc:chgData name="Romana Juhasova" userId="pug63gakqHhUKCblM6dKftwFImXt0SaHY6Q/zF0jifQ=" providerId="None" clId="Web-{FDC968F2-AB3D-4763-BC5E-E1EE8FAFED90}" dt="2021-11-16T10:08:10.268" v="1" actId="20577"/>
        <pc:sldMkLst>
          <pc:docMk/>
          <pc:sldMk cId="250076512" sldId="258"/>
        </pc:sldMkLst>
        <pc:spChg chg="mod">
          <ac:chgData name="Romana Juhasova" userId="pug63gakqHhUKCblM6dKftwFImXt0SaHY6Q/zF0jifQ=" providerId="None" clId="Web-{FDC968F2-AB3D-4763-BC5E-E1EE8FAFED90}" dt="2021-11-16T10:08:10.268" v="1" actId="20577"/>
          <ac:spMkLst>
            <pc:docMk/>
            <pc:sldMk cId="250076512" sldId="258"/>
            <ac:spMk id="9" creationId="{8BEE89B7-C84A-4093-BFB0-C1D9D6D178B8}"/>
          </ac:spMkLst>
        </pc:spChg>
      </pc:sldChg>
    </pc:docChg>
  </pc:docChgLst>
  <pc:docChgLst>
    <pc:chgData name="Romana Juhasova" clId="Web-{926F2DD0-F836-47DD-99EA-6830215BFADF}"/>
    <pc:docChg chg="modSld">
      <pc:chgData name="Romana Juhasova" userId="" providerId="" clId="Web-{926F2DD0-F836-47DD-99EA-6830215BFADF}" dt="2021-11-19T14:43:35.315" v="10"/>
      <pc:docMkLst>
        <pc:docMk/>
      </pc:docMkLst>
      <pc:sldChg chg="addSp delSp modSp delAnim">
        <pc:chgData name="Romana Juhasova" userId="" providerId="" clId="Web-{926F2DD0-F836-47DD-99EA-6830215BFADF}" dt="2021-11-19T14:40:38.030" v="8" actId="1076"/>
        <pc:sldMkLst>
          <pc:docMk/>
          <pc:sldMk cId="250076512" sldId="258"/>
        </pc:sldMkLst>
        <pc:spChg chg="mod">
          <ac:chgData name="Romana Juhasova" userId="" providerId="" clId="Web-{926F2DD0-F836-47DD-99EA-6830215BFADF}" dt="2021-11-19T14:40:03.717" v="1" actId="20577"/>
          <ac:spMkLst>
            <pc:docMk/>
            <pc:sldMk cId="250076512" sldId="258"/>
            <ac:spMk id="9" creationId="{8BEE89B7-C84A-4093-BFB0-C1D9D6D178B8}"/>
          </ac:spMkLst>
        </pc:spChg>
        <pc:picChg chg="del">
          <ac:chgData name="Romana Juhasova" userId="" providerId="" clId="Web-{926F2DD0-F836-47DD-99EA-6830215BFADF}" dt="2021-11-19T14:40:04.576" v="2"/>
          <ac:picMkLst>
            <pc:docMk/>
            <pc:sldMk cId="250076512" sldId="258"/>
            <ac:picMk id="2" creationId="{0A5A50F3-4F7B-4029-A578-DBCCAF0FCEFE}"/>
          </ac:picMkLst>
        </pc:picChg>
        <pc:picChg chg="add mod">
          <ac:chgData name="Romana Juhasova" userId="" providerId="" clId="Web-{926F2DD0-F836-47DD-99EA-6830215BFADF}" dt="2021-11-19T14:40:38.030" v="8" actId="1076"/>
          <ac:picMkLst>
            <pc:docMk/>
            <pc:sldMk cId="250076512" sldId="258"/>
            <ac:picMk id="5" creationId="{927529FB-C931-45E3-B12D-81E6D9E94B2B}"/>
          </ac:picMkLst>
        </pc:picChg>
      </pc:sldChg>
      <pc:sldChg chg="addSp delSp">
        <pc:chgData name="Romana Juhasova" userId="" providerId="" clId="Web-{926F2DD0-F836-47DD-99EA-6830215BFADF}" dt="2021-11-19T14:43:35.315" v="10"/>
        <pc:sldMkLst>
          <pc:docMk/>
          <pc:sldMk cId="1301578224" sldId="282"/>
        </pc:sldMkLst>
        <pc:spChg chg="add del">
          <ac:chgData name="Romana Juhasova" userId="" providerId="" clId="Web-{926F2DD0-F836-47DD-99EA-6830215BFADF}" dt="2021-11-19T14:43:35.315" v="10"/>
          <ac:spMkLst>
            <pc:docMk/>
            <pc:sldMk cId="1301578224" sldId="282"/>
            <ac:spMk id="4" creationId="{F8A06032-8D16-41EA-AD41-8B86D56E5DE1}"/>
          </ac:spMkLst>
        </pc:spChg>
      </pc:sldChg>
    </pc:docChg>
  </pc:docChgLst>
  <pc:docChgLst>
    <pc:chgData name="Romana Juhasova" userId="pug63gakqHhUKCblM6dKftwFImXt0SaHY6Q/zF0jifQ=" providerId="None" clId="Web-{F176C0B8-075E-47C9-A125-8549E0931232}"/>
    <pc:docChg chg="modSld">
      <pc:chgData name="Romana Juhasova" userId="pug63gakqHhUKCblM6dKftwFImXt0SaHY6Q/zF0jifQ=" providerId="None" clId="Web-{F176C0B8-075E-47C9-A125-8549E0931232}" dt="2021-11-16T13:58:42.851" v="2" actId="20577"/>
      <pc:docMkLst>
        <pc:docMk/>
      </pc:docMkLst>
      <pc:sldChg chg="modSp">
        <pc:chgData name="Romana Juhasova" userId="pug63gakqHhUKCblM6dKftwFImXt0SaHY6Q/zF0jifQ=" providerId="None" clId="Web-{F176C0B8-075E-47C9-A125-8549E0931232}" dt="2021-11-16T13:58:42.851" v="2" actId="20577"/>
        <pc:sldMkLst>
          <pc:docMk/>
          <pc:sldMk cId="250076512" sldId="258"/>
        </pc:sldMkLst>
        <pc:spChg chg="mod">
          <ac:chgData name="Romana Juhasova" userId="pug63gakqHhUKCblM6dKftwFImXt0SaHY6Q/zF0jifQ=" providerId="None" clId="Web-{F176C0B8-075E-47C9-A125-8549E0931232}" dt="2021-11-16T13:58:42.851" v="2" actId="20577"/>
          <ac:spMkLst>
            <pc:docMk/>
            <pc:sldMk cId="250076512" sldId="258"/>
            <ac:spMk id="13" creationId="{8AC9EF96-D35D-4BA1-997A-F63BC93C2D43}"/>
          </ac:spMkLst>
        </pc:spChg>
      </pc:sldChg>
    </pc:docChg>
  </pc:docChgLst>
  <pc:docChgLst>
    <pc:chgData name="Romana Juhasova" userId="pug63gakqHhUKCblM6dKftwFImXt0SaHY6Q/zF0jifQ=" providerId="None" clId="Web-{06AC5D37-6477-41A9-9D7C-C6C1C5CDD9C4}"/>
    <pc:docChg chg="modSld">
      <pc:chgData name="Romana Juhasova" userId="pug63gakqHhUKCblM6dKftwFImXt0SaHY6Q/zF0jifQ=" providerId="None" clId="Web-{06AC5D37-6477-41A9-9D7C-C6C1C5CDD9C4}" dt="2021-11-26T10:25:26.770" v="4" actId="1076"/>
      <pc:docMkLst>
        <pc:docMk/>
      </pc:docMkLst>
      <pc:sldChg chg="addSp delSp modSp delAnim">
        <pc:chgData name="Romana Juhasova" userId="pug63gakqHhUKCblM6dKftwFImXt0SaHY6Q/zF0jifQ=" providerId="None" clId="Web-{06AC5D37-6477-41A9-9D7C-C6C1C5CDD9C4}" dt="2021-11-26T10:25:26.770" v="4" actId="1076"/>
        <pc:sldMkLst>
          <pc:docMk/>
          <pc:sldMk cId="250076512" sldId="258"/>
        </pc:sldMkLst>
        <pc:picChg chg="add mod">
          <ac:chgData name="Romana Juhasova" userId="pug63gakqHhUKCblM6dKftwFImXt0SaHY6Q/zF0jifQ=" providerId="None" clId="Web-{06AC5D37-6477-41A9-9D7C-C6C1C5CDD9C4}" dt="2021-11-26T10:25:26.770" v="4" actId="1076"/>
          <ac:picMkLst>
            <pc:docMk/>
            <pc:sldMk cId="250076512" sldId="258"/>
            <ac:picMk id="2" creationId="{9774D3E7-BDCA-41B3-A806-3BC5C8A06F37}"/>
          </ac:picMkLst>
        </pc:picChg>
        <pc:picChg chg="del">
          <ac:chgData name="Romana Juhasova" userId="pug63gakqHhUKCblM6dKftwFImXt0SaHY6Q/zF0jifQ=" providerId="None" clId="Web-{06AC5D37-6477-41A9-9D7C-C6C1C5CDD9C4}" dt="2021-11-26T10:24:50.098" v="0"/>
          <ac:picMkLst>
            <pc:docMk/>
            <pc:sldMk cId="250076512" sldId="258"/>
            <ac:picMk id="6" creationId="{C3C96D78-6A80-4C94-B523-7C4CD84EE044}"/>
          </ac:picMkLst>
        </pc:picChg>
      </pc:sldChg>
    </pc:docChg>
  </pc:docChgLst>
  <pc:docChgLst>
    <pc:chgData name="Romana Juhasova" userId="pug63gakqHhUKCblM6dKftwFImXt0SaHY6Q/zF0jifQ=" providerId="None" clId="Web-{AD3612D4-2FFE-4458-8860-27D7934673D6}"/>
    <pc:docChg chg="modSld">
      <pc:chgData name="Romana Juhasova" userId="pug63gakqHhUKCblM6dKftwFImXt0SaHY6Q/zF0jifQ=" providerId="None" clId="Web-{AD3612D4-2FFE-4458-8860-27D7934673D6}" dt="2021-11-23T13:30:31.048" v="4" actId="20577"/>
      <pc:docMkLst>
        <pc:docMk/>
      </pc:docMkLst>
      <pc:sldChg chg="modSp">
        <pc:chgData name="Romana Juhasova" userId="pug63gakqHhUKCblM6dKftwFImXt0SaHY6Q/zF0jifQ=" providerId="None" clId="Web-{AD3612D4-2FFE-4458-8860-27D7934673D6}" dt="2021-11-23T13:30:31.048" v="4" actId="20577"/>
        <pc:sldMkLst>
          <pc:docMk/>
          <pc:sldMk cId="2423244893" sldId="287"/>
        </pc:sldMkLst>
        <pc:spChg chg="mod">
          <ac:chgData name="Romana Juhasova" userId="pug63gakqHhUKCblM6dKftwFImXt0SaHY6Q/zF0jifQ=" providerId="None" clId="Web-{AD3612D4-2FFE-4458-8860-27D7934673D6}" dt="2021-11-23T13:30:31.048" v="4" actId="20577"/>
          <ac:spMkLst>
            <pc:docMk/>
            <pc:sldMk cId="2423244893" sldId="287"/>
            <ac:spMk id="2" creationId="{3116858E-FDDF-4222-B340-4FB3C88778BB}"/>
          </ac:spMkLst>
        </pc:spChg>
      </pc:sldChg>
    </pc:docChg>
  </pc:docChgLst>
  <pc:docChgLst>
    <pc:chgData name="Romana Juhasova" userId="pug63gakqHhUKCblM6dKftwFImXt0SaHY6Q/zF0jifQ=" providerId="None" clId="Web-{334F956D-BD76-4860-A182-002B7BB84B4F}"/>
    <pc:docChg chg="modSld">
      <pc:chgData name="Romana Juhasova" userId="pug63gakqHhUKCblM6dKftwFImXt0SaHY6Q/zF0jifQ=" providerId="None" clId="Web-{334F956D-BD76-4860-A182-002B7BB84B4F}" dt="2021-11-26T10:52:35.027" v="8" actId="1076"/>
      <pc:docMkLst>
        <pc:docMk/>
      </pc:docMkLst>
      <pc:sldChg chg="modSp">
        <pc:chgData name="Romana Juhasova" userId="pug63gakqHhUKCblM6dKftwFImXt0SaHY6Q/zF0jifQ=" providerId="None" clId="Web-{334F956D-BD76-4860-A182-002B7BB84B4F}" dt="2021-11-26T10:51:15.088" v="5" actId="20577"/>
        <pc:sldMkLst>
          <pc:docMk/>
          <pc:sldMk cId="250076512" sldId="258"/>
        </pc:sldMkLst>
        <pc:spChg chg="mod">
          <ac:chgData name="Romana Juhasova" userId="pug63gakqHhUKCblM6dKftwFImXt0SaHY6Q/zF0jifQ=" providerId="None" clId="Web-{334F956D-BD76-4860-A182-002B7BB84B4F}" dt="2021-11-26T10:51:15.088" v="5" actId="20577"/>
          <ac:spMkLst>
            <pc:docMk/>
            <pc:sldMk cId="250076512" sldId="258"/>
            <ac:spMk id="13" creationId="{8AC9EF96-D35D-4BA1-997A-F63BC93C2D43}"/>
          </ac:spMkLst>
        </pc:spChg>
      </pc:sldChg>
      <pc:sldChg chg="modSp">
        <pc:chgData name="Romana Juhasova" userId="pug63gakqHhUKCblM6dKftwFImXt0SaHY6Q/zF0jifQ=" providerId="None" clId="Web-{334F956D-BD76-4860-A182-002B7BB84B4F}" dt="2021-11-26T10:52:35.027" v="8" actId="1076"/>
        <pc:sldMkLst>
          <pc:docMk/>
          <pc:sldMk cId="1301578224" sldId="282"/>
        </pc:sldMkLst>
        <pc:spChg chg="mod">
          <ac:chgData name="Romana Juhasova" userId="pug63gakqHhUKCblM6dKftwFImXt0SaHY6Q/zF0jifQ=" providerId="None" clId="Web-{334F956D-BD76-4860-A182-002B7BB84B4F}" dt="2021-11-26T10:52:35.027" v="8" actId="1076"/>
          <ac:spMkLst>
            <pc:docMk/>
            <pc:sldMk cId="1301578224" sldId="282"/>
            <ac:spMk id="4" creationId="{39324E95-10A0-480F-9693-1265B58F5A5E}"/>
          </ac:spMkLst>
        </pc:spChg>
      </pc:sldChg>
      <pc:sldChg chg="modSp">
        <pc:chgData name="Romana Juhasova" userId="pug63gakqHhUKCblM6dKftwFImXt0SaHY6Q/zF0jifQ=" providerId="None" clId="Web-{334F956D-BD76-4860-A182-002B7BB84B4F}" dt="2021-11-26T10:51:44.479" v="6" actId="20577"/>
        <pc:sldMkLst>
          <pc:docMk/>
          <pc:sldMk cId="1606822526" sldId="284"/>
        </pc:sldMkLst>
        <pc:spChg chg="mod">
          <ac:chgData name="Romana Juhasova" userId="pug63gakqHhUKCblM6dKftwFImXt0SaHY6Q/zF0jifQ=" providerId="None" clId="Web-{334F956D-BD76-4860-A182-002B7BB84B4F}" dt="2021-11-26T10:51:44.479" v="6" actId="20577"/>
          <ac:spMkLst>
            <pc:docMk/>
            <pc:sldMk cId="1606822526" sldId="284"/>
            <ac:spMk id="2" creationId="{519CE0EB-9064-441E-8E00-1290285670BD}"/>
          </ac:spMkLst>
        </pc:spChg>
      </pc:sldChg>
      <pc:sldChg chg="modSp">
        <pc:chgData name="Romana Juhasova" userId="pug63gakqHhUKCblM6dKftwFImXt0SaHY6Q/zF0jifQ=" providerId="None" clId="Web-{334F956D-BD76-4860-A182-002B7BB84B4F}" dt="2021-11-26T10:52:18.433" v="7" actId="1076"/>
        <pc:sldMkLst>
          <pc:docMk/>
          <pc:sldMk cId="2423244893" sldId="287"/>
        </pc:sldMkLst>
        <pc:spChg chg="mod">
          <ac:chgData name="Romana Juhasova" userId="pug63gakqHhUKCblM6dKftwFImXt0SaHY6Q/zF0jifQ=" providerId="None" clId="Web-{334F956D-BD76-4860-A182-002B7BB84B4F}" dt="2021-11-26T10:52:18.433" v="7" actId="1076"/>
          <ac:spMkLst>
            <pc:docMk/>
            <pc:sldMk cId="2423244893" sldId="287"/>
            <ac:spMk id="3" creationId="{A48B92E7-3C95-4628-917E-762990BA365E}"/>
          </ac:spMkLst>
        </pc:spChg>
      </pc:sldChg>
    </pc:docChg>
  </pc:docChgLst>
  <pc:docChgLst>
    <pc:chgData name="Romana Juhasova" userId="pug63gakqHhUKCblM6dKftwFImXt0SaHY6Q/zF0jifQ=" providerId="None" clId="Web-{3A81781E-7BA6-4948-8F06-B37E81E7A9E0}"/>
    <pc:docChg chg="modSld">
      <pc:chgData name="Romana Juhasova" userId="pug63gakqHhUKCblM6dKftwFImXt0SaHY6Q/zF0jifQ=" providerId="None" clId="Web-{3A81781E-7BA6-4948-8F06-B37E81E7A9E0}" dt="2021-11-25T13:36:25.291" v="14" actId="20577"/>
      <pc:docMkLst>
        <pc:docMk/>
      </pc:docMkLst>
      <pc:sldChg chg="modSp">
        <pc:chgData name="Romana Juhasova" userId="pug63gakqHhUKCblM6dKftwFImXt0SaHY6Q/zF0jifQ=" providerId="None" clId="Web-{3A81781E-7BA6-4948-8F06-B37E81E7A9E0}" dt="2021-11-25T13:36:25.291" v="14" actId="20577"/>
        <pc:sldMkLst>
          <pc:docMk/>
          <pc:sldMk cId="1301578224" sldId="282"/>
        </pc:sldMkLst>
        <pc:spChg chg="mod">
          <ac:chgData name="Romana Juhasova" userId="pug63gakqHhUKCblM6dKftwFImXt0SaHY6Q/zF0jifQ=" providerId="None" clId="Web-{3A81781E-7BA6-4948-8F06-B37E81E7A9E0}" dt="2021-11-25T13:36:25.291" v="14" actId="20577"/>
          <ac:spMkLst>
            <pc:docMk/>
            <pc:sldMk cId="1301578224" sldId="282"/>
            <ac:spMk id="3" creationId="{C94CE389-9D11-47DF-9821-9F9A7B430BA2}"/>
          </ac:spMkLst>
        </pc:spChg>
        <pc:spChg chg="mod">
          <ac:chgData name="Romana Juhasova" userId="pug63gakqHhUKCblM6dKftwFImXt0SaHY6Q/zF0jifQ=" providerId="None" clId="Web-{3A81781E-7BA6-4948-8F06-B37E81E7A9E0}" dt="2021-11-25T13:30:30.317" v="12" actId="20577"/>
          <ac:spMkLst>
            <pc:docMk/>
            <pc:sldMk cId="1301578224" sldId="282"/>
            <ac:spMk id="4" creationId="{39324E95-10A0-480F-9693-1265B58F5A5E}"/>
          </ac:spMkLst>
        </pc:spChg>
      </pc:sldChg>
      <pc:sldChg chg="modSp">
        <pc:chgData name="Romana Juhasova" userId="pug63gakqHhUKCblM6dKftwFImXt0SaHY6Q/zF0jifQ=" providerId="None" clId="Web-{3A81781E-7BA6-4948-8F06-B37E81E7A9E0}" dt="2021-11-25T13:28:54.405" v="6" actId="20577"/>
        <pc:sldMkLst>
          <pc:docMk/>
          <pc:sldMk cId="2423244893" sldId="287"/>
        </pc:sldMkLst>
        <pc:spChg chg="mod">
          <ac:chgData name="Romana Juhasova" userId="pug63gakqHhUKCblM6dKftwFImXt0SaHY6Q/zF0jifQ=" providerId="None" clId="Web-{3A81781E-7BA6-4948-8F06-B37E81E7A9E0}" dt="2021-11-25T13:28:54.405" v="6" actId="20577"/>
          <ac:spMkLst>
            <pc:docMk/>
            <pc:sldMk cId="2423244893" sldId="287"/>
            <ac:spMk id="3" creationId="{A48B92E7-3C95-4628-917E-762990BA365E}"/>
          </ac:spMkLst>
        </pc:spChg>
      </pc:sldChg>
      <pc:sldChg chg="modSp">
        <pc:chgData name="Romana Juhasova" userId="pug63gakqHhUKCblM6dKftwFImXt0SaHY6Q/zF0jifQ=" providerId="None" clId="Web-{3A81781E-7BA6-4948-8F06-B37E81E7A9E0}" dt="2021-11-25T13:29:44.877" v="8" actId="1076"/>
        <pc:sldMkLst>
          <pc:docMk/>
          <pc:sldMk cId="4204183327" sldId="288"/>
        </pc:sldMkLst>
        <pc:spChg chg="mod">
          <ac:chgData name="Romana Juhasova" userId="pug63gakqHhUKCblM6dKftwFImXt0SaHY6Q/zF0jifQ=" providerId="None" clId="Web-{3A81781E-7BA6-4948-8F06-B37E81E7A9E0}" dt="2021-11-25T13:29:44.877" v="8" actId="1076"/>
          <ac:spMkLst>
            <pc:docMk/>
            <pc:sldMk cId="4204183327" sldId="288"/>
            <ac:spMk id="2" creationId="{F18A03A1-88A0-44B1-97D2-61800F3A42CD}"/>
          </ac:spMkLst>
        </pc:spChg>
        <pc:spChg chg="mod">
          <ac:chgData name="Romana Juhasova" userId="pug63gakqHhUKCblM6dKftwFImXt0SaHY6Q/zF0jifQ=" providerId="None" clId="Web-{3A81781E-7BA6-4948-8F06-B37E81E7A9E0}" dt="2021-11-25T13:29:41.736" v="7" actId="1076"/>
          <ac:spMkLst>
            <pc:docMk/>
            <pc:sldMk cId="4204183327" sldId="288"/>
            <ac:spMk id="4" creationId="{691EC641-DA4F-4530-9151-5ABA16A69E50}"/>
          </ac:spMkLst>
        </pc:spChg>
      </pc:sldChg>
      <pc:sldChg chg="modSp">
        <pc:chgData name="Romana Juhasova" userId="pug63gakqHhUKCblM6dKftwFImXt0SaHY6Q/zF0jifQ=" providerId="None" clId="Web-{3A81781E-7BA6-4948-8F06-B37E81E7A9E0}" dt="2021-11-25T13:23:58.075" v="1" actId="20577"/>
        <pc:sldMkLst>
          <pc:docMk/>
          <pc:sldMk cId="3305593143" sldId="291"/>
        </pc:sldMkLst>
        <pc:spChg chg="mod">
          <ac:chgData name="Romana Juhasova" userId="pug63gakqHhUKCblM6dKftwFImXt0SaHY6Q/zF0jifQ=" providerId="None" clId="Web-{3A81781E-7BA6-4948-8F06-B37E81E7A9E0}" dt="2021-11-25T13:23:58.075" v="1" actId="20577"/>
          <ac:spMkLst>
            <pc:docMk/>
            <pc:sldMk cId="3305593143" sldId="291"/>
            <ac:spMk id="3" creationId="{E66FCEEE-95E3-4CE8-977F-0821AEAD3A1F}"/>
          </ac:spMkLst>
        </pc:spChg>
      </pc:sldChg>
    </pc:docChg>
  </pc:docChgLst>
  <pc:docChgLst>
    <pc:chgData name="Romana Juhasova" userId="pug63gakqHhUKCblM6dKftwFImXt0SaHY6Q/zF0jifQ=" providerId="None" clId="Web-{F3653E13-06AD-4046-A99D-0FA9C57554F6}"/>
    <pc:docChg chg="modSld">
      <pc:chgData name="Romana Juhasova" userId="pug63gakqHhUKCblM6dKftwFImXt0SaHY6Q/zF0jifQ=" providerId="None" clId="Web-{F3653E13-06AD-4046-A99D-0FA9C57554F6}" dt="2021-11-19T10:24:50.525" v="105" actId="20577"/>
      <pc:docMkLst>
        <pc:docMk/>
      </pc:docMkLst>
      <pc:sldChg chg="addSp delSp modSp">
        <pc:chgData name="Romana Juhasova" userId="pug63gakqHhUKCblM6dKftwFImXt0SaHY6Q/zF0jifQ=" providerId="None" clId="Web-{F3653E13-06AD-4046-A99D-0FA9C57554F6}" dt="2021-11-19T10:17:07.810" v="58" actId="1076"/>
        <pc:sldMkLst>
          <pc:docMk/>
          <pc:sldMk cId="430025987" sldId="285"/>
        </pc:sldMkLst>
        <pc:spChg chg="mod">
          <ac:chgData name="Romana Juhasova" userId="pug63gakqHhUKCblM6dKftwFImXt0SaHY6Q/zF0jifQ=" providerId="None" clId="Web-{F3653E13-06AD-4046-A99D-0FA9C57554F6}" dt="2021-11-19T10:12:46.646" v="21" actId="1076"/>
          <ac:spMkLst>
            <pc:docMk/>
            <pc:sldMk cId="430025987" sldId="285"/>
            <ac:spMk id="5" creationId="{1BB7B9C6-9863-41EF-9798-72096D5A70D1}"/>
          </ac:spMkLst>
        </pc:spChg>
        <pc:spChg chg="mod">
          <ac:chgData name="Romana Juhasova" userId="pug63gakqHhUKCblM6dKftwFImXt0SaHY6Q/zF0jifQ=" providerId="None" clId="Web-{F3653E13-06AD-4046-A99D-0FA9C57554F6}" dt="2021-11-19T10:08:21.920" v="6" actId="20577"/>
          <ac:spMkLst>
            <pc:docMk/>
            <pc:sldMk cId="430025987" sldId="285"/>
            <ac:spMk id="6" creationId="{6638B9E3-8E79-4757-8058-6AB5BADE1D15}"/>
          </ac:spMkLst>
        </pc:spChg>
        <pc:spChg chg="mod">
          <ac:chgData name="Romana Juhasova" userId="pug63gakqHhUKCblM6dKftwFImXt0SaHY6Q/zF0jifQ=" providerId="None" clId="Web-{F3653E13-06AD-4046-A99D-0FA9C57554F6}" dt="2021-11-19T10:17:07.810" v="58" actId="1076"/>
          <ac:spMkLst>
            <pc:docMk/>
            <pc:sldMk cId="430025987" sldId="285"/>
            <ac:spMk id="7" creationId="{8EE7571C-46EF-478E-A8BA-084977281247}"/>
          </ac:spMkLst>
        </pc:spChg>
        <pc:spChg chg="mod">
          <ac:chgData name="Romana Juhasova" userId="pug63gakqHhUKCblM6dKftwFImXt0SaHY6Q/zF0jifQ=" providerId="None" clId="Web-{F3653E13-06AD-4046-A99D-0FA9C57554F6}" dt="2021-11-19T10:13:36.663" v="35" actId="1076"/>
          <ac:spMkLst>
            <pc:docMk/>
            <pc:sldMk cId="430025987" sldId="285"/>
            <ac:spMk id="8" creationId="{4A4754CF-3BFD-4017-9006-CD5B235AF81F}"/>
          </ac:spMkLst>
        </pc:spChg>
        <pc:picChg chg="add mod">
          <ac:chgData name="Romana Juhasova" userId="pug63gakqHhUKCblM6dKftwFImXt0SaHY6Q/zF0jifQ=" providerId="None" clId="Web-{F3653E13-06AD-4046-A99D-0FA9C57554F6}" dt="2021-11-19T10:12:51.006" v="22" actId="1076"/>
          <ac:picMkLst>
            <pc:docMk/>
            <pc:sldMk cId="430025987" sldId="285"/>
            <ac:picMk id="2" creationId="{68B24DBE-142B-4FFE-A534-E9727E673ADB}"/>
          </ac:picMkLst>
        </pc:picChg>
        <pc:picChg chg="del">
          <ac:chgData name="Romana Juhasova" userId="pug63gakqHhUKCblM6dKftwFImXt0SaHY6Q/zF0jifQ=" providerId="None" clId="Web-{F3653E13-06AD-4046-A99D-0FA9C57554F6}" dt="2021-11-19T10:10:06.876" v="10"/>
          <ac:picMkLst>
            <pc:docMk/>
            <pc:sldMk cId="430025987" sldId="285"/>
            <ac:picMk id="3" creationId="{0CDAB710-C112-44CA-AA2A-75349F8CFD64}"/>
          </ac:picMkLst>
        </pc:picChg>
      </pc:sldChg>
      <pc:sldChg chg="addSp delSp modSp">
        <pc:chgData name="Romana Juhasova" userId="pug63gakqHhUKCblM6dKftwFImXt0SaHY6Q/zF0jifQ=" providerId="None" clId="Web-{F3653E13-06AD-4046-A99D-0FA9C57554F6}" dt="2021-11-19T10:24:50.525" v="105" actId="20577"/>
        <pc:sldMkLst>
          <pc:docMk/>
          <pc:sldMk cId="1865912142" sldId="286"/>
        </pc:sldMkLst>
        <pc:spChg chg="mod">
          <ac:chgData name="Romana Juhasova" userId="pug63gakqHhUKCblM6dKftwFImXt0SaHY6Q/zF0jifQ=" providerId="None" clId="Web-{F3653E13-06AD-4046-A99D-0FA9C57554F6}" dt="2021-11-19T10:18:44.390" v="76" actId="1076"/>
          <ac:spMkLst>
            <pc:docMk/>
            <pc:sldMk cId="1865912142" sldId="286"/>
            <ac:spMk id="2" creationId="{885F00CA-566C-4B6A-9027-E9696A1B5DF5}"/>
          </ac:spMkLst>
        </pc:spChg>
        <pc:spChg chg="mod">
          <ac:chgData name="Romana Juhasova" userId="pug63gakqHhUKCblM6dKftwFImXt0SaHY6Q/zF0jifQ=" providerId="None" clId="Web-{F3653E13-06AD-4046-A99D-0FA9C57554F6}" dt="2021-11-19T10:24:28.306" v="102" actId="1076"/>
          <ac:spMkLst>
            <pc:docMk/>
            <pc:sldMk cId="1865912142" sldId="286"/>
            <ac:spMk id="3" creationId="{A0F3DC9E-4291-4D02-BAA0-FF510C4DF329}"/>
          </ac:spMkLst>
        </pc:spChg>
        <pc:spChg chg="mod">
          <ac:chgData name="Romana Juhasova" userId="pug63gakqHhUKCblM6dKftwFImXt0SaHY6Q/zF0jifQ=" providerId="None" clId="Web-{F3653E13-06AD-4046-A99D-0FA9C57554F6}" dt="2021-11-19T10:24:50.525" v="105" actId="20577"/>
          <ac:spMkLst>
            <pc:docMk/>
            <pc:sldMk cId="1865912142" sldId="286"/>
            <ac:spMk id="4" creationId="{5879EF30-A081-44CA-8569-E2D12E34BCE9}"/>
          </ac:spMkLst>
        </pc:spChg>
        <pc:spChg chg="mod">
          <ac:chgData name="Romana Juhasova" userId="pug63gakqHhUKCblM6dKftwFImXt0SaHY6Q/zF0jifQ=" providerId="None" clId="Web-{F3653E13-06AD-4046-A99D-0FA9C57554F6}" dt="2021-11-19T10:23:42.461" v="97" actId="14100"/>
          <ac:spMkLst>
            <pc:docMk/>
            <pc:sldMk cId="1865912142" sldId="286"/>
            <ac:spMk id="5" creationId="{564DFD78-254C-4BF5-B22A-F573A6AE529F}"/>
          </ac:spMkLst>
        </pc:spChg>
        <pc:picChg chg="add mod">
          <ac:chgData name="Romana Juhasova" userId="pug63gakqHhUKCblM6dKftwFImXt0SaHY6Q/zF0jifQ=" providerId="None" clId="Web-{F3653E13-06AD-4046-A99D-0FA9C57554F6}" dt="2021-11-19T10:18:34.906" v="74" actId="14100"/>
          <ac:picMkLst>
            <pc:docMk/>
            <pc:sldMk cId="1865912142" sldId="286"/>
            <ac:picMk id="6" creationId="{C2AFAF95-04E9-4326-A892-C9516FDDF693}"/>
          </ac:picMkLst>
        </pc:picChg>
        <pc:picChg chg="add del mod">
          <ac:chgData name="Romana Juhasova" userId="pug63gakqHhUKCblM6dKftwFImXt0SaHY6Q/zF0jifQ=" providerId="None" clId="Web-{F3653E13-06AD-4046-A99D-0FA9C57554F6}" dt="2021-11-19T10:21:28.301" v="87"/>
          <ac:picMkLst>
            <pc:docMk/>
            <pc:sldMk cId="1865912142" sldId="286"/>
            <ac:picMk id="7" creationId="{F5F879B4-9E52-4A8A-B1D4-210BCA88453F}"/>
          </ac:picMkLst>
        </pc:picChg>
        <pc:picChg chg="del">
          <ac:chgData name="Romana Juhasova" userId="pug63gakqHhUKCblM6dKftwFImXt0SaHY6Q/zF0jifQ=" providerId="None" clId="Web-{F3653E13-06AD-4046-A99D-0FA9C57554F6}" dt="2021-11-19T10:17:26.498" v="59"/>
          <ac:picMkLst>
            <pc:docMk/>
            <pc:sldMk cId="1865912142" sldId="286"/>
            <ac:picMk id="9" creationId="{C782C42F-AC42-4CD3-BAFC-8257F17A518C}"/>
          </ac:picMkLst>
        </pc:picChg>
        <pc:picChg chg="add mod">
          <ac:chgData name="Romana Juhasova" userId="pug63gakqHhUKCblM6dKftwFImXt0SaHY6Q/zF0jifQ=" providerId="None" clId="Web-{F3653E13-06AD-4046-A99D-0FA9C57554F6}" dt="2021-11-19T10:23:29.773" v="94" actId="1076"/>
          <ac:picMkLst>
            <pc:docMk/>
            <pc:sldMk cId="1865912142" sldId="286"/>
            <ac:picMk id="11" creationId="{558C15EC-EAAA-4335-9D5D-8600542584B0}"/>
          </ac:picMkLst>
        </pc:picChg>
      </pc:sldChg>
    </pc:docChg>
  </pc:docChgLst>
  <pc:docChgLst>
    <pc:chgData name="Romana Juhasova" userId="pug63gakqHhUKCblM6dKftwFImXt0SaHY6Q/zF0jifQ=" providerId="None" clId="Web-{A61ABC21-1391-49A2-BFB9-37F2D0D7DF70}"/>
    <pc:docChg chg="modSld">
      <pc:chgData name="Romana Juhasova" userId="pug63gakqHhUKCblM6dKftwFImXt0SaHY6Q/zF0jifQ=" providerId="None" clId="Web-{A61ABC21-1391-49A2-BFB9-37F2D0D7DF70}" dt="2021-11-22T15:17:41.357" v="7" actId="14100"/>
      <pc:docMkLst>
        <pc:docMk/>
      </pc:docMkLst>
      <pc:sldChg chg="delSp modSp">
        <pc:chgData name="Romana Juhasova" userId="pug63gakqHhUKCblM6dKftwFImXt0SaHY6Q/zF0jifQ=" providerId="None" clId="Web-{A61ABC21-1391-49A2-BFB9-37F2D0D7DF70}" dt="2021-11-22T15:17:41.357" v="7" actId="14100"/>
        <pc:sldMkLst>
          <pc:docMk/>
          <pc:sldMk cId="4204183327" sldId="288"/>
        </pc:sldMkLst>
        <pc:spChg chg="mod">
          <ac:chgData name="Romana Juhasova" userId="pug63gakqHhUKCblM6dKftwFImXt0SaHY6Q/zF0jifQ=" providerId="None" clId="Web-{A61ABC21-1391-49A2-BFB9-37F2D0D7DF70}" dt="2021-11-22T15:17:01.012" v="4" actId="1076"/>
          <ac:spMkLst>
            <pc:docMk/>
            <pc:sldMk cId="4204183327" sldId="288"/>
            <ac:spMk id="3" creationId="{EE80F493-6501-485D-A348-28E38E3CA272}"/>
          </ac:spMkLst>
        </pc:spChg>
        <pc:spChg chg="mod">
          <ac:chgData name="Romana Juhasova" userId="pug63gakqHhUKCblM6dKftwFImXt0SaHY6Q/zF0jifQ=" providerId="None" clId="Web-{A61ABC21-1391-49A2-BFB9-37F2D0D7DF70}" dt="2021-11-22T15:17:41.357" v="7" actId="14100"/>
          <ac:spMkLst>
            <pc:docMk/>
            <pc:sldMk cId="4204183327" sldId="288"/>
            <ac:spMk id="6" creationId="{06A252AF-BDC9-40EF-8407-1EE92A696D97}"/>
          </ac:spMkLst>
        </pc:spChg>
        <pc:spChg chg="del">
          <ac:chgData name="Romana Juhasova" userId="pug63gakqHhUKCblM6dKftwFImXt0SaHY6Q/zF0jifQ=" providerId="None" clId="Web-{A61ABC21-1391-49A2-BFB9-37F2D0D7DF70}" dt="2021-11-22T15:16:50.652" v="2"/>
          <ac:spMkLst>
            <pc:docMk/>
            <pc:sldMk cId="4204183327" sldId="288"/>
            <ac:spMk id="10" creationId="{6032700C-32CF-47B8-A7F5-F6A8A64704D3}"/>
          </ac:spMkLst>
        </pc:spChg>
        <pc:spChg chg="del">
          <ac:chgData name="Romana Juhasova" userId="pug63gakqHhUKCblM6dKftwFImXt0SaHY6Q/zF0jifQ=" providerId="None" clId="Web-{A61ABC21-1391-49A2-BFB9-37F2D0D7DF70}" dt="2021-11-22T15:16:55.137" v="3"/>
          <ac:spMkLst>
            <pc:docMk/>
            <pc:sldMk cId="4204183327" sldId="288"/>
            <ac:spMk id="12" creationId="{D4B84DCA-7F53-4006-B9F3-4774A06DAA79}"/>
          </ac:spMkLst>
        </pc:spChg>
      </pc:sldChg>
    </pc:docChg>
  </pc:docChgLst>
  <pc:docChgLst>
    <pc:chgData name="Romana Juhasova" userId="pug63gakqHhUKCblM6dKftwFImXt0SaHY6Q/zF0jifQ=" providerId="None" clId="Web-{794C77AC-C838-4A11-874C-972ECD4B70BD}"/>
    <pc:docChg chg="modSld">
      <pc:chgData name="Romana Juhasova" userId="pug63gakqHhUKCblM6dKftwFImXt0SaHY6Q/zF0jifQ=" providerId="None" clId="Web-{794C77AC-C838-4A11-874C-972ECD4B70BD}" dt="2021-11-15T13:19:14.014" v="4"/>
      <pc:docMkLst>
        <pc:docMk/>
      </pc:docMkLst>
      <pc:sldChg chg="addSp delSp modSp addAnim delAnim">
        <pc:chgData name="Romana Juhasova" userId="pug63gakqHhUKCblM6dKftwFImXt0SaHY6Q/zF0jifQ=" providerId="None" clId="Web-{794C77AC-C838-4A11-874C-972ECD4B70BD}" dt="2021-11-15T13:19:14.014" v="4"/>
        <pc:sldMkLst>
          <pc:docMk/>
          <pc:sldMk cId="250076512" sldId="258"/>
        </pc:sldMkLst>
        <pc:picChg chg="add del mod">
          <ac:chgData name="Romana Juhasova" userId="pug63gakqHhUKCblM6dKftwFImXt0SaHY6Q/zF0jifQ=" providerId="None" clId="Web-{794C77AC-C838-4A11-874C-972ECD4B70BD}" dt="2021-11-15T13:19:14.014" v="4"/>
          <ac:picMkLst>
            <pc:docMk/>
            <pc:sldMk cId="250076512" sldId="258"/>
            <ac:picMk id="2" creationId="{5B2C6B8F-D7F4-47EB-AB51-998C79B327CD}"/>
          </ac:picMkLst>
        </pc:picChg>
      </pc:sldChg>
    </pc:docChg>
  </pc:docChgLst>
  <pc:docChgLst>
    <pc:chgData name="Romana Juhasova" userId="pug63gakqHhUKCblM6dKftwFImXt0SaHY6Q/zF0jifQ=" providerId="None" clId="Web-{29A0F8ED-037B-4284-B91A-C4F9108235F1}"/>
    <pc:docChg chg="modSld">
      <pc:chgData name="Romana Juhasova" userId="pug63gakqHhUKCblM6dKftwFImXt0SaHY6Q/zF0jifQ=" providerId="None" clId="Web-{29A0F8ED-037B-4284-B91A-C4F9108235F1}" dt="2021-11-22T10:04:00.515" v="83" actId="20577"/>
      <pc:docMkLst>
        <pc:docMk/>
      </pc:docMkLst>
      <pc:sldChg chg="modSp">
        <pc:chgData name="Romana Juhasova" userId="pug63gakqHhUKCblM6dKftwFImXt0SaHY6Q/zF0jifQ=" providerId="None" clId="Web-{29A0F8ED-037B-4284-B91A-C4F9108235F1}" dt="2021-11-22T09:56:00.787" v="37" actId="20577"/>
        <pc:sldMkLst>
          <pc:docMk/>
          <pc:sldMk cId="3686444004" sldId="259"/>
        </pc:sldMkLst>
        <pc:spChg chg="mod">
          <ac:chgData name="Romana Juhasova" userId="pug63gakqHhUKCblM6dKftwFImXt0SaHY6Q/zF0jifQ=" providerId="None" clId="Web-{29A0F8ED-037B-4284-B91A-C4F9108235F1}" dt="2021-11-22T09:56:00.787" v="37" actId="20577"/>
          <ac:spMkLst>
            <pc:docMk/>
            <pc:sldMk cId="3686444004" sldId="259"/>
            <ac:spMk id="5" creationId="{13227B2E-B5C9-407F-BBFD-D529411BB157}"/>
          </ac:spMkLst>
        </pc:spChg>
      </pc:sldChg>
      <pc:sldChg chg="modSp">
        <pc:chgData name="Romana Juhasova" userId="pug63gakqHhUKCblM6dKftwFImXt0SaHY6Q/zF0jifQ=" providerId="None" clId="Web-{29A0F8ED-037B-4284-B91A-C4F9108235F1}" dt="2021-11-22T10:04:00.515" v="83" actId="20577"/>
        <pc:sldMkLst>
          <pc:docMk/>
          <pc:sldMk cId="1301578224" sldId="282"/>
        </pc:sldMkLst>
        <pc:spChg chg="mod">
          <ac:chgData name="Romana Juhasova" userId="pug63gakqHhUKCblM6dKftwFImXt0SaHY6Q/zF0jifQ=" providerId="None" clId="Web-{29A0F8ED-037B-4284-B91A-C4F9108235F1}" dt="2021-11-22T10:04:00.515" v="83" actId="20577"/>
          <ac:spMkLst>
            <pc:docMk/>
            <pc:sldMk cId="1301578224" sldId="282"/>
            <ac:spMk id="3" creationId="{C94CE389-9D11-47DF-9821-9F9A7B430BA2}"/>
          </ac:spMkLst>
        </pc:spChg>
      </pc:sldChg>
      <pc:sldChg chg="modSp">
        <pc:chgData name="Romana Juhasova" userId="pug63gakqHhUKCblM6dKftwFImXt0SaHY6Q/zF0jifQ=" providerId="None" clId="Web-{29A0F8ED-037B-4284-B91A-C4F9108235F1}" dt="2021-11-22T09:57:17.728" v="52" actId="20577"/>
        <pc:sldMkLst>
          <pc:docMk/>
          <pc:sldMk cId="1606822526" sldId="284"/>
        </pc:sldMkLst>
        <pc:spChg chg="mod">
          <ac:chgData name="Romana Juhasova" userId="pug63gakqHhUKCblM6dKftwFImXt0SaHY6Q/zF0jifQ=" providerId="None" clId="Web-{29A0F8ED-037B-4284-B91A-C4F9108235F1}" dt="2021-11-22T09:57:17.728" v="52" actId="20577"/>
          <ac:spMkLst>
            <pc:docMk/>
            <pc:sldMk cId="1606822526" sldId="284"/>
            <ac:spMk id="2" creationId="{519CE0EB-9064-441E-8E00-1290285670BD}"/>
          </ac:spMkLst>
        </pc:spChg>
      </pc:sldChg>
      <pc:sldChg chg="modSp">
        <pc:chgData name="Romana Juhasova" userId="pug63gakqHhUKCblM6dKftwFImXt0SaHY6Q/zF0jifQ=" providerId="None" clId="Web-{29A0F8ED-037B-4284-B91A-C4F9108235F1}" dt="2021-11-22T09:57:48.183" v="54" actId="20577"/>
        <pc:sldMkLst>
          <pc:docMk/>
          <pc:sldMk cId="430025987" sldId="285"/>
        </pc:sldMkLst>
        <pc:spChg chg="mod">
          <ac:chgData name="Romana Juhasova" userId="pug63gakqHhUKCblM6dKftwFImXt0SaHY6Q/zF0jifQ=" providerId="None" clId="Web-{29A0F8ED-037B-4284-B91A-C4F9108235F1}" dt="2021-11-22T09:57:48.183" v="54" actId="20577"/>
          <ac:spMkLst>
            <pc:docMk/>
            <pc:sldMk cId="430025987" sldId="285"/>
            <ac:spMk id="5" creationId="{1BB7B9C6-9863-41EF-9798-72096D5A70D1}"/>
          </ac:spMkLst>
        </pc:spChg>
      </pc:sldChg>
      <pc:sldChg chg="modSp">
        <pc:chgData name="Romana Juhasova" userId="pug63gakqHhUKCblM6dKftwFImXt0SaHY6Q/zF0jifQ=" providerId="None" clId="Web-{29A0F8ED-037B-4284-B91A-C4F9108235F1}" dt="2021-11-22T10:00:42.286" v="70" actId="14100"/>
        <pc:sldMkLst>
          <pc:docMk/>
          <pc:sldMk cId="1865912142" sldId="286"/>
        </pc:sldMkLst>
        <pc:spChg chg="mod">
          <ac:chgData name="Romana Juhasova" userId="pug63gakqHhUKCblM6dKftwFImXt0SaHY6Q/zF0jifQ=" providerId="None" clId="Web-{29A0F8ED-037B-4284-B91A-C4F9108235F1}" dt="2021-11-22T10:00:12.972" v="66" actId="1076"/>
          <ac:spMkLst>
            <pc:docMk/>
            <pc:sldMk cId="1865912142" sldId="286"/>
            <ac:spMk id="4" creationId="{5879EF30-A081-44CA-8569-E2D12E34BCE9}"/>
          </ac:spMkLst>
        </pc:spChg>
        <pc:spChg chg="mod">
          <ac:chgData name="Romana Juhasova" userId="pug63gakqHhUKCblM6dKftwFImXt0SaHY6Q/zF0jifQ=" providerId="None" clId="Web-{29A0F8ED-037B-4284-B91A-C4F9108235F1}" dt="2021-11-22T10:00:08.456" v="65" actId="1076"/>
          <ac:spMkLst>
            <pc:docMk/>
            <pc:sldMk cId="1865912142" sldId="286"/>
            <ac:spMk id="5" creationId="{564DFD78-254C-4BF5-B22A-F573A6AE529F}"/>
          </ac:spMkLst>
        </pc:spChg>
        <pc:spChg chg="mod">
          <ac:chgData name="Romana Juhasova" userId="pug63gakqHhUKCblM6dKftwFImXt0SaHY6Q/zF0jifQ=" providerId="None" clId="Web-{29A0F8ED-037B-4284-B91A-C4F9108235F1}" dt="2021-11-22T10:00:42.286" v="70" actId="14100"/>
          <ac:spMkLst>
            <pc:docMk/>
            <pc:sldMk cId="1865912142" sldId="286"/>
            <ac:spMk id="8" creationId="{835B3E12-A095-4A22-87A9-2C90CFB04588}"/>
          </ac:spMkLst>
        </pc:spChg>
        <pc:picChg chg="mod">
          <ac:chgData name="Romana Juhasova" userId="pug63gakqHhUKCblM6dKftwFImXt0SaHY6Q/zF0jifQ=" providerId="None" clId="Web-{29A0F8ED-037B-4284-B91A-C4F9108235F1}" dt="2021-11-22T09:59:34.736" v="61" actId="1076"/>
          <ac:picMkLst>
            <pc:docMk/>
            <pc:sldMk cId="1865912142" sldId="286"/>
            <ac:picMk id="11" creationId="{558C15EC-EAAA-4335-9D5D-8600542584B0}"/>
          </ac:picMkLst>
        </pc:picChg>
      </pc:sldChg>
      <pc:sldChg chg="modSp">
        <pc:chgData name="Romana Juhasova" userId="pug63gakqHhUKCblM6dKftwFImXt0SaHY6Q/zF0jifQ=" providerId="None" clId="Web-{29A0F8ED-037B-4284-B91A-C4F9108235F1}" dt="2021-11-22T10:03:43.202" v="82" actId="14100"/>
        <pc:sldMkLst>
          <pc:docMk/>
          <pc:sldMk cId="4204183327" sldId="288"/>
        </pc:sldMkLst>
        <pc:spChg chg="mod">
          <ac:chgData name="Romana Juhasova" userId="pug63gakqHhUKCblM6dKftwFImXt0SaHY6Q/zF0jifQ=" providerId="None" clId="Web-{29A0F8ED-037B-4284-B91A-C4F9108235F1}" dt="2021-11-22T10:02:29.089" v="75" actId="1076"/>
          <ac:spMkLst>
            <pc:docMk/>
            <pc:sldMk cId="4204183327" sldId="288"/>
            <ac:spMk id="3" creationId="{EE80F493-6501-485D-A348-28E38E3CA272}"/>
          </ac:spMkLst>
        </pc:spChg>
        <pc:spChg chg="mod">
          <ac:chgData name="Romana Juhasova" userId="pug63gakqHhUKCblM6dKftwFImXt0SaHY6Q/zF0jifQ=" providerId="None" clId="Web-{29A0F8ED-037B-4284-B91A-C4F9108235F1}" dt="2021-11-22T10:03:19.576" v="79" actId="14100"/>
          <ac:spMkLst>
            <pc:docMk/>
            <pc:sldMk cId="4204183327" sldId="288"/>
            <ac:spMk id="6" creationId="{06A252AF-BDC9-40EF-8407-1EE92A696D97}"/>
          </ac:spMkLst>
        </pc:spChg>
        <pc:spChg chg="mod">
          <ac:chgData name="Romana Juhasova" userId="pug63gakqHhUKCblM6dKftwFImXt0SaHY6Q/zF0jifQ=" providerId="None" clId="Web-{29A0F8ED-037B-4284-B91A-C4F9108235F1}" dt="2021-11-22T10:03:33.623" v="80" actId="1076"/>
          <ac:spMkLst>
            <pc:docMk/>
            <pc:sldMk cId="4204183327" sldId="288"/>
            <ac:spMk id="10" creationId="{6032700C-32CF-47B8-A7F5-F6A8A64704D3}"/>
          </ac:spMkLst>
        </pc:spChg>
        <pc:spChg chg="mod">
          <ac:chgData name="Romana Juhasova" userId="pug63gakqHhUKCblM6dKftwFImXt0SaHY6Q/zF0jifQ=" providerId="None" clId="Web-{29A0F8ED-037B-4284-B91A-C4F9108235F1}" dt="2021-11-22T10:03:43.202" v="82" actId="14100"/>
          <ac:spMkLst>
            <pc:docMk/>
            <pc:sldMk cId="4204183327" sldId="288"/>
            <ac:spMk id="12" creationId="{D4B84DCA-7F53-4006-B9F3-4774A06DAA79}"/>
          </ac:spMkLst>
        </pc:spChg>
      </pc:sldChg>
      <pc:sldChg chg="modSp">
        <pc:chgData name="Romana Juhasova" userId="pug63gakqHhUKCblM6dKftwFImXt0SaHY6Q/zF0jifQ=" providerId="None" clId="Web-{29A0F8ED-037B-4284-B91A-C4F9108235F1}" dt="2021-11-22T09:53:02.652" v="1" actId="14100"/>
        <pc:sldMkLst>
          <pc:docMk/>
          <pc:sldMk cId="675820754" sldId="290"/>
        </pc:sldMkLst>
        <pc:spChg chg="mod">
          <ac:chgData name="Romana Juhasova" userId="pug63gakqHhUKCblM6dKftwFImXt0SaHY6Q/zF0jifQ=" providerId="None" clId="Web-{29A0F8ED-037B-4284-B91A-C4F9108235F1}" dt="2021-11-22T09:52:54.401" v="0" actId="14100"/>
          <ac:spMkLst>
            <pc:docMk/>
            <pc:sldMk cId="675820754" sldId="290"/>
            <ac:spMk id="4" creationId="{4BB2FD7B-0DCE-440F-A2B0-E7CB3A9B373B}"/>
          </ac:spMkLst>
        </pc:spChg>
        <pc:spChg chg="mod">
          <ac:chgData name="Romana Juhasova" userId="pug63gakqHhUKCblM6dKftwFImXt0SaHY6Q/zF0jifQ=" providerId="None" clId="Web-{29A0F8ED-037B-4284-B91A-C4F9108235F1}" dt="2021-11-22T09:53:02.652" v="1" actId="14100"/>
          <ac:spMkLst>
            <pc:docMk/>
            <pc:sldMk cId="675820754" sldId="290"/>
            <ac:spMk id="5" creationId="{5C9BE5C6-AC33-4296-A888-C2334E4D48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1A754-4004-4FE7-B63F-47B964535E95}" type="datetimeFigureOut">
              <a:rPr lang="en-GB" smtClean="0"/>
              <a:t>23/02/2022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FAD9A-D0F1-4AD6-A7C9-3D519A760F4B}" type="slidenum">
              <a:rPr lang="en-GB" smtClean="0"/>
              <a:t>‹#›</a:t>
            </a:fld>
            <a:endParaRPr lang="en-GB"/>
          </a:p>
        </p:txBody>
      </p:sp>
    </p:spTree>
    <p:extLst>
      <p:ext uri="{BB962C8B-B14F-4D97-AF65-F5344CB8AC3E}">
        <p14:creationId xmlns:p14="http://schemas.microsoft.com/office/powerpoint/2010/main" val="90916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1</a:t>
            </a:fld>
            <a:endParaRPr lang="en-GB"/>
          </a:p>
        </p:txBody>
      </p:sp>
    </p:spTree>
    <p:extLst>
      <p:ext uri="{BB962C8B-B14F-4D97-AF65-F5344CB8AC3E}">
        <p14:creationId xmlns:p14="http://schemas.microsoft.com/office/powerpoint/2010/main" val="692002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3</a:t>
            </a:fld>
            <a:endParaRPr lang="en-GB"/>
          </a:p>
        </p:txBody>
      </p:sp>
    </p:spTree>
    <p:extLst>
      <p:ext uri="{BB962C8B-B14F-4D97-AF65-F5344CB8AC3E}">
        <p14:creationId xmlns:p14="http://schemas.microsoft.com/office/powerpoint/2010/main" val="43834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7</a:t>
            </a:fld>
            <a:endParaRPr lang="en-GB"/>
          </a:p>
        </p:txBody>
      </p:sp>
    </p:spTree>
    <p:extLst>
      <p:ext uri="{BB962C8B-B14F-4D97-AF65-F5344CB8AC3E}">
        <p14:creationId xmlns:p14="http://schemas.microsoft.com/office/powerpoint/2010/main" val="312550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9</a:t>
            </a:fld>
            <a:endParaRPr lang="en-GB"/>
          </a:p>
        </p:txBody>
      </p:sp>
    </p:spTree>
    <p:extLst>
      <p:ext uri="{BB962C8B-B14F-4D97-AF65-F5344CB8AC3E}">
        <p14:creationId xmlns:p14="http://schemas.microsoft.com/office/powerpoint/2010/main" val="1917831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13</a:t>
            </a:fld>
            <a:endParaRPr lang="en-GB"/>
          </a:p>
        </p:txBody>
      </p:sp>
    </p:spTree>
    <p:extLst>
      <p:ext uri="{BB962C8B-B14F-4D97-AF65-F5344CB8AC3E}">
        <p14:creationId xmlns:p14="http://schemas.microsoft.com/office/powerpoint/2010/main" val="567608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descr="A picture containing sky, outdoor&#10;&#10;Description automatically generated">
            <a:extLst>
              <a:ext uri="{FF2B5EF4-FFF2-40B4-BE49-F238E27FC236}">
                <a16:creationId xmlns:a16="http://schemas.microsoft.com/office/drawing/2014/main" id="{284BD31E-7FD7-4EC5-9FBB-7228FF0A2C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266947"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1846"/>
            <a:ext cx="12192000" cy="6869846"/>
          </a:xfrm>
          <a:prstGeom prst="rect">
            <a:avLst/>
          </a:prstGeom>
        </p:spPr>
      </p:pic>
    </p:spTree>
    <p:extLst>
      <p:ext uri="{BB962C8B-B14F-4D97-AF65-F5344CB8AC3E}">
        <p14:creationId xmlns:p14="http://schemas.microsoft.com/office/powerpoint/2010/main" val="398126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18587"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endParaRPr lang="en-GB" sz="48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61861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20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77540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11004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6"/>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87867" y="550333"/>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87867" y="1196664"/>
            <a:ext cx="6163733" cy="4201150"/>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a:t>
            </a:r>
            <a:r>
              <a:rPr lang="en-GB" sz="1900">
                <a:solidFill>
                  <a:schemeClr val="bg1"/>
                </a:solidFill>
                <a:latin typeface="Arial" panose="020B0604020202020204" pitchFamily="34" charset="0"/>
                <a:cs typeface="Arial" panose="020B0604020202020204" pitchFamily="34" charset="0"/>
              </a:rPr>
              <a:t>for UNICEF </a:t>
            </a:r>
            <a:r>
              <a:rPr lang="en-GB" sz="1900" dirty="0">
                <a:solidFill>
                  <a:schemeClr val="bg1"/>
                </a:solidFill>
                <a:latin typeface="Arial" panose="020B0604020202020204" pitchFamily="34" charset="0"/>
                <a:cs typeface="Arial" panose="020B0604020202020204" pitchFamily="34" charset="0"/>
              </a:rPr>
              <a:t>(UNICEF UK) that you can access for free.</a:t>
            </a:r>
          </a:p>
          <a:p>
            <a:pPr algn="l"/>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05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67688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35471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ny questions">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555359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object 2">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002468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162065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600"/>
            <a:ext cx="12374926" cy="6958342"/>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342"/>
            <a:ext cx="12374926" cy="6958342"/>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871"/>
            <a:ext cx="12293600" cy="6912613"/>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1600"/>
            <a:ext cx="12377163" cy="6959600"/>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424313" cy="6986112"/>
          </a:xfrm>
          <a:prstGeom prst="rect">
            <a:avLst/>
          </a:prstGeom>
          <a:blipFill>
            <a:blip r:embed="rId4"/>
            <a:stretch>
              <a:fillRect/>
            </a:stretch>
          </a:blipFill>
        </p:spPr>
      </p:pic>
    </p:spTree>
    <p:extLst>
      <p:ext uri="{BB962C8B-B14F-4D97-AF65-F5344CB8AC3E}">
        <p14:creationId xmlns:p14="http://schemas.microsoft.com/office/powerpoint/2010/main" val="99374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6"/>
            <a:ext cx="12192000" cy="6855484"/>
          </a:xfrm>
          <a:prstGeom prst="rect">
            <a:avLst/>
          </a:prstGeom>
          <a:solidFill>
            <a:schemeClr val="bg1"/>
          </a:solidFill>
        </p:spPr>
      </p:pic>
    </p:spTree>
    <p:extLst>
      <p:ext uri="{BB962C8B-B14F-4D97-AF65-F5344CB8AC3E}">
        <p14:creationId xmlns:p14="http://schemas.microsoft.com/office/powerpoint/2010/main" val="91340028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23/02/2022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8" r:id="rId7"/>
    <p:sldLayoutId id="2147483666" r:id="rId8"/>
    <p:sldLayoutId id="2147483659" r:id="rId9"/>
    <p:sldLayoutId id="2147483691" r:id="rId10"/>
    <p:sldLayoutId id="2147483662" r:id="rId11"/>
    <p:sldLayoutId id="2147483663" r:id="rId12"/>
    <p:sldLayoutId id="2147483665" r:id="rId13"/>
    <p:sldLayoutId id="2147483664" r:id="rId14"/>
    <p:sldLayoutId id="2147483656" r:id="rId15"/>
    <p:sldLayoutId id="2147483657" r:id="rId16"/>
    <p:sldLayoutId id="2147483661" r:id="rId17"/>
    <p:sldLayoutId id="2147483671" r:id="rId18"/>
    <p:sldLayoutId id="2147483672" r:id="rId19"/>
    <p:sldLayoutId id="2147483674" r:id="rId20"/>
    <p:sldLayoutId id="2147483673" r:id="rId21"/>
    <p:sldLayoutId id="2147483675" r:id="rId22"/>
    <p:sldLayoutId id="2147483682"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Iy8xRtnoBYA" TargetMode="External"/><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video" Target="https://www.youtube.com/embed/ZpTkjssrL4k?feature=oembed" TargetMode="External"/><Relationship Id="rId5" Type="http://schemas.openxmlformats.org/officeDocument/2006/relationships/image" Target="../media/image29.jpeg"/><Relationship Id="rId4" Type="http://schemas.openxmlformats.org/officeDocument/2006/relationships/hyperlink" Target="https://www.youtube.com/watch?v=ZpTkjssrL4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ww.worldbookday.com/events/"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03A0AA-0B49-41F7-A054-5F9DF321F02D}"/>
              </a:ext>
            </a:extLst>
          </p:cNvPr>
          <p:cNvSpPr txBox="1"/>
          <p:nvPr/>
        </p:nvSpPr>
        <p:spPr>
          <a:xfrm rot="16200000">
            <a:off x="9831694" y="4584239"/>
            <a:ext cx="4007225" cy="261610"/>
          </a:xfrm>
          <a:prstGeom prst="rect">
            <a:avLst/>
          </a:prstGeom>
          <a:noFill/>
        </p:spPr>
        <p:txBody>
          <a:bodyPr wrap="square" rtlCol="0">
            <a:spAutoFit/>
          </a:bodyPr>
          <a:lstStyle/>
          <a:p>
            <a:pPr algn="l"/>
            <a:r>
              <a:rPr lang="en-GB" sz="1100" b="0" i="0" dirty="0">
                <a:solidFill>
                  <a:schemeClr val="bg1"/>
                </a:solidFill>
                <a:effectLst/>
                <a:latin typeface="Arial" panose="020B0604020202020204" pitchFamily="34" charset="0"/>
                <a:cs typeface="Arial" panose="020B0604020202020204" pitchFamily="34" charset="0"/>
              </a:rPr>
              <a:t>UNICEF/ UN0353544</a:t>
            </a:r>
            <a:endParaRPr lang="en-GB"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6472719" y="1944825"/>
            <a:ext cx="5593371" cy="1985159"/>
          </a:xfrm>
          <a:prstGeom prst="rect">
            <a:avLst/>
          </a:prstGeom>
          <a:noFill/>
        </p:spPr>
        <p:txBody>
          <a:bodyPr wrap="square" lIns="91440" tIns="45720" rIns="91440" bIns="45720" rtlCol="0" anchor="t">
            <a:spAutoFit/>
          </a:bodyPr>
          <a:lstStyle/>
          <a:p>
            <a:pPr algn="ctr"/>
            <a:r>
              <a:rPr lang="en-GB" sz="1600" dirty="0">
                <a:effectLst/>
                <a:latin typeface="Arial" panose="020B0604020202020204" pitchFamily="34" charset="0"/>
                <a:ea typeface="Calibri" panose="020F0502020204030204" pitchFamily="34" charset="0"/>
                <a:cs typeface="Arial" panose="020B0604020202020204" pitchFamily="34" charset="0"/>
              </a:rPr>
              <a:t>In recent years, there’s been an increase in books for children and young people with main characters from </a:t>
            </a:r>
            <a:r>
              <a:rPr lang="en-GB" sz="1600" b="1" dirty="0">
                <a:effectLst/>
                <a:latin typeface="Arial" panose="020B0604020202020204" pitchFamily="34" charset="0"/>
                <a:ea typeface="Calibri" panose="020F0502020204030204" pitchFamily="34" charset="0"/>
                <a:cs typeface="Arial" panose="020B0604020202020204" pitchFamily="34" charset="0"/>
              </a:rPr>
              <a:t>diverse backgrounds</a:t>
            </a:r>
            <a:r>
              <a:rPr lang="en-GB" sz="1600" dirty="0">
                <a:effectLst/>
                <a:latin typeface="Arial" panose="020B0604020202020204" pitchFamily="34" charset="0"/>
                <a:ea typeface="Calibri" panose="020F0502020204030204" pitchFamily="34" charset="0"/>
                <a:cs typeface="Arial" panose="020B0604020202020204" pitchFamily="34" charset="0"/>
              </a:rPr>
              <a:t>. For example, “My brother Charlie”, which encourage awareness about disabilities from a young age or “Boy, Everywhere”, about the journey of a 14-year-old refugee boy. Why do you think this is important?</a:t>
            </a:r>
            <a:r>
              <a:rPr lang="en-GB" sz="1600" dirty="0">
                <a:solidFill>
                  <a:srgbClr val="616F73"/>
                </a:solidFill>
                <a:effectLst/>
                <a:latin typeface="Arial" panose="020B0604020202020204" pitchFamily="34" charset="0"/>
                <a:ea typeface="Calibri" panose="020F0502020204030204" pitchFamily="34" charset="0"/>
                <a:cs typeface="Arial" panose="020B0604020202020204" pitchFamily="34" charset="0"/>
              </a:rPr>
              <a:t> </a:t>
            </a:r>
            <a:r>
              <a:rPr lang="en-GB" sz="1600" dirty="0">
                <a:effectLst/>
                <a:latin typeface="Arial" panose="020B0604020202020204" pitchFamily="34" charset="0"/>
                <a:ea typeface="Calibri" panose="020F0502020204030204" pitchFamily="34" charset="0"/>
                <a:cs typeface="Arial" panose="020B0604020202020204" pitchFamily="34" charset="0"/>
              </a:rPr>
              <a:t>Work with your friends to list any other examples you can think of.</a:t>
            </a:r>
          </a:p>
          <a:p>
            <a:pPr algn="ctr"/>
            <a:endParaRPr lang="en-GB" sz="1100"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7671612" y="4406681"/>
            <a:ext cx="4259388" cy="2308324"/>
          </a:xfrm>
          <a:prstGeom prst="rect">
            <a:avLst/>
          </a:prstGeom>
          <a:noFill/>
        </p:spPr>
        <p:txBody>
          <a:bodyPr wrap="square" lIns="91440" tIns="45720" rIns="91440" bIns="45720" rtlCol="0" anchor="t">
            <a:spAutoFit/>
          </a:bodyPr>
          <a:lstStyle/>
          <a:p>
            <a:pPr algn="ctr"/>
            <a:r>
              <a:rPr lang="en-GB" b="0" i="0" dirty="0">
                <a:solidFill>
                  <a:srgbClr val="030303"/>
                </a:solidFill>
                <a:effectLst/>
                <a:latin typeface="Arial" panose="020B0604020202020204" pitchFamily="34" charset="0"/>
              </a:rPr>
              <a:t>Set up a ‘</a:t>
            </a:r>
            <a:r>
              <a:rPr lang="en-GB" b="1" i="0" dirty="0">
                <a:solidFill>
                  <a:srgbClr val="030303"/>
                </a:solidFill>
                <a:effectLst/>
                <a:latin typeface="Arial" panose="020B0604020202020204" pitchFamily="34" charset="0"/>
              </a:rPr>
              <a:t>Reading Ambassadors</a:t>
            </a:r>
            <a:r>
              <a:rPr lang="en-GB" b="0" i="0" dirty="0">
                <a:solidFill>
                  <a:srgbClr val="030303"/>
                </a:solidFill>
                <a:effectLst/>
                <a:latin typeface="Arial" panose="020B0604020202020204" pitchFamily="34" charset="0"/>
              </a:rPr>
              <a:t>’ pupil group within your school. Create an action plan with a focus on the promotion of the reading for pleasure. Build upon the activities started on World Book Day throughout the next school year – </a:t>
            </a:r>
            <a:r>
              <a:rPr lang="en-GB" b="0" i="0" dirty="0">
                <a:solidFill>
                  <a:srgbClr val="030303"/>
                </a:solidFill>
                <a:effectLst/>
                <a:highlight>
                  <a:srgbClr val="00ACE9"/>
                </a:highlight>
                <a:latin typeface="Arial" panose="020B0604020202020204" pitchFamily="34" charset="0"/>
              </a:rPr>
              <a:t>Can you link rights into your ideas</a:t>
            </a:r>
            <a:r>
              <a:rPr lang="en-GB" b="0" i="0" dirty="0">
                <a:solidFill>
                  <a:srgbClr val="030303"/>
                </a:solidFill>
                <a:effectLst/>
                <a:latin typeface="Arial" panose="020B0604020202020204" pitchFamily="34" charset="0"/>
              </a:rPr>
              <a:t>? </a:t>
            </a:r>
            <a:endParaRPr lang="en-GB" sz="1200" dirty="0">
              <a:latin typeface="Arial" panose="020B0604020202020204" pitchFamily="34" charset="0"/>
              <a:ea typeface="+mn-lt"/>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261000" y="1886178"/>
            <a:ext cx="4304763" cy="2031325"/>
          </a:xfrm>
          <a:prstGeom prst="rect">
            <a:avLst/>
          </a:prstGeom>
          <a:noFill/>
        </p:spPr>
        <p:txBody>
          <a:bodyPr wrap="square" lIns="91440" tIns="45720" rIns="91440" bIns="45720" rtlCol="0" anchor="t">
            <a:spAutoFit/>
          </a:bodyPr>
          <a:lstStyle/>
          <a:p>
            <a:pPr algn="ctr"/>
            <a:r>
              <a:rPr lang="en-GB" b="0" i="0" dirty="0">
                <a:solidFill>
                  <a:srgbClr val="000000"/>
                </a:solidFill>
                <a:effectLst/>
                <a:latin typeface="Arial" panose="020B0604020202020204" pitchFamily="34" charset="0"/>
                <a:cs typeface="Arial" panose="020B0604020202020204" pitchFamily="34" charset="0"/>
              </a:rPr>
              <a:t>Create a ‘</a:t>
            </a:r>
            <a:r>
              <a:rPr lang="en-GB" b="1" i="0" dirty="0">
                <a:solidFill>
                  <a:srgbClr val="000000"/>
                </a:solidFill>
                <a:effectLst/>
                <a:latin typeface="Arial" panose="020B0604020202020204" pitchFamily="34" charset="0"/>
                <a:cs typeface="Arial" panose="020B0604020202020204" pitchFamily="34" charset="0"/>
              </a:rPr>
              <a:t>Book Swap</a:t>
            </a:r>
            <a:r>
              <a:rPr lang="en-GB" b="0" i="0" dirty="0">
                <a:solidFill>
                  <a:srgbClr val="000000"/>
                </a:solidFill>
                <a:effectLst/>
                <a:latin typeface="Arial" panose="020B0604020202020204" pitchFamily="34" charset="0"/>
                <a:cs typeface="Arial" panose="020B0604020202020204" pitchFamily="34" charset="0"/>
              </a:rPr>
              <a:t>’ somewhere in your school. Bring in a book from home that you would like to donate and leave it with a short review. Encourage your peers to do the same. Create posters to put up around the school to advertise the scheme.</a:t>
            </a: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371169" y="4822179"/>
            <a:ext cx="6643977" cy="1477328"/>
          </a:xfrm>
          <a:prstGeom prst="rect">
            <a:avLst/>
          </a:prstGeom>
          <a:noFill/>
        </p:spPr>
        <p:txBody>
          <a:bodyPr wrap="square" lIns="91440" tIns="45720" rIns="91440" bIns="45720" rtlCol="0" anchor="t">
            <a:spAutoFit/>
          </a:bodyPr>
          <a:lstStyle/>
          <a:p>
            <a:pPr algn="ctr" rtl="0" fontAlgn="base"/>
            <a:r>
              <a:rPr lang="en-GB" b="0" i="0" dirty="0">
                <a:solidFill>
                  <a:srgbClr val="000000"/>
                </a:solidFill>
                <a:effectLst/>
                <a:latin typeface="Arial" panose="020B0604020202020204" pitchFamily="34" charset="0"/>
              </a:rPr>
              <a:t>Explore how World Book Day links to </a:t>
            </a:r>
            <a:r>
              <a:rPr lang="en-GB" b="1" i="0" dirty="0">
                <a:solidFill>
                  <a:srgbClr val="000000"/>
                </a:solidFill>
                <a:effectLst/>
                <a:latin typeface="Arial" panose="020B0604020202020204" pitchFamily="34" charset="0"/>
              </a:rPr>
              <a:t>Articles 17 and 29</a:t>
            </a:r>
            <a:r>
              <a:rPr lang="en-GB" b="0" i="0" dirty="0">
                <a:solidFill>
                  <a:srgbClr val="000000"/>
                </a:solidFill>
                <a:effectLst/>
                <a:latin typeface="Arial" panose="020B0604020202020204" pitchFamily="34" charset="0"/>
              </a:rPr>
              <a:t>. Have you ever been consulted about the textbooks used in school? Which textbooks and resources set out information most clearly and are best at supporting your learning? Work on this with your friends and discuss your conclusions with subject leaders.</a:t>
            </a:r>
            <a:endParaRPr lang="en-GB" b="0" i="0" dirty="0">
              <a:effectLst/>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368E4D9B-CC00-49AA-B3C5-FE858B05C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776" y="1829409"/>
            <a:ext cx="1387011" cy="2144862"/>
          </a:xfrm>
          <a:prstGeom prst="rect">
            <a:avLst/>
          </a:prstGeom>
        </p:spPr>
      </p:pic>
    </p:spTree>
    <p:extLst>
      <p:ext uri="{BB962C8B-B14F-4D97-AF65-F5344CB8AC3E}">
        <p14:creationId xmlns:p14="http://schemas.microsoft.com/office/powerpoint/2010/main" val="420418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52540"/>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C94CE389-9D11-47DF-9821-9F9A7B430BA2}"/>
              </a:ext>
            </a:extLst>
          </p:cNvPr>
          <p:cNvSpPr txBox="1"/>
          <p:nvPr/>
        </p:nvSpPr>
        <p:spPr>
          <a:xfrm>
            <a:off x="6955604" y="1570968"/>
            <a:ext cx="4989573" cy="3986219"/>
          </a:xfrm>
          <a:prstGeom prst="rect">
            <a:avLst/>
          </a:prstGeom>
          <a:noFill/>
        </p:spPr>
        <p:txBody>
          <a:bodyPr wrap="square" lIns="91440" tIns="45720" rIns="91440" bIns="45720" rtlCol="0" anchor="t">
            <a:spAutoFit/>
          </a:bodyPr>
          <a:lstStyle/>
          <a:p>
            <a:pPr algn="r" rtl="0" fontAlgn="base"/>
            <a:r>
              <a:rPr lang="en-GB" sz="1400" b="0" i="0" dirty="0">
                <a:solidFill>
                  <a:schemeClr val="bg1"/>
                </a:solidFill>
                <a:effectLst/>
                <a:latin typeface="Arial" panose="020B0604020202020204" pitchFamily="34" charset="0"/>
                <a:cs typeface="Arial" panose="020B0604020202020204" pitchFamily="34" charset="0"/>
              </a:rPr>
              <a:t>Find somewhere quiet and allow yourself a few minutes to think about the below.</a:t>
            </a:r>
          </a:p>
          <a:p>
            <a:pPr algn="r" rtl="0" fontAlgn="base"/>
            <a:r>
              <a:rPr lang="en-GB" sz="1400" b="0" i="0" dirty="0">
                <a:solidFill>
                  <a:schemeClr val="bg1"/>
                </a:solidFill>
                <a:effectLst/>
                <a:latin typeface="Arial" panose="020B0604020202020204" pitchFamily="34" charset="0"/>
                <a:cs typeface="Arial" panose="020B0604020202020204" pitchFamily="34" charset="0"/>
              </a:rPr>
              <a:t> </a:t>
            </a:r>
          </a:p>
          <a:p>
            <a:pPr algn="r" rtl="0" fontAlgn="base"/>
            <a:r>
              <a:rPr lang="en-GB" sz="1600" b="1" i="0" dirty="0">
                <a:solidFill>
                  <a:schemeClr val="bg1"/>
                </a:solidFill>
                <a:effectLst/>
                <a:latin typeface="Arial" panose="020B0604020202020204" pitchFamily="34" charset="0"/>
                <a:cs typeface="Arial" panose="020B0604020202020204" pitchFamily="34" charset="0"/>
              </a:rPr>
              <a:t> It has been said that “</a:t>
            </a:r>
            <a:r>
              <a:rPr lang="en-GB" sz="1600" b="1" i="0" dirty="0">
                <a:solidFill>
                  <a:srgbClr val="FFFF00"/>
                </a:solidFill>
                <a:effectLst/>
                <a:latin typeface="Arial" panose="020B0604020202020204" pitchFamily="34" charset="0"/>
                <a:cs typeface="Arial" panose="020B0604020202020204" pitchFamily="34" charset="0"/>
              </a:rPr>
              <a:t>we don’t need books anymore because we have the internet</a:t>
            </a:r>
            <a:r>
              <a:rPr lang="en-GB" sz="1600" b="1" i="0" dirty="0">
                <a:solidFill>
                  <a:schemeClr val="bg1"/>
                </a:solidFill>
                <a:effectLst/>
                <a:latin typeface="Arial" panose="020B0604020202020204" pitchFamily="34" charset="0"/>
                <a:cs typeface="Arial" panose="020B0604020202020204" pitchFamily="34" charset="0"/>
              </a:rPr>
              <a:t>”.</a:t>
            </a:r>
          </a:p>
          <a:p>
            <a:pPr algn="r" rtl="0" fontAlgn="base"/>
            <a:endParaRPr lang="en-GB" sz="1400" b="0" i="0" dirty="0">
              <a:solidFill>
                <a:schemeClr val="bg1"/>
              </a:solidFill>
              <a:effectLst/>
              <a:latin typeface="Arial" panose="020B0604020202020204" pitchFamily="34" charset="0"/>
              <a:cs typeface="Arial" panose="020B0604020202020204" pitchFamily="34" charset="0"/>
            </a:endParaRPr>
          </a:p>
          <a:p>
            <a:pPr marL="285750" indent="-285750" algn="r" rtl="0" fontAlgn="base">
              <a:lnSpc>
                <a:spcPct val="150000"/>
              </a:lnSpc>
              <a:buFont typeface="Arial" panose="020B0604020202020204" pitchFamily="34" charset="0"/>
              <a:buChar char="•"/>
            </a:pPr>
            <a:r>
              <a:rPr lang="en-GB" sz="1600" b="0" i="0" dirty="0">
                <a:solidFill>
                  <a:schemeClr val="bg1"/>
                </a:solidFill>
                <a:effectLst/>
                <a:latin typeface="Arial" panose="020B0604020202020204" pitchFamily="34" charset="0"/>
                <a:cs typeface="Arial" panose="020B0604020202020204" pitchFamily="34" charset="0"/>
              </a:rPr>
              <a:t>Do you agree with the statement?</a:t>
            </a:r>
            <a:endParaRPr lang="en-GB" sz="1600" dirty="0">
              <a:solidFill>
                <a:schemeClr val="bg1"/>
              </a:solidFill>
              <a:latin typeface="Arial" panose="020B0604020202020204" pitchFamily="34" charset="0"/>
              <a:cs typeface="Arial" panose="020B0604020202020204" pitchFamily="34" charset="0"/>
            </a:endParaRPr>
          </a:p>
          <a:p>
            <a:pPr marL="285750" indent="-285750" algn="r" rtl="0" fontAlgn="base">
              <a:lnSpc>
                <a:spcPct val="150000"/>
              </a:lnSpc>
              <a:buFont typeface="Arial" panose="020B0604020202020204" pitchFamily="34" charset="0"/>
              <a:buChar char="•"/>
            </a:pPr>
            <a:r>
              <a:rPr lang="en-GB" sz="1600" b="0" i="0" dirty="0">
                <a:solidFill>
                  <a:schemeClr val="bg1"/>
                </a:solidFill>
                <a:effectLst/>
                <a:latin typeface="Arial" panose="020B0604020202020204" pitchFamily="34" charset="0"/>
                <a:cs typeface="Arial" panose="020B0604020202020204" pitchFamily="34" charset="0"/>
              </a:rPr>
              <a:t>Do books matter to you?</a:t>
            </a:r>
          </a:p>
          <a:p>
            <a:pPr marL="285750" indent="-285750" algn="r" rtl="0" fontAlgn="base">
              <a:lnSpc>
                <a:spcPct val="150000"/>
              </a:lnSpc>
              <a:buFont typeface="Arial" panose="020B0604020202020204" pitchFamily="34" charset="0"/>
              <a:buChar char="•"/>
            </a:pPr>
            <a:r>
              <a:rPr lang="en-GB" sz="1600" b="0" i="0" dirty="0">
                <a:solidFill>
                  <a:schemeClr val="bg1"/>
                </a:solidFill>
                <a:effectLst/>
                <a:latin typeface="Arial" panose="020B0604020202020204" pitchFamily="34" charset="0"/>
                <a:cs typeface="Arial" panose="020B0604020202020204" pitchFamily="34" charset="0"/>
              </a:rPr>
              <a:t>If you could keep only one book from all that you have read, which would it be? What made you choose that one?</a:t>
            </a:r>
          </a:p>
          <a:p>
            <a:pPr marL="285750" indent="-285750" algn="r" rtl="0" fontAlgn="base">
              <a:lnSpc>
                <a:spcPct val="150000"/>
              </a:lnSpc>
              <a:buFont typeface="Arial" panose="020B0604020202020204" pitchFamily="34" charset="0"/>
              <a:buChar char="•"/>
            </a:pPr>
            <a:r>
              <a:rPr lang="en-GB" sz="1600" b="0" i="0" dirty="0">
                <a:solidFill>
                  <a:schemeClr val="bg1"/>
                </a:solidFill>
                <a:effectLst/>
                <a:latin typeface="Arial" panose="020B0604020202020204" pitchFamily="34" charset="0"/>
                <a:cs typeface="Arial" panose="020B0604020202020204" pitchFamily="34" charset="0"/>
              </a:rPr>
              <a:t>Who would you like to tell about this special book?</a:t>
            </a:r>
            <a:endParaRPr lang="en-GB" sz="1400" b="0" i="0" dirty="0">
              <a:solidFill>
                <a:schemeClr val="bg1"/>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76222DC-A756-4484-97B2-38557F8F6EE2}"/>
              </a:ext>
            </a:extLst>
          </p:cNvPr>
          <p:cNvSpPr txBox="1"/>
          <p:nvPr/>
        </p:nvSpPr>
        <p:spPr>
          <a:xfrm>
            <a:off x="246823" y="5426382"/>
            <a:ext cx="3245767" cy="261610"/>
          </a:xfrm>
          <a:prstGeom prst="rect">
            <a:avLst/>
          </a:prstGeom>
          <a:noFill/>
        </p:spPr>
        <p:txBody>
          <a:bodyPr wrap="square" rtlCol="0">
            <a:spAutoFit/>
          </a:bodyPr>
          <a:lstStyle/>
          <a:p>
            <a:pPr algn="l"/>
            <a:r>
              <a:rPr lang="en-GB" sz="1100" dirty="0">
                <a:latin typeface="Arial" panose="020B0604020202020204" pitchFamily="34" charset="0"/>
                <a:cs typeface="Arial" panose="020B0604020202020204" pitchFamily="34" charset="0"/>
              </a:rPr>
              <a:t>UNICEF/UNI331934</a:t>
            </a:r>
          </a:p>
        </p:txBody>
      </p:sp>
      <p:pic>
        <p:nvPicPr>
          <p:cNvPr id="6" name="Picture 5" descr="A picture containing text, person&#10;&#10;Description automatically generated">
            <a:extLst>
              <a:ext uri="{FF2B5EF4-FFF2-40B4-BE49-F238E27FC236}">
                <a16:creationId xmlns:a16="http://schemas.microsoft.com/office/drawing/2014/main" id="{D82476E9-66B4-48B2-84A5-A0A63C019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23" y="1570968"/>
            <a:ext cx="5636184" cy="3757456"/>
          </a:xfrm>
          <a:prstGeom prst="rect">
            <a:avLst/>
          </a:prstGeom>
        </p:spPr>
      </p:pic>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1235C51-9AF3-4F1A-BC5B-2F06F1F3DA8E}"/>
              </a:ext>
            </a:extLst>
          </p:cNvPr>
          <p:cNvPicPr>
            <a:picLocks noChangeAspect="1"/>
          </p:cNvPicPr>
          <p:nvPr/>
        </p:nvPicPr>
        <p:blipFill rotWithShape="1">
          <a:blip r:embed="rId2">
            <a:extLst>
              <a:ext uri="{28A0092B-C50C-407E-A947-70E740481C1C}">
                <a14:useLocalDpi xmlns:a14="http://schemas.microsoft.com/office/drawing/2010/main" val="0"/>
              </a:ext>
            </a:extLst>
          </a:blip>
          <a:srcRect l="20163" t="22610" r="17133" b="24126"/>
          <a:stretch/>
        </p:blipFill>
        <p:spPr>
          <a:xfrm>
            <a:off x="842883" y="1929250"/>
            <a:ext cx="4823012" cy="4096871"/>
          </a:xfrm>
          <a:prstGeom prst="rect">
            <a:avLst/>
          </a:prstGeom>
        </p:spPr>
      </p:pic>
      <p:sp>
        <p:nvSpPr>
          <p:cNvPr id="4" name="TextBox 3">
            <a:extLst>
              <a:ext uri="{FF2B5EF4-FFF2-40B4-BE49-F238E27FC236}">
                <a16:creationId xmlns:a16="http://schemas.microsoft.com/office/drawing/2014/main" id="{91E6BAD0-FD42-455E-8253-9B829FA4B167}"/>
              </a:ext>
            </a:extLst>
          </p:cNvPr>
          <p:cNvSpPr txBox="1"/>
          <p:nvPr/>
        </p:nvSpPr>
        <p:spPr>
          <a:xfrm>
            <a:off x="7261612" y="2311044"/>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5" name="TextBox 4">
            <a:extLst>
              <a:ext uri="{FF2B5EF4-FFF2-40B4-BE49-F238E27FC236}">
                <a16:creationId xmlns:a16="http://schemas.microsoft.com/office/drawing/2014/main" id="{B443FE14-3AF9-487D-91F2-A60B00559D6F}"/>
              </a:ext>
            </a:extLst>
          </p:cNvPr>
          <p:cNvSpPr txBox="1"/>
          <p:nvPr/>
        </p:nvSpPr>
        <p:spPr>
          <a:xfrm>
            <a:off x="5665895" y="1665585"/>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6" name="Rectangle 5">
            <a:hlinkClick r:id="rId3"/>
            <a:extLst>
              <a:ext uri="{FF2B5EF4-FFF2-40B4-BE49-F238E27FC236}">
                <a16:creationId xmlns:a16="http://schemas.microsoft.com/office/drawing/2014/main" id="{3CC8E50E-F823-4370-8193-17DED4EBBAF6}"/>
              </a:ext>
            </a:extLst>
          </p:cNvPr>
          <p:cNvSpPr/>
          <p:nvPr/>
        </p:nvSpPr>
        <p:spPr>
          <a:xfrm>
            <a:off x="9924130" y="4006518"/>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sp>
        <p:nvSpPr>
          <p:cNvPr id="7" name="TextBox 6">
            <a:extLst>
              <a:ext uri="{FF2B5EF4-FFF2-40B4-BE49-F238E27FC236}">
                <a16:creationId xmlns:a16="http://schemas.microsoft.com/office/drawing/2014/main" id="{6391A449-EAA6-4116-AE34-34BADE298E62}"/>
              </a:ext>
            </a:extLst>
          </p:cNvPr>
          <p:cNvSpPr txBox="1"/>
          <p:nvPr/>
        </p:nvSpPr>
        <p:spPr>
          <a:xfrm>
            <a:off x="143234" y="334971"/>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Tree>
    <p:extLst>
      <p:ext uri="{BB962C8B-B14F-4D97-AF65-F5344CB8AC3E}">
        <p14:creationId xmlns:p14="http://schemas.microsoft.com/office/powerpoint/2010/main" val="1894811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3F71F5-C146-4D94-8C68-1FB807DD7B68}"/>
              </a:ext>
            </a:extLst>
          </p:cNvPr>
          <p:cNvSpPr txBox="1"/>
          <p:nvPr/>
        </p:nvSpPr>
        <p:spPr>
          <a:xfrm>
            <a:off x="7135905" y="864312"/>
            <a:ext cx="4831978" cy="338554"/>
          </a:xfrm>
          <a:prstGeom prst="rect">
            <a:avLst/>
          </a:prstGeom>
          <a:noFill/>
        </p:spPr>
        <p:txBody>
          <a:bodyPr wrap="square" lIns="91440" tIns="45720" rIns="91440" bIns="45720" rtlCol="0" anchor="t">
            <a:spAutoFit/>
          </a:bodyPr>
          <a:lstStyle/>
          <a:p>
            <a:r>
              <a:rPr lang="en-GB" sz="1600" b="1" dirty="0">
                <a:latin typeface="Arial"/>
                <a:cs typeface="Arial"/>
              </a:rPr>
              <a:t>Slide 3 – Introducing World Book Day</a:t>
            </a:r>
            <a:endParaRPr lang="en-GB"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D8B540-D20A-4B8B-8A30-DD220FFCB254}"/>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the articles</a:t>
            </a:r>
          </a:p>
        </p:txBody>
      </p:sp>
      <p:sp>
        <p:nvSpPr>
          <p:cNvPr id="4" name="TextBox 3">
            <a:extLst>
              <a:ext uri="{FF2B5EF4-FFF2-40B4-BE49-F238E27FC236}">
                <a16:creationId xmlns:a16="http://schemas.microsoft.com/office/drawing/2014/main" id="{4BB2FD7B-0DCE-440F-A2B0-E7CB3A9B373B}"/>
              </a:ext>
            </a:extLst>
          </p:cNvPr>
          <p:cNvSpPr txBox="1"/>
          <p:nvPr/>
        </p:nvSpPr>
        <p:spPr>
          <a:xfrm>
            <a:off x="7394100" y="2419626"/>
            <a:ext cx="4444253" cy="338554"/>
          </a:xfrm>
          <a:prstGeom prst="rect">
            <a:avLst/>
          </a:prstGeom>
          <a:noFill/>
        </p:spPr>
        <p:txBody>
          <a:bodyPr wrap="square" lIns="91440" tIns="45720" rIns="91440" bIns="45720" rtlCol="0" anchor="t">
            <a:spAutoFit/>
          </a:bodyPr>
          <a:lstStyle/>
          <a:p>
            <a:pPr algn="r"/>
            <a:r>
              <a:rPr lang="en-GB" sz="1600" b="1" dirty="0">
                <a:latin typeface="Arial"/>
                <a:cs typeface="Arial"/>
              </a:rPr>
              <a:t>Slide 5 – Exploring World Book Day</a:t>
            </a:r>
            <a:endParaRPr lang="en-GB" sz="1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C9BE5C6-AC33-4296-A888-C2334E4D4807}"/>
              </a:ext>
            </a:extLst>
          </p:cNvPr>
          <p:cNvSpPr txBox="1"/>
          <p:nvPr/>
        </p:nvSpPr>
        <p:spPr>
          <a:xfrm>
            <a:off x="7478143" y="3316724"/>
            <a:ext cx="4276165" cy="584775"/>
          </a:xfrm>
          <a:prstGeom prst="rect">
            <a:avLst/>
          </a:prstGeom>
          <a:noFill/>
        </p:spPr>
        <p:txBody>
          <a:bodyPr wrap="square" lIns="91440" tIns="45720" rIns="91440" bIns="45720" rtlCol="0" anchor="t">
            <a:spAutoFit/>
          </a:bodyPr>
          <a:lstStyle/>
          <a:p>
            <a:pPr algn="r"/>
            <a:r>
              <a:rPr lang="en-GB" sz="1600" b="1" dirty="0">
                <a:latin typeface="Arial"/>
                <a:cs typeface="Arial"/>
              </a:rPr>
              <a:t>Slide 6 – Exploring World Book Day answers</a:t>
            </a:r>
            <a:endParaRPr lang="en-GB" sz="1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E461CD3-E37F-4A0D-AB11-CFC71B05E08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0D99A1D4-B610-41CD-9E56-DAC1EEAC83A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3450B825-14B3-4B2B-B23F-DC49BA55C7CF}"/>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67582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121186" y="373284"/>
            <a:ext cx="10922730" cy="584775"/>
          </a:xfrm>
          <a:prstGeom prst="rect">
            <a:avLst/>
          </a:prstGeom>
          <a:noFill/>
        </p:spPr>
        <p:txBody>
          <a:bodyPr wrap="square" lIns="91440" tIns="45720" rIns="91440" bIns="45720" rtlCol="0" anchor="t">
            <a:spAutoFit/>
          </a:bodyPr>
          <a:lstStyle/>
          <a:p>
            <a:r>
              <a:rPr lang="en-GB" sz="3200" dirty="0">
                <a:solidFill>
                  <a:schemeClr val="bg1"/>
                </a:solidFill>
                <a:latin typeface="Univers Next Pro Condensed"/>
              </a:rPr>
              <a:t>INTRODUCING WORLD BOOK DAY</a:t>
            </a:r>
            <a:endParaRPr lang="en-GB" sz="3200" dirty="0">
              <a:solidFill>
                <a:schemeClr val="bg1"/>
              </a:solidFill>
              <a:latin typeface="Univers Next Pro Condensed" panose="020B0906030202020203" pitchFamily="34" charset="0"/>
            </a:endParaRPr>
          </a:p>
        </p:txBody>
      </p:sp>
      <p:sp>
        <p:nvSpPr>
          <p:cNvPr id="4" name="TextBox 3">
            <a:extLst>
              <a:ext uri="{FF2B5EF4-FFF2-40B4-BE49-F238E27FC236}">
                <a16:creationId xmlns:a16="http://schemas.microsoft.com/office/drawing/2014/main" id="{912E3953-F276-4DEC-93F8-DD02F352CBC3}"/>
              </a:ext>
            </a:extLst>
          </p:cNvPr>
          <p:cNvSpPr txBox="1"/>
          <p:nvPr/>
        </p:nvSpPr>
        <p:spPr>
          <a:xfrm>
            <a:off x="462337" y="1590028"/>
            <a:ext cx="6604674" cy="338554"/>
          </a:xfrm>
          <a:prstGeom prst="rect">
            <a:avLst/>
          </a:prstGeom>
          <a:noFill/>
        </p:spPr>
        <p:txBody>
          <a:bodyPr wrap="square" lIns="91440" tIns="45720" rIns="91440" bIns="45720" rtlCol="0" anchor="t">
            <a:spAutoFit/>
          </a:bodyPr>
          <a:lstStyle/>
          <a:p>
            <a:r>
              <a:rPr lang="en-GB" sz="1600" dirty="0">
                <a:solidFill>
                  <a:srgbClr val="262626"/>
                </a:solidFill>
                <a:effectLst/>
                <a:latin typeface="Arial" panose="020B0604020202020204" pitchFamily="34" charset="0"/>
                <a:cs typeface="Arial" panose="020B0604020202020204" pitchFamily="34" charset="0"/>
              </a:rPr>
              <a:t>Stuart Whiffin</a:t>
            </a:r>
            <a:r>
              <a:rPr lang="en-GB" sz="1600" dirty="0">
                <a:latin typeface="Arial" panose="020B0604020202020204" pitchFamily="34" charset="0"/>
                <a:cs typeface="Arial" panose="020B0604020202020204" pitchFamily="34" charset="0"/>
              </a:rPr>
              <a:t>, RRSA Professional Adviser, introduces World Book Day</a:t>
            </a:r>
            <a:endParaRPr lang="en-US" sz="1600" dirty="0">
              <a:latin typeface="Arial" panose="020B0604020202020204" pitchFamily="34" charset="0"/>
              <a:cs typeface="Arial" panose="020B0604020202020204" pitchFamily="34" charset="0"/>
            </a:endParaRP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lIns="91440" tIns="45720" rIns="91440" bIns="45720" rtlCol="0" anchor="t">
            <a:spAutoFit/>
          </a:bodyPr>
          <a:lstStyle/>
          <a:p>
            <a:pPr algn="l"/>
            <a:r>
              <a:rPr lang="en-GB" sz="1400" dirty="0">
                <a:latin typeface="Arial"/>
                <a:cs typeface="Arial"/>
              </a:rPr>
              <a:t>Click </a:t>
            </a:r>
            <a:r>
              <a:rPr lang="en-GB" sz="1400" dirty="0">
                <a:latin typeface="Arial"/>
                <a:cs typeface="Arial"/>
                <a:hlinkClick r:id="rId6"/>
              </a:rPr>
              <a:t>here</a:t>
            </a:r>
            <a:r>
              <a:rPr lang="en-GB" sz="1400" dirty="0">
                <a:latin typeface="Arial"/>
                <a:cs typeface="Arial"/>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138930" y="1145692"/>
            <a:ext cx="5053070" cy="4047262"/>
          </a:xfrm>
          <a:prstGeom prst="rect">
            <a:avLst/>
          </a:prstGeom>
          <a:noFill/>
        </p:spPr>
        <p:txBody>
          <a:bodyPr wrap="square" lIns="91440" tIns="45720" rIns="91440" bIns="45720" rtlCol="0" anchor="t">
            <a:spAutoFit/>
          </a:bodyPr>
          <a:lstStyle/>
          <a:p>
            <a:pPr algn="r" rtl="0" fontAlgn="base"/>
            <a:r>
              <a:rPr lang="en-GB" b="1" i="0" dirty="0">
                <a:solidFill>
                  <a:schemeClr val="bg1"/>
                </a:solidFill>
                <a:effectLst/>
                <a:latin typeface="Arial" panose="020B0604020202020204" pitchFamily="34" charset="0"/>
                <a:cs typeface="Arial" panose="020B0604020202020204" pitchFamily="34" charset="0"/>
              </a:rPr>
              <a:t>World Book Day</a:t>
            </a:r>
          </a:p>
          <a:p>
            <a:pPr algn="r" rtl="0" fontAlgn="base"/>
            <a:endParaRPr lang="en-GB" sz="1400" dirty="0">
              <a:solidFill>
                <a:schemeClr val="bg1"/>
              </a:solidFill>
              <a:latin typeface="Arial" panose="020B0604020202020204" pitchFamily="34" charset="0"/>
              <a:cs typeface="Arial" panose="020B0604020202020204" pitchFamily="34" charset="0"/>
            </a:endParaRPr>
          </a:p>
          <a:p>
            <a:pPr algn="r" rtl="0" fontAlgn="base"/>
            <a:r>
              <a:rPr lang="en-GB" sz="1500" i="0" dirty="0">
                <a:solidFill>
                  <a:schemeClr val="bg1"/>
                </a:solidFill>
                <a:effectLst/>
                <a:latin typeface="Arial" panose="020B0604020202020204" pitchFamily="34" charset="0"/>
                <a:cs typeface="Arial" panose="020B0604020202020204" pitchFamily="34" charset="0"/>
              </a:rPr>
              <a:t>The </a:t>
            </a:r>
            <a:r>
              <a:rPr lang="en-GB" sz="1500" i="0" dirty="0">
                <a:solidFill>
                  <a:srgbClr val="FFFF00"/>
                </a:solidFill>
                <a:effectLst/>
                <a:latin typeface="Arial" panose="020B0604020202020204" pitchFamily="34" charset="0"/>
                <a:cs typeface="Arial" panose="020B0604020202020204" pitchFamily="34" charset="0"/>
              </a:rPr>
              <a:t>3rd of March 2022 </a:t>
            </a:r>
            <a:r>
              <a:rPr lang="en-GB" sz="1500" i="0" dirty="0">
                <a:solidFill>
                  <a:schemeClr val="bg1"/>
                </a:solidFill>
                <a:effectLst/>
                <a:latin typeface="Arial" panose="020B0604020202020204" pitchFamily="34" charset="0"/>
                <a:cs typeface="Arial" panose="020B0604020202020204" pitchFamily="34" charset="0"/>
              </a:rPr>
              <a:t>is the 25th anniversary of World Book Day.  </a:t>
            </a:r>
          </a:p>
          <a:p>
            <a:pPr algn="r" rtl="0" fontAlgn="base"/>
            <a:endParaRPr lang="en-GB" sz="1500" i="0" dirty="0">
              <a:solidFill>
                <a:schemeClr val="bg1"/>
              </a:solidFill>
              <a:effectLst/>
              <a:latin typeface="Arial" panose="020B0604020202020204" pitchFamily="34" charset="0"/>
              <a:cs typeface="Arial" panose="020B0604020202020204" pitchFamily="34" charset="0"/>
            </a:endParaRPr>
          </a:p>
          <a:p>
            <a:pPr algn="r" rtl="0" fontAlgn="base"/>
            <a:r>
              <a:rPr lang="en-GB" sz="1500" i="0" dirty="0">
                <a:solidFill>
                  <a:schemeClr val="bg1"/>
                </a:solidFill>
                <a:effectLst/>
                <a:latin typeface="Arial" panose="020B0604020202020204" pitchFamily="34" charset="0"/>
                <a:cs typeface="Arial" panose="020B0604020202020204" pitchFamily="34" charset="0"/>
              </a:rPr>
              <a:t>World Book Day was created by UNESCO on 23rd April 1995 as a worldwide celebration of books and reading. </a:t>
            </a:r>
            <a:r>
              <a:rPr lang="en-GB" sz="1500" b="0" i="0" dirty="0">
                <a:solidFill>
                  <a:schemeClr val="bg1"/>
                </a:solidFill>
                <a:effectLst/>
                <a:latin typeface="Arial" panose="020B0604020202020204" pitchFamily="34" charset="0"/>
                <a:cs typeface="Arial" panose="020B0604020202020204" pitchFamily="34" charset="0"/>
              </a:rPr>
              <a:t>It is celebrated all over the world on </a:t>
            </a:r>
            <a:r>
              <a:rPr lang="en-GB" sz="1500" i="0" dirty="0">
                <a:solidFill>
                  <a:schemeClr val="bg1"/>
                </a:solidFill>
                <a:effectLst/>
                <a:latin typeface="Arial" panose="020B0604020202020204" pitchFamily="34" charset="0"/>
                <a:cs typeface="Arial" panose="020B0604020202020204" pitchFamily="34" charset="0"/>
              </a:rPr>
              <a:t>23rd April </a:t>
            </a:r>
            <a:r>
              <a:rPr lang="en-GB" sz="1500" b="0" i="0" dirty="0">
                <a:solidFill>
                  <a:schemeClr val="bg1"/>
                </a:solidFill>
                <a:effectLst/>
                <a:latin typeface="Arial" panose="020B0604020202020204" pitchFamily="34" charset="0"/>
                <a:cs typeface="Arial" panose="020B0604020202020204" pitchFamily="34" charset="0"/>
              </a:rPr>
              <a:t>but in the UK it always runs on the first Thursday in March.</a:t>
            </a:r>
            <a:r>
              <a:rPr lang="en-GB" sz="1500" i="0" dirty="0">
                <a:solidFill>
                  <a:schemeClr val="bg1"/>
                </a:solidFill>
                <a:effectLst/>
                <a:latin typeface="Arial" panose="020B0604020202020204" pitchFamily="34" charset="0"/>
                <a:cs typeface="Arial" panose="020B0604020202020204" pitchFamily="34" charset="0"/>
              </a:rPr>
              <a:t> It is marked in over 100 countries.</a:t>
            </a:r>
          </a:p>
          <a:p>
            <a:pPr algn="r" rtl="0" fontAlgn="base"/>
            <a:r>
              <a:rPr lang="en-GB" sz="1500" i="0" dirty="0">
                <a:solidFill>
                  <a:schemeClr val="bg1"/>
                </a:solidFill>
                <a:effectLst/>
                <a:latin typeface="Arial" panose="020B0604020202020204" pitchFamily="34" charset="0"/>
                <a:cs typeface="Arial" panose="020B0604020202020204" pitchFamily="34" charset="0"/>
              </a:rPr>
              <a:t> </a:t>
            </a:r>
          </a:p>
          <a:p>
            <a:pPr algn="r" rtl="0" fontAlgn="base"/>
            <a:r>
              <a:rPr lang="en-GB" sz="1500" i="0" dirty="0">
                <a:solidFill>
                  <a:schemeClr val="bg1"/>
                </a:solidFill>
                <a:effectLst/>
                <a:latin typeface="Arial" panose="020B0604020202020204" pitchFamily="34" charset="0"/>
                <a:cs typeface="Arial" panose="020B0604020202020204" pitchFamily="34" charset="0"/>
              </a:rPr>
              <a:t>Spending just 10 minutes a day reading and sharing stories can make a crucial difference to your future success and is fun for all involved. That’s why World Book Day continues to encourage children and young people to read for pleasure through its work with authors, illustrators, publishers, bookshops and libraries.</a:t>
            </a:r>
          </a:p>
        </p:txBody>
      </p:sp>
      <p:pic>
        <p:nvPicPr>
          <p:cNvPr id="2" name="WBD AoW">
            <a:hlinkClick r:id="" action="ppaction://media"/>
            <a:extLst>
              <a:ext uri="{FF2B5EF4-FFF2-40B4-BE49-F238E27FC236}">
                <a16:creationId xmlns:a16="http://schemas.microsoft.com/office/drawing/2014/main" id="{7EDF2264-8502-489E-A909-BCC820FCEDE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8786" y="2349512"/>
            <a:ext cx="4672506" cy="2628285"/>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EF5C3-7BB0-4EE6-A558-3B7861290B02}"/>
              </a:ext>
            </a:extLst>
          </p:cNvPr>
          <p:cNvSpPr txBox="1"/>
          <p:nvPr/>
        </p:nvSpPr>
        <p:spPr>
          <a:xfrm>
            <a:off x="111676" y="342515"/>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LINKED UNCRC ARTICLES</a:t>
            </a:r>
          </a:p>
        </p:txBody>
      </p:sp>
      <p:sp>
        <p:nvSpPr>
          <p:cNvPr id="3" name="TextBox 2">
            <a:extLst>
              <a:ext uri="{FF2B5EF4-FFF2-40B4-BE49-F238E27FC236}">
                <a16:creationId xmlns:a16="http://schemas.microsoft.com/office/drawing/2014/main" id="{E66FCEEE-95E3-4CE8-977F-0821AEAD3A1F}"/>
              </a:ext>
            </a:extLst>
          </p:cNvPr>
          <p:cNvSpPr txBox="1"/>
          <p:nvPr/>
        </p:nvSpPr>
        <p:spPr>
          <a:xfrm>
            <a:off x="7068621" y="1244798"/>
            <a:ext cx="5011703" cy="3754874"/>
          </a:xfrm>
          <a:prstGeom prst="rect">
            <a:avLst/>
          </a:prstGeom>
          <a:noFill/>
        </p:spPr>
        <p:txBody>
          <a:bodyPr wrap="square" lIns="91440" tIns="45720" rIns="91440" bIns="45720" rtlCol="0" anchor="t">
            <a:spAutoFit/>
          </a:bodyPr>
          <a:lstStyle/>
          <a:p>
            <a:pPr algn="r" rtl="0" fontAlgn="base"/>
            <a:r>
              <a:rPr lang="en-GB" sz="1400" b="0" dirty="0">
                <a:solidFill>
                  <a:schemeClr val="bg1"/>
                </a:solidFill>
                <a:effectLst/>
                <a:latin typeface="Arial" panose="020B0604020202020204" pitchFamily="34" charset="0"/>
                <a:cs typeface="Arial" panose="020B0604020202020204" pitchFamily="34" charset="0"/>
              </a:rPr>
              <a:t>This week’s activities link to the following articles: </a:t>
            </a:r>
          </a:p>
          <a:p>
            <a:pPr algn="r" rtl="0" fontAlgn="base"/>
            <a:endParaRPr lang="en-GB" sz="1400" b="0" dirty="0">
              <a:solidFill>
                <a:schemeClr val="bg1"/>
              </a:solidFill>
              <a:effectLst/>
              <a:latin typeface="Arial" panose="020B0604020202020204" pitchFamily="34" charset="0"/>
              <a:cs typeface="Arial" panose="020B0604020202020204" pitchFamily="34" charset="0"/>
            </a:endParaRPr>
          </a:p>
          <a:p>
            <a:pPr algn="r" rtl="0" fontAlgn="base"/>
            <a:r>
              <a:rPr lang="en-GB" sz="1400" b="0" dirty="0">
                <a:solidFill>
                  <a:srgbClr val="FFFF00"/>
                </a:solidFill>
                <a:effectLst/>
                <a:latin typeface="Arial" panose="020B0604020202020204" pitchFamily="34" charset="0"/>
                <a:cs typeface="Arial" panose="020B0604020202020204" pitchFamily="34" charset="0"/>
              </a:rPr>
              <a:t>Article 17 (access to information from the media)</a:t>
            </a:r>
            <a:r>
              <a:rPr lang="en-GB" sz="1400" b="0" dirty="0">
                <a:solidFill>
                  <a:schemeClr val="bg1"/>
                </a:solidFill>
                <a:effectLst/>
                <a:latin typeface="Arial" panose="020B0604020202020204" pitchFamily="34" charset="0"/>
                <a:cs typeface="Arial" panose="020B0604020202020204" pitchFamily="34" charset="0"/>
              </a:rPr>
              <a:t>: Every child has the right to reliable information from a variety of sources, and governments should encourage the media to provide information that children can understand. Governments must help protect children from materials that could harm them. </a:t>
            </a:r>
          </a:p>
          <a:p>
            <a:pPr algn="r" rtl="0" fontAlgn="base"/>
            <a:endParaRPr lang="en-GB" sz="1400" b="0" dirty="0">
              <a:solidFill>
                <a:schemeClr val="bg1"/>
              </a:solidFill>
              <a:effectLst/>
              <a:latin typeface="Arial" panose="020B0604020202020204" pitchFamily="34" charset="0"/>
              <a:cs typeface="Arial" panose="020B0604020202020204" pitchFamily="34" charset="0"/>
            </a:endParaRPr>
          </a:p>
          <a:p>
            <a:pPr algn="r" rtl="0" fontAlgn="base"/>
            <a:r>
              <a:rPr lang="en-GB" sz="1400" b="0" dirty="0">
                <a:solidFill>
                  <a:srgbClr val="FFFF00"/>
                </a:solidFill>
                <a:effectLst/>
                <a:latin typeface="Arial" panose="020B0604020202020204" pitchFamily="34" charset="0"/>
                <a:cs typeface="Arial" panose="020B0604020202020204" pitchFamily="34" charset="0"/>
              </a:rPr>
              <a:t>Article 29 (goals of education)</a:t>
            </a:r>
            <a:r>
              <a:rPr lang="en-GB" sz="1400" b="0" dirty="0">
                <a:solidFill>
                  <a:schemeClr val="bg1"/>
                </a:solidFill>
                <a:effectLst/>
                <a:latin typeface="Arial" panose="020B0604020202020204" pitchFamily="34" charset="0"/>
                <a:cs typeface="Arial" panose="020B0604020202020204" pitchFamily="34" charset="0"/>
              </a:rPr>
              <a:t>: Education must develop every child’s personality, talents and abilities to the full. It must encourage the child’s respect for human rights, as well as respect for their parents, their own and other cultures and the environment. </a:t>
            </a:r>
          </a:p>
          <a:p>
            <a:pPr algn="r" rtl="0" fontAlgn="base"/>
            <a:endParaRPr lang="en-GB" sz="1400" b="0" dirty="0">
              <a:solidFill>
                <a:schemeClr val="bg1"/>
              </a:solidFill>
              <a:effectLst/>
              <a:latin typeface="Arial" panose="020B0604020202020204" pitchFamily="34" charset="0"/>
              <a:cs typeface="Arial" panose="020B0604020202020204" pitchFamily="34" charset="0"/>
            </a:endParaRPr>
          </a:p>
          <a:p>
            <a:pPr algn="r" rtl="0" fontAlgn="base"/>
            <a:r>
              <a:rPr lang="en-GB" sz="1400" b="0" dirty="0">
                <a:solidFill>
                  <a:srgbClr val="FFFF00"/>
                </a:solidFill>
                <a:effectLst/>
                <a:latin typeface="Arial" panose="020B0604020202020204" pitchFamily="34" charset="0"/>
                <a:cs typeface="Arial" panose="020B0604020202020204" pitchFamily="34" charset="0"/>
              </a:rPr>
              <a:t>Article 31 (leisure, play and culture)</a:t>
            </a:r>
            <a:r>
              <a:rPr lang="en-GB" sz="1400" b="0" dirty="0">
                <a:solidFill>
                  <a:schemeClr val="bg1"/>
                </a:solidFill>
                <a:effectLst/>
                <a:latin typeface="Arial" panose="020B0604020202020204" pitchFamily="34" charset="0"/>
                <a:cs typeface="Arial" panose="020B0604020202020204" pitchFamily="34" charset="0"/>
              </a:rPr>
              <a:t>: Every child has the right to relax, play and take part in a wide range of cultural and artistic activities.</a:t>
            </a:r>
          </a:p>
        </p:txBody>
      </p:sp>
      <p:pic>
        <p:nvPicPr>
          <p:cNvPr id="6" name="Graphic 5">
            <a:extLst>
              <a:ext uri="{FF2B5EF4-FFF2-40B4-BE49-F238E27FC236}">
                <a16:creationId xmlns:a16="http://schemas.microsoft.com/office/drawing/2014/main" id="{B9CF2272-AF73-4512-B013-04CA68D521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3645" y="1244798"/>
            <a:ext cx="1943606" cy="2591474"/>
          </a:xfrm>
          <a:prstGeom prst="rect">
            <a:avLst/>
          </a:prstGeom>
        </p:spPr>
      </p:pic>
      <p:pic>
        <p:nvPicPr>
          <p:cNvPr id="9" name="Graphic 8">
            <a:extLst>
              <a:ext uri="{FF2B5EF4-FFF2-40B4-BE49-F238E27FC236}">
                <a16:creationId xmlns:a16="http://schemas.microsoft.com/office/drawing/2014/main" id="{56566C74-FF74-4AB2-9964-58951088C4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9776" y="1244798"/>
            <a:ext cx="1943605" cy="2591474"/>
          </a:xfrm>
          <a:prstGeom prst="rect">
            <a:avLst/>
          </a:prstGeom>
        </p:spPr>
      </p:pic>
      <p:pic>
        <p:nvPicPr>
          <p:cNvPr id="10" name="Graphic 9">
            <a:extLst>
              <a:ext uri="{FF2B5EF4-FFF2-40B4-BE49-F238E27FC236}">
                <a16:creationId xmlns:a16="http://schemas.microsoft.com/office/drawing/2014/main" id="{966D8486-9F66-40F8-B3D6-FD4042AD29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7527" y="3924011"/>
            <a:ext cx="1943606" cy="2591474"/>
          </a:xfrm>
          <a:prstGeom prst="rect">
            <a:avLst/>
          </a:prstGeom>
        </p:spPr>
      </p:pic>
    </p:spTree>
    <p:extLst>
      <p:ext uri="{BB962C8B-B14F-4D97-AF65-F5344CB8AC3E}">
        <p14:creationId xmlns:p14="http://schemas.microsoft.com/office/powerpoint/2010/main" val="3305593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3" y="454381"/>
            <a:ext cx="11232130" cy="584775"/>
          </a:xfrm>
          <a:prstGeom prst="rect">
            <a:avLst/>
          </a:prstGeom>
          <a:noFill/>
        </p:spPr>
        <p:txBody>
          <a:bodyPr wrap="square" lIns="91440" tIns="45720" rIns="91440" bIns="45720" rtlCol="0" anchor="t">
            <a:spAutoFit/>
          </a:bodyPr>
          <a:lstStyle/>
          <a:p>
            <a:r>
              <a:rPr lang="en-GB" sz="3200" dirty="0">
                <a:solidFill>
                  <a:schemeClr val="bg1"/>
                </a:solidFill>
                <a:latin typeface="Univers Next Pro Condensed"/>
              </a:rPr>
              <a:t>EXPLORING WORLD BOOK DAY</a:t>
            </a:r>
            <a:endParaRPr lang="en-GB" sz="3200" b="1" dirty="0">
              <a:solidFill>
                <a:schemeClr val="bg1"/>
              </a:solidFill>
              <a:latin typeface="Calibri"/>
              <a:cs typeface="Calibri"/>
            </a:endParaRPr>
          </a:p>
        </p:txBody>
      </p:sp>
      <p:sp>
        <p:nvSpPr>
          <p:cNvPr id="5" name="TextBox 4">
            <a:extLst>
              <a:ext uri="{FF2B5EF4-FFF2-40B4-BE49-F238E27FC236}">
                <a16:creationId xmlns:a16="http://schemas.microsoft.com/office/drawing/2014/main" id="{13227B2E-B5C9-407F-BBFD-D529411BB157}"/>
              </a:ext>
            </a:extLst>
          </p:cNvPr>
          <p:cNvSpPr txBox="1"/>
          <p:nvPr/>
        </p:nvSpPr>
        <p:spPr>
          <a:xfrm>
            <a:off x="6992038" y="2341239"/>
            <a:ext cx="5199962" cy="1538883"/>
          </a:xfrm>
          <a:prstGeom prst="rect">
            <a:avLst/>
          </a:prstGeom>
          <a:noFill/>
        </p:spPr>
        <p:txBody>
          <a:bodyPr wrap="square" lIns="91440" tIns="45720" rIns="91440" bIns="45720" rtlCol="0" anchor="t">
            <a:spAutoFit/>
          </a:bodyPr>
          <a:lstStyle/>
          <a:p>
            <a:pPr algn="r" rtl="0" fontAlgn="base"/>
            <a:r>
              <a:rPr lang="en-GB" sz="2000" b="1" i="0" dirty="0">
                <a:solidFill>
                  <a:schemeClr val="bg1"/>
                </a:solidFill>
                <a:effectLst/>
                <a:latin typeface="Arial" panose="020B0604020202020204" pitchFamily="34" charset="0"/>
              </a:rPr>
              <a:t>Reading books is an important skill. </a:t>
            </a:r>
            <a:r>
              <a:rPr lang="en-GB" sz="2000" b="1" i="0" dirty="0">
                <a:solidFill>
                  <a:srgbClr val="FFFF00"/>
                </a:solidFill>
                <a:effectLst/>
                <a:latin typeface="Arial" panose="020B0604020202020204" pitchFamily="34" charset="0"/>
              </a:rPr>
              <a:t>How can reading help us?</a:t>
            </a:r>
          </a:p>
          <a:p>
            <a:pPr algn="r" rtl="0" fontAlgn="base"/>
            <a:endParaRPr lang="en-GB" sz="2000" b="1" dirty="0">
              <a:solidFill>
                <a:schemeClr val="bg1"/>
              </a:solidFill>
              <a:latin typeface="Arial" panose="020B0604020202020204" pitchFamily="34" charset="0"/>
            </a:endParaRPr>
          </a:p>
          <a:p>
            <a:pPr algn="r" rtl="0" fontAlgn="base"/>
            <a:r>
              <a:rPr lang="en-GB" sz="1600" b="0" i="0" dirty="0">
                <a:solidFill>
                  <a:schemeClr val="bg1"/>
                </a:solidFill>
                <a:effectLst/>
                <a:latin typeface="Arial" panose="020B0604020202020204" pitchFamily="34" charset="0"/>
              </a:rPr>
              <a:t>List as many answers as you can </a:t>
            </a:r>
            <a:endParaRPr lang="en-GB" sz="1600" b="1" dirty="0">
              <a:solidFill>
                <a:schemeClr val="bg1"/>
              </a:solidFill>
              <a:effectLst/>
              <a:latin typeface="Arial" panose="020B0604020202020204" pitchFamily="34" charset="0"/>
              <a:cs typeface="Arial" panose="020B0604020202020204" pitchFamily="34" charset="0"/>
            </a:endParaRPr>
          </a:p>
          <a:p>
            <a:pPr algn="r" rtl="0" fontAlgn="base"/>
            <a:r>
              <a:rPr lang="en-GB" sz="1800" b="0" i="0" dirty="0">
                <a:solidFill>
                  <a:schemeClr val="bg1"/>
                </a:solidFill>
                <a:effectLst/>
                <a:latin typeface="Arial" panose="020B0604020202020204" pitchFamily="34" charset="0"/>
                <a:cs typeface="Arial" panose="020B0604020202020204" pitchFamily="34" charset="0"/>
              </a:rPr>
              <a:t> </a:t>
            </a:r>
            <a:r>
              <a:rPr lang="en-GB" sz="1600" b="0" i="0" dirty="0">
                <a:solidFill>
                  <a:schemeClr val="bg1"/>
                </a:solidFill>
                <a:effectLst/>
                <a:latin typeface="Arial" panose="020B0604020202020204" pitchFamily="34" charset="0"/>
                <a:cs typeface="Arial" panose="020B0604020202020204" pitchFamily="34" charset="0"/>
              </a:rPr>
              <a:t>and then compare your thoughts with the next slide.</a:t>
            </a:r>
            <a:endParaRPr lang="en-GB" sz="2400" b="0"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60001" y="1498294"/>
            <a:ext cx="11832000" cy="4738119"/>
          </a:xfrm>
        </p:spPr>
        <p:txBody>
          <a:bodyPr vert="horz" lIns="91440" tIns="180000" rIns="91440" bIns="45720" rtlCol="0" anchor="t">
            <a:noAutofit/>
          </a:bodyPr>
          <a:lstStyle/>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cs typeface="Arial" panose="020B0604020202020204" pitchFamily="34" charset="0"/>
              </a:rPr>
              <a:t>We can learn new things about the world.</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cs typeface="Arial" panose="020B0604020202020204" pitchFamily="34" charset="0"/>
              </a:rPr>
              <a:t>We can enjoy a story that makes us laugh, cry or get excited.</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cs typeface="Arial" panose="020B0604020202020204" pitchFamily="34" charset="0"/>
              </a:rPr>
              <a:t>It can help us calm down or get to sleep.</a:t>
            </a:r>
          </a:p>
          <a:p>
            <a:pPr algn="l" rtl="0" fontAlgn="base">
              <a:buFont typeface="Arial" panose="020B0604020202020204" pitchFamily="34" charset="0"/>
              <a:buChar char="•"/>
            </a:pPr>
            <a:r>
              <a:rPr lang="en-GB" sz="1400" dirty="0">
                <a:solidFill>
                  <a:srgbClr val="000000"/>
                </a:solidFill>
                <a:latin typeface="Arial" panose="020B0604020202020204" pitchFamily="34" charset="0"/>
                <a:cs typeface="Arial" panose="020B0604020202020204" pitchFamily="34" charset="0"/>
              </a:rPr>
              <a:t>It helps our mental health, makes us feel better or forget about worries we might have.</a:t>
            </a:r>
            <a:endParaRPr lang="en-GB" sz="1400" b="0" i="0" dirty="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cs typeface="Arial" panose="020B0604020202020204" pitchFamily="34" charset="0"/>
              </a:rPr>
              <a:t>It inspires us.</a:t>
            </a:r>
          </a:p>
          <a:p>
            <a:pPr algn="l" rtl="0" fontAlgn="base">
              <a:buFont typeface="Arial" panose="020B0604020202020204" pitchFamily="34" charset="0"/>
              <a:buChar char="•"/>
            </a:pPr>
            <a:r>
              <a:rPr lang="en-GB" sz="1400" dirty="0">
                <a:solidFill>
                  <a:srgbClr val="000000"/>
                </a:solidFill>
                <a:latin typeface="Arial" panose="020B0604020202020204" pitchFamily="34" charset="0"/>
                <a:cs typeface="Arial" panose="020B0604020202020204" pitchFamily="34" charset="0"/>
              </a:rPr>
              <a:t>It makes us more empathetic towards other people as we learn about their experience.</a:t>
            </a:r>
            <a:endParaRPr lang="en-GB" sz="1400" b="0" i="0" dirty="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cs typeface="Arial" panose="020B0604020202020204" pitchFamily="34" charset="0"/>
              </a:rPr>
              <a:t>We can use our imagination.</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cs typeface="Arial" panose="020B0604020202020204" pitchFamily="34" charset="0"/>
              </a:rPr>
              <a:t>We can share with friends and family.</a:t>
            </a: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cs typeface="Arial" panose="020B0604020202020204" pitchFamily="34" charset="0"/>
              </a:rPr>
              <a:t>We learn new skills.</a:t>
            </a:r>
          </a:p>
          <a:p>
            <a:pPr algn="l" rtl="0" fontAlgn="base">
              <a:buFont typeface="Arial" panose="020B0604020202020204" pitchFamily="34" charset="0"/>
              <a:buChar char="•"/>
            </a:pPr>
            <a:r>
              <a:rPr lang="en-GB" sz="1400" dirty="0">
                <a:solidFill>
                  <a:srgbClr val="000000"/>
                </a:solidFill>
                <a:latin typeface="Arial" panose="020B0604020202020204" pitchFamily="34" charset="0"/>
                <a:cs typeface="Arial" panose="020B0604020202020204" pitchFamily="34" charset="0"/>
              </a:rPr>
              <a:t>We learn new words and phrases.</a:t>
            </a:r>
            <a:endParaRPr lang="en-GB" sz="1400" b="0" i="0" dirty="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400" b="0" i="0" dirty="0">
                <a:solidFill>
                  <a:srgbClr val="000000"/>
                </a:solidFill>
                <a:effectLst/>
                <a:latin typeface="Arial" panose="020B0604020202020204" pitchFamily="34" charset="0"/>
                <a:cs typeface="Arial" panose="020B0604020202020204" pitchFamily="34" charset="0"/>
              </a:rPr>
              <a:t>We get ideas for our own writing and stories.</a:t>
            </a:r>
          </a:p>
          <a:p>
            <a:pPr marL="0" indent="0" algn="l" rtl="0" fontAlgn="base">
              <a:buNone/>
            </a:pPr>
            <a:r>
              <a:rPr lang="en-GB" sz="1400" b="1" i="0" dirty="0">
                <a:solidFill>
                  <a:srgbClr val="00ACE9"/>
                </a:solidFill>
                <a:effectLst/>
                <a:latin typeface="Arial" panose="020B0604020202020204" pitchFamily="34" charset="0"/>
                <a:cs typeface="Arial" panose="020B0604020202020204" pitchFamily="34" charset="0"/>
              </a:rPr>
              <a:t>Did you think of other ideas? </a:t>
            </a:r>
            <a:endParaRPr lang="en-GB" sz="900" b="1" i="0" dirty="0">
              <a:solidFill>
                <a:srgbClr val="00ACE9"/>
              </a:solidFill>
              <a:effectLst/>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7294652" y="2161096"/>
            <a:ext cx="4647632" cy="1477328"/>
          </a:xfrm>
          <a:prstGeom prst="rect">
            <a:avLst/>
          </a:prstGeom>
          <a:noFill/>
        </p:spPr>
        <p:txBody>
          <a:bodyPr wrap="square" lIns="91440" tIns="45720" rIns="91440" bIns="45720" rtlCol="0" anchor="t">
            <a:spAutoFit/>
          </a:bodyPr>
          <a:lstStyle/>
          <a:p>
            <a:pPr algn="ctr" fontAlgn="base"/>
            <a:r>
              <a:rPr lang="en-GB" sz="1800" b="0" i="0" dirty="0">
                <a:solidFill>
                  <a:srgbClr val="000000"/>
                </a:solidFill>
                <a:effectLst/>
                <a:latin typeface="Arial" panose="020B0604020202020204" pitchFamily="34" charset="0"/>
              </a:rPr>
              <a:t>Listen to this </a:t>
            </a:r>
            <a:r>
              <a:rPr lang="en-GB" sz="1800" b="0" i="0" u="sng" strike="noStrike" dirty="0">
                <a:solidFill>
                  <a:srgbClr val="0563C1"/>
                </a:solidFill>
                <a:effectLst/>
                <a:latin typeface="Arial" panose="020B0604020202020204" pitchFamily="34" charset="0"/>
                <a:hlinkClick r:id="rId4"/>
              </a:rPr>
              <a:t>World Book Day song.</a:t>
            </a:r>
            <a:r>
              <a:rPr lang="en-GB" sz="1800" b="0" i="0" dirty="0">
                <a:solidFill>
                  <a:srgbClr val="000000"/>
                </a:solidFill>
                <a:effectLst/>
                <a:latin typeface="Arial" panose="020B0604020202020204" pitchFamily="34" charset="0"/>
              </a:rPr>
              <a:t> How many books and characters did you hear mentioned? Can you create your own song/story or poem about reading or your favourite books?</a:t>
            </a:r>
            <a:endParaRPr lang="en-GB" sz="1600" dirty="0">
              <a:latin typeface="Arial" panose="020B0604020202020204" pitchFamily="34" charset="0"/>
              <a:ea typeface="+mn-lt"/>
              <a:cs typeface="Arial" panose="020B0604020202020204"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249716" y="2022598"/>
            <a:ext cx="4383039" cy="1754326"/>
          </a:xfrm>
          <a:prstGeom prst="rect">
            <a:avLst/>
          </a:prstGeom>
          <a:noFill/>
        </p:spPr>
        <p:txBody>
          <a:bodyPr wrap="square" lIns="91440" tIns="45720" rIns="91440" bIns="45720" rtlCol="0" anchor="t">
            <a:spAutoFit/>
          </a:bodyPr>
          <a:lstStyle/>
          <a:p>
            <a:pPr algn="ctr">
              <a:defRPr/>
            </a:pPr>
            <a:r>
              <a:rPr lang="en-GB" b="0" i="0" dirty="0">
                <a:solidFill>
                  <a:schemeClr val="bg1"/>
                </a:solidFill>
                <a:effectLst/>
                <a:latin typeface="Arial" panose="020B0604020202020204" pitchFamily="34" charset="0"/>
                <a:cs typeface="Arial" panose="020B0604020202020204" pitchFamily="34" charset="0"/>
              </a:rPr>
              <a:t>Do you have a </a:t>
            </a:r>
            <a:r>
              <a:rPr lang="en-GB" b="1" i="0" dirty="0">
                <a:solidFill>
                  <a:schemeClr val="bg1"/>
                </a:solidFill>
                <a:effectLst/>
                <a:latin typeface="Arial" panose="020B0604020202020204" pitchFamily="34" charset="0"/>
                <a:cs typeface="Arial" panose="020B0604020202020204" pitchFamily="34" charset="0"/>
              </a:rPr>
              <a:t>favourite book</a:t>
            </a:r>
            <a:r>
              <a:rPr lang="en-GB" b="0" i="0" dirty="0">
                <a:solidFill>
                  <a:schemeClr val="bg1"/>
                </a:solidFill>
                <a:effectLst/>
                <a:latin typeface="Arial" panose="020B0604020202020204" pitchFamily="34" charset="0"/>
                <a:cs typeface="Arial" panose="020B0604020202020204" pitchFamily="34" charset="0"/>
              </a:rPr>
              <a:t>? Can you draw a picture of the cover? Talk to a partner and describe what you can see on the cover. Tell your partner what your book is about and why you think they should read it.</a:t>
            </a:r>
            <a:endParaRPr lang="en-GB" sz="1400" u="none" strike="noStrike" kern="1200" cap="none" spc="0" normalizeH="0" baseline="0" noProof="0" dirty="0">
              <a:ln>
                <a:noFill/>
              </a:ln>
              <a:solidFill>
                <a:schemeClr val="bg1"/>
              </a:solidFill>
              <a:effectLst/>
              <a:uLnTx/>
              <a:uFillTx/>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730169" y="4830156"/>
            <a:ext cx="4212115" cy="1477328"/>
          </a:xfrm>
          <a:prstGeom prst="rect">
            <a:avLst/>
          </a:prstGeom>
          <a:noFill/>
        </p:spPr>
        <p:txBody>
          <a:bodyPr wrap="square" lIns="91440" tIns="45720" rIns="91440" bIns="45720" rtlCol="0" anchor="t">
            <a:spAutoFit/>
          </a:bodyPr>
          <a:lstStyle/>
          <a:p>
            <a:pPr algn="ctr">
              <a:defRPr/>
            </a:pPr>
            <a:r>
              <a:rPr lang="en-GB" sz="1800" b="0" i="0" dirty="0">
                <a:solidFill>
                  <a:srgbClr val="000000"/>
                </a:solidFill>
                <a:effectLst/>
                <a:latin typeface="Arial" panose="020B0604020202020204" pitchFamily="34" charset="0"/>
                <a:cs typeface="Arial" panose="020B0604020202020204" pitchFamily="34" charset="0"/>
              </a:rPr>
              <a:t>Do you have a </a:t>
            </a:r>
            <a:r>
              <a:rPr lang="en-GB" sz="1800" b="1" i="0" dirty="0">
                <a:solidFill>
                  <a:srgbClr val="000000"/>
                </a:solidFill>
                <a:effectLst/>
                <a:latin typeface="Arial" panose="020B0604020202020204" pitchFamily="34" charset="0"/>
                <a:cs typeface="Arial" panose="020B0604020202020204" pitchFamily="34" charset="0"/>
              </a:rPr>
              <a:t>favourite place to read</a:t>
            </a:r>
            <a:r>
              <a:rPr lang="en-GB" sz="1800" b="0" i="0" dirty="0">
                <a:solidFill>
                  <a:srgbClr val="000000"/>
                </a:solidFill>
                <a:effectLst/>
                <a:latin typeface="Arial" panose="020B0604020202020204" pitchFamily="34" charset="0"/>
                <a:cs typeface="Arial" panose="020B0604020202020204" pitchFamily="34" charset="0"/>
              </a:rPr>
              <a:t>? Can you think of some words to describe that place? If you have a reading corner in your classroom, </a:t>
            </a:r>
            <a:r>
              <a:rPr lang="en-GB" sz="1800" b="0" i="0" dirty="0">
                <a:solidFill>
                  <a:srgbClr val="000000"/>
                </a:solidFill>
                <a:effectLst/>
                <a:highlight>
                  <a:srgbClr val="00ACE9"/>
                </a:highlight>
                <a:latin typeface="Arial" panose="020B0604020202020204" pitchFamily="34" charset="0"/>
                <a:cs typeface="Arial" panose="020B0604020202020204" pitchFamily="34" charset="0"/>
              </a:rPr>
              <a:t>have a talk about what makes it special</a:t>
            </a:r>
            <a:r>
              <a:rPr lang="en-GB" sz="1800" b="0" i="0" dirty="0">
                <a:solidFill>
                  <a:srgbClr val="000000"/>
                </a:solidFill>
                <a:effectLst/>
                <a:latin typeface="Arial" panose="020B0604020202020204" pitchFamily="34" charset="0"/>
                <a:cs typeface="Arial" panose="020B0604020202020204" pitchFamily="34" charset="0"/>
              </a:rPr>
              <a:t>. </a:t>
            </a:r>
            <a:endParaRPr lang="en-GB" sz="1400" dirty="0">
              <a:latin typeface="Arial" panose="020B0604020202020204" pitchFamily="34" charset="0"/>
              <a:ea typeface="+mn-lt"/>
              <a:cs typeface="Arial" panose="020B0604020202020204"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429658" y="4753212"/>
            <a:ext cx="6290631" cy="1631216"/>
          </a:xfrm>
          <a:prstGeom prst="rect">
            <a:avLst/>
          </a:prstGeom>
          <a:noFill/>
        </p:spPr>
        <p:txBody>
          <a:bodyPr wrap="square" lIns="91440" tIns="45720" rIns="91440" bIns="45720" rtlCol="0" anchor="t">
            <a:spAutoFit/>
          </a:bodyPr>
          <a:lstStyle/>
          <a:p>
            <a:pPr algn="ctr"/>
            <a:r>
              <a:rPr lang="en-GB" sz="2000" b="0" i="0" dirty="0">
                <a:solidFill>
                  <a:srgbClr val="000000"/>
                </a:solidFill>
                <a:effectLst/>
                <a:latin typeface="Arial" panose="020B0604020202020204" pitchFamily="34" charset="0"/>
              </a:rPr>
              <a:t>Can you create a </a:t>
            </a:r>
            <a:r>
              <a:rPr lang="en-GB" sz="2000" b="1" i="0" dirty="0">
                <a:solidFill>
                  <a:srgbClr val="000000"/>
                </a:solidFill>
                <a:effectLst/>
                <a:latin typeface="Arial" panose="020B0604020202020204" pitchFamily="34" charset="0"/>
              </a:rPr>
              <a:t>story map of your favourite book</a:t>
            </a:r>
            <a:r>
              <a:rPr lang="en-GB" sz="2000" b="0" i="0" dirty="0">
                <a:solidFill>
                  <a:srgbClr val="000000"/>
                </a:solidFill>
                <a:effectLst/>
                <a:latin typeface="Arial" panose="020B0604020202020204" pitchFamily="34" charset="0"/>
              </a:rPr>
              <a:t>? Think about the order of the story, draw or write words to describe the main parts of the story. Can you retell the story to a friend using your map?</a:t>
            </a:r>
            <a:endParaRPr lang="en-GB" sz="1600" b="1" dirty="0">
              <a:latin typeface="Arial" panose="020B0604020202020204" pitchFamily="34" charset="0"/>
              <a:cs typeface="Arial" panose="020B0604020202020204" pitchFamily="34" charset="0"/>
            </a:endParaRPr>
          </a:p>
        </p:txBody>
      </p:sp>
      <p:pic>
        <p:nvPicPr>
          <p:cNvPr id="2" name="Online Media 1" title="The World Book Day Song by MC Grammar">
            <a:hlinkClick r:id="" action="ppaction://media"/>
            <a:extLst>
              <a:ext uri="{FF2B5EF4-FFF2-40B4-BE49-F238E27FC236}">
                <a16:creationId xmlns:a16="http://schemas.microsoft.com/office/drawing/2014/main" id="{E8C00AD2-CE69-491A-AA14-04BDC4F44626}"/>
              </a:ext>
            </a:extLst>
          </p:cNvPr>
          <p:cNvPicPr>
            <a:picLocks noRot="1" noChangeAspect="1"/>
          </p:cNvPicPr>
          <p:nvPr>
            <a:videoFile r:link="rId1"/>
          </p:nvPr>
        </p:nvPicPr>
        <p:blipFill>
          <a:blip r:embed="rId5"/>
          <a:stretch>
            <a:fillRect/>
          </a:stretch>
        </p:blipFill>
        <p:spPr>
          <a:xfrm>
            <a:off x="4928742" y="2231391"/>
            <a:ext cx="2365910" cy="1336739"/>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223898" y="1885162"/>
            <a:ext cx="4323173" cy="2031325"/>
          </a:xfrm>
          <a:prstGeom prst="rect">
            <a:avLst/>
          </a:prstGeom>
          <a:noFill/>
        </p:spPr>
        <p:txBody>
          <a:bodyPr wrap="square" lIns="91440" tIns="45720" rIns="91440" bIns="45720" rtlCol="0" anchor="t">
            <a:spAutoFit/>
          </a:bodyPr>
          <a:lstStyle/>
          <a:p>
            <a:pPr algn="ctr"/>
            <a:r>
              <a:rPr lang="en-GB" b="0" i="0" dirty="0">
                <a:solidFill>
                  <a:srgbClr val="000000"/>
                </a:solidFill>
                <a:effectLst/>
                <a:latin typeface="Arial" panose="020B0604020202020204" pitchFamily="34" charset="0"/>
              </a:rPr>
              <a:t>Sometimes your reading is part of your learning; sometimes you read just for pleasure and to relax. Discuss how books link to </a:t>
            </a:r>
            <a:r>
              <a:rPr lang="en-GB" b="1" i="0" dirty="0">
                <a:solidFill>
                  <a:srgbClr val="000000"/>
                </a:solidFill>
                <a:effectLst/>
                <a:latin typeface="Arial" panose="020B0604020202020204" pitchFamily="34" charset="0"/>
              </a:rPr>
              <a:t>Articles 29 and 31 </a:t>
            </a:r>
            <a:r>
              <a:rPr lang="en-GB" b="0" i="0" dirty="0">
                <a:solidFill>
                  <a:srgbClr val="000000"/>
                </a:solidFill>
                <a:effectLst/>
                <a:latin typeface="Arial" panose="020B0604020202020204" pitchFamily="34" charset="0"/>
              </a:rPr>
              <a:t>and create a display to show this or write a short article for your newsletter to help parents and carers understand the links.</a:t>
            </a:r>
            <a:endParaRPr lang="en-GB" sz="1200" dirty="0">
              <a:latin typeface="Arial" panose="020B0604020202020204" pitchFamily="34" charset="0"/>
              <a:ea typeface="+mn-lt"/>
              <a:cs typeface="Arial" panose="020B0604020202020204" pitchFamily="34" charset="0"/>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440397" y="4726600"/>
            <a:ext cx="6375536" cy="1631216"/>
          </a:xfrm>
          <a:prstGeom prst="rect">
            <a:avLst/>
          </a:prstGeom>
          <a:noFill/>
        </p:spPr>
        <p:txBody>
          <a:bodyPr wrap="square" lIns="91440" tIns="45720" rIns="91440" bIns="45720" rtlCol="0" anchor="t">
            <a:spAutoFit/>
          </a:bodyPr>
          <a:lstStyle/>
          <a:p>
            <a:pPr algn="ctr"/>
            <a:r>
              <a:rPr lang="en-GB" sz="2000" b="1" i="0" dirty="0">
                <a:solidFill>
                  <a:srgbClr val="000000"/>
                </a:solidFill>
                <a:effectLst/>
                <a:latin typeface="Arial" panose="020B0604020202020204" pitchFamily="34" charset="0"/>
              </a:rPr>
              <a:t>Libraries</a:t>
            </a:r>
            <a:r>
              <a:rPr lang="en-GB" sz="2000" b="0" i="0" dirty="0">
                <a:solidFill>
                  <a:srgbClr val="000000"/>
                </a:solidFill>
                <a:effectLst/>
                <a:latin typeface="Arial" panose="020B0604020202020204" pitchFamily="34" charset="0"/>
              </a:rPr>
              <a:t> are a great place for reading and to find the books you enjoy the most. Where is your nearest library? Find out when it is open and create a poster to advertise its importance. Lots of people use libraries to do research. How does this link to </a:t>
            </a:r>
            <a:r>
              <a:rPr lang="en-GB" sz="2000" b="1" i="0" dirty="0">
                <a:solidFill>
                  <a:srgbClr val="000000"/>
                </a:solidFill>
                <a:effectLst/>
                <a:latin typeface="Arial" panose="020B0604020202020204" pitchFamily="34" charset="0"/>
              </a:rPr>
              <a:t>Article 17</a:t>
            </a:r>
            <a:r>
              <a:rPr lang="en-GB" sz="2000" b="0" i="0" dirty="0">
                <a:solidFill>
                  <a:srgbClr val="000000"/>
                </a:solidFill>
                <a:effectLst/>
                <a:latin typeface="Arial" panose="020B0604020202020204" pitchFamily="34" charset="0"/>
              </a:rPr>
              <a:t>?</a:t>
            </a:r>
            <a:endParaRPr lang="en-GB" sz="2000" dirty="0">
              <a:solidFill>
                <a:schemeClr val="bg1"/>
              </a:solidFill>
              <a:latin typeface="Arial" panose="020B0604020202020204" pitchFamily="34" charset="0"/>
              <a:ea typeface="+mn-lt"/>
              <a:cs typeface="Arial" panose="020B0604020202020204" pitchFamily="34" charset="0"/>
            </a:endParaRPr>
          </a:p>
        </p:txBody>
      </p:sp>
      <p:sp>
        <p:nvSpPr>
          <p:cNvPr id="5" name="TextBox 4">
            <a:extLst>
              <a:ext uri="{FF2B5EF4-FFF2-40B4-BE49-F238E27FC236}">
                <a16:creationId xmlns:a16="http://schemas.microsoft.com/office/drawing/2014/main" id="{564DFD78-254C-4BF5-B22A-F573A6AE529F}"/>
              </a:ext>
            </a:extLst>
          </p:cNvPr>
          <p:cNvSpPr txBox="1"/>
          <p:nvPr/>
        </p:nvSpPr>
        <p:spPr>
          <a:xfrm>
            <a:off x="7856124" y="4665045"/>
            <a:ext cx="4089944" cy="1754326"/>
          </a:xfrm>
          <a:prstGeom prst="rect">
            <a:avLst/>
          </a:prstGeom>
          <a:noFill/>
        </p:spPr>
        <p:txBody>
          <a:bodyPr wrap="square" lIns="91440" tIns="45720" rIns="91440" bIns="45720" rtlCol="0" anchor="t">
            <a:spAutoFit/>
          </a:bodyPr>
          <a:lstStyle/>
          <a:p>
            <a:pPr algn="ctr"/>
            <a:r>
              <a:rPr lang="en-GB" b="0" i="0" dirty="0">
                <a:solidFill>
                  <a:srgbClr val="000000"/>
                </a:solidFill>
                <a:effectLst/>
                <a:latin typeface="Arial" panose="020B0604020202020204" pitchFamily="34" charset="0"/>
                <a:cs typeface="Arial" panose="020B0604020202020204" pitchFamily="34" charset="0"/>
              </a:rPr>
              <a:t>Many books you have in your school will be linked to </a:t>
            </a:r>
            <a:r>
              <a:rPr lang="en-GB" b="1" i="0" dirty="0">
                <a:solidFill>
                  <a:srgbClr val="000000"/>
                </a:solidFill>
                <a:effectLst/>
                <a:latin typeface="Arial" panose="020B0604020202020204" pitchFamily="34" charset="0"/>
                <a:cs typeface="Arial" panose="020B0604020202020204" pitchFamily="34" charset="0"/>
              </a:rPr>
              <a:t>rights</a:t>
            </a:r>
            <a:r>
              <a:rPr lang="en-GB" b="0" i="0" dirty="0">
                <a:solidFill>
                  <a:srgbClr val="000000"/>
                </a:solidFill>
                <a:effectLst/>
                <a:latin typeface="Arial" panose="020B0604020202020204" pitchFamily="34" charset="0"/>
                <a:cs typeface="Arial" panose="020B0604020202020204" pitchFamily="34" charset="0"/>
              </a:rPr>
              <a:t>. Choose three books from your classroom or school library and see if you can link them to Articles. </a:t>
            </a:r>
            <a:r>
              <a:rPr lang="en-GB" b="0" i="0" dirty="0">
                <a:solidFill>
                  <a:srgbClr val="000000"/>
                </a:solidFill>
                <a:effectLst/>
                <a:highlight>
                  <a:srgbClr val="00ACE9"/>
                </a:highlight>
                <a:latin typeface="Arial" panose="020B0604020202020204" pitchFamily="34" charset="0"/>
                <a:cs typeface="Arial" panose="020B0604020202020204" pitchFamily="34" charset="0"/>
              </a:rPr>
              <a:t>How many Articles can your class come up with</a:t>
            </a:r>
            <a:r>
              <a:rPr lang="en-GB" b="0" i="0" dirty="0">
                <a:solidFill>
                  <a:srgbClr val="000000"/>
                </a:solidFill>
                <a:effectLst/>
                <a:latin typeface="Arial" panose="020B0604020202020204" pitchFamily="34" charset="0"/>
                <a:cs typeface="Arial" panose="020B0604020202020204" pitchFamily="34" charset="0"/>
              </a:rPr>
              <a:t> all together?</a:t>
            </a:r>
            <a:endParaRPr lang="en-GB" sz="1600"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D3D5A673-9E8C-4F27-9EAD-EF48C1B0799E}"/>
              </a:ext>
            </a:extLst>
          </p:cNvPr>
          <p:cNvSpPr txBox="1"/>
          <p:nvPr/>
        </p:nvSpPr>
        <p:spPr>
          <a:xfrm>
            <a:off x="4842468" y="2163502"/>
            <a:ext cx="4167733" cy="1477328"/>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Take part in a </a:t>
            </a:r>
            <a:r>
              <a:rPr lang="en-GB" sz="1800" b="0" i="0" u="sng" strike="noStrike" dirty="0">
                <a:solidFill>
                  <a:srgbClr val="0563C1"/>
                </a:solidFill>
                <a:effectLst/>
                <a:latin typeface="Arial" panose="020B0604020202020204" pitchFamily="34" charset="0"/>
                <a:hlinkClick r:id="rId2"/>
              </a:rPr>
              <a:t>World Book Day live event.</a:t>
            </a:r>
            <a:r>
              <a:rPr lang="en-GB" sz="1800" b="0" i="0" dirty="0">
                <a:solidFill>
                  <a:srgbClr val="000000"/>
                </a:solidFill>
                <a:effectLst/>
                <a:latin typeface="Arial" panose="020B0604020202020204" pitchFamily="34" charset="0"/>
              </a:rPr>
              <a:t> Follow it up by having a discussion in class or creating a piece of art together to represent what you saw and heard.  </a:t>
            </a:r>
            <a:endParaRPr lang="en-GB" sz="1200" dirty="0">
              <a:latin typeface="Arial" panose="020B0604020202020204" pitchFamily="34" charset="0"/>
              <a:ea typeface="+mn-lt"/>
              <a:cs typeface="Arial" panose="020B0604020202020204" pitchFamily="34" charset="0"/>
            </a:endParaRPr>
          </a:p>
        </p:txBody>
      </p:sp>
      <p:pic>
        <p:nvPicPr>
          <p:cNvPr id="8" name="Picture 7" descr="A picture containing text, clipart&#10;&#10;Description automatically generated">
            <a:extLst>
              <a:ext uri="{FF2B5EF4-FFF2-40B4-BE49-F238E27FC236}">
                <a16:creationId xmlns:a16="http://schemas.microsoft.com/office/drawing/2014/main" id="{2B7893DA-98F7-4E4E-872F-558A30988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5598" y="2115993"/>
            <a:ext cx="2790509" cy="1569661"/>
          </a:xfrm>
          <a:prstGeom prst="rect">
            <a:avLst/>
          </a:prstGeom>
        </p:spPr>
      </p:pic>
    </p:spTree>
    <p:extLst>
      <p:ext uri="{BB962C8B-B14F-4D97-AF65-F5344CB8AC3E}">
        <p14:creationId xmlns:p14="http://schemas.microsoft.com/office/powerpoint/2010/main" val="186591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7051965" y="2005207"/>
            <a:ext cx="4862614" cy="1754326"/>
          </a:xfrm>
          <a:prstGeom prst="rect">
            <a:avLst/>
          </a:prstGeom>
          <a:noFill/>
        </p:spPr>
        <p:txBody>
          <a:bodyPr wrap="square" lIns="91440" tIns="45720" rIns="91440" bIns="45720" rtlCol="0" anchor="t">
            <a:spAutoFit/>
          </a:bodyPr>
          <a:lstStyle/>
          <a:p>
            <a:pPr algn="ctr"/>
            <a:r>
              <a:rPr lang="en-GB" i="0" dirty="0">
                <a:solidFill>
                  <a:srgbClr val="000000"/>
                </a:solidFill>
                <a:effectLst/>
                <a:latin typeface="Arial" panose="020B0604020202020204" pitchFamily="34" charset="0"/>
              </a:rPr>
              <a:t>World Book Day </a:t>
            </a:r>
            <a:r>
              <a:rPr lang="en-GB" b="0" i="0" dirty="0">
                <a:solidFill>
                  <a:srgbClr val="000000"/>
                </a:solidFill>
                <a:effectLst/>
                <a:latin typeface="Arial" panose="020B0604020202020204" pitchFamily="34" charset="0"/>
              </a:rPr>
              <a:t>is about promoting reading for pleasure. What do you enjoy reading most? It might be a fact or fiction book, magazine, or a poem. Create a piece of artwork to represent why this text is important to you. Can you link this to </a:t>
            </a:r>
            <a:r>
              <a:rPr lang="en-GB" b="1" i="0" dirty="0">
                <a:solidFill>
                  <a:srgbClr val="000000"/>
                </a:solidFill>
                <a:effectLst/>
                <a:latin typeface="Arial" panose="020B0604020202020204" pitchFamily="34" charset="0"/>
              </a:rPr>
              <a:t>Article 31</a:t>
            </a:r>
            <a:r>
              <a:rPr lang="en-GB" b="0" i="0" dirty="0">
                <a:solidFill>
                  <a:srgbClr val="000000"/>
                </a:solidFill>
                <a:effectLst/>
                <a:latin typeface="Arial" panose="020B0604020202020204" pitchFamily="34" charset="0"/>
              </a:rPr>
              <a:t>?</a:t>
            </a:r>
            <a:endParaRPr lang="en-GB"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293940" y="2143706"/>
            <a:ext cx="4321605" cy="1477328"/>
          </a:xfrm>
          <a:prstGeom prst="rect">
            <a:avLst/>
          </a:prstGeom>
          <a:noFill/>
        </p:spPr>
        <p:txBody>
          <a:bodyPr wrap="square" lIns="91440" tIns="45720" rIns="91440" bIns="45720" rtlCol="0" anchor="t">
            <a:spAutoFit/>
          </a:bodyPr>
          <a:lstStyle/>
          <a:p>
            <a:pPr algn="ctr">
              <a:defRPr/>
            </a:pPr>
            <a:r>
              <a:rPr lang="en-GB" sz="1800" b="0" i="0" dirty="0">
                <a:solidFill>
                  <a:srgbClr val="000000"/>
                </a:solidFill>
                <a:effectLst/>
                <a:latin typeface="Arial" panose="020B0604020202020204" pitchFamily="34" charset="0"/>
              </a:rPr>
              <a:t>Many books you have in your school will be linked to </a:t>
            </a:r>
            <a:r>
              <a:rPr lang="en-GB" sz="1800" b="1" i="0" dirty="0">
                <a:solidFill>
                  <a:srgbClr val="000000"/>
                </a:solidFill>
                <a:effectLst/>
                <a:latin typeface="Arial" panose="020B0604020202020204" pitchFamily="34" charset="0"/>
              </a:rPr>
              <a:t>rights</a:t>
            </a:r>
            <a:r>
              <a:rPr lang="en-GB" sz="1800" b="0" i="0" dirty="0">
                <a:solidFill>
                  <a:srgbClr val="000000"/>
                </a:solidFill>
                <a:effectLst/>
                <a:latin typeface="Arial" panose="020B0604020202020204" pitchFamily="34" charset="0"/>
              </a:rPr>
              <a:t>. Choose three books from your school library and see if you can link them to Articles. How many different articles can you find altogether?</a:t>
            </a:r>
            <a:endParaRPr lang="en-GB" sz="14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B6AD756-794A-4050-B549-8684E08315BD}"/>
              </a:ext>
            </a:extLst>
          </p:cNvPr>
          <p:cNvSpPr txBox="1"/>
          <p:nvPr/>
        </p:nvSpPr>
        <p:spPr>
          <a:xfrm>
            <a:off x="7579605" y="4541736"/>
            <a:ext cx="4454990" cy="1938992"/>
          </a:xfrm>
          <a:prstGeom prst="rect">
            <a:avLst/>
          </a:prstGeom>
          <a:noFill/>
        </p:spPr>
        <p:txBody>
          <a:bodyPr wrap="square" lIns="91440" tIns="45720" rIns="91440" bIns="45720" rtlCol="0" anchor="t">
            <a:spAutoFit/>
          </a:bodyPr>
          <a:lstStyle/>
          <a:p>
            <a:pPr algn="ctr"/>
            <a:r>
              <a:rPr lang="en-GB" sz="2000" b="0" i="0" dirty="0">
                <a:solidFill>
                  <a:srgbClr val="000000"/>
                </a:solidFill>
                <a:effectLst/>
                <a:latin typeface="Arial" panose="020B0604020202020204" pitchFamily="34" charset="0"/>
              </a:rPr>
              <a:t>If you have a school librarian or library team, work with them to advertise the importance of the </a:t>
            </a:r>
            <a:r>
              <a:rPr lang="en-GB" sz="2000" b="1" i="0" dirty="0">
                <a:solidFill>
                  <a:srgbClr val="000000"/>
                </a:solidFill>
                <a:effectLst/>
                <a:latin typeface="Arial" panose="020B0604020202020204" pitchFamily="34" charset="0"/>
              </a:rPr>
              <a:t>library</a:t>
            </a:r>
            <a:r>
              <a:rPr lang="en-GB" sz="2000" b="0" i="0" dirty="0">
                <a:solidFill>
                  <a:srgbClr val="000000"/>
                </a:solidFill>
                <a:effectLst/>
                <a:latin typeface="Arial" panose="020B0604020202020204" pitchFamily="34" charset="0"/>
              </a:rPr>
              <a:t>. Try to point out how the </a:t>
            </a:r>
            <a:r>
              <a:rPr lang="en-GB" sz="2000" b="0" i="0" dirty="0">
                <a:solidFill>
                  <a:srgbClr val="000000"/>
                </a:solidFill>
                <a:effectLst/>
                <a:highlight>
                  <a:srgbClr val="00ACE9"/>
                </a:highlight>
                <a:latin typeface="Arial" panose="020B0604020202020204" pitchFamily="34" charset="0"/>
              </a:rPr>
              <a:t>school library supports several of your rights</a:t>
            </a:r>
            <a:r>
              <a:rPr lang="en-GB" sz="2000" b="0" i="0" dirty="0">
                <a:solidFill>
                  <a:srgbClr val="000000"/>
                </a:solidFill>
                <a:effectLst/>
                <a:latin typeface="Arial" panose="020B0604020202020204" pitchFamily="34" charset="0"/>
              </a:rPr>
              <a:t>.</a:t>
            </a:r>
            <a:endParaRPr lang="en-GB" sz="1400"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09DF6942-F8E6-459E-92E8-EF081738907A}"/>
              </a:ext>
            </a:extLst>
          </p:cNvPr>
          <p:cNvSpPr txBox="1"/>
          <p:nvPr/>
        </p:nvSpPr>
        <p:spPr>
          <a:xfrm>
            <a:off x="335103" y="4695624"/>
            <a:ext cx="6550877" cy="1631216"/>
          </a:xfrm>
          <a:prstGeom prst="rect">
            <a:avLst/>
          </a:prstGeom>
          <a:noFill/>
        </p:spPr>
        <p:txBody>
          <a:bodyPr wrap="square" lIns="91440" tIns="45720" rIns="91440" bIns="45720" rtlCol="0" anchor="t">
            <a:spAutoFit/>
          </a:bodyPr>
          <a:lstStyle/>
          <a:p>
            <a:pPr algn="ctr"/>
            <a:r>
              <a:rPr lang="en-GB" sz="2000" b="0" i="0" dirty="0">
                <a:solidFill>
                  <a:srgbClr val="000000"/>
                </a:solidFill>
                <a:effectLst/>
                <a:latin typeface="Arial" panose="020B0604020202020204" pitchFamily="34" charset="0"/>
                <a:cs typeface="Arial" panose="020B0604020202020204" pitchFamily="34" charset="0"/>
              </a:rPr>
              <a:t>Design and carry out a survey in your class or at home to find out </a:t>
            </a:r>
            <a:r>
              <a:rPr lang="en-GB" sz="2000" b="1" i="0" dirty="0">
                <a:solidFill>
                  <a:srgbClr val="000000"/>
                </a:solidFill>
                <a:effectLst/>
                <a:latin typeface="Arial" panose="020B0604020202020204" pitchFamily="34" charset="0"/>
                <a:cs typeface="Arial" panose="020B0604020202020204" pitchFamily="34" charset="0"/>
              </a:rPr>
              <a:t>how many of your friends and family read books and why</a:t>
            </a:r>
            <a:r>
              <a:rPr lang="en-GB" sz="2000" b="0" i="0" dirty="0">
                <a:solidFill>
                  <a:srgbClr val="000000"/>
                </a:solidFill>
                <a:effectLst/>
                <a:latin typeface="Arial" panose="020B0604020202020204" pitchFamily="34" charset="0"/>
                <a:cs typeface="Arial" panose="020B0604020202020204" pitchFamily="34" charset="0"/>
              </a:rPr>
              <a:t>. Is it mostly for pleasure, for information, to learn a new skill etc.? Share the findings of your survey on your school's social media.</a:t>
            </a:r>
            <a:endParaRPr lang="en-GB" dirty="0">
              <a:latin typeface="Arial" panose="020B0604020202020204" pitchFamily="34" charset="0"/>
              <a:ea typeface="+mn-lt"/>
              <a:cs typeface="Arial" panose="020B0604020202020204" pitchFamily="34" charset="0"/>
            </a:endParaRPr>
          </a:p>
        </p:txBody>
      </p:sp>
      <p:pic>
        <p:nvPicPr>
          <p:cNvPr id="8" name="Graphic 7">
            <a:extLst>
              <a:ext uri="{FF2B5EF4-FFF2-40B4-BE49-F238E27FC236}">
                <a16:creationId xmlns:a16="http://schemas.microsoft.com/office/drawing/2014/main" id="{185AD8E9-5CE1-45FC-BBB3-50EA978B0C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09770" y="1817782"/>
            <a:ext cx="1647970" cy="2197293"/>
          </a:xfrm>
          <a:prstGeom prst="rect">
            <a:avLst/>
          </a:prstGeom>
        </p:spPr>
      </p:pic>
    </p:spTree>
    <p:extLst>
      <p:ext uri="{BB962C8B-B14F-4D97-AF65-F5344CB8AC3E}">
        <p14:creationId xmlns:p14="http://schemas.microsoft.com/office/powerpoint/2010/main" val="2423244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1966</TotalTime>
  <Words>1392</Words>
  <Application>Microsoft Office PowerPoint</Application>
  <PresentationFormat>Widescreen</PresentationFormat>
  <Paragraphs>82</Paragraphs>
  <Slides>13</Slides>
  <Notes>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Univers Next Pro</vt:lpstr>
      <vt:lpstr>Univers Next Pro Condensed</vt:lpstr>
      <vt:lpstr>Wingdings</vt:lpstr>
      <vt:lpstr>Office Theme</vt:lpstr>
      <vt:lpstr>PowerPoint Presentation</vt:lpstr>
      <vt:lpstr>PowerPoint Presentation</vt:lpstr>
      <vt:lpstr>PowerPoint Presentation</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Romana Juhasova</cp:lastModifiedBy>
  <cp:revision>1196</cp:revision>
  <dcterms:created xsi:type="dcterms:W3CDTF">2021-02-11T16:57:41Z</dcterms:created>
  <dcterms:modified xsi:type="dcterms:W3CDTF">2022-02-23T13:33:47Z</dcterms:modified>
</cp:coreProperties>
</file>