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1" r:id="rId3"/>
    <p:sldId id="292" r:id="rId4"/>
    <p:sldId id="257" r:id="rId5"/>
    <p:sldId id="281" r:id="rId6"/>
    <p:sldId id="258" r:id="rId7"/>
    <p:sldId id="259" r:id="rId8"/>
    <p:sldId id="284" r:id="rId9"/>
    <p:sldId id="285" r:id="rId10"/>
    <p:sldId id="287" r:id="rId11"/>
    <p:sldId id="294" r:id="rId12"/>
    <p:sldId id="282" r:id="rId13"/>
    <p:sldId id="290"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F4B0B-FF04-440F-9CE4-1EB4C9C663C1}" v="18" dt="2022-01-04T11:05:27.689"/>
    <p1510:client id="{190B9884-BDF0-4DBA-9948-14A769401630}" v="1" dt="2022-03-03T10:05:43.327"/>
    <p1510:client id="{1A8133CF-9CF2-4341-BB91-DDB4266BA01D}" v="34" dt="2022-03-02T10:00:45.845"/>
    <p1510:client id="{5BABE826-6CD9-4249-8851-C69243FD17CE}" v="20" dt="2022-03-03T11:08:17.578"/>
    <p1510:client id="{7022064E-1025-4C0B-9D93-39796EEC7514}" v="10" dt="2021-12-01T15:23:01.710"/>
    <p1510:client id="{725FA346-D367-4597-83AD-3D53E8E98A3E}" v="16" dt="2021-10-22T11:58:09.641"/>
    <p1510:client id="{8E637C06-4625-49B7-9C80-DA34A6A5B948}" v="12" dt="2022-01-12T11:12:18.755"/>
    <p1510:client id="{9AA9BE5B-8E68-4A26-B226-2E446FCCD01D}" v="4" dt="2021-10-21T16:39:11.668"/>
    <p1510:client id="{AC7CD5AD-72FD-4939-8647-7946096DF649}" v="27" dt="2022-03-03T09:51:01.754"/>
    <p1510:client id="{B6EC8F51-C6EA-4AE6-8B9F-4CC2162D85FA}" v="75" dt="2021-12-01T11:04:49.636"/>
    <p1510:client id="{DA314E9A-A2E8-4850-B4A9-8B2D34807ADF}" v="5" dt="2021-12-09T10:01:13.555"/>
    <p1510:client id="{F89CC809-B1AA-4FD2-8E67-0A75F3F5C256}" v="61" dt="2022-03-03T10:00:38.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9" autoAdjust="0"/>
    <p:restoredTop sz="74618" autoAdjust="0"/>
  </p:normalViewPr>
  <p:slideViewPr>
    <p:cSldViewPr snapToGrid="0">
      <p:cViewPr varScale="1">
        <p:scale>
          <a:sx n="50" d="100"/>
          <a:sy n="50" d="100"/>
        </p:scale>
        <p:origin x="384" y="2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alden" userId="zPv9w53k+qsHuQdkrlX1cjL3ualBiUsTvrgI0SjBRBA=" providerId="None" clId="Web-{AC7CD5AD-72FD-4939-8647-7946096DF649}"/>
    <pc:docChg chg="modSld">
      <pc:chgData name="Daniel Walden" userId="zPv9w53k+qsHuQdkrlX1cjL3ualBiUsTvrgI0SjBRBA=" providerId="None" clId="Web-{AC7CD5AD-72FD-4939-8647-7946096DF649}" dt="2022-03-03T09:51:01.754" v="17"/>
      <pc:docMkLst>
        <pc:docMk/>
      </pc:docMkLst>
      <pc:sldChg chg="addCm">
        <pc:chgData name="Daniel Walden" userId="zPv9w53k+qsHuQdkrlX1cjL3ualBiUsTvrgI0SjBRBA=" providerId="None" clId="Web-{AC7CD5AD-72FD-4939-8647-7946096DF649}" dt="2022-03-03T09:42:24.614" v="9"/>
        <pc:sldMkLst>
          <pc:docMk/>
          <pc:sldMk cId="4111859181" sldId="281"/>
        </pc:sldMkLst>
      </pc:sldChg>
      <pc:sldChg chg="addCm">
        <pc:chgData name="Daniel Walden" userId="zPv9w53k+qsHuQdkrlX1cjL3ualBiUsTvrgI0SjBRBA=" providerId="None" clId="Web-{AC7CD5AD-72FD-4939-8647-7946096DF649}" dt="2022-03-03T09:46:34.840" v="10"/>
        <pc:sldMkLst>
          <pc:docMk/>
          <pc:sldMk cId="1606822526" sldId="284"/>
        </pc:sldMkLst>
      </pc:sldChg>
      <pc:sldChg chg="addCm">
        <pc:chgData name="Daniel Walden" userId="zPv9w53k+qsHuQdkrlX1cjL3ualBiUsTvrgI0SjBRBA=" providerId="None" clId="Web-{AC7CD5AD-72FD-4939-8647-7946096DF649}" dt="2022-03-03T09:48:25.343" v="11"/>
        <pc:sldMkLst>
          <pc:docMk/>
          <pc:sldMk cId="2423244893" sldId="287"/>
        </pc:sldMkLst>
      </pc:sldChg>
      <pc:sldChg chg="modSp addCm">
        <pc:chgData name="Daniel Walden" userId="zPv9w53k+qsHuQdkrlX1cjL3ualBiUsTvrgI0SjBRBA=" providerId="None" clId="Web-{AC7CD5AD-72FD-4939-8647-7946096DF649}" dt="2022-03-03T09:40:00.251" v="8"/>
        <pc:sldMkLst>
          <pc:docMk/>
          <pc:sldMk cId="3009748699" sldId="291"/>
        </pc:sldMkLst>
        <pc:spChg chg="mod">
          <ac:chgData name="Daniel Walden" userId="zPv9w53k+qsHuQdkrlX1cjL3ualBiUsTvrgI0SjBRBA=" providerId="None" clId="Web-{AC7CD5AD-72FD-4939-8647-7946096DF649}" dt="2022-03-03T09:38:36.733" v="6" actId="20577"/>
          <ac:spMkLst>
            <pc:docMk/>
            <pc:sldMk cId="3009748699" sldId="291"/>
            <ac:spMk id="4" creationId="{3E03D5BB-9B10-4C2A-BA49-9F7D48201977}"/>
          </ac:spMkLst>
        </pc:spChg>
      </pc:sldChg>
      <pc:sldChg chg="modSp addCm">
        <pc:chgData name="Daniel Walden" userId="zPv9w53k+qsHuQdkrlX1cjL3ualBiUsTvrgI0SjBRBA=" providerId="None" clId="Web-{AC7CD5AD-72FD-4939-8647-7946096DF649}" dt="2022-03-03T09:51:01.754" v="17"/>
        <pc:sldMkLst>
          <pc:docMk/>
          <pc:sldMk cId="1072865053" sldId="294"/>
        </pc:sldMkLst>
        <pc:spChg chg="mod">
          <ac:chgData name="Daniel Walden" userId="zPv9w53k+qsHuQdkrlX1cjL3ualBiUsTvrgI0SjBRBA=" providerId="None" clId="Web-{AC7CD5AD-72FD-4939-8647-7946096DF649}" dt="2022-03-03T09:48:53.813" v="16" actId="1076"/>
          <ac:spMkLst>
            <pc:docMk/>
            <pc:sldMk cId="1072865053" sldId="294"/>
            <ac:spMk id="2" creationId="{0D95A545-06F6-4F14-852A-7B650624105E}"/>
          </ac:spMkLst>
        </pc:spChg>
      </pc:sldChg>
    </pc:docChg>
  </pc:docChgLst>
  <pc:docChgLst>
    <pc:chgData name="Romana Juhasova" userId="pug63gakqHhUKCblM6dKftwFImXt0SaHY6Q/zF0jifQ=" providerId="None" clId="Web-{1A8133CF-9CF2-4341-BB91-DDB4266BA01D}"/>
    <pc:docChg chg="modSld">
      <pc:chgData name="Romana Juhasova" userId="pug63gakqHhUKCblM6dKftwFImXt0SaHY6Q/zF0jifQ=" providerId="None" clId="Web-{1A8133CF-9CF2-4341-BB91-DDB4266BA01D}" dt="2022-03-02T10:00:44.017" v="15" actId="20577"/>
      <pc:docMkLst>
        <pc:docMk/>
      </pc:docMkLst>
      <pc:sldChg chg="modSp">
        <pc:chgData name="Romana Juhasova" userId="pug63gakqHhUKCblM6dKftwFImXt0SaHY6Q/zF0jifQ=" providerId="None" clId="Web-{1A8133CF-9CF2-4341-BB91-DDB4266BA01D}" dt="2022-03-02T10:00:44.017" v="15" actId="20577"/>
        <pc:sldMkLst>
          <pc:docMk/>
          <pc:sldMk cId="1072865053" sldId="294"/>
        </pc:sldMkLst>
        <pc:spChg chg="mod">
          <ac:chgData name="Romana Juhasova" userId="pug63gakqHhUKCblM6dKftwFImXt0SaHY6Q/zF0jifQ=" providerId="None" clId="Web-{1A8133CF-9CF2-4341-BB91-DDB4266BA01D}" dt="2022-03-02T10:00:44.017" v="15" actId="20577"/>
          <ac:spMkLst>
            <pc:docMk/>
            <pc:sldMk cId="1072865053" sldId="294"/>
            <ac:spMk id="4" creationId="{3E03D5BB-9B10-4C2A-BA49-9F7D48201977}"/>
          </ac:spMkLst>
        </pc:spChg>
      </pc:sldChg>
    </pc:docChg>
  </pc:docChgLst>
  <pc:docChgLst>
    <pc:chgData name="Frances Bestley" userId="b96yWGPE/ZuIqUo2x4NKrB11wUYp/4VbujG+fdxUq2k=" providerId="None" clId="Web-{725FA346-D367-4597-83AD-3D53E8E98A3E}"/>
    <pc:docChg chg="modSld">
      <pc:chgData name="Frances Bestley" userId="b96yWGPE/ZuIqUo2x4NKrB11wUYp/4VbujG+fdxUq2k=" providerId="None" clId="Web-{725FA346-D367-4597-83AD-3D53E8E98A3E}" dt="2021-10-22T11:58:09.641" v="7" actId="20577"/>
      <pc:docMkLst>
        <pc:docMk/>
      </pc:docMkLst>
      <pc:sldChg chg="modSp">
        <pc:chgData name="Frances Bestley" userId="b96yWGPE/ZuIqUo2x4NKrB11wUYp/4VbujG+fdxUq2k=" providerId="None" clId="Web-{725FA346-D367-4597-83AD-3D53E8E98A3E}" dt="2021-10-22T11:58:09.641" v="7" actId="20577"/>
        <pc:sldMkLst>
          <pc:docMk/>
          <pc:sldMk cId="175122666" sldId="291"/>
        </pc:sldMkLst>
        <pc:spChg chg="mod">
          <ac:chgData name="Frances Bestley" userId="b96yWGPE/ZuIqUo2x4NKrB11wUYp/4VbujG+fdxUq2k=" providerId="None" clId="Web-{725FA346-D367-4597-83AD-3D53E8E98A3E}" dt="2021-10-22T11:58:09.641" v="7" actId="20577"/>
          <ac:spMkLst>
            <pc:docMk/>
            <pc:sldMk cId="175122666" sldId="291"/>
            <ac:spMk id="4" creationId="{28AAB065-553A-45C7-9E2E-75E49E587972}"/>
          </ac:spMkLst>
        </pc:spChg>
      </pc:sldChg>
    </pc:docChg>
  </pc:docChgLst>
  <pc:docChgLst>
    <pc:chgData name="Romana Juhasova" userId="pug63gakqHhUKCblM6dKftwFImXt0SaHY6Q/zF0jifQ=" providerId="None" clId="Web-{F89CC809-B1AA-4FD2-8E67-0A75F3F5C256}"/>
    <pc:docChg chg="modSld">
      <pc:chgData name="Romana Juhasova" userId="pug63gakqHhUKCblM6dKftwFImXt0SaHY6Q/zF0jifQ=" providerId="None" clId="Web-{F89CC809-B1AA-4FD2-8E67-0A75F3F5C256}" dt="2022-03-03T10:00:32.965" v="31" actId="20577"/>
      <pc:docMkLst>
        <pc:docMk/>
      </pc:docMkLst>
      <pc:sldChg chg="modSp addCm">
        <pc:chgData name="Romana Juhasova" userId="pug63gakqHhUKCblM6dKftwFImXt0SaHY6Q/zF0jifQ=" providerId="None" clId="Web-{F89CC809-B1AA-4FD2-8E67-0A75F3F5C256}" dt="2022-03-03T09:56:50.474" v="6"/>
        <pc:sldMkLst>
          <pc:docMk/>
          <pc:sldMk cId="1606822526" sldId="284"/>
        </pc:sldMkLst>
        <pc:spChg chg="mod">
          <ac:chgData name="Romana Juhasova" userId="pug63gakqHhUKCblM6dKftwFImXt0SaHY6Q/zF0jifQ=" providerId="None" clId="Web-{F89CC809-B1AA-4FD2-8E67-0A75F3F5C256}" dt="2022-03-03T09:56:44.630" v="5" actId="20577"/>
          <ac:spMkLst>
            <pc:docMk/>
            <pc:sldMk cId="1606822526" sldId="284"/>
            <ac:spMk id="2" creationId="{519CE0EB-9064-441E-8E00-1290285670BD}"/>
          </ac:spMkLst>
        </pc:spChg>
      </pc:sldChg>
      <pc:sldChg chg="modSp">
        <pc:chgData name="Romana Juhasova" userId="pug63gakqHhUKCblM6dKftwFImXt0SaHY6Q/zF0jifQ=" providerId="None" clId="Web-{F89CC809-B1AA-4FD2-8E67-0A75F3F5C256}" dt="2022-03-03T10:00:32.965" v="31" actId="20577"/>
        <pc:sldMkLst>
          <pc:docMk/>
          <pc:sldMk cId="2423244893" sldId="287"/>
        </pc:sldMkLst>
        <pc:spChg chg="mod">
          <ac:chgData name="Romana Juhasova" userId="pug63gakqHhUKCblM6dKftwFImXt0SaHY6Q/zF0jifQ=" providerId="None" clId="Web-{F89CC809-B1AA-4FD2-8E67-0A75F3F5C256}" dt="2022-03-03T10:00:32.965" v="31" actId="20577"/>
          <ac:spMkLst>
            <pc:docMk/>
            <pc:sldMk cId="2423244893" sldId="287"/>
            <ac:spMk id="2" creationId="{3116858E-FDDF-4222-B340-4FB3C88778BB}"/>
          </ac:spMkLst>
        </pc:spChg>
      </pc:sldChg>
      <pc:sldChg chg="modSp addCm">
        <pc:chgData name="Romana Juhasova" userId="pug63gakqHhUKCblM6dKftwFImXt0SaHY6Q/zF0jifQ=" providerId="None" clId="Web-{F89CC809-B1AA-4FD2-8E67-0A75F3F5C256}" dt="2022-03-03T09:56:17.661" v="4" actId="20577"/>
        <pc:sldMkLst>
          <pc:docMk/>
          <pc:sldMk cId="3009748699" sldId="291"/>
        </pc:sldMkLst>
        <pc:spChg chg="mod">
          <ac:chgData name="Romana Juhasova" userId="pug63gakqHhUKCblM6dKftwFImXt0SaHY6Q/zF0jifQ=" providerId="None" clId="Web-{F89CC809-B1AA-4FD2-8E67-0A75F3F5C256}" dt="2022-03-03T09:56:17.661" v="4" actId="20577"/>
          <ac:spMkLst>
            <pc:docMk/>
            <pc:sldMk cId="3009748699" sldId="291"/>
            <ac:spMk id="4" creationId="{3E03D5BB-9B10-4C2A-BA49-9F7D48201977}"/>
          </ac:spMkLst>
        </pc:spChg>
      </pc:sldChg>
      <pc:sldChg chg="modSp addCm modCm">
        <pc:chgData name="Romana Juhasova" userId="pug63gakqHhUKCblM6dKftwFImXt0SaHY6Q/zF0jifQ=" providerId="None" clId="Web-{F89CC809-B1AA-4FD2-8E67-0A75F3F5C256}" dt="2022-03-03T09:59:06.697" v="30" actId="1076"/>
        <pc:sldMkLst>
          <pc:docMk/>
          <pc:sldMk cId="1072865053" sldId="294"/>
        </pc:sldMkLst>
        <pc:spChg chg="mod">
          <ac:chgData name="Romana Juhasova" userId="pug63gakqHhUKCblM6dKftwFImXt0SaHY6Q/zF0jifQ=" providerId="None" clId="Web-{F89CC809-B1AA-4FD2-8E67-0A75F3F5C256}" dt="2022-03-03T09:59:06.697" v="30" actId="1076"/>
          <ac:spMkLst>
            <pc:docMk/>
            <pc:sldMk cId="1072865053" sldId="294"/>
            <ac:spMk id="4" creationId="{3E03D5BB-9B10-4C2A-BA49-9F7D48201977}"/>
          </ac:spMkLst>
        </pc:spChg>
      </pc:sldChg>
    </pc:docChg>
  </pc:docChgLst>
  <pc:docChgLst>
    <pc:chgData name="Romana Juhasova" userId="pug63gakqHhUKCblM6dKftwFImXt0SaHY6Q/zF0jifQ=" providerId="None" clId="Web-{7022064E-1025-4C0B-9D93-39796EEC7514}"/>
    <pc:docChg chg="modSld">
      <pc:chgData name="Romana Juhasova" userId="pug63gakqHhUKCblM6dKftwFImXt0SaHY6Q/zF0jifQ=" providerId="None" clId="Web-{7022064E-1025-4C0B-9D93-39796EEC7514}" dt="2021-12-01T15:23:01.710" v="5" actId="1076"/>
      <pc:docMkLst>
        <pc:docMk/>
      </pc:docMkLst>
      <pc:sldChg chg="modSp">
        <pc:chgData name="Romana Juhasova" userId="pug63gakqHhUKCblM6dKftwFImXt0SaHY6Q/zF0jifQ=" providerId="None" clId="Web-{7022064E-1025-4C0B-9D93-39796EEC7514}" dt="2021-12-01T15:23:01.710" v="5" actId="1076"/>
        <pc:sldMkLst>
          <pc:docMk/>
          <pc:sldMk cId="430025987" sldId="285"/>
        </pc:sldMkLst>
        <pc:spChg chg="mod">
          <ac:chgData name="Romana Juhasova" userId="pug63gakqHhUKCblM6dKftwFImXt0SaHY6Q/zF0jifQ=" providerId="None" clId="Web-{7022064E-1025-4C0B-9D93-39796EEC7514}" dt="2021-12-01T15:23:01.710" v="5" actId="1076"/>
          <ac:spMkLst>
            <pc:docMk/>
            <pc:sldMk cId="430025987" sldId="285"/>
            <ac:spMk id="5" creationId="{1BB7B9C6-9863-41EF-9798-72096D5A70D1}"/>
          </ac:spMkLst>
        </pc:spChg>
      </pc:sldChg>
    </pc:docChg>
  </pc:docChgLst>
  <pc:docChgLst>
    <pc:chgData name="Romana Juhasova" userId="pug63gakqHhUKCblM6dKftwFImXt0SaHY6Q/zF0jifQ=" providerId="None" clId="Web-{8E637C06-4625-49B7-9C80-DA34A6A5B948}"/>
    <pc:docChg chg="modSld">
      <pc:chgData name="Romana Juhasova" userId="pug63gakqHhUKCblM6dKftwFImXt0SaHY6Q/zF0jifQ=" providerId="None" clId="Web-{8E637C06-4625-49B7-9C80-DA34A6A5B948}" dt="2022-01-12T11:12:18.192" v="4" actId="20577"/>
      <pc:docMkLst>
        <pc:docMk/>
      </pc:docMkLst>
      <pc:sldChg chg="modSp">
        <pc:chgData name="Romana Juhasova" userId="pug63gakqHhUKCblM6dKftwFImXt0SaHY6Q/zF0jifQ=" providerId="None" clId="Web-{8E637C06-4625-49B7-9C80-DA34A6A5B948}" dt="2022-01-12T11:12:18.192" v="4" actId="20577"/>
        <pc:sldMkLst>
          <pc:docMk/>
          <pc:sldMk cId="250076512" sldId="258"/>
        </pc:sldMkLst>
        <pc:spChg chg="mod">
          <ac:chgData name="Romana Juhasova" userId="pug63gakqHhUKCblM6dKftwFImXt0SaHY6Q/zF0jifQ=" providerId="None" clId="Web-{8E637C06-4625-49B7-9C80-DA34A6A5B948}" dt="2022-01-12T11:12:18.192" v="4" actId="20577"/>
          <ac:spMkLst>
            <pc:docMk/>
            <pc:sldMk cId="250076512" sldId="258"/>
            <ac:spMk id="4" creationId="{912E3953-F276-4DEC-93F8-DD02F352CBC3}"/>
          </ac:spMkLst>
        </pc:spChg>
      </pc:sldChg>
    </pc:docChg>
  </pc:docChgLst>
  <pc:docChgLst>
    <pc:chgData name="Romana Juhasova" userId="pug63gakqHhUKCblM6dKftwFImXt0SaHY6Q/zF0jifQ=" providerId="None" clId="Web-{5BABE826-6CD9-4249-8851-C69243FD17CE}"/>
    <pc:docChg chg="modSld">
      <pc:chgData name="Romana Juhasova" userId="pug63gakqHhUKCblM6dKftwFImXt0SaHY6Q/zF0jifQ=" providerId="None" clId="Web-{5BABE826-6CD9-4249-8851-C69243FD17CE}" dt="2022-03-03T11:08:17.578" v="11"/>
      <pc:docMkLst>
        <pc:docMk/>
      </pc:docMkLst>
      <pc:sldChg chg="addSp delSp modSp addCm">
        <pc:chgData name="Romana Juhasova" userId="pug63gakqHhUKCblM6dKftwFImXt0SaHY6Q/zF0jifQ=" providerId="None" clId="Web-{5BABE826-6CD9-4249-8851-C69243FD17CE}" dt="2022-03-03T11:08:17.578" v="11"/>
        <pc:sldMkLst>
          <pc:docMk/>
          <pc:sldMk cId="4111859181" sldId="281"/>
        </pc:sldMkLst>
        <pc:spChg chg="mod">
          <ac:chgData name="Romana Juhasova" userId="pug63gakqHhUKCblM6dKftwFImXt0SaHY6Q/zF0jifQ=" providerId="None" clId="Web-{5BABE826-6CD9-4249-8851-C69243FD17CE}" dt="2022-03-03T11:08:10.093" v="10" actId="20577"/>
          <ac:spMkLst>
            <pc:docMk/>
            <pc:sldMk cId="4111859181" sldId="281"/>
            <ac:spMk id="15" creationId="{07DFE037-9285-441F-9F0E-D276D5EE5CC9}"/>
          </ac:spMkLst>
        </pc:spChg>
        <pc:picChg chg="add mod">
          <ac:chgData name="Romana Juhasova" userId="pug63gakqHhUKCblM6dKftwFImXt0SaHY6Q/zF0jifQ=" providerId="None" clId="Web-{5BABE826-6CD9-4249-8851-C69243FD17CE}" dt="2022-03-03T11:07:49.374" v="4" actId="14100"/>
          <ac:picMkLst>
            <pc:docMk/>
            <pc:sldMk cId="4111859181" sldId="281"/>
            <ac:picMk id="2" creationId="{92B188E8-1290-4D86-9DB9-F9940E625119}"/>
          </ac:picMkLst>
        </pc:picChg>
        <pc:picChg chg="del">
          <ac:chgData name="Romana Juhasova" userId="pug63gakqHhUKCblM6dKftwFImXt0SaHY6Q/zF0jifQ=" providerId="None" clId="Web-{5BABE826-6CD9-4249-8851-C69243FD17CE}" dt="2022-03-03T11:07:20.733" v="0"/>
          <ac:picMkLst>
            <pc:docMk/>
            <pc:sldMk cId="4111859181" sldId="281"/>
            <ac:picMk id="6" creationId="{4D103E11-D6A4-493E-AABF-F6984C3D10A3}"/>
          </ac:picMkLst>
        </pc:picChg>
        <pc:picChg chg="mod">
          <ac:chgData name="Romana Juhasova" userId="pug63gakqHhUKCblM6dKftwFImXt0SaHY6Q/zF0jifQ=" providerId="None" clId="Web-{5BABE826-6CD9-4249-8851-C69243FD17CE}" dt="2022-03-03T11:07:52.749" v="5" actId="1076"/>
          <ac:picMkLst>
            <pc:docMk/>
            <pc:sldMk cId="4111859181" sldId="281"/>
            <ac:picMk id="17" creationId="{2BAD7DE7-FC55-4ED7-841B-DF5515330115}"/>
          </ac:picMkLst>
        </pc:picChg>
      </pc:sldChg>
    </pc:docChg>
  </pc:docChgLst>
  <pc:docChgLst>
    <pc:chgData name="Romana Juhasova" userId="pug63gakqHhUKCblM6dKftwFImXt0SaHY6Q/zF0jifQ=" providerId="None" clId="Web-{B6EC8F51-C6EA-4AE6-8B9F-4CC2162D85FA}"/>
    <pc:docChg chg="modSld">
      <pc:chgData name="Romana Juhasova" userId="pug63gakqHhUKCblM6dKftwFImXt0SaHY6Q/zF0jifQ=" providerId="None" clId="Web-{B6EC8F51-C6EA-4AE6-8B9F-4CC2162D85FA}" dt="2021-12-01T11:04:49.636" v="55"/>
      <pc:docMkLst>
        <pc:docMk/>
      </pc:docMkLst>
      <pc:sldChg chg="delSp delAnim">
        <pc:chgData name="Romana Juhasova" userId="pug63gakqHhUKCblM6dKftwFImXt0SaHY6Q/zF0jifQ=" providerId="None" clId="Web-{B6EC8F51-C6EA-4AE6-8B9F-4CC2162D85FA}" dt="2021-12-01T11:04:49.636" v="55"/>
        <pc:sldMkLst>
          <pc:docMk/>
          <pc:sldMk cId="250076512" sldId="258"/>
        </pc:sldMkLst>
        <pc:picChg chg="del">
          <ac:chgData name="Romana Juhasova" userId="pug63gakqHhUKCblM6dKftwFImXt0SaHY6Q/zF0jifQ=" providerId="None" clId="Web-{B6EC8F51-C6EA-4AE6-8B9F-4CC2162D85FA}" dt="2021-12-01T11:04:49.636" v="55"/>
          <ac:picMkLst>
            <pc:docMk/>
            <pc:sldMk cId="250076512" sldId="258"/>
            <ac:picMk id="12" creationId="{ADF35238-6B9D-4206-B99D-AA4D255C8A74}"/>
          </ac:picMkLst>
        </pc:picChg>
      </pc:sldChg>
      <pc:sldChg chg="addSp delSp modSp">
        <pc:chgData name="Romana Juhasova" userId="pug63gakqHhUKCblM6dKftwFImXt0SaHY6Q/zF0jifQ=" providerId="None" clId="Web-{B6EC8F51-C6EA-4AE6-8B9F-4CC2162D85FA}" dt="2021-12-01T10:07:55.755" v="54" actId="1076"/>
        <pc:sldMkLst>
          <pc:docMk/>
          <pc:sldMk cId="4111859181" sldId="281"/>
        </pc:sldMkLst>
        <pc:spChg chg="mod">
          <ac:chgData name="Romana Juhasova" userId="pug63gakqHhUKCblM6dKftwFImXt0SaHY6Q/zF0jifQ=" providerId="None" clId="Web-{B6EC8F51-C6EA-4AE6-8B9F-4CC2162D85FA}" dt="2021-12-01T10:07:34.958" v="50" actId="20577"/>
          <ac:spMkLst>
            <pc:docMk/>
            <pc:sldMk cId="4111859181" sldId="281"/>
            <ac:spMk id="13" creationId="{8504294B-F81D-4424-A3D2-E85D93D79961}"/>
          </ac:spMkLst>
        </pc:spChg>
        <pc:picChg chg="add mod">
          <ac:chgData name="Romana Juhasova" userId="pug63gakqHhUKCblM6dKftwFImXt0SaHY6Q/zF0jifQ=" providerId="None" clId="Web-{B6EC8F51-C6EA-4AE6-8B9F-4CC2162D85FA}" dt="2021-12-01T10:07:55.755" v="54" actId="1076"/>
          <ac:picMkLst>
            <pc:docMk/>
            <pc:sldMk cId="4111859181" sldId="281"/>
            <ac:picMk id="2" creationId="{9F90DDED-30D2-470E-857B-3242FE829263}"/>
          </ac:picMkLst>
        </pc:picChg>
        <pc:picChg chg="del">
          <ac:chgData name="Romana Juhasova" userId="pug63gakqHhUKCblM6dKftwFImXt0SaHY6Q/zF0jifQ=" providerId="None" clId="Web-{B6EC8F51-C6EA-4AE6-8B9F-4CC2162D85FA}" dt="2021-12-01T10:07:24.114" v="42"/>
          <ac:picMkLst>
            <pc:docMk/>
            <pc:sldMk cId="4111859181" sldId="281"/>
            <ac:picMk id="9" creationId="{076912A5-3791-4E5E-AE2A-671E15B92563}"/>
          </ac:picMkLst>
        </pc:picChg>
      </pc:sldChg>
      <pc:sldChg chg="addSp delSp modSp delAnim">
        <pc:chgData name="Romana Juhasova" userId="pug63gakqHhUKCblM6dKftwFImXt0SaHY6Q/zF0jifQ=" providerId="None" clId="Web-{B6EC8F51-C6EA-4AE6-8B9F-4CC2162D85FA}" dt="2021-12-01T09:56:11.879" v="41" actId="1076"/>
        <pc:sldMkLst>
          <pc:docMk/>
          <pc:sldMk cId="1301578224" sldId="282"/>
        </pc:sldMkLst>
        <pc:spChg chg="mod">
          <ac:chgData name="Romana Juhasova" userId="pug63gakqHhUKCblM6dKftwFImXt0SaHY6Q/zF0jifQ=" providerId="None" clId="Web-{B6EC8F51-C6EA-4AE6-8B9F-4CC2162D85FA}" dt="2021-12-01T09:55:32.097" v="36" actId="1076"/>
          <ac:spMkLst>
            <pc:docMk/>
            <pc:sldMk cId="1301578224" sldId="282"/>
            <ac:spMk id="3" creationId="{8C7B30EE-8314-408D-AFA1-AF315CB53D79}"/>
          </ac:spMkLst>
        </pc:spChg>
        <pc:spChg chg="add mod">
          <ac:chgData name="Romana Juhasova" userId="pug63gakqHhUKCblM6dKftwFImXt0SaHY6Q/zF0jifQ=" providerId="None" clId="Web-{B6EC8F51-C6EA-4AE6-8B9F-4CC2162D85FA}" dt="2021-12-01T09:56:11.879" v="41" actId="1076"/>
          <ac:spMkLst>
            <pc:docMk/>
            <pc:sldMk cId="1301578224" sldId="282"/>
            <ac:spMk id="6" creationId="{F0D9717F-28C0-4288-A05E-446D39712DF5}"/>
          </ac:spMkLst>
        </pc:spChg>
        <pc:picChg chg="del">
          <ac:chgData name="Romana Juhasova" userId="pug63gakqHhUKCblM6dKftwFImXt0SaHY6Q/zF0jifQ=" providerId="None" clId="Web-{B6EC8F51-C6EA-4AE6-8B9F-4CC2162D85FA}" dt="2021-12-01T09:53:22.094" v="0"/>
          <ac:picMkLst>
            <pc:docMk/>
            <pc:sldMk cId="1301578224" sldId="282"/>
            <ac:picMk id="5" creationId="{2617C380-8C0A-4062-B62F-2ADA46449F2C}"/>
          </ac:picMkLst>
        </pc:picChg>
      </pc:sldChg>
    </pc:docChg>
  </pc:docChgLst>
  <pc:docChgLst>
    <pc:chgData name="Romana Juhasova" userId="pug63gakqHhUKCblM6dKftwFImXt0SaHY6Q/zF0jifQ=" providerId="None" clId="Web-{DA314E9A-A2E8-4850-B4A9-8B2D34807ADF}"/>
    <pc:docChg chg="modSld">
      <pc:chgData name="Romana Juhasova" userId="pug63gakqHhUKCblM6dKftwFImXt0SaHY6Q/zF0jifQ=" providerId="None" clId="Web-{DA314E9A-A2E8-4850-B4A9-8B2D34807ADF}" dt="2021-12-09T10:01:13.555" v="1"/>
      <pc:docMkLst>
        <pc:docMk/>
      </pc:docMkLst>
      <pc:sldChg chg="delSp modSp">
        <pc:chgData name="Romana Juhasova" userId="pug63gakqHhUKCblM6dKftwFImXt0SaHY6Q/zF0jifQ=" providerId="None" clId="Web-{DA314E9A-A2E8-4850-B4A9-8B2D34807ADF}" dt="2021-12-09T10:01:13.555" v="1"/>
        <pc:sldMkLst>
          <pc:docMk/>
          <pc:sldMk cId="4111859181" sldId="281"/>
        </pc:sldMkLst>
        <pc:spChg chg="del mod">
          <ac:chgData name="Romana Juhasova" userId="pug63gakqHhUKCblM6dKftwFImXt0SaHY6Q/zF0jifQ=" providerId="None" clId="Web-{DA314E9A-A2E8-4850-B4A9-8B2D34807ADF}" dt="2021-12-09T10:01:13.555" v="1"/>
          <ac:spMkLst>
            <pc:docMk/>
            <pc:sldMk cId="4111859181" sldId="281"/>
            <ac:spMk id="10" creationId="{E2F8037A-2936-49AD-A6AC-D02A40C75AC3}"/>
          </ac:spMkLst>
        </pc:spChg>
      </pc:sldChg>
    </pc:docChg>
  </pc:docChgLst>
  <pc:docChgLst>
    <pc:chgData name="Romana Juhasova" userId="pug63gakqHhUKCblM6dKftwFImXt0SaHY6Q/zF0jifQ=" providerId="None" clId="Web-{190B9884-BDF0-4DBA-9948-14A769401630}"/>
    <pc:docChg chg="">
      <pc:chgData name="Romana Juhasova" userId="pug63gakqHhUKCblM6dKftwFImXt0SaHY6Q/zF0jifQ=" providerId="None" clId="Web-{190B9884-BDF0-4DBA-9948-14A769401630}" dt="2022-03-03T10:05:43.311" v="0"/>
      <pc:docMkLst>
        <pc:docMk/>
      </pc:docMkLst>
      <pc:sldChg chg="addCm">
        <pc:chgData name="Romana Juhasova" userId="pug63gakqHhUKCblM6dKftwFImXt0SaHY6Q/zF0jifQ=" providerId="None" clId="Web-{190B9884-BDF0-4DBA-9948-14A769401630}" dt="2022-03-03T10:05:43.311" v="0"/>
        <pc:sldMkLst>
          <pc:docMk/>
          <pc:sldMk cId="2423244893" sldId="287"/>
        </pc:sldMkLst>
      </pc:sldChg>
    </pc:docChg>
  </pc:docChgLst>
  <pc:docChgLst>
    <pc:chgData name="Stuart Whiffin" userId="AoE9dP9km+fKFDi+GAIP0QmtH/eX3C08mMuRq9sONFM=" providerId="None" clId="Web-{9AA9BE5B-8E68-4A26-B226-2E446FCCD01D}"/>
    <pc:docChg chg="modSld">
      <pc:chgData name="Stuart Whiffin" userId="AoE9dP9km+fKFDi+GAIP0QmtH/eX3C08mMuRq9sONFM=" providerId="None" clId="Web-{9AA9BE5B-8E68-4A26-B226-2E446FCCD01D}" dt="2021-10-21T16:39:11.668" v="1" actId="20577"/>
      <pc:docMkLst>
        <pc:docMk/>
      </pc:docMkLst>
      <pc:sldChg chg="modSp">
        <pc:chgData name="Stuart Whiffin" userId="AoE9dP9km+fKFDi+GAIP0QmtH/eX3C08mMuRq9sONFM=" providerId="None" clId="Web-{9AA9BE5B-8E68-4A26-B226-2E446FCCD01D}" dt="2021-10-21T16:39:11.668" v="1" actId="20577"/>
        <pc:sldMkLst>
          <pc:docMk/>
          <pc:sldMk cId="2423244893" sldId="287"/>
        </pc:sldMkLst>
        <pc:spChg chg="mod">
          <ac:chgData name="Stuart Whiffin" userId="AoE9dP9km+fKFDi+GAIP0QmtH/eX3C08mMuRq9sONFM=" providerId="None" clId="Web-{9AA9BE5B-8E68-4A26-B226-2E446FCCD01D}" dt="2021-10-21T16:39:11.668" v="1" actId="20577"/>
          <ac:spMkLst>
            <pc:docMk/>
            <pc:sldMk cId="2423244893" sldId="287"/>
            <ac:spMk id="2" creationId="{3116858E-FDDF-4222-B340-4FB3C88778BB}"/>
          </ac:spMkLst>
        </pc:spChg>
      </pc:sldChg>
    </pc:docChg>
  </pc:docChgLst>
  <pc:docChgLst>
    <pc:chgData name="Romana Juhasova" userId="pug63gakqHhUKCblM6dKftwFImXt0SaHY6Q/zF0jifQ=" providerId="None" clId="Web-{04DF4B0B-FF04-440F-9CE4-1EB4C9C663C1}"/>
    <pc:docChg chg="modSld">
      <pc:chgData name="Romana Juhasova" userId="pug63gakqHhUKCblM6dKftwFImXt0SaHY6Q/zF0jifQ=" providerId="None" clId="Web-{04DF4B0B-FF04-440F-9CE4-1EB4C9C663C1}" dt="2022-01-04T11:05:27.406" v="8" actId="20577"/>
      <pc:docMkLst>
        <pc:docMk/>
      </pc:docMkLst>
      <pc:sldChg chg="modSp">
        <pc:chgData name="Romana Juhasova" userId="pug63gakqHhUKCblM6dKftwFImXt0SaHY6Q/zF0jifQ=" providerId="None" clId="Web-{04DF4B0B-FF04-440F-9CE4-1EB4C9C663C1}" dt="2022-01-04T11:04:24.874" v="4" actId="1076"/>
        <pc:sldMkLst>
          <pc:docMk/>
          <pc:sldMk cId="3686444004" sldId="259"/>
        </pc:sldMkLst>
        <pc:spChg chg="mod">
          <ac:chgData name="Romana Juhasova" userId="pug63gakqHhUKCblM6dKftwFImXt0SaHY6Q/zF0jifQ=" providerId="None" clId="Web-{04DF4B0B-FF04-440F-9CE4-1EB4C9C663C1}" dt="2022-01-04T11:04:24.874" v="4" actId="1076"/>
          <ac:spMkLst>
            <pc:docMk/>
            <pc:sldMk cId="3686444004" sldId="259"/>
            <ac:spMk id="5" creationId="{13227B2E-B5C9-407F-BBFD-D529411BB157}"/>
          </ac:spMkLst>
        </pc:spChg>
      </pc:sldChg>
      <pc:sldChg chg="modSp">
        <pc:chgData name="Romana Juhasova" userId="pug63gakqHhUKCblM6dKftwFImXt0SaHY6Q/zF0jifQ=" providerId="None" clId="Web-{04DF4B0B-FF04-440F-9CE4-1EB4C9C663C1}" dt="2022-01-04T11:05:27.406" v="8" actId="20577"/>
        <pc:sldMkLst>
          <pc:docMk/>
          <pc:sldMk cId="1301578224" sldId="282"/>
        </pc:sldMkLst>
        <pc:spChg chg="mod">
          <ac:chgData name="Romana Juhasova" userId="pug63gakqHhUKCblM6dKftwFImXt0SaHY6Q/zF0jifQ=" providerId="None" clId="Web-{04DF4B0B-FF04-440F-9CE4-1EB4C9C663C1}" dt="2022-01-04T11:05:27.406" v="8" actId="20577"/>
          <ac:spMkLst>
            <pc:docMk/>
            <pc:sldMk cId="1301578224" sldId="282"/>
            <ac:spMk id="3" creationId="{8C7B30EE-8314-408D-AFA1-AF315CB53D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121212"/>
              </a:solidFill>
              <a:effectLst/>
              <a:latin typeface="Open Sans"/>
            </a:endParaRPr>
          </a:p>
          <a:p>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379811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68500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12</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 UK/Dawe</a:t>
            </a:r>
          </a:p>
        </p:txBody>
      </p:sp>
      <p:sp>
        <p:nvSpPr>
          <p:cNvPr id="4" name="Slide Number Placeholder 3"/>
          <p:cNvSpPr>
            <a:spLocks noGrp="1"/>
          </p:cNvSpPr>
          <p:nvPr>
            <p:ph type="sldNum" sz="quarter" idx="5"/>
          </p:nvPr>
        </p:nvSpPr>
        <p:spPr/>
        <p:txBody>
          <a:bodyPr/>
          <a:lstStyle/>
          <a:p>
            <a:fld id="{60FFAD9A-D0F1-4AD6-A7C9-3D519A760F4B}" type="slidenum">
              <a:rPr lang="en-GB" smtClean="0"/>
              <a:t>14</a:t>
            </a:fld>
            <a:endParaRPr lang="en-GB"/>
          </a:p>
        </p:txBody>
      </p:sp>
    </p:spTree>
    <p:extLst>
      <p:ext uri="{BB962C8B-B14F-4D97-AF65-F5344CB8AC3E}">
        <p14:creationId xmlns:p14="http://schemas.microsoft.com/office/powerpoint/2010/main" val="56760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2</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3</a:t>
            </a:fld>
            <a:endParaRPr lang="en-GB"/>
          </a:p>
        </p:txBody>
      </p:sp>
    </p:spTree>
    <p:extLst>
      <p:ext uri="{BB962C8B-B14F-4D97-AF65-F5344CB8AC3E}">
        <p14:creationId xmlns:p14="http://schemas.microsoft.com/office/powerpoint/2010/main" val="264804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401588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45333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57112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4094950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881"/>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03/03/2022</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 id="2147483660" r:id="rId19"/>
    <p:sldLayoutId id="214748366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icesofyouth.org/blog/poem-about-wa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donate/donate-now-to-protect-children-in-ukraine/"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nicef.org.uk/rights-respecting-school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N4WyzqLXtqc?feature=oembed" TargetMode="External"/><Relationship Id="rId5" Type="http://schemas.openxmlformats.org/officeDocument/2006/relationships/image" Target="../media/image20.jpeg"/><Relationship Id="rId4" Type="http://schemas.openxmlformats.org/officeDocument/2006/relationships/hyperlink" Target="https://www.youtube.com/watch?v=N4WyzqLXtq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A74F53-4D6D-415D-8E2B-DE22FE6A7BE4}"/>
              </a:ext>
            </a:extLst>
          </p:cNvPr>
          <p:cNvSpPr/>
          <p:nvPr/>
        </p:nvSpPr>
        <p:spPr>
          <a:xfrm rot="16200000">
            <a:off x="9637186" y="4347300"/>
            <a:ext cx="4790567" cy="230832"/>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UNICEF/UN0597349</a:t>
            </a:r>
            <a:endParaRPr lang="en-GB" sz="9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6858E-FDDF-4222-B340-4FB3C88778BB}"/>
              </a:ext>
            </a:extLst>
          </p:cNvPr>
          <p:cNvSpPr txBox="1"/>
          <p:nvPr/>
        </p:nvSpPr>
        <p:spPr>
          <a:xfrm>
            <a:off x="4991100" y="2074429"/>
            <a:ext cx="7002576" cy="1746888"/>
          </a:xfrm>
          <a:prstGeom prst="rect">
            <a:avLst/>
          </a:prstGeom>
          <a:noFill/>
        </p:spPr>
        <p:txBody>
          <a:bodyPr wrap="square" lIns="91440" tIns="45720" rIns="91440" bIns="45720" rtlCol="0" anchor="t">
            <a:spAutoFit/>
          </a:bodyPr>
          <a:lstStyle/>
          <a:p>
            <a:pPr algn="ctr">
              <a:lnSpc>
                <a:spcPct val="107000"/>
              </a:lnSpc>
              <a:spcAft>
                <a:spcPts val="800"/>
              </a:spcAft>
            </a:pPr>
            <a:r>
              <a:rPr lang="en-GB" sz="2400" b="1" dirty="0">
                <a:effectLst/>
                <a:latin typeface="Arial"/>
                <a:ea typeface="Calibri" panose="020F0502020204030204" pitchFamily="34" charset="0"/>
                <a:cs typeface="Arial"/>
              </a:rPr>
              <a:t>“Children bear no responsibility for war. </a:t>
            </a:r>
            <a:r>
              <a:rPr lang="en-GB" sz="2400" b="1" dirty="0">
                <a:latin typeface="Arial"/>
                <a:ea typeface="Calibri" panose="020F0502020204030204" pitchFamily="34" charset="0"/>
                <a:cs typeface="Arial"/>
              </a:rPr>
              <a:t>Yet </a:t>
            </a:r>
            <a:r>
              <a:rPr lang="en-GB" sz="2400" b="1" dirty="0">
                <a:effectLst/>
                <a:latin typeface="Arial"/>
                <a:ea typeface="Calibri" panose="020F0502020204030204" pitchFamily="34" charset="0"/>
                <a:cs typeface="Arial"/>
              </a:rPr>
              <a:t>they suffer its consequences for life.”</a:t>
            </a:r>
            <a:r>
              <a:rPr lang="en-GB" sz="2400" b="1" dirty="0">
                <a:latin typeface="Arial"/>
                <a:ea typeface="Calibri" panose="020F0502020204030204" pitchFamily="34" charset="0"/>
                <a:cs typeface="Arial"/>
              </a:rPr>
              <a:t> </a:t>
            </a: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Can you explain why UNICEF uses this statement? How do you feel about it? </a:t>
            </a:r>
          </a:p>
        </p:txBody>
      </p:sp>
      <p:sp>
        <p:nvSpPr>
          <p:cNvPr id="3" name="TextBox 2">
            <a:extLst>
              <a:ext uri="{FF2B5EF4-FFF2-40B4-BE49-F238E27FC236}">
                <a16:creationId xmlns:a16="http://schemas.microsoft.com/office/drawing/2014/main" id="{A48B92E7-3C95-4628-917E-762990BA365E}"/>
              </a:ext>
            </a:extLst>
          </p:cNvPr>
          <p:cNvSpPr txBox="1"/>
          <p:nvPr/>
        </p:nvSpPr>
        <p:spPr>
          <a:xfrm>
            <a:off x="198324" y="2023357"/>
            <a:ext cx="4393520" cy="1849032"/>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 growing number of children and young people joining schools in the UK are refugees fleeing from countries at war. How can schools support such pupils and </a:t>
            </a:r>
            <a:r>
              <a:rPr lang="en-GB"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help them to feel welcome</a:t>
            </a:r>
            <a:r>
              <a:rPr lang="en-GB" sz="1800" dirty="0">
                <a:effectLst/>
                <a:latin typeface="Arial" panose="020B0604020202020204" pitchFamily="34" charset="0"/>
                <a:ea typeface="Calibri" panose="020F0502020204030204" pitchFamily="34" charset="0"/>
                <a:cs typeface="Arial" panose="020B0604020202020204" pitchFamily="34" charset="0"/>
              </a:rPr>
              <a:t>? What role could fellow students play in this?</a:t>
            </a:r>
          </a:p>
        </p:txBody>
      </p:sp>
      <p:sp>
        <p:nvSpPr>
          <p:cNvPr id="4" name="TextBox 3">
            <a:extLst>
              <a:ext uri="{FF2B5EF4-FFF2-40B4-BE49-F238E27FC236}">
                <a16:creationId xmlns:a16="http://schemas.microsoft.com/office/drawing/2014/main" id="{1232ECBE-FC1D-43E0-AF25-319A44147B7E}"/>
              </a:ext>
            </a:extLst>
          </p:cNvPr>
          <p:cNvSpPr txBox="1"/>
          <p:nvPr/>
        </p:nvSpPr>
        <p:spPr>
          <a:xfrm>
            <a:off x="376124" y="4690162"/>
            <a:ext cx="6596175" cy="1715021"/>
          </a:xfrm>
          <a:prstGeom prst="rect">
            <a:avLst/>
          </a:prstGeom>
          <a:noFill/>
        </p:spPr>
        <p:txBody>
          <a:bodyPr wrap="square" rtlCol="0">
            <a:spAutoFit/>
          </a:bodyPr>
          <a:lstStyle/>
          <a:p>
            <a:pPr lvl="0" algn="ct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rights within the Convention are indivisible – a child should have all of their rights, all the time. Look at the Convention and try to </a:t>
            </a:r>
            <a:r>
              <a:rPr lang="en-GB" sz="2000" b="1" dirty="0">
                <a:effectLst/>
                <a:latin typeface="Arial" panose="020B0604020202020204" pitchFamily="34" charset="0"/>
                <a:ea typeface="Calibri" panose="020F0502020204030204" pitchFamily="34" charset="0"/>
                <a:cs typeface="Arial" panose="020B0604020202020204" pitchFamily="34" charset="0"/>
              </a:rPr>
              <a:t>identify how many other rights might be affected </a:t>
            </a:r>
            <a:r>
              <a:rPr lang="en-GB" sz="2000" dirty="0">
                <a:effectLst/>
                <a:latin typeface="Arial" panose="020B0604020202020204" pitchFamily="34" charset="0"/>
                <a:ea typeface="Calibri" panose="020F0502020204030204" pitchFamily="34" charset="0"/>
                <a:cs typeface="Arial" panose="020B0604020202020204" pitchFamily="34" charset="0"/>
              </a:rPr>
              <a:t>when a child or young person’s life is disrupted by armed conflict or war.</a:t>
            </a:r>
          </a:p>
        </p:txBody>
      </p:sp>
      <p:sp>
        <p:nvSpPr>
          <p:cNvPr id="7" name="TextBox 6">
            <a:extLst>
              <a:ext uri="{FF2B5EF4-FFF2-40B4-BE49-F238E27FC236}">
                <a16:creationId xmlns:a16="http://schemas.microsoft.com/office/drawing/2014/main" id="{F499407F-876C-4F61-8256-827E3F080E75}"/>
              </a:ext>
            </a:extLst>
          </p:cNvPr>
          <p:cNvSpPr txBox="1"/>
          <p:nvPr/>
        </p:nvSpPr>
        <p:spPr>
          <a:xfrm>
            <a:off x="7620680" y="4690162"/>
            <a:ext cx="4372996" cy="1715021"/>
          </a:xfrm>
          <a:prstGeom prst="rect">
            <a:avLst/>
          </a:prstGeom>
          <a:noFill/>
        </p:spPr>
        <p:txBody>
          <a:bodyPr wrap="square">
            <a:spAutoFit/>
          </a:bodyPr>
          <a:lstStyle/>
          <a:p>
            <a:pPr lvl="0" algn="ct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Read </a:t>
            </a:r>
            <a:r>
              <a:rPr lang="en-GB" sz="2000"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Vishi’s</a:t>
            </a: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 poem</a:t>
            </a:r>
            <a:r>
              <a:rPr lang="en-GB" sz="2000" dirty="0">
                <a:effectLst/>
                <a:latin typeface="Arial" panose="020B0604020202020204" pitchFamily="34" charset="0"/>
                <a:ea typeface="Calibri" panose="020F0502020204030204" pitchFamily="34" charset="0"/>
                <a:cs typeface="Arial" panose="020B0604020202020204" pitchFamily="34" charset="0"/>
              </a:rPr>
              <a:t> about war. </a:t>
            </a:r>
            <a:r>
              <a:rPr lang="en-GB" sz="2000" dirty="0">
                <a:effectLst/>
                <a:highlight>
                  <a:srgbClr val="00ACE9"/>
                </a:highlight>
                <a:latin typeface="Arial" panose="020B0604020202020204" pitchFamily="34" charset="0"/>
                <a:ea typeface="Calibri" panose="020F0502020204030204" pitchFamily="34" charset="0"/>
                <a:cs typeface="Arial" panose="020B0604020202020204" pitchFamily="34" charset="0"/>
              </a:rPr>
              <a:t>Write your own response</a:t>
            </a:r>
            <a:r>
              <a:rPr lang="en-GB" sz="2000" dirty="0">
                <a:effectLst/>
                <a:latin typeface="Arial" panose="020B0604020202020204" pitchFamily="34" charset="0"/>
                <a:ea typeface="Calibri" panose="020F0502020204030204" pitchFamily="34" charset="0"/>
                <a:cs typeface="Arial" panose="020B0604020202020204" pitchFamily="34" charset="0"/>
              </a:rPr>
              <a:t> to what is happening in Ukraine and make sure you refer to UNCRC Articles where you can.</a:t>
            </a:r>
          </a:p>
        </p:txBody>
      </p:sp>
    </p:spTree>
    <p:extLst>
      <p:ext uri="{BB962C8B-B14F-4D97-AF65-F5344CB8AC3E}">
        <p14:creationId xmlns:p14="http://schemas.microsoft.com/office/powerpoint/2010/main" val="242324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A545-06F6-4F14-852A-7B650624105E}"/>
              </a:ext>
            </a:extLst>
          </p:cNvPr>
          <p:cNvSpPr>
            <a:spLocks noGrp="1"/>
          </p:cNvSpPr>
          <p:nvPr>
            <p:ph type="ctrTitle"/>
          </p:nvPr>
        </p:nvSpPr>
        <p:spPr>
          <a:xfrm>
            <a:off x="-4295" y="202348"/>
            <a:ext cx="11247587" cy="709158"/>
          </a:xfrm>
        </p:spPr>
        <p:txBody>
          <a:bodyPr>
            <a:normAutofit fontScale="90000"/>
          </a:bodyPr>
          <a:lstStyle/>
          <a:p>
            <a:r>
              <a:rPr lang="en-GB" dirty="0"/>
              <a:t>Helping to protect children in Ukraine</a:t>
            </a:r>
          </a:p>
        </p:txBody>
      </p:sp>
      <p:sp>
        <p:nvSpPr>
          <p:cNvPr id="4" name="TextBox 3">
            <a:extLst>
              <a:ext uri="{FF2B5EF4-FFF2-40B4-BE49-F238E27FC236}">
                <a16:creationId xmlns:a16="http://schemas.microsoft.com/office/drawing/2014/main" id="{3E03D5BB-9B10-4C2A-BA49-9F7D48201977}"/>
              </a:ext>
            </a:extLst>
          </p:cNvPr>
          <p:cNvSpPr txBox="1"/>
          <p:nvPr/>
        </p:nvSpPr>
        <p:spPr>
          <a:xfrm>
            <a:off x="93502" y="1462024"/>
            <a:ext cx="6178804" cy="5265801"/>
          </a:xfrm>
          <a:prstGeom prst="rect">
            <a:avLst/>
          </a:prstGeom>
          <a:noFill/>
        </p:spPr>
        <p:txBody>
          <a:bodyPr wrap="square" lIns="91440" tIns="45720" rIns="91440" bIns="45720" rtlCol="0" anchor="t">
            <a:spAutoFit/>
          </a:bodyPr>
          <a:lstStyle/>
          <a:p>
            <a:pPr>
              <a:spcAft>
                <a:spcPts val="1500"/>
              </a:spcAft>
            </a:pPr>
            <a:r>
              <a:rPr lang="en-GB" sz="1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7.5 million children, are now at risk as the conflict continues to escalate. With explosions in major cities across the country and thousands of families being forced to flee their homes, UNICEF is calling for an immediate ceasefire. We also support children and families by:</a:t>
            </a:r>
          </a:p>
          <a:p>
            <a:pPr marL="342900" indent="-342900">
              <a:spcAft>
                <a:spcPts val="1500"/>
              </a:spcAft>
              <a:buFont typeface="Arial" panose="020B0604020202020204" pitchFamily="34" charset="0"/>
              <a:buChar char="•"/>
            </a:pPr>
            <a:r>
              <a:rPr lang="en-GB" sz="1900" b="0" i="0" dirty="0">
                <a:solidFill>
                  <a:schemeClr val="bg1"/>
                </a:solidFill>
                <a:effectLst/>
                <a:latin typeface="Arial" panose="020B0604020202020204" pitchFamily="34" charset="0"/>
                <a:cs typeface="Arial" panose="020B0604020202020204" pitchFamily="34" charset="0"/>
              </a:rPr>
              <a:t>helping to provide them with access to clean water and nutritious food</a:t>
            </a:r>
          </a:p>
          <a:p>
            <a:pPr marL="342900" indent="-342900">
              <a:spcAft>
                <a:spcPts val="1500"/>
              </a:spcAft>
              <a:buFont typeface="Arial" panose="020B0604020202020204" pitchFamily="34" charset="0"/>
              <a:buChar char="•"/>
            </a:pPr>
            <a:r>
              <a:rPr lang="en-GB" sz="1900" b="0" i="0" dirty="0">
                <a:solidFill>
                  <a:schemeClr val="bg1"/>
                </a:solidFill>
                <a:effectLst/>
                <a:latin typeface="Arial" panose="020B0604020202020204" pitchFamily="34" charset="0"/>
                <a:cs typeface="Arial" panose="020B0604020202020204" pitchFamily="34" charset="0"/>
              </a:rPr>
              <a:t>helping to make sure that child health and protection services are sustained</a:t>
            </a:r>
          </a:p>
          <a:p>
            <a:pPr marL="342900" indent="-342900">
              <a:spcAft>
                <a:spcPts val="1500"/>
              </a:spcAft>
              <a:buFont typeface="Arial" panose="020B0604020202020204" pitchFamily="34" charset="0"/>
              <a:buChar char="•"/>
            </a:pPr>
            <a:r>
              <a:rPr lang="en-GB" sz="1900" b="0" i="0" dirty="0">
                <a:solidFill>
                  <a:schemeClr val="bg1"/>
                </a:solidFill>
                <a:effectLst/>
                <a:latin typeface="Arial"/>
                <a:cs typeface="Arial"/>
              </a:rPr>
              <a:t>working with our partners and the</a:t>
            </a:r>
            <a:r>
              <a:rPr lang="en-GB" sz="1900" dirty="0">
                <a:solidFill>
                  <a:schemeClr val="bg1"/>
                </a:solidFill>
                <a:latin typeface="Arial"/>
                <a:cs typeface="Arial"/>
              </a:rPr>
              <a:t> UN High Commissioner for Refugees</a:t>
            </a:r>
            <a:r>
              <a:rPr lang="en-GB" sz="1900" b="0" i="0" dirty="0">
                <a:solidFill>
                  <a:schemeClr val="bg1"/>
                </a:solidFill>
                <a:effectLst/>
                <a:latin typeface="Arial"/>
                <a:cs typeface="Arial"/>
              </a:rPr>
              <a:t> to assess the refugee situation across neighbouring countries.</a:t>
            </a:r>
            <a:endParaRPr lang="en-GB" sz="1900" dirty="0">
              <a:solidFill>
                <a:schemeClr val="bg1"/>
              </a:solidFill>
              <a:effectLst/>
              <a:latin typeface="Arial"/>
              <a:ea typeface="Times New Roman" panose="02020603050405020304" pitchFamily="18" charset="0"/>
              <a:cs typeface="Arial"/>
            </a:endParaRPr>
          </a:p>
          <a:p>
            <a:pPr>
              <a:lnSpc>
                <a:spcPct val="107000"/>
              </a:lnSpc>
              <a:spcAft>
                <a:spcPts val="800"/>
              </a:spcAft>
            </a:pPr>
            <a:r>
              <a:rPr lang="en-GB" sz="1900" dirty="0">
                <a:solidFill>
                  <a:schemeClr val="bg1"/>
                </a:solidFill>
                <a:effectLst/>
                <a:latin typeface="Arial"/>
                <a:ea typeface="Calibri" panose="020F0502020204030204" pitchFamily="34" charset="0"/>
                <a:cs typeface="Arial"/>
              </a:rPr>
              <a:t>If you would like to </a:t>
            </a:r>
            <a:r>
              <a:rPr lang="en-GB" sz="1900" dirty="0">
                <a:solidFill>
                  <a:schemeClr val="bg1"/>
                </a:solidFill>
                <a:latin typeface="Arial"/>
                <a:ea typeface="Calibri" panose="020F0502020204030204" pitchFamily="34" charset="0"/>
                <a:cs typeface="Arial"/>
              </a:rPr>
              <a:t>support us in this</a:t>
            </a:r>
            <a:r>
              <a:rPr lang="en-GB" sz="1900" dirty="0">
                <a:solidFill>
                  <a:schemeClr val="bg1"/>
                </a:solidFill>
                <a:effectLst/>
                <a:latin typeface="Arial"/>
                <a:ea typeface="Calibri" panose="020F0502020204030204" pitchFamily="34" charset="0"/>
                <a:cs typeface="Arial"/>
              </a:rPr>
              <a:t>, you can find more information on the </a:t>
            </a:r>
            <a:r>
              <a:rPr lang="en-GB" sz="1900" dirty="0">
                <a:solidFill>
                  <a:srgbClr val="FFFF00"/>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UNICEF website</a:t>
            </a:r>
            <a:r>
              <a:rPr lang="en-GB" sz="1900" dirty="0">
                <a:solidFill>
                  <a:schemeClr val="bg1"/>
                </a:solidFill>
                <a:latin typeface="Arial"/>
                <a:ea typeface="Calibri" panose="020F0502020204030204" pitchFamily="34" charset="0"/>
                <a:cs typeface="Arial"/>
              </a:rPr>
              <a:t>.</a:t>
            </a:r>
            <a:endParaRPr lang="en-GB" sz="1900" dirty="0">
              <a:solidFill>
                <a:schemeClr val="bg1"/>
              </a:solidFill>
              <a:effectLst/>
              <a:latin typeface="Arial"/>
              <a:ea typeface="Calibri" panose="020F0502020204030204" pitchFamily="34" charset="0"/>
              <a:cs typeface="Arial"/>
            </a:endParaRPr>
          </a:p>
        </p:txBody>
      </p:sp>
      <p:pic>
        <p:nvPicPr>
          <p:cNvPr id="6" name="Picture 5" descr="A person wearing a red coat and standing in the snow&#10;&#10;Description automatically generated with low confidence">
            <a:extLst>
              <a:ext uri="{FF2B5EF4-FFF2-40B4-BE49-F238E27FC236}">
                <a16:creationId xmlns:a16="http://schemas.microsoft.com/office/drawing/2014/main" id="{A5014CE2-1472-4EA3-B706-93AC78D11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655" y="1462024"/>
            <a:ext cx="4681728" cy="3121152"/>
          </a:xfrm>
          <a:prstGeom prst="rect">
            <a:avLst/>
          </a:prstGeom>
        </p:spPr>
      </p:pic>
    </p:spTree>
    <p:extLst>
      <p:ext uri="{BB962C8B-B14F-4D97-AF65-F5344CB8AC3E}">
        <p14:creationId xmlns:p14="http://schemas.microsoft.com/office/powerpoint/2010/main" val="107286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7B30EE-8314-408D-AFA1-AF315CB53D79}"/>
              </a:ext>
            </a:extLst>
          </p:cNvPr>
          <p:cNvSpPr txBox="1"/>
          <p:nvPr/>
        </p:nvSpPr>
        <p:spPr>
          <a:xfrm>
            <a:off x="165253" y="1530454"/>
            <a:ext cx="5930747" cy="4093428"/>
          </a:xfrm>
          <a:prstGeom prst="rect">
            <a:avLst/>
          </a:prstGeom>
          <a:noFill/>
        </p:spPr>
        <p:txBody>
          <a:bodyPr wrap="square" lIns="91440" tIns="45720" rIns="91440" bIns="45720" rtlCol="0" anchor="t">
            <a:spAutoFit/>
          </a:bodyPr>
          <a:lstStyle/>
          <a:p>
            <a:pPr rtl="0" fontAlgn="base"/>
            <a:r>
              <a:rPr lang="en-GB" sz="2000" dirty="0">
                <a:latin typeface="Arial" panose="020B0604020202020204" pitchFamily="34" charset="0"/>
              </a:rPr>
              <a:t>You may like to reflect as a class or in an assembly…..</a:t>
            </a:r>
          </a:p>
          <a:p>
            <a:pPr rtl="0" fontAlgn="base"/>
            <a:endParaRPr lang="en-GB" sz="2000" dirty="0">
              <a:latin typeface="Arial" panose="020B0604020202020204" pitchFamily="34" charset="0"/>
            </a:endParaRPr>
          </a:p>
          <a:p>
            <a:pPr rtl="0" fontAlgn="base"/>
            <a:r>
              <a:rPr lang="en-GB" sz="2000" dirty="0">
                <a:latin typeface="Arial" panose="020B0604020202020204" pitchFamily="34" charset="0"/>
              </a:rPr>
              <a:t>When there is war and conflict we often try to think of peace.</a:t>
            </a:r>
          </a:p>
          <a:p>
            <a:pPr rtl="0" fontAlgn="base"/>
            <a:endParaRPr lang="en-GB" sz="2000" b="0" i="0" dirty="0">
              <a:effectLst/>
              <a:latin typeface="Arial" panose="020B0604020202020204" pitchFamily="34" charset="0"/>
            </a:endParaRPr>
          </a:p>
          <a:p>
            <a:pPr marL="342900" indent="-342900" rtl="0" fontAlgn="base">
              <a:buFont typeface="Arial" panose="020B0604020202020204" pitchFamily="34" charset="0"/>
              <a:buChar char="•"/>
            </a:pPr>
            <a:r>
              <a:rPr lang="en-GB" sz="2000" b="1" dirty="0">
                <a:latin typeface="Arial" panose="020B0604020202020204" pitchFamily="34" charset="0"/>
              </a:rPr>
              <a:t>What makes you feel peaceful and calm?</a:t>
            </a:r>
          </a:p>
          <a:p>
            <a:pPr rtl="0" fontAlgn="base"/>
            <a:endParaRPr lang="en-GB" sz="2000" b="1" dirty="0">
              <a:latin typeface="Arial" panose="020B0604020202020204" pitchFamily="34" charset="0"/>
            </a:endParaRPr>
          </a:p>
          <a:p>
            <a:pPr marL="342900" indent="-342900" rtl="0" fontAlgn="base">
              <a:buFont typeface="Arial" panose="020B0604020202020204" pitchFamily="34" charset="0"/>
              <a:buChar char="•"/>
            </a:pPr>
            <a:r>
              <a:rPr lang="en-GB" sz="2000" b="1" i="0" dirty="0">
                <a:effectLst/>
                <a:latin typeface="Arial" panose="020B0604020202020204" pitchFamily="34" charset="0"/>
              </a:rPr>
              <a:t>How can your thoughts</a:t>
            </a:r>
            <a:r>
              <a:rPr lang="en-GB" sz="2000" b="1" dirty="0">
                <a:latin typeface="Arial" panose="020B0604020202020204" pitchFamily="34" charset="0"/>
              </a:rPr>
              <a:t>, words and actions bring a sense of peace to your friends and family?</a:t>
            </a:r>
          </a:p>
          <a:p>
            <a:pPr rtl="0" fontAlgn="base"/>
            <a:endParaRPr lang="en-GB" sz="2000" b="1" dirty="0">
              <a:latin typeface="Arial" panose="020B0604020202020204" pitchFamily="34" charset="0"/>
            </a:endParaRPr>
          </a:p>
          <a:p>
            <a:pPr marL="342900" indent="-342900" rtl="0" fontAlgn="base">
              <a:buFont typeface="Arial" panose="020B0604020202020204" pitchFamily="34" charset="0"/>
              <a:buChar char="•"/>
            </a:pPr>
            <a:r>
              <a:rPr lang="en-GB" sz="2000" b="1" i="0" dirty="0">
                <a:effectLst/>
                <a:latin typeface="Arial" panose="020B0604020202020204" pitchFamily="34" charset="0"/>
              </a:rPr>
              <a:t>What does it take to be a peac</a:t>
            </a:r>
            <a:r>
              <a:rPr lang="en-GB" sz="2000" b="1" dirty="0">
                <a:latin typeface="Arial" panose="020B0604020202020204" pitchFamily="34" charset="0"/>
              </a:rPr>
              <a:t>e </a:t>
            </a:r>
            <a:r>
              <a:rPr lang="en-GB" sz="2000" b="1" i="0" dirty="0">
                <a:effectLst/>
                <a:latin typeface="Arial" panose="020B0604020202020204" pitchFamily="34" charset="0"/>
              </a:rPr>
              <a:t>maker?</a:t>
            </a:r>
          </a:p>
        </p:txBody>
      </p:sp>
      <p:sp>
        <p:nvSpPr>
          <p:cNvPr id="4" name="TextBox 4">
            <a:extLst>
              <a:ext uri="{FF2B5EF4-FFF2-40B4-BE49-F238E27FC236}">
                <a16:creationId xmlns:a16="http://schemas.microsoft.com/office/drawing/2014/main" id="{93C82157-AD07-4FD9-B297-04B284DC039A}"/>
              </a:ext>
            </a:extLst>
          </p:cNvPr>
          <p:cNvSpPr txBox="1"/>
          <p:nvPr/>
        </p:nvSpPr>
        <p:spPr>
          <a:xfrm rot="16200000">
            <a:off x="-1794355" y="4585045"/>
            <a:ext cx="41027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latin typeface="Arial" panose="020B0604020202020204" pitchFamily="34" charset="0"/>
                <a:cs typeface="Arial" panose="020B0604020202020204" pitchFamily="34" charset="0"/>
              </a:rPr>
              <a:t>UNICEF UK/Dawe</a:t>
            </a:r>
          </a:p>
        </p:txBody>
      </p:sp>
      <p:sp>
        <p:nvSpPr>
          <p:cNvPr id="2" name="TextBox 1">
            <a:extLst>
              <a:ext uri="{FF2B5EF4-FFF2-40B4-BE49-F238E27FC236}">
                <a16:creationId xmlns:a16="http://schemas.microsoft.com/office/drawing/2014/main" id="{99CD66AC-46D6-4F8A-810F-F3415CD421FE}"/>
              </a:ext>
            </a:extLst>
          </p:cNvPr>
          <p:cNvSpPr txBox="1"/>
          <p:nvPr/>
        </p:nvSpPr>
        <p:spPr>
          <a:xfrm>
            <a:off x="165253" y="379407"/>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5" name="TextBox 4">
            <a:extLst>
              <a:ext uri="{FF2B5EF4-FFF2-40B4-BE49-F238E27FC236}">
                <a16:creationId xmlns:a16="http://schemas.microsoft.com/office/drawing/2014/main" id="{F71DAB75-BA83-4513-83AC-A465BF76EC17}"/>
              </a:ext>
            </a:extLst>
          </p:cNvPr>
          <p:cNvSpPr txBox="1"/>
          <p:nvPr/>
        </p:nvSpPr>
        <p:spPr>
          <a:xfrm>
            <a:off x="7137400" y="1530455"/>
            <a:ext cx="4936070" cy="2246769"/>
          </a:xfrm>
          <a:prstGeom prst="rect">
            <a:avLst/>
          </a:prstGeom>
          <a:noFill/>
        </p:spPr>
        <p:txBody>
          <a:bodyPr wrap="square" lIns="91440" tIns="45720" rIns="91440" bIns="45720" rtlCol="0" anchor="t">
            <a:spAutoFit/>
          </a:bodyPr>
          <a:lstStyle/>
          <a:p>
            <a:pPr algn="r" rtl="0" fontAlgn="base"/>
            <a:r>
              <a:rPr lang="en-GB" sz="2000" dirty="0">
                <a:solidFill>
                  <a:schemeClr val="bg1"/>
                </a:solidFill>
                <a:latin typeface="Arial" panose="020B0604020202020204" pitchFamily="34" charset="0"/>
              </a:rPr>
              <a:t>In these difficult days could your class or school create a focal point with symbols of </a:t>
            </a:r>
            <a:r>
              <a:rPr lang="en-GB" sz="2000" dirty="0">
                <a:solidFill>
                  <a:srgbClr val="FFFF00"/>
                </a:solidFill>
                <a:latin typeface="Arial" panose="020B0604020202020204" pitchFamily="34" charset="0"/>
              </a:rPr>
              <a:t>peace</a:t>
            </a:r>
            <a:r>
              <a:rPr lang="en-GB" sz="2000" dirty="0">
                <a:solidFill>
                  <a:schemeClr val="bg1"/>
                </a:solidFill>
                <a:latin typeface="Arial" panose="020B0604020202020204" pitchFamily="34" charset="0"/>
              </a:rPr>
              <a:t> – perhaps images of doves, candles or hands reaching out in friendship? Take some time to get creative and use this activity to share some positivity and hope, together.</a:t>
            </a:r>
            <a:endParaRPr lang="en-GB" sz="20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0157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019A7-CDA6-401B-9D1D-A4A7DCC14E18}"/>
              </a:ext>
            </a:extLst>
          </p:cNvPr>
          <p:cNvSpPr txBox="1"/>
          <p:nvPr/>
        </p:nvSpPr>
        <p:spPr>
          <a:xfrm>
            <a:off x="215153" y="367553"/>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
        <p:nvSpPr>
          <p:cNvPr id="3" name="TextBox 2">
            <a:extLst>
              <a:ext uri="{FF2B5EF4-FFF2-40B4-BE49-F238E27FC236}">
                <a16:creationId xmlns:a16="http://schemas.microsoft.com/office/drawing/2014/main" id="{7AB4E711-0EF7-4F28-A2D7-DB27D505B288}"/>
              </a:ext>
            </a:extLst>
          </p:cNvPr>
          <p:cNvSpPr txBox="1"/>
          <p:nvPr/>
        </p:nvSpPr>
        <p:spPr>
          <a:xfrm>
            <a:off x="7413811" y="2105561"/>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4" name="TextBox 3">
            <a:extLst>
              <a:ext uri="{FF2B5EF4-FFF2-40B4-BE49-F238E27FC236}">
                <a16:creationId xmlns:a16="http://schemas.microsoft.com/office/drawing/2014/main" id="{725BFA64-22F0-4E3F-B825-9A837392DD3E}"/>
              </a:ext>
            </a:extLst>
          </p:cNvPr>
          <p:cNvSpPr txBox="1"/>
          <p:nvPr/>
        </p:nvSpPr>
        <p:spPr>
          <a:xfrm>
            <a:off x="5818094" y="1460102"/>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5" name="Rectangle 4">
            <a:hlinkClick r:id="rId2"/>
            <a:extLst>
              <a:ext uri="{FF2B5EF4-FFF2-40B4-BE49-F238E27FC236}">
                <a16:creationId xmlns:a16="http://schemas.microsoft.com/office/drawing/2014/main" id="{E369713D-0727-4389-B219-77724AD179AD}"/>
              </a:ext>
            </a:extLst>
          </p:cNvPr>
          <p:cNvSpPr/>
          <p:nvPr/>
        </p:nvSpPr>
        <p:spPr>
          <a:xfrm>
            <a:off x="10076329" y="3801035"/>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pic>
        <p:nvPicPr>
          <p:cNvPr id="7" name="Picture 6" descr="Graphical user interface, website&#10;&#10;Description automatically generated">
            <a:extLst>
              <a:ext uri="{FF2B5EF4-FFF2-40B4-BE49-F238E27FC236}">
                <a16:creationId xmlns:a16="http://schemas.microsoft.com/office/drawing/2014/main" id="{EC618DB0-2A07-437D-AD49-FC9CDB25B9EE}"/>
              </a:ext>
            </a:extLst>
          </p:cNvPr>
          <p:cNvPicPr>
            <a:picLocks noChangeAspect="1"/>
          </p:cNvPicPr>
          <p:nvPr/>
        </p:nvPicPr>
        <p:blipFill rotWithShape="1">
          <a:blip r:embed="rId3">
            <a:extLst>
              <a:ext uri="{28A0092B-C50C-407E-A947-70E740481C1C}">
                <a14:useLocalDpi xmlns:a14="http://schemas.microsoft.com/office/drawing/2010/main" val="0"/>
              </a:ext>
            </a:extLst>
          </a:blip>
          <a:srcRect l="20163" t="22610" r="17133" b="24126"/>
          <a:stretch/>
        </p:blipFill>
        <p:spPr>
          <a:xfrm>
            <a:off x="770964" y="1826509"/>
            <a:ext cx="4823012" cy="4096871"/>
          </a:xfrm>
          <a:prstGeom prst="rect">
            <a:avLst/>
          </a:prstGeom>
        </p:spPr>
      </p:pic>
    </p:spTree>
    <p:extLst>
      <p:ext uri="{BB962C8B-B14F-4D97-AF65-F5344CB8AC3E}">
        <p14:creationId xmlns:p14="http://schemas.microsoft.com/office/powerpoint/2010/main" val="193000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AEA0-5D6E-4002-BBDE-BFE9573DDB07}"/>
              </a:ext>
            </a:extLst>
          </p:cNvPr>
          <p:cNvSpPr>
            <a:spLocks noGrp="1"/>
          </p:cNvSpPr>
          <p:nvPr>
            <p:ph type="ctrTitle"/>
          </p:nvPr>
        </p:nvSpPr>
        <p:spPr/>
        <p:txBody>
          <a:bodyPr/>
          <a:lstStyle/>
          <a:p>
            <a:r>
              <a:rPr lang="en-GB" dirty="0">
                <a:latin typeface="Univers Next Pro Condensed"/>
              </a:rPr>
              <a:t>Thank you</a:t>
            </a:r>
            <a:endParaRPr lang="en-US" dirty="0"/>
          </a:p>
        </p:txBody>
      </p:sp>
      <p:sp>
        <p:nvSpPr>
          <p:cNvPr id="3" name="TextBox 4">
            <a:extLst>
              <a:ext uri="{FF2B5EF4-FFF2-40B4-BE49-F238E27FC236}">
                <a16:creationId xmlns:a16="http://schemas.microsoft.com/office/drawing/2014/main" id="{93C82157-AD07-4FD9-B297-04B284DC039A}"/>
              </a:ext>
            </a:extLst>
          </p:cNvPr>
          <p:cNvSpPr txBox="1"/>
          <p:nvPr/>
        </p:nvSpPr>
        <p:spPr>
          <a:xfrm rot="16200000">
            <a:off x="9911160" y="4668116"/>
            <a:ext cx="41027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latin typeface="Arial" panose="020B0604020202020204" pitchFamily="34" charset="0"/>
                <a:cs typeface="Arial" panose="020B0604020202020204" pitchFamily="34" charset="0"/>
              </a:rPr>
              <a:t>UNICEF UK/Dawe</a:t>
            </a:r>
          </a:p>
        </p:txBody>
      </p:sp>
    </p:spTree>
    <p:extLst>
      <p:ext uri="{BB962C8B-B14F-4D97-AF65-F5344CB8AC3E}">
        <p14:creationId xmlns:p14="http://schemas.microsoft.com/office/powerpoint/2010/main" val="131005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A545-06F6-4F14-852A-7B650624105E}"/>
              </a:ext>
            </a:extLst>
          </p:cNvPr>
          <p:cNvSpPr>
            <a:spLocks noGrp="1"/>
          </p:cNvSpPr>
          <p:nvPr>
            <p:ph type="ctrTitle"/>
          </p:nvPr>
        </p:nvSpPr>
        <p:spPr/>
        <p:txBody>
          <a:bodyPr/>
          <a:lstStyle/>
          <a:p>
            <a:r>
              <a:rPr lang="en-GB" dirty="0"/>
              <a:t>GUIDANCE FOR TEACHERS</a:t>
            </a:r>
          </a:p>
        </p:txBody>
      </p:sp>
      <p:sp>
        <p:nvSpPr>
          <p:cNvPr id="4" name="TextBox 3">
            <a:extLst>
              <a:ext uri="{FF2B5EF4-FFF2-40B4-BE49-F238E27FC236}">
                <a16:creationId xmlns:a16="http://schemas.microsoft.com/office/drawing/2014/main" id="{3E03D5BB-9B10-4C2A-BA49-9F7D48201977}"/>
              </a:ext>
            </a:extLst>
          </p:cNvPr>
          <p:cNvSpPr txBox="1"/>
          <p:nvPr/>
        </p:nvSpPr>
        <p:spPr>
          <a:xfrm>
            <a:off x="368300" y="1536700"/>
            <a:ext cx="10464800" cy="3566810"/>
          </a:xfrm>
          <a:prstGeom prst="rect">
            <a:avLst/>
          </a:prstGeom>
          <a:noFill/>
        </p:spPr>
        <p:txBody>
          <a:bodyPr wrap="square" lIns="91440" tIns="45720" rIns="91440" bIns="45720" rtlCol="0" anchor="t">
            <a:spAutoFit/>
          </a:bodyPr>
          <a:lstStyle/>
          <a:p>
            <a:pPr>
              <a:lnSpc>
                <a:spcPct val="107000"/>
              </a:lnSpc>
              <a:spcAft>
                <a:spcPts val="800"/>
              </a:spcAft>
            </a:pPr>
            <a:r>
              <a:rPr lang="en-GB" sz="2000" dirty="0">
                <a:solidFill>
                  <a:schemeClr val="bg1"/>
                </a:solidFill>
                <a:effectLst/>
                <a:latin typeface="Arial"/>
                <a:ea typeface="Calibri" panose="020F0502020204030204" pitchFamily="34" charset="0"/>
                <a:cs typeface="Arial"/>
              </a:rPr>
              <a:t>War</a:t>
            </a:r>
            <a:r>
              <a:rPr lang="en-GB" sz="2000" dirty="0">
                <a:solidFill>
                  <a:schemeClr val="bg1"/>
                </a:solidFill>
                <a:latin typeface="Arial"/>
                <a:ea typeface="Calibri" panose="020F0502020204030204" pitchFamily="34" charset="0"/>
                <a:cs typeface="Arial"/>
              </a:rPr>
              <a:t> and conflict are</a:t>
            </a:r>
            <a:r>
              <a:rPr lang="en-GB" sz="2000" dirty="0">
                <a:solidFill>
                  <a:schemeClr val="bg1"/>
                </a:solidFill>
                <a:effectLst/>
                <a:latin typeface="Arial"/>
                <a:ea typeface="Calibri" panose="020F0502020204030204" pitchFamily="34" charset="0"/>
                <a:cs typeface="Arial"/>
              </a:rPr>
              <a:t> incredibly difficult </a:t>
            </a:r>
            <a:r>
              <a:rPr lang="en-GB" sz="2000" dirty="0">
                <a:solidFill>
                  <a:schemeClr val="bg1"/>
                </a:solidFill>
                <a:latin typeface="Arial"/>
                <a:ea typeface="Calibri" panose="020F0502020204030204" pitchFamily="34" charset="0"/>
                <a:cs typeface="Arial"/>
              </a:rPr>
              <a:t>subjects</a:t>
            </a:r>
            <a:r>
              <a:rPr lang="en-GB" sz="2000" dirty="0">
                <a:solidFill>
                  <a:schemeClr val="bg1"/>
                </a:solidFill>
                <a:effectLst/>
                <a:latin typeface="Arial"/>
                <a:ea typeface="Calibri" panose="020F0502020204030204" pitchFamily="34" charset="0"/>
                <a:cs typeface="Arial"/>
              </a:rPr>
              <a:t> for people of any age. Working with children to try and untangle complicated thoughts and feelings is not easy. However, safe spaces in which to gently explore disturbing world events </a:t>
            </a:r>
            <a:r>
              <a:rPr lang="en-GB" sz="2000" dirty="0">
                <a:solidFill>
                  <a:srgbClr val="FFFF00"/>
                </a:solidFill>
                <a:effectLst/>
                <a:latin typeface="Arial"/>
                <a:ea typeface="Calibri" panose="020F0502020204030204" pitchFamily="34" charset="0"/>
                <a:cs typeface="Arial"/>
              </a:rPr>
              <a:t>can provide huge reassurance to children and young people</a:t>
            </a:r>
            <a:r>
              <a:rPr lang="en-GB" sz="2000" dirty="0">
                <a:solidFill>
                  <a:schemeClr val="bg1"/>
                </a:solidFill>
                <a:effectLst/>
                <a:latin typeface="Arial"/>
                <a:ea typeface="Calibri" panose="020F0502020204030204" pitchFamily="34" charset="0"/>
                <a:cs typeface="Arial"/>
              </a:rPr>
              <a:t>, and prompt them to seek help when they need it. </a:t>
            </a:r>
            <a:br>
              <a:rPr lang="en-GB" sz="2000" dirty="0">
                <a:effectLst/>
                <a:latin typeface="Arial" panose="020B0604020202020204" pitchFamily="34" charset="0"/>
                <a:ea typeface="Calibri" panose="020F0502020204030204" pitchFamily="34" charset="0"/>
                <a:cs typeface="Arial" panose="020B0604020202020204" pitchFamily="34" charset="0"/>
              </a:rPr>
            </a:b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speaking to children and doing activities from this pack, keep in mind different lived experiences children in your school might have in relation to war and conflict, fleeing violence or other trauma in their lives.</a:t>
            </a:r>
            <a:b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See the next slide for a few pointers on how to approach this topic.</a:t>
            </a:r>
          </a:p>
        </p:txBody>
      </p:sp>
    </p:spTree>
    <p:extLst>
      <p:ext uri="{BB962C8B-B14F-4D97-AF65-F5344CB8AC3E}">
        <p14:creationId xmlns:p14="http://schemas.microsoft.com/office/powerpoint/2010/main" val="300974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A545-06F6-4F14-852A-7B650624105E}"/>
              </a:ext>
            </a:extLst>
          </p:cNvPr>
          <p:cNvSpPr>
            <a:spLocks noGrp="1"/>
          </p:cNvSpPr>
          <p:nvPr>
            <p:ph type="ctrTitle"/>
          </p:nvPr>
        </p:nvSpPr>
        <p:spPr/>
        <p:txBody>
          <a:bodyPr/>
          <a:lstStyle/>
          <a:p>
            <a:r>
              <a:rPr lang="en-GB" dirty="0"/>
              <a:t>GUIDANCE FOR TEACHERS</a:t>
            </a:r>
          </a:p>
        </p:txBody>
      </p:sp>
      <p:sp>
        <p:nvSpPr>
          <p:cNvPr id="4" name="TextBox 3">
            <a:extLst>
              <a:ext uri="{FF2B5EF4-FFF2-40B4-BE49-F238E27FC236}">
                <a16:creationId xmlns:a16="http://schemas.microsoft.com/office/drawing/2014/main" id="{3E03D5BB-9B10-4C2A-BA49-9F7D48201977}"/>
              </a:ext>
            </a:extLst>
          </p:cNvPr>
          <p:cNvSpPr txBox="1"/>
          <p:nvPr/>
        </p:nvSpPr>
        <p:spPr>
          <a:xfrm>
            <a:off x="272796" y="1278706"/>
            <a:ext cx="11741404" cy="5161156"/>
          </a:xfrm>
          <a:prstGeom prst="rect">
            <a:avLst/>
          </a:prstGeom>
          <a:noFill/>
        </p:spPr>
        <p:txBody>
          <a:bodyPr wrap="square" rtlCol="0">
            <a:spAutoFit/>
          </a:bodyPr>
          <a:lstStyle/>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Does your class already have an agreement for working together respectfully, or do you need to agree some ground rules especially for this work?</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Have an open dialogue with your pupils. Actively encourage them to share their own perspectives and ideas. Be receptive to verbal and non-verbal cues that show children have been moved emotionally. ­ </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Make time to stress that you understand pupils may be upset and confused when thinking about what is happening in Ukraine, and remind them of the people and places offering support to children within and outside of their school.</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Underline the fact that the CRC states the best interests of the child must always be a primary consideration, and the world has a longstanding commitment to put children first. All children must receive the care, respect and protection to which they are entitled, no matter who they are and where they are from. ­It is a sad fact that over the years and in so many places there have been and continue to be situations when duty bearers fail to do all they can for children. The world is not perfect but by having the CRC we can see when rights are not being accessed and children and those who care for them can speak up for their rights.</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Consistently emphasise that human rights are a collective promise made by all countries of the world, including those currently in conflict. This promise can be summarised as everyone being able to enjoy a safe, happy and fulfilling life, where their dignity and worth is equally valued. You can also emphasise that the international system of refugee protection is founded on the principle of every country helping fellow human beings in times of need. It is a mutual system.</a:t>
            </a:r>
          </a:p>
          <a:p>
            <a:pPr>
              <a:lnSpc>
                <a:spcPct val="107000"/>
              </a:lnSpc>
              <a:spcAft>
                <a:spcPts val="800"/>
              </a:spcAft>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l"/>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5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303441-596D-48BC-B878-1D331D489258}"/>
              </a:ext>
            </a:extLst>
          </p:cNvPr>
          <p:cNvSpPr txBox="1"/>
          <p:nvPr/>
        </p:nvSpPr>
        <p:spPr>
          <a:xfrm>
            <a:off x="7135905" y="864312"/>
            <a:ext cx="4527177"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5 – Guess the article</a:t>
            </a:r>
          </a:p>
        </p:txBody>
      </p:sp>
      <p:sp>
        <p:nvSpPr>
          <p:cNvPr id="3" name="TextBox 2">
            <a:extLst>
              <a:ext uri="{FF2B5EF4-FFF2-40B4-BE49-F238E27FC236}">
                <a16:creationId xmlns:a16="http://schemas.microsoft.com/office/drawing/2014/main" id="{3348E752-500E-466A-9523-8028B68848A8}"/>
              </a:ext>
            </a:extLst>
          </p:cNvPr>
          <p:cNvSpPr txBox="1"/>
          <p:nvPr/>
        </p:nvSpPr>
        <p:spPr>
          <a:xfrm>
            <a:off x="7575177" y="1622611"/>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6 – Introducing Articles 38 &amp; 39</a:t>
            </a:r>
          </a:p>
        </p:txBody>
      </p:sp>
      <p:sp>
        <p:nvSpPr>
          <p:cNvPr id="4" name="TextBox 3">
            <a:extLst>
              <a:ext uri="{FF2B5EF4-FFF2-40B4-BE49-F238E27FC236}">
                <a16:creationId xmlns:a16="http://schemas.microsoft.com/office/drawing/2014/main" id="{EE9520FF-8DF7-4B84-907C-B4BEF0B9B76F}"/>
              </a:ext>
            </a:extLst>
          </p:cNvPr>
          <p:cNvSpPr txBox="1"/>
          <p:nvPr/>
        </p:nvSpPr>
        <p:spPr>
          <a:xfrm>
            <a:off x="7844118" y="2447364"/>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7 – Exploring Articles 38 &amp; 39</a:t>
            </a:r>
          </a:p>
        </p:txBody>
      </p:sp>
      <p:sp>
        <p:nvSpPr>
          <p:cNvPr id="5" name="TextBox 4">
            <a:extLst>
              <a:ext uri="{FF2B5EF4-FFF2-40B4-BE49-F238E27FC236}">
                <a16:creationId xmlns:a16="http://schemas.microsoft.com/office/drawing/2014/main" id="{C6311DBE-1260-4CC3-8756-A8D0A2D7E3B2}"/>
              </a:ext>
            </a:extLst>
          </p:cNvPr>
          <p:cNvSpPr txBox="1"/>
          <p:nvPr/>
        </p:nvSpPr>
        <p:spPr>
          <a:xfrm>
            <a:off x="7960659" y="3295056"/>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8 – Some possible answers</a:t>
            </a:r>
          </a:p>
        </p:txBody>
      </p:sp>
      <p:sp>
        <p:nvSpPr>
          <p:cNvPr id="6" name="TextBox 5">
            <a:extLst>
              <a:ext uri="{FF2B5EF4-FFF2-40B4-BE49-F238E27FC236}">
                <a16:creationId xmlns:a16="http://schemas.microsoft.com/office/drawing/2014/main" id="{77AC655D-0998-4E4E-AC0B-9D4385EBE607}"/>
              </a:ext>
            </a:extLst>
          </p:cNvPr>
          <p:cNvSpPr txBox="1"/>
          <p:nvPr/>
        </p:nvSpPr>
        <p:spPr>
          <a:xfrm>
            <a:off x="7844118" y="4142748"/>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9 – Primary Activities</a:t>
            </a:r>
          </a:p>
        </p:txBody>
      </p:sp>
      <p:sp>
        <p:nvSpPr>
          <p:cNvPr id="7" name="TextBox 6">
            <a:extLst>
              <a:ext uri="{FF2B5EF4-FFF2-40B4-BE49-F238E27FC236}">
                <a16:creationId xmlns:a16="http://schemas.microsoft.com/office/drawing/2014/main" id="{1FE86C00-5D8C-4E86-BF47-5C2BAA46013B}"/>
              </a:ext>
            </a:extLst>
          </p:cNvPr>
          <p:cNvSpPr txBox="1"/>
          <p:nvPr/>
        </p:nvSpPr>
        <p:spPr>
          <a:xfrm>
            <a:off x="7575176" y="4940608"/>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10 – Secondary Activities</a:t>
            </a:r>
          </a:p>
        </p:txBody>
      </p:sp>
      <p:sp>
        <p:nvSpPr>
          <p:cNvPr id="8" name="TextBox 7">
            <a:extLst>
              <a:ext uri="{FF2B5EF4-FFF2-40B4-BE49-F238E27FC236}">
                <a16:creationId xmlns:a16="http://schemas.microsoft.com/office/drawing/2014/main" id="{CE9365D3-AF72-42B0-BC23-BD0019988A53}"/>
              </a:ext>
            </a:extLst>
          </p:cNvPr>
          <p:cNvSpPr txBox="1"/>
          <p:nvPr/>
        </p:nvSpPr>
        <p:spPr>
          <a:xfrm>
            <a:off x="7135904" y="6158213"/>
            <a:ext cx="4831979"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12 – Reflection </a:t>
            </a:r>
          </a:p>
        </p:txBody>
      </p:sp>
      <p:sp>
        <p:nvSpPr>
          <p:cNvPr id="9" name="TextBox 8">
            <a:extLst>
              <a:ext uri="{FF2B5EF4-FFF2-40B4-BE49-F238E27FC236}">
                <a16:creationId xmlns:a16="http://schemas.microsoft.com/office/drawing/2014/main" id="{3997904A-227B-4F7F-8A9F-339D8F2283FC}"/>
              </a:ext>
            </a:extLst>
          </p:cNvPr>
          <p:cNvSpPr txBox="1"/>
          <p:nvPr/>
        </p:nvSpPr>
        <p:spPr>
          <a:xfrm>
            <a:off x="7709647" y="5596084"/>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11 – UNICEF’s work</a:t>
            </a:r>
          </a:p>
        </p:txBody>
      </p:sp>
    </p:spTree>
    <p:extLst>
      <p:ext uri="{BB962C8B-B14F-4D97-AF65-F5344CB8AC3E}">
        <p14:creationId xmlns:p14="http://schemas.microsoft.com/office/powerpoint/2010/main" val="321026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862DAE-A92D-4216-A7E9-7CD23CC786DF}"/>
              </a:ext>
            </a:extLst>
          </p:cNvPr>
          <p:cNvSpPr>
            <a:spLocks noGrp="1"/>
          </p:cNvSpPr>
          <p:nvPr>
            <p:ph type="ctrTitle"/>
          </p:nvPr>
        </p:nvSpPr>
        <p:spPr/>
        <p:txBody>
          <a:bodyPr/>
          <a:lstStyle/>
          <a:p>
            <a:r>
              <a:rPr lang="en-GB" dirty="0"/>
              <a:t>Guess the Article</a:t>
            </a:r>
          </a:p>
        </p:txBody>
      </p:sp>
      <p:sp>
        <p:nvSpPr>
          <p:cNvPr id="4" name="Subtitle 3">
            <a:extLst>
              <a:ext uri="{FF2B5EF4-FFF2-40B4-BE49-F238E27FC236}">
                <a16:creationId xmlns:a16="http://schemas.microsoft.com/office/drawing/2014/main" id="{71201E13-C0BC-46A3-8E76-A9DCF33947E1}"/>
              </a:ext>
            </a:extLst>
          </p:cNvPr>
          <p:cNvSpPr>
            <a:spLocks noGrp="1"/>
          </p:cNvSpPr>
          <p:nvPr>
            <p:ph type="subTitle" idx="4294967295"/>
          </p:nvPr>
        </p:nvSpPr>
        <p:spPr>
          <a:xfrm>
            <a:off x="272796" y="1294912"/>
            <a:ext cx="10867229" cy="536431"/>
          </a:xfrm>
        </p:spPr>
        <p:txBody>
          <a:bodyPr vert="horz" lIns="91440" tIns="45720" rIns="91440" bIns="45720" rtlCol="0" anchor="t">
            <a:noAutofit/>
          </a:bodyPr>
          <a:lstStyle/>
          <a:p>
            <a:pPr marL="0" indent="0">
              <a:buNone/>
            </a:pPr>
            <a:r>
              <a:rPr lang="en-GB" sz="1800" dirty="0">
                <a:solidFill>
                  <a:schemeClr val="bg1"/>
                </a:solidFill>
                <a:latin typeface="Arial"/>
                <a:cs typeface="Arial"/>
              </a:rPr>
              <a:t>These pictures provide a clue to this week’s articles. </a:t>
            </a:r>
            <a:endParaRPr lang="en-GB" sz="1800" dirty="0">
              <a:solidFill>
                <a:schemeClr val="bg1"/>
              </a:solidFill>
              <a:latin typeface="Arial" panose="020B0604020202020204" pitchFamily="34" charset="0"/>
              <a:cs typeface="Arial" panose="020B0604020202020204" pitchFamily="34" charset="0"/>
            </a:endParaRPr>
          </a:p>
          <a:p>
            <a:pPr marL="0" indent="0">
              <a:buNone/>
            </a:pPr>
            <a:r>
              <a:rPr lang="en-GB" sz="1800" dirty="0">
                <a:solidFill>
                  <a:schemeClr val="bg1"/>
                </a:solidFill>
                <a:latin typeface="Arial"/>
                <a:cs typeface="Arial"/>
              </a:rPr>
              <a:t>How do these pictures help you? Can you guess how they are linked together?</a:t>
            </a:r>
          </a:p>
          <a:p>
            <a:pPr marL="0" indent="0">
              <a:buNone/>
            </a:pPr>
            <a:r>
              <a:rPr lang="en-GB" sz="1800" dirty="0">
                <a:solidFill>
                  <a:schemeClr val="bg1"/>
                </a:solidFill>
                <a:latin typeface="Arial"/>
                <a:cs typeface="Arial"/>
              </a:rPr>
              <a:t>Write down your thoughts or discuss with someone in your class. </a:t>
            </a:r>
            <a:endParaRPr lang="en-GB" sz="1800"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7DFE037-9285-441F-9F0E-D276D5EE5CC9}"/>
              </a:ext>
            </a:extLst>
          </p:cNvPr>
          <p:cNvSpPr/>
          <p:nvPr/>
        </p:nvSpPr>
        <p:spPr>
          <a:xfrm>
            <a:off x="272180" y="5216840"/>
            <a:ext cx="2677568" cy="230832"/>
          </a:xfrm>
          <a:prstGeom prst="rect">
            <a:avLst/>
          </a:prstGeom>
        </p:spPr>
        <p:txBody>
          <a:bodyPr wrap="square" lIns="91440" tIns="45720" rIns="91440" bIns="45720" anchor="t">
            <a:spAutoFit/>
          </a:bodyPr>
          <a:lstStyle/>
          <a:p>
            <a:r>
              <a:rPr lang="en-GB" sz="900" dirty="0">
                <a:latin typeface="Arial"/>
                <a:cs typeface="Arial"/>
              </a:rPr>
              <a:t>@UNICEF/</a:t>
            </a:r>
            <a:r>
              <a:rPr lang="en-GB" sz="900" dirty="0">
                <a:latin typeface="Arial"/>
                <a:ea typeface="+mn-lt"/>
                <a:cs typeface="+mn-lt"/>
              </a:rPr>
              <a:t>Aleksey Filippov</a:t>
            </a:r>
            <a:endParaRPr lang="en-GB" sz="900" dirty="0">
              <a:solidFill>
                <a:srgbClr val="121212"/>
              </a:solidFill>
              <a:effectLst/>
              <a:latin typeface="Arial"/>
              <a:cs typeface="Arial" panose="020B0604020202020204" pitchFamily="34" charset="0"/>
            </a:endParaRPr>
          </a:p>
        </p:txBody>
      </p:sp>
      <p:sp>
        <p:nvSpPr>
          <p:cNvPr id="16" name="Rectangle 15">
            <a:extLst>
              <a:ext uri="{FF2B5EF4-FFF2-40B4-BE49-F238E27FC236}">
                <a16:creationId xmlns:a16="http://schemas.microsoft.com/office/drawing/2014/main" id="{B3C8CAE4-15FD-40C8-B30C-8C985C017D42}"/>
              </a:ext>
            </a:extLst>
          </p:cNvPr>
          <p:cNvSpPr/>
          <p:nvPr/>
        </p:nvSpPr>
        <p:spPr>
          <a:xfrm>
            <a:off x="4072134" y="5216840"/>
            <a:ext cx="1895014"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@UNICEF/</a:t>
            </a:r>
            <a:r>
              <a:rPr lang="en-GB" sz="900" b="0" dirty="0">
                <a:solidFill>
                  <a:srgbClr val="121212"/>
                </a:solidFill>
                <a:effectLst/>
                <a:latin typeface="Arial" panose="020B0604020202020204" pitchFamily="34" charset="0"/>
                <a:cs typeface="Arial" panose="020B0604020202020204" pitchFamily="34" charset="0"/>
              </a:rPr>
              <a:t>Ioana Moldovan</a:t>
            </a:r>
            <a:endParaRPr lang="en-GB" sz="900" dirty="0">
              <a:latin typeface="Arial" panose="020B0604020202020204" pitchFamily="34" charset="0"/>
              <a:cs typeface="Arial" panose="020B0604020202020204" pitchFamily="34" charset="0"/>
            </a:endParaRPr>
          </a:p>
        </p:txBody>
      </p:sp>
      <p:pic>
        <p:nvPicPr>
          <p:cNvPr id="17" name="Picture 16" descr="A picture containing person, outdoor, suit&#10;&#10;Description automatically generated">
            <a:extLst>
              <a:ext uri="{FF2B5EF4-FFF2-40B4-BE49-F238E27FC236}">
                <a16:creationId xmlns:a16="http://schemas.microsoft.com/office/drawing/2014/main" id="{2BAD7DE7-FC55-4ED7-841B-DF5515330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193" y="2750692"/>
            <a:ext cx="3582977" cy="2388651"/>
          </a:xfrm>
          <a:prstGeom prst="rect">
            <a:avLst/>
          </a:prstGeom>
        </p:spPr>
      </p:pic>
      <p:pic>
        <p:nvPicPr>
          <p:cNvPr id="5" name="Picture 4" descr="A group of people sitting on a bench&#10;&#10;Description automatically generated">
            <a:extLst>
              <a:ext uri="{FF2B5EF4-FFF2-40B4-BE49-F238E27FC236}">
                <a16:creationId xmlns:a16="http://schemas.microsoft.com/office/drawing/2014/main" id="{7539B202-BB46-4829-BB4D-5A9E7F266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406" y="2750692"/>
            <a:ext cx="3582977" cy="2388651"/>
          </a:xfrm>
          <a:prstGeom prst="rect">
            <a:avLst/>
          </a:prstGeom>
        </p:spPr>
      </p:pic>
      <p:sp>
        <p:nvSpPr>
          <p:cNvPr id="10" name="Rectangle 9">
            <a:extLst>
              <a:ext uri="{FF2B5EF4-FFF2-40B4-BE49-F238E27FC236}">
                <a16:creationId xmlns:a16="http://schemas.microsoft.com/office/drawing/2014/main" id="{E68CB8B9-5CE6-43DD-B0C5-5CCD02DC0835}"/>
              </a:ext>
            </a:extLst>
          </p:cNvPr>
          <p:cNvSpPr/>
          <p:nvPr/>
        </p:nvSpPr>
        <p:spPr>
          <a:xfrm>
            <a:off x="7937406" y="5216840"/>
            <a:ext cx="1895014"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@UNICEF</a:t>
            </a:r>
            <a:r>
              <a:rPr lang="en-GB" sz="900" b="0" dirty="0">
                <a:solidFill>
                  <a:srgbClr val="121212"/>
                </a:solidFill>
                <a:effectLst/>
                <a:latin typeface="Arial" panose="020B0604020202020204" pitchFamily="34" charset="0"/>
                <a:cs typeface="Arial" panose="020B0604020202020204" pitchFamily="34" charset="0"/>
              </a:rPr>
              <a:t>Lilian Galstyan</a:t>
            </a:r>
            <a:endParaRPr lang="en-GB" sz="900" dirty="0">
              <a:latin typeface="Arial" panose="020B0604020202020204" pitchFamily="34" charset="0"/>
              <a:cs typeface="Arial" panose="020B0604020202020204" pitchFamily="34" charset="0"/>
            </a:endParaRPr>
          </a:p>
        </p:txBody>
      </p:sp>
      <p:pic>
        <p:nvPicPr>
          <p:cNvPr id="2" name="Picture 6" descr="A picture containing outdoor, ground&#10;&#10;Description automatically generated">
            <a:extLst>
              <a:ext uri="{FF2B5EF4-FFF2-40B4-BE49-F238E27FC236}">
                <a16:creationId xmlns:a16="http://schemas.microsoft.com/office/drawing/2014/main" id="{92B188E8-1290-4D86-9DB9-F9940E625119}"/>
              </a:ext>
            </a:extLst>
          </p:cNvPr>
          <p:cNvPicPr>
            <a:picLocks noChangeAspect="1"/>
          </p:cNvPicPr>
          <p:nvPr/>
        </p:nvPicPr>
        <p:blipFill>
          <a:blip r:embed="rId5"/>
          <a:stretch>
            <a:fillRect/>
          </a:stretch>
        </p:blipFill>
        <p:spPr>
          <a:xfrm>
            <a:off x="376518" y="2749924"/>
            <a:ext cx="3583641" cy="2389094"/>
          </a:xfrm>
          <a:prstGeom prst="rect">
            <a:avLst/>
          </a:prstGeom>
        </p:spPr>
      </p:pic>
    </p:spTree>
    <p:extLst>
      <p:ext uri="{BB962C8B-B14F-4D97-AF65-F5344CB8AC3E}">
        <p14:creationId xmlns:p14="http://schemas.microsoft.com/office/powerpoint/2010/main" val="411185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71919" y="328773"/>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INTRODUCING ARTICLES 38 &amp; 39</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1919" y="1524000"/>
            <a:ext cx="11205681" cy="3825343"/>
          </a:xfrm>
          <a:prstGeom prst="rect">
            <a:avLst/>
          </a:prstGeom>
          <a:noFill/>
        </p:spPr>
        <p:txBody>
          <a:bodyPr wrap="square" rtlCol="0">
            <a:spAutoFit/>
          </a:bodyPr>
          <a:lstStyle/>
          <a:p>
            <a:pPr>
              <a:lnSpc>
                <a:spcPct val="107000"/>
              </a:lnSpc>
              <a:spcAft>
                <a:spcPts val="800"/>
              </a:spcAft>
            </a:pPr>
            <a:r>
              <a:rPr lang="en-GB"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Article 38 (war and armed conflicts): </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Governments must not allow children under the age of 15 to take part in war or join the armed forces. Governments must do everything they can to protect and care for children affected by war and armed conflicts</a:t>
            </a: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Article 39 (recovery from trauma and reintegration): </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Children who have experienced neglect, abuse, exploitation, torture or who are victims of war must receive special support to help them recover their health, dignity, self-respect and social life.</a:t>
            </a:r>
          </a:p>
        </p:txBody>
      </p:sp>
    </p:spTree>
    <p:extLst>
      <p:ext uri="{BB962C8B-B14F-4D97-AF65-F5344CB8AC3E}">
        <p14:creationId xmlns:p14="http://schemas.microsoft.com/office/powerpoint/2010/main" val="25007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82192" y="349321"/>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EXPLORING ARTICLES 38 &amp; 39</a:t>
            </a:r>
          </a:p>
        </p:txBody>
      </p:sp>
      <p:sp>
        <p:nvSpPr>
          <p:cNvPr id="5" name="TextBox 4">
            <a:extLst>
              <a:ext uri="{FF2B5EF4-FFF2-40B4-BE49-F238E27FC236}">
                <a16:creationId xmlns:a16="http://schemas.microsoft.com/office/drawing/2014/main" id="{13227B2E-B5C9-407F-BBFD-D529411BB157}"/>
              </a:ext>
            </a:extLst>
          </p:cNvPr>
          <p:cNvSpPr txBox="1"/>
          <p:nvPr/>
        </p:nvSpPr>
        <p:spPr>
          <a:xfrm>
            <a:off x="6955745" y="2506952"/>
            <a:ext cx="5054601" cy="1384995"/>
          </a:xfrm>
          <a:prstGeom prst="rect">
            <a:avLst/>
          </a:prstGeom>
          <a:noFill/>
        </p:spPr>
        <p:txBody>
          <a:bodyPr wrap="square" lIns="91440" tIns="45720" rIns="91440" bIns="45720" rtlCol="0" anchor="t">
            <a:spAutoFit/>
          </a:bodyPr>
          <a:lstStyle/>
          <a:p>
            <a:pPr algn="r"/>
            <a:r>
              <a:rPr lang="en-GB"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Can you think about why children should be </a:t>
            </a:r>
            <a:r>
              <a:rPr lang="en-GB" sz="2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protected from wars</a:t>
            </a:r>
            <a:r>
              <a:rPr lang="en-GB"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TextBox 2">
            <a:extLst>
              <a:ext uri="{FF2B5EF4-FFF2-40B4-BE49-F238E27FC236}">
                <a16:creationId xmlns:a16="http://schemas.microsoft.com/office/drawing/2014/main" id="{FC0AE50B-079C-4BE9-B00D-DA71BFF92152}"/>
              </a:ext>
            </a:extLst>
          </p:cNvPr>
          <p:cNvSpPr txBox="1"/>
          <p:nvPr/>
        </p:nvSpPr>
        <p:spPr>
          <a:xfrm>
            <a:off x="82192" y="6508679"/>
            <a:ext cx="2032000" cy="230832"/>
          </a:xfrm>
          <a:prstGeom prst="rect">
            <a:avLst/>
          </a:prstGeom>
          <a:noFill/>
        </p:spPr>
        <p:txBody>
          <a:bodyPr wrap="square" rtlCol="0">
            <a:spAutoFit/>
          </a:bodyPr>
          <a:lstStyle/>
          <a:p>
            <a:pPr algn="l"/>
            <a:r>
              <a:rPr lang="en-GB" sz="900" dirty="0">
                <a:solidFill>
                  <a:schemeClr val="bg1"/>
                </a:solidFill>
                <a:latin typeface="Arial" panose="020B0604020202020204" pitchFamily="34" charset="0"/>
                <a:cs typeface="Arial" panose="020B0604020202020204" pitchFamily="34" charset="0"/>
              </a:rPr>
              <a:t>UN0599229</a:t>
            </a:r>
          </a:p>
        </p:txBody>
      </p:sp>
    </p:spTree>
    <p:extLst>
      <p:ext uri="{BB962C8B-B14F-4D97-AF65-F5344CB8AC3E}">
        <p14:creationId xmlns:p14="http://schemas.microsoft.com/office/powerpoint/2010/main" val="368644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387146" y="1554277"/>
            <a:ext cx="5838994" cy="4748220"/>
          </a:xfrm>
        </p:spPr>
        <p:txBody>
          <a:bodyPr vert="horz" lIns="91440" tIns="180000" rIns="91440" bIns="45720" rtlCol="0" anchor="t">
            <a:normAutofit/>
          </a:bodyPr>
          <a:lstStyle/>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They should have all their rights in the Convention and war will impact on their ability to enjoy many of these rights.</a:t>
            </a:r>
          </a:p>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War is dangerous. You can be seriously injured or killed and participation in war can have a life-long impact on a person. It’s wrong to make children and young people take part in wars, particularly if they are forced to do so.</a:t>
            </a:r>
          </a:p>
          <a:p>
            <a:pPr marL="342900" lvl="0" indent="-342900">
              <a:lnSpc>
                <a:spcPct val="107000"/>
              </a:lnSpc>
              <a:spcAft>
                <a:spcPts val="800"/>
              </a:spcAft>
              <a:buFont typeface="Symbol" panose="05050102010706020507" pitchFamily="18" charset="2"/>
              <a:buChar char=""/>
            </a:pPr>
            <a:r>
              <a:rPr lang="en-GB" sz="1600" dirty="0">
                <a:latin typeface="Arial"/>
                <a:ea typeface="Calibri" panose="020F0502020204030204" pitchFamily="34" charset="0"/>
                <a:cs typeface="Arial"/>
              </a:rPr>
              <a:t>Adults</a:t>
            </a:r>
            <a:r>
              <a:rPr lang="en-GB" sz="1600" dirty="0">
                <a:effectLst/>
                <a:latin typeface="Arial"/>
                <a:ea typeface="Calibri" panose="020F0502020204030204" pitchFamily="34" charset="0"/>
                <a:cs typeface="Arial"/>
              </a:rPr>
              <a:t> make wars happen, why should innocent children be affected?</a:t>
            </a: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If children see fighting and war as the answer to problems this may affect their whole lives.</a:t>
            </a:r>
            <a:endParaRPr lang="en-GB" sz="2000" b="0" dirty="0">
              <a:solidFill>
                <a:srgbClr val="000000"/>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normAutofit/>
          </a:bodyPr>
          <a:lstStyle/>
          <a:p>
            <a:r>
              <a:rPr lang="en-GB" dirty="0"/>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They may be too young to understand what the war is about.</a:t>
            </a:r>
          </a:p>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Adults choose to join the armed forces as a profession, and they receive training and support to do their work. Child soldiers are often coerced or forced to take part and receive no training or support. </a:t>
            </a: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They are still growing and may not have the physical or emotional maturity to cope.</a:t>
            </a:r>
          </a:p>
        </p:txBody>
      </p:sp>
      <p:sp>
        <p:nvSpPr>
          <p:cNvPr id="5" name="TextBox 4">
            <a:extLst>
              <a:ext uri="{FF2B5EF4-FFF2-40B4-BE49-F238E27FC236}">
                <a16:creationId xmlns:a16="http://schemas.microsoft.com/office/drawing/2014/main" id="{ED831199-8A67-401D-8AA2-2EE2632740A6}"/>
              </a:ext>
            </a:extLst>
          </p:cNvPr>
          <p:cNvSpPr txBox="1"/>
          <p:nvPr/>
        </p:nvSpPr>
        <p:spPr>
          <a:xfrm>
            <a:off x="387146" y="5520187"/>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spTree>
    <p:extLst>
      <p:ext uri="{BB962C8B-B14F-4D97-AF65-F5344CB8AC3E}">
        <p14:creationId xmlns:p14="http://schemas.microsoft.com/office/powerpoint/2010/main" val="160682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7683499" y="1993597"/>
            <a:ext cx="4269801" cy="1849032"/>
          </a:xfrm>
          <a:prstGeom prst="rect">
            <a:avLst/>
          </a:prstGeom>
          <a:noFill/>
        </p:spPr>
        <p:txBody>
          <a:bodyPr wrap="square" lIns="91440" tIns="45720" rIns="91440" bIns="45720" rtlCol="0" anchor="t">
            <a:spAutoFit/>
          </a:bodyPr>
          <a:lstStyle/>
          <a:p>
            <a:pPr lvl="0" algn="ctr">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Watch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this video of the book The Journey</a:t>
            </a:r>
            <a:r>
              <a:rPr lang="en-GB" sz="1800" dirty="0">
                <a:effectLst/>
                <a:latin typeface="Arial" panose="020B0604020202020204" pitchFamily="34" charset="0"/>
                <a:ea typeface="Times New Roman" panose="02020603050405020304" pitchFamily="18" charset="0"/>
                <a:cs typeface="Arial" panose="020B0604020202020204" pitchFamily="34" charset="0"/>
              </a:rPr>
              <a:t> by Francesca </a:t>
            </a:r>
            <a:r>
              <a:rPr lang="en-GB" sz="1800" dirty="0" err="1">
                <a:effectLst/>
                <a:latin typeface="Arial" panose="020B0604020202020204" pitchFamily="34" charset="0"/>
                <a:ea typeface="Times New Roman" panose="02020603050405020304" pitchFamily="18" charset="0"/>
                <a:cs typeface="Arial" panose="020B0604020202020204" pitchFamily="34" charset="0"/>
              </a:rPr>
              <a:t>Sanna</a:t>
            </a:r>
            <a:r>
              <a:rPr lang="en-GB" sz="1800" dirty="0">
                <a:effectLst/>
                <a:latin typeface="Arial" panose="020B0604020202020204" pitchFamily="34" charset="0"/>
                <a:ea typeface="Times New Roman" panose="02020603050405020304" pitchFamily="18" charset="0"/>
                <a:cs typeface="Arial" panose="020B0604020202020204" pitchFamily="34" charset="0"/>
              </a:rPr>
              <a:t> about a </a:t>
            </a:r>
            <a:r>
              <a:rPr lang="en-GB" sz="1800" b="1" dirty="0">
                <a:effectLst/>
                <a:latin typeface="Arial" panose="020B0604020202020204" pitchFamily="34" charset="0"/>
                <a:ea typeface="Times New Roman" panose="02020603050405020304" pitchFamily="18" charset="0"/>
                <a:cs typeface="Arial" panose="020B0604020202020204" pitchFamily="34" charset="0"/>
              </a:rPr>
              <a:t>family fleeing war</a:t>
            </a:r>
            <a:r>
              <a:rPr lang="en-GB" sz="1800" dirty="0">
                <a:effectLst/>
                <a:latin typeface="Arial" panose="020B0604020202020204" pitchFamily="34" charset="0"/>
                <a:ea typeface="Times New Roman" panose="02020603050405020304" pitchFamily="18" charset="0"/>
                <a:cs typeface="Arial" panose="020B0604020202020204" pitchFamily="34" charset="0"/>
              </a:rPr>
              <a:t>. What difficult things does the family experience? When they finally arrive in a safe place, what will they need to ‘begin their story again’?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38B9E3-8E79-4757-8058-6AB5BADE1D15}"/>
              </a:ext>
            </a:extLst>
          </p:cNvPr>
          <p:cNvSpPr txBox="1"/>
          <p:nvPr/>
        </p:nvSpPr>
        <p:spPr>
          <a:xfrm>
            <a:off x="238700" y="1902451"/>
            <a:ext cx="4212115"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something bad has happened to someone, it is important that they feel safe. Think about </a:t>
            </a:r>
            <a:r>
              <a:rPr lang="en-GB"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where you feel safe</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Draw a picture of your safe place and share it with a friend. Create a cosy corner in your classroom where people can go to feel safe and secure. </a:t>
            </a:r>
            <a:endParaRPr lang="en-GB"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E7571C-46EF-478E-A8BA-084977281247}"/>
              </a:ext>
            </a:extLst>
          </p:cNvPr>
          <p:cNvSpPr txBox="1"/>
          <p:nvPr/>
        </p:nvSpPr>
        <p:spPr>
          <a:xfrm>
            <a:off x="7613110" y="4726752"/>
            <a:ext cx="4269801" cy="1715021"/>
          </a:xfrm>
          <a:prstGeom prst="rect">
            <a:avLst/>
          </a:prstGeom>
          <a:noFill/>
        </p:spPr>
        <p:txBody>
          <a:bodyPr wrap="square" rtlCol="0">
            <a:spAutoFit/>
          </a:bodyPr>
          <a:lstStyle/>
          <a:p>
            <a:pPr lvl="0" algn="ct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If someone is worried about what is happening, </a:t>
            </a:r>
            <a:r>
              <a:rPr lang="en-GB" sz="2000" b="1" dirty="0">
                <a:effectLst/>
                <a:latin typeface="Arial" panose="020B0604020202020204" pitchFamily="34" charset="0"/>
                <a:ea typeface="Calibri" panose="020F0502020204030204" pitchFamily="34" charset="0"/>
                <a:cs typeface="Arial" panose="020B0604020202020204" pitchFamily="34" charset="0"/>
              </a:rPr>
              <a:t>who can they tell</a:t>
            </a:r>
            <a:r>
              <a:rPr lang="en-GB" sz="2000" dirty="0">
                <a:effectLst/>
                <a:latin typeface="Arial" panose="020B0604020202020204" pitchFamily="34" charset="0"/>
                <a:ea typeface="Calibri" panose="020F0502020204030204" pitchFamily="34" charset="0"/>
                <a:cs typeface="Arial" panose="020B0604020202020204" pitchFamily="34" charset="0"/>
              </a:rPr>
              <a:t>? Talk about the different people that you can talk to </a:t>
            </a:r>
            <a:r>
              <a:rPr lang="en-GB" sz="2000" dirty="0">
                <a:effectLst/>
                <a:highlight>
                  <a:srgbClr val="00ACE9"/>
                </a:highlight>
                <a:latin typeface="Arial" panose="020B0604020202020204" pitchFamily="34" charset="0"/>
                <a:ea typeface="Calibri" panose="020F0502020204030204" pitchFamily="34" charset="0"/>
                <a:cs typeface="Arial" panose="020B0604020202020204" pitchFamily="34" charset="0"/>
              </a:rPr>
              <a:t>if you have a worry or don’t feel safe</a:t>
            </a:r>
            <a:r>
              <a:rPr lang="en-GB" sz="2000" dirty="0">
                <a:effectLst/>
                <a:latin typeface="Arial" panose="020B0604020202020204" pitchFamily="34" charset="0"/>
                <a:ea typeface="Calibri" panose="020F0502020204030204" pitchFamily="34" charset="0"/>
                <a:cs typeface="Arial" panose="020B0604020202020204" pitchFamily="34" charset="0"/>
              </a:rPr>
              <a:t>.</a:t>
            </a:r>
          </a:p>
        </p:txBody>
      </p:sp>
      <p:sp>
        <p:nvSpPr>
          <p:cNvPr id="8" name="TextBox 7">
            <a:extLst>
              <a:ext uri="{FF2B5EF4-FFF2-40B4-BE49-F238E27FC236}">
                <a16:creationId xmlns:a16="http://schemas.microsoft.com/office/drawing/2014/main" id="{4A4754CF-3BFD-4017-9006-CD5B235AF81F}"/>
              </a:ext>
            </a:extLst>
          </p:cNvPr>
          <p:cNvSpPr txBox="1"/>
          <p:nvPr/>
        </p:nvSpPr>
        <p:spPr>
          <a:xfrm>
            <a:off x="309089" y="4803761"/>
            <a:ext cx="6682801" cy="1561005"/>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If there was peace all over the world, all children would be safe from war. That’s one of the goals of the United Nations. See if you can </a:t>
            </a:r>
            <a:r>
              <a:rPr lang="en-GB" sz="1800" b="1" dirty="0">
                <a:effectLst/>
                <a:latin typeface="Arial" panose="020B0604020202020204" pitchFamily="34" charset="0"/>
                <a:ea typeface="Times New Roman" panose="02020603050405020304" pitchFamily="18" charset="0"/>
                <a:cs typeface="Arial" panose="020B0604020202020204" pitchFamily="34" charset="0"/>
              </a:rPr>
              <a:t>design a poster to promote peace</a:t>
            </a:r>
            <a:r>
              <a:rPr lang="en-GB" sz="1800" dirty="0">
                <a:effectLst/>
                <a:latin typeface="Arial" panose="020B0604020202020204" pitchFamily="34" charset="0"/>
                <a:ea typeface="Times New Roman" panose="02020603050405020304" pitchFamily="18" charset="0"/>
                <a:cs typeface="Arial" panose="020B0604020202020204" pitchFamily="34" charset="0"/>
              </a:rPr>
              <a:t>. You could include why war is so dangerous for children and emphasise that children have the right to be protected from war.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Online Media 1" title="The Journey - Children's Refugee Story w/ Music">
            <a:hlinkClick r:id="" action="ppaction://media"/>
            <a:extLst>
              <a:ext uri="{FF2B5EF4-FFF2-40B4-BE49-F238E27FC236}">
                <a16:creationId xmlns:a16="http://schemas.microsoft.com/office/drawing/2014/main" id="{0EAC4C84-2696-4127-A1FB-86D04CCE01DA}"/>
              </a:ext>
            </a:extLst>
          </p:cNvPr>
          <p:cNvPicPr>
            <a:picLocks noRot="1" noChangeAspect="1"/>
          </p:cNvPicPr>
          <p:nvPr>
            <a:videoFile r:link="rId1"/>
          </p:nvPr>
        </p:nvPicPr>
        <p:blipFill>
          <a:blip r:embed="rId5"/>
          <a:stretch>
            <a:fillRect/>
          </a:stretch>
        </p:blipFill>
        <p:spPr>
          <a:xfrm>
            <a:off x="5041900" y="2200563"/>
            <a:ext cx="2540000" cy="1435100"/>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1481</Words>
  <Application>Microsoft Office PowerPoint</Application>
  <PresentationFormat>Widescreen</PresentationFormat>
  <Paragraphs>90</Paragraphs>
  <Slides>14</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Open Sans</vt:lpstr>
      <vt:lpstr>Symbol</vt:lpstr>
      <vt:lpstr>Univers Next Pro</vt:lpstr>
      <vt:lpstr>Univers Next Pro Condensed</vt:lpstr>
      <vt:lpstr>Wingdings</vt:lpstr>
      <vt:lpstr>Office Theme</vt:lpstr>
      <vt:lpstr>PowerPoint Presentation</vt:lpstr>
      <vt:lpstr>GUIDANCE FOR TEACHERS</vt:lpstr>
      <vt:lpstr>GUIDANCE FOR TEACHERS</vt:lpstr>
      <vt:lpstr>PowerPoint Presentation</vt:lpstr>
      <vt:lpstr>Guess the Article</vt:lpstr>
      <vt:lpstr>PowerPoint Presentation</vt:lpstr>
      <vt:lpstr>PowerPoint Presentation</vt:lpstr>
      <vt:lpstr>Did you think of these? </vt:lpstr>
      <vt:lpstr>PowerPoint Presentation</vt:lpstr>
      <vt:lpstr>PowerPoint Presentation</vt:lpstr>
      <vt:lpstr>Helping to protect children in Ukraine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Romana Juhasova</cp:lastModifiedBy>
  <cp:revision>187</cp:revision>
  <dcterms:created xsi:type="dcterms:W3CDTF">2021-02-11T16:57:41Z</dcterms:created>
  <dcterms:modified xsi:type="dcterms:W3CDTF">2022-03-03T12:02:09Z</dcterms:modified>
</cp:coreProperties>
</file>