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0" r:id="rId3"/>
    <p:sldId id="258" r:id="rId4"/>
    <p:sldId id="291" r:id="rId5"/>
    <p:sldId id="259" r:id="rId6"/>
    <p:sldId id="284" r:id="rId7"/>
    <p:sldId id="285" r:id="rId8"/>
    <p:sldId id="286" r:id="rId9"/>
    <p:sldId id="287" r:id="rId10"/>
    <p:sldId id="288" r:id="rId11"/>
    <p:sldId id="282" r:id="rId12"/>
    <p:sldId id="292"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7BB8C-33EE-4DBB-97EF-8E03FB6749CB}" v="129" dt="2021-11-08T16:03:39.147"/>
    <p1510:client id="{0181EFE8-1CF0-46E3-AA69-4A0AC1CCBF67}" v="54" dt="2021-11-12T16:46:06.868"/>
    <p1510:client id="{06AC5D37-6477-41A9-9D7C-C6C1C5CDD9C4}" v="5" dt="2021-11-26T10:25:26.770"/>
    <p1510:client id="{098F3A8B-E23E-44C6-9AB7-4B5A45BCCD9D}" v="177" dt="2021-11-05T15:01:48.195"/>
    <p1510:client id="{13D38D98-766E-4DD5-A802-68EC10C90F60}" v="2" dt="2021-11-17T10:19:38.402"/>
    <p1510:client id="{1CEA8380-C300-462E-861D-5866C624FAA6}" v="98" dt="2021-11-05T12:59:15.863"/>
    <p1510:client id="{28452C81-F3DA-405C-A749-1776F269280D}" v="654" dt="2021-11-15T10:59:57.822"/>
    <p1510:client id="{29A0F8ED-037B-4284-B91A-C4F9108235F1}" v="101" dt="2021-11-22T10:04:00.515"/>
    <p1510:client id="{334F956D-BD76-4860-A182-002B7BB84B4F}" v="12" dt="2021-11-26T10:52:35.027"/>
    <p1510:client id="{37FD1354-7BBD-4090-A147-C3F9C5FFFB81}" v="3" dt="2021-11-09T15:07:32.008"/>
    <p1510:client id="{3A81781E-7BA6-4948-8F06-B37E81E7A9E0}" v="27" dt="2021-11-25T13:36:25.291"/>
    <p1510:client id="{3C6497F4-D075-407C-810F-F30F82D70ABE}" v="12" dt="2022-02-28T15:15:22.927"/>
    <p1510:client id="{4807F36B-273D-42B7-A63B-2854C7B42FB0}" v="33" dt="2021-11-12T15:16:14.754"/>
    <p1510:client id="{4D6A861C-4DBF-42FD-804A-E31615EBF27A}" v="2" dt="2021-11-11T16:46:09.693"/>
    <p1510:client id="{5467F546-26BE-4C2F-A568-2A9D7F8C756D}" v="761" dt="2021-11-05T11:37:35.017"/>
    <p1510:client id="{5B0402EA-074C-4E71-AEAA-BBB29071C8DA}" v="2" dt="2021-11-08T14:24:09.890"/>
    <p1510:client id="{5E1DF0C9-B06C-412E-B4E9-2537F8BC5B91}" v="5" dt="2021-11-09T15:06:24.753"/>
    <p1510:client id="{790993B1-7C81-4C1C-8689-2BD4D30DB34F}" v="1" dt="2021-11-16T10:29:39.572"/>
    <p1510:client id="{794C77AC-C838-4A11-874C-972ECD4B70BD}" v="5" dt="2021-11-15T13:19:14.014"/>
    <p1510:client id="{8B102A24-EF78-4EB5-9956-EA0AE603F662}" v="649" dt="2021-11-24T12:11:33.551"/>
    <p1510:client id="{926F2DD0-F836-47DD-99EA-6830215BFADF}" v="20" dt="2021-11-19T14:43:35.315"/>
    <p1510:client id="{9E4756B2-3F06-44ED-A0F5-1947CB5DD792}" v="169" dt="2021-11-19T09:10:38.561"/>
    <p1510:client id="{A61ABC21-1391-49A2-BFB9-37F2D0D7DF70}" v="8" dt="2021-11-22T15:17:41.357"/>
    <p1510:client id="{AD3612D4-2FFE-4458-8860-27D7934673D6}" v="8" dt="2021-11-23T13:30:31.048"/>
    <p1510:client id="{D88F95C4-BA02-4849-982B-A197DC07F1EA}" v="5" dt="2021-11-08T13:55:57.207"/>
    <p1510:client id="{DC6EDA73-207C-4B49-A52D-8157DD60D01C}" v="4" dt="2021-11-16T11:23:46.403"/>
    <p1510:client id="{E79C7E81-15DA-417F-A209-F93DABB78D1B}" v="3" dt="2022-02-28T15:11:51.201"/>
    <p1510:client id="{E91FFEC8-C6F0-4163-8123-5FFFA0D38B31}" v="99" dt="2021-11-19T12:17:20.981"/>
    <p1510:client id="{EA2577BA-97F6-4FE5-8E0D-C1676800656F}" v="43" dt="2021-11-09T15:04:51.928"/>
    <p1510:client id="{ECF4F030-D19F-49E3-8FB7-D08FB3E85DED}" v="5" dt="2022-01-17T08:36:31.631"/>
    <p1510:client id="{F176C0B8-075E-47C9-A125-8549E0931232}" v="6" dt="2021-11-16T13:58:42.851"/>
    <p1510:client id="{F3653E13-06AD-4046-A99D-0FA9C57554F6}" v="141" dt="2021-11-19T10:24:53.166"/>
    <p1510:client id="{F4331831-0B64-4E9A-955C-B34DB374EFE6}" v="2" dt="2021-11-08T13:27:42.081"/>
    <p1510:client id="{F51CC8E6-707A-4CFA-BDE6-AB5D654DC03A}" v="2" dt="2021-11-08T14:45:46.876"/>
    <p1510:client id="{FDC968F2-AB3D-4763-BC5E-E1EE8FAFED90}" v="4" dt="2021-11-16T10:08:1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4" autoAdjust="0"/>
    <p:restoredTop sz="93792" autoAdjust="0"/>
  </p:normalViewPr>
  <p:slideViewPr>
    <p:cSldViewPr snapToGrid="0">
      <p:cViewPr varScale="1">
        <p:scale>
          <a:sx n="62" d="100"/>
          <a:sy n="62" d="100"/>
        </p:scale>
        <p:origin x="588"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a Juhasova" userId="pug63gakqHhUKCblM6dKftwFImXt0SaHY6Q/zF0jifQ=" providerId="None" clId="Web-{ECF4F030-D19F-49E3-8FB7-D08FB3E85DED}"/>
    <pc:docChg chg="modSld">
      <pc:chgData name="Romana Juhasova" userId="pug63gakqHhUKCblM6dKftwFImXt0SaHY6Q/zF0jifQ=" providerId="None" clId="Web-{ECF4F030-D19F-49E3-8FB7-D08FB3E85DED}" dt="2022-01-17T08:36:29.225" v="1" actId="20577"/>
      <pc:docMkLst>
        <pc:docMk/>
      </pc:docMkLst>
      <pc:sldChg chg="modSp">
        <pc:chgData name="Romana Juhasova" userId="pug63gakqHhUKCblM6dKftwFImXt0SaHY6Q/zF0jifQ=" providerId="None" clId="Web-{ECF4F030-D19F-49E3-8FB7-D08FB3E85DED}" dt="2022-01-17T08:36:29.225" v="1" actId="20577"/>
        <pc:sldMkLst>
          <pc:docMk/>
          <pc:sldMk cId="4204183327" sldId="288"/>
        </pc:sldMkLst>
        <pc:spChg chg="mod">
          <ac:chgData name="Romana Juhasova" userId="pug63gakqHhUKCblM6dKftwFImXt0SaHY6Q/zF0jifQ=" providerId="None" clId="Web-{ECF4F030-D19F-49E3-8FB7-D08FB3E85DED}" dt="2022-01-17T08:36:29.225" v="1" actId="20577"/>
          <ac:spMkLst>
            <pc:docMk/>
            <pc:sldMk cId="4204183327" sldId="288"/>
            <ac:spMk id="5" creationId="{91EEA25C-1C99-4044-8B84-8FFE009DFEFA}"/>
          </ac:spMkLst>
        </pc:spChg>
      </pc:sldChg>
    </pc:docChg>
  </pc:docChgLst>
  <pc:docChgLst>
    <pc:chgData name="Romana Juhasova" userId="pug63gakqHhUKCblM6dKftwFImXt0SaHY6Q/zF0jifQ=" providerId="None" clId="Web-{9E4756B2-3F06-44ED-A0F5-1947CB5DD792}"/>
    <pc:docChg chg="modSld">
      <pc:chgData name="Romana Juhasova" userId="pug63gakqHhUKCblM6dKftwFImXt0SaHY6Q/zF0jifQ=" providerId="None" clId="Web-{9E4756B2-3F06-44ED-A0F5-1947CB5DD792}" dt="2021-11-19T09:10:37.874" v="83" actId="20577"/>
      <pc:docMkLst>
        <pc:docMk/>
      </pc:docMkLst>
      <pc:sldChg chg="modSp">
        <pc:chgData name="Romana Juhasova" userId="pug63gakqHhUKCblM6dKftwFImXt0SaHY6Q/zF0jifQ=" providerId="None" clId="Web-{9E4756B2-3F06-44ED-A0F5-1947CB5DD792}" dt="2021-11-19T09:09:34.591" v="75" actId="20577"/>
        <pc:sldMkLst>
          <pc:docMk/>
          <pc:sldMk cId="250076512" sldId="258"/>
        </pc:sldMkLst>
        <pc:spChg chg="mod">
          <ac:chgData name="Romana Juhasova" userId="pug63gakqHhUKCblM6dKftwFImXt0SaHY6Q/zF0jifQ=" providerId="None" clId="Web-{9E4756B2-3F06-44ED-A0F5-1947CB5DD792}" dt="2021-11-19T09:09:12.888" v="58" actId="20577"/>
          <ac:spMkLst>
            <pc:docMk/>
            <pc:sldMk cId="250076512" sldId="258"/>
            <ac:spMk id="3" creationId="{E09C59E5-9E4B-47DC-AD42-E22FA6B0EAC8}"/>
          </ac:spMkLst>
        </pc:spChg>
        <pc:spChg chg="mod">
          <ac:chgData name="Romana Juhasova" userId="pug63gakqHhUKCblM6dKftwFImXt0SaHY6Q/zF0jifQ=" providerId="None" clId="Web-{9E4756B2-3F06-44ED-A0F5-1947CB5DD792}" dt="2021-11-19T09:09:34.591" v="75" actId="20577"/>
          <ac:spMkLst>
            <pc:docMk/>
            <pc:sldMk cId="250076512" sldId="258"/>
            <ac:spMk id="13" creationId="{8AC9EF96-D35D-4BA1-997A-F63BC93C2D43}"/>
          </ac:spMkLst>
        </pc:spChg>
      </pc:sldChg>
      <pc:sldChg chg="modSp">
        <pc:chgData name="Romana Juhasova" userId="pug63gakqHhUKCblM6dKftwFImXt0SaHY6Q/zF0jifQ=" providerId="None" clId="Web-{9E4756B2-3F06-44ED-A0F5-1947CB5DD792}" dt="2021-11-19T09:10:37.874" v="83" actId="20577"/>
        <pc:sldMkLst>
          <pc:docMk/>
          <pc:sldMk cId="3686444004" sldId="259"/>
        </pc:sldMkLst>
        <pc:spChg chg="mod">
          <ac:chgData name="Romana Juhasova" userId="pug63gakqHhUKCblM6dKftwFImXt0SaHY6Q/zF0jifQ=" providerId="None" clId="Web-{9E4756B2-3F06-44ED-A0F5-1947CB5DD792}" dt="2021-11-19T09:10:37.874" v="83" actId="20577"/>
          <ac:spMkLst>
            <pc:docMk/>
            <pc:sldMk cId="3686444004" sldId="259"/>
            <ac:spMk id="2" creationId="{D16F3B62-EA3D-4292-AC91-B296750236C6}"/>
          </ac:spMkLst>
        </pc:spChg>
      </pc:sldChg>
      <pc:sldChg chg="modSp">
        <pc:chgData name="Romana Juhasova" userId="pug63gakqHhUKCblM6dKftwFImXt0SaHY6Q/zF0jifQ=" providerId="None" clId="Web-{9E4756B2-3F06-44ED-A0F5-1947CB5DD792}" dt="2021-11-19T09:08:29.855" v="26" actId="20577"/>
        <pc:sldMkLst>
          <pc:docMk/>
          <pc:sldMk cId="675820754" sldId="290"/>
        </pc:sldMkLst>
        <pc:spChg chg="mod">
          <ac:chgData name="Romana Juhasova" userId="pug63gakqHhUKCblM6dKftwFImXt0SaHY6Q/zF0jifQ=" providerId="None" clId="Web-{9E4756B2-3F06-44ED-A0F5-1947CB5DD792}" dt="2021-11-19T09:08:09.574" v="5" actId="20577"/>
          <ac:spMkLst>
            <pc:docMk/>
            <pc:sldMk cId="675820754" sldId="290"/>
            <ac:spMk id="2" creationId="{CC3F71F5-C146-4D94-8C68-1FB807DD7B68}"/>
          </ac:spMkLst>
        </pc:spChg>
        <pc:spChg chg="mod">
          <ac:chgData name="Romana Juhasova" userId="pug63gakqHhUKCblM6dKftwFImXt0SaHY6Q/zF0jifQ=" providerId="None" clId="Web-{9E4756B2-3F06-44ED-A0F5-1947CB5DD792}" dt="2021-11-19T09:08:24.730" v="24" actId="20577"/>
          <ac:spMkLst>
            <pc:docMk/>
            <pc:sldMk cId="675820754" sldId="290"/>
            <ac:spMk id="4" creationId="{4BB2FD7B-0DCE-440F-A2B0-E7CB3A9B373B}"/>
          </ac:spMkLst>
        </pc:spChg>
        <pc:spChg chg="mod">
          <ac:chgData name="Romana Juhasova" userId="pug63gakqHhUKCblM6dKftwFImXt0SaHY6Q/zF0jifQ=" providerId="None" clId="Web-{9E4756B2-3F06-44ED-A0F5-1947CB5DD792}" dt="2021-11-19T09:08:29.855" v="26" actId="20577"/>
          <ac:spMkLst>
            <pc:docMk/>
            <pc:sldMk cId="675820754" sldId="290"/>
            <ac:spMk id="5" creationId="{5C9BE5C6-AC33-4296-A888-C2334E4D4807}"/>
          </ac:spMkLst>
        </pc:spChg>
      </pc:sldChg>
    </pc:docChg>
  </pc:docChgLst>
  <pc:docChgLst>
    <pc:chgData name="Romana Juhasova" userId="pug63gakqHhUKCblM6dKftwFImXt0SaHY6Q/zF0jifQ=" providerId="None" clId="Web-{926F2DD0-F836-47DD-99EA-6830215BFADF}"/>
    <pc:docChg chg="modSld">
      <pc:chgData name="Romana Juhasova" userId="pug63gakqHhUKCblM6dKftwFImXt0SaHY6Q/zF0jifQ=" providerId="None" clId="Web-{926F2DD0-F836-47DD-99EA-6830215BFADF}" dt="2021-11-19T14:21:37.858" v="2" actId="20577"/>
      <pc:docMkLst>
        <pc:docMk/>
      </pc:docMkLst>
      <pc:sldChg chg="modSp">
        <pc:chgData name="Romana Juhasova" userId="pug63gakqHhUKCblM6dKftwFImXt0SaHY6Q/zF0jifQ=" providerId="None" clId="Web-{926F2DD0-F836-47DD-99EA-6830215BFADF}" dt="2021-11-19T14:21:37.858" v="2" actId="20577"/>
        <pc:sldMkLst>
          <pc:docMk/>
          <pc:sldMk cId="250076512" sldId="258"/>
        </pc:sldMkLst>
        <pc:spChg chg="mod">
          <ac:chgData name="Romana Juhasova" userId="pug63gakqHhUKCblM6dKftwFImXt0SaHY6Q/zF0jifQ=" providerId="None" clId="Web-{926F2DD0-F836-47DD-99EA-6830215BFADF}" dt="2021-11-19T14:21:37.858" v="2" actId="20577"/>
          <ac:spMkLst>
            <pc:docMk/>
            <pc:sldMk cId="250076512" sldId="258"/>
            <ac:spMk id="4" creationId="{912E3953-F276-4DEC-93F8-DD02F352CBC3}"/>
          </ac:spMkLst>
        </pc:spChg>
      </pc:sldChg>
    </pc:docChg>
  </pc:docChgLst>
  <pc:docChgLst>
    <pc:chgData name="Romana Juhasova" userId="pug63gakqHhUKCblM6dKftwFImXt0SaHY6Q/zF0jifQ=" providerId="None" clId="Web-{E91FFEC8-C6F0-4163-8123-5FFFA0D38B31}"/>
    <pc:docChg chg="modSld">
      <pc:chgData name="Romana Juhasova" userId="pug63gakqHhUKCblM6dKftwFImXt0SaHY6Q/zF0jifQ=" providerId="None" clId="Web-{E91FFEC8-C6F0-4163-8123-5FFFA0D38B31}" dt="2021-11-19T12:17:17.356" v="78" actId="20577"/>
      <pc:docMkLst>
        <pc:docMk/>
      </pc:docMkLst>
      <pc:sldChg chg="modSp">
        <pc:chgData name="Romana Juhasova" userId="pug63gakqHhUKCblM6dKftwFImXt0SaHY6Q/zF0jifQ=" providerId="None" clId="Web-{E91FFEC8-C6F0-4163-8123-5FFFA0D38B31}" dt="2021-11-19T12:17:17.356" v="78" actId="20577"/>
        <pc:sldMkLst>
          <pc:docMk/>
          <pc:sldMk cId="1301578224" sldId="282"/>
        </pc:sldMkLst>
        <pc:spChg chg="mod">
          <ac:chgData name="Romana Juhasova" userId="pug63gakqHhUKCblM6dKftwFImXt0SaHY6Q/zF0jifQ=" providerId="None" clId="Web-{E91FFEC8-C6F0-4163-8123-5FFFA0D38B31}" dt="2021-11-19T12:17:17.356" v="78" actId="20577"/>
          <ac:spMkLst>
            <pc:docMk/>
            <pc:sldMk cId="1301578224" sldId="282"/>
            <ac:spMk id="3" creationId="{C94CE389-9D11-47DF-9821-9F9A7B430BA2}"/>
          </ac:spMkLst>
        </pc:spChg>
      </pc:sldChg>
      <pc:sldChg chg="delSp modSp">
        <pc:chgData name="Romana Juhasova" userId="pug63gakqHhUKCblM6dKftwFImXt0SaHY6Q/zF0jifQ=" providerId="None" clId="Web-{E91FFEC8-C6F0-4163-8123-5FFFA0D38B31}" dt="2021-11-19T12:10:51" v="14"/>
        <pc:sldMkLst>
          <pc:docMk/>
          <pc:sldMk cId="1865912142" sldId="286"/>
        </pc:sldMkLst>
        <pc:spChg chg="mod">
          <ac:chgData name="Romana Juhasova" userId="pug63gakqHhUKCblM6dKftwFImXt0SaHY6Q/zF0jifQ=" providerId="None" clId="Web-{E91FFEC8-C6F0-4163-8123-5FFFA0D38B31}" dt="2021-11-19T12:10:19.203" v="11" actId="20577"/>
          <ac:spMkLst>
            <pc:docMk/>
            <pc:sldMk cId="1865912142" sldId="286"/>
            <ac:spMk id="4" creationId="{5879EF30-A081-44CA-8569-E2D12E34BCE9}"/>
          </ac:spMkLst>
        </pc:spChg>
        <pc:spChg chg="mod">
          <ac:chgData name="Romana Juhasova" userId="pug63gakqHhUKCblM6dKftwFImXt0SaHY6Q/zF0jifQ=" providerId="None" clId="Web-{E91FFEC8-C6F0-4163-8123-5FFFA0D38B31}" dt="2021-11-19T12:10:45.750" v="13" actId="14100"/>
          <ac:spMkLst>
            <pc:docMk/>
            <pc:sldMk cId="1865912142" sldId="286"/>
            <ac:spMk id="8" creationId="{835B3E12-A095-4A22-87A9-2C90CFB04588}"/>
          </ac:spMkLst>
        </pc:spChg>
        <pc:spChg chg="del mod">
          <ac:chgData name="Romana Juhasova" userId="pug63gakqHhUKCblM6dKftwFImXt0SaHY6Q/zF0jifQ=" providerId="None" clId="Web-{E91FFEC8-C6F0-4163-8123-5FFFA0D38B31}" dt="2021-11-19T12:10:51" v="14"/>
          <ac:spMkLst>
            <pc:docMk/>
            <pc:sldMk cId="1865912142" sldId="286"/>
            <ac:spMk id="10" creationId="{33C63A52-BAED-4744-BB4F-9CFA980922E5}"/>
          </ac:spMkLst>
        </pc:spChg>
      </pc:sldChg>
      <pc:sldChg chg="addSp delSp modSp">
        <pc:chgData name="Romana Juhasova" userId="pug63gakqHhUKCblM6dKftwFImXt0SaHY6Q/zF0jifQ=" providerId="None" clId="Web-{E91FFEC8-C6F0-4163-8123-5FFFA0D38B31}" dt="2021-11-19T12:15:37.682" v="69" actId="14100"/>
        <pc:sldMkLst>
          <pc:docMk/>
          <pc:sldMk cId="2423244893" sldId="287"/>
        </pc:sldMkLst>
        <pc:spChg chg="mod">
          <ac:chgData name="Romana Juhasova" userId="pug63gakqHhUKCblM6dKftwFImXt0SaHY6Q/zF0jifQ=" providerId="None" clId="Web-{E91FFEC8-C6F0-4163-8123-5FFFA0D38B31}" dt="2021-11-19T12:13:29.430" v="46" actId="1076"/>
          <ac:spMkLst>
            <pc:docMk/>
            <pc:sldMk cId="2423244893" sldId="287"/>
            <ac:spMk id="2" creationId="{3116858E-FDDF-4222-B340-4FB3C88778BB}"/>
          </ac:spMkLst>
        </pc:spChg>
        <pc:spChg chg="mod">
          <ac:chgData name="Romana Juhasova" userId="pug63gakqHhUKCblM6dKftwFImXt0SaHY6Q/zF0jifQ=" providerId="None" clId="Web-{E91FFEC8-C6F0-4163-8123-5FFFA0D38B31}" dt="2021-11-19T12:11:40.751" v="24" actId="20577"/>
          <ac:spMkLst>
            <pc:docMk/>
            <pc:sldMk cId="2423244893" sldId="287"/>
            <ac:spMk id="3" creationId="{A48B92E7-3C95-4628-917E-762990BA365E}"/>
          </ac:spMkLst>
        </pc:spChg>
        <pc:spChg chg="del">
          <ac:chgData name="Romana Juhasova" userId="pug63gakqHhUKCblM6dKftwFImXt0SaHY6Q/zF0jifQ=" providerId="None" clId="Web-{E91FFEC8-C6F0-4163-8123-5FFFA0D38B31}" dt="2021-11-19T12:14:04.478" v="48"/>
          <ac:spMkLst>
            <pc:docMk/>
            <pc:sldMk cId="2423244893" sldId="287"/>
            <ac:spMk id="5" creationId="{3D15C31F-EA4D-4EA4-9E22-3D763D1BCF1B}"/>
          </ac:spMkLst>
        </pc:spChg>
        <pc:spChg chg="add">
          <ac:chgData name="Romana Juhasova" userId="pug63gakqHhUKCblM6dKftwFImXt0SaHY6Q/zF0jifQ=" providerId="None" clId="Web-{E91FFEC8-C6F0-4163-8123-5FFFA0D38B31}" dt="2021-11-19T12:14:05.993" v="49"/>
          <ac:spMkLst>
            <pc:docMk/>
            <pc:sldMk cId="2423244893" sldId="287"/>
            <ac:spMk id="7" creationId="{09DF6942-F8E6-459E-92E8-EF081738907A}"/>
          </ac:spMkLst>
        </pc:spChg>
        <pc:spChg chg="mod">
          <ac:chgData name="Romana Juhasova" userId="pug63gakqHhUKCblM6dKftwFImXt0SaHY6Q/zF0jifQ=" providerId="None" clId="Web-{E91FFEC8-C6F0-4163-8123-5FFFA0D38B31}" dt="2021-11-19T12:15:21.416" v="67" actId="14100"/>
          <ac:spMkLst>
            <pc:docMk/>
            <pc:sldMk cId="2423244893" sldId="287"/>
            <ac:spMk id="8" creationId="{E51B3D15-A4B2-4465-B6F0-3A3BCEA4FFD0}"/>
          </ac:spMkLst>
        </pc:spChg>
        <pc:spChg chg="mod">
          <ac:chgData name="Romana Juhasova" userId="pug63gakqHhUKCblM6dKftwFImXt0SaHY6Q/zF0jifQ=" providerId="None" clId="Web-{E91FFEC8-C6F0-4163-8123-5FFFA0D38B31}" dt="2021-11-19T12:15:03.151" v="65" actId="1076"/>
          <ac:spMkLst>
            <pc:docMk/>
            <pc:sldMk cId="2423244893" sldId="287"/>
            <ac:spMk id="10" creationId="{5B6AD756-794A-4050-B549-8684E08315BD}"/>
          </ac:spMkLst>
        </pc:spChg>
        <pc:spChg chg="mod">
          <ac:chgData name="Romana Juhasova" userId="pug63gakqHhUKCblM6dKftwFImXt0SaHY6Q/zF0jifQ=" providerId="None" clId="Web-{E91FFEC8-C6F0-4163-8123-5FFFA0D38B31}" dt="2021-11-19T12:15:37.682" v="69" actId="14100"/>
          <ac:spMkLst>
            <pc:docMk/>
            <pc:sldMk cId="2423244893" sldId="287"/>
            <ac:spMk id="11" creationId="{72E49391-AFDC-43EF-A46D-A82E6859ADBC}"/>
          </ac:spMkLst>
        </pc:spChg>
        <pc:picChg chg="del">
          <ac:chgData name="Romana Juhasova" userId="pug63gakqHhUKCblM6dKftwFImXt0SaHY6Q/zF0jifQ=" providerId="None" clId="Web-{E91FFEC8-C6F0-4163-8123-5FFFA0D38B31}" dt="2021-11-19T12:11:52.501" v="25"/>
          <ac:picMkLst>
            <pc:docMk/>
            <pc:sldMk cId="2423244893" sldId="287"/>
            <ac:picMk id="4" creationId="{3E3EA0E7-EA29-49C9-A49C-237C01CD4F4D}"/>
          </ac:picMkLst>
        </pc:picChg>
        <pc:picChg chg="add mod">
          <ac:chgData name="Romana Juhasova" userId="pug63gakqHhUKCblM6dKftwFImXt0SaHY6Q/zF0jifQ=" providerId="None" clId="Web-{E91FFEC8-C6F0-4163-8123-5FFFA0D38B31}" dt="2021-11-19T12:13:35.774" v="47" actId="1076"/>
          <ac:picMkLst>
            <pc:docMk/>
            <pc:sldMk cId="2423244893" sldId="287"/>
            <ac:picMk id="6" creationId="{383A5828-FC56-4328-AE9E-55C1AD784548}"/>
          </ac:picMkLst>
        </pc:picChg>
      </pc:sldChg>
    </pc:docChg>
  </pc:docChgLst>
  <pc:docChgLst>
    <pc:chgData name="Romana Juhasova" userId="pug63gakqHhUKCblM6dKftwFImXt0SaHY6Q/zF0jifQ=" providerId="None" clId="Web-{790993B1-7C81-4C1C-8689-2BD4D30DB34F}"/>
    <pc:docChg chg="modSld">
      <pc:chgData name="Romana Juhasova" userId="pug63gakqHhUKCblM6dKftwFImXt0SaHY6Q/zF0jifQ=" providerId="None" clId="Web-{790993B1-7C81-4C1C-8689-2BD4D30DB34F}" dt="2021-11-16T10:29:39.572" v="0"/>
      <pc:docMkLst>
        <pc:docMk/>
      </pc:docMkLst>
      <pc:sldChg chg="delSp delAnim">
        <pc:chgData name="Romana Juhasova" userId="pug63gakqHhUKCblM6dKftwFImXt0SaHY6Q/zF0jifQ=" providerId="None" clId="Web-{790993B1-7C81-4C1C-8689-2BD4D30DB34F}" dt="2021-11-16T10:29:39.572" v="0"/>
        <pc:sldMkLst>
          <pc:docMk/>
          <pc:sldMk cId="250076512" sldId="258"/>
        </pc:sldMkLst>
        <pc:picChg chg="del">
          <ac:chgData name="Romana Juhasova" userId="pug63gakqHhUKCblM6dKftwFImXt0SaHY6Q/zF0jifQ=" providerId="None" clId="Web-{790993B1-7C81-4C1C-8689-2BD4D30DB34F}" dt="2021-11-16T10:29:39.572" v="0"/>
          <ac:picMkLst>
            <pc:docMk/>
            <pc:sldMk cId="250076512" sldId="258"/>
            <ac:picMk id="5" creationId="{26E92C00-8127-4957-9954-D5C3F3C9666D}"/>
          </ac:picMkLst>
        </pc:picChg>
      </pc:sldChg>
    </pc:docChg>
  </pc:docChgLst>
  <pc:docChgLst>
    <pc:chgData name="Romana Juhasova" userId="pug63gakqHhUKCblM6dKftwFImXt0SaHY6Q/zF0jifQ=" providerId="None" clId="Web-{DC6EDA73-207C-4B49-A52D-8157DD60D01C}"/>
    <pc:docChg chg="modSld">
      <pc:chgData name="Romana Juhasova" userId="pug63gakqHhUKCblM6dKftwFImXt0SaHY6Q/zF0jifQ=" providerId="None" clId="Web-{DC6EDA73-207C-4B49-A52D-8157DD60D01C}" dt="2021-11-16T11:23:46.403" v="1" actId="20577"/>
      <pc:docMkLst>
        <pc:docMk/>
      </pc:docMkLst>
      <pc:sldChg chg="modSp">
        <pc:chgData name="Romana Juhasova" userId="pug63gakqHhUKCblM6dKftwFImXt0SaHY6Q/zF0jifQ=" providerId="None" clId="Web-{DC6EDA73-207C-4B49-A52D-8157DD60D01C}" dt="2021-11-16T11:23:46.403" v="1" actId="20577"/>
        <pc:sldMkLst>
          <pc:docMk/>
          <pc:sldMk cId="2423244893" sldId="287"/>
        </pc:sldMkLst>
        <pc:spChg chg="mod">
          <ac:chgData name="Romana Juhasova" userId="pug63gakqHhUKCblM6dKftwFImXt0SaHY6Q/zF0jifQ=" providerId="None" clId="Web-{DC6EDA73-207C-4B49-A52D-8157DD60D01C}" dt="2021-11-16T11:23:46.403" v="1" actId="20577"/>
          <ac:spMkLst>
            <pc:docMk/>
            <pc:sldMk cId="2423244893" sldId="287"/>
            <ac:spMk id="5" creationId="{3D15C31F-EA4D-4EA4-9E22-3D763D1BCF1B}"/>
          </ac:spMkLst>
        </pc:spChg>
      </pc:sldChg>
    </pc:docChg>
  </pc:docChgLst>
  <pc:docChgLst>
    <pc:chgData name="Romana Juhasova" userId="pug63gakqHhUKCblM6dKftwFImXt0SaHY6Q/zF0jifQ=" providerId="None" clId="Web-{8B102A24-EF78-4EB5-9956-EA0AE603F662}"/>
    <pc:docChg chg="modSld">
      <pc:chgData name="Romana Juhasova" userId="pug63gakqHhUKCblM6dKftwFImXt0SaHY6Q/zF0jifQ=" providerId="None" clId="Web-{8B102A24-EF78-4EB5-9956-EA0AE603F662}" dt="2021-11-24T12:11:33.551" v="464" actId="1076"/>
      <pc:docMkLst>
        <pc:docMk/>
      </pc:docMkLst>
      <pc:sldChg chg="modSp">
        <pc:chgData name="Romana Juhasova" userId="pug63gakqHhUKCblM6dKftwFImXt0SaHY6Q/zF0jifQ=" providerId="None" clId="Web-{8B102A24-EF78-4EB5-9956-EA0AE603F662}" dt="2021-11-24T11:32:42.471" v="67" actId="14100"/>
        <pc:sldMkLst>
          <pc:docMk/>
          <pc:sldMk cId="250076512" sldId="258"/>
        </pc:sldMkLst>
        <pc:spChg chg="mod">
          <ac:chgData name="Romana Juhasova" userId="pug63gakqHhUKCblM6dKftwFImXt0SaHY6Q/zF0jifQ=" providerId="None" clId="Web-{8B102A24-EF78-4EB5-9956-EA0AE603F662}" dt="2021-11-24T11:31:19.810" v="41" actId="20577"/>
          <ac:spMkLst>
            <pc:docMk/>
            <pc:sldMk cId="250076512" sldId="258"/>
            <ac:spMk id="3" creationId="{E09C59E5-9E4B-47DC-AD42-E22FA6B0EAC8}"/>
          </ac:spMkLst>
        </pc:spChg>
        <pc:spChg chg="mod">
          <ac:chgData name="Romana Juhasova" userId="pug63gakqHhUKCblM6dKftwFImXt0SaHY6Q/zF0jifQ=" providerId="None" clId="Web-{8B102A24-EF78-4EB5-9956-EA0AE603F662}" dt="2021-11-24T11:32:33.861" v="66" actId="20577"/>
          <ac:spMkLst>
            <pc:docMk/>
            <pc:sldMk cId="250076512" sldId="258"/>
            <ac:spMk id="4" creationId="{912E3953-F276-4DEC-93F8-DD02F352CBC3}"/>
          </ac:spMkLst>
        </pc:spChg>
        <pc:spChg chg="mod">
          <ac:chgData name="Romana Juhasova" userId="pug63gakqHhUKCblM6dKftwFImXt0SaHY6Q/zF0jifQ=" providerId="None" clId="Web-{8B102A24-EF78-4EB5-9956-EA0AE603F662}" dt="2021-11-24T11:32:42.471" v="67" actId="14100"/>
          <ac:spMkLst>
            <pc:docMk/>
            <pc:sldMk cId="250076512" sldId="258"/>
            <ac:spMk id="13" creationId="{8AC9EF96-D35D-4BA1-997A-F63BC93C2D43}"/>
          </ac:spMkLst>
        </pc:spChg>
      </pc:sldChg>
      <pc:sldChg chg="modSp">
        <pc:chgData name="Romana Juhasova" userId="pug63gakqHhUKCblM6dKftwFImXt0SaHY6Q/zF0jifQ=" providerId="None" clId="Web-{8B102A24-EF78-4EB5-9956-EA0AE603F662}" dt="2021-11-24T11:39:50.026" v="153" actId="1076"/>
        <pc:sldMkLst>
          <pc:docMk/>
          <pc:sldMk cId="3686444004" sldId="259"/>
        </pc:sldMkLst>
        <pc:spChg chg="mod">
          <ac:chgData name="Romana Juhasova" userId="pug63gakqHhUKCblM6dKftwFImXt0SaHY6Q/zF0jifQ=" providerId="None" clId="Web-{8B102A24-EF78-4EB5-9956-EA0AE603F662}" dt="2021-11-24T11:38:24.693" v="134" actId="20577"/>
          <ac:spMkLst>
            <pc:docMk/>
            <pc:sldMk cId="3686444004" sldId="259"/>
            <ac:spMk id="2" creationId="{D16F3B62-EA3D-4292-AC91-B296750236C6}"/>
          </ac:spMkLst>
        </pc:spChg>
        <pc:spChg chg="mod">
          <ac:chgData name="Romana Juhasova" userId="pug63gakqHhUKCblM6dKftwFImXt0SaHY6Q/zF0jifQ=" providerId="None" clId="Web-{8B102A24-EF78-4EB5-9956-EA0AE603F662}" dt="2021-11-24T11:39:50.026" v="153" actId="1076"/>
          <ac:spMkLst>
            <pc:docMk/>
            <pc:sldMk cId="3686444004" sldId="259"/>
            <ac:spMk id="5" creationId="{13227B2E-B5C9-407F-BBFD-D529411BB157}"/>
          </ac:spMkLst>
        </pc:spChg>
      </pc:sldChg>
      <pc:sldChg chg="modSp">
        <pc:chgData name="Romana Juhasova" userId="pug63gakqHhUKCblM6dKftwFImXt0SaHY6Q/zF0jifQ=" providerId="None" clId="Web-{8B102A24-EF78-4EB5-9956-EA0AE603F662}" dt="2021-11-24T12:11:33.551" v="464" actId="1076"/>
        <pc:sldMkLst>
          <pc:docMk/>
          <pc:sldMk cId="1301578224" sldId="282"/>
        </pc:sldMkLst>
        <pc:spChg chg="mod">
          <ac:chgData name="Romana Juhasova" userId="pug63gakqHhUKCblM6dKftwFImXt0SaHY6Q/zF0jifQ=" providerId="None" clId="Web-{8B102A24-EF78-4EB5-9956-EA0AE603F662}" dt="2021-11-24T12:10:51.142" v="461" actId="1076"/>
          <ac:spMkLst>
            <pc:docMk/>
            <pc:sldMk cId="1301578224" sldId="282"/>
            <ac:spMk id="3" creationId="{C94CE389-9D11-47DF-9821-9F9A7B430BA2}"/>
          </ac:spMkLst>
        </pc:spChg>
        <pc:spChg chg="mod">
          <ac:chgData name="Romana Juhasova" userId="pug63gakqHhUKCblM6dKftwFImXt0SaHY6Q/zF0jifQ=" providerId="None" clId="Web-{8B102A24-EF78-4EB5-9956-EA0AE603F662}" dt="2021-11-24T12:11:33.551" v="464" actId="1076"/>
          <ac:spMkLst>
            <pc:docMk/>
            <pc:sldMk cId="1301578224" sldId="282"/>
            <ac:spMk id="4" creationId="{39324E95-10A0-480F-9693-1265B58F5A5E}"/>
          </ac:spMkLst>
        </pc:spChg>
      </pc:sldChg>
      <pc:sldChg chg="modSp">
        <pc:chgData name="Romana Juhasova" userId="pug63gakqHhUKCblM6dKftwFImXt0SaHY6Q/zF0jifQ=" providerId="None" clId="Web-{8B102A24-EF78-4EB5-9956-EA0AE603F662}" dt="2021-11-24T11:40:58.748" v="170" actId="20577"/>
        <pc:sldMkLst>
          <pc:docMk/>
          <pc:sldMk cId="1606822526" sldId="284"/>
        </pc:sldMkLst>
        <pc:spChg chg="mod">
          <ac:chgData name="Romana Juhasova" userId="pug63gakqHhUKCblM6dKftwFImXt0SaHY6Q/zF0jifQ=" providerId="None" clId="Web-{8B102A24-EF78-4EB5-9956-EA0AE603F662}" dt="2021-11-24T11:40:58.748" v="170" actId="20577"/>
          <ac:spMkLst>
            <pc:docMk/>
            <pc:sldMk cId="1606822526" sldId="284"/>
            <ac:spMk id="2" creationId="{519CE0EB-9064-441E-8E00-1290285670BD}"/>
          </ac:spMkLst>
        </pc:spChg>
      </pc:sldChg>
      <pc:sldChg chg="addSp delSp modSp">
        <pc:chgData name="Romana Juhasova" userId="pug63gakqHhUKCblM6dKftwFImXt0SaHY6Q/zF0jifQ=" providerId="None" clId="Web-{8B102A24-EF78-4EB5-9956-EA0AE603F662}" dt="2021-11-24T11:48:05.521" v="253" actId="14100"/>
        <pc:sldMkLst>
          <pc:docMk/>
          <pc:sldMk cId="430025987" sldId="285"/>
        </pc:sldMkLst>
        <pc:spChg chg="mod">
          <ac:chgData name="Romana Juhasova" userId="pug63gakqHhUKCblM6dKftwFImXt0SaHY6Q/zF0jifQ=" providerId="None" clId="Web-{8B102A24-EF78-4EB5-9956-EA0AE603F662}" dt="2021-11-24T11:43:24.959" v="196" actId="1076"/>
          <ac:spMkLst>
            <pc:docMk/>
            <pc:sldMk cId="430025987" sldId="285"/>
            <ac:spMk id="5" creationId="{1BB7B9C6-9863-41EF-9798-72096D5A70D1}"/>
          </ac:spMkLst>
        </pc:spChg>
        <pc:spChg chg="mod">
          <ac:chgData name="Romana Juhasova" userId="pug63gakqHhUKCblM6dKftwFImXt0SaHY6Q/zF0jifQ=" providerId="None" clId="Web-{8B102A24-EF78-4EB5-9956-EA0AE603F662}" dt="2021-11-24T11:43:51.507" v="202" actId="20577"/>
          <ac:spMkLst>
            <pc:docMk/>
            <pc:sldMk cId="430025987" sldId="285"/>
            <ac:spMk id="6" creationId="{6638B9E3-8E79-4757-8058-6AB5BADE1D15}"/>
          </ac:spMkLst>
        </pc:spChg>
        <pc:spChg chg="mod">
          <ac:chgData name="Romana Juhasova" userId="pug63gakqHhUKCblM6dKftwFImXt0SaHY6Q/zF0jifQ=" providerId="None" clId="Web-{8B102A24-EF78-4EB5-9956-EA0AE603F662}" dt="2021-11-24T11:47:19.597" v="244" actId="1076"/>
          <ac:spMkLst>
            <pc:docMk/>
            <pc:sldMk cId="430025987" sldId="285"/>
            <ac:spMk id="7" creationId="{8EE7571C-46EF-478E-A8BA-084977281247}"/>
          </ac:spMkLst>
        </pc:spChg>
        <pc:spChg chg="add del mod">
          <ac:chgData name="Romana Juhasova" userId="pug63gakqHhUKCblM6dKftwFImXt0SaHY6Q/zF0jifQ=" providerId="None" clId="Web-{8B102A24-EF78-4EB5-9956-EA0AE603F662}" dt="2021-11-24T11:47:26.238" v="245" actId="1076"/>
          <ac:spMkLst>
            <pc:docMk/>
            <pc:sldMk cId="430025987" sldId="285"/>
            <ac:spMk id="8" creationId="{4A4754CF-3BFD-4017-9006-CD5B235AF81F}"/>
          </ac:spMkLst>
        </pc:spChg>
        <pc:spChg chg="add del mod">
          <ac:chgData name="Romana Juhasova" userId="pug63gakqHhUKCblM6dKftwFImXt0SaHY6Q/zF0jifQ=" providerId="None" clId="Web-{8B102A24-EF78-4EB5-9956-EA0AE603F662}" dt="2021-11-24T11:44:50.729" v="212"/>
          <ac:spMkLst>
            <pc:docMk/>
            <pc:sldMk cId="430025987" sldId="285"/>
            <ac:spMk id="9" creationId="{88F2A67C-CC87-44D1-9B06-66F8DE013D66}"/>
          </ac:spMkLst>
        </pc:spChg>
        <pc:spChg chg="add del mod">
          <ac:chgData name="Romana Juhasova" userId="pug63gakqHhUKCblM6dKftwFImXt0SaHY6Q/zF0jifQ=" providerId="None" clId="Web-{8B102A24-EF78-4EB5-9956-EA0AE603F662}" dt="2021-11-24T11:46:46.408" v="240"/>
          <ac:spMkLst>
            <pc:docMk/>
            <pc:sldMk cId="430025987" sldId="285"/>
            <ac:spMk id="10" creationId="{EF19FFEA-A0B7-4C3E-8BE0-0E88304608C0}"/>
          </ac:spMkLst>
        </pc:spChg>
        <pc:spChg chg="add mod ord">
          <ac:chgData name="Romana Juhasova" userId="pug63gakqHhUKCblM6dKftwFImXt0SaHY6Q/zF0jifQ=" providerId="None" clId="Web-{8B102A24-EF78-4EB5-9956-EA0AE603F662}" dt="2021-11-24T11:47:39.285" v="247" actId="14100"/>
          <ac:spMkLst>
            <pc:docMk/>
            <pc:sldMk cId="430025987" sldId="285"/>
            <ac:spMk id="12" creationId="{4FFBBE59-CAE0-431D-BC05-85F6E224BD7E}"/>
          </ac:spMkLst>
        </pc:spChg>
        <pc:spChg chg="add mod ord">
          <ac:chgData name="Romana Juhasova" userId="pug63gakqHhUKCblM6dKftwFImXt0SaHY6Q/zF0jifQ=" providerId="None" clId="Web-{8B102A24-EF78-4EB5-9956-EA0AE603F662}" dt="2021-11-24T11:48:05.521" v="253" actId="14100"/>
          <ac:spMkLst>
            <pc:docMk/>
            <pc:sldMk cId="430025987" sldId="285"/>
            <ac:spMk id="13" creationId="{26DFF484-93D7-468C-9379-03EC5A93777E}"/>
          </ac:spMkLst>
        </pc:spChg>
        <pc:picChg chg="del">
          <ac:chgData name="Romana Juhasova" userId="pug63gakqHhUKCblM6dKftwFImXt0SaHY6Q/zF0jifQ=" providerId="None" clId="Web-{8B102A24-EF78-4EB5-9956-EA0AE603F662}" dt="2021-11-24T11:41:08.624" v="171"/>
          <ac:picMkLst>
            <pc:docMk/>
            <pc:sldMk cId="430025987" sldId="285"/>
            <ac:picMk id="2" creationId="{68B24DBE-142B-4FFE-A534-E9727E673ADB}"/>
          </ac:picMkLst>
        </pc:picChg>
        <pc:picChg chg="add mod">
          <ac:chgData name="Romana Juhasova" userId="pug63gakqHhUKCblM6dKftwFImXt0SaHY6Q/zF0jifQ=" providerId="None" clId="Web-{8B102A24-EF78-4EB5-9956-EA0AE603F662}" dt="2021-11-24T11:43:13.584" v="195" actId="1076"/>
          <ac:picMkLst>
            <pc:docMk/>
            <pc:sldMk cId="430025987" sldId="285"/>
            <ac:picMk id="3" creationId="{C405EBDD-A46D-4B72-80B0-5FD59C2835B3}"/>
          </ac:picMkLst>
        </pc:picChg>
        <pc:picChg chg="add mod">
          <ac:chgData name="Romana Juhasova" userId="pug63gakqHhUKCblM6dKftwFImXt0SaHY6Q/zF0jifQ=" providerId="None" clId="Web-{8B102A24-EF78-4EB5-9956-EA0AE603F662}" dt="2021-11-24T11:44:34.713" v="207" actId="1076"/>
          <ac:picMkLst>
            <pc:docMk/>
            <pc:sldMk cId="430025987" sldId="285"/>
            <ac:picMk id="4" creationId="{BF2B457A-8B0F-4EB2-865C-5701411C33BC}"/>
          </ac:picMkLst>
        </pc:picChg>
      </pc:sldChg>
      <pc:sldChg chg="addSp delSp modSp">
        <pc:chgData name="Romana Juhasova" userId="pug63gakqHhUKCblM6dKftwFImXt0SaHY6Q/zF0jifQ=" providerId="None" clId="Web-{8B102A24-EF78-4EB5-9956-EA0AE603F662}" dt="2021-11-24T11:56:00.078" v="308" actId="14100"/>
        <pc:sldMkLst>
          <pc:docMk/>
          <pc:sldMk cId="1865912142" sldId="286"/>
        </pc:sldMkLst>
        <pc:spChg chg="mod">
          <ac:chgData name="Romana Juhasova" userId="pug63gakqHhUKCblM6dKftwFImXt0SaHY6Q/zF0jifQ=" providerId="None" clId="Web-{8B102A24-EF78-4EB5-9956-EA0AE603F662}" dt="2021-11-24T11:50:50.327" v="267" actId="1076"/>
          <ac:spMkLst>
            <pc:docMk/>
            <pc:sldMk cId="1865912142" sldId="286"/>
            <ac:spMk id="2" creationId="{885F00CA-566C-4B6A-9027-E9696A1B5DF5}"/>
          </ac:spMkLst>
        </pc:spChg>
        <pc:spChg chg="mod">
          <ac:chgData name="Romana Juhasova" userId="pug63gakqHhUKCblM6dKftwFImXt0SaHY6Q/zF0jifQ=" providerId="None" clId="Web-{8B102A24-EF78-4EB5-9956-EA0AE603F662}" dt="2021-11-24T11:48:53.493" v="258" actId="1076"/>
          <ac:spMkLst>
            <pc:docMk/>
            <pc:sldMk cId="1865912142" sldId="286"/>
            <ac:spMk id="3" creationId="{A0F3DC9E-4291-4D02-BAA0-FF510C4DF329}"/>
          </ac:spMkLst>
        </pc:spChg>
        <pc:spChg chg="mod">
          <ac:chgData name="Romana Juhasova" userId="pug63gakqHhUKCblM6dKftwFImXt0SaHY6Q/zF0jifQ=" providerId="None" clId="Web-{8B102A24-EF78-4EB5-9956-EA0AE603F662}" dt="2021-11-24T11:54:31.808" v="294" actId="1076"/>
          <ac:spMkLst>
            <pc:docMk/>
            <pc:sldMk cId="1865912142" sldId="286"/>
            <ac:spMk id="4" creationId="{5879EF30-A081-44CA-8569-E2D12E34BCE9}"/>
          </ac:spMkLst>
        </pc:spChg>
        <pc:spChg chg="mod">
          <ac:chgData name="Romana Juhasova" userId="pug63gakqHhUKCblM6dKftwFImXt0SaHY6Q/zF0jifQ=" providerId="None" clId="Web-{8B102A24-EF78-4EB5-9956-EA0AE603F662}" dt="2021-11-24T11:55:49.187" v="306" actId="1076"/>
          <ac:spMkLst>
            <pc:docMk/>
            <pc:sldMk cId="1865912142" sldId="286"/>
            <ac:spMk id="5" creationId="{564DFD78-254C-4BF5-B22A-F573A6AE529F}"/>
          </ac:spMkLst>
        </pc:spChg>
        <pc:spChg chg="mod">
          <ac:chgData name="Romana Juhasova" userId="pug63gakqHhUKCblM6dKftwFImXt0SaHY6Q/zF0jifQ=" providerId="None" clId="Web-{8B102A24-EF78-4EB5-9956-EA0AE603F662}" dt="2021-11-24T11:55:22.232" v="302" actId="14100"/>
          <ac:spMkLst>
            <pc:docMk/>
            <pc:sldMk cId="1865912142" sldId="286"/>
            <ac:spMk id="8" creationId="{835B3E12-A095-4A22-87A9-2C90CFB04588}"/>
          </ac:spMkLst>
        </pc:spChg>
        <pc:spChg chg="add mod ord">
          <ac:chgData name="Romana Juhasova" userId="pug63gakqHhUKCblM6dKftwFImXt0SaHY6Q/zF0jifQ=" providerId="None" clId="Web-{8B102A24-EF78-4EB5-9956-EA0AE603F662}" dt="2021-11-24T11:56:00.078" v="308" actId="14100"/>
          <ac:spMkLst>
            <pc:docMk/>
            <pc:sldMk cId="1865912142" sldId="286"/>
            <ac:spMk id="10" creationId="{8753E5D6-C5C2-4E1C-B0CA-E1793CCF733F}"/>
          </ac:spMkLst>
        </pc:spChg>
        <pc:picChg chg="del">
          <ac:chgData name="Romana Juhasova" userId="pug63gakqHhUKCblM6dKftwFImXt0SaHY6Q/zF0jifQ=" providerId="None" clId="Web-{8B102A24-EF78-4EB5-9956-EA0AE603F662}" dt="2021-11-24T11:50:00.371" v="259"/>
          <ac:picMkLst>
            <pc:docMk/>
            <pc:sldMk cId="1865912142" sldId="286"/>
            <ac:picMk id="6" creationId="{C2AFAF95-04E9-4326-A892-C9516FDDF693}"/>
          </ac:picMkLst>
        </pc:picChg>
        <pc:picChg chg="add mod">
          <ac:chgData name="Romana Juhasova" userId="pug63gakqHhUKCblM6dKftwFImXt0SaHY6Q/zF0jifQ=" providerId="None" clId="Web-{8B102A24-EF78-4EB5-9956-EA0AE603F662}" dt="2021-11-24T11:50:14.372" v="261" actId="1076"/>
          <ac:picMkLst>
            <pc:docMk/>
            <pc:sldMk cId="1865912142" sldId="286"/>
            <ac:picMk id="7" creationId="{D3BA0D99-B43A-4C20-9A3A-F76846F889C0}"/>
          </ac:picMkLst>
        </pc:picChg>
        <pc:picChg chg="del">
          <ac:chgData name="Romana Juhasova" userId="pug63gakqHhUKCblM6dKftwFImXt0SaHY6Q/zF0jifQ=" providerId="None" clId="Web-{8B102A24-EF78-4EB5-9956-EA0AE603F662}" dt="2021-11-24T11:51:35.189" v="268"/>
          <ac:picMkLst>
            <pc:docMk/>
            <pc:sldMk cId="1865912142" sldId="286"/>
            <ac:picMk id="11" creationId="{558C15EC-EAAA-4335-9D5D-8600542584B0}"/>
          </ac:picMkLst>
        </pc:picChg>
      </pc:sldChg>
      <pc:sldChg chg="addSp delSp modSp">
        <pc:chgData name="Romana Juhasova" userId="pug63gakqHhUKCblM6dKftwFImXt0SaHY6Q/zF0jifQ=" providerId="None" clId="Web-{8B102A24-EF78-4EB5-9956-EA0AE603F662}" dt="2021-11-24T12:00:33.812" v="363"/>
        <pc:sldMkLst>
          <pc:docMk/>
          <pc:sldMk cId="2423244893" sldId="287"/>
        </pc:sldMkLst>
        <pc:spChg chg="mod">
          <ac:chgData name="Romana Juhasova" userId="pug63gakqHhUKCblM6dKftwFImXt0SaHY6Q/zF0jifQ=" providerId="None" clId="Web-{8B102A24-EF78-4EB5-9956-EA0AE603F662}" dt="2021-11-24T11:57:46.662" v="329" actId="1076"/>
          <ac:spMkLst>
            <pc:docMk/>
            <pc:sldMk cId="2423244893" sldId="287"/>
            <ac:spMk id="2" creationId="{3116858E-FDDF-4222-B340-4FB3C88778BB}"/>
          </ac:spMkLst>
        </pc:spChg>
        <pc:spChg chg="mod">
          <ac:chgData name="Romana Juhasova" userId="pug63gakqHhUKCblM6dKftwFImXt0SaHY6Q/zF0jifQ=" providerId="None" clId="Web-{8B102A24-EF78-4EB5-9956-EA0AE603F662}" dt="2021-11-24T11:58:31.086" v="339" actId="1076"/>
          <ac:spMkLst>
            <pc:docMk/>
            <pc:sldMk cId="2423244893" sldId="287"/>
            <ac:spMk id="3" creationId="{A48B92E7-3C95-4628-917E-762990BA365E}"/>
          </ac:spMkLst>
        </pc:spChg>
        <pc:spChg chg="mod">
          <ac:chgData name="Romana Juhasova" userId="pug63gakqHhUKCblM6dKftwFImXt0SaHY6Q/zF0jifQ=" providerId="None" clId="Web-{8B102A24-EF78-4EB5-9956-EA0AE603F662}" dt="2021-11-24T11:59:03.994" v="345" actId="20577"/>
          <ac:spMkLst>
            <pc:docMk/>
            <pc:sldMk cId="2423244893" sldId="287"/>
            <ac:spMk id="7" creationId="{09DF6942-F8E6-459E-92E8-EF081738907A}"/>
          </ac:spMkLst>
        </pc:spChg>
        <pc:spChg chg="mod">
          <ac:chgData name="Romana Juhasova" userId="pug63gakqHhUKCblM6dKftwFImXt0SaHY6Q/zF0jifQ=" providerId="None" clId="Web-{8B102A24-EF78-4EB5-9956-EA0AE603F662}" dt="2021-11-24T12:00:26.202" v="362" actId="14100"/>
          <ac:spMkLst>
            <pc:docMk/>
            <pc:sldMk cId="2423244893" sldId="287"/>
            <ac:spMk id="8" creationId="{E51B3D15-A4B2-4465-B6F0-3A3BCEA4FFD0}"/>
          </ac:spMkLst>
        </pc:spChg>
        <pc:spChg chg="mod">
          <ac:chgData name="Romana Juhasova" userId="pug63gakqHhUKCblM6dKftwFImXt0SaHY6Q/zF0jifQ=" providerId="None" clId="Web-{8B102A24-EF78-4EB5-9956-EA0AE603F662}" dt="2021-11-24T12:00:12.764" v="360" actId="20577"/>
          <ac:spMkLst>
            <pc:docMk/>
            <pc:sldMk cId="2423244893" sldId="287"/>
            <ac:spMk id="10" creationId="{5B6AD756-794A-4050-B549-8684E08315BD}"/>
          </ac:spMkLst>
        </pc:spChg>
        <pc:spChg chg="del mod">
          <ac:chgData name="Romana Juhasova" userId="pug63gakqHhUKCblM6dKftwFImXt0SaHY6Q/zF0jifQ=" providerId="None" clId="Web-{8B102A24-EF78-4EB5-9956-EA0AE603F662}" dt="2021-11-24T12:00:33.812" v="363"/>
          <ac:spMkLst>
            <pc:docMk/>
            <pc:sldMk cId="2423244893" sldId="287"/>
            <ac:spMk id="11" creationId="{72E49391-AFDC-43EF-A46D-A82E6859ADBC}"/>
          </ac:spMkLst>
        </pc:spChg>
        <pc:picChg chg="add mod">
          <ac:chgData name="Romana Juhasova" userId="pug63gakqHhUKCblM6dKftwFImXt0SaHY6Q/zF0jifQ=" providerId="None" clId="Web-{8B102A24-EF78-4EB5-9956-EA0AE603F662}" dt="2021-11-24T11:56:23.830" v="313" actId="1076"/>
          <ac:picMkLst>
            <pc:docMk/>
            <pc:sldMk cId="2423244893" sldId="287"/>
            <ac:picMk id="4" creationId="{17201C04-DF23-4B19-A3F6-0651D9EFD3FA}"/>
          </ac:picMkLst>
        </pc:picChg>
        <pc:picChg chg="del">
          <ac:chgData name="Romana Juhasova" userId="pug63gakqHhUKCblM6dKftwFImXt0SaHY6Q/zF0jifQ=" providerId="None" clId="Web-{8B102A24-EF78-4EB5-9956-EA0AE603F662}" dt="2021-11-24T11:56:13.688" v="309"/>
          <ac:picMkLst>
            <pc:docMk/>
            <pc:sldMk cId="2423244893" sldId="287"/>
            <ac:picMk id="6" creationId="{383A5828-FC56-4328-AE9E-55C1AD784548}"/>
          </ac:picMkLst>
        </pc:picChg>
      </pc:sldChg>
      <pc:sldChg chg="addSp delSp modSp delAnim">
        <pc:chgData name="Romana Juhasova" userId="pug63gakqHhUKCblM6dKftwFImXt0SaHY6Q/zF0jifQ=" providerId="None" clId="Web-{8B102A24-EF78-4EB5-9956-EA0AE603F662}" dt="2021-11-24T12:07:36.460" v="414"/>
        <pc:sldMkLst>
          <pc:docMk/>
          <pc:sldMk cId="4204183327" sldId="288"/>
        </pc:sldMkLst>
        <pc:spChg chg="mod">
          <ac:chgData name="Romana Juhasova" userId="pug63gakqHhUKCblM6dKftwFImXt0SaHY6Q/zF0jifQ=" providerId="None" clId="Web-{8B102A24-EF78-4EB5-9956-EA0AE603F662}" dt="2021-11-24T12:02:16.677" v="382" actId="1076"/>
          <ac:spMkLst>
            <pc:docMk/>
            <pc:sldMk cId="4204183327" sldId="288"/>
            <ac:spMk id="2" creationId="{F18A03A1-88A0-44B1-97D2-61800F3A42CD}"/>
          </ac:spMkLst>
        </pc:spChg>
        <pc:spChg chg="mod">
          <ac:chgData name="Romana Juhasova" userId="pug63gakqHhUKCblM6dKftwFImXt0SaHY6Q/zF0jifQ=" providerId="None" clId="Web-{8B102A24-EF78-4EB5-9956-EA0AE603F662}" dt="2021-11-24T12:07:13.333" v="409" actId="20577"/>
          <ac:spMkLst>
            <pc:docMk/>
            <pc:sldMk cId="4204183327" sldId="288"/>
            <ac:spMk id="3" creationId="{EE80F493-6501-485D-A348-28E38E3CA272}"/>
          </ac:spMkLst>
        </pc:spChg>
        <pc:spChg chg="mod">
          <ac:chgData name="Romana Juhasova" userId="pug63gakqHhUKCblM6dKftwFImXt0SaHY6Q/zF0jifQ=" providerId="None" clId="Web-{8B102A24-EF78-4EB5-9956-EA0AE603F662}" dt="2021-11-24T12:02:35.693" v="387" actId="1076"/>
          <ac:spMkLst>
            <pc:docMk/>
            <pc:sldMk cId="4204183327" sldId="288"/>
            <ac:spMk id="4" creationId="{691EC641-DA4F-4530-9151-5ABA16A69E50}"/>
          </ac:spMkLst>
        </pc:spChg>
        <pc:spChg chg="mod">
          <ac:chgData name="Romana Juhasova" userId="pug63gakqHhUKCblM6dKftwFImXt0SaHY6Q/zF0jifQ=" providerId="None" clId="Web-{8B102A24-EF78-4EB5-9956-EA0AE603F662}" dt="2021-11-24T12:03:29.228" v="397" actId="20577"/>
          <ac:spMkLst>
            <pc:docMk/>
            <pc:sldMk cId="4204183327" sldId="288"/>
            <ac:spMk id="5" creationId="{91EEA25C-1C99-4044-8B84-8FFE009DFEFA}"/>
          </ac:spMkLst>
        </pc:spChg>
        <pc:spChg chg="del mod">
          <ac:chgData name="Romana Juhasova" userId="pug63gakqHhUKCblM6dKftwFImXt0SaHY6Q/zF0jifQ=" providerId="None" clId="Web-{8B102A24-EF78-4EB5-9956-EA0AE603F662}" dt="2021-11-24T12:07:36.460" v="414"/>
          <ac:spMkLst>
            <pc:docMk/>
            <pc:sldMk cId="4204183327" sldId="288"/>
            <ac:spMk id="6" creationId="{06A252AF-BDC9-40EF-8407-1EE92A696D97}"/>
          </ac:spMkLst>
        </pc:spChg>
        <pc:spChg chg="add del mod">
          <ac:chgData name="Romana Juhasova" userId="pug63gakqHhUKCblM6dKftwFImXt0SaHY6Q/zF0jifQ=" providerId="None" clId="Web-{8B102A24-EF78-4EB5-9956-EA0AE603F662}" dt="2021-11-24T12:01:13.814" v="368"/>
          <ac:spMkLst>
            <pc:docMk/>
            <pc:sldMk cId="4204183327" sldId="288"/>
            <ac:spMk id="7" creationId="{EAE92BA8-F990-4A10-8914-B04EC9F413AB}"/>
          </ac:spMkLst>
        </pc:spChg>
        <pc:spChg chg="add mod ord">
          <ac:chgData name="Romana Juhasova" userId="pug63gakqHhUKCblM6dKftwFImXt0SaHY6Q/zF0jifQ=" providerId="None" clId="Web-{8B102A24-EF78-4EB5-9956-EA0AE603F662}" dt="2021-11-24T12:07:34.491" v="413" actId="14100"/>
          <ac:spMkLst>
            <pc:docMk/>
            <pc:sldMk cId="4204183327" sldId="288"/>
            <ac:spMk id="10" creationId="{2BCA44DD-37CE-45E4-95E3-12242F70FCEA}"/>
          </ac:spMkLst>
        </pc:spChg>
        <pc:picChg chg="del">
          <ac:chgData name="Romana Juhasova" userId="pug63gakqHhUKCblM6dKftwFImXt0SaHY6Q/zF0jifQ=" providerId="None" clId="Web-{8B102A24-EF78-4EB5-9956-EA0AE603F662}" dt="2021-11-24T12:01:08.673" v="364"/>
          <ac:picMkLst>
            <pc:docMk/>
            <pc:sldMk cId="4204183327" sldId="288"/>
            <ac:picMk id="8" creationId="{0CB6D1C5-69DE-49A1-9515-09200681CB4E}"/>
          </ac:picMkLst>
        </pc:picChg>
        <pc:picChg chg="add mod">
          <ac:chgData name="Romana Juhasova" userId="pug63gakqHhUKCblM6dKftwFImXt0SaHY6Q/zF0jifQ=" providerId="None" clId="Web-{8B102A24-EF78-4EB5-9956-EA0AE603F662}" dt="2021-11-24T12:02:11.005" v="381" actId="1076"/>
          <ac:picMkLst>
            <pc:docMk/>
            <pc:sldMk cId="4204183327" sldId="288"/>
            <ac:picMk id="9" creationId="{746F8A13-8078-4F9F-A4C2-EA975587900E}"/>
          </ac:picMkLst>
        </pc:picChg>
      </pc:sldChg>
      <pc:sldChg chg="modSp">
        <pc:chgData name="Romana Juhasova" userId="pug63gakqHhUKCblM6dKftwFImXt0SaHY6Q/zF0jifQ=" providerId="None" clId="Web-{8B102A24-EF78-4EB5-9956-EA0AE603F662}" dt="2021-11-24T11:31:02.153" v="32" actId="20577"/>
        <pc:sldMkLst>
          <pc:docMk/>
          <pc:sldMk cId="675820754" sldId="290"/>
        </pc:sldMkLst>
        <pc:spChg chg="mod">
          <ac:chgData name="Romana Juhasova" userId="pug63gakqHhUKCblM6dKftwFImXt0SaHY6Q/zF0jifQ=" providerId="None" clId="Web-{8B102A24-EF78-4EB5-9956-EA0AE603F662}" dt="2021-11-24T11:30:31.980" v="12" actId="20577"/>
          <ac:spMkLst>
            <pc:docMk/>
            <pc:sldMk cId="675820754" sldId="290"/>
            <ac:spMk id="2" creationId="{CC3F71F5-C146-4D94-8C68-1FB807DD7B68}"/>
          </ac:spMkLst>
        </pc:spChg>
        <pc:spChg chg="mod">
          <ac:chgData name="Romana Juhasova" userId="pug63gakqHhUKCblM6dKftwFImXt0SaHY6Q/zF0jifQ=" providerId="None" clId="Web-{8B102A24-EF78-4EB5-9956-EA0AE603F662}" dt="2021-11-24T11:30:42.402" v="22" actId="20577"/>
          <ac:spMkLst>
            <pc:docMk/>
            <pc:sldMk cId="675820754" sldId="290"/>
            <ac:spMk id="4" creationId="{4BB2FD7B-0DCE-440F-A2B0-E7CB3A9B373B}"/>
          </ac:spMkLst>
        </pc:spChg>
        <pc:spChg chg="mod">
          <ac:chgData name="Romana Juhasova" userId="pug63gakqHhUKCblM6dKftwFImXt0SaHY6Q/zF0jifQ=" providerId="None" clId="Web-{8B102A24-EF78-4EB5-9956-EA0AE603F662}" dt="2021-11-24T11:31:02.153" v="32" actId="20577"/>
          <ac:spMkLst>
            <pc:docMk/>
            <pc:sldMk cId="675820754" sldId="290"/>
            <ac:spMk id="5" creationId="{5C9BE5C6-AC33-4296-A888-C2334E4D4807}"/>
          </ac:spMkLst>
        </pc:spChg>
      </pc:sldChg>
      <pc:sldChg chg="addSp delSp modSp">
        <pc:chgData name="Romana Juhasova" userId="pug63gakqHhUKCblM6dKftwFImXt0SaHY6Q/zF0jifQ=" providerId="None" clId="Web-{8B102A24-EF78-4EB5-9956-EA0AE603F662}" dt="2021-11-24T11:37:26.565" v="128" actId="1076"/>
        <pc:sldMkLst>
          <pc:docMk/>
          <pc:sldMk cId="3305593143" sldId="291"/>
        </pc:sldMkLst>
        <pc:spChg chg="mod">
          <ac:chgData name="Romana Juhasova" userId="pug63gakqHhUKCblM6dKftwFImXt0SaHY6Q/zF0jifQ=" providerId="None" clId="Web-{8B102A24-EF78-4EB5-9956-EA0AE603F662}" dt="2021-11-24T11:37:20.221" v="126" actId="1076"/>
          <ac:spMkLst>
            <pc:docMk/>
            <pc:sldMk cId="3305593143" sldId="291"/>
            <ac:spMk id="3" creationId="{E66FCEEE-95E3-4CE8-977F-0821AEAD3A1F}"/>
          </ac:spMkLst>
        </pc:spChg>
        <pc:picChg chg="add mod">
          <ac:chgData name="Romana Juhasova" userId="pug63gakqHhUKCblM6dKftwFImXt0SaHY6Q/zF0jifQ=" providerId="None" clId="Web-{8B102A24-EF78-4EB5-9956-EA0AE603F662}" dt="2021-11-24T11:37:24.049" v="127" actId="1076"/>
          <ac:picMkLst>
            <pc:docMk/>
            <pc:sldMk cId="3305593143" sldId="291"/>
            <ac:picMk id="4" creationId="{A2C7600A-4E07-44B5-9838-851BB9AD7CA9}"/>
          </ac:picMkLst>
        </pc:picChg>
        <pc:picChg chg="add mod">
          <ac:chgData name="Romana Juhasova" userId="pug63gakqHhUKCblM6dKftwFImXt0SaHY6Q/zF0jifQ=" providerId="None" clId="Web-{8B102A24-EF78-4EB5-9956-EA0AE603F662}" dt="2021-11-24T11:37:26.565" v="128" actId="1076"/>
          <ac:picMkLst>
            <pc:docMk/>
            <pc:sldMk cId="3305593143" sldId="291"/>
            <ac:picMk id="5" creationId="{FE2A91CF-6051-485F-BF09-485E28DF6195}"/>
          </ac:picMkLst>
        </pc:picChg>
        <pc:picChg chg="del">
          <ac:chgData name="Romana Juhasova" userId="pug63gakqHhUKCblM6dKftwFImXt0SaHY6Q/zF0jifQ=" providerId="None" clId="Web-{8B102A24-EF78-4EB5-9956-EA0AE603F662}" dt="2021-11-24T11:32:54.722" v="68"/>
          <ac:picMkLst>
            <pc:docMk/>
            <pc:sldMk cId="3305593143" sldId="291"/>
            <ac:picMk id="11" creationId="{1C7DC434-46C4-4D5C-959F-F249F6C0D8A5}"/>
          </ac:picMkLst>
        </pc:picChg>
        <pc:picChg chg="del">
          <ac:chgData name="Romana Juhasova" userId="pug63gakqHhUKCblM6dKftwFImXt0SaHY6Q/zF0jifQ=" providerId="None" clId="Web-{8B102A24-EF78-4EB5-9956-EA0AE603F662}" dt="2021-11-24T11:32:56.409" v="69"/>
          <ac:picMkLst>
            <pc:docMk/>
            <pc:sldMk cId="3305593143" sldId="291"/>
            <ac:picMk id="12" creationId="{791B62E5-A363-4DAC-BB8C-58E78FFC24E8}"/>
          </ac:picMkLst>
        </pc:picChg>
      </pc:sldChg>
    </pc:docChg>
  </pc:docChgLst>
  <pc:docChgLst>
    <pc:chgData name="Romana Juhasova" userId="pug63gakqHhUKCblM6dKftwFImXt0SaHY6Q/zF0jifQ=" providerId="None" clId="Web-{13D38D98-766E-4DD5-A802-68EC10C90F60}"/>
    <pc:docChg chg="modSld">
      <pc:chgData name="Romana Juhasova" userId="pug63gakqHhUKCblM6dKftwFImXt0SaHY6Q/zF0jifQ=" providerId="None" clId="Web-{13D38D98-766E-4DD5-A802-68EC10C90F60}" dt="2021-11-17T10:19:38.402" v="1"/>
      <pc:docMkLst>
        <pc:docMk/>
      </pc:docMkLst>
      <pc:sldChg chg="addSp delSp">
        <pc:chgData name="Romana Juhasova" userId="pug63gakqHhUKCblM6dKftwFImXt0SaHY6Q/zF0jifQ=" providerId="None" clId="Web-{13D38D98-766E-4DD5-A802-68EC10C90F60}" dt="2021-11-17T10:19:38.402" v="1"/>
        <pc:sldMkLst>
          <pc:docMk/>
          <pc:sldMk cId="675820754" sldId="290"/>
        </pc:sldMkLst>
        <pc:spChg chg="add del">
          <ac:chgData name="Romana Juhasova" userId="pug63gakqHhUKCblM6dKftwFImXt0SaHY6Q/zF0jifQ=" providerId="None" clId="Web-{13D38D98-766E-4DD5-A802-68EC10C90F60}" dt="2021-11-17T10:19:38.402" v="1"/>
          <ac:spMkLst>
            <pc:docMk/>
            <pc:sldMk cId="675820754" sldId="290"/>
            <ac:spMk id="9" creationId="{8D747FBC-FC99-479E-9B4E-3A967C82C235}"/>
          </ac:spMkLst>
        </pc:spChg>
      </pc:sldChg>
    </pc:docChg>
  </pc:docChgLst>
  <pc:docChgLst>
    <pc:chgData name="Romana Juhasova" userId="pug63gakqHhUKCblM6dKftwFImXt0SaHY6Q/zF0jifQ=" providerId="None" clId="Web-{FDC968F2-AB3D-4763-BC5E-E1EE8FAFED90}"/>
    <pc:docChg chg="modSld">
      <pc:chgData name="Romana Juhasova" userId="pug63gakqHhUKCblM6dKftwFImXt0SaHY6Q/zF0jifQ=" providerId="None" clId="Web-{FDC968F2-AB3D-4763-BC5E-E1EE8FAFED90}" dt="2021-11-16T10:08:10.268" v="1" actId="20577"/>
      <pc:docMkLst>
        <pc:docMk/>
      </pc:docMkLst>
      <pc:sldChg chg="modSp">
        <pc:chgData name="Romana Juhasova" userId="pug63gakqHhUKCblM6dKftwFImXt0SaHY6Q/zF0jifQ=" providerId="None" clId="Web-{FDC968F2-AB3D-4763-BC5E-E1EE8FAFED90}" dt="2021-11-16T10:08:10.268" v="1" actId="20577"/>
        <pc:sldMkLst>
          <pc:docMk/>
          <pc:sldMk cId="250076512" sldId="258"/>
        </pc:sldMkLst>
        <pc:spChg chg="mod">
          <ac:chgData name="Romana Juhasova" userId="pug63gakqHhUKCblM6dKftwFImXt0SaHY6Q/zF0jifQ=" providerId="None" clId="Web-{FDC968F2-AB3D-4763-BC5E-E1EE8FAFED90}" dt="2021-11-16T10:08:10.268" v="1" actId="20577"/>
          <ac:spMkLst>
            <pc:docMk/>
            <pc:sldMk cId="250076512" sldId="258"/>
            <ac:spMk id="9" creationId="{8BEE89B7-C84A-4093-BFB0-C1D9D6D178B8}"/>
          </ac:spMkLst>
        </pc:spChg>
      </pc:sldChg>
    </pc:docChg>
  </pc:docChgLst>
  <pc:docChgLst>
    <pc:chgData name="Romana Juhasova" clId="Web-{926F2DD0-F836-47DD-99EA-6830215BFADF}"/>
    <pc:docChg chg="modSld">
      <pc:chgData name="Romana Juhasova" userId="" providerId="" clId="Web-{926F2DD0-F836-47DD-99EA-6830215BFADF}" dt="2021-11-19T14:43:35.315" v="10"/>
      <pc:docMkLst>
        <pc:docMk/>
      </pc:docMkLst>
      <pc:sldChg chg="addSp delSp modSp delAnim">
        <pc:chgData name="Romana Juhasova" userId="" providerId="" clId="Web-{926F2DD0-F836-47DD-99EA-6830215BFADF}" dt="2021-11-19T14:40:38.030" v="8" actId="1076"/>
        <pc:sldMkLst>
          <pc:docMk/>
          <pc:sldMk cId="250076512" sldId="258"/>
        </pc:sldMkLst>
        <pc:spChg chg="mod">
          <ac:chgData name="Romana Juhasova" userId="" providerId="" clId="Web-{926F2DD0-F836-47DD-99EA-6830215BFADF}" dt="2021-11-19T14:40:03.717" v="1" actId="20577"/>
          <ac:spMkLst>
            <pc:docMk/>
            <pc:sldMk cId="250076512" sldId="258"/>
            <ac:spMk id="9" creationId="{8BEE89B7-C84A-4093-BFB0-C1D9D6D178B8}"/>
          </ac:spMkLst>
        </pc:spChg>
        <pc:picChg chg="del">
          <ac:chgData name="Romana Juhasova" userId="" providerId="" clId="Web-{926F2DD0-F836-47DD-99EA-6830215BFADF}" dt="2021-11-19T14:40:04.576" v="2"/>
          <ac:picMkLst>
            <pc:docMk/>
            <pc:sldMk cId="250076512" sldId="258"/>
            <ac:picMk id="2" creationId="{0A5A50F3-4F7B-4029-A578-DBCCAF0FCEFE}"/>
          </ac:picMkLst>
        </pc:picChg>
        <pc:picChg chg="add mod">
          <ac:chgData name="Romana Juhasova" userId="" providerId="" clId="Web-{926F2DD0-F836-47DD-99EA-6830215BFADF}" dt="2021-11-19T14:40:38.030" v="8" actId="1076"/>
          <ac:picMkLst>
            <pc:docMk/>
            <pc:sldMk cId="250076512" sldId="258"/>
            <ac:picMk id="5" creationId="{927529FB-C931-45E3-B12D-81E6D9E94B2B}"/>
          </ac:picMkLst>
        </pc:picChg>
      </pc:sldChg>
      <pc:sldChg chg="addSp delSp">
        <pc:chgData name="Romana Juhasova" userId="" providerId="" clId="Web-{926F2DD0-F836-47DD-99EA-6830215BFADF}" dt="2021-11-19T14:43:35.315" v="10"/>
        <pc:sldMkLst>
          <pc:docMk/>
          <pc:sldMk cId="1301578224" sldId="282"/>
        </pc:sldMkLst>
        <pc:spChg chg="add del">
          <ac:chgData name="Romana Juhasova" userId="" providerId="" clId="Web-{926F2DD0-F836-47DD-99EA-6830215BFADF}" dt="2021-11-19T14:43:35.315" v="10"/>
          <ac:spMkLst>
            <pc:docMk/>
            <pc:sldMk cId="1301578224" sldId="282"/>
            <ac:spMk id="4" creationId="{F8A06032-8D16-41EA-AD41-8B86D56E5DE1}"/>
          </ac:spMkLst>
        </pc:spChg>
      </pc:sldChg>
    </pc:docChg>
  </pc:docChgLst>
  <pc:docChgLst>
    <pc:chgData name="Romana Juhasova" userId="pug63gakqHhUKCblM6dKftwFImXt0SaHY6Q/zF0jifQ=" providerId="None" clId="Web-{E79C7E81-15DA-417F-A209-F93DABB78D1B}"/>
    <pc:docChg chg="modSld">
      <pc:chgData name="Romana Juhasova" userId="pug63gakqHhUKCblM6dKftwFImXt0SaHY6Q/zF0jifQ=" providerId="None" clId="Web-{E79C7E81-15DA-417F-A209-F93DABB78D1B}" dt="2022-02-28T15:11:51.201" v="2" actId="20577"/>
      <pc:docMkLst>
        <pc:docMk/>
      </pc:docMkLst>
      <pc:sldChg chg="modSp">
        <pc:chgData name="Romana Juhasova" userId="pug63gakqHhUKCblM6dKftwFImXt0SaHY6Q/zF0jifQ=" providerId="None" clId="Web-{E79C7E81-15DA-417F-A209-F93DABB78D1B}" dt="2022-02-28T15:11:51.201" v="2" actId="20577"/>
        <pc:sldMkLst>
          <pc:docMk/>
          <pc:sldMk cId="4204183327" sldId="288"/>
        </pc:sldMkLst>
        <pc:spChg chg="mod">
          <ac:chgData name="Romana Juhasova" userId="pug63gakqHhUKCblM6dKftwFImXt0SaHY6Q/zF0jifQ=" providerId="None" clId="Web-{E79C7E81-15DA-417F-A209-F93DABB78D1B}" dt="2022-02-28T15:11:51.201" v="2" actId="20577"/>
          <ac:spMkLst>
            <pc:docMk/>
            <pc:sldMk cId="4204183327" sldId="288"/>
            <ac:spMk id="5" creationId="{91EEA25C-1C99-4044-8B84-8FFE009DFEFA}"/>
          </ac:spMkLst>
        </pc:spChg>
      </pc:sldChg>
    </pc:docChg>
  </pc:docChgLst>
  <pc:docChgLst>
    <pc:chgData name="Romana Juhasova" userId="pug63gakqHhUKCblM6dKftwFImXt0SaHY6Q/zF0jifQ=" providerId="None" clId="Web-{F176C0B8-075E-47C9-A125-8549E0931232}"/>
    <pc:docChg chg="modSld">
      <pc:chgData name="Romana Juhasova" userId="pug63gakqHhUKCblM6dKftwFImXt0SaHY6Q/zF0jifQ=" providerId="None" clId="Web-{F176C0B8-075E-47C9-A125-8549E0931232}" dt="2021-11-16T13:58:42.851" v="2" actId="20577"/>
      <pc:docMkLst>
        <pc:docMk/>
      </pc:docMkLst>
      <pc:sldChg chg="modSp">
        <pc:chgData name="Romana Juhasova" userId="pug63gakqHhUKCblM6dKftwFImXt0SaHY6Q/zF0jifQ=" providerId="None" clId="Web-{F176C0B8-075E-47C9-A125-8549E0931232}" dt="2021-11-16T13:58:42.851" v="2" actId="20577"/>
        <pc:sldMkLst>
          <pc:docMk/>
          <pc:sldMk cId="250076512" sldId="258"/>
        </pc:sldMkLst>
        <pc:spChg chg="mod">
          <ac:chgData name="Romana Juhasova" userId="pug63gakqHhUKCblM6dKftwFImXt0SaHY6Q/zF0jifQ=" providerId="None" clId="Web-{F176C0B8-075E-47C9-A125-8549E0931232}" dt="2021-11-16T13:58:42.851" v="2" actId="20577"/>
          <ac:spMkLst>
            <pc:docMk/>
            <pc:sldMk cId="250076512" sldId="258"/>
            <ac:spMk id="13" creationId="{8AC9EF96-D35D-4BA1-997A-F63BC93C2D43}"/>
          </ac:spMkLst>
        </pc:spChg>
      </pc:sldChg>
    </pc:docChg>
  </pc:docChgLst>
  <pc:docChgLst>
    <pc:chgData name="Romana Juhasova" userId="pug63gakqHhUKCblM6dKftwFImXt0SaHY6Q/zF0jifQ=" providerId="None" clId="Web-{06AC5D37-6477-41A9-9D7C-C6C1C5CDD9C4}"/>
    <pc:docChg chg="modSld">
      <pc:chgData name="Romana Juhasova" userId="pug63gakqHhUKCblM6dKftwFImXt0SaHY6Q/zF0jifQ=" providerId="None" clId="Web-{06AC5D37-6477-41A9-9D7C-C6C1C5CDD9C4}" dt="2021-11-26T10:25:26.770" v="4" actId="1076"/>
      <pc:docMkLst>
        <pc:docMk/>
      </pc:docMkLst>
      <pc:sldChg chg="addSp delSp modSp delAnim">
        <pc:chgData name="Romana Juhasova" userId="pug63gakqHhUKCblM6dKftwFImXt0SaHY6Q/zF0jifQ=" providerId="None" clId="Web-{06AC5D37-6477-41A9-9D7C-C6C1C5CDD9C4}" dt="2021-11-26T10:25:26.770" v="4" actId="1076"/>
        <pc:sldMkLst>
          <pc:docMk/>
          <pc:sldMk cId="250076512" sldId="258"/>
        </pc:sldMkLst>
        <pc:picChg chg="add mod">
          <ac:chgData name="Romana Juhasova" userId="pug63gakqHhUKCblM6dKftwFImXt0SaHY6Q/zF0jifQ=" providerId="None" clId="Web-{06AC5D37-6477-41A9-9D7C-C6C1C5CDD9C4}" dt="2021-11-26T10:25:26.770" v="4" actId="1076"/>
          <ac:picMkLst>
            <pc:docMk/>
            <pc:sldMk cId="250076512" sldId="258"/>
            <ac:picMk id="2" creationId="{9774D3E7-BDCA-41B3-A806-3BC5C8A06F37}"/>
          </ac:picMkLst>
        </pc:picChg>
        <pc:picChg chg="del">
          <ac:chgData name="Romana Juhasova" userId="pug63gakqHhUKCblM6dKftwFImXt0SaHY6Q/zF0jifQ=" providerId="None" clId="Web-{06AC5D37-6477-41A9-9D7C-C6C1C5CDD9C4}" dt="2021-11-26T10:24:50.098" v="0"/>
          <ac:picMkLst>
            <pc:docMk/>
            <pc:sldMk cId="250076512" sldId="258"/>
            <ac:picMk id="6" creationId="{C3C96D78-6A80-4C94-B523-7C4CD84EE044}"/>
          </ac:picMkLst>
        </pc:picChg>
      </pc:sldChg>
    </pc:docChg>
  </pc:docChgLst>
  <pc:docChgLst>
    <pc:chgData name="Romana Juhasova" userId="pug63gakqHhUKCblM6dKftwFImXt0SaHY6Q/zF0jifQ=" providerId="None" clId="Web-{AD3612D4-2FFE-4458-8860-27D7934673D6}"/>
    <pc:docChg chg="modSld">
      <pc:chgData name="Romana Juhasova" userId="pug63gakqHhUKCblM6dKftwFImXt0SaHY6Q/zF0jifQ=" providerId="None" clId="Web-{AD3612D4-2FFE-4458-8860-27D7934673D6}" dt="2021-11-23T13:30:31.048" v="4" actId="20577"/>
      <pc:docMkLst>
        <pc:docMk/>
      </pc:docMkLst>
      <pc:sldChg chg="modSp">
        <pc:chgData name="Romana Juhasova" userId="pug63gakqHhUKCblM6dKftwFImXt0SaHY6Q/zF0jifQ=" providerId="None" clId="Web-{AD3612D4-2FFE-4458-8860-27D7934673D6}" dt="2021-11-23T13:30:31.048" v="4" actId="20577"/>
        <pc:sldMkLst>
          <pc:docMk/>
          <pc:sldMk cId="2423244893" sldId="287"/>
        </pc:sldMkLst>
        <pc:spChg chg="mod">
          <ac:chgData name="Romana Juhasova" userId="pug63gakqHhUKCblM6dKftwFImXt0SaHY6Q/zF0jifQ=" providerId="None" clId="Web-{AD3612D4-2FFE-4458-8860-27D7934673D6}" dt="2021-11-23T13:30:31.048" v="4" actId="20577"/>
          <ac:spMkLst>
            <pc:docMk/>
            <pc:sldMk cId="2423244893" sldId="287"/>
            <ac:spMk id="2" creationId="{3116858E-FDDF-4222-B340-4FB3C88778BB}"/>
          </ac:spMkLst>
        </pc:spChg>
      </pc:sldChg>
    </pc:docChg>
  </pc:docChgLst>
  <pc:docChgLst>
    <pc:chgData name="Romana Juhasova" userId="pug63gakqHhUKCblM6dKftwFImXt0SaHY6Q/zF0jifQ=" providerId="None" clId="Web-{334F956D-BD76-4860-A182-002B7BB84B4F}"/>
    <pc:docChg chg="modSld">
      <pc:chgData name="Romana Juhasova" userId="pug63gakqHhUKCblM6dKftwFImXt0SaHY6Q/zF0jifQ=" providerId="None" clId="Web-{334F956D-BD76-4860-A182-002B7BB84B4F}" dt="2021-11-26T10:52:35.027" v="8" actId="1076"/>
      <pc:docMkLst>
        <pc:docMk/>
      </pc:docMkLst>
      <pc:sldChg chg="modSp">
        <pc:chgData name="Romana Juhasova" userId="pug63gakqHhUKCblM6dKftwFImXt0SaHY6Q/zF0jifQ=" providerId="None" clId="Web-{334F956D-BD76-4860-A182-002B7BB84B4F}" dt="2021-11-26T10:51:15.088" v="5" actId="20577"/>
        <pc:sldMkLst>
          <pc:docMk/>
          <pc:sldMk cId="250076512" sldId="258"/>
        </pc:sldMkLst>
        <pc:spChg chg="mod">
          <ac:chgData name="Romana Juhasova" userId="pug63gakqHhUKCblM6dKftwFImXt0SaHY6Q/zF0jifQ=" providerId="None" clId="Web-{334F956D-BD76-4860-A182-002B7BB84B4F}" dt="2021-11-26T10:51:15.088" v="5" actId="20577"/>
          <ac:spMkLst>
            <pc:docMk/>
            <pc:sldMk cId="250076512" sldId="258"/>
            <ac:spMk id="13" creationId="{8AC9EF96-D35D-4BA1-997A-F63BC93C2D43}"/>
          </ac:spMkLst>
        </pc:spChg>
      </pc:sldChg>
      <pc:sldChg chg="modSp">
        <pc:chgData name="Romana Juhasova" userId="pug63gakqHhUKCblM6dKftwFImXt0SaHY6Q/zF0jifQ=" providerId="None" clId="Web-{334F956D-BD76-4860-A182-002B7BB84B4F}" dt="2021-11-26T10:52:35.027" v="8" actId="1076"/>
        <pc:sldMkLst>
          <pc:docMk/>
          <pc:sldMk cId="1301578224" sldId="282"/>
        </pc:sldMkLst>
        <pc:spChg chg="mod">
          <ac:chgData name="Romana Juhasova" userId="pug63gakqHhUKCblM6dKftwFImXt0SaHY6Q/zF0jifQ=" providerId="None" clId="Web-{334F956D-BD76-4860-A182-002B7BB84B4F}" dt="2021-11-26T10:52:35.027" v="8" actId="1076"/>
          <ac:spMkLst>
            <pc:docMk/>
            <pc:sldMk cId="1301578224" sldId="282"/>
            <ac:spMk id="4" creationId="{39324E95-10A0-480F-9693-1265B58F5A5E}"/>
          </ac:spMkLst>
        </pc:spChg>
      </pc:sldChg>
      <pc:sldChg chg="modSp">
        <pc:chgData name="Romana Juhasova" userId="pug63gakqHhUKCblM6dKftwFImXt0SaHY6Q/zF0jifQ=" providerId="None" clId="Web-{334F956D-BD76-4860-A182-002B7BB84B4F}" dt="2021-11-26T10:51:44.479" v="6" actId="20577"/>
        <pc:sldMkLst>
          <pc:docMk/>
          <pc:sldMk cId="1606822526" sldId="284"/>
        </pc:sldMkLst>
        <pc:spChg chg="mod">
          <ac:chgData name="Romana Juhasova" userId="pug63gakqHhUKCblM6dKftwFImXt0SaHY6Q/zF0jifQ=" providerId="None" clId="Web-{334F956D-BD76-4860-A182-002B7BB84B4F}" dt="2021-11-26T10:51:44.479" v="6" actId="20577"/>
          <ac:spMkLst>
            <pc:docMk/>
            <pc:sldMk cId="1606822526" sldId="284"/>
            <ac:spMk id="2" creationId="{519CE0EB-9064-441E-8E00-1290285670BD}"/>
          </ac:spMkLst>
        </pc:spChg>
      </pc:sldChg>
      <pc:sldChg chg="modSp">
        <pc:chgData name="Romana Juhasova" userId="pug63gakqHhUKCblM6dKftwFImXt0SaHY6Q/zF0jifQ=" providerId="None" clId="Web-{334F956D-BD76-4860-A182-002B7BB84B4F}" dt="2021-11-26T10:52:18.433" v="7" actId="1076"/>
        <pc:sldMkLst>
          <pc:docMk/>
          <pc:sldMk cId="2423244893" sldId="287"/>
        </pc:sldMkLst>
        <pc:spChg chg="mod">
          <ac:chgData name="Romana Juhasova" userId="pug63gakqHhUKCblM6dKftwFImXt0SaHY6Q/zF0jifQ=" providerId="None" clId="Web-{334F956D-BD76-4860-A182-002B7BB84B4F}" dt="2021-11-26T10:52:18.433" v="7" actId="1076"/>
          <ac:spMkLst>
            <pc:docMk/>
            <pc:sldMk cId="2423244893" sldId="287"/>
            <ac:spMk id="3" creationId="{A48B92E7-3C95-4628-917E-762990BA365E}"/>
          </ac:spMkLst>
        </pc:spChg>
      </pc:sldChg>
    </pc:docChg>
  </pc:docChgLst>
  <pc:docChgLst>
    <pc:chgData name="Romana Juhasova" userId="pug63gakqHhUKCblM6dKftwFImXt0SaHY6Q/zF0jifQ=" providerId="None" clId="Web-{3A81781E-7BA6-4948-8F06-B37E81E7A9E0}"/>
    <pc:docChg chg="modSld">
      <pc:chgData name="Romana Juhasova" userId="pug63gakqHhUKCblM6dKftwFImXt0SaHY6Q/zF0jifQ=" providerId="None" clId="Web-{3A81781E-7BA6-4948-8F06-B37E81E7A9E0}" dt="2021-11-25T13:36:25.291" v="14" actId="20577"/>
      <pc:docMkLst>
        <pc:docMk/>
      </pc:docMkLst>
      <pc:sldChg chg="modSp">
        <pc:chgData name="Romana Juhasova" userId="pug63gakqHhUKCblM6dKftwFImXt0SaHY6Q/zF0jifQ=" providerId="None" clId="Web-{3A81781E-7BA6-4948-8F06-B37E81E7A9E0}" dt="2021-11-25T13:36:25.291" v="14" actId="20577"/>
        <pc:sldMkLst>
          <pc:docMk/>
          <pc:sldMk cId="1301578224" sldId="282"/>
        </pc:sldMkLst>
        <pc:spChg chg="mod">
          <ac:chgData name="Romana Juhasova" userId="pug63gakqHhUKCblM6dKftwFImXt0SaHY6Q/zF0jifQ=" providerId="None" clId="Web-{3A81781E-7BA6-4948-8F06-B37E81E7A9E0}" dt="2021-11-25T13:36:25.291" v="14" actId="20577"/>
          <ac:spMkLst>
            <pc:docMk/>
            <pc:sldMk cId="1301578224" sldId="282"/>
            <ac:spMk id="3" creationId="{C94CE389-9D11-47DF-9821-9F9A7B430BA2}"/>
          </ac:spMkLst>
        </pc:spChg>
        <pc:spChg chg="mod">
          <ac:chgData name="Romana Juhasova" userId="pug63gakqHhUKCblM6dKftwFImXt0SaHY6Q/zF0jifQ=" providerId="None" clId="Web-{3A81781E-7BA6-4948-8F06-B37E81E7A9E0}" dt="2021-11-25T13:30:30.317" v="12" actId="20577"/>
          <ac:spMkLst>
            <pc:docMk/>
            <pc:sldMk cId="1301578224" sldId="282"/>
            <ac:spMk id="4" creationId="{39324E95-10A0-480F-9693-1265B58F5A5E}"/>
          </ac:spMkLst>
        </pc:spChg>
      </pc:sldChg>
      <pc:sldChg chg="modSp">
        <pc:chgData name="Romana Juhasova" userId="pug63gakqHhUKCblM6dKftwFImXt0SaHY6Q/zF0jifQ=" providerId="None" clId="Web-{3A81781E-7BA6-4948-8F06-B37E81E7A9E0}" dt="2021-11-25T13:28:54.405" v="6" actId="20577"/>
        <pc:sldMkLst>
          <pc:docMk/>
          <pc:sldMk cId="2423244893" sldId="287"/>
        </pc:sldMkLst>
        <pc:spChg chg="mod">
          <ac:chgData name="Romana Juhasova" userId="pug63gakqHhUKCblM6dKftwFImXt0SaHY6Q/zF0jifQ=" providerId="None" clId="Web-{3A81781E-7BA6-4948-8F06-B37E81E7A9E0}" dt="2021-11-25T13:28:54.405" v="6" actId="20577"/>
          <ac:spMkLst>
            <pc:docMk/>
            <pc:sldMk cId="2423244893" sldId="287"/>
            <ac:spMk id="3" creationId="{A48B92E7-3C95-4628-917E-762990BA365E}"/>
          </ac:spMkLst>
        </pc:spChg>
      </pc:sldChg>
      <pc:sldChg chg="modSp">
        <pc:chgData name="Romana Juhasova" userId="pug63gakqHhUKCblM6dKftwFImXt0SaHY6Q/zF0jifQ=" providerId="None" clId="Web-{3A81781E-7BA6-4948-8F06-B37E81E7A9E0}" dt="2021-11-25T13:29:44.877" v="8" actId="1076"/>
        <pc:sldMkLst>
          <pc:docMk/>
          <pc:sldMk cId="4204183327" sldId="288"/>
        </pc:sldMkLst>
        <pc:spChg chg="mod">
          <ac:chgData name="Romana Juhasova" userId="pug63gakqHhUKCblM6dKftwFImXt0SaHY6Q/zF0jifQ=" providerId="None" clId="Web-{3A81781E-7BA6-4948-8F06-B37E81E7A9E0}" dt="2021-11-25T13:29:44.877" v="8" actId="1076"/>
          <ac:spMkLst>
            <pc:docMk/>
            <pc:sldMk cId="4204183327" sldId="288"/>
            <ac:spMk id="2" creationId="{F18A03A1-88A0-44B1-97D2-61800F3A42CD}"/>
          </ac:spMkLst>
        </pc:spChg>
        <pc:spChg chg="mod">
          <ac:chgData name="Romana Juhasova" userId="pug63gakqHhUKCblM6dKftwFImXt0SaHY6Q/zF0jifQ=" providerId="None" clId="Web-{3A81781E-7BA6-4948-8F06-B37E81E7A9E0}" dt="2021-11-25T13:29:41.736" v="7" actId="1076"/>
          <ac:spMkLst>
            <pc:docMk/>
            <pc:sldMk cId="4204183327" sldId="288"/>
            <ac:spMk id="4" creationId="{691EC641-DA4F-4530-9151-5ABA16A69E50}"/>
          </ac:spMkLst>
        </pc:spChg>
      </pc:sldChg>
      <pc:sldChg chg="modSp">
        <pc:chgData name="Romana Juhasova" userId="pug63gakqHhUKCblM6dKftwFImXt0SaHY6Q/zF0jifQ=" providerId="None" clId="Web-{3A81781E-7BA6-4948-8F06-B37E81E7A9E0}" dt="2021-11-25T13:23:58.075" v="1" actId="20577"/>
        <pc:sldMkLst>
          <pc:docMk/>
          <pc:sldMk cId="3305593143" sldId="291"/>
        </pc:sldMkLst>
        <pc:spChg chg="mod">
          <ac:chgData name="Romana Juhasova" userId="pug63gakqHhUKCblM6dKftwFImXt0SaHY6Q/zF0jifQ=" providerId="None" clId="Web-{3A81781E-7BA6-4948-8F06-B37E81E7A9E0}" dt="2021-11-25T13:23:58.075" v="1" actId="20577"/>
          <ac:spMkLst>
            <pc:docMk/>
            <pc:sldMk cId="3305593143" sldId="291"/>
            <ac:spMk id="3" creationId="{E66FCEEE-95E3-4CE8-977F-0821AEAD3A1F}"/>
          </ac:spMkLst>
        </pc:spChg>
      </pc:sldChg>
    </pc:docChg>
  </pc:docChgLst>
  <pc:docChgLst>
    <pc:chgData name="Romana Juhasova" userId="pug63gakqHhUKCblM6dKftwFImXt0SaHY6Q/zF0jifQ=" providerId="None" clId="Web-{F3653E13-06AD-4046-A99D-0FA9C57554F6}"/>
    <pc:docChg chg="modSld">
      <pc:chgData name="Romana Juhasova" userId="pug63gakqHhUKCblM6dKftwFImXt0SaHY6Q/zF0jifQ=" providerId="None" clId="Web-{F3653E13-06AD-4046-A99D-0FA9C57554F6}" dt="2021-11-19T10:24:50.525" v="105" actId="20577"/>
      <pc:docMkLst>
        <pc:docMk/>
      </pc:docMkLst>
      <pc:sldChg chg="addSp delSp modSp">
        <pc:chgData name="Romana Juhasova" userId="pug63gakqHhUKCblM6dKftwFImXt0SaHY6Q/zF0jifQ=" providerId="None" clId="Web-{F3653E13-06AD-4046-A99D-0FA9C57554F6}" dt="2021-11-19T10:17:07.810" v="58" actId="1076"/>
        <pc:sldMkLst>
          <pc:docMk/>
          <pc:sldMk cId="430025987" sldId="285"/>
        </pc:sldMkLst>
        <pc:spChg chg="mod">
          <ac:chgData name="Romana Juhasova" userId="pug63gakqHhUKCblM6dKftwFImXt0SaHY6Q/zF0jifQ=" providerId="None" clId="Web-{F3653E13-06AD-4046-A99D-0FA9C57554F6}" dt="2021-11-19T10:12:46.646" v="21" actId="1076"/>
          <ac:spMkLst>
            <pc:docMk/>
            <pc:sldMk cId="430025987" sldId="285"/>
            <ac:spMk id="5" creationId="{1BB7B9C6-9863-41EF-9798-72096D5A70D1}"/>
          </ac:spMkLst>
        </pc:spChg>
        <pc:spChg chg="mod">
          <ac:chgData name="Romana Juhasova" userId="pug63gakqHhUKCblM6dKftwFImXt0SaHY6Q/zF0jifQ=" providerId="None" clId="Web-{F3653E13-06AD-4046-A99D-0FA9C57554F6}" dt="2021-11-19T10:08:21.920" v="6" actId="20577"/>
          <ac:spMkLst>
            <pc:docMk/>
            <pc:sldMk cId="430025987" sldId="285"/>
            <ac:spMk id="6" creationId="{6638B9E3-8E79-4757-8058-6AB5BADE1D15}"/>
          </ac:spMkLst>
        </pc:spChg>
        <pc:spChg chg="mod">
          <ac:chgData name="Romana Juhasova" userId="pug63gakqHhUKCblM6dKftwFImXt0SaHY6Q/zF0jifQ=" providerId="None" clId="Web-{F3653E13-06AD-4046-A99D-0FA9C57554F6}" dt="2021-11-19T10:17:07.810" v="58" actId="1076"/>
          <ac:spMkLst>
            <pc:docMk/>
            <pc:sldMk cId="430025987" sldId="285"/>
            <ac:spMk id="7" creationId="{8EE7571C-46EF-478E-A8BA-084977281247}"/>
          </ac:spMkLst>
        </pc:spChg>
        <pc:spChg chg="mod">
          <ac:chgData name="Romana Juhasova" userId="pug63gakqHhUKCblM6dKftwFImXt0SaHY6Q/zF0jifQ=" providerId="None" clId="Web-{F3653E13-06AD-4046-A99D-0FA9C57554F6}" dt="2021-11-19T10:13:36.663" v="35" actId="1076"/>
          <ac:spMkLst>
            <pc:docMk/>
            <pc:sldMk cId="430025987" sldId="285"/>
            <ac:spMk id="8" creationId="{4A4754CF-3BFD-4017-9006-CD5B235AF81F}"/>
          </ac:spMkLst>
        </pc:spChg>
        <pc:picChg chg="add mod">
          <ac:chgData name="Romana Juhasova" userId="pug63gakqHhUKCblM6dKftwFImXt0SaHY6Q/zF0jifQ=" providerId="None" clId="Web-{F3653E13-06AD-4046-A99D-0FA9C57554F6}" dt="2021-11-19T10:12:51.006" v="22" actId="1076"/>
          <ac:picMkLst>
            <pc:docMk/>
            <pc:sldMk cId="430025987" sldId="285"/>
            <ac:picMk id="2" creationId="{68B24DBE-142B-4FFE-A534-E9727E673ADB}"/>
          </ac:picMkLst>
        </pc:picChg>
        <pc:picChg chg="del">
          <ac:chgData name="Romana Juhasova" userId="pug63gakqHhUKCblM6dKftwFImXt0SaHY6Q/zF0jifQ=" providerId="None" clId="Web-{F3653E13-06AD-4046-A99D-0FA9C57554F6}" dt="2021-11-19T10:10:06.876" v="10"/>
          <ac:picMkLst>
            <pc:docMk/>
            <pc:sldMk cId="430025987" sldId="285"/>
            <ac:picMk id="3" creationId="{0CDAB710-C112-44CA-AA2A-75349F8CFD64}"/>
          </ac:picMkLst>
        </pc:picChg>
      </pc:sldChg>
      <pc:sldChg chg="addSp delSp modSp">
        <pc:chgData name="Romana Juhasova" userId="pug63gakqHhUKCblM6dKftwFImXt0SaHY6Q/zF0jifQ=" providerId="None" clId="Web-{F3653E13-06AD-4046-A99D-0FA9C57554F6}" dt="2021-11-19T10:24:50.525" v="105" actId="20577"/>
        <pc:sldMkLst>
          <pc:docMk/>
          <pc:sldMk cId="1865912142" sldId="286"/>
        </pc:sldMkLst>
        <pc:spChg chg="mod">
          <ac:chgData name="Romana Juhasova" userId="pug63gakqHhUKCblM6dKftwFImXt0SaHY6Q/zF0jifQ=" providerId="None" clId="Web-{F3653E13-06AD-4046-A99D-0FA9C57554F6}" dt="2021-11-19T10:18:44.390" v="76" actId="1076"/>
          <ac:spMkLst>
            <pc:docMk/>
            <pc:sldMk cId="1865912142" sldId="286"/>
            <ac:spMk id="2" creationId="{885F00CA-566C-4B6A-9027-E9696A1B5DF5}"/>
          </ac:spMkLst>
        </pc:spChg>
        <pc:spChg chg="mod">
          <ac:chgData name="Romana Juhasova" userId="pug63gakqHhUKCblM6dKftwFImXt0SaHY6Q/zF0jifQ=" providerId="None" clId="Web-{F3653E13-06AD-4046-A99D-0FA9C57554F6}" dt="2021-11-19T10:24:28.306" v="102" actId="1076"/>
          <ac:spMkLst>
            <pc:docMk/>
            <pc:sldMk cId="1865912142" sldId="286"/>
            <ac:spMk id="3" creationId="{A0F3DC9E-4291-4D02-BAA0-FF510C4DF329}"/>
          </ac:spMkLst>
        </pc:spChg>
        <pc:spChg chg="mod">
          <ac:chgData name="Romana Juhasova" userId="pug63gakqHhUKCblM6dKftwFImXt0SaHY6Q/zF0jifQ=" providerId="None" clId="Web-{F3653E13-06AD-4046-A99D-0FA9C57554F6}" dt="2021-11-19T10:24:50.525" v="105" actId="20577"/>
          <ac:spMkLst>
            <pc:docMk/>
            <pc:sldMk cId="1865912142" sldId="286"/>
            <ac:spMk id="4" creationId="{5879EF30-A081-44CA-8569-E2D12E34BCE9}"/>
          </ac:spMkLst>
        </pc:spChg>
        <pc:spChg chg="mod">
          <ac:chgData name="Romana Juhasova" userId="pug63gakqHhUKCblM6dKftwFImXt0SaHY6Q/zF0jifQ=" providerId="None" clId="Web-{F3653E13-06AD-4046-A99D-0FA9C57554F6}" dt="2021-11-19T10:23:42.461" v="97" actId="14100"/>
          <ac:spMkLst>
            <pc:docMk/>
            <pc:sldMk cId="1865912142" sldId="286"/>
            <ac:spMk id="5" creationId="{564DFD78-254C-4BF5-B22A-F573A6AE529F}"/>
          </ac:spMkLst>
        </pc:spChg>
        <pc:picChg chg="add mod">
          <ac:chgData name="Romana Juhasova" userId="pug63gakqHhUKCblM6dKftwFImXt0SaHY6Q/zF0jifQ=" providerId="None" clId="Web-{F3653E13-06AD-4046-A99D-0FA9C57554F6}" dt="2021-11-19T10:18:34.906" v="74" actId="14100"/>
          <ac:picMkLst>
            <pc:docMk/>
            <pc:sldMk cId="1865912142" sldId="286"/>
            <ac:picMk id="6" creationId="{C2AFAF95-04E9-4326-A892-C9516FDDF693}"/>
          </ac:picMkLst>
        </pc:picChg>
        <pc:picChg chg="add del mod">
          <ac:chgData name="Romana Juhasova" userId="pug63gakqHhUKCblM6dKftwFImXt0SaHY6Q/zF0jifQ=" providerId="None" clId="Web-{F3653E13-06AD-4046-A99D-0FA9C57554F6}" dt="2021-11-19T10:21:28.301" v="87"/>
          <ac:picMkLst>
            <pc:docMk/>
            <pc:sldMk cId="1865912142" sldId="286"/>
            <ac:picMk id="7" creationId="{F5F879B4-9E52-4A8A-B1D4-210BCA88453F}"/>
          </ac:picMkLst>
        </pc:picChg>
        <pc:picChg chg="del">
          <ac:chgData name="Romana Juhasova" userId="pug63gakqHhUKCblM6dKftwFImXt0SaHY6Q/zF0jifQ=" providerId="None" clId="Web-{F3653E13-06AD-4046-A99D-0FA9C57554F6}" dt="2021-11-19T10:17:26.498" v="59"/>
          <ac:picMkLst>
            <pc:docMk/>
            <pc:sldMk cId="1865912142" sldId="286"/>
            <ac:picMk id="9" creationId="{C782C42F-AC42-4CD3-BAFC-8257F17A518C}"/>
          </ac:picMkLst>
        </pc:picChg>
        <pc:picChg chg="add mod">
          <ac:chgData name="Romana Juhasova" userId="pug63gakqHhUKCblM6dKftwFImXt0SaHY6Q/zF0jifQ=" providerId="None" clId="Web-{F3653E13-06AD-4046-A99D-0FA9C57554F6}" dt="2021-11-19T10:23:29.773" v="94" actId="1076"/>
          <ac:picMkLst>
            <pc:docMk/>
            <pc:sldMk cId="1865912142" sldId="286"/>
            <ac:picMk id="11" creationId="{558C15EC-EAAA-4335-9D5D-8600542584B0}"/>
          </ac:picMkLst>
        </pc:picChg>
      </pc:sldChg>
    </pc:docChg>
  </pc:docChgLst>
  <pc:docChgLst>
    <pc:chgData name="Romana Juhasova" userId="pug63gakqHhUKCblM6dKftwFImXt0SaHY6Q/zF0jifQ=" providerId="None" clId="Web-{A61ABC21-1391-49A2-BFB9-37F2D0D7DF70}"/>
    <pc:docChg chg="modSld">
      <pc:chgData name="Romana Juhasova" userId="pug63gakqHhUKCblM6dKftwFImXt0SaHY6Q/zF0jifQ=" providerId="None" clId="Web-{A61ABC21-1391-49A2-BFB9-37F2D0D7DF70}" dt="2021-11-22T15:17:41.357" v="7" actId="14100"/>
      <pc:docMkLst>
        <pc:docMk/>
      </pc:docMkLst>
      <pc:sldChg chg="delSp modSp">
        <pc:chgData name="Romana Juhasova" userId="pug63gakqHhUKCblM6dKftwFImXt0SaHY6Q/zF0jifQ=" providerId="None" clId="Web-{A61ABC21-1391-49A2-BFB9-37F2D0D7DF70}" dt="2021-11-22T15:17:41.357" v="7" actId="14100"/>
        <pc:sldMkLst>
          <pc:docMk/>
          <pc:sldMk cId="4204183327" sldId="288"/>
        </pc:sldMkLst>
        <pc:spChg chg="mod">
          <ac:chgData name="Romana Juhasova" userId="pug63gakqHhUKCblM6dKftwFImXt0SaHY6Q/zF0jifQ=" providerId="None" clId="Web-{A61ABC21-1391-49A2-BFB9-37F2D0D7DF70}" dt="2021-11-22T15:17:01.012" v="4" actId="1076"/>
          <ac:spMkLst>
            <pc:docMk/>
            <pc:sldMk cId="4204183327" sldId="288"/>
            <ac:spMk id="3" creationId="{EE80F493-6501-485D-A348-28E38E3CA272}"/>
          </ac:spMkLst>
        </pc:spChg>
        <pc:spChg chg="mod">
          <ac:chgData name="Romana Juhasova" userId="pug63gakqHhUKCblM6dKftwFImXt0SaHY6Q/zF0jifQ=" providerId="None" clId="Web-{A61ABC21-1391-49A2-BFB9-37F2D0D7DF70}" dt="2021-11-22T15:17:41.357" v="7" actId="14100"/>
          <ac:spMkLst>
            <pc:docMk/>
            <pc:sldMk cId="4204183327" sldId="288"/>
            <ac:spMk id="6" creationId="{06A252AF-BDC9-40EF-8407-1EE92A696D97}"/>
          </ac:spMkLst>
        </pc:spChg>
        <pc:spChg chg="del">
          <ac:chgData name="Romana Juhasova" userId="pug63gakqHhUKCblM6dKftwFImXt0SaHY6Q/zF0jifQ=" providerId="None" clId="Web-{A61ABC21-1391-49A2-BFB9-37F2D0D7DF70}" dt="2021-11-22T15:16:50.652" v="2"/>
          <ac:spMkLst>
            <pc:docMk/>
            <pc:sldMk cId="4204183327" sldId="288"/>
            <ac:spMk id="10" creationId="{6032700C-32CF-47B8-A7F5-F6A8A64704D3}"/>
          </ac:spMkLst>
        </pc:spChg>
        <pc:spChg chg="del">
          <ac:chgData name="Romana Juhasova" userId="pug63gakqHhUKCblM6dKftwFImXt0SaHY6Q/zF0jifQ=" providerId="None" clId="Web-{A61ABC21-1391-49A2-BFB9-37F2D0D7DF70}" dt="2021-11-22T15:16:55.137" v="3"/>
          <ac:spMkLst>
            <pc:docMk/>
            <pc:sldMk cId="4204183327" sldId="288"/>
            <ac:spMk id="12" creationId="{D4B84DCA-7F53-4006-B9F3-4774A06DAA79}"/>
          </ac:spMkLst>
        </pc:spChg>
      </pc:sldChg>
    </pc:docChg>
  </pc:docChgLst>
  <pc:docChgLst>
    <pc:chgData name="Romana Juhasova" userId="pug63gakqHhUKCblM6dKftwFImXt0SaHY6Q/zF0jifQ=" providerId="None" clId="Web-{794C77AC-C838-4A11-874C-972ECD4B70BD}"/>
    <pc:docChg chg="modSld">
      <pc:chgData name="Romana Juhasova" userId="pug63gakqHhUKCblM6dKftwFImXt0SaHY6Q/zF0jifQ=" providerId="None" clId="Web-{794C77AC-C838-4A11-874C-972ECD4B70BD}" dt="2021-11-15T13:19:14.014" v="4"/>
      <pc:docMkLst>
        <pc:docMk/>
      </pc:docMkLst>
      <pc:sldChg chg="addSp delSp modSp addAnim delAnim">
        <pc:chgData name="Romana Juhasova" userId="pug63gakqHhUKCblM6dKftwFImXt0SaHY6Q/zF0jifQ=" providerId="None" clId="Web-{794C77AC-C838-4A11-874C-972ECD4B70BD}" dt="2021-11-15T13:19:14.014" v="4"/>
        <pc:sldMkLst>
          <pc:docMk/>
          <pc:sldMk cId="250076512" sldId="258"/>
        </pc:sldMkLst>
        <pc:picChg chg="add del mod">
          <ac:chgData name="Romana Juhasova" userId="pug63gakqHhUKCblM6dKftwFImXt0SaHY6Q/zF0jifQ=" providerId="None" clId="Web-{794C77AC-C838-4A11-874C-972ECD4B70BD}" dt="2021-11-15T13:19:14.014" v="4"/>
          <ac:picMkLst>
            <pc:docMk/>
            <pc:sldMk cId="250076512" sldId="258"/>
            <ac:picMk id="2" creationId="{5B2C6B8F-D7F4-47EB-AB51-998C79B327CD}"/>
          </ac:picMkLst>
        </pc:picChg>
      </pc:sldChg>
    </pc:docChg>
  </pc:docChgLst>
  <pc:docChgLst>
    <pc:chgData name="Romana Juhasova" userId="pug63gakqHhUKCblM6dKftwFImXt0SaHY6Q/zF0jifQ=" providerId="None" clId="Web-{3C6497F4-D075-407C-810F-F30F82D70ABE}"/>
    <pc:docChg chg="modSld">
      <pc:chgData name="Romana Juhasova" userId="pug63gakqHhUKCblM6dKftwFImXt0SaHY6Q/zF0jifQ=" providerId="None" clId="Web-{3C6497F4-D075-407C-810F-F30F82D70ABE}" dt="2022-02-28T15:15:22.927" v="6" actId="1076"/>
      <pc:docMkLst>
        <pc:docMk/>
      </pc:docMkLst>
      <pc:sldChg chg="modSp">
        <pc:chgData name="Romana Juhasova" userId="pug63gakqHhUKCblM6dKftwFImXt0SaHY6Q/zF0jifQ=" providerId="None" clId="Web-{3C6497F4-D075-407C-810F-F30F82D70ABE}" dt="2022-02-28T15:15:22.927" v="6" actId="1076"/>
        <pc:sldMkLst>
          <pc:docMk/>
          <pc:sldMk cId="4204183327" sldId="288"/>
        </pc:sldMkLst>
        <pc:spChg chg="mod">
          <ac:chgData name="Romana Juhasova" userId="pug63gakqHhUKCblM6dKftwFImXt0SaHY6Q/zF0jifQ=" providerId="None" clId="Web-{3C6497F4-D075-407C-810F-F30F82D70ABE}" dt="2022-02-28T15:15:22.927" v="6" actId="1076"/>
          <ac:spMkLst>
            <pc:docMk/>
            <pc:sldMk cId="4204183327" sldId="288"/>
            <ac:spMk id="5" creationId="{91EEA25C-1C99-4044-8B84-8FFE009DFEFA}"/>
          </ac:spMkLst>
        </pc:spChg>
      </pc:sldChg>
    </pc:docChg>
  </pc:docChgLst>
  <pc:docChgLst>
    <pc:chgData name="Romana Juhasova" userId="pug63gakqHhUKCblM6dKftwFImXt0SaHY6Q/zF0jifQ=" providerId="None" clId="Web-{29A0F8ED-037B-4284-B91A-C4F9108235F1}"/>
    <pc:docChg chg="modSld">
      <pc:chgData name="Romana Juhasova" userId="pug63gakqHhUKCblM6dKftwFImXt0SaHY6Q/zF0jifQ=" providerId="None" clId="Web-{29A0F8ED-037B-4284-B91A-C4F9108235F1}" dt="2021-11-22T10:04:00.515" v="83" actId="20577"/>
      <pc:docMkLst>
        <pc:docMk/>
      </pc:docMkLst>
      <pc:sldChg chg="modSp">
        <pc:chgData name="Romana Juhasova" userId="pug63gakqHhUKCblM6dKftwFImXt0SaHY6Q/zF0jifQ=" providerId="None" clId="Web-{29A0F8ED-037B-4284-B91A-C4F9108235F1}" dt="2021-11-22T09:56:00.787" v="37" actId="20577"/>
        <pc:sldMkLst>
          <pc:docMk/>
          <pc:sldMk cId="3686444004" sldId="259"/>
        </pc:sldMkLst>
        <pc:spChg chg="mod">
          <ac:chgData name="Romana Juhasova" userId="pug63gakqHhUKCblM6dKftwFImXt0SaHY6Q/zF0jifQ=" providerId="None" clId="Web-{29A0F8ED-037B-4284-B91A-C4F9108235F1}" dt="2021-11-22T09:56:00.787" v="37" actId="20577"/>
          <ac:spMkLst>
            <pc:docMk/>
            <pc:sldMk cId="3686444004" sldId="259"/>
            <ac:spMk id="5" creationId="{13227B2E-B5C9-407F-BBFD-D529411BB157}"/>
          </ac:spMkLst>
        </pc:spChg>
      </pc:sldChg>
      <pc:sldChg chg="modSp">
        <pc:chgData name="Romana Juhasova" userId="pug63gakqHhUKCblM6dKftwFImXt0SaHY6Q/zF0jifQ=" providerId="None" clId="Web-{29A0F8ED-037B-4284-B91A-C4F9108235F1}" dt="2021-11-22T10:04:00.515" v="83" actId="20577"/>
        <pc:sldMkLst>
          <pc:docMk/>
          <pc:sldMk cId="1301578224" sldId="282"/>
        </pc:sldMkLst>
        <pc:spChg chg="mod">
          <ac:chgData name="Romana Juhasova" userId="pug63gakqHhUKCblM6dKftwFImXt0SaHY6Q/zF0jifQ=" providerId="None" clId="Web-{29A0F8ED-037B-4284-B91A-C4F9108235F1}" dt="2021-11-22T10:04:00.515" v="83" actId="20577"/>
          <ac:spMkLst>
            <pc:docMk/>
            <pc:sldMk cId="1301578224" sldId="282"/>
            <ac:spMk id="3" creationId="{C94CE389-9D11-47DF-9821-9F9A7B430BA2}"/>
          </ac:spMkLst>
        </pc:spChg>
      </pc:sldChg>
      <pc:sldChg chg="modSp">
        <pc:chgData name="Romana Juhasova" userId="pug63gakqHhUKCblM6dKftwFImXt0SaHY6Q/zF0jifQ=" providerId="None" clId="Web-{29A0F8ED-037B-4284-B91A-C4F9108235F1}" dt="2021-11-22T09:57:17.728" v="52" actId="20577"/>
        <pc:sldMkLst>
          <pc:docMk/>
          <pc:sldMk cId="1606822526" sldId="284"/>
        </pc:sldMkLst>
        <pc:spChg chg="mod">
          <ac:chgData name="Romana Juhasova" userId="pug63gakqHhUKCblM6dKftwFImXt0SaHY6Q/zF0jifQ=" providerId="None" clId="Web-{29A0F8ED-037B-4284-B91A-C4F9108235F1}" dt="2021-11-22T09:57:17.728" v="52" actId="20577"/>
          <ac:spMkLst>
            <pc:docMk/>
            <pc:sldMk cId="1606822526" sldId="284"/>
            <ac:spMk id="2" creationId="{519CE0EB-9064-441E-8E00-1290285670BD}"/>
          </ac:spMkLst>
        </pc:spChg>
      </pc:sldChg>
      <pc:sldChg chg="modSp">
        <pc:chgData name="Romana Juhasova" userId="pug63gakqHhUKCblM6dKftwFImXt0SaHY6Q/zF0jifQ=" providerId="None" clId="Web-{29A0F8ED-037B-4284-B91A-C4F9108235F1}" dt="2021-11-22T09:57:48.183" v="54" actId="20577"/>
        <pc:sldMkLst>
          <pc:docMk/>
          <pc:sldMk cId="430025987" sldId="285"/>
        </pc:sldMkLst>
        <pc:spChg chg="mod">
          <ac:chgData name="Romana Juhasova" userId="pug63gakqHhUKCblM6dKftwFImXt0SaHY6Q/zF0jifQ=" providerId="None" clId="Web-{29A0F8ED-037B-4284-B91A-C4F9108235F1}" dt="2021-11-22T09:57:48.183" v="54" actId="20577"/>
          <ac:spMkLst>
            <pc:docMk/>
            <pc:sldMk cId="430025987" sldId="285"/>
            <ac:spMk id="5" creationId="{1BB7B9C6-9863-41EF-9798-72096D5A70D1}"/>
          </ac:spMkLst>
        </pc:spChg>
      </pc:sldChg>
      <pc:sldChg chg="modSp">
        <pc:chgData name="Romana Juhasova" userId="pug63gakqHhUKCblM6dKftwFImXt0SaHY6Q/zF0jifQ=" providerId="None" clId="Web-{29A0F8ED-037B-4284-B91A-C4F9108235F1}" dt="2021-11-22T10:00:42.286" v="70" actId="14100"/>
        <pc:sldMkLst>
          <pc:docMk/>
          <pc:sldMk cId="1865912142" sldId="286"/>
        </pc:sldMkLst>
        <pc:spChg chg="mod">
          <ac:chgData name="Romana Juhasova" userId="pug63gakqHhUKCblM6dKftwFImXt0SaHY6Q/zF0jifQ=" providerId="None" clId="Web-{29A0F8ED-037B-4284-B91A-C4F9108235F1}" dt="2021-11-22T10:00:12.972" v="66" actId="1076"/>
          <ac:spMkLst>
            <pc:docMk/>
            <pc:sldMk cId="1865912142" sldId="286"/>
            <ac:spMk id="4" creationId="{5879EF30-A081-44CA-8569-E2D12E34BCE9}"/>
          </ac:spMkLst>
        </pc:spChg>
        <pc:spChg chg="mod">
          <ac:chgData name="Romana Juhasova" userId="pug63gakqHhUKCblM6dKftwFImXt0SaHY6Q/zF0jifQ=" providerId="None" clId="Web-{29A0F8ED-037B-4284-B91A-C4F9108235F1}" dt="2021-11-22T10:00:08.456" v="65" actId="1076"/>
          <ac:spMkLst>
            <pc:docMk/>
            <pc:sldMk cId="1865912142" sldId="286"/>
            <ac:spMk id="5" creationId="{564DFD78-254C-4BF5-B22A-F573A6AE529F}"/>
          </ac:spMkLst>
        </pc:spChg>
        <pc:spChg chg="mod">
          <ac:chgData name="Romana Juhasova" userId="pug63gakqHhUKCblM6dKftwFImXt0SaHY6Q/zF0jifQ=" providerId="None" clId="Web-{29A0F8ED-037B-4284-B91A-C4F9108235F1}" dt="2021-11-22T10:00:42.286" v="70" actId="14100"/>
          <ac:spMkLst>
            <pc:docMk/>
            <pc:sldMk cId="1865912142" sldId="286"/>
            <ac:spMk id="8" creationId="{835B3E12-A095-4A22-87A9-2C90CFB04588}"/>
          </ac:spMkLst>
        </pc:spChg>
        <pc:picChg chg="mod">
          <ac:chgData name="Romana Juhasova" userId="pug63gakqHhUKCblM6dKftwFImXt0SaHY6Q/zF0jifQ=" providerId="None" clId="Web-{29A0F8ED-037B-4284-B91A-C4F9108235F1}" dt="2021-11-22T09:59:34.736" v="61" actId="1076"/>
          <ac:picMkLst>
            <pc:docMk/>
            <pc:sldMk cId="1865912142" sldId="286"/>
            <ac:picMk id="11" creationId="{558C15EC-EAAA-4335-9D5D-8600542584B0}"/>
          </ac:picMkLst>
        </pc:picChg>
      </pc:sldChg>
      <pc:sldChg chg="modSp">
        <pc:chgData name="Romana Juhasova" userId="pug63gakqHhUKCblM6dKftwFImXt0SaHY6Q/zF0jifQ=" providerId="None" clId="Web-{29A0F8ED-037B-4284-B91A-C4F9108235F1}" dt="2021-11-22T10:03:43.202" v="82" actId="14100"/>
        <pc:sldMkLst>
          <pc:docMk/>
          <pc:sldMk cId="4204183327" sldId="288"/>
        </pc:sldMkLst>
        <pc:spChg chg="mod">
          <ac:chgData name="Romana Juhasova" userId="pug63gakqHhUKCblM6dKftwFImXt0SaHY6Q/zF0jifQ=" providerId="None" clId="Web-{29A0F8ED-037B-4284-B91A-C4F9108235F1}" dt="2021-11-22T10:02:29.089" v="75" actId="1076"/>
          <ac:spMkLst>
            <pc:docMk/>
            <pc:sldMk cId="4204183327" sldId="288"/>
            <ac:spMk id="3" creationId="{EE80F493-6501-485D-A348-28E38E3CA272}"/>
          </ac:spMkLst>
        </pc:spChg>
        <pc:spChg chg="mod">
          <ac:chgData name="Romana Juhasova" userId="pug63gakqHhUKCblM6dKftwFImXt0SaHY6Q/zF0jifQ=" providerId="None" clId="Web-{29A0F8ED-037B-4284-B91A-C4F9108235F1}" dt="2021-11-22T10:03:19.576" v="79" actId="14100"/>
          <ac:spMkLst>
            <pc:docMk/>
            <pc:sldMk cId="4204183327" sldId="288"/>
            <ac:spMk id="6" creationId="{06A252AF-BDC9-40EF-8407-1EE92A696D97}"/>
          </ac:spMkLst>
        </pc:spChg>
        <pc:spChg chg="mod">
          <ac:chgData name="Romana Juhasova" userId="pug63gakqHhUKCblM6dKftwFImXt0SaHY6Q/zF0jifQ=" providerId="None" clId="Web-{29A0F8ED-037B-4284-B91A-C4F9108235F1}" dt="2021-11-22T10:03:33.623" v="80" actId="1076"/>
          <ac:spMkLst>
            <pc:docMk/>
            <pc:sldMk cId="4204183327" sldId="288"/>
            <ac:spMk id="10" creationId="{6032700C-32CF-47B8-A7F5-F6A8A64704D3}"/>
          </ac:spMkLst>
        </pc:spChg>
        <pc:spChg chg="mod">
          <ac:chgData name="Romana Juhasova" userId="pug63gakqHhUKCblM6dKftwFImXt0SaHY6Q/zF0jifQ=" providerId="None" clId="Web-{29A0F8ED-037B-4284-B91A-C4F9108235F1}" dt="2021-11-22T10:03:43.202" v="82" actId="14100"/>
          <ac:spMkLst>
            <pc:docMk/>
            <pc:sldMk cId="4204183327" sldId="288"/>
            <ac:spMk id="12" creationId="{D4B84DCA-7F53-4006-B9F3-4774A06DAA79}"/>
          </ac:spMkLst>
        </pc:spChg>
      </pc:sldChg>
      <pc:sldChg chg="modSp">
        <pc:chgData name="Romana Juhasova" userId="pug63gakqHhUKCblM6dKftwFImXt0SaHY6Q/zF0jifQ=" providerId="None" clId="Web-{29A0F8ED-037B-4284-B91A-C4F9108235F1}" dt="2021-11-22T09:53:02.652" v="1" actId="14100"/>
        <pc:sldMkLst>
          <pc:docMk/>
          <pc:sldMk cId="675820754" sldId="290"/>
        </pc:sldMkLst>
        <pc:spChg chg="mod">
          <ac:chgData name="Romana Juhasova" userId="pug63gakqHhUKCblM6dKftwFImXt0SaHY6Q/zF0jifQ=" providerId="None" clId="Web-{29A0F8ED-037B-4284-B91A-C4F9108235F1}" dt="2021-11-22T09:52:54.401" v="0" actId="14100"/>
          <ac:spMkLst>
            <pc:docMk/>
            <pc:sldMk cId="675820754" sldId="290"/>
            <ac:spMk id="4" creationId="{4BB2FD7B-0DCE-440F-A2B0-E7CB3A9B373B}"/>
          </ac:spMkLst>
        </pc:spChg>
        <pc:spChg chg="mod">
          <ac:chgData name="Romana Juhasova" userId="pug63gakqHhUKCblM6dKftwFImXt0SaHY6Q/zF0jifQ=" providerId="None" clId="Web-{29A0F8ED-037B-4284-B91A-C4F9108235F1}" dt="2021-11-22T09:53:02.652" v="1" actId="14100"/>
          <ac:spMkLst>
            <pc:docMk/>
            <pc:sldMk cId="675820754" sldId="290"/>
            <ac:spMk id="5" creationId="{5C9BE5C6-AC33-4296-A888-C2334E4D48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28/02/2022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69200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3</a:t>
            </a:fld>
            <a:endParaRPr lang="en-GB"/>
          </a:p>
        </p:txBody>
      </p:sp>
    </p:spTree>
    <p:extLst>
      <p:ext uri="{BB962C8B-B14F-4D97-AF65-F5344CB8AC3E}">
        <p14:creationId xmlns:p14="http://schemas.microsoft.com/office/powerpoint/2010/main" val="43834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7</a:t>
            </a:fld>
            <a:endParaRPr lang="en-GB"/>
          </a:p>
        </p:txBody>
      </p:sp>
    </p:spTree>
    <p:extLst>
      <p:ext uri="{BB962C8B-B14F-4D97-AF65-F5344CB8AC3E}">
        <p14:creationId xmlns:p14="http://schemas.microsoft.com/office/powerpoint/2010/main" val="312550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9</a:t>
            </a:fld>
            <a:endParaRPr lang="en-GB"/>
          </a:p>
        </p:txBody>
      </p:sp>
    </p:spTree>
    <p:extLst>
      <p:ext uri="{BB962C8B-B14F-4D97-AF65-F5344CB8AC3E}">
        <p14:creationId xmlns:p14="http://schemas.microsoft.com/office/powerpoint/2010/main" val="191783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284BD31E-7FD7-4EC5-9FBB-7228FF0A2C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266947"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1846"/>
            <a:ext cx="12192000" cy="6869846"/>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18587"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endParaRPr lang="en-GB" sz="48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61861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20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a:t>
            </a:r>
            <a:r>
              <a:rPr lang="en-GB" sz="1900">
                <a:solidFill>
                  <a:schemeClr val="bg1"/>
                </a:solidFill>
                <a:latin typeface="Arial" panose="020B0604020202020204" pitchFamily="34" charset="0"/>
                <a:cs typeface="Arial" panose="020B0604020202020204" pitchFamily="34" charset="0"/>
              </a:rPr>
              <a:t>for UNICEF </a:t>
            </a:r>
            <a:r>
              <a:rPr lang="en-GB" sz="1900" dirty="0">
                <a:solidFill>
                  <a:schemeClr val="bg1"/>
                </a:solidFill>
                <a:latin typeface="Arial" panose="020B0604020202020204" pitchFamily="34" charset="0"/>
                <a:cs typeface="Arial" panose="020B0604020202020204" pitchFamily="34" charset="0"/>
              </a:rPr>
              <a:t>(UNICEF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342"/>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424313" cy="6986112"/>
          </a:xfrm>
          <a:prstGeom prst="rect">
            <a:avLst/>
          </a:prstGeom>
          <a:blipFill>
            <a:blip r:embed="rId4"/>
            <a:stretch>
              <a:fillRect/>
            </a:stretch>
          </a:blipFill>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a:solidFill>
            <a:schemeClr val="bg1"/>
          </a:solidFill>
        </p:spPr>
      </p:pic>
    </p:spTree>
    <p:extLst>
      <p:ext uri="{BB962C8B-B14F-4D97-AF65-F5344CB8AC3E}">
        <p14:creationId xmlns:p14="http://schemas.microsoft.com/office/powerpoint/2010/main" val="91340028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28/02/2022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zm6LCUFwgPk" TargetMode="External"/><Relationship Id="rId2" Type="http://schemas.openxmlformats.org/officeDocument/2006/relationships/slideLayout" Target="../slideLayouts/slideLayout14.xml"/><Relationship Id="rId1" Type="http://schemas.openxmlformats.org/officeDocument/2006/relationships/video" Target="https://www.youtube.com/embed/zm6LCUFwgPk?feature=oembed" TargetMode="Externa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hyperlink" Target="https://www.internationalwomensday.com/Them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dZly91JhQoo" TargetMode="External"/><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1.xml"/><Relationship Id="rId7" Type="http://schemas.openxmlformats.org/officeDocument/2006/relationships/image" Target="../media/image29.jpeg"/><Relationship Id="rId2" Type="http://schemas.openxmlformats.org/officeDocument/2006/relationships/video" Target="https://www.youtube.com/embed/p4OyCNctKXg?feature=oembed" TargetMode="External"/><Relationship Id="rId1" Type="http://schemas.openxmlformats.org/officeDocument/2006/relationships/video" Target="https://www.youtube.com/embed/G3Aweo-74kY?feature=oembed" TargetMode="External"/><Relationship Id="rId6" Type="http://schemas.openxmlformats.org/officeDocument/2006/relationships/hyperlink" Target="https://www.youtube.com/watch?v=p4OyCNctKXg" TargetMode="External"/><Relationship Id="rId5" Type="http://schemas.openxmlformats.org/officeDocument/2006/relationships/hyperlink" Target="https://youtu.be/G3Aweo-74kY" TargetMode="External"/><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hyperlink" Target="https://www.internationalwomensday.com/Theme" TargetMode="External"/><Relationship Id="rId2" Type="http://schemas.openxmlformats.org/officeDocument/2006/relationships/slideLayout" Target="../slideLayouts/slideLayout12.xml"/><Relationship Id="rId1" Type="http://schemas.openxmlformats.org/officeDocument/2006/relationships/video" Target="https://player.vimeo.com/video/178464378?h=eb33f997a5&amp;app_id=122963" TargetMode="External"/><Relationship Id="rId6" Type="http://schemas.openxmlformats.org/officeDocument/2006/relationships/image" Target="../media/image31.jpeg"/><Relationship Id="rId5" Type="http://schemas.openxmlformats.org/officeDocument/2006/relationships/hyperlink" Target="https://worldslargestlesson.globalgoals.org/resource/animation-part-2-with-thanks-to-sir-ken-robinson-and-emma-watson/" TargetMode="External"/><Relationship Id="rId4" Type="http://schemas.openxmlformats.org/officeDocument/2006/relationships/hyperlink" Target="https://worldslargestlesson.globalgoals.org/goal/gender-equality/"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4.xml"/><Relationship Id="rId7" Type="http://schemas.openxmlformats.org/officeDocument/2006/relationships/hyperlink" Target="https://features.unicef.org/teen-girl-activist/" TargetMode="External"/><Relationship Id="rId2" Type="http://schemas.openxmlformats.org/officeDocument/2006/relationships/slideLayout" Target="../slideLayouts/slideLayout13.xml"/><Relationship Id="rId1" Type="http://schemas.openxmlformats.org/officeDocument/2006/relationships/video" Target="https://www.youtube.com/embed/GfWknmru4Ro?start=5&amp;feature=oembed" TargetMode="External"/><Relationship Id="rId6" Type="http://schemas.openxmlformats.org/officeDocument/2006/relationships/hyperlink" Target="https://www.globalgoals.org/5-gender-equality" TargetMode="External"/><Relationship Id="rId5" Type="http://schemas.openxmlformats.org/officeDocument/2006/relationships/hyperlink" Target="https://www.internationalwomensday.com/Login" TargetMode="External"/><Relationship Id="rId4" Type="http://schemas.openxmlformats.org/officeDocument/2006/relationships/hyperlink" Target="https://www.youtube.com/watch?v=GfWknmru4Ro&amp;t=5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03A0AA-0B49-41F7-A054-5F9DF321F02D}"/>
              </a:ext>
            </a:extLst>
          </p:cNvPr>
          <p:cNvSpPr txBox="1"/>
          <p:nvPr/>
        </p:nvSpPr>
        <p:spPr>
          <a:xfrm rot="16200000">
            <a:off x="9831694" y="4584239"/>
            <a:ext cx="4007225" cy="261610"/>
          </a:xfrm>
          <a:prstGeom prst="rect">
            <a:avLst/>
          </a:prstGeom>
          <a:noFill/>
        </p:spPr>
        <p:txBody>
          <a:bodyPr wrap="square" rtlCol="0">
            <a:spAutoFit/>
          </a:bodyPr>
          <a:lstStyle/>
          <a:p>
            <a:pPr algn="l"/>
            <a:r>
              <a:rPr lang="en-GB" sz="1100" b="0" i="0" dirty="0">
                <a:solidFill>
                  <a:schemeClr val="bg1"/>
                </a:solidFill>
                <a:effectLst/>
                <a:latin typeface="Arial" panose="020B0604020202020204" pitchFamily="34" charset="0"/>
                <a:cs typeface="Arial" panose="020B0604020202020204" pitchFamily="34" charset="0"/>
              </a:rPr>
              <a:t>UNICEF/ UN0368707</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716470" y="1993899"/>
            <a:ext cx="4259388" cy="1815882"/>
          </a:xfrm>
          <a:prstGeom prst="rect">
            <a:avLst/>
          </a:prstGeom>
          <a:noFill/>
        </p:spPr>
        <p:txBody>
          <a:bodyPr wrap="square" lIns="91440" tIns="45720" rIns="91440" bIns="45720" rtlCol="0" anchor="t">
            <a:spAutoFit/>
          </a:bodyPr>
          <a:lstStyle/>
          <a:p>
            <a:pPr algn="ctr"/>
            <a:r>
              <a:rPr lang="en-GB" sz="1600" b="0" i="0" dirty="0">
                <a:solidFill>
                  <a:srgbClr val="000000"/>
                </a:solidFill>
                <a:effectLst/>
                <a:latin typeface="Arial" panose="020B0604020202020204" pitchFamily="34" charset="0"/>
              </a:rPr>
              <a:t>What do you think of the terms </a:t>
            </a:r>
            <a:r>
              <a:rPr lang="en-GB" sz="1600" b="1" i="0" dirty="0">
                <a:solidFill>
                  <a:srgbClr val="000000"/>
                </a:solidFill>
                <a:effectLst/>
                <a:latin typeface="Arial" panose="020B0604020202020204" pitchFamily="34" charset="0"/>
              </a:rPr>
              <a:t>feminist</a:t>
            </a:r>
            <a:r>
              <a:rPr lang="en-GB" sz="1600" b="0" i="0" dirty="0">
                <a:solidFill>
                  <a:srgbClr val="000000"/>
                </a:solidFill>
                <a:effectLst/>
                <a:latin typeface="Arial" panose="020B0604020202020204" pitchFamily="34" charset="0"/>
              </a:rPr>
              <a:t> or </a:t>
            </a:r>
            <a:r>
              <a:rPr lang="en-GB" sz="1600" b="1" i="0" dirty="0">
                <a:solidFill>
                  <a:srgbClr val="000000"/>
                </a:solidFill>
                <a:effectLst/>
                <a:latin typeface="Arial" panose="020B0604020202020204" pitchFamily="34" charset="0"/>
              </a:rPr>
              <a:t>feminism</a:t>
            </a:r>
            <a:r>
              <a:rPr lang="en-GB" sz="1600" b="0" i="0" dirty="0">
                <a:solidFill>
                  <a:srgbClr val="000000"/>
                </a:solidFill>
                <a:effectLst/>
                <a:latin typeface="Arial" panose="020B0604020202020204" pitchFamily="34" charset="0"/>
              </a:rPr>
              <a:t>? Explore what they mean to you. Can boys/men be feminists? Watch </a:t>
            </a:r>
            <a:r>
              <a:rPr lang="en-GB" sz="1600" b="0" i="0" u="sng" strike="noStrike" dirty="0">
                <a:solidFill>
                  <a:srgbClr val="0563C1"/>
                </a:solidFill>
                <a:effectLst/>
                <a:latin typeface="Arial" panose="020B0604020202020204" pitchFamily="34" charset="0"/>
                <a:hlinkClick r:id="rId3"/>
              </a:rPr>
              <a:t>this </a:t>
            </a:r>
            <a:r>
              <a:rPr lang="en-GB" sz="1600" b="0" i="0" u="sng" strike="noStrike" dirty="0" err="1">
                <a:solidFill>
                  <a:srgbClr val="0563C1"/>
                </a:solidFill>
                <a:effectLst/>
                <a:latin typeface="Arial" panose="020B0604020202020204" pitchFamily="34" charset="0"/>
                <a:hlinkClick r:id="rId3"/>
              </a:rPr>
              <a:t>TedX</a:t>
            </a:r>
            <a:r>
              <a:rPr lang="en-GB" sz="1600" b="0" i="0" u="sng" strike="noStrike" dirty="0">
                <a:solidFill>
                  <a:srgbClr val="0563C1"/>
                </a:solidFill>
                <a:effectLst/>
                <a:latin typeface="Arial" panose="020B0604020202020204" pitchFamily="34" charset="0"/>
                <a:hlinkClick r:id="rId3"/>
              </a:rPr>
              <a:t> talk</a:t>
            </a:r>
            <a:r>
              <a:rPr lang="en-GB" sz="1600" b="0" i="0" dirty="0">
                <a:solidFill>
                  <a:srgbClr val="000000"/>
                </a:solidFill>
                <a:effectLst/>
                <a:latin typeface="Arial" panose="020B0604020202020204" pitchFamily="34" charset="0"/>
              </a:rPr>
              <a:t> by Liam Butler and discuss your thoughts on teaching feminism in schools. Remember Article 13 is your right to an opinion - so long as it is within the law. </a:t>
            </a:r>
            <a:endParaRPr lang="en-GB" sz="105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7716469" y="4499146"/>
            <a:ext cx="4259388" cy="2031325"/>
          </a:xfrm>
          <a:prstGeom prst="rect">
            <a:avLst/>
          </a:prstGeom>
          <a:noFill/>
        </p:spPr>
        <p:txBody>
          <a:bodyPr wrap="square" lIns="91440" tIns="45720" rIns="91440" bIns="45720" rtlCol="0" anchor="t">
            <a:spAutoFit/>
          </a:bodyPr>
          <a:lstStyle/>
          <a:p>
            <a:pPr algn="ctr"/>
            <a:r>
              <a:rPr lang="en-GB" b="0" i="0" dirty="0">
                <a:solidFill>
                  <a:srgbClr val="000000"/>
                </a:solidFill>
                <a:effectLst/>
                <a:latin typeface="Arial" panose="020B0604020202020204" pitchFamily="34" charset="0"/>
              </a:rPr>
              <a:t>Article 2 is about </a:t>
            </a:r>
            <a:r>
              <a:rPr lang="en-GB" b="1" i="0" dirty="0">
                <a:solidFill>
                  <a:srgbClr val="000000"/>
                </a:solidFill>
                <a:effectLst/>
                <a:latin typeface="Arial" panose="020B0604020202020204" pitchFamily="34" charset="0"/>
              </a:rPr>
              <a:t>non-discrimination</a:t>
            </a:r>
            <a:r>
              <a:rPr lang="en-GB" b="0" i="0" dirty="0">
                <a:solidFill>
                  <a:srgbClr val="000000"/>
                </a:solidFill>
                <a:effectLst/>
                <a:latin typeface="Arial" panose="020B0604020202020204" pitchFamily="34" charset="0"/>
              </a:rPr>
              <a:t>. What does discrimination mean? Think about ways in which your life away from school can be made </a:t>
            </a:r>
            <a:r>
              <a:rPr lang="en-GB" b="0" i="0" dirty="0">
                <a:solidFill>
                  <a:srgbClr val="000000"/>
                </a:solidFill>
                <a:effectLst/>
                <a:highlight>
                  <a:srgbClr val="00ACE9"/>
                </a:highlight>
                <a:latin typeface="Arial" panose="020B0604020202020204" pitchFamily="34" charset="0"/>
              </a:rPr>
              <a:t>fairer, more equitable for everyone</a:t>
            </a:r>
            <a:r>
              <a:rPr lang="en-GB" b="0" i="0" dirty="0">
                <a:solidFill>
                  <a:srgbClr val="000000"/>
                </a:solidFill>
                <a:effectLst/>
                <a:latin typeface="Arial" panose="020B0604020202020204" pitchFamily="34" charset="0"/>
              </a:rPr>
              <a:t>. Discuss this in small groups and present your ideas in a mind map and compare with friends.</a:t>
            </a:r>
            <a:endParaRPr lang="en-GB" sz="1200"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261000" y="1886178"/>
            <a:ext cx="4304763" cy="2031325"/>
          </a:xfrm>
          <a:prstGeom prst="rect">
            <a:avLst/>
          </a:prstGeom>
          <a:noFill/>
        </p:spPr>
        <p:txBody>
          <a:bodyPr wrap="square" lIns="91440" tIns="45720" rIns="91440" bIns="45720" rtlCol="0" anchor="t">
            <a:spAutoFit/>
          </a:bodyPr>
          <a:lstStyle/>
          <a:p>
            <a:pPr algn="ctr" rtl="0" fontAlgn="base"/>
            <a:r>
              <a:rPr lang="en-GB" sz="1800" b="0" i="0" dirty="0">
                <a:solidFill>
                  <a:srgbClr val="000000"/>
                </a:solidFill>
                <a:effectLst/>
                <a:latin typeface="Arial" panose="020B0604020202020204" pitchFamily="34" charset="0"/>
              </a:rPr>
              <a:t>Does your school have a </a:t>
            </a:r>
            <a:r>
              <a:rPr lang="en-GB" sz="1800" b="1" i="0" dirty="0">
                <a:solidFill>
                  <a:srgbClr val="000000"/>
                </a:solidFill>
                <a:effectLst/>
                <a:latin typeface="Arial" panose="020B0604020202020204" pitchFamily="34" charset="0"/>
              </a:rPr>
              <a:t>gender equality policy </a:t>
            </a:r>
            <a:r>
              <a:rPr lang="en-GB" sz="1800" b="0" i="0" dirty="0">
                <a:solidFill>
                  <a:srgbClr val="000000"/>
                </a:solidFill>
                <a:effectLst/>
                <a:latin typeface="Arial" panose="020B0604020202020204" pitchFamily="34" charset="0"/>
              </a:rPr>
              <a:t>(or something similar)? If so, read it and review it. Does it include rights? Is it fair? If not, is gender equality mentioned in any other policies? Talk to teachers and senior staff in your school about this. </a:t>
            </a:r>
            <a:endParaRPr lang="en-GB" b="0" i="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261000" y="4611836"/>
            <a:ext cx="6982281" cy="1815882"/>
          </a:xfrm>
          <a:prstGeom prst="rect">
            <a:avLst/>
          </a:prstGeom>
          <a:noFill/>
        </p:spPr>
        <p:txBody>
          <a:bodyPr wrap="square" lIns="91440" tIns="45720" rIns="91440" bIns="45720" rtlCol="0" anchor="t">
            <a:spAutoFit/>
          </a:bodyPr>
          <a:lstStyle/>
          <a:p>
            <a:pPr algn="ctr"/>
            <a:r>
              <a:rPr lang="en-GB" sz="1600" dirty="0">
                <a:solidFill>
                  <a:schemeClr val="bg1"/>
                </a:solidFill>
                <a:effectLst/>
                <a:latin typeface="Arial"/>
                <a:ea typeface="+mn-lt"/>
                <a:cs typeface="+mn-lt"/>
              </a:rPr>
              <a:t>The </a:t>
            </a:r>
            <a:r>
              <a:rPr lang="en-GB" sz="1600" dirty="0">
                <a:solidFill>
                  <a:schemeClr val="bg1"/>
                </a:solidFill>
                <a:latin typeface="Arial"/>
                <a:ea typeface="+mn-lt"/>
                <a:cs typeface="+mn-lt"/>
              </a:rPr>
              <a:t>news and </a:t>
            </a:r>
            <a:r>
              <a:rPr lang="en-GB" sz="1600" dirty="0">
                <a:solidFill>
                  <a:schemeClr val="bg1"/>
                </a:solidFill>
                <a:effectLst/>
                <a:latin typeface="Arial"/>
                <a:ea typeface="+mn-lt"/>
                <a:cs typeface="+mn-lt"/>
              </a:rPr>
              <a:t>media regularly cover concerns </a:t>
            </a:r>
            <a:r>
              <a:rPr lang="en-GB" sz="1600" dirty="0">
                <a:solidFill>
                  <a:schemeClr val="bg1"/>
                </a:solidFill>
                <a:latin typeface="Arial"/>
                <a:ea typeface="+mn-lt"/>
                <a:cs typeface="+mn-lt"/>
              </a:rPr>
              <a:t>relating </a:t>
            </a:r>
            <a:r>
              <a:rPr lang="en-GB" sz="1600" dirty="0">
                <a:solidFill>
                  <a:schemeClr val="bg1"/>
                </a:solidFill>
                <a:effectLst/>
                <a:latin typeface="Arial"/>
                <a:ea typeface="+mn-lt"/>
                <a:cs typeface="+mn-lt"/>
              </a:rPr>
              <a:t>to the unfair treatment of women. Issues such as equal pay</a:t>
            </a:r>
            <a:r>
              <a:rPr lang="en-GB" sz="1600" dirty="0">
                <a:solidFill>
                  <a:schemeClr val="bg1"/>
                </a:solidFill>
                <a:latin typeface="Arial"/>
                <a:ea typeface="+mn-lt"/>
                <a:cs typeface="+mn-lt"/>
              </a:rPr>
              <a:t>, the Me Too movement,</a:t>
            </a:r>
            <a:r>
              <a:rPr lang="en-GB" sz="1600" dirty="0">
                <a:solidFill>
                  <a:schemeClr val="bg1"/>
                </a:solidFill>
                <a:effectLst/>
                <a:latin typeface="Arial"/>
                <a:ea typeface="+mn-lt"/>
                <a:cs typeface="+mn-lt"/>
              </a:rPr>
              <a:t> abusive behaviours are often in the headlines. </a:t>
            </a:r>
            <a:r>
              <a:rPr lang="en-GB" sz="1600" dirty="0">
                <a:solidFill>
                  <a:schemeClr val="bg1"/>
                </a:solidFill>
                <a:latin typeface="Arial"/>
                <a:ea typeface="+mn-lt"/>
                <a:cs typeface="+mn-lt"/>
              </a:rPr>
              <a:t>Research </a:t>
            </a:r>
            <a:r>
              <a:rPr lang="en-GB" sz="1600" dirty="0">
                <a:solidFill>
                  <a:schemeClr val="bg1"/>
                </a:solidFill>
                <a:effectLst/>
                <a:latin typeface="Arial"/>
                <a:ea typeface="+mn-lt"/>
                <a:cs typeface="+mn-lt"/>
              </a:rPr>
              <a:t>some of </a:t>
            </a:r>
            <a:r>
              <a:rPr lang="en-GB" sz="1600" dirty="0">
                <a:solidFill>
                  <a:schemeClr val="bg1"/>
                </a:solidFill>
                <a:latin typeface="Arial"/>
                <a:ea typeface="+mn-lt"/>
                <a:cs typeface="+mn-lt"/>
              </a:rPr>
              <a:t>this coverage and discuss </a:t>
            </a:r>
            <a:r>
              <a:rPr lang="en-GB" sz="1600" dirty="0">
                <a:solidFill>
                  <a:schemeClr val="bg1"/>
                </a:solidFill>
                <a:effectLst/>
                <a:latin typeface="Arial"/>
                <a:ea typeface="+mn-lt"/>
                <a:cs typeface="+mn-lt"/>
              </a:rPr>
              <a:t>the actions you could take to improve life for girls and women locally and globally. Discuss in small groups or with partners</a:t>
            </a:r>
            <a:r>
              <a:rPr lang="en-GB" sz="1600" dirty="0">
                <a:solidFill>
                  <a:schemeClr val="bg1"/>
                </a:solidFill>
                <a:latin typeface="Arial"/>
                <a:ea typeface="+mn-lt"/>
                <a:cs typeface="+mn-lt"/>
              </a:rPr>
              <a:t>. </a:t>
            </a:r>
            <a:r>
              <a:rPr lang="en-GB" sz="1600" dirty="0">
                <a:solidFill>
                  <a:srgbClr val="FFFF00"/>
                </a:solidFill>
                <a:latin typeface="Arial"/>
                <a:ea typeface="+mn-lt"/>
                <a:cs typeface="+mn-lt"/>
              </a:rPr>
              <a:t>Before initiating this activity please be mindful of the age of students and the potential impact of exploring these issues</a:t>
            </a:r>
            <a:r>
              <a:rPr lang="en-GB" sz="1600" dirty="0">
                <a:solidFill>
                  <a:srgbClr val="FFFF00"/>
                </a:solidFill>
                <a:effectLst/>
                <a:latin typeface="Arial"/>
                <a:ea typeface="+mn-lt"/>
                <a:cs typeface="+mn-lt"/>
              </a:rPr>
              <a:t>.</a:t>
            </a:r>
            <a:r>
              <a:rPr lang="en-GB" sz="1600" dirty="0">
                <a:solidFill>
                  <a:srgbClr val="FFFF00"/>
                </a:solidFill>
                <a:latin typeface="Arial"/>
                <a:ea typeface="+mn-lt"/>
                <a:cs typeface="+mn-lt"/>
              </a:rPr>
              <a:t> </a:t>
            </a:r>
            <a:endParaRPr lang="en-US">
              <a:solidFill>
                <a:srgbClr val="FFFF00"/>
              </a:solidFill>
              <a:latin typeface="Arial"/>
              <a:ea typeface="+mn-lt"/>
              <a:cs typeface="+mn-lt"/>
            </a:endParaRPr>
          </a:p>
        </p:txBody>
      </p:sp>
      <p:pic>
        <p:nvPicPr>
          <p:cNvPr id="6" name="Online Media 5" title="Why we need to teach children about feminism  | Liam Butler | TEDxCoventGardenWomen">
            <a:hlinkClick r:id="" action="ppaction://media"/>
            <a:extLst>
              <a:ext uri="{FF2B5EF4-FFF2-40B4-BE49-F238E27FC236}">
                <a16:creationId xmlns:a16="http://schemas.microsoft.com/office/drawing/2014/main" id="{E12425A5-6ED6-4D1C-B7B7-93B61F8E544B}"/>
              </a:ext>
            </a:extLst>
          </p:cNvPr>
          <p:cNvPicPr>
            <a:picLocks noRot="1" noChangeAspect="1"/>
          </p:cNvPicPr>
          <p:nvPr>
            <a:videoFile r:link="rId1"/>
          </p:nvPr>
        </p:nvPicPr>
        <p:blipFill>
          <a:blip r:embed="rId4"/>
          <a:stretch>
            <a:fillRect/>
          </a:stretch>
        </p:blipFill>
        <p:spPr>
          <a:xfrm>
            <a:off x="5086237" y="2184290"/>
            <a:ext cx="2540000" cy="14351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525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6904234" y="1570968"/>
            <a:ext cx="5040943" cy="3447098"/>
          </a:xfrm>
          <a:prstGeom prst="rect">
            <a:avLst/>
          </a:prstGeom>
          <a:noFill/>
        </p:spPr>
        <p:txBody>
          <a:bodyPr wrap="square" lIns="91440" tIns="45720" rIns="91440" bIns="45720" rtlCol="0" anchor="t">
            <a:spAutoFit/>
          </a:bodyPr>
          <a:lstStyle/>
          <a:p>
            <a:pPr algn="r" rtl="0" fontAlgn="base"/>
            <a:r>
              <a:rPr lang="en-GB" sz="1400" b="0" i="0" dirty="0">
                <a:solidFill>
                  <a:schemeClr val="bg1"/>
                </a:solidFill>
                <a:effectLst/>
                <a:latin typeface="Arial" panose="020B0604020202020204" pitchFamily="34" charset="0"/>
                <a:cs typeface="Arial" panose="020B0604020202020204" pitchFamily="34" charset="0"/>
              </a:rPr>
              <a:t>Find somewhere quiet and allow yourself a few minutes to think about the below.</a:t>
            </a:r>
            <a:br>
              <a:rPr lang="en-GB" sz="1400" b="0" i="0" dirty="0">
                <a:solidFill>
                  <a:schemeClr val="bg1"/>
                </a:solidFill>
                <a:effectLst/>
                <a:latin typeface="Arial" panose="020B0604020202020204" pitchFamily="34" charset="0"/>
                <a:cs typeface="Arial" panose="020B0604020202020204" pitchFamily="34" charset="0"/>
              </a:rPr>
            </a:br>
            <a:endParaRPr lang="en-GB" sz="1400" b="0" i="0" dirty="0">
              <a:solidFill>
                <a:schemeClr val="bg1"/>
              </a:solidFill>
              <a:effectLst/>
              <a:latin typeface="Arial" panose="020B0604020202020204" pitchFamily="34" charset="0"/>
              <a:cs typeface="Arial" panose="020B0604020202020204" pitchFamily="34" charset="0"/>
            </a:endParaRPr>
          </a:p>
          <a:p>
            <a:pPr algn="r" rtl="0" fontAlgn="base"/>
            <a:r>
              <a:rPr lang="en-GB" sz="1400" b="0" i="0" dirty="0">
                <a:solidFill>
                  <a:schemeClr val="bg1"/>
                </a:solidFill>
                <a:effectLst/>
                <a:latin typeface="Arial" panose="020B0604020202020204" pitchFamily="34" charset="0"/>
                <a:cs typeface="Arial" panose="020B0604020202020204" pitchFamily="34" charset="0"/>
              </a:rPr>
              <a:t> </a:t>
            </a:r>
          </a:p>
          <a:p>
            <a:pPr algn="r" rtl="0" fontAlgn="base"/>
            <a:r>
              <a:rPr lang="en-GB" b="0" i="0" dirty="0">
                <a:solidFill>
                  <a:schemeClr val="bg1"/>
                </a:solidFill>
                <a:effectLst/>
                <a:latin typeface="Arial" panose="020B0604020202020204" pitchFamily="34" charset="0"/>
                <a:cs typeface="Arial" panose="020B0604020202020204" pitchFamily="34" charset="0"/>
              </a:rPr>
              <a:t>Think about how you personally can make sure you </a:t>
            </a:r>
            <a:r>
              <a:rPr lang="en-GB" b="1" i="0" dirty="0">
                <a:solidFill>
                  <a:srgbClr val="FFFF00"/>
                </a:solidFill>
                <a:effectLst/>
                <a:latin typeface="Arial" panose="020B0604020202020204" pitchFamily="34" charset="0"/>
                <a:cs typeface="Arial" panose="020B0604020202020204" pitchFamily="34" charset="0"/>
              </a:rPr>
              <a:t>don’t discriminate against girls </a:t>
            </a:r>
            <a:r>
              <a:rPr lang="en-GB" b="0" i="0" dirty="0">
                <a:solidFill>
                  <a:schemeClr val="bg1"/>
                </a:solidFill>
                <a:effectLst/>
                <a:latin typeface="Arial" panose="020B0604020202020204" pitchFamily="34" charset="0"/>
                <a:cs typeface="Arial" panose="020B0604020202020204" pitchFamily="34" charset="0"/>
              </a:rPr>
              <a:t>– this applies to all genders. </a:t>
            </a:r>
          </a:p>
          <a:p>
            <a:pPr algn="r" rtl="0" fontAlgn="base"/>
            <a:r>
              <a:rPr lang="en-GB" b="0" i="0" dirty="0">
                <a:solidFill>
                  <a:schemeClr val="bg1"/>
                </a:solidFill>
                <a:effectLst/>
                <a:latin typeface="Arial" panose="020B0604020202020204" pitchFamily="34" charset="0"/>
                <a:cs typeface="Arial" panose="020B0604020202020204" pitchFamily="34" charset="0"/>
              </a:rPr>
              <a:t> </a:t>
            </a:r>
          </a:p>
          <a:p>
            <a:pPr marL="285750" indent="-285750" algn="r" rtl="0" fontAlgn="base">
              <a:buFont typeface="Arial" panose="020B0604020202020204" pitchFamily="34" charset="0"/>
              <a:buChar char="•"/>
            </a:pPr>
            <a:r>
              <a:rPr lang="en-GB" b="0" i="0" dirty="0">
                <a:solidFill>
                  <a:schemeClr val="bg1"/>
                </a:solidFill>
                <a:effectLst/>
                <a:latin typeface="Arial" panose="020B0604020202020204" pitchFamily="34" charset="0"/>
                <a:cs typeface="Arial" panose="020B0604020202020204" pitchFamily="34" charset="0"/>
              </a:rPr>
              <a:t>Are you confident to </a:t>
            </a:r>
            <a:r>
              <a:rPr lang="en-GB" b="1" i="0" dirty="0">
                <a:solidFill>
                  <a:srgbClr val="FFFF00"/>
                </a:solidFill>
                <a:effectLst/>
                <a:latin typeface="Arial" panose="020B0604020202020204" pitchFamily="34" charset="0"/>
                <a:cs typeface="Arial" panose="020B0604020202020204" pitchFamily="34" charset="0"/>
              </a:rPr>
              <a:t>call out stereotypes </a:t>
            </a:r>
            <a:r>
              <a:rPr lang="en-GB" b="0" i="0" dirty="0">
                <a:solidFill>
                  <a:schemeClr val="bg1"/>
                </a:solidFill>
                <a:effectLst/>
                <a:latin typeface="Arial" panose="020B0604020202020204" pitchFamily="34" charset="0"/>
                <a:cs typeface="Arial" panose="020B0604020202020204" pitchFamily="34" charset="0"/>
              </a:rPr>
              <a:t>or discrimination around gender?</a:t>
            </a:r>
          </a:p>
          <a:p>
            <a:pPr algn="r" rtl="0" fontAlgn="base"/>
            <a:r>
              <a:rPr lang="en-GB" b="0" i="0" dirty="0">
                <a:solidFill>
                  <a:schemeClr val="bg1"/>
                </a:solidFill>
                <a:effectLst/>
                <a:latin typeface="Arial" panose="020B0604020202020204" pitchFamily="34" charset="0"/>
                <a:cs typeface="Arial" panose="020B0604020202020204" pitchFamily="34" charset="0"/>
              </a:rPr>
              <a:t> </a:t>
            </a:r>
            <a:endParaRPr lang="en-GB" dirty="0">
              <a:solidFill>
                <a:schemeClr val="bg1"/>
              </a:solidFill>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b="0" i="0" dirty="0">
                <a:solidFill>
                  <a:schemeClr val="bg1"/>
                </a:solidFill>
                <a:effectLst/>
                <a:latin typeface="Arial" panose="020B0604020202020204" pitchFamily="34" charset="0"/>
                <a:cs typeface="Arial" panose="020B0604020202020204" pitchFamily="34" charset="0"/>
              </a:rPr>
              <a:t>What small </a:t>
            </a:r>
            <a:r>
              <a:rPr lang="en-GB" b="1" i="0" dirty="0">
                <a:solidFill>
                  <a:srgbClr val="FFFF00"/>
                </a:solidFill>
                <a:effectLst/>
                <a:latin typeface="Arial" panose="020B0604020202020204" pitchFamily="34" charset="0"/>
                <a:cs typeface="Arial" panose="020B0604020202020204" pitchFamily="34" charset="0"/>
              </a:rPr>
              <a:t>step could you take</a:t>
            </a:r>
            <a:r>
              <a:rPr lang="en-GB" b="0" i="0" dirty="0">
                <a:solidFill>
                  <a:schemeClr val="bg1"/>
                </a:solidFill>
                <a:effectLst/>
                <a:latin typeface="Arial" panose="020B0604020202020204" pitchFamily="34" charset="0"/>
                <a:cs typeface="Arial" panose="020B0604020202020204" pitchFamily="34" charset="0"/>
              </a:rPr>
              <a:t> towards this?</a:t>
            </a:r>
            <a:r>
              <a:rPr lang="en-GB" sz="1800" b="0" i="0" dirty="0">
                <a:solidFill>
                  <a:schemeClr val="bg1"/>
                </a:solidFill>
                <a:effectLst/>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B76222DC-A756-4484-97B2-38557F8F6EE2}"/>
              </a:ext>
            </a:extLst>
          </p:cNvPr>
          <p:cNvSpPr txBox="1"/>
          <p:nvPr/>
        </p:nvSpPr>
        <p:spPr>
          <a:xfrm>
            <a:off x="165252" y="5426382"/>
            <a:ext cx="3245767" cy="261610"/>
          </a:xfrm>
          <a:prstGeom prst="rect">
            <a:avLst/>
          </a:prstGeom>
          <a:noFill/>
        </p:spPr>
        <p:txBody>
          <a:bodyPr wrap="square" rtlCol="0">
            <a:spAutoFit/>
          </a:bodyPr>
          <a:lstStyle/>
          <a:p>
            <a:pPr algn="l"/>
            <a:r>
              <a:rPr lang="en-GB" sz="1100" dirty="0">
                <a:latin typeface="Arial" panose="020B0604020202020204" pitchFamily="34" charset="0"/>
                <a:cs typeface="Arial" panose="020B0604020202020204" pitchFamily="34" charset="0"/>
              </a:rPr>
              <a:t>UNICEF/UN0585537</a:t>
            </a:r>
          </a:p>
        </p:txBody>
      </p:sp>
      <p:pic>
        <p:nvPicPr>
          <p:cNvPr id="7" name="Picture 6" descr="A group of people lying on the ground and smiling&#10;&#10;Description automatically generated with medium confidence">
            <a:extLst>
              <a:ext uri="{FF2B5EF4-FFF2-40B4-BE49-F238E27FC236}">
                <a16:creationId xmlns:a16="http://schemas.microsoft.com/office/drawing/2014/main" id="{42333582-9C0D-4954-A12F-1B4554BED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52" y="1703376"/>
            <a:ext cx="5398266" cy="3598844"/>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a:extLst>
              <a:ext uri="{28A0092B-C50C-407E-A947-70E740481C1C}">
                <a14:useLocalDpi xmlns:a14="http://schemas.microsoft.com/office/drawing/2010/main" val="0"/>
              </a:ext>
            </a:extLst>
          </a:blip>
          <a:srcRect l="20163" t="22610" r="17133" b="24126"/>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5" y="864312"/>
            <a:ext cx="4831978" cy="584775"/>
          </a:xfrm>
          <a:prstGeom prst="rect">
            <a:avLst/>
          </a:prstGeom>
          <a:noFill/>
        </p:spPr>
        <p:txBody>
          <a:bodyPr wrap="square" lIns="91440" tIns="45720" rIns="91440" bIns="45720" rtlCol="0" anchor="t">
            <a:spAutoFit/>
          </a:bodyPr>
          <a:lstStyle/>
          <a:p>
            <a:r>
              <a:rPr lang="en-GB" sz="1600" b="1" dirty="0">
                <a:latin typeface="Arial"/>
                <a:cs typeface="Arial"/>
              </a:rPr>
              <a:t>Slide 3 – Introducing International Women’s Day</a:t>
            </a:r>
            <a:endParaRPr lang="en-GB"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394100" y="2419626"/>
            <a:ext cx="4444253" cy="584775"/>
          </a:xfrm>
          <a:prstGeom prst="rect">
            <a:avLst/>
          </a:prstGeom>
          <a:noFill/>
        </p:spPr>
        <p:txBody>
          <a:bodyPr wrap="square" lIns="91440" tIns="45720" rIns="91440" bIns="45720" rtlCol="0" anchor="t">
            <a:spAutoFit/>
          </a:bodyPr>
          <a:lstStyle/>
          <a:p>
            <a:pPr algn="r"/>
            <a:r>
              <a:rPr lang="en-GB" sz="1600" b="1" dirty="0">
                <a:latin typeface="Arial"/>
                <a:cs typeface="Arial"/>
              </a:rPr>
              <a:t>Slide 5 – Exploring International Women’s Day</a:t>
            </a:r>
            <a:endParaRPr lang="en-GB"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9BE5C6-AC33-4296-A888-C2334E4D4807}"/>
              </a:ext>
            </a:extLst>
          </p:cNvPr>
          <p:cNvSpPr txBox="1"/>
          <p:nvPr/>
        </p:nvSpPr>
        <p:spPr>
          <a:xfrm>
            <a:off x="7705618" y="3316724"/>
            <a:ext cx="4132734" cy="584775"/>
          </a:xfrm>
          <a:prstGeom prst="rect">
            <a:avLst/>
          </a:prstGeom>
          <a:noFill/>
        </p:spPr>
        <p:txBody>
          <a:bodyPr wrap="square" lIns="91440" tIns="45720" rIns="91440" bIns="45720" rtlCol="0" anchor="t">
            <a:spAutoFit/>
          </a:bodyPr>
          <a:lstStyle/>
          <a:p>
            <a:pPr algn="r"/>
            <a:r>
              <a:rPr lang="en-GB" sz="1600" b="1" dirty="0">
                <a:latin typeface="Arial"/>
                <a:cs typeface="Arial"/>
              </a:rPr>
              <a:t>Slide 6 – Exploring International Women’s Day answers</a:t>
            </a:r>
            <a:endParaRPr lang="en-GB"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121186" y="373284"/>
            <a:ext cx="109227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INTRODUCING INTERNATIONAL WOMEN’S DAY</a:t>
            </a:r>
            <a:endParaRPr lang="en-GB" sz="3200" dirty="0">
              <a:solidFill>
                <a:schemeClr val="bg1"/>
              </a:solidFill>
              <a:latin typeface="Univers Next Pro Condensed" panose="020B0906030202020203" pitchFamily="34" charset="0"/>
            </a:endParaRPr>
          </a:p>
        </p:txBody>
      </p:sp>
      <p:sp>
        <p:nvSpPr>
          <p:cNvPr id="4" name="TextBox 3">
            <a:extLst>
              <a:ext uri="{FF2B5EF4-FFF2-40B4-BE49-F238E27FC236}">
                <a16:creationId xmlns:a16="http://schemas.microsoft.com/office/drawing/2014/main" id="{912E3953-F276-4DEC-93F8-DD02F352CBC3}"/>
              </a:ext>
            </a:extLst>
          </p:cNvPr>
          <p:cNvSpPr txBox="1"/>
          <p:nvPr/>
        </p:nvSpPr>
        <p:spPr>
          <a:xfrm>
            <a:off x="462337" y="1418409"/>
            <a:ext cx="6676593" cy="584775"/>
          </a:xfrm>
          <a:prstGeom prst="rect">
            <a:avLst/>
          </a:prstGeom>
          <a:noFill/>
        </p:spPr>
        <p:txBody>
          <a:bodyPr wrap="square" lIns="91440" tIns="45720" rIns="91440" bIns="45720" rtlCol="0" anchor="t">
            <a:spAutoFit/>
          </a:bodyPr>
          <a:lstStyle/>
          <a:p>
            <a:r>
              <a:rPr lang="en-GB" sz="1600" dirty="0">
                <a:solidFill>
                  <a:srgbClr val="262626"/>
                </a:solidFill>
                <a:latin typeface="Arial" panose="020B0604020202020204" pitchFamily="34" charset="0"/>
                <a:cs typeface="Arial" panose="020B0604020202020204" pitchFamily="34" charset="0"/>
              </a:rPr>
              <a:t>Jenny Price</a:t>
            </a:r>
            <a:r>
              <a:rPr lang="en-GB" sz="1600" dirty="0">
                <a:latin typeface="Arial" panose="020B0604020202020204" pitchFamily="34" charset="0"/>
                <a:cs typeface="Arial" panose="020B0604020202020204" pitchFamily="34" charset="0"/>
              </a:rPr>
              <a:t>, RRSA Professional Adviser, introduces International Women’s Day</a:t>
            </a:r>
            <a:endParaRPr lang="en-US" sz="1600"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lIns="91440" tIns="45720" rIns="91440" bIns="45720" rtlCol="0" anchor="t">
            <a:spAutoFit/>
          </a:bodyPr>
          <a:lstStyle/>
          <a:p>
            <a:pPr algn="l"/>
            <a:r>
              <a:rPr lang="en-GB" sz="1400" dirty="0">
                <a:latin typeface="Arial"/>
                <a:cs typeface="Arial"/>
              </a:rPr>
              <a:t>Click </a:t>
            </a:r>
            <a:r>
              <a:rPr lang="en-GB" sz="1400" dirty="0">
                <a:latin typeface="Arial"/>
                <a:cs typeface="Arial"/>
                <a:hlinkClick r:id="rId6"/>
              </a:rPr>
              <a:t>here</a:t>
            </a:r>
            <a:r>
              <a:rPr lang="en-GB" sz="1400" dirty="0">
                <a:latin typeface="Arial"/>
                <a:cs typeface="Arial"/>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138930" y="1418409"/>
            <a:ext cx="5053070" cy="3416320"/>
          </a:xfrm>
          <a:prstGeom prst="rect">
            <a:avLst/>
          </a:prstGeom>
          <a:noFill/>
        </p:spPr>
        <p:txBody>
          <a:bodyPr wrap="square" lIns="91440" tIns="45720" rIns="91440" bIns="45720" rtlCol="0" anchor="t">
            <a:spAutoFit/>
          </a:bodyPr>
          <a:lstStyle/>
          <a:p>
            <a:pPr algn="r" rtl="0" fontAlgn="base"/>
            <a:r>
              <a:rPr lang="en-GB" b="1" i="0" dirty="0">
                <a:solidFill>
                  <a:srgbClr val="FFFF00"/>
                </a:solidFill>
                <a:effectLst/>
                <a:latin typeface="Arial" panose="020B0604020202020204" pitchFamily="34" charset="0"/>
                <a:cs typeface="Arial" panose="020B0604020202020204" pitchFamily="34" charset="0"/>
              </a:rPr>
              <a:t>International Women’s Day</a:t>
            </a:r>
          </a:p>
          <a:p>
            <a:pPr algn="r" rtl="0" fontAlgn="base"/>
            <a:endParaRPr lang="en-GB" dirty="0">
              <a:solidFill>
                <a:schemeClr val="bg1"/>
              </a:solidFill>
              <a:latin typeface="Arial" panose="020B0604020202020204" pitchFamily="34" charset="0"/>
              <a:cs typeface="Arial" panose="020B0604020202020204" pitchFamily="34" charset="0"/>
            </a:endParaRPr>
          </a:p>
          <a:p>
            <a:pPr algn="r" rtl="0" fontAlgn="base"/>
            <a:r>
              <a:rPr lang="en-GB" b="0" i="0" dirty="0">
                <a:solidFill>
                  <a:schemeClr val="bg1"/>
                </a:solidFill>
                <a:effectLst/>
                <a:latin typeface="Arial" panose="020B0604020202020204" pitchFamily="34" charset="0"/>
                <a:cs typeface="Arial" panose="020B0604020202020204" pitchFamily="34" charset="0"/>
              </a:rPr>
              <a:t>International Women's Day takes place every year on the 8</a:t>
            </a:r>
            <a:r>
              <a:rPr lang="en-GB" b="0" i="0" baseline="30000" dirty="0">
                <a:solidFill>
                  <a:schemeClr val="bg1"/>
                </a:solidFill>
                <a:effectLst/>
                <a:latin typeface="Arial" panose="020B0604020202020204" pitchFamily="34" charset="0"/>
                <a:cs typeface="Arial" panose="020B0604020202020204" pitchFamily="34" charset="0"/>
              </a:rPr>
              <a:t>th</a:t>
            </a:r>
            <a:r>
              <a:rPr lang="en-GB" b="0" i="0" dirty="0">
                <a:solidFill>
                  <a:schemeClr val="bg1"/>
                </a:solidFill>
                <a:effectLst/>
                <a:latin typeface="Arial" panose="020B0604020202020204" pitchFamily="34" charset="0"/>
                <a:cs typeface="Arial" panose="020B0604020202020204" pitchFamily="34" charset="0"/>
              </a:rPr>
              <a:t> March to celebrate the social, economic, cultural, and political achievements of women. It is also a day which asks for people to act to speed up gender equality. </a:t>
            </a:r>
          </a:p>
          <a:p>
            <a:pPr algn="r" rtl="0" fontAlgn="base"/>
            <a:endParaRPr lang="en-GB" b="0" i="0" dirty="0">
              <a:solidFill>
                <a:schemeClr val="bg1"/>
              </a:solidFill>
              <a:effectLst/>
              <a:latin typeface="Arial" panose="020B0604020202020204" pitchFamily="34" charset="0"/>
              <a:cs typeface="Arial" panose="020B0604020202020204" pitchFamily="34" charset="0"/>
            </a:endParaRPr>
          </a:p>
          <a:p>
            <a:pPr algn="r" rtl="0" fontAlgn="base"/>
            <a:r>
              <a:rPr lang="en-GB" b="0" i="0" dirty="0">
                <a:solidFill>
                  <a:schemeClr val="bg1"/>
                </a:solidFill>
                <a:effectLst/>
                <a:latin typeface="Arial" panose="020B0604020202020204" pitchFamily="34" charset="0"/>
                <a:cs typeface="Arial" panose="020B0604020202020204" pitchFamily="34" charset="0"/>
              </a:rPr>
              <a:t>This year the focus is on imagining a gender equal world where difference is valued and celebrated. The focus of the day this year asks us all to </a:t>
            </a:r>
            <a:r>
              <a:rPr lang="en-GB" b="1" i="0" u="sng" strike="noStrike" dirty="0">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#BreakTheBias</a:t>
            </a:r>
            <a:r>
              <a:rPr lang="en-GB" b="0" i="0" dirty="0">
                <a:solidFill>
                  <a:schemeClr val="bg1"/>
                </a:solidFill>
                <a:effectLst/>
                <a:latin typeface="Arial" panose="020B0604020202020204" pitchFamily="34" charset="0"/>
                <a:cs typeface="Arial" panose="020B0604020202020204" pitchFamily="34" charset="0"/>
              </a:rPr>
              <a:t>.</a:t>
            </a:r>
          </a:p>
        </p:txBody>
      </p:sp>
      <p:pic>
        <p:nvPicPr>
          <p:cNvPr id="5" name="IWD video">
            <a:hlinkClick r:id="" action="ppaction://media"/>
            <a:extLst>
              <a:ext uri="{FF2B5EF4-FFF2-40B4-BE49-F238E27FC236}">
                <a16:creationId xmlns:a16="http://schemas.microsoft.com/office/drawing/2014/main" id="{3DCDAFC9-E894-4FC0-AC6D-63F1D84D3C2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98289" y="2323640"/>
            <a:ext cx="4823732" cy="2713349"/>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068621" y="1244798"/>
            <a:ext cx="5011703" cy="3970318"/>
          </a:xfrm>
          <a:prstGeom prst="rect">
            <a:avLst/>
          </a:prstGeom>
          <a:noFill/>
        </p:spPr>
        <p:txBody>
          <a:bodyPr wrap="square" lIns="91440" tIns="45720" rIns="91440" bIns="45720" rtlCol="0" anchor="t">
            <a:spAutoFit/>
          </a:bodyPr>
          <a:lstStyle/>
          <a:p>
            <a:pPr algn="r" rtl="0" fontAlgn="base"/>
            <a:r>
              <a:rPr lang="en-GB" sz="1400" b="0" dirty="0">
                <a:solidFill>
                  <a:schemeClr val="bg1"/>
                </a:solidFill>
                <a:effectLst/>
                <a:latin typeface="Arial" panose="020B0604020202020204" pitchFamily="34" charset="0"/>
                <a:cs typeface="Arial" panose="020B0604020202020204" pitchFamily="34" charset="0"/>
              </a:rPr>
              <a:t>This week’s activities link to the following articles: </a:t>
            </a:r>
          </a:p>
          <a:p>
            <a:pPr algn="r" rtl="0" fontAlgn="base"/>
            <a:endParaRPr lang="en-GB" sz="1400" b="0" dirty="0">
              <a:solidFill>
                <a:schemeClr val="bg1"/>
              </a:solidFill>
              <a:effectLst/>
              <a:latin typeface="Arial" panose="020B0604020202020204" pitchFamily="34" charset="0"/>
              <a:cs typeface="Arial" panose="020B0604020202020204" pitchFamily="34" charset="0"/>
            </a:endParaRPr>
          </a:p>
          <a:p>
            <a:pPr algn="r" rtl="0" fontAlgn="base"/>
            <a:r>
              <a:rPr lang="en-GB" sz="1400" b="0" i="0" dirty="0">
                <a:solidFill>
                  <a:srgbClr val="FFFF00"/>
                </a:solidFill>
                <a:effectLst/>
                <a:latin typeface="Arial" panose="020B0604020202020204" pitchFamily="34" charset="0"/>
                <a:cs typeface="Arial" panose="020B0604020202020204" pitchFamily="34" charset="0"/>
              </a:rPr>
              <a:t>Article 2 (non-discrimination): </a:t>
            </a:r>
            <a:r>
              <a:rPr lang="en-GB" sz="1400" b="0" i="0" dirty="0">
                <a:solidFill>
                  <a:schemeClr val="bg1"/>
                </a:solidFill>
                <a:effectLst/>
                <a:latin typeface="Arial" panose="020B0604020202020204" pitchFamily="34" charset="0"/>
                <a:cs typeface="Arial" panose="020B0604020202020204" pitchFamily="34" charset="0"/>
              </a:rPr>
              <a:t>The Convention applies to every child without discrimination, whatever their ethnicity, gender, religion, language, abilities or any other status, whatever they think or say, whatever their family background. </a:t>
            </a:r>
          </a:p>
          <a:p>
            <a:pPr algn="r" rtl="0" fontAlgn="base"/>
            <a:r>
              <a:rPr lang="en-GB" sz="1400" b="0" i="0" dirty="0">
                <a:solidFill>
                  <a:schemeClr val="bg1"/>
                </a:solidFill>
                <a:effectLst/>
                <a:latin typeface="Arial" panose="020B0604020202020204" pitchFamily="34" charset="0"/>
                <a:cs typeface="Arial" panose="020B0604020202020204" pitchFamily="34" charset="0"/>
              </a:rPr>
              <a:t> </a:t>
            </a:r>
          </a:p>
          <a:p>
            <a:pPr algn="r" rtl="0" fontAlgn="base"/>
            <a:r>
              <a:rPr lang="en-GB" sz="1400" b="0" i="0" dirty="0">
                <a:solidFill>
                  <a:srgbClr val="FFFF00"/>
                </a:solidFill>
                <a:effectLst/>
                <a:latin typeface="Arial" panose="020B0604020202020204" pitchFamily="34" charset="0"/>
                <a:cs typeface="Arial" panose="020B0604020202020204" pitchFamily="34" charset="0"/>
              </a:rPr>
              <a:t>Article 12 (respect for the views of the child):</a:t>
            </a:r>
            <a:r>
              <a:rPr lang="en-GB" sz="1400" b="0" i="0" dirty="0">
                <a:solidFill>
                  <a:schemeClr val="bg1"/>
                </a:solidFill>
                <a:effectLst/>
                <a:latin typeface="Arial" panose="020B0604020202020204" pitchFamily="34" charset="0"/>
                <a:cs typeface="Arial" panose="020B0604020202020204" pitchFamily="34" charset="0"/>
              </a:rPr>
              <a:t> Every child has the right to express their views, feelings and wishes in all matters affecting them, and to have their views considered and taken seriously. This right applies at all times, for example during immigration proceedings, housing decisions or the child’s day-to-day home life. </a:t>
            </a:r>
          </a:p>
          <a:p>
            <a:pPr algn="r" rtl="0" fontAlgn="base"/>
            <a:r>
              <a:rPr lang="en-GB" sz="1400" b="0" i="0" dirty="0">
                <a:solidFill>
                  <a:schemeClr val="bg1"/>
                </a:solidFill>
                <a:effectLst/>
                <a:latin typeface="Arial" panose="020B0604020202020204" pitchFamily="34" charset="0"/>
                <a:cs typeface="Arial" panose="020B0604020202020204" pitchFamily="34" charset="0"/>
              </a:rPr>
              <a:t> </a:t>
            </a:r>
          </a:p>
          <a:p>
            <a:pPr algn="r" rtl="0" fontAlgn="base"/>
            <a:r>
              <a:rPr lang="en-GB" sz="1400" b="0" i="0" dirty="0">
                <a:solidFill>
                  <a:srgbClr val="FFFF00"/>
                </a:solidFill>
                <a:effectLst/>
                <a:latin typeface="Arial" panose="020B0604020202020204" pitchFamily="34" charset="0"/>
                <a:cs typeface="Arial" panose="020B0604020202020204" pitchFamily="34" charset="0"/>
              </a:rPr>
              <a:t>Article 13 (freedom of expression): </a:t>
            </a:r>
            <a:r>
              <a:rPr lang="en-GB" sz="1400" b="0" i="0" dirty="0">
                <a:solidFill>
                  <a:schemeClr val="bg1"/>
                </a:solidFill>
                <a:effectLst/>
                <a:latin typeface="Arial" panose="020B0604020202020204" pitchFamily="34" charset="0"/>
                <a:cs typeface="Arial" panose="020B0604020202020204" pitchFamily="34" charset="0"/>
              </a:rPr>
              <a:t>Every child must be free to express their thoughts and opinions and to access all kinds of information, as long as it is within the law. </a:t>
            </a:r>
          </a:p>
        </p:txBody>
      </p:sp>
      <p:pic>
        <p:nvPicPr>
          <p:cNvPr id="7" name="Graphic 6">
            <a:extLst>
              <a:ext uri="{FF2B5EF4-FFF2-40B4-BE49-F238E27FC236}">
                <a16:creationId xmlns:a16="http://schemas.microsoft.com/office/drawing/2014/main" id="{E232B687-DB7D-48FD-AD30-8AB2F43031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0287" y="1324556"/>
            <a:ext cx="1984958" cy="2646610"/>
          </a:xfrm>
          <a:prstGeom prst="rect">
            <a:avLst/>
          </a:prstGeom>
        </p:spPr>
      </p:pic>
      <p:pic>
        <p:nvPicPr>
          <p:cNvPr id="8" name="Graphic 7">
            <a:extLst>
              <a:ext uri="{FF2B5EF4-FFF2-40B4-BE49-F238E27FC236}">
                <a16:creationId xmlns:a16="http://schemas.microsoft.com/office/drawing/2014/main" id="{DEF37538-DC31-46ED-94F6-6FED875E1F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7147" y="1324558"/>
            <a:ext cx="1984956" cy="2646608"/>
          </a:xfrm>
          <a:prstGeom prst="rect">
            <a:avLst/>
          </a:prstGeom>
        </p:spPr>
      </p:pic>
      <p:pic>
        <p:nvPicPr>
          <p:cNvPr id="11" name="Graphic 10">
            <a:extLst>
              <a:ext uri="{FF2B5EF4-FFF2-40B4-BE49-F238E27FC236}">
                <a16:creationId xmlns:a16="http://schemas.microsoft.com/office/drawing/2014/main" id="{9C918676-2116-4270-8FBD-C0B3CC0CF0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5384" y="4071030"/>
            <a:ext cx="1984958" cy="2646610"/>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454381"/>
            <a:ext cx="112321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EXPLORING INTERNATIONAL WOMEN’S DAY</a:t>
            </a:r>
            <a:endParaRPr lang="en-GB" sz="3200" b="1" dirty="0">
              <a:solidFill>
                <a:schemeClr val="bg1"/>
              </a:solidFill>
              <a:latin typeface="Calibri"/>
              <a:cs typeface="Calibri"/>
            </a:endParaRPr>
          </a:p>
        </p:txBody>
      </p:sp>
      <p:sp>
        <p:nvSpPr>
          <p:cNvPr id="5" name="TextBox 4">
            <a:extLst>
              <a:ext uri="{FF2B5EF4-FFF2-40B4-BE49-F238E27FC236}">
                <a16:creationId xmlns:a16="http://schemas.microsoft.com/office/drawing/2014/main" id="{13227B2E-B5C9-407F-BBFD-D529411BB157}"/>
              </a:ext>
            </a:extLst>
          </p:cNvPr>
          <p:cNvSpPr txBox="1"/>
          <p:nvPr/>
        </p:nvSpPr>
        <p:spPr>
          <a:xfrm>
            <a:off x="6992038" y="2341239"/>
            <a:ext cx="5199962" cy="1661993"/>
          </a:xfrm>
          <a:prstGeom prst="rect">
            <a:avLst/>
          </a:prstGeom>
          <a:noFill/>
        </p:spPr>
        <p:txBody>
          <a:bodyPr wrap="square" lIns="91440" tIns="45720" rIns="91440" bIns="45720" rtlCol="0" anchor="t">
            <a:spAutoFit/>
          </a:bodyPr>
          <a:lstStyle/>
          <a:p>
            <a:pPr algn="r" rtl="0" fontAlgn="base"/>
            <a:r>
              <a:rPr lang="en-GB" sz="2400" b="1" i="0" dirty="0">
                <a:solidFill>
                  <a:schemeClr val="bg1"/>
                </a:solidFill>
                <a:effectLst/>
                <a:latin typeface="Arial" panose="020B0604020202020204" pitchFamily="34" charset="0"/>
              </a:rPr>
              <a:t>What does a </a:t>
            </a:r>
            <a:r>
              <a:rPr lang="en-GB" sz="2400" b="1" i="0" dirty="0">
                <a:solidFill>
                  <a:srgbClr val="FFFF00"/>
                </a:solidFill>
                <a:effectLst/>
                <a:latin typeface="Arial" panose="020B0604020202020204" pitchFamily="34" charset="0"/>
              </a:rPr>
              <a:t>gender equal world </a:t>
            </a:r>
            <a:r>
              <a:rPr lang="en-GB" sz="2400" b="1" i="0" dirty="0">
                <a:solidFill>
                  <a:schemeClr val="bg1"/>
                </a:solidFill>
                <a:effectLst/>
                <a:latin typeface="Arial" panose="020B0604020202020204" pitchFamily="34" charset="0"/>
              </a:rPr>
              <a:t>look like to you?</a:t>
            </a:r>
          </a:p>
          <a:p>
            <a:pPr algn="r" rtl="0" fontAlgn="base"/>
            <a:endParaRPr lang="en-GB" sz="2000" b="1" dirty="0">
              <a:solidFill>
                <a:schemeClr val="bg1"/>
              </a:solidFill>
              <a:latin typeface="Arial" panose="020B0604020202020204" pitchFamily="34" charset="0"/>
            </a:endParaRPr>
          </a:p>
          <a:p>
            <a:pPr algn="r" rtl="0" fontAlgn="base"/>
            <a:r>
              <a:rPr lang="en-GB" sz="1600" b="0" i="0" dirty="0">
                <a:solidFill>
                  <a:schemeClr val="bg1"/>
                </a:solidFill>
                <a:effectLst/>
                <a:latin typeface="Arial" panose="020B0604020202020204" pitchFamily="34" charset="0"/>
              </a:rPr>
              <a:t>List as many answers as you can </a:t>
            </a:r>
            <a:endParaRPr lang="en-GB" sz="1600" b="1" dirty="0">
              <a:solidFill>
                <a:schemeClr val="bg1"/>
              </a:solidFill>
              <a:effectLst/>
              <a:latin typeface="Arial" panose="020B0604020202020204" pitchFamily="34" charset="0"/>
              <a:cs typeface="Arial" panose="020B0604020202020204" pitchFamily="34" charset="0"/>
            </a:endParaRPr>
          </a:p>
          <a:p>
            <a:pPr algn="r" rtl="0" fontAlgn="base"/>
            <a:r>
              <a:rPr lang="en-GB" sz="1800" b="0" i="0" dirty="0">
                <a:solidFill>
                  <a:schemeClr val="bg1"/>
                </a:solidFill>
                <a:effectLst/>
                <a:latin typeface="Arial" panose="020B0604020202020204" pitchFamily="34" charset="0"/>
                <a:cs typeface="Arial" panose="020B0604020202020204" pitchFamily="34" charset="0"/>
              </a:rPr>
              <a:t> </a:t>
            </a:r>
            <a:r>
              <a:rPr lang="en-GB" sz="1600" b="0" i="0" dirty="0">
                <a:solidFill>
                  <a:schemeClr val="bg1"/>
                </a:solidFill>
                <a:effectLst/>
                <a:latin typeface="Arial" panose="020B0604020202020204" pitchFamily="34" charset="0"/>
                <a:cs typeface="Arial" panose="020B0604020202020204" pitchFamily="34" charset="0"/>
              </a:rPr>
              <a:t>and then compare your thoughts with the next slide.</a:t>
            </a:r>
            <a:endParaRPr lang="en-GB" sz="24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1" y="1652407"/>
            <a:ext cx="5455172" cy="4738119"/>
          </a:xfrm>
        </p:spPr>
        <p:txBody>
          <a:bodyPr vert="horz" lIns="91440" tIns="180000" rIns="91440" bIns="45720" rtlCol="0" anchor="t">
            <a:noAutofit/>
          </a:bodyPr>
          <a:lstStyle/>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rPr>
              <a:t>All pupils are treated the same in class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rPr>
              <a:t>A variety of different games are available to all at playtime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rPr>
              <a:t>Women are shown as role models in assemblies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rPr>
              <a:t>Reading more books written by women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rPr>
              <a:t>Equal access to the same jobs such as doctors, nurses, judges, politicians, firefighters, engineers etc.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rPr>
              <a:t>More art and music by women are studied at school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rPr>
              <a:t>Sports in PE lessons are equally available to all </a:t>
            </a:r>
          </a:p>
          <a:p>
            <a:pPr marL="0" indent="0" algn="l" rtl="0" fontAlgn="base">
              <a:buNone/>
            </a:pPr>
            <a:endParaRPr lang="en-GB" sz="1400" b="0" i="0" dirty="0">
              <a:solidFill>
                <a:srgbClr val="000000"/>
              </a:solidFill>
              <a:effectLst/>
              <a:latin typeface="Arial" panose="020B0604020202020204" pitchFamily="34" charset="0"/>
            </a:endParaRPr>
          </a:p>
          <a:p>
            <a:pPr marL="0" indent="0" algn="l" rtl="0" fontAlgn="base">
              <a:buNone/>
            </a:pPr>
            <a:r>
              <a:rPr lang="en-GB" sz="1600" b="1" i="0" dirty="0">
                <a:solidFill>
                  <a:srgbClr val="00ACE9"/>
                </a:solidFill>
                <a:effectLst/>
                <a:latin typeface="Arial" panose="020B0604020202020204" pitchFamily="34" charset="0"/>
                <a:cs typeface="Arial" panose="020B0604020202020204" pitchFamily="34" charset="0"/>
              </a:rPr>
              <a:t>Did you think of any more? </a:t>
            </a:r>
            <a:endParaRPr lang="en-GB" sz="1000" b="1" i="0" dirty="0">
              <a:solidFill>
                <a:srgbClr val="00ACE9"/>
              </a:solidFill>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4" name="Text Placeholder 1">
            <a:extLst>
              <a:ext uri="{FF2B5EF4-FFF2-40B4-BE49-F238E27FC236}">
                <a16:creationId xmlns:a16="http://schemas.microsoft.com/office/drawing/2014/main" id="{33BF2A25-3C5D-4128-A4DA-CC51AF8CFA57}"/>
              </a:ext>
            </a:extLst>
          </p:cNvPr>
          <p:cNvSpPr txBox="1">
            <a:spLocks/>
          </p:cNvSpPr>
          <p:nvPr/>
        </p:nvSpPr>
        <p:spPr>
          <a:xfrm>
            <a:off x="5815173" y="1652407"/>
            <a:ext cx="5455172" cy="4738119"/>
          </a:xfrm>
          <a:prstGeom prst="rect">
            <a:avLst/>
          </a:prstGeom>
        </p:spPr>
        <p:txBody>
          <a:bodyPr vert="horz" lIns="91440" tIns="180000" rIns="91440" bIns="45720" rtlCol="0" anchor="t">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Men staying at home to care for children is more common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Sexist and abusive language is never used or heard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Equal pay for women and access to the most senior job roles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All girls globally can access the same education as boys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People learn about and understand bias and discrimination.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559244" y="2161096"/>
            <a:ext cx="4383039" cy="1754326"/>
          </a:xfrm>
          <a:prstGeom prst="rect">
            <a:avLst/>
          </a:prstGeom>
          <a:noFill/>
        </p:spPr>
        <p:txBody>
          <a:bodyPr wrap="square" lIns="91440" tIns="45720" rIns="91440" bIns="45720" rtlCol="0" anchor="t">
            <a:spAutoFit/>
          </a:bodyPr>
          <a:lstStyle/>
          <a:p>
            <a:pPr algn="ctr" fontAlgn="base"/>
            <a:r>
              <a:rPr lang="en-GB" sz="1800" b="0" i="0" dirty="0">
                <a:solidFill>
                  <a:srgbClr val="000000"/>
                </a:solidFill>
                <a:effectLst/>
                <a:latin typeface="Arial" panose="020B0604020202020204" pitchFamily="34" charset="0"/>
              </a:rPr>
              <a:t>Discuss different jobs that people do. Can anyone do any job they like? Share your opinions in class. Watch </a:t>
            </a:r>
            <a:r>
              <a:rPr lang="en-GB" sz="1800" b="0" i="0" u="sng" strike="noStrike" dirty="0">
                <a:solidFill>
                  <a:srgbClr val="0563C1"/>
                </a:solidFill>
                <a:effectLst/>
                <a:latin typeface="Arial" panose="020B0604020202020204" pitchFamily="34" charset="0"/>
                <a:hlinkClick r:id="rId5"/>
              </a:rPr>
              <a:t>this video</a:t>
            </a:r>
            <a:r>
              <a:rPr lang="en-GB" sz="1800" b="0" i="0" dirty="0">
                <a:solidFill>
                  <a:srgbClr val="000000"/>
                </a:solidFill>
                <a:effectLst/>
                <a:latin typeface="Arial" panose="020B0604020202020204" pitchFamily="34" charset="0"/>
              </a:rPr>
              <a:t> and see if anything surprises you. What are your thoughts after watching the video?</a:t>
            </a:r>
            <a:endParaRPr lang="en-GB" sz="1600" dirty="0">
              <a:latin typeface="Arial" panose="020B0604020202020204" pitchFamily="34" charset="0"/>
              <a:ea typeface="+mn-lt"/>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89341" y="1835961"/>
            <a:ext cx="4383039" cy="2169825"/>
          </a:xfrm>
          <a:prstGeom prst="rect">
            <a:avLst/>
          </a:prstGeom>
          <a:noFill/>
        </p:spPr>
        <p:txBody>
          <a:bodyPr wrap="square" lIns="91440" tIns="45720" rIns="91440" bIns="45720" rtlCol="0" anchor="t">
            <a:spAutoFit/>
          </a:bodyPr>
          <a:lstStyle/>
          <a:p>
            <a:pPr lvl="0" algn="ctr"/>
            <a:r>
              <a:rPr lang="en-GB" sz="1500" dirty="0">
                <a:solidFill>
                  <a:schemeClr val="bg1"/>
                </a:solidFill>
                <a:effectLst/>
                <a:latin typeface="Arial" panose="020B0604020202020204" pitchFamily="34" charset="0"/>
                <a:ea typeface="Times New Roman" panose="02020603050405020304" pitchFamily="18" charset="0"/>
              </a:rPr>
              <a:t>Ask children to find four items each around the room that they think girls would like. Ask them to explain their reasons. If you can find objects that are potentially stereotypical (e.g. pink teddy, blue jumper, toy toolkit, a doll) and/or that break the norm (e.g. pink tractor, a book about tractors/dinosaurs) in advance, that may help to strengthen the </a:t>
            </a:r>
            <a:r>
              <a:rPr lang="en-GB" sz="1500" dirty="0">
                <a:solidFill>
                  <a:srgbClr val="FFFF00"/>
                </a:solidFill>
                <a:effectLst/>
                <a:latin typeface="Arial" panose="020B0604020202020204" pitchFamily="34" charset="0"/>
                <a:ea typeface="Times New Roman" panose="02020603050405020304" pitchFamily="18" charset="0"/>
              </a:rPr>
              <a:t>discussions around gender equality and stereotypes</a:t>
            </a:r>
            <a:r>
              <a:rPr lang="en-GB" sz="1500" dirty="0">
                <a:solidFill>
                  <a:schemeClr val="bg1"/>
                </a:solidFill>
                <a:effectLst/>
                <a:latin typeface="Arial" panose="020B0604020202020204" pitchFamily="34" charset="0"/>
                <a:ea typeface="Times New Roman" panose="02020603050405020304" pitchFamily="18" charset="0"/>
              </a:rPr>
              <a:t>. </a:t>
            </a:r>
            <a:endParaRPr lang="en-GB" sz="1500" dirty="0">
              <a:solidFill>
                <a:schemeClr val="bg1"/>
              </a:solidFill>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30168" y="4691656"/>
            <a:ext cx="4212115" cy="1754326"/>
          </a:xfrm>
          <a:prstGeom prst="rect">
            <a:avLst/>
          </a:prstGeom>
          <a:noFill/>
        </p:spPr>
        <p:txBody>
          <a:bodyPr wrap="square" lIns="91440" tIns="45720" rIns="91440" bIns="45720" rtlCol="0" anchor="t">
            <a:spAutoFit/>
          </a:bodyPr>
          <a:lstStyle/>
          <a:p>
            <a:pPr algn="ctr">
              <a:defRPr/>
            </a:pPr>
            <a:r>
              <a:rPr lang="en-GB" b="0" i="0" dirty="0">
                <a:solidFill>
                  <a:srgbClr val="000000"/>
                </a:solidFill>
                <a:effectLst/>
                <a:latin typeface="Arial" panose="020B0604020202020204" pitchFamily="34" charset="0"/>
                <a:cs typeface="Arial" panose="020B0604020202020204" pitchFamily="34" charset="0"/>
              </a:rPr>
              <a:t>Draw a picture of a woman or girl that you think is an important </a:t>
            </a:r>
            <a:r>
              <a:rPr lang="en-GB" b="1" i="0" dirty="0">
                <a:solidFill>
                  <a:srgbClr val="000000"/>
                </a:solidFill>
                <a:effectLst/>
                <a:latin typeface="Arial" panose="020B0604020202020204" pitchFamily="34" charset="0"/>
                <a:cs typeface="Arial" panose="020B0604020202020204" pitchFamily="34" charset="0"/>
              </a:rPr>
              <a:t>role model</a:t>
            </a:r>
            <a:r>
              <a:rPr lang="en-GB" b="0" i="0" dirty="0">
                <a:solidFill>
                  <a:srgbClr val="000000"/>
                </a:solidFill>
                <a:effectLst/>
                <a:latin typeface="Arial" panose="020B0604020202020204" pitchFamily="34" charset="0"/>
                <a:cs typeface="Arial" panose="020B0604020202020204" pitchFamily="34" charset="0"/>
              </a:rPr>
              <a:t>. This might be a member of your family or someone you have learned about. Annotate your drawing with </a:t>
            </a:r>
            <a:r>
              <a:rPr lang="en-GB" b="0" i="0" dirty="0">
                <a:solidFill>
                  <a:srgbClr val="000000"/>
                </a:solidFill>
                <a:effectLst/>
                <a:highlight>
                  <a:srgbClr val="00ACE9"/>
                </a:highlight>
                <a:latin typeface="Arial" panose="020B0604020202020204" pitchFamily="34" charset="0"/>
                <a:cs typeface="Arial" panose="020B0604020202020204" pitchFamily="34" charset="0"/>
              </a:rPr>
              <a:t>things you admire about this person</a:t>
            </a:r>
            <a:r>
              <a:rPr lang="en-GB" b="0" i="0" dirty="0">
                <a:solidFill>
                  <a:srgbClr val="000000"/>
                </a:solidFill>
                <a:effectLst/>
                <a:latin typeface="Arial" panose="020B0604020202020204" pitchFamily="34" charset="0"/>
                <a:cs typeface="Arial" panose="020B0604020202020204" pitchFamily="34" charset="0"/>
              </a:rPr>
              <a:t>.</a:t>
            </a:r>
            <a:endParaRPr lang="en-GB" sz="1400" dirty="0">
              <a:latin typeface="Arial" panose="020B0604020202020204" pitchFamily="34" charset="0"/>
              <a:ea typeface="+mn-lt"/>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70069" y="4660878"/>
            <a:ext cx="4037745" cy="1815882"/>
          </a:xfrm>
          <a:prstGeom prst="rect">
            <a:avLst/>
          </a:prstGeom>
          <a:noFill/>
        </p:spPr>
        <p:txBody>
          <a:bodyPr wrap="square" lIns="91440" tIns="45720" rIns="91440" bIns="45720" rtlCol="0" anchor="t">
            <a:spAutoFit/>
          </a:bodyPr>
          <a:lstStyle/>
          <a:p>
            <a:pPr algn="ctr"/>
            <a:r>
              <a:rPr lang="en-GB" sz="1600" b="0" i="0" dirty="0">
                <a:solidFill>
                  <a:srgbClr val="000000"/>
                </a:solidFill>
                <a:effectLst/>
                <a:latin typeface="Arial" panose="020B0604020202020204" pitchFamily="34" charset="0"/>
              </a:rPr>
              <a:t>Watch </a:t>
            </a:r>
            <a:r>
              <a:rPr lang="en-GB" sz="1600" b="0" i="0" u="sng" strike="noStrike" dirty="0">
                <a:solidFill>
                  <a:srgbClr val="0563C1"/>
                </a:solidFill>
                <a:effectLst/>
                <a:latin typeface="Arial" panose="020B0604020202020204" pitchFamily="34" charset="0"/>
                <a:hlinkClick r:id="rId6"/>
              </a:rPr>
              <a:t>‘If Cinderella were a guy…’</a:t>
            </a:r>
            <a:r>
              <a:rPr lang="en-GB" sz="1600" b="0" i="0" dirty="0">
                <a:solidFill>
                  <a:srgbClr val="000000"/>
                </a:solidFill>
                <a:effectLst/>
                <a:latin typeface="Arial" panose="020B0604020202020204" pitchFamily="34" charset="0"/>
              </a:rPr>
              <a:t> (the second part of the short video is promoting a book but raises some interesting questions). Write your own fairy tale where ‘traditional’ gender roles are reversed or use other fairy tales that you know and change the characters around.  </a:t>
            </a:r>
            <a:endParaRPr lang="en-GB" sz="1400" b="1" dirty="0">
              <a:latin typeface="Arial" panose="020B0604020202020204" pitchFamily="34" charset="0"/>
              <a:cs typeface="Arial" panose="020B0604020202020204" pitchFamily="34" charset="0"/>
            </a:endParaRPr>
          </a:p>
        </p:txBody>
      </p:sp>
      <p:pic>
        <p:nvPicPr>
          <p:cNvPr id="4" name="Online Media 3" title="A Class That Turned Around Kids' Assumptions of Gender Roles!">
            <a:hlinkClick r:id="" action="ppaction://media"/>
            <a:extLst>
              <a:ext uri="{FF2B5EF4-FFF2-40B4-BE49-F238E27FC236}">
                <a16:creationId xmlns:a16="http://schemas.microsoft.com/office/drawing/2014/main" id="{813C2AA3-1920-41CC-ACEF-8D2563CC2A87}"/>
              </a:ext>
            </a:extLst>
          </p:cNvPr>
          <p:cNvPicPr>
            <a:picLocks noRot="1" noChangeAspect="1"/>
          </p:cNvPicPr>
          <p:nvPr>
            <a:videoFile r:link="rId1"/>
          </p:nvPr>
        </p:nvPicPr>
        <p:blipFill>
          <a:blip r:embed="rId7"/>
          <a:stretch>
            <a:fillRect/>
          </a:stretch>
        </p:blipFill>
        <p:spPr>
          <a:xfrm>
            <a:off x="4826000" y="2320709"/>
            <a:ext cx="2540000" cy="1435100"/>
          </a:xfrm>
          <a:prstGeom prst="rect">
            <a:avLst/>
          </a:prstGeom>
        </p:spPr>
      </p:pic>
      <p:pic>
        <p:nvPicPr>
          <p:cNvPr id="10" name="Online Media 9" title="If Cinderella were a guy...">
            <a:hlinkClick r:id="" action="ppaction://media"/>
            <a:extLst>
              <a:ext uri="{FF2B5EF4-FFF2-40B4-BE49-F238E27FC236}">
                <a16:creationId xmlns:a16="http://schemas.microsoft.com/office/drawing/2014/main" id="{3AFB1F0B-906E-4786-9632-E45A81E7C7D5}"/>
              </a:ext>
            </a:extLst>
          </p:cNvPr>
          <p:cNvPicPr>
            <a:picLocks noRot="1" noChangeAspect="1"/>
          </p:cNvPicPr>
          <p:nvPr>
            <a:videoFile r:link="rId2"/>
          </p:nvPr>
        </p:nvPicPr>
        <p:blipFill>
          <a:blip r:embed="rId8"/>
          <a:stretch>
            <a:fillRect/>
          </a:stretch>
        </p:blipFill>
        <p:spPr>
          <a:xfrm>
            <a:off x="4601932" y="4616319"/>
            <a:ext cx="2540000" cy="19050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27430" y="1909787"/>
            <a:ext cx="4502928" cy="1815882"/>
          </a:xfrm>
          <a:prstGeom prst="rect">
            <a:avLst/>
          </a:prstGeom>
          <a:noFill/>
        </p:spPr>
        <p:txBody>
          <a:bodyPr wrap="square" lIns="91440" tIns="45720" rIns="91440" bIns="45720" rtlCol="0" anchor="t">
            <a:spAutoFit/>
          </a:bodyPr>
          <a:lstStyle/>
          <a:p>
            <a:pPr algn="ctr"/>
            <a:r>
              <a:rPr lang="en-GB" sz="1600" b="0" i="0" dirty="0">
                <a:solidFill>
                  <a:srgbClr val="000000"/>
                </a:solidFill>
                <a:effectLst/>
                <a:latin typeface="Arial" panose="020B0604020202020204" pitchFamily="34" charset="0"/>
              </a:rPr>
              <a:t>Article 2 is about non-discrimination. What does discrimination mean? Think about ways in which your school can be made fairer, more equitable for girls. Discuss this in small groups and present your ideas in a mind map and compare with friends. You might want to </a:t>
            </a:r>
            <a:r>
              <a:rPr lang="en-GB" sz="1600" b="1" i="0" dirty="0">
                <a:solidFill>
                  <a:srgbClr val="000000"/>
                </a:solidFill>
                <a:effectLst/>
                <a:latin typeface="Arial" panose="020B0604020202020204" pitchFamily="34" charset="0"/>
              </a:rPr>
              <a:t>share the most popular ideas with senior leaders</a:t>
            </a:r>
            <a:r>
              <a:rPr lang="en-GB" sz="1600" b="0" i="0" dirty="0">
                <a:solidFill>
                  <a:srgbClr val="000000"/>
                </a:solidFill>
                <a:effectLst/>
                <a:latin typeface="Arial" panose="020B0604020202020204" pitchFamily="34" charset="0"/>
              </a:rPr>
              <a:t>. </a:t>
            </a:r>
            <a:endParaRPr lang="en-GB" sz="1100"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450671" y="4572712"/>
            <a:ext cx="6375536" cy="1938992"/>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Ask a male and a female family member </a:t>
            </a:r>
            <a:r>
              <a:rPr lang="en-GB" sz="2000" b="1" i="0" dirty="0">
                <a:solidFill>
                  <a:srgbClr val="000000"/>
                </a:solidFill>
                <a:effectLst/>
                <a:latin typeface="Arial" panose="020B0604020202020204" pitchFamily="34" charset="0"/>
              </a:rPr>
              <a:t>what it was like when they were young</a:t>
            </a:r>
            <a:r>
              <a:rPr lang="en-GB" sz="2000" b="0" i="0" dirty="0">
                <a:solidFill>
                  <a:srgbClr val="000000"/>
                </a:solidFill>
                <a:effectLst/>
                <a:latin typeface="Arial" panose="020B0604020202020204" pitchFamily="34" charset="0"/>
              </a:rPr>
              <a:t>. Did they play with different games or have different experiences just because they were a boy or a girl? Prepare a set of questions to ask and then prepare a summary of their answers in another session.</a:t>
            </a:r>
            <a:endParaRPr lang="en-GB" sz="2000" dirty="0">
              <a:solidFill>
                <a:schemeClr val="bg1"/>
              </a:solidFill>
              <a:latin typeface="Arial" panose="020B0604020202020204" pitchFamily="34" charset="0"/>
              <a:ea typeface="+mn-lt"/>
              <a:cs typeface="Arial" panose="020B0604020202020204"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7768061" y="4572712"/>
            <a:ext cx="4167733" cy="1938992"/>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The theme of International Women’s Day 2022 is </a:t>
            </a:r>
            <a:r>
              <a:rPr lang="en-GB" sz="2000" b="1" i="0" dirty="0">
                <a:solidFill>
                  <a:srgbClr val="000000"/>
                </a:solidFill>
                <a:effectLst/>
                <a:latin typeface="Arial" panose="020B0604020202020204" pitchFamily="34" charset="0"/>
              </a:rPr>
              <a:t>Break the Bias</a:t>
            </a:r>
            <a:r>
              <a:rPr lang="en-GB" sz="2000" b="0" i="0" dirty="0">
                <a:solidFill>
                  <a:srgbClr val="000000"/>
                </a:solidFill>
                <a:effectLst/>
                <a:latin typeface="Arial" panose="020B0604020202020204" pitchFamily="34" charset="0"/>
              </a:rPr>
              <a:t>. </a:t>
            </a:r>
            <a:r>
              <a:rPr lang="en-GB" sz="2000" b="0" i="0" u="sng" strike="noStrike" dirty="0">
                <a:solidFill>
                  <a:srgbClr val="0563C1"/>
                </a:solidFill>
                <a:effectLst/>
                <a:latin typeface="Arial" panose="020B0604020202020204" pitchFamily="34" charset="0"/>
                <a:hlinkClick r:id="rId3"/>
              </a:rPr>
              <a:t>Read more about this</a:t>
            </a:r>
            <a:r>
              <a:rPr lang="en-GB" sz="2000" b="0" i="0" dirty="0">
                <a:solidFill>
                  <a:srgbClr val="000000"/>
                </a:solidFill>
                <a:effectLst/>
                <a:latin typeface="Arial" panose="020B0604020202020204" pitchFamily="34" charset="0"/>
              </a:rPr>
              <a:t> and then use some of the ideas to </a:t>
            </a:r>
            <a:r>
              <a:rPr lang="en-GB" sz="2000" b="0" i="0" dirty="0">
                <a:solidFill>
                  <a:srgbClr val="000000"/>
                </a:solidFill>
                <a:effectLst/>
                <a:highlight>
                  <a:srgbClr val="00ACE9"/>
                </a:highlight>
                <a:latin typeface="Arial" panose="020B0604020202020204" pitchFamily="34" charset="0"/>
              </a:rPr>
              <a:t>create a short piece of mime or dance</a:t>
            </a:r>
            <a:r>
              <a:rPr lang="en-GB" sz="2000" b="0" i="0" dirty="0">
                <a:solidFill>
                  <a:srgbClr val="000000"/>
                </a:solidFill>
                <a:effectLst/>
                <a:latin typeface="Arial" panose="020B0604020202020204" pitchFamily="34" charset="0"/>
              </a:rPr>
              <a:t> – try to end with the ‘pose’! </a:t>
            </a:r>
            <a:endParaRPr lang="en-GB"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D3D5A673-9E8C-4F27-9EAD-EF48C1B0799E}"/>
              </a:ext>
            </a:extLst>
          </p:cNvPr>
          <p:cNvSpPr txBox="1"/>
          <p:nvPr/>
        </p:nvSpPr>
        <p:spPr>
          <a:xfrm>
            <a:off x="4839272" y="1908824"/>
            <a:ext cx="4167733" cy="2031325"/>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Have you heard of the UN Global Goals? One of them is about </a:t>
            </a:r>
            <a:r>
              <a:rPr lang="en-GB" sz="1800" b="1" i="0" dirty="0">
                <a:solidFill>
                  <a:srgbClr val="000000"/>
                </a:solidFill>
                <a:effectLst/>
                <a:latin typeface="Arial" panose="020B0604020202020204" pitchFamily="34" charset="0"/>
              </a:rPr>
              <a:t>gender equality</a:t>
            </a:r>
            <a:r>
              <a:rPr lang="en-GB" sz="1800" b="0" i="0" dirty="0">
                <a:solidFill>
                  <a:srgbClr val="000000"/>
                </a:solidFill>
                <a:effectLst/>
                <a:latin typeface="Arial" panose="020B0604020202020204" pitchFamily="34" charset="0"/>
              </a:rPr>
              <a:t>. Find out more about Global Goal 5 </a:t>
            </a:r>
            <a:r>
              <a:rPr lang="en-GB" sz="1800" b="0" i="0" u="sng" strike="noStrike" dirty="0">
                <a:solidFill>
                  <a:srgbClr val="0563C1"/>
                </a:solidFill>
                <a:effectLst/>
                <a:latin typeface="Arial" panose="020B0604020202020204" pitchFamily="34" charset="0"/>
                <a:hlinkClick r:id="rId4"/>
              </a:rPr>
              <a:t>here</a:t>
            </a:r>
            <a:r>
              <a:rPr lang="en-GB" sz="1800" b="0" i="0" u="sng" dirty="0">
                <a:solidFill>
                  <a:srgbClr val="0563C1"/>
                </a:solidFill>
                <a:effectLst/>
                <a:latin typeface="Arial" panose="020B0604020202020204" pitchFamily="34" charset="0"/>
              </a:rPr>
              <a:t>.</a:t>
            </a:r>
            <a:r>
              <a:rPr lang="en-GB" sz="1800" b="0" i="0" dirty="0">
                <a:solidFill>
                  <a:srgbClr val="000000"/>
                </a:solidFill>
                <a:effectLst/>
                <a:latin typeface="Arial" panose="020B0604020202020204" pitchFamily="34" charset="0"/>
              </a:rPr>
              <a:t> Watch </a:t>
            </a:r>
            <a:r>
              <a:rPr lang="en-GB" sz="1800" b="0" i="0" u="sng" strike="noStrike" dirty="0">
                <a:solidFill>
                  <a:srgbClr val="0563C1"/>
                </a:solidFill>
                <a:effectLst/>
                <a:latin typeface="Arial" panose="020B0604020202020204" pitchFamily="34" charset="0"/>
                <a:hlinkClick r:id="rId5"/>
              </a:rPr>
              <a:t>this video</a:t>
            </a:r>
            <a:r>
              <a:rPr lang="en-GB" sz="1800" b="0" i="0" dirty="0">
                <a:solidFill>
                  <a:srgbClr val="000000"/>
                </a:solidFill>
                <a:effectLst/>
                <a:latin typeface="Arial" panose="020B0604020202020204" pitchFamily="34" charset="0"/>
              </a:rPr>
              <a:t> and then discuss what inspired you. Have a discussion and express your opinions in class.</a:t>
            </a:r>
            <a:endParaRPr lang="en-GB" sz="1200" dirty="0">
              <a:latin typeface="Arial" panose="020B0604020202020204" pitchFamily="34" charset="0"/>
              <a:ea typeface="+mn-lt"/>
              <a:cs typeface="Arial" panose="020B0604020202020204" pitchFamily="34" charset="0"/>
            </a:endParaRPr>
          </a:p>
        </p:txBody>
      </p:sp>
      <p:pic>
        <p:nvPicPr>
          <p:cNvPr id="2" name="Online Media 1" title="The World's Largest Lesson pt 2 -  with thanks to Sir Ken Robinson and Emma Watson">
            <a:hlinkClick r:id="" action="ppaction://media"/>
            <a:extLst>
              <a:ext uri="{FF2B5EF4-FFF2-40B4-BE49-F238E27FC236}">
                <a16:creationId xmlns:a16="http://schemas.microsoft.com/office/drawing/2014/main" id="{2E883A6F-CC5B-4668-A7B5-DC1087455466}"/>
              </a:ext>
            </a:extLst>
          </p:cNvPr>
          <p:cNvPicPr>
            <a:picLocks noRot="1" noChangeAspect="1"/>
          </p:cNvPicPr>
          <p:nvPr>
            <a:videoFile r:link="rId1"/>
          </p:nvPr>
        </p:nvPicPr>
        <p:blipFill>
          <a:blip r:embed="rId6"/>
          <a:stretch>
            <a:fillRect/>
          </a:stretch>
        </p:blipFill>
        <p:spPr>
          <a:xfrm>
            <a:off x="9215919" y="2123303"/>
            <a:ext cx="2848651" cy="1602366"/>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7627825" y="2140522"/>
            <a:ext cx="4471707" cy="1477328"/>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Watch 2022’s International Women’s Day </a:t>
            </a:r>
            <a:r>
              <a:rPr lang="en-GB" sz="1800" b="0" i="0" u="sng" strike="noStrike" dirty="0">
                <a:solidFill>
                  <a:srgbClr val="0563C1"/>
                </a:solidFill>
                <a:effectLst/>
                <a:latin typeface="Arial" panose="020B0604020202020204" pitchFamily="34" charset="0"/>
                <a:hlinkClick r:id="rId4"/>
              </a:rPr>
              <a:t>video ‘Break the Bias’</a:t>
            </a:r>
            <a:r>
              <a:rPr lang="en-GB" sz="1800" b="0" i="0" strike="noStrike" dirty="0">
                <a:effectLst/>
                <a:latin typeface="Arial" panose="020B0604020202020204" pitchFamily="34" charset="0"/>
              </a:rPr>
              <a:t>. </a:t>
            </a:r>
            <a:r>
              <a:rPr lang="en-GB" sz="1800" b="0" i="0" dirty="0">
                <a:solidFill>
                  <a:srgbClr val="000000"/>
                </a:solidFill>
                <a:effectLst/>
                <a:latin typeface="Arial" panose="020B0604020202020204" pitchFamily="34" charset="0"/>
              </a:rPr>
              <a:t>Create your own writing or poem about bias – you might want to link it to Article 2. If you make a video, you could </a:t>
            </a:r>
            <a:r>
              <a:rPr lang="en-GB" sz="1800" b="0" i="0" u="sng" strike="noStrike" dirty="0">
                <a:solidFill>
                  <a:srgbClr val="0563C1"/>
                </a:solidFill>
                <a:effectLst/>
                <a:latin typeface="Arial" panose="020B0604020202020204" pitchFamily="34" charset="0"/>
                <a:hlinkClick r:id="rId5"/>
              </a:rPr>
              <a:t>submit it to IWD</a:t>
            </a:r>
            <a:r>
              <a:rPr lang="en-GB" sz="1800" b="0" i="0" dirty="0">
                <a:solidFill>
                  <a:srgbClr val="000000"/>
                </a:solidFill>
                <a:effectLst/>
                <a:latin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42570" y="2043162"/>
            <a:ext cx="4321605" cy="1754326"/>
          </a:xfrm>
          <a:prstGeom prst="rect">
            <a:avLst/>
          </a:prstGeom>
          <a:noFill/>
        </p:spPr>
        <p:txBody>
          <a:bodyPr wrap="square" lIns="91440" tIns="45720" rIns="91440" bIns="45720" rtlCol="0" anchor="t">
            <a:spAutoFit/>
          </a:bodyPr>
          <a:lstStyle/>
          <a:p>
            <a:pPr algn="ctr">
              <a:defRPr/>
            </a:pPr>
            <a:r>
              <a:rPr lang="en-GB" sz="1800" b="0" i="0" dirty="0">
                <a:solidFill>
                  <a:schemeClr val="bg1"/>
                </a:solidFill>
                <a:effectLst/>
                <a:latin typeface="Arial" panose="020B0604020202020204" pitchFamily="34" charset="0"/>
              </a:rPr>
              <a:t>One of the UN Sustainable Development Goals (SDGs) is </a:t>
            </a:r>
            <a:r>
              <a:rPr lang="en-GB" sz="1800" b="0" i="0" dirty="0">
                <a:solidFill>
                  <a:srgbClr val="FFFF00"/>
                </a:solidFill>
                <a:effectLst/>
                <a:latin typeface="Arial" panose="020B0604020202020204" pitchFamily="34" charset="0"/>
              </a:rPr>
              <a:t>gender equality </a:t>
            </a:r>
            <a:r>
              <a:rPr lang="en-GB" sz="1800" b="0" i="0" dirty="0">
                <a:solidFill>
                  <a:schemeClr val="bg1"/>
                </a:solidFill>
                <a:effectLst/>
                <a:latin typeface="Arial" panose="020B0604020202020204" pitchFamily="34" charset="0"/>
              </a:rPr>
              <a:t>(Global Goal 5). Learn more </a:t>
            </a:r>
            <a:r>
              <a:rPr lang="en-GB"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here.</a:t>
            </a:r>
            <a:r>
              <a:rPr lang="en-GB" sz="1800" b="0" i="0" dirty="0">
                <a:solidFill>
                  <a:schemeClr val="bg1"/>
                </a:solidFill>
                <a:effectLst/>
                <a:latin typeface="Arial" panose="020B0604020202020204" pitchFamily="34" charset="0"/>
              </a:rPr>
              <a:t> Share what you find out with your class. Have a particular look at the ‘Targets’ and the ‘Things to do’. </a:t>
            </a:r>
            <a:endParaRPr lang="en-GB" sz="14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B6AD756-794A-4050-B549-8684E08315BD}"/>
              </a:ext>
            </a:extLst>
          </p:cNvPr>
          <p:cNvSpPr txBox="1"/>
          <p:nvPr/>
        </p:nvSpPr>
        <p:spPr>
          <a:xfrm>
            <a:off x="7579605" y="4757179"/>
            <a:ext cx="4454990" cy="1631216"/>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Look at UNICEF’s </a:t>
            </a:r>
            <a:r>
              <a:rPr lang="en-GB" sz="2000" b="0" i="0" u="sng" strike="noStrike" dirty="0">
                <a:solidFill>
                  <a:srgbClr val="0563C1"/>
                </a:solidFill>
                <a:effectLst/>
                <a:latin typeface="Arial" panose="020B0604020202020204" pitchFamily="34" charset="0"/>
                <a:hlinkClick r:id="rId7"/>
              </a:rPr>
              <a:t>Teen. Girl. Activist. page</a:t>
            </a:r>
            <a:r>
              <a:rPr lang="en-GB" sz="2000" b="0" i="0" dirty="0">
                <a:solidFill>
                  <a:srgbClr val="000000"/>
                </a:solidFill>
                <a:effectLst/>
                <a:latin typeface="Arial" panose="020B0604020202020204" pitchFamily="34" charset="0"/>
              </a:rPr>
              <a:t>. </a:t>
            </a:r>
            <a:r>
              <a:rPr lang="en-GB" sz="2000" b="0" i="0" dirty="0">
                <a:solidFill>
                  <a:srgbClr val="000000"/>
                </a:solidFill>
                <a:effectLst/>
                <a:highlight>
                  <a:srgbClr val="00ACE9"/>
                </a:highlight>
                <a:latin typeface="Arial" panose="020B0604020202020204" pitchFamily="34" charset="0"/>
              </a:rPr>
              <a:t>Choose an activist that inspires you</a:t>
            </a:r>
            <a:r>
              <a:rPr lang="en-GB" sz="2000" b="0" i="0" dirty="0">
                <a:solidFill>
                  <a:srgbClr val="000000"/>
                </a:solidFill>
                <a:effectLst/>
                <a:latin typeface="Arial" panose="020B0604020202020204" pitchFamily="34" charset="0"/>
              </a:rPr>
              <a:t> and find a way of sharing her story with your year group or the wider community. </a:t>
            </a:r>
            <a:endParaRPr lang="en-GB" sz="1600"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09DF6942-F8E6-459E-92E8-EF081738907A}"/>
              </a:ext>
            </a:extLst>
          </p:cNvPr>
          <p:cNvSpPr txBox="1"/>
          <p:nvPr/>
        </p:nvSpPr>
        <p:spPr>
          <a:xfrm>
            <a:off x="335103" y="4695624"/>
            <a:ext cx="6550877" cy="1754326"/>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International Women’s Day describes a gender equal world, a world free of </a:t>
            </a:r>
            <a:r>
              <a:rPr lang="en-GB" sz="1800" b="0" i="0" dirty="0">
                <a:solidFill>
                  <a:srgbClr val="000000"/>
                </a:solidFill>
                <a:effectLst/>
                <a:highlight>
                  <a:srgbClr val="00ACE9"/>
                </a:highlight>
                <a:latin typeface="Arial" panose="020B0604020202020204" pitchFamily="34" charset="0"/>
              </a:rPr>
              <a:t>bias</a:t>
            </a:r>
            <a:r>
              <a:rPr lang="en-GB" sz="1800" b="0" i="0" dirty="0">
                <a:solidFill>
                  <a:srgbClr val="000000"/>
                </a:solidFill>
                <a:effectLst/>
                <a:latin typeface="Arial" panose="020B0604020202020204" pitchFamily="34" charset="0"/>
              </a:rPr>
              <a:t>, </a:t>
            </a:r>
            <a:r>
              <a:rPr lang="en-GB" sz="1800" b="0" i="0" dirty="0">
                <a:solidFill>
                  <a:srgbClr val="000000"/>
                </a:solidFill>
                <a:effectLst/>
                <a:highlight>
                  <a:srgbClr val="00ACE9"/>
                </a:highlight>
                <a:latin typeface="Arial" panose="020B0604020202020204" pitchFamily="34" charset="0"/>
              </a:rPr>
              <a:t>discrimination</a:t>
            </a:r>
            <a:r>
              <a:rPr lang="en-GB" sz="1800" b="0" i="0" dirty="0">
                <a:solidFill>
                  <a:srgbClr val="000000"/>
                </a:solidFill>
                <a:effectLst/>
                <a:latin typeface="Arial" panose="020B0604020202020204" pitchFamily="34" charset="0"/>
              </a:rPr>
              <a:t> and </a:t>
            </a:r>
            <a:r>
              <a:rPr lang="en-GB" sz="1800" b="0" i="0" dirty="0">
                <a:solidFill>
                  <a:srgbClr val="000000"/>
                </a:solidFill>
                <a:effectLst/>
                <a:highlight>
                  <a:srgbClr val="00ACE9"/>
                </a:highlight>
                <a:latin typeface="Arial" panose="020B0604020202020204" pitchFamily="34" charset="0"/>
              </a:rPr>
              <a:t>prejudice</a:t>
            </a:r>
            <a:r>
              <a:rPr lang="en-GB" sz="1800" b="0" i="0" dirty="0">
                <a:solidFill>
                  <a:srgbClr val="000000"/>
                </a:solidFill>
                <a:effectLst/>
                <a:latin typeface="Arial" panose="020B0604020202020204" pitchFamily="34" charset="0"/>
              </a:rPr>
              <a:t>, where there is gender </a:t>
            </a:r>
            <a:r>
              <a:rPr lang="en-GB" sz="1800" b="0" i="0" dirty="0">
                <a:solidFill>
                  <a:srgbClr val="000000"/>
                </a:solidFill>
                <a:effectLst/>
                <a:highlight>
                  <a:srgbClr val="00ACE9"/>
                </a:highlight>
                <a:latin typeface="Arial" panose="020B0604020202020204" pitchFamily="34" charset="0"/>
              </a:rPr>
              <a:t>parity</a:t>
            </a:r>
            <a:r>
              <a:rPr lang="en-GB" sz="1800" b="0" i="0" dirty="0">
                <a:solidFill>
                  <a:srgbClr val="000000"/>
                </a:solidFill>
                <a:effectLst/>
                <a:latin typeface="Arial" panose="020B0604020202020204" pitchFamily="34" charset="0"/>
              </a:rPr>
              <a:t>. Look up the meaning of the highlighted words. What do they mean in the context of gender? Write a glossary and make sure that everyone in your class understands what the words mean.</a:t>
            </a:r>
            <a:endParaRPr lang="en-GB" dirty="0">
              <a:latin typeface="Arial" panose="020B0604020202020204" pitchFamily="34" charset="0"/>
              <a:ea typeface="+mn-lt"/>
              <a:cs typeface="Arial" panose="020B0604020202020204" pitchFamily="34" charset="0"/>
            </a:endParaRPr>
          </a:p>
        </p:txBody>
      </p:sp>
      <p:pic>
        <p:nvPicPr>
          <p:cNvPr id="4" name="Online Media 3" title="Will you #BreakTheBias for International Women's Day &amp; beyond?">
            <a:hlinkClick r:id="" action="ppaction://media"/>
            <a:extLst>
              <a:ext uri="{FF2B5EF4-FFF2-40B4-BE49-F238E27FC236}">
                <a16:creationId xmlns:a16="http://schemas.microsoft.com/office/drawing/2014/main" id="{BC515BD0-8654-4912-B202-94EDD18EE662}"/>
              </a:ext>
            </a:extLst>
          </p:cNvPr>
          <p:cNvPicPr>
            <a:picLocks noRot="1" noChangeAspect="1"/>
          </p:cNvPicPr>
          <p:nvPr>
            <a:videoFile r:link="rId1"/>
          </p:nvPr>
        </p:nvPicPr>
        <p:blipFill>
          <a:blip r:embed="rId8"/>
          <a:stretch>
            <a:fillRect/>
          </a:stretch>
        </p:blipFill>
        <p:spPr>
          <a:xfrm>
            <a:off x="5039605" y="2206460"/>
            <a:ext cx="2540000" cy="1435100"/>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2078</TotalTime>
  <Words>1438</Words>
  <Application>Microsoft Office PowerPoint</Application>
  <PresentationFormat>Widescreen</PresentationFormat>
  <Paragraphs>81</Paragraphs>
  <Slides>13</Slides>
  <Notes>5</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1213</cp:revision>
  <dcterms:created xsi:type="dcterms:W3CDTF">2021-02-11T16:57:41Z</dcterms:created>
  <dcterms:modified xsi:type="dcterms:W3CDTF">2022-02-28T16:07:31Z</dcterms:modified>
</cp:coreProperties>
</file>