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90" r:id="rId3"/>
    <p:sldId id="258" r:id="rId4"/>
    <p:sldId id="291" r:id="rId5"/>
    <p:sldId id="259" r:id="rId6"/>
    <p:sldId id="284" r:id="rId7"/>
    <p:sldId id="285" r:id="rId8"/>
    <p:sldId id="286" r:id="rId9"/>
    <p:sldId id="287" r:id="rId10"/>
    <p:sldId id="288" r:id="rId11"/>
    <p:sldId id="282" r:id="rId12"/>
    <p:sldId id="292" r:id="rId13"/>
    <p:sldId id="28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AC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27BB8C-33EE-4DBB-97EF-8E03FB6749CB}" v="129" dt="2021-11-08T16:03:39.147"/>
    <p1510:client id="{0181EFE8-1CF0-46E3-AA69-4A0AC1CCBF67}" v="54" dt="2021-11-12T16:46:06.868"/>
    <p1510:client id="{06AC5D37-6477-41A9-9D7C-C6C1C5CDD9C4}" v="5" dt="2021-11-26T10:25:26.770"/>
    <p1510:client id="{098F3A8B-E23E-44C6-9AB7-4B5A45BCCD9D}" v="177" dt="2021-11-05T15:01:48.195"/>
    <p1510:client id="{13D38D98-766E-4DD5-A802-68EC10C90F60}" v="2" dt="2021-11-17T10:19:38.402"/>
    <p1510:client id="{1CEA8380-C300-462E-861D-5866C624FAA6}" v="98" dt="2021-11-05T12:59:15.863"/>
    <p1510:client id="{28452C81-F3DA-405C-A749-1776F269280D}" v="654" dt="2021-11-15T10:59:57.822"/>
    <p1510:client id="{29A0F8ED-037B-4284-B91A-C4F9108235F1}" v="101" dt="2021-11-22T10:04:00.515"/>
    <p1510:client id="{334F956D-BD76-4860-A182-002B7BB84B4F}" v="12" dt="2021-11-26T10:52:35.027"/>
    <p1510:client id="{37FD1354-7BBD-4090-A147-C3F9C5FFFB81}" v="3" dt="2021-11-09T15:07:32.008"/>
    <p1510:client id="{3A81781E-7BA6-4948-8F06-B37E81E7A9E0}" v="27" dt="2021-11-25T13:36:25.291"/>
    <p1510:client id="{3C6497F4-D075-407C-810F-F30F82D70ABE}" v="12" dt="2022-02-28T15:15:22.927"/>
    <p1510:client id="{4807F36B-273D-42B7-A63B-2854C7B42FB0}" v="33" dt="2021-11-12T15:16:14.754"/>
    <p1510:client id="{4D6A861C-4DBF-42FD-804A-E31615EBF27A}" v="2" dt="2021-11-11T16:46:09.693"/>
    <p1510:client id="{5467F546-26BE-4C2F-A568-2A9D7F8C756D}" v="761" dt="2021-11-05T11:37:35.017"/>
    <p1510:client id="{5B0402EA-074C-4E71-AEAA-BBB29071C8DA}" v="2" dt="2021-11-08T14:24:09.890"/>
    <p1510:client id="{5E1DF0C9-B06C-412E-B4E9-2537F8BC5B91}" v="5" dt="2021-11-09T15:06:24.753"/>
    <p1510:client id="{790993B1-7C81-4C1C-8689-2BD4D30DB34F}" v="1" dt="2021-11-16T10:29:39.572"/>
    <p1510:client id="{794C77AC-C838-4A11-874C-972ECD4B70BD}" v="5" dt="2021-11-15T13:19:14.014"/>
    <p1510:client id="{8B102A24-EF78-4EB5-9956-EA0AE603F662}" v="649" dt="2021-11-24T12:11:33.551"/>
    <p1510:client id="{926F2DD0-F836-47DD-99EA-6830215BFADF}" v="20" dt="2021-11-19T14:43:35.315"/>
    <p1510:client id="{9E4756B2-3F06-44ED-A0F5-1947CB5DD792}" v="169" dt="2021-11-19T09:10:38.561"/>
    <p1510:client id="{A61ABC21-1391-49A2-BFB9-37F2D0D7DF70}" v="8" dt="2021-11-22T15:17:41.357"/>
    <p1510:client id="{AD3612D4-2FFE-4458-8860-27D7934673D6}" v="8" dt="2021-11-23T13:30:31.048"/>
    <p1510:client id="{D88F95C4-BA02-4849-982B-A197DC07F1EA}" v="5" dt="2021-11-08T13:55:57.207"/>
    <p1510:client id="{DC6EDA73-207C-4B49-A52D-8157DD60D01C}" v="4" dt="2021-11-16T11:23:46.403"/>
    <p1510:client id="{E79C7E81-15DA-417F-A209-F93DABB78D1B}" v="3" dt="2022-02-28T15:11:51.201"/>
    <p1510:client id="{E91FFEC8-C6F0-4163-8123-5FFFA0D38B31}" v="99" dt="2021-11-19T12:17:20.981"/>
    <p1510:client id="{EA2577BA-97F6-4FE5-8E0D-C1676800656F}" v="43" dt="2021-11-09T15:04:51.928"/>
    <p1510:client id="{ECF4F030-D19F-49E3-8FB7-D08FB3E85DED}" v="5" dt="2022-01-17T08:36:31.631"/>
    <p1510:client id="{F176C0B8-075E-47C9-A125-8549E0931232}" v="6" dt="2021-11-16T13:58:42.851"/>
    <p1510:client id="{F3653E13-06AD-4046-A99D-0FA9C57554F6}" v="141" dt="2021-11-19T10:24:53.166"/>
    <p1510:client id="{F4331831-0B64-4E9A-955C-B34DB374EFE6}" v="2" dt="2021-11-08T13:27:42.081"/>
    <p1510:client id="{F51CC8E6-707A-4CFA-BDE6-AB5D654DC03A}" v="2" dt="2021-11-08T14:45:46.876"/>
    <p1510:client id="{FDC968F2-AB3D-4763-BC5E-E1EE8FAFED90}" v="4" dt="2021-11-16T10:08:10.2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264" autoAdjust="0"/>
    <p:restoredTop sz="93792" autoAdjust="0"/>
  </p:normalViewPr>
  <p:slideViewPr>
    <p:cSldViewPr snapToGrid="0">
      <p:cViewPr varScale="1">
        <p:scale>
          <a:sx n="62" d="100"/>
          <a:sy n="62" d="100"/>
        </p:scale>
        <p:origin x="588" y="56"/>
      </p:cViewPr>
      <p:guideLst/>
    </p:cSldViewPr>
  </p:slideViewPr>
  <p:notesTextViewPr>
    <p:cViewPr>
      <p:scale>
        <a:sx n="1" d="1"/>
        <a:sy n="1" d="1"/>
      </p:scale>
      <p:origin x="0" y="0"/>
    </p:cViewPr>
  </p:notesTextViewPr>
  <p:notesViewPr>
    <p:cSldViewPr snapToGrid="0">
      <p:cViewPr varScale="1">
        <p:scale>
          <a:sx n="51" d="100"/>
          <a:sy n="51" d="100"/>
        </p:scale>
        <p:origin x="2692" y="2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mana Juhasova" userId="pug63gakqHhUKCblM6dKftwFImXt0SaHY6Q/zF0jifQ=" providerId="None" clId="Web-{ECF4F030-D19F-49E3-8FB7-D08FB3E85DED}"/>
    <pc:docChg chg="modSld">
      <pc:chgData name="Romana Juhasova" userId="pug63gakqHhUKCblM6dKftwFImXt0SaHY6Q/zF0jifQ=" providerId="None" clId="Web-{ECF4F030-D19F-49E3-8FB7-D08FB3E85DED}" dt="2022-01-17T08:36:29.225" v="1" actId="20577"/>
      <pc:docMkLst>
        <pc:docMk/>
      </pc:docMkLst>
      <pc:sldChg chg="modSp">
        <pc:chgData name="Romana Juhasova" userId="pug63gakqHhUKCblM6dKftwFImXt0SaHY6Q/zF0jifQ=" providerId="None" clId="Web-{ECF4F030-D19F-49E3-8FB7-D08FB3E85DED}" dt="2022-01-17T08:36:29.225" v="1" actId="20577"/>
        <pc:sldMkLst>
          <pc:docMk/>
          <pc:sldMk cId="4204183327" sldId="288"/>
        </pc:sldMkLst>
        <pc:spChg chg="mod">
          <ac:chgData name="Romana Juhasova" userId="pug63gakqHhUKCblM6dKftwFImXt0SaHY6Q/zF0jifQ=" providerId="None" clId="Web-{ECF4F030-D19F-49E3-8FB7-D08FB3E85DED}" dt="2022-01-17T08:36:29.225" v="1" actId="20577"/>
          <ac:spMkLst>
            <pc:docMk/>
            <pc:sldMk cId="4204183327" sldId="288"/>
            <ac:spMk id="5" creationId="{91EEA25C-1C99-4044-8B84-8FFE009DFEFA}"/>
          </ac:spMkLst>
        </pc:spChg>
      </pc:sldChg>
    </pc:docChg>
  </pc:docChgLst>
  <pc:docChgLst>
    <pc:chgData name="Romana Juhasova" userId="pug63gakqHhUKCblM6dKftwFImXt0SaHY6Q/zF0jifQ=" providerId="None" clId="Web-{9E4756B2-3F06-44ED-A0F5-1947CB5DD792}"/>
    <pc:docChg chg="modSld">
      <pc:chgData name="Romana Juhasova" userId="pug63gakqHhUKCblM6dKftwFImXt0SaHY6Q/zF0jifQ=" providerId="None" clId="Web-{9E4756B2-3F06-44ED-A0F5-1947CB5DD792}" dt="2021-11-19T09:10:37.874" v="83" actId="20577"/>
      <pc:docMkLst>
        <pc:docMk/>
      </pc:docMkLst>
      <pc:sldChg chg="modSp">
        <pc:chgData name="Romana Juhasova" userId="pug63gakqHhUKCblM6dKftwFImXt0SaHY6Q/zF0jifQ=" providerId="None" clId="Web-{9E4756B2-3F06-44ED-A0F5-1947CB5DD792}" dt="2021-11-19T09:09:34.591" v="75" actId="20577"/>
        <pc:sldMkLst>
          <pc:docMk/>
          <pc:sldMk cId="250076512" sldId="258"/>
        </pc:sldMkLst>
        <pc:spChg chg="mod">
          <ac:chgData name="Romana Juhasova" userId="pug63gakqHhUKCblM6dKftwFImXt0SaHY6Q/zF0jifQ=" providerId="None" clId="Web-{9E4756B2-3F06-44ED-A0F5-1947CB5DD792}" dt="2021-11-19T09:09:12.888" v="58" actId="20577"/>
          <ac:spMkLst>
            <pc:docMk/>
            <pc:sldMk cId="250076512" sldId="258"/>
            <ac:spMk id="3" creationId="{E09C59E5-9E4B-47DC-AD42-E22FA6B0EAC8}"/>
          </ac:spMkLst>
        </pc:spChg>
        <pc:spChg chg="mod">
          <ac:chgData name="Romana Juhasova" userId="pug63gakqHhUKCblM6dKftwFImXt0SaHY6Q/zF0jifQ=" providerId="None" clId="Web-{9E4756B2-3F06-44ED-A0F5-1947CB5DD792}" dt="2021-11-19T09:09:34.591" v="75" actId="20577"/>
          <ac:spMkLst>
            <pc:docMk/>
            <pc:sldMk cId="250076512" sldId="258"/>
            <ac:spMk id="13" creationId="{8AC9EF96-D35D-4BA1-997A-F63BC93C2D43}"/>
          </ac:spMkLst>
        </pc:spChg>
      </pc:sldChg>
      <pc:sldChg chg="modSp">
        <pc:chgData name="Romana Juhasova" userId="pug63gakqHhUKCblM6dKftwFImXt0SaHY6Q/zF0jifQ=" providerId="None" clId="Web-{9E4756B2-3F06-44ED-A0F5-1947CB5DD792}" dt="2021-11-19T09:10:37.874" v="83" actId="20577"/>
        <pc:sldMkLst>
          <pc:docMk/>
          <pc:sldMk cId="3686444004" sldId="259"/>
        </pc:sldMkLst>
        <pc:spChg chg="mod">
          <ac:chgData name="Romana Juhasova" userId="pug63gakqHhUKCblM6dKftwFImXt0SaHY6Q/zF0jifQ=" providerId="None" clId="Web-{9E4756B2-3F06-44ED-A0F5-1947CB5DD792}" dt="2021-11-19T09:10:37.874" v="83" actId="20577"/>
          <ac:spMkLst>
            <pc:docMk/>
            <pc:sldMk cId="3686444004" sldId="259"/>
            <ac:spMk id="2" creationId="{D16F3B62-EA3D-4292-AC91-B296750236C6}"/>
          </ac:spMkLst>
        </pc:spChg>
      </pc:sldChg>
      <pc:sldChg chg="modSp">
        <pc:chgData name="Romana Juhasova" userId="pug63gakqHhUKCblM6dKftwFImXt0SaHY6Q/zF0jifQ=" providerId="None" clId="Web-{9E4756B2-3F06-44ED-A0F5-1947CB5DD792}" dt="2021-11-19T09:08:29.855" v="26" actId="20577"/>
        <pc:sldMkLst>
          <pc:docMk/>
          <pc:sldMk cId="675820754" sldId="290"/>
        </pc:sldMkLst>
        <pc:spChg chg="mod">
          <ac:chgData name="Romana Juhasova" userId="pug63gakqHhUKCblM6dKftwFImXt0SaHY6Q/zF0jifQ=" providerId="None" clId="Web-{9E4756B2-3F06-44ED-A0F5-1947CB5DD792}" dt="2021-11-19T09:08:09.574" v="5" actId="20577"/>
          <ac:spMkLst>
            <pc:docMk/>
            <pc:sldMk cId="675820754" sldId="290"/>
            <ac:spMk id="2" creationId="{CC3F71F5-C146-4D94-8C68-1FB807DD7B68}"/>
          </ac:spMkLst>
        </pc:spChg>
        <pc:spChg chg="mod">
          <ac:chgData name="Romana Juhasova" userId="pug63gakqHhUKCblM6dKftwFImXt0SaHY6Q/zF0jifQ=" providerId="None" clId="Web-{9E4756B2-3F06-44ED-A0F5-1947CB5DD792}" dt="2021-11-19T09:08:24.730" v="24" actId="20577"/>
          <ac:spMkLst>
            <pc:docMk/>
            <pc:sldMk cId="675820754" sldId="290"/>
            <ac:spMk id="4" creationId="{4BB2FD7B-0DCE-440F-A2B0-E7CB3A9B373B}"/>
          </ac:spMkLst>
        </pc:spChg>
        <pc:spChg chg="mod">
          <ac:chgData name="Romana Juhasova" userId="pug63gakqHhUKCblM6dKftwFImXt0SaHY6Q/zF0jifQ=" providerId="None" clId="Web-{9E4756B2-3F06-44ED-A0F5-1947CB5DD792}" dt="2021-11-19T09:08:29.855" v="26" actId="20577"/>
          <ac:spMkLst>
            <pc:docMk/>
            <pc:sldMk cId="675820754" sldId="290"/>
            <ac:spMk id="5" creationId="{5C9BE5C6-AC33-4296-A888-C2334E4D4807}"/>
          </ac:spMkLst>
        </pc:spChg>
      </pc:sldChg>
    </pc:docChg>
  </pc:docChgLst>
  <pc:docChgLst>
    <pc:chgData name="Romana Juhasova" userId="pug63gakqHhUKCblM6dKftwFImXt0SaHY6Q/zF0jifQ=" providerId="None" clId="Web-{926F2DD0-F836-47DD-99EA-6830215BFADF}"/>
    <pc:docChg chg="modSld">
      <pc:chgData name="Romana Juhasova" userId="pug63gakqHhUKCblM6dKftwFImXt0SaHY6Q/zF0jifQ=" providerId="None" clId="Web-{926F2DD0-F836-47DD-99EA-6830215BFADF}" dt="2021-11-19T14:21:37.858" v="2" actId="20577"/>
      <pc:docMkLst>
        <pc:docMk/>
      </pc:docMkLst>
      <pc:sldChg chg="modSp">
        <pc:chgData name="Romana Juhasova" userId="pug63gakqHhUKCblM6dKftwFImXt0SaHY6Q/zF0jifQ=" providerId="None" clId="Web-{926F2DD0-F836-47DD-99EA-6830215BFADF}" dt="2021-11-19T14:21:37.858" v="2" actId="20577"/>
        <pc:sldMkLst>
          <pc:docMk/>
          <pc:sldMk cId="250076512" sldId="258"/>
        </pc:sldMkLst>
        <pc:spChg chg="mod">
          <ac:chgData name="Romana Juhasova" userId="pug63gakqHhUKCblM6dKftwFImXt0SaHY6Q/zF0jifQ=" providerId="None" clId="Web-{926F2DD0-F836-47DD-99EA-6830215BFADF}" dt="2021-11-19T14:21:37.858" v="2" actId="20577"/>
          <ac:spMkLst>
            <pc:docMk/>
            <pc:sldMk cId="250076512" sldId="258"/>
            <ac:spMk id="4" creationId="{912E3953-F276-4DEC-93F8-DD02F352CBC3}"/>
          </ac:spMkLst>
        </pc:spChg>
      </pc:sldChg>
    </pc:docChg>
  </pc:docChgLst>
  <pc:docChgLst>
    <pc:chgData name="Romana Juhasova" userId="pug63gakqHhUKCblM6dKftwFImXt0SaHY6Q/zF0jifQ=" providerId="None" clId="Web-{E91FFEC8-C6F0-4163-8123-5FFFA0D38B31}"/>
    <pc:docChg chg="modSld">
      <pc:chgData name="Romana Juhasova" userId="pug63gakqHhUKCblM6dKftwFImXt0SaHY6Q/zF0jifQ=" providerId="None" clId="Web-{E91FFEC8-C6F0-4163-8123-5FFFA0D38B31}" dt="2021-11-19T12:17:17.356" v="78" actId="20577"/>
      <pc:docMkLst>
        <pc:docMk/>
      </pc:docMkLst>
      <pc:sldChg chg="modSp">
        <pc:chgData name="Romana Juhasova" userId="pug63gakqHhUKCblM6dKftwFImXt0SaHY6Q/zF0jifQ=" providerId="None" clId="Web-{E91FFEC8-C6F0-4163-8123-5FFFA0D38B31}" dt="2021-11-19T12:17:17.356" v="78" actId="20577"/>
        <pc:sldMkLst>
          <pc:docMk/>
          <pc:sldMk cId="1301578224" sldId="282"/>
        </pc:sldMkLst>
        <pc:spChg chg="mod">
          <ac:chgData name="Romana Juhasova" userId="pug63gakqHhUKCblM6dKftwFImXt0SaHY6Q/zF0jifQ=" providerId="None" clId="Web-{E91FFEC8-C6F0-4163-8123-5FFFA0D38B31}" dt="2021-11-19T12:17:17.356" v="78" actId="20577"/>
          <ac:spMkLst>
            <pc:docMk/>
            <pc:sldMk cId="1301578224" sldId="282"/>
            <ac:spMk id="3" creationId="{C94CE389-9D11-47DF-9821-9F9A7B430BA2}"/>
          </ac:spMkLst>
        </pc:spChg>
      </pc:sldChg>
      <pc:sldChg chg="delSp modSp">
        <pc:chgData name="Romana Juhasova" userId="pug63gakqHhUKCblM6dKftwFImXt0SaHY6Q/zF0jifQ=" providerId="None" clId="Web-{E91FFEC8-C6F0-4163-8123-5FFFA0D38B31}" dt="2021-11-19T12:10:51" v="14"/>
        <pc:sldMkLst>
          <pc:docMk/>
          <pc:sldMk cId="1865912142" sldId="286"/>
        </pc:sldMkLst>
        <pc:spChg chg="mod">
          <ac:chgData name="Romana Juhasova" userId="pug63gakqHhUKCblM6dKftwFImXt0SaHY6Q/zF0jifQ=" providerId="None" clId="Web-{E91FFEC8-C6F0-4163-8123-5FFFA0D38B31}" dt="2021-11-19T12:10:19.203" v="11" actId="20577"/>
          <ac:spMkLst>
            <pc:docMk/>
            <pc:sldMk cId="1865912142" sldId="286"/>
            <ac:spMk id="4" creationId="{5879EF30-A081-44CA-8569-E2D12E34BCE9}"/>
          </ac:spMkLst>
        </pc:spChg>
        <pc:spChg chg="mod">
          <ac:chgData name="Romana Juhasova" userId="pug63gakqHhUKCblM6dKftwFImXt0SaHY6Q/zF0jifQ=" providerId="None" clId="Web-{E91FFEC8-C6F0-4163-8123-5FFFA0D38B31}" dt="2021-11-19T12:10:45.750" v="13" actId="14100"/>
          <ac:spMkLst>
            <pc:docMk/>
            <pc:sldMk cId="1865912142" sldId="286"/>
            <ac:spMk id="8" creationId="{835B3E12-A095-4A22-87A9-2C90CFB04588}"/>
          </ac:spMkLst>
        </pc:spChg>
        <pc:spChg chg="del mod">
          <ac:chgData name="Romana Juhasova" userId="pug63gakqHhUKCblM6dKftwFImXt0SaHY6Q/zF0jifQ=" providerId="None" clId="Web-{E91FFEC8-C6F0-4163-8123-5FFFA0D38B31}" dt="2021-11-19T12:10:51" v="14"/>
          <ac:spMkLst>
            <pc:docMk/>
            <pc:sldMk cId="1865912142" sldId="286"/>
            <ac:spMk id="10" creationId="{33C63A52-BAED-4744-BB4F-9CFA980922E5}"/>
          </ac:spMkLst>
        </pc:spChg>
      </pc:sldChg>
      <pc:sldChg chg="addSp delSp modSp">
        <pc:chgData name="Romana Juhasova" userId="pug63gakqHhUKCblM6dKftwFImXt0SaHY6Q/zF0jifQ=" providerId="None" clId="Web-{E91FFEC8-C6F0-4163-8123-5FFFA0D38B31}" dt="2021-11-19T12:15:37.682" v="69" actId="14100"/>
        <pc:sldMkLst>
          <pc:docMk/>
          <pc:sldMk cId="2423244893" sldId="287"/>
        </pc:sldMkLst>
        <pc:spChg chg="mod">
          <ac:chgData name="Romana Juhasova" userId="pug63gakqHhUKCblM6dKftwFImXt0SaHY6Q/zF0jifQ=" providerId="None" clId="Web-{E91FFEC8-C6F0-4163-8123-5FFFA0D38B31}" dt="2021-11-19T12:13:29.430" v="46" actId="1076"/>
          <ac:spMkLst>
            <pc:docMk/>
            <pc:sldMk cId="2423244893" sldId="287"/>
            <ac:spMk id="2" creationId="{3116858E-FDDF-4222-B340-4FB3C88778BB}"/>
          </ac:spMkLst>
        </pc:spChg>
        <pc:spChg chg="mod">
          <ac:chgData name="Romana Juhasova" userId="pug63gakqHhUKCblM6dKftwFImXt0SaHY6Q/zF0jifQ=" providerId="None" clId="Web-{E91FFEC8-C6F0-4163-8123-5FFFA0D38B31}" dt="2021-11-19T12:11:40.751" v="24" actId="20577"/>
          <ac:spMkLst>
            <pc:docMk/>
            <pc:sldMk cId="2423244893" sldId="287"/>
            <ac:spMk id="3" creationId="{A48B92E7-3C95-4628-917E-762990BA365E}"/>
          </ac:spMkLst>
        </pc:spChg>
        <pc:spChg chg="del">
          <ac:chgData name="Romana Juhasova" userId="pug63gakqHhUKCblM6dKftwFImXt0SaHY6Q/zF0jifQ=" providerId="None" clId="Web-{E91FFEC8-C6F0-4163-8123-5FFFA0D38B31}" dt="2021-11-19T12:14:04.478" v="48"/>
          <ac:spMkLst>
            <pc:docMk/>
            <pc:sldMk cId="2423244893" sldId="287"/>
            <ac:spMk id="5" creationId="{3D15C31F-EA4D-4EA4-9E22-3D763D1BCF1B}"/>
          </ac:spMkLst>
        </pc:spChg>
        <pc:spChg chg="add">
          <ac:chgData name="Romana Juhasova" userId="pug63gakqHhUKCblM6dKftwFImXt0SaHY6Q/zF0jifQ=" providerId="None" clId="Web-{E91FFEC8-C6F0-4163-8123-5FFFA0D38B31}" dt="2021-11-19T12:14:05.993" v="49"/>
          <ac:spMkLst>
            <pc:docMk/>
            <pc:sldMk cId="2423244893" sldId="287"/>
            <ac:spMk id="7" creationId="{09DF6942-F8E6-459E-92E8-EF081738907A}"/>
          </ac:spMkLst>
        </pc:spChg>
        <pc:spChg chg="mod">
          <ac:chgData name="Romana Juhasova" userId="pug63gakqHhUKCblM6dKftwFImXt0SaHY6Q/zF0jifQ=" providerId="None" clId="Web-{E91FFEC8-C6F0-4163-8123-5FFFA0D38B31}" dt="2021-11-19T12:15:21.416" v="67" actId="14100"/>
          <ac:spMkLst>
            <pc:docMk/>
            <pc:sldMk cId="2423244893" sldId="287"/>
            <ac:spMk id="8" creationId="{E51B3D15-A4B2-4465-B6F0-3A3BCEA4FFD0}"/>
          </ac:spMkLst>
        </pc:spChg>
        <pc:spChg chg="mod">
          <ac:chgData name="Romana Juhasova" userId="pug63gakqHhUKCblM6dKftwFImXt0SaHY6Q/zF0jifQ=" providerId="None" clId="Web-{E91FFEC8-C6F0-4163-8123-5FFFA0D38B31}" dt="2021-11-19T12:15:03.151" v="65" actId="1076"/>
          <ac:spMkLst>
            <pc:docMk/>
            <pc:sldMk cId="2423244893" sldId="287"/>
            <ac:spMk id="10" creationId="{5B6AD756-794A-4050-B549-8684E08315BD}"/>
          </ac:spMkLst>
        </pc:spChg>
        <pc:spChg chg="mod">
          <ac:chgData name="Romana Juhasova" userId="pug63gakqHhUKCblM6dKftwFImXt0SaHY6Q/zF0jifQ=" providerId="None" clId="Web-{E91FFEC8-C6F0-4163-8123-5FFFA0D38B31}" dt="2021-11-19T12:15:37.682" v="69" actId="14100"/>
          <ac:spMkLst>
            <pc:docMk/>
            <pc:sldMk cId="2423244893" sldId="287"/>
            <ac:spMk id="11" creationId="{72E49391-AFDC-43EF-A46D-A82E6859ADBC}"/>
          </ac:spMkLst>
        </pc:spChg>
        <pc:picChg chg="del">
          <ac:chgData name="Romana Juhasova" userId="pug63gakqHhUKCblM6dKftwFImXt0SaHY6Q/zF0jifQ=" providerId="None" clId="Web-{E91FFEC8-C6F0-4163-8123-5FFFA0D38B31}" dt="2021-11-19T12:11:52.501" v="25"/>
          <ac:picMkLst>
            <pc:docMk/>
            <pc:sldMk cId="2423244893" sldId="287"/>
            <ac:picMk id="4" creationId="{3E3EA0E7-EA29-49C9-A49C-237C01CD4F4D}"/>
          </ac:picMkLst>
        </pc:picChg>
        <pc:picChg chg="add mod">
          <ac:chgData name="Romana Juhasova" userId="pug63gakqHhUKCblM6dKftwFImXt0SaHY6Q/zF0jifQ=" providerId="None" clId="Web-{E91FFEC8-C6F0-4163-8123-5FFFA0D38B31}" dt="2021-11-19T12:13:35.774" v="47" actId="1076"/>
          <ac:picMkLst>
            <pc:docMk/>
            <pc:sldMk cId="2423244893" sldId="287"/>
            <ac:picMk id="6" creationId="{383A5828-FC56-4328-AE9E-55C1AD784548}"/>
          </ac:picMkLst>
        </pc:picChg>
      </pc:sldChg>
    </pc:docChg>
  </pc:docChgLst>
  <pc:docChgLst>
    <pc:chgData name="Romana Juhasova" userId="pug63gakqHhUKCblM6dKftwFImXt0SaHY6Q/zF0jifQ=" providerId="None" clId="Web-{790993B1-7C81-4C1C-8689-2BD4D30DB34F}"/>
    <pc:docChg chg="modSld">
      <pc:chgData name="Romana Juhasova" userId="pug63gakqHhUKCblM6dKftwFImXt0SaHY6Q/zF0jifQ=" providerId="None" clId="Web-{790993B1-7C81-4C1C-8689-2BD4D30DB34F}" dt="2021-11-16T10:29:39.572" v="0"/>
      <pc:docMkLst>
        <pc:docMk/>
      </pc:docMkLst>
      <pc:sldChg chg="delSp delAnim">
        <pc:chgData name="Romana Juhasova" userId="pug63gakqHhUKCblM6dKftwFImXt0SaHY6Q/zF0jifQ=" providerId="None" clId="Web-{790993B1-7C81-4C1C-8689-2BD4D30DB34F}" dt="2021-11-16T10:29:39.572" v="0"/>
        <pc:sldMkLst>
          <pc:docMk/>
          <pc:sldMk cId="250076512" sldId="258"/>
        </pc:sldMkLst>
        <pc:picChg chg="del">
          <ac:chgData name="Romana Juhasova" userId="pug63gakqHhUKCblM6dKftwFImXt0SaHY6Q/zF0jifQ=" providerId="None" clId="Web-{790993B1-7C81-4C1C-8689-2BD4D30DB34F}" dt="2021-11-16T10:29:39.572" v="0"/>
          <ac:picMkLst>
            <pc:docMk/>
            <pc:sldMk cId="250076512" sldId="258"/>
            <ac:picMk id="5" creationId="{26E92C00-8127-4957-9954-D5C3F3C9666D}"/>
          </ac:picMkLst>
        </pc:picChg>
      </pc:sldChg>
    </pc:docChg>
  </pc:docChgLst>
  <pc:docChgLst>
    <pc:chgData name="Romana Juhasova" userId="pug63gakqHhUKCblM6dKftwFImXt0SaHY6Q/zF0jifQ=" providerId="None" clId="Web-{DC6EDA73-207C-4B49-A52D-8157DD60D01C}"/>
    <pc:docChg chg="modSld">
      <pc:chgData name="Romana Juhasova" userId="pug63gakqHhUKCblM6dKftwFImXt0SaHY6Q/zF0jifQ=" providerId="None" clId="Web-{DC6EDA73-207C-4B49-A52D-8157DD60D01C}" dt="2021-11-16T11:23:46.403" v="1" actId="20577"/>
      <pc:docMkLst>
        <pc:docMk/>
      </pc:docMkLst>
      <pc:sldChg chg="modSp">
        <pc:chgData name="Romana Juhasova" userId="pug63gakqHhUKCblM6dKftwFImXt0SaHY6Q/zF0jifQ=" providerId="None" clId="Web-{DC6EDA73-207C-4B49-A52D-8157DD60D01C}" dt="2021-11-16T11:23:46.403" v="1" actId="20577"/>
        <pc:sldMkLst>
          <pc:docMk/>
          <pc:sldMk cId="2423244893" sldId="287"/>
        </pc:sldMkLst>
        <pc:spChg chg="mod">
          <ac:chgData name="Romana Juhasova" userId="pug63gakqHhUKCblM6dKftwFImXt0SaHY6Q/zF0jifQ=" providerId="None" clId="Web-{DC6EDA73-207C-4B49-A52D-8157DD60D01C}" dt="2021-11-16T11:23:46.403" v="1" actId="20577"/>
          <ac:spMkLst>
            <pc:docMk/>
            <pc:sldMk cId="2423244893" sldId="287"/>
            <ac:spMk id="5" creationId="{3D15C31F-EA4D-4EA4-9E22-3D763D1BCF1B}"/>
          </ac:spMkLst>
        </pc:spChg>
      </pc:sldChg>
    </pc:docChg>
  </pc:docChgLst>
  <pc:docChgLst>
    <pc:chgData name="Romana Juhasova" userId="pug63gakqHhUKCblM6dKftwFImXt0SaHY6Q/zF0jifQ=" providerId="None" clId="Web-{8B102A24-EF78-4EB5-9956-EA0AE603F662}"/>
    <pc:docChg chg="modSld">
      <pc:chgData name="Romana Juhasova" userId="pug63gakqHhUKCblM6dKftwFImXt0SaHY6Q/zF0jifQ=" providerId="None" clId="Web-{8B102A24-EF78-4EB5-9956-EA0AE603F662}" dt="2021-11-24T12:11:33.551" v="464" actId="1076"/>
      <pc:docMkLst>
        <pc:docMk/>
      </pc:docMkLst>
      <pc:sldChg chg="modSp">
        <pc:chgData name="Romana Juhasova" userId="pug63gakqHhUKCblM6dKftwFImXt0SaHY6Q/zF0jifQ=" providerId="None" clId="Web-{8B102A24-EF78-4EB5-9956-EA0AE603F662}" dt="2021-11-24T11:32:42.471" v="67" actId="14100"/>
        <pc:sldMkLst>
          <pc:docMk/>
          <pc:sldMk cId="250076512" sldId="258"/>
        </pc:sldMkLst>
        <pc:spChg chg="mod">
          <ac:chgData name="Romana Juhasova" userId="pug63gakqHhUKCblM6dKftwFImXt0SaHY6Q/zF0jifQ=" providerId="None" clId="Web-{8B102A24-EF78-4EB5-9956-EA0AE603F662}" dt="2021-11-24T11:31:19.810" v="41" actId="20577"/>
          <ac:spMkLst>
            <pc:docMk/>
            <pc:sldMk cId="250076512" sldId="258"/>
            <ac:spMk id="3" creationId="{E09C59E5-9E4B-47DC-AD42-E22FA6B0EAC8}"/>
          </ac:spMkLst>
        </pc:spChg>
        <pc:spChg chg="mod">
          <ac:chgData name="Romana Juhasova" userId="pug63gakqHhUKCblM6dKftwFImXt0SaHY6Q/zF0jifQ=" providerId="None" clId="Web-{8B102A24-EF78-4EB5-9956-EA0AE603F662}" dt="2021-11-24T11:32:33.861" v="66" actId="20577"/>
          <ac:spMkLst>
            <pc:docMk/>
            <pc:sldMk cId="250076512" sldId="258"/>
            <ac:spMk id="4" creationId="{912E3953-F276-4DEC-93F8-DD02F352CBC3}"/>
          </ac:spMkLst>
        </pc:spChg>
        <pc:spChg chg="mod">
          <ac:chgData name="Romana Juhasova" userId="pug63gakqHhUKCblM6dKftwFImXt0SaHY6Q/zF0jifQ=" providerId="None" clId="Web-{8B102A24-EF78-4EB5-9956-EA0AE603F662}" dt="2021-11-24T11:32:42.471" v="67" actId="14100"/>
          <ac:spMkLst>
            <pc:docMk/>
            <pc:sldMk cId="250076512" sldId="258"/>
            <ac:spMk id="13" creationId="{8AC9EF96-D35D-4BA1-997A-F63BC93C2D43}"/>
          </ac:spMkLst>
        </pc:spChg>
      </pc:sldChg>
      <pc:sldChg chg="modSp">
        <pc:chgData name="Romana Juhasova" userId="pug63gakqHhUKCblM6dKftwFImXt0SaHY6Q/zF0jifQ=" providerId="None" clId="Web-{8B102A24-EF78-4EB5-9956-EA0AE603F662}" dt="2021-11-24T11:39:50.026" v="153" actId="1076"/>
        <pc:sldMkLst>
          <pc:docMk/>
          <pc:sldMk cId="3686444004" sldId="259"/>
        </pc:sldMkLst>
        <pc:spChg chg="mod">
          <ac:chgData name="Romana Juhasova" userId="pug63gakqHhUKCblM6dKftwFImXt0SaHY6Q/zF0jifQ=" providerId="None" clId="Web-{8B102A24-EF78-4EB5-9956-EA0AE603F662}" dt="2021-11-24T11:38:24.693" v="134" actId="20577"/>
          <ac:spMkLst>
            <pc:docMk/>
            <pc:sldMk cId="3686444004" sldId="259"/>
            <ac:spMk id="2" creationId="{D16F3B62-EA3D-4292-AC91-B296750236C6}"/>
          </ac:spMkLst>
        </pc:spChg>
        <pc:spChg chg="mod">
          <ac:chgData name="Romana Juhasova" userId="pug63gakqHhUKCblM6dKftwFImXt0SaHY6Q/zF0jifQ=" providerId="None" clId="Web-{8B102A24-EF78-4EB5-9956-EA0AE603F662}" dt="2021-11-24T11:39:50.026" v="153" actId="1076"/>
          <ac:spMkLst>
            <pc:docMk/>
            <pc:sldMk cId="3686444004" sldId="259"/>
            <ac:spMk id="5" creationId="{13227B2E-B5C9-407F-BBFD-D529411BB157}"/>
          </ac:spMkLst>
        </pc:spChg>
      </pc:sldChg>
      <pc:sldChg chg="modSp">
        <pc:chgData name="Romana Juhasova" userId="pug63gakqHhUKCblM6dKftwFImXt0SaHY6Q/zF0jifQ=" providerId="None" clId="Web-{8B102A24-EF78-4EB5-9956-EA0AE603F662}" dt="2021-11-24T12:11:33.551" v="464" actId="1076"/>
        <pc:sldMkLst>
          <pc:docMk/>
          <pc:sldMk cId="1301578224" sldId="282"/>
        </pc:sldMkLst>
        <pc:spChg chg="mod">
          <ac:chgData name="Romana Juhasova" userId="pug63gakqHhUKCblM6dKftwFImXt0SaHY6Q/zF0jifQ=" providerId="None" clId="Web-{8B102A24-EF78-4EB5-9956-EA0AE603F662}" dt="2021-11-24T12:10:51.142" v="461" actId="1076"/>
          <ac:spMkLst>
            <pc:docMk/>
            <pc:sldMk cId="1301578224" sldId="282"/>
            <ac:spMk id="3" creationId="{C94CE389-9D11-47DF-9821-9F9A7B430BA2}"/>
          </ac:spMkLst>
        </pc:spChg>
        <pc:spChg chg="mod">
          <ac:chgData name="Romana Juhasova" userId="pug63gakqHhUKCblM6dKftwFImXt0SaHY6Q/zF0jifQ=" providerId="None" clId="Web-{8B102A24-EF78-4EB5-9956-EA0AE603F662}" dt="2021-11-24T12:11:33.551" v="464" actId="1076"/>
          <ac:spMkLst>
            <pc:docMk/>
            <pc:sldMk cId="1301578224" sldId="282"/>
            <ac:spMk id="4" creationId="{39324E95-10A0-480F-9693-1265B58F5A5E}"/>
          </ac:spMkLst>
        </pc:spChg>
      </pc:sldChg>
      <pc:sldChg chg="modSp">
        <pc:chgData name="Romana Juhasova" userId="pug63gakqHhUKCblM6dKftwFImXt0SaHY6Q/zF0jifQ=" providerId="None" clId="Web-{8B102A24-EF78-4EB5-9956-EA0AE603F662}" dt="2021-11-24T11:40:58.748" v="170" actId="20577"/>
        <pc:sldMkLst>
          <pc:docMk/>
          <pc:sldMk cId="1606822526" sldId="284"/>
        </pc:sldMkLst>
        <pc:spChg chg="mod">
          <ac:chgData name="Romana Juhasova" userId="pug63gakqHhUKCblM6dKftwFImXt0SaHY6Q/zF0jifQ=" providerId="None" clId="Web-{8B102A24-EF78-4EB5-9956-EA0AE603F662}" dt="2021-11-24T11:40:58.748" v="170" actId="20577"/>
          <ac:spMkLst>
            <pc:docMk/>
            <pc:sldMk cId="1606822526" sldId="284"/>
            <ac:spMk id="2" creationId="{519CE0EB-9064-441E-8E00-1290285670BD}"/>
          </ac:spMkLst>
        </pc:spChg>
      </pc:sldChg>
      <pc:sldChg chg="addSp delSp modSp">
        <pc:chgData name="Romana Juhasova" userId="pug63gakqHhUKCblM6dKftwFImXt0SaHY6Q/zF0jifQ=" providerId="None" clId="Web-{8B102A24-EF78-4EB5-9956-EA0AE603F662}" dt="2021-11-24T11:48:05.521" v="253" actId="14100"/>
        <pc:sldMkLst>
          <pc:docMk/>
          <pc:sldMk cId="430025987" sldId="285"/>
        </pc:sldMkLst>
        <pc:spChg chg="mod">
          <ac:chgData name="Romana Juhasova" userId="pug63gakqHhUKCblM6dKftwFImXt0SaHY6Q/zF0jifQ=" providerId="None" clId="Web-{8B102A24-EF78-4EB5-9956-EA0AE603F662}" dt="2021-11-24T11:43:24.959" v="196" actId="1076"/>
          <ac:spMkLst>
            <pc:docMk/>
            <pc:sldMk cId="430025987" sldId="285"/>
            <ac:spMk id="5" creationId="{1BB7B9C6-9863-41EF-9798-72096D5A70D1}"/>
          </ac:spMkLst>
        </pc:spChg>
        <pc:spChg chg="mod">
          <ac:chgData name="Romana Juhasova" userId="pug63gakqHhUKCblM6dKftwFImXt0SaHY6Q/zF0jifQ=" providerId="None" clId="Web-{8B102A24-EF78-4EB5-9956-EA0AE603F662}" dt="2021-11-24T11:43:51.507" v="202" actId="20577"/>
          <ac:spMkLst>
            <pc:docMk/>
            <pc:sldMk cId="430025987" sldId="285"/>
            <ac:spMk id="6" creationId="{6638B9E3-8E79-4757-8058-6AB5BADE1D15}"/>
          </ac:spMkLst>
        </pc:spChg>
        <pc:spChg chg="mod">
          <ac:chgData name="Romana Juhasova" userId="pug63gakqHhUKCblM6dKftwFImXt0SaHY6Q/zF0jifQ=" providerId="None" clId="Web-{8B102A24-EF78-4EB5-9956-EA0AE603F662}" dt="2021-11-24T11:47:19.597" v="244" actId="1076"/>
          <ac:spMkLst>
            <pc:docMk/>
            <pc:sldMk cId="430025987" sldId="285"/>
            <ac:spMk id="7" creationId="{8EE7571C-46EF-478E-A8BA-084977281247}"/>
          </ac:spMkLst>
        </pc:spChg>
        <pc:spChg chg="add del mod">
          <ac:chgData name="Romana Juhasova" userId="pug63gakqHhUKCblM6dKftwFImXt0SaHY6Q/zF0jifQ=" providerId="None" clId="Web-{8B102A24-EF78-4EB5-9956-EA0AE603F662}" dt="2021-11-24T11:47:26.238" v="245" actId="1076"/>
          <ac:spMkLst>
            <pc:docMk/>
            <pc:sldMk cId="430025987" sldId="285"/>
            <ac:spMk id="8" creationId="{4A4754CF-3BFD-4017-9006-CD5B235AF81F}"/>
          </ac:spMkLst>
        </pc:spChg>
        <pc:spChg chg="add del mod">
          <ac:chgData name="Romana Juhasova" userId="pug63gakqHhUKCblM6dKftwFImXt0SaHY6Q/zF0jifQ=" providerId="None" clId="Web-{8B102A24-EF78-4EB5-9956-EA0AE603F662}" dt="2021-11-24T11:44:50.729" v="212"/>
          <ac:spMkLst>
            <pc:docMk/>
            <pc:sldMk cId="430025987" sldId="285"/>
            <ac:spMk id="9" creationId="{88F2A67C-CC87-44D1-9B06-66F8DE013D66}"/>
          </ac:spMkLst>
        </pc:spChg>
        <pc:spChg chg="add del mod">
          <ac:chgData name="Romana Juhasova" userId="pug63gakqHhUKCblM6dKftwFImXt0SaHY6Q/zF0jifQ=" providerId="None" clId="Web-{8B102A24-EF78-4EB5-9956-EA0AE603F662}" dt="2021-11-24T11:46:46.408" v="240"/>
          <ac:spMkLst>
            <pc:docMk/>
            <pc:sldMk cId="430025987" sldId="285"/>
            <ac:spMk id="10" creationId="{EF19FFEA-A0B7-4C3E-8BE0-0E88304608C0}"/>
          </ac:spMkLst>
        </pc:spChg>
        <pc:spChg chg="add mod ord">
          <ac:chgData name="Romana Juhasova" userId="pug63gakqHhUKCblM6dKftwFImXt0SaHY6Q/zF0jifQ=" providerId="None" clId="Web-{8B102A24-EF78-4EB5-9956-EA0AE603F662}" dt="2021-11-24T11:47:39.285" v="247" actId="14100"/>
          <ac:spMkLst>
            <pc:docMk/>
            <pc:sldMk cId="430025987" sldId="285"/>
            <ac:spMk id="12" creationId="{4FFBBE59-CAE0-431D-BC05-85F6E224BD7E}"/>
          </ac:spMkLst>
        </pc:spChg>
        <pc:spChg chg="add mod ord">
          <ac:chgData name="Romana Juhasova" userId="pug63gakqHhUKCblM6dKftwFImXt0SaHY6Q/zF0jifQ=" providerId="None" clId="Web-{8B102A24-EF78-4EB5-9956-EA0AE603F662}" dt="2021-11-24T11:48:05.521" v="253" actId="14100"/>
          <ac:spMkLst>
            <pc:docMk/>
            <pc:sldMk cId="430025987" sldId="285"/>
            <ac:spMk id="13" creationId="{26DFF484-93D7-468C-9379-03EC5A93777E}"/>
          </ac:spMkLst>
        </pc:spChg>
        <pc:picChg chg="del">
          <ac:chgData name="Romana Juhasova" userId="pug63gakqHhUKCblM6dKftwFImXt0SaHY6Q/zF0jifQ=" providerId="None" clId="Web-{8B102A24-EF78-4EB5-9956-EA0AE603F662}" dt="2021-11-24T11:41:08.624" v="171"/>
          <ac:picMkLst>
            <pc:docMk/>
            <pc:sldMk cId="430025987" sldId="285"/>
            <ac:picMk id="2" creationId="{68B24DBE-142B-4FFE-A534-E9727E673ADB}"/>
          </ac:picMkLst>
        </pc:picChg>
        <pc:picChg chg="add mod">
          <ac:chgData name="Romana Juhasova" userId="pug63gakqHhUKCblM6dKftwFImXt0SaHY6Q/zF0jifQ=" providerId="None" clId="Web-{8B102A24-EF78-4EB5-9956-EA0AE603F662}" dt="2021-11-24T11:43:13.584" v="195" actId="1076"/>
          <ac:picMkLst>
            <pc:docMk/>
            <pc:sldMk cId="430025987" sldId="285"/>
            <ac:picMk id="3" creationId="{C405EBDD-A46D-4B72-80B0-5FD59C2835B3}"/>
          </ac:picMkLst>
        </pc:picChg>
        <pc:picChg chg="add mod">
          <ac:chgData name="Romana Juhasova" userId="pug63gakqHhUKCblM6dKftwFImXt0SaHY6Q/zF0jifQ=" providerId="None" clId="Web-{8B102A24-EF78-4EB5-9956-EA0AE603F662}" dt="2021-11-24T11:44:34.713" v="207" actId="1076"/>
          <ac:picMkLst>
            <pc:docMk/>
            <pc:sldMk cId="430025987" sldId="285"/>
            <ac:picMk id="4" creationId="{BF2B457A-8B0F-4EB2-865C-5701411C33BC}"/>
          </ac:picMkLst>
        </pc:picChg>
      </pc:sldChg>
      <pc:sldChg chg="addSp delSp modSp">
        <pc:chgData name="Romana Juhasova" userId="pug63gakqHhUKCblM6dKftwFImXt0SaHY6Q/zF0jifQ=" providerId="None" clId="Web-{8B102A24-EF78-4EB5-9956-EA0AE603F662}" dt="2021-11-24T11:56:00.078" v="308" actId="14100"/>
        <pc:sldMkLst>
          <pc:docMk/>
          <pc:sldMk cId="1865912142" sldId="286"/>
        </pc:sldMkLst>
        <pc:spChg chg="mod">
          <ac:chgData name="Romana Juhasova" userId="pug63gakqHhUKCblM6dKftwFImXt0SaHY6Q/zF0jifQ=" providerId="None" clId="Web-{8B102A24-EF78-4EB5-9956-EA0AE603F662}" dt="2021-11-24T11:50:50.327" v="267" actId="1076"/>
          <ac:spMkLst>
            <pc:docMk/>
            <pc:sldMk cId="1865912142" sldId="286"/>
            <ac:spMk id="2" creationId="{885F00CA-566C-4B6A-9027-E9696A1B5DF5}"/>
          </ac:spMkLst>
        </pc:spChg>
        <pc:spChg chg="mod">
          <ac:chgData name="Romana Juhasova" userId="pug63gakqHhUKCblM6dKftwFImXt0SaHY6Q/zF0jifQ=" providerId="None" clId="Web-{8B102A24-EF78-4EB5-9956-EA0AE603F662}" dt="2021-11-24T11:48:53.493" v="258" actId="1076"/>
          <ac:spMkLst>
            <pc:docMk/>
            <pc:sldMk cId="1865912142" sldId="286"/>
            <ac:spMk id="3" creationId="{A0F3DC9E-4291-4D02-BAA0-FF510C4DF329}"/>
          </ac:spMkLst>
        </pc:spChg>
        <pc:spChg chg="mod">
          <ac:chgData name="Romana Juhasova" userId="pug63gakqHhUKCblM6dKftwFImXt0SaHY6Q/zF0jifQ=" providerId="None" clId="Web-{8B102A24-EF78-4EB5-9956-EA0AE603F662}" dt="2021-11-24T11:54:31.808" v="294" actId="1076"/>
          <ac:spMkLst>
            <pc:docMk/>
            <pc:sldMk cId="1865912142" sldId="286"/>
            <ac:spMk id="4" creationId="{5879EF30-A081-44CA-8569-E2D12E34BCE9}"/>
          </ac:spMkLst>
        </pc:spChg>
        <pc:spChg chg="mod">
          <ac:chgData name="Romana Juhasova" userId="pug63gakqHhUKCblM6dKftwFImXt0SaHY6Q/zF0jifQ=" providerId="None" clId="Web-{8B102A24-EF78-4EB5-9956-EA0AE603F662}" dt="2021-11-24T11:55:49.187" v="306" actId="1076"/>
          <ac:spMkLst>
            <pc:docMk/>
            <pc:sldMk cId="1865912142" sldId="286"/>
            <ac:spMk id="5" creationId="{564DFD78-254C-4BF5-B22A-F573A6AE529F}"/>
          </ac:spMkLst>
        </pc:spChg>
        <pc:spChg chg="mod">
          <ac:chgData name="Romana Juhasova" userId="pug63gakqHhUKCblM6dKftwFImXt0SaHY6Q/zF0jifQ=" providerId="None" clId="Web-{8B102A24-EF78-4EB5-9956-EA0AE603F662}" dt="2021-11-24T11:55:22.232" v="302" actId="14100"/>
          <ac:spMkLst>
            <pc:docMk/>
            <pc:sldMk cId="1865912142" sldId="286"/>
            <ac:spMk id="8" creationId="{835B3E12-A095-4A22-87A9-2C90CFB04588}"/>
          </ac:spMkLst>
        </pc:spChg>
        <pc:spChg chg="add mod ord">
          <ac:chgData name="Romana Juhasova" userId="pug63gakqHhUKCblM6dKftwFImXt0SaHY6Q/zF0jifQ=" providerId="None" clId="Web-{8B102A24-EF78-4EB5-9956-EA0AE603F662}" dt="2021-11-24T11:56:00.078" v="308" actId="14100"/>
          <ac:spMkLst>
            <pc:docMk/>
            <pc:sldMk cId="1865912142" sldId="286"/>
            <ac:spMk id="10" creationId="{8753E5D6-C5C2-4E1C-B0CA-E1793CCF733F}"/>
          </ac:spMkLst>
        </pc:spChg>
        <pc:picChg chg="del">
          <ac:chgData name="Romana Juhasova" userId="pug63gakqHhUKCblM6dKftwFImXt0SaHY6Q/zF0jifQ=" providerId="None" clId="Web-{8B102A24-EF78-4EB5-9956-EA0AE603F662}" dt="2021-11-24T11:50:00.371" v="259"/>
          <ac:picMkLst>
            <pc:docMk/>
            <pc:sldMk cId="1865912142" sldId="286"/>
            <ac:picMk id="6" creationId="{C2AFAF95-04E9-4326-A892-C9516FDDF693}"/>
          </ac:picMkLst>
        </pc:picChg>
        <pc:picChg chg="add mod">
          <ac:chgData name="Romana Juhasova" userId="pug63gakqHhUKCblM6dKftwFImXt0SaHY6Q/zF0jifQ=" providerId="None" clId="Web-{8B102A24-EF78-4EB5-9956-EA0AE603F662}" dt="2021-11-24T11:50:14.372" v="261" actId="1076"/>
          <ac:picMkLst>
            <pc:docMk/>
            <pc:sldMk cId="1865912142" sldId="286"/>
            <ac:picMk id="7" creationId="{D3BA0D99-B43A-4C20-9A3A-F76846F889C0}"/>
          </ac:picMkLst>
        </pc:picChg>
        <pc:picChg chg="del">
          <ac:chgData name="Romana Juhasova" userId="pug63gakqHhUKCblM6dKftwFImXt0SaHY6Q/zF0jifQ=" providerId="None" clId="Web-{8B102A24-EF78-4EB5-9956-EA0AE603F662}" dt="2021-11-24T11:51:35.189" v="268"/>
          <ac:picMkLst>
            <pc:docMk/>
            <pc:sldMk cId="1865912142" sldId="286"/>
            <ac:picMk id="11" creationId="{558C15EC-EAAA-4335-9D5D-8600542584B0}"/>
          </ac:picMkLst>
        </pc:picChg>
      </pc:sldChg>
      <pc:sldChg chg="addSp delSp modSp">
        <pc:chgData name="Romana Juhasova" userId="pug63gakqHhUKCblM6dKftwFImXt0SaHY6Q/zF0jifQ=" providerId="None" clId="Web-{8B102A24-EF78-4EB5-9956-EA0AE603F662}" dt="2021-11-24T12:00:33.812" v="363"/>
        <pc:sldMkLst>
          <pc:docMk/>
          <pc:sldMk cId="2423244893" sldId="287"/>
        </pc:sldMkLst>
        <pc:spChg chg="mod">
          <ac:chgData name="Romana Juhasova" userId="pug63gakqHhUKCblM6dKftwFImXt0SaHY6Q/zF0jifQ=" providerId="None" clId="Web-{8B102A24-EF78-4EB5-9956-EA0AE603F662}" dt="2021-11-24T11:57:46.662" v="329" actId="1076"/>
          <ac:spMkLst>
            <pc:docMk/>
            <pc:sldMk cId="2423244893" sldId="287"/>
            <ac:spMk id="2" creationId="{3116858E-FDDF-4222-B340-4FB3C88778BB}"/>
          </ac:spMkLst>
        </pc:spChg>
        <pc:spChg chg="mod">
          <ac:chgData name="Romana Juhasova" userId="pug63gakqHhUKCblM6dKftwFImXt0SaHY6Q/zF0jifQ=" providerId="None" clId="Web-{8B102A24-EF78-4EB5-9956-EA0AE603F662}" dt="2021-11-24T11:58:31.086" v="339" actId="1076"/>
          <ac:spMkLst>
            <pc:docMk/>
            <pc:sldMk cId="2423244893" sldId="287"/>
            <ac:spMk id="3" creationId="{A48B92E7-3C95-4628-917E-762990BA365E}"/>
          </ac:spMkLst>
        </pc:spChg>
        <pc:spChg chg="mod">
          <ac:chgData name="Romana Juhasova" userId="pug63gakqHhUKCblM6dKftwFImXt0SaHY6Q/zF0jifQ=" providerId="None" clId="Web-{8B102A24-EF78-4EB5-9956-EA0AE603F662}" dt="2021-11-24T11:59:03.994" v="345" actId="20577"/>
          <ac:spMkLst>
            <pc:docMk/>
            <pc:sldMk cId="2423244893" sldId="287"/>
            <ac:spMk id="7" creationId="{09DF6942-F8E6-459E-92E8-EF081738907A}"/>
          </ac:spMkLst>
        </pc:spChg>
        <pc:spChg chg="mod">
          <ac:chgData name="Romana Juhasova" userId="pug63gakqHhUKCblM6dKftwFImXt0SaHY6Q/zF0jifQ=" providerId="None" clId="Web-{8B102A24-EF78-4EB5-9956-EA0AE603F662}" dt="2021-11-24T12:00:26.202" v="362" actId="14100"/>
          <ac:spMkLst>
            <pc:docMk/>
            <pc:sldMk cId="2423244893" sldId="287"/>
            <ac:spMk id="8" creationId="{E51B3D15-A4B2-4465-B6F0-3A3BCEA4FFD0}"/>
          </ac:spMkLst>
        </pc:spChg>
        <pc:spChg chg="mod">
          <ac:chgData name="Romana Juhasova" userId="pug63gakqHhUKCblM6dKftwFImXt0SaHY6Q/zF0jifQ=" providerId="None" clId="Web-{8B102A24-EF78-4EB5-9956-EA0AE603F662}" dt="2021-11-24T12:00:12.764" v="360" actId="20577"/>
          <ac:spMkLst>
            <pc:docMk/>
            <pc:sldMk cId="2423244893" sldId="287"/>
            <ac:spMk id="10" creationId="{5B6AD756-794A-4050-B549-8684E08315BD}"/>
          </ac:spMkLst>
        </pc:spChg>
        <pc:spChg chg="del mod">
          <ac:chgData name="Romana Juhasova" userId="pug63gakqHhUKCblM6dKftwFImXt0SaHY6Q/zF0jifQ=" providerId="None" clId="Web-{8B102A24-EF78-4EB5-9956-EA0AE603F662}" dt="2021-11-24T12:00:33.812" v="363"/>
          <ac:spMkLst>
            <pc:docMk/>
            <pc:sldMk cId="2423244893" sldId="287"/>
            <ac:spMk id="11" creationId="{72E49391-AFDC-43EF-A46D-A82E6859ADBC}"/>
          </ac:spMkLst>
        </pc:spChg>
        <pc:picChg chg="add mod">
          <ac:chgData name="Romana Juhasova" userId="pug63gakqHhUKCblM6dKftwFImXt0SaHY6Q/zF0jifQ=" providerId="None" clId="Web-{8B102A24-EF78-4EB5-9956-EA0AE603F662}" dt="2021-11-24T11:56:23.830" v="313" actId="1076"/>
          <ac:picMkLst>
            <pc:docMk/>
            <pc:sldMk cId="2423244893" sldId="287"/>
            <ac:picMk id="4" creationId="{17201C04-DF23-4B19-A3F6-0651D9EFD3FA}"/>
          </ac:picMkLst>
        </pc:picChg>
        <pc:picChg chg="del">
          <ac:chgData name="Romana Juhasova" userId="pug63gakqHhUKCblM6dKftwFImXt0SaHY6Q/zF0jifQ=" providerId="None" clId="Web-{8B102A24-EF78-4EB5-9956-EA0AE603F662}" dt="2021-11-24T11:56:13.688" v="309"/>
          <ac:picMkLst>
            <pc:docMk/>
            <pc:sldMk cId="2423244893" sldId="287"/>
            <ac:picMk id="6" creationId="{383A5828-FC56-4328-AE9E-55C1AD784548}"/>
          </ac:picMkLst>
        </pc:picChg>
      </pc:sldChg>
      <pc:sldChg chg="addSp delSp modSp delAnim">
        <pc:chgData name="Romana Juhasova" userId="pug63gakqHhUKCblM6dKftwFImXt0SaHY6Q/zF0jifQ=" providerId="None" clId="Web-{8B102A24-EF78-4EB5-9956-EA0AE603F662}" dt="2021-11-24T12:07:36.460" v="414"/>
        <pc:sldMkLst>
          <pc:docMk/>
          <pc:sldMk cId="4204183327" sldId="288"/>
        </pc:sldMkLst>
        <pc:spChg chg="mod">
          <ac:chgData name="Romana Juhasova" userId="pug63gakqHhUKCblM6dKftwFImXt0SaHY6Q/zF0jifQ=" providerId="None" clId="Web-{8B102A24-EF78-4EB5-9956-EA0AE603F662}" dt="2021-11-24T12:02:16.677" v="382" actId="1076"/>
          <ac:spMkLst>
            <pc:docMk/>
            <pc:sldMk cId="4204183327" sldId="288"/>
            <ac:spMk id="2" creationId="{F18A03A1-88A0-44B1-97D2-61800F3A42CD}"/>
          </ac:spMkLst>
        </pc:spChg>
        <pc:spChg chg="mod">
          <ac:chgData name="Romana Juhasova" userId="pug63gakqHhUKCblM6dKftwFImXt0SaHY6Q/zF0jifQ=" providerId="None" clId="Web-{8B102A24-EF78-4EB5-9956-EA0AE603F662}" dt="2021-11-24T12:07:13.333" v="409" actId="20577"/>
          <ac:spMkLst>
            <pc:docMk/>
            <pc:sldMk cId="4204183327" sldId="288"/>
            <ac:spMk id="3" creationId="{EE80F493-6501-485D-A348-28E38E3CA272}"/>
          </ac:spMkLst>
        </pc:spChg>
        <pc:spChg chg="mod">
          <ac:chgData name="Romana Juhasova" userId="pug63gakqHhUKCblM6dKftwFImXt0SaHY6Q/zF0jifQ=" providerId="None" clId="Web-{8B102A24-EF78-4EB5-9956-EA0AE603F662}" dt="2021-11-24T12:02:35.693" v="387" actId="1076"/>
          <ac:spMkLst>
            <pc:docMk/>
            <pc:sldMk cId="4204183327" sldId="288"/>
            <ac:spMk id="4" creationId="{691EC641-DA4F-4530-9151-5ABA16A69E50}"/>
          </ac:spMkLst>
        </pc:spChg>
        <pc:spChg chg="mod">
          <ac:chgData name="Romana Juhasova" userId="pug63gakqHhUKCblM6dKftwFImXt0SaHY6Q/zF0jifQ=" providerId="None" clId="Web-{8B102A24-EF78-4EB5-9956-EA0AE603F662}" dt="2021-11-24T12:03:29.228" v="397" actId="20577"/>
          <ac:spMkLst>
            <pc:docMk/>
            <pc:sldMk cId="4204183327" sldId="288"/>
            <ac:spMk id="5" creationId="{91EEA25C-1C99-4044-8B84-8FFE009DFEFA}"/>
          </ac:spMkLst>
        </pc:spChg>
        <pc:spChg chg="del mod">
          <ac:chgData name="Romana Juhasova" userId="pug63gakqHhUKCblM6dKftwFImXt0SaHY6Q/zF0jifQ=" providerId="None" clId="Web-{8B102A24-EF78-4EB5-9956-EA0AE603F662}" dt="2021-11-24T12:07:36.460" v="414"/>
          <ac:spMkLst>
            <pc:docMk/>
            <pc:sldMk cId="4204183327" sldId="288"/>
            <ac:spMk id="6" creationId="{06A252AF-BDC9-40EF-8407-1EE92A696D97}"/>
          </ac:spMkLst>
        </pc:spChg>
        <pc:spChg chg="add del mod">
          <ac:chgData name="Romana Juhasova" userId="pug63gakqHhUKCblM6dKftwFImXt0SaHY6Q/zF0jifQ=" providerId="None" clId="Web-{8B102A24-EF78-4EB5-9956-EA0AE603F662}" dt="2021-11-24T12:01:13.814" v="368"/>
          <ac:spMkLst>
            <pc:docMk/>
            <pc:sldMk cId="4204183327" sldId="288"/>
            <ac:spMk id="7" creationId="{EAE92BA8-F990-4A10-8914-B04EC9F413AB}"/>
          </ac:spMkLst>
        </pc:spChg>
        <pc:spChg chg="add mod ord">
          <ac:chgData name="Romana Juhasova" userId="pug63gakqHhUKCblM6dKftwFImXt0SaHY6Q/zF0jifQ=" providerId="None" clId="Web-{8B102A24-EF78-4EB5-9956-EA0AE603F662}" dt="2021-11-24T12:07:34.491" v="413" actId="14100"/>
          <ac:spMkLst>
            <pc:docMk/>
            <pc:sldMk cId="4204183327" sldId="288"/>
            <ac:spMk id="10" creationId="{2BCA44DD-37CE-45E4-95E3-12242F70FCEA}"/>
          </ac:spMkLst>
        </pc:spChg>
        <pc:picChg chg="del">
          <ac:chgData name="Romana Juhasova" userId="pug63gakqHhUKCblM6dKftwFImXt0SaHY6Q/zF0jifQ=" providerId="None" clId="Web-{8B102A24-EF78-4EB5-9956-EA0AE603F662}" dt="2021-11-24T12:01:08.673" v="364"/>
          <ac:picMkLst>
            <pc:docMk/>
            <pc:sldMk cId="4204183327" sldId="288"/>
            <ac:picMk id="8" creationId="{0CB6D1C5-69DE-49A1-9515-09200681CB4E}"/>
          </ac:picMkLst>
        </pc:picChg>
        <pc:picChg chg="add mod">
          <ac:chgData name="Romana Juhasova" userId="pug63gakqHhUKCblM6dKftwFImXt0SaHY6Q/zF0jifQ=" providerId="None" clId="Web-{8B102A24-EF78-4EB5-9956-EA0AE603F662}" dt="2021-11-24T12:02:11.005" v="381" actId="1076"/>
          <ac:picMkLst>
            <pc:docMk/>
            <pc:sldMk cId="4204183327" sldId="288"/>
            <ac:picMk id="9" creationId="{746F8A13-8078-4F9F-A4C2-EA975587900E}"/>
          </ac:picMkLst>
        </pc:picChg>
      </pc:sldChg>
      <pc:sldChg chg="modSp">
        <pc:chgData name="Romana Juhasova" userId="pug63gakqHhUKCblM6dKftwFImXt0SaHY6Q/zF0jifQ=" providerId="None" clId="Web-{8B102A24-EF78-4EB5-9956-EA0AE603F662}" dt="2021-11-24T11:31:02.153" v="32" actId="20577"/>
        <pc:sldMkLst>
          <pc:docMk/>
          <pc:sldMk cId="675820754" sldId="290"/>
        </pc:sldMkLst>
        <pc:spChg chg="mod">
          <ac:chgData name="Romana Juhasova" userId="pug63gakqHhUKCblM6dKftwFImXt0SaHY6Q/zF0jifQ=" providerId="None" clId="Web-{8B102A24-EF78-4EB5-9956-EA0AE603F662}" dt="2021-11-24T11:30:31.980" v="12" actId="20577"/>
          <ac:spMkLst>
            <pc:docMk/>
            <pc:sldMk cId="675820754" sldId="290"/>
            <ac:spMk id="2" creationId="{CC3F71F5-C146-4D94-8C68-1FB807DD7B68}"/>
          </ac:spMkLst>
        </pc:spChg>
        <pc:spChg chg="mod">
          <ac:chgData name="Romana Juhasova" userId="pug63gakqHhUKCblM6dKftwFImXt0SaHY6Q/zF0jifQ=" providerId="None" clId="Web-{8B102A24-EF78-4EB5-9956-EA0AE603F662}" dt="2021-11-24T11:30:42.402" v="22" actId="20577"/>
          <ac:spMkLst>
            <pc:docMk/>
            <pc:sldMk cId="675820754" sldId="290"/>
            <ac:spMk id="4" creationId="{4BB2FD7B-0DCE-440F-A2B0-E7CB3A9B373B}"/>
          </ac:spMkLst>
        </pc:spChg>
        <pc:spChg chg="mod">
          <ac:chgData name="Romana Juhasova" userId="pug63gakqHhUKCblM6dKftwFImXt0SaHY6Q/zF0jifQ=" providerId="None" clId="Web-{8B102A24-EF78-4EB5-9956-EA0AE603F662}" dt="2021-11-24T11:31:02.153" v="32" actId="20577"/>
          <ac:spMkLst>
            <pc:docMk/>
            <pc:sldMk cId="675820754" sldId="290"/>
            <ac:spMk id="5" creationId="{5C9BE5C6-AC33-4296-A888-C2334E4D4807}"/>
          </ac:spMkLst>
        </pc:spChg>
      </pc:sldChg>
      <pc:sldChg chg="addSp delSp modSp">
        <pc:chgData name="Romana Juhasova" userId="pug63gakqHhUKCblM6dKftwFImXt0SaHY6Q/zF0jifQ=" providerId="None" clId="Web-{8B102A24-EF78-4EB5-9956-EA0AE603F662}" dt="2021-11-24T11:37:26.565" v="128" actId="1076"/>
        <pc:sldMkLst>
          <pc:docMk/>
          <pc:sldMk cId="3305593143" sldId="291"/>
        </pc:sldMkLst>
        <pc:spChg chg="mod">
          <ac:chgData name="Romana Juhasova" userId="pug63gakqHhUKCblM6dKftwFImXt0SaHY6Q/zF0jifQ=" providerId="None" clId="Web-{8B102A24-EF78-4EB5-9956-EA0AE603F662}" dt="2021-11-24T11:37:20.221" v="126" actId="1076"/>
          <ac:spMkLst>
            <pc:docMk/>
            <pc:sldMk cId="3305593143" sldId="291"/>
            <ac:spMk id="3" creationId="{E66FCEEE-95E3-4CE8-977F-0821AEAD3A1F}"/>
          </ac:spMkLst>
        </pc:spChg>
        <pc:picChg chg="add mod">
          <ac:chgData name="Romana Juhasova" userId="pug63gakqHhUKCblM6dKftwFImXt0SaHY6Q/zF0jifQ=" providerId="None" clId="Web-{8B102A24-EF78-4EB5-9956-EA0AE603F662}" dt="2021-11-24T11:37:24.049" v="127" actId="1076"/>
          <ac:picMkLst>
            <pc:docMk/>
            <pc:sldMk cId="3305593143" sldId="291"/>
            <ac:picMk id="4" creationId="{A2C7600A-4E07-44B5-9838-851BB9AD7CA9}"/>
          </ac:picMkLst>
        </pc:picChg>
        <pc:picChg chg="add mod">
          <ac:chgData name="Romana Juhasova" userId="pug63gakqHhUKCblM6dKftwFImXt0SaHY6Q/zF0jifQ=" providerId="None" clId="Web-{8B102A24-EF78-4EB5-9956-EA0AE603F662}" dt="2021-11-24T11:37:26.565" v="128" actId="1076"/>
          <ac:picMkLst>
            <pc:docMk/>
            <pc:sldMk cId="3305593143" sldId="291"/>
            <ac:picMk id="5" creationId="{FE2A91CF-6051-485F-BF09-485E28DF6195}"/>
          </ac:picMkLst>
        </pc:picChg>
        <pc:picChg chg="del">
          <ac:chgData name="Romana Juhasova" userId="pug63gakqHhUKCblM6dKftwFImXt0SaHY6Q/zF0jifQ=" providerId="None" clId="Web-{8B102A24-EF78-4EB5-9956-EA0AE603F662}" dt="2021-11-24T11:32:54.722" v="68"/>
          <ac:picMkLst>
            <pc:docMk/>
            <pc:sldMk cId="3305593143" sldId="291"/>
            <ac:picMk id="11" creationId="{1C7DC434-46C4-4D5C-959F-F249F6C0D8A5}"/>
          </ac:picMkLst>
        </pc:picChg>
        <pc:picChg chg="del">
          <ac:chgData name="Romana Juhasova" userId="pug63gakqHhUKCblM6dKftwFImXt0SaHY6Q/zF0jifQ=" providerId="None" clId="Web-{8B102A24-EF78-4EB5-9956-EA0AE603F662}" dt="2021-11-24T11:32:56.409" v="69"/>
          <ac:picMkLst>
            <pc:docMk/>
            <pc:sldMk cId="3305593143" sldId="291"/>
            <ac:picMk id="12" creationId="{791B62E5-A363-4DAC-BB8C-58E78FFC24E8}"/>
          </ac:picMkLst>
        </pc:picChg>
      </pc:sldChg>
    </pc:docChg>
  </pc:docChgLst>
  <pc:docChgLst>
    <pc:chgData name="Romana Juhasova" userId="pug63gakqHhUKCblM6dKftwFImXt0SaHY6Q/zF0jifQ=" providerId="None" clId="Web-{13D38D98-766E-4DD5-A802-68EC10C90F60}"/>
    <pc:docChg chg="modSld">
      <pc:chgData name="Romana Juhasova" userId="pug63gakqHhUKCblM6dKftwFImXt0SaHY6Q/zF0jifQ=" providerId="None" clId="Web-{13D38D98-766E-4DD5-A802-68EC10C90F60}" dt="2021-11-17T10:19:38.402" v="1"/>
      <pc:docMkLst>
        <pc:docMk/>
      </pc:docMkLst>
      <pc:sldChg chg="addSp delSp">
        <pc:chgData name="Romana Juhasova" userId="pug63gakqHhUKCblM6dKftwFImXt0SaHY6Q/zF0jifQ=" providerId="None" clId="Web-{13D38D98-766E-4DD5-A802-68EC10C90F60}" dt="2021-11-17T10:19:38.402" v="1"/>
        <pc:sldMkLst>
          <pc:docMk/>
          <pc:sldMk cId="675820754" sldId="290"/>
        </pc:sldMkLst>
        <pc:spChg chg="add del">
          <ac:chgData name="Romana Juhasova" userId="pug63gakqHhUKCblM6dKftwFImXt0SaHY6Q/zF0jifQ=" providerId="None" clId="Web-{13D38D98-766E-4DD5-A802-68EC10C90F60}" dt="2021-11-17T10:19:38.402" v="1"/>
          <ac:spMkLst>
            <pc:docMk/>
            <pc:sldMk cId="675820754" sldId="290"/>
            <ac:spMk id="9" creationId="{8D747FBC-FC99-479E-9B4E-3A967C82C235}"/>
          </ac:spMkLst>
        </pc:spChg>
      </pc:sldChg>
    </pc:docChg>
  </pc:docChgLst>
  <pc:docChgLst>
    <pc:chgData name="Romana Juhasova" userId="pug63gakqHhUKCblM6dKftwFImXt0SaHY6Q/zF0jifQ=" providerId="None" clId="Web-{FDC968F2-AB3D-4763-BC5E-E1EE8FAFED90}"/>
    <pc:docChg chg="modSld">
      <pc:chgData name="Romana Juhasova" userId="pug63gakqHhUKCblM6dKftwFImXt0SaHY6Q/zF0jifQ=" providerId="None" clId="Web-{FDC968F2-AB3D-4763-BC5E-E1EE8FAFED90}" dt="2021-11-16T10:08:10.268" v="1" actId="20577"/>
      <pc:docMkLst>
        <pc:docMk/>
      </pc:docMkLst>
      <pc:sldChg chg="modSp">
        <pc:chgData name="Romana Juhasova" userId="pug63gakqHhUKCblM6dKftwFImXt0SaHY6Q/zF0jifQ=" providerId="None" clId="Web-{FDC968F2-AB3D-4763-BC5E-E1EE8FAFED90}" dt="2021-11-16T10:08:10.268" v="1" actId="20577"/>
        <pc:sldMkLst>
          <pc:docMk/>
          <pc:sldMk cId="250076512" sldId="258"/>
        </pc:sldMkLst>
        <pc:spChg chg="mod">
          <ac:chgData name="Romana Juhasova" userId="pug63gakqHhUKCblM6dKftwFImXt0SaHY6Q/zF0jifQ=" providerId="None" clId="Web-{FDC968F2-AB3D-4763-BC5E-E1EE8FAFED90}" dt="2021-11-16T10:08:10.268" v="1" actId="20577"/>
          <ac:spMkLst>
            <pc:docMk/>
            <pc:sldMk cId="250076512" sldId="258"/>
            <ac:spMk id="9" creationId="{8BEE89B7-C84A-4093-BFB0-C1D9D6D178B8}"/>
          </ac:spMkLst>
        </pc:spChg>
      </pc:sldChg>
    </pc:docChg>
  </pc:docChgLst>
  <pc:docChgLst>
    <pc:chgData name="Romana Juhasova" clId="Web-{926F2DD0-F836-47DD-99EA-6830215BFADF}"/>
    <pc:docChg chg="modSld">
      <pc:chgData name="Romana Juhasova" userId="" providerId="" clId="Web-{926F2DD0-F836-47DD-99EA-6830215BFADF}" dt="2021-11-19T14:43:35.315" v="10"/>
      <pc:docMkLst>
        <pc:docMk/>
      </pc:docMkLst>
      <pc:sldChg chg="addSp delSp modSp delAnim">
        <pc:chgData name="Romana Juhasova" userId="" providerId="" clId="Web-{926F2DD0-F836-47DD-99EA-6830215BFADF}" dt="2021-11-19T14:40:38.030" v="8" actId="1076"/>
        <pc:sldMkLst>
          <pc:docMk/>
          <pc:sldMk cId="250076512" sldId="258"/>
        </pc:sldMkLst>
        <pc:spChg chg="mod">
          <ac:chgData name="Romana Juhasova" userId="" providerId="" clId="Web-{926F2DD0-F836-47DD-99EA-6830215BFADF}" dt="2021-11-19T14:40:03.717" v="1" actId="20577"/>
          <ac:spMkLst>
            <pc:docMk/>
            <pc:sldMk cId="250076512" sldId="258"/>
            <ac:spMk id="9" creationId="{8BEE89B7-C84A-4093-BFB0-C1D9D6D178B8}"/>
          </ac:spMkLst>
        </pc:spChg>
        <pc:picChg chg="del">
          <ac:chgData name="Romana Juhasova" userId="" providerId="" clId="Web-{926F2DD0-F836-47DD-99EA-6830215BFADF}" dt="2021-11-19T14:40:04.576" v="2"/>
          <ac:picMkLst>
            <pc:docMk/>
            <pc:sldMk cId="250076512" sldId="258"/>
            <ac:picMk id="2" creationId="{0A5A50F3-4F7B-4029-A578-DBCCAF0FCEFE}"/>
          </ac:picMkLst>
        </pc:picChg>
        <pc:picChg chg="add mod">
          <ac:chgData name="Romana Juhasova" userId="" providerId="" clId="Web-{926F2DD0-F836-47DD-99EA-6830215BFADF}" dt="2021-11-19T14:40:38.030" v="8" actId="1076"/>
          <ac:picMkLst>
            <pc:docMk/>
            <pc:sldMk cId="250076512" sldId="258"/>
            <ac:picMk id="5" creationId="{927529FB-C931-45E3-B12D-81E6D9E94B2B}"/>
          </ac:picMkLst>
        </pc:picChg>
      </pc:sldChg>
      <pc:sldChg chg="addSp delSp">
        <pc:chgData name="Romana Juhasova" userId="" providerId="" clId="Web-{926F2DD0-F836-47DD-99EA-6830215BFADF}" dt="2021-11-19T14:43:35.315" v="10"/>
        <pc:sldMkLst>
          <pc:docMk/>
          <pc:sldMk cId="1301578224" sldId="282"/>
        </pc:sldMkLst>
        <pc:spChg chg="add del">
          <ac:chgData name="Romana Juhasova" userId="" providerId="" clId="Web-{926F2DD0-F836-47DD-99EA-6830215BFADF}" dt="2021-11-19T14:43:35.315" v="10"/>
          <ac:spMkLst>
            <pc:docMk/>
            <pc:sldMk cId="1301578224" sldId="282"/>
            <ac:spMk id="4" creationId="{F8A06032-8D16-41EA-AD41-8B86D56E5DE1}"/>
          </ac:spMkLst>
        </pc:spChg>
      </pc:sldChg>
    </pc:docChg>
  </pc:docChgLst>
  <pc:docChgLst>
    <pc:chgData name="Romana Juhasova" userId="pug63gakqHhUKCblM6dKftwFImXt0SaHY6Q/zF0jifQ=" providerId="None" clId="Web-{E79C7E81-15DA-417F-A209-F93DABB78D1B}"/>
    <pc:docChg chg="modSld">
      <pc:chgData name="Romana Juhasova" userId="pug63gakqHhUKCblM6dKftwFImXt0SaHY6Q/zF0jifQ=" providerId="None" clId="Web-{E79C7E81-15DA-417F-A209-F93DABB78D1B}" dt="2022-02-28T15:11:51.201" v="2" actId="20577"/>
      <pc:docMkLst>
        <pc:docMk/>
      </pc:docMkLst>
      <pc:sldChg chg="modSp">
        <pc:chgData name="Romana Juhasova" userId="pug63gakqHhUKCblM6dKftwFImXt0SaHY6Q/zF0jifQ=" providerId="None" clId="Web-{E79C7E81-15DA-417F-A209-F93DABB78D1B}" dt="2022-02-28T15:11:51.201" v="2" actId="20577"/>
        <pc:sldMkLst>
          <pc:docMk/>
          <pc:sldMk cId="4204183327" sldId="288"/>
        </pc:sldMkLst>
        <pc:spChg chg="mod">
          <ac:chgData name="Romana Juhasova" userId="pug63gakqHhUKCblM6dKftwFImXt0SaHY6Q/zF0jifQ=" providerId="None" clId="Web-{E79C7E81-15DA-417F-A209-F93DABB78D1B}" dt="2022-02-28T15:11:51.201" v="2" actId="20577"/>
          <ac:spMkLst>
            <pc:docMk/>
            <pc:sldMk cId="4204183327" sldId="288"/>
            <ac:spMk id="5" creationId="{91EEA25C-1C99-4044-8B84-8FFE009DFEFA}"/>
          </ac:spMkLst>
        </pc:spChg>
      </pc:sldChg>
    </pc:docChg>
  </pc:docChgLst>
  <pc:docChgLst>
    <pc:chgData name="Romana Juhasova" userId="pug63gakqHhUKCblM6dKftwFImXt0SaHY6Q/zF0jifQ=" providerId="None" clId="Web-{F176C0B8-075E-47C9-A125-8549E0931232}"/>
    <pc:docChg chg="modSld">
      <pc:chgData name="Romana Juhasova" userId="pug63gakqHhUKCblM6dKftwFImXt0SaHY6Q/zF0jifQ=" providerId="None" clId="Web-{F176C0B8-075E-47C9-A125-8549E0931232}" dt="2021-11-16T13:58:42.851" v="2" actId="20577"/>
      <pc:docMkLst>
        <pc:docMk/>
      </pc:docMkLst>
      <pc:sldChg chg="modSp">
        <pc:chgData name="Romana Juhasova" userId="pug63gakqHhUKCblM6dKftwFImXt0SaHY6Q/zF0jifQ=" providerId="None" clId="Web-{F176C0B8-075E-47C9-A125-8549E0931232}" dt="2021-11-16T13:58:42.851" v="2" actId="20577"/>
        <pc:sldMkLst>
          <pc:docMk/>
          <pc:sldMk cId="250076512" sldId="258"/>
        </pc:sldMkLst>
        <pc:spChg chg="mod">
          <ac:chgData name="Romana Juhasova" userId="pug63gakqHhUKCblM6dKftwFImXt0SaHY6Q/zF0jifQ=" providerId="None" clId="Web-{F176C0B8-075E-47C9-A125-8549E0931232}" dt="2021-11-16T13:58:42.851" v="2" actId="20577"/>
          <ac:spMkLst>
            <pc:docMk/>
            <pc:sldMk cId="250076512" sldId="258"/>
            <ac:spMk id="13" creationId="{8AC9EF96-D35D-4BA1-997A-F63BC93C2D43}"/>
          </ac:spMkLst>
        </pc:spChg>
      </pc:sldChg>
    </pc:docChg>
  </pc:docChgLst>
  <pc:docChgLst>
    <pc:chgData name="Romana Juhasova" userId="pug63gakqHhUKCblM6dKftwFImXt0SaHY6Q/zF0jifQ=" providerId="None" clId="Web-{06AC5D37-6477-41A9-9D7C-C6C1C5CDD9C4}"/>
    <pc:docChg chg="modSld">
      <pc:chgData name="Romana Juhasova" userId="pug63gakqHhUKCblM6dKftwFImXt0SaHY6Q/zF0jifQ=" providerId="None" clId="Web-{06AC5D37-6477-41A9-9D7C-C6C1C5CDD9C4}" dt="2021-11-26T10:25:26.770" v="4" actId="1076"/>
      <pc:docMkLst>
        <pc:docMk/>
      </pc:docMkLst>
      <pc:sldChg chg="addSp delSp modSp delAnim">
        <pc:chgData name="Romana Juhasova" userId="pug63gakqHhUKCblM6dKftwFImXt0SaHY6Q/zF0jifQ=" providerId="None" clId="Web-{06AC5D37-6477-41A9-9D7C-C6C1C5CDD9C4}" dt="2021-11-26T10:25:26.770" v="4" actId="1076"/>
        <pc:sldMkLst>
          <pc:docMk/>
          <pc:sldMk cId="250076512" sldId="258"/>
        </pc:sldMkLst>
        <pc:picChg chg="add mod">
          <ac:chgData name="Romana Juhasova" userId="pug63gakqHhUKCblM6dKftwFImXt0SaHY6Q/zF0jifQ=" providerId="None" clId="Web-{06AC5D37-6477-41A9-9D7C-C6C1C5CDD9C4}" dt="2021-11-26T10:25:26.770" v="4" actId="1076"/>
          <ac:picMkLst>
            <pc:docMk/>
            <pc:sldMk cId="250076512" sldId="258"/>
            <ac:picMk id="2" creationId="{9774D3E7-BDCA-41B3-A806-3BC5C8A06F37}"/>
          </ac:picMkLst>
        </pc:picChg>
        <pc:picChg chg="del">
          <ac:chgData name="Romana Juhasova" userId="pug63gakqHhUKCblM6dKftwFImXt0SaHY6Q/zF0jifQ=" providerId="None" clId="Web-{06AC5D37-6477-41A9-9D7C-C6C1C5CDD9C4}" dt="2021-11-26T10:24:50.098" v="0"/>
          <ac:picMkLst>
            <pc:docMk/>
            <pc:sldMk cId="250076512" sldId="258"/>
            <ac:picMk id="6" creationId="{C3C96D78-6A80-4C94-B523-7C4CD84EE044}"/>
          </ac:picMkLst>
        </pc:picChg>
      </pc:sldChg>
    </pc:docChg>
  </pc:docChgLst>
  <pc:docChgLst>
    <pc:chgData name="Romana Juhasova" userId="pug63gakqHhUKCblM6dKftwFImXt0SaHY6Q/zF0jifQ=" providerId="None" clId="Web-{AD3612D4-2FFE-4458-8860-27D7934673D6}"/>
    <pc:docChg chg="modSld">
      <pc:chgData name="Romana Juhasova" userId="pug63gakqHhUKCblM6dKftwFImXt0SaHY6Q/zF0jifQ=" providerId="None" clId="Web-{AD3612D4-2FFE-4458-8860-27D7934673D6}" dt="2021-11-23T13:30:31.048" v="4" actId="20577"/>
      <pc:docMkLst>
        <pc:docMk/>
      </pc:docMkLst>
      <pc:sldChg chg="modSp">
        <pc:chgData name="Romana Juhasova" userId="pug63gakqHhUKCblM6dKftwFImXt0SaHY6Q/zF0jifQ=" providerId="None" clId="Web-{AD3612D4-2FFE-4458-8860-27D7934673D6}" dt="2021-11-23T13:30:31.048" v="4" actId="20577"/>
        <pc:sldMkLst>
          <pc:docMk/>
          <pc:sldMk cId="2423244893" sldId="287"/>
        </pc:sldMkLst>
        <pc:spChg chg="mod">
          <ac:chgData name="Romana Juhasova" userId="pug63gakqHhUKCblM6dKftwFImXt0SaHY6Q/zF0jifQ=" providerId="None" clId="Web-{AD3612D4-2FFE-4458-8860-27D7934673D6}" dt="2021-11-23T13:30:31.048" v="4" actId="20577"/>
          <ac:spMkLst>
            <pc:docMk/>
            <pc:sldMk cId="2423244893" sldId="287"/>
            <ac:spMk id="2" creationId="{3116858E-FDDF-4222-B340-4FB3C88778BB}"/>
          </ac:spMkLst>
        </pc:spChg>
      </pc:sldChg>
    </pc:docChg>
  </pc:docChgLst>
  <pc:docChgLst>
    <pc:chgData name="Romana Juhasova" userId="pug63gakqHhUKCblM6dKftwFImXt0SaHY6Q/zF0jifQ=" providerId="None" clId="Web-{334F956D-BD76-4860-A182-002B7BB84B4F}"/>
    <pc:docChg chg="modSld">
      <pc:chgData name="Romana Juhasova" userId="pug63gakqHhUKCblM6dKftwFImXt0SaHY6Q/zF0jifQ=" providerId="None" clId="Web-{334F956D-BD76-4860-A182-002B7BB84B4F}" dt="2021-11-26T10:52:35.027" v="8" actId="1076"/>
      <pc:docMkLst>
        <pc:docMk/>
      </pc:docMkLst>
      <pc:sldChg chg="modSp">
        <pc:chgData name="Romana Juhasova" userId="pug63gakqHhUKCblM6dKftwFImXt0SaHY6Q/zF0jifQ=" providerId="None" clId="Web-{334F956D-BD76-4860-A182-002B7BB84B4F}" dt="2021-11-26T10:51:15.088" v="5" actId="20577"/>
        <pc:sldMkLst>
          <pc:docMk/>
          <pc:sldMk cId="250076512" sldId="258"/>
        </pc:sldMkLst>
        <pc:spChg chg="mod">
          <ac:chgData name="Romana Juhasova" userId="pug63gakqHhUKCblM6dKftwFImXt0SaHY6Q/zF0jifQ=" providerId="None" clId="Web-{334F956D-BD76-4860-A182-002B7BB84B4F}" dt="2021-11-26T10:51:15.088" v="5" actId="20577"/>
          <ac:spMkLst>
            <pc:docMk/>
            <pc:sldMk cId="250076512" sldId="258"/>
            <ac:spMk id="13" creationId="{8AC9EF96-D35D-4BA1-997A-F63BC93C2D43}"/>
          </ac:spMkLst>
        </pc:spChg>
      </pc:sldChg>
      <pc:sldChg chg="modSp">
        <pc:chgData name="Romana Juhasova" userId="pug63gakqHhUKCblM6dKftwFImXt0SaHY6Q/zF0jifQ=" providerId="None" clId="Web-{334F956D-BD76-4860-A182-002B7BB84B4F}" dt="2021-11-26T10:52:35.027" v="8" actId="1076"/>
        <pc:sldMkLst>
          <pc:docMk/>
          <pc:sldMk cId="1301578224" sldId="282"/>
        </pc:sldMkLst>
        <pc:spChg chg="mod">
          <ac:chgData name="Romana Juhasova" userId="pug63gakqHhUKCblM6dKftwFImXt0SaHY6Q/zF0jifQ=" providerId="None" clId="Web-{334F956D-BD76-4860-A182-002B7BB84B4F}" dt="2021-11-26T10:52:35.027" v="8" actId="1076"/>
          <ac:spMkLst>
            <pc:docMk/>
            <pc:sldMk cId="1301578224" sldId="282"/>
            <ac:spMk id="4" creationId="{39324E95-10A0-480F-9693-1265B58F5A5E}"/>
          </ac:spMkLst>
        </pc:spChg>
      </pc:sldChg>
      <pc:sldChg chg="modSp">
        <pc:chgData name="Romana Juhasova" userId="pug63gakqHhUKCblM6dKftwFImXt0SaHY6Q/zF0jifQ=" providerId="None" clId="Web-{334F956D-BD76-4860-A182-002B7BB84B4F}" dt="2021-11-26T10:51:44.479" v="6" actId="20577"/>
        <pc:sldMkLst>
          <pc:docMk/>
          <pc:sldMk cId="1606822526" sldId="284"/>
        </pc:sldMkLst>
        <pc:spChg chg="mod">
          <ac:chgData name="Romana Juhasova" userId="pug63gakqHhUKCblM6dKftwFImXt0SaHY6Q/zF0jifQ=" providerId="None" clId="Web-{334F956D-BD76-4860-A182-002B7BB84B4F}" dt="2021-11-26T10:51:44.479" v="6" actId="20577"/>
          <ac:spMkLst>
            <pc:docMk/>
            <pc:sldMk cId="1606822526" sldId="284"/>
            <ac:spMk id="2" creationId="{519CE0EB-9064-441E-8E00-1290285670BD}"/>
          </ac:spMkLst>
        </pc:spChg>
      </pc:sldChg>
      <pc:sldChg chg="modSp">
        <pc:chgData name="Romana Juhasova" userId="pug63gakqHhUKCblM6dKftwFImXt0SaHY6Q/zF0jifQ=" providerId="None" clId="Web-{334F956D-BD76-4860-A182-002B7BB84B4F}" dt="2021-11-26T10:52:18.433" v="7" actId="1076"/>
        <pc:sldMkLst>
          <pc:docMk/>
          <pc:sldMk cId="2423244893" sldId="287"/>
        </pc:sldMkLst>
        <pc:spChg chg="mod">
          <ac:chgData name="Romana Juhasova" userId="pug63gakqHhUKCblM6dKftwFImXt0SaHY6Q/zF0jifQ=" providerId="None" clId="Web-{334F956D-BD76-4860-A182-002B7BB84B4F}" dt="2021-11-26T10:52:18.433" v="7" actId="1076"/>
          <ac:spMkLst>
            <pc:docMk/>
            <pc:sldMk cId="2423244893" sldId="287"/>
            <ac:spMk id="3" creationId="{A48B92E7-3C95-4628-917E-762990BA365E}"/>
          </ac:spMkLst>
        </pc:spChg>
      </pc:sldChg>
    </pc:docChg>
  </pc:docChgLst>
  <pc:docChgLst>
    <pc:chgData name="Romana Juhasova" userId="pug63gakqHhUKCblM6dKftwFImXt0SaHY6Q/zF0jifQ=" providerId="None" clId="Web-{3A81781E-7BA6-4948-8F06-B37E81E7A9E0}"/>
    <pc:docChg chg="modSld">
      <pc:chgData name="Romana Juhasova" userId="pug63gakqHhUKCblM6dKftwFImXt0SaHY6Q/zF0jifQ=" providerId="None" clId="Web-{3A81781E-7BA6-4948-8F06-B37E81E7A9E0}" dt="2021-11-25T13:36:25.291" v="14" actId="20577"/>
      <pc:docMkLst>
        <pc:docMk/>
      </pc:docMkLst>
      <pc:sldChg chg="modSp">
        <pc:chgData name="Romana Juhasova" userId="pug63gakqHhUKCblM6dKftwFImXt0SaHY6Q/zF0jifQ=" providerId="None" clId="Web-{3A81781E-7BA6-4948-8F06-B37E81E7A9E0}" dt="2021-11-25T13:36:25.291" v="14" actId="20577"/>
        <pc:sldMkLst>
          <pc:docMk/>
          <pc:sldMk cId="1301578224" sldId="282"/>
        </pc:sldMkLst>
        <pc:spChg chg="mod">
          <ac:chgData name="Romana Juhasova" userId="pug63gakqHhUKCblM6dKftwFImXt0SaHY6Q/zF0jifQ=" providerId="None" clId="Web-{3A81781E-7BA6-4948-8F06-B37E81E7A9E0}" dt="2021-11-25T13:36:25.291" v="14" actId="20577"/>
          <ac:spMkLst>
            <pc:docMk/>
            <pc:sldMk cId="1301578224" sldId="282"/>
            <ac:spMk id="3" creationId="{C94CE389-9D11-47DF-9821-9F9A7B430BA2}"/>
          </ac:spMkLst>
        </pc:spChg>
        <pc:spChg chg="mod">
          <ac:chgData name="Romana Juhasova" userId="pug63gakqHhUKCblM6dKftwFImXt0SaHY6Q/zF0jifQ=" providerId="None" clId="Web-{3A81781E-7BA6-4948-8F06-B37E81E7A9E0}" dt="2021-11-25T13:30:30.317" v="12" actId="20577"/>
          <ac:spMkLst>
            <pc:docMk/>
            <pc:sldMk cId="1301578224" sldId="282"/>
            <ac:spMk id="4" creationId="{39324E95-10A0-480F-9693-1265B58F5A5E}"/>
          </ac:spMkLst>
        </pc:spChg>
      </pc:sldChg>
      <pc:sldChg chg="modSp">
        <pc:chgData name="Romana Juhasova" userId="pug63gakqHhUKCblM6dKftwFImXt0SaHY6Q/zF0jifQ=" providerId="None" clId="Web-{3A81781E-7BA6-4948-8F06-B37E81E7A9E0}" dt="2021-11-25T13:28:54.405" v="6" actId="20577"/>
        <pc:sldMkLst>
          <pc:docMk/>
          <pc:sldMk cId="2423244893" sldId="287"/>
        </pc:sldMkLst>
        <pc:spChg chg="mod">
          <ac:chgData name="Romana Juhasova" userId="pug63gakqHhUKCblM6dKftwFImXt0SaHY6Q/zF0jifQ=" providerId="None" clId="Web-{3A81781E-7BA6-4948-8F06-B37E81E7A9E0}" dt="2021-11-25T13:28:54.405" v="6" actId="20577"/>
          <ac:spMkLst>
            <pc:docMk/>
            <pc:sldMk cId="2423244893" sldId="287"/>
            <ac:spMk id="3" creationId="{A48B92E7-3C95-4628-917E-762990BA365E}"/>
          </ac:spMkLst>
        </pc:spChg>
      </pc:sldChg>
      <pc:sldChg chg="modSp">
        <pc:chgData name="Romana Juhasova" userId="pug63gakqHhUKCblM6dKftwFImXt0SaHY6Q/zF0jifQ=" providerId="None" clId="Web-{3A81781E-7BA6-4948-8F06-B37E81E7A9E0}" dt="2021-11-25T13:29:44.877" v="8" actId="1076"/>
        <pc:sldMkLst>
          <pc:docMk/>
          <pc:sldMk cId="4204183327" sldId="288"/>
        </pc:sldMkLst>
        <pc:spChg chg="mod">
          <ac:chgData name="Romana Juhasova" userId="pug63gakqHhUKCblM6dKftwFImXt0SaHY6Q/zF0jifQ=" providerId="None" clId="Web-{3A81781E-7BA6-4948-8F06-B37E81E7A9E0}" dt="2021-11-25T13:29:44.877" v="8" actId="1076"/>
          <ac:spMkLst>
            <pc:docMk/>
            <pc:sldMk cId="4204183327" sldId="288"/>
            <ac:spMk id="2" creationId="{F18A03A1-88A0-44B1-97D2-61800F3A42CD}"/>
          </ac:spMkLst>
        </pc:spChg>
        <pc:spChg chg="mod">
          <ac:chgData name="Romana Juhasova" userId="pug63gakqHhUKCblM6dKftwFImXt0SaHY6Q/zF0jifQ=" providerId="None" clId="Web-{3A81781E-7BA6-4948-8F06-B37E81E7A9E0}" dt="2021-11-25T13:29:41.736" v="7" actId="1076"/>
          <ac:spMkLst>
            <pc:docMk/>
            <pc:sldMk cId="4204183327" sldId="288"/>
            <ac:spMk id="4" creationId="{691EC641-DA4F-4530-9151-5ABA16A69E50}"/>
          </ac:spMkLst>
        </pc:spChg>
      </pc:sldChg>
      <pc:sldChg chg="modSp">
        <pc:chgData name="Romana Juhasova" userId="pug63gakqHhUKCblM6dKftwFImXt0SaHY6Q/zF0jifQ=" providerId="None" clId="Web-{3A81781E-7BA6-4948-8F06-B37E81E7A9E0}" dt="2021-11-25T13:23:58.075" v="1" actId="20577"/>
        <pc:sldMkLst>
          <pc:docMk/>
          <pc:sldMk cId="3305593143" sldId="291"/>
        </pc:sldMkLst>
        <pc:spChg chg="mod">
          <ac:chgData name="Romana Juhasova" userId="pug63gakqHhUKCblM6dKftwFImXt0SaHY6Q/zF0jifQ=" providerId="None" clId="Web-{3A81781E-7BA6-4948-8F06-B37E81E7A9E0}" dt="2021-11-25T13:23:58.075" v="1" actId="20577"/>
          <ac:spMkLst>
            <pc:docMk/>
            <pc:sldMk cId="3305593143" sldId="291"/>
            <ac:spMk id="3" creationId="{E66FCEEE-95E3-4CE8-977F-0821AEAD3A1F}"/>
          </ac:spMkLst>
        </pc:spChg>
      </pc:sldChg>
    </pc:docChg>
  </pc:docChgLst>
  <pc:docChgLst>
    <pc:chgData name="Romana Juhasova" userId="pug63gakqHhUKCblM6dKftwFImXt0SaHY6Q/zF0jifQ=" providerId="None" clId="Web-{F3653E13-06AD-4046-A99D-0FA9C57554F6}"/>
    <pc:docChg chg="modSld">
      <pc:chgData name="Romana Juhasova" userId="pug63gakqHhUKCblM6dKftwFImXt0SaHY6Q/zF0jifQ=" providerId="None" clId="Web-{F3653E13-06AD-4046-A99D-0FA9C57554F6}" dt="2021-11-19T10:24:50.525" v="105" actId="20577"/>
      <pc:docMkLst>
        <pc:docMk/>
      </pc:docMkLst>
      <pc:sldChg chg="addSp delSp modSp">
        <pc:chgData name="Romana Juhasova" userId="pug63gakqHhUKCblM6dKftwFImXt0SaHY6Q/zF0jifQ=" providerId="None" clId="Web-{F3653E13-06AD-4046-A99D-0FA9C57554F6}" dt="2021-11-19T10:17:07.810" v="58" actId="1076"/>
        <pc:sldMkLst>
          <pc:docMk/>
          <pc:sldMk cId="430025987" sldId="285"/>
        </pc:sldMkLst>
        <pc:spChg chg="mod">
          <ac:chgData name="Romana Juhasova" userId="pug63gakqHhUKCblM6dKftwFImXt0SaHY6Q/zF0jifQ=" providerId="None" clId="Web-{F3653E13-06AD-4046-A99D-0FA9C57554F6}" dt="2021-11-19T10:12:46.646" v="21" actId="1076"/>
          <ac:spMkLst>
            <pc:docMk/>
            <pc:sldMk cId="430025987" sldId="285"/>
            <ac:spMk id="5" creationId="{1BB7B9C6-9863-41EF-9798-72096D5A70D1}"/>
          </ac:spMkLst>
        </pc:spChg>
        <pc:spChg chg="mod">
          <ac:chgData name="Romana Juhasova" userId="pug63gakqHhUKCblM6dKftwFImXt0SaHY6Q/zF0jifQ=" providerId="None" clId="Web-{F3653E13-06AD-4046-A99D-0FA9C57554F6}" dt="2021-11-19T10:08:21.920" v="6" actId="20577"/>
          <ac:spMkLst>
            <pc:docMk/>
            <pc:sldMk cId="430025987" sldId="285"/>
            <ac:spMk id="6" creationId="{6638B9E3-8E79-4757-8058-6AB5BADE1D15}"/>
          </ac:spMkLst>
        </pc:spChg>
        <pc:spChg chg="mod">
          <ac:chgData name="Romana Juhasova" userId="pug63gakqHhUKCblM6dKftwFImXt0SaHY6Q/zF0jifQ=" providerId="None" clId="Web-{F3653E13-06AD-4046-A99D-0FA9C57554F6}" dt="2021-11-19T10:17:07.810" v="58" actId="1076"/>
          <ac:spMkLst>
            <pc:docMk/>
            <pc:sldMk cId="430025987" sldId="285"/>
            <ac:spMk id="7" creationId="{8EE7571C-46EF-478E-A8BA-084977281247}"/>
          </ac:spMkLst>
        </pc:spChg>
        <pc:spChg chg="mod">
          <ac:chgData name="Romana Juhasova" userId="pug63gakqHhUKCblM6dKftwFImXt0SaHY6Q/zF0jifQ=" providerId="None" clId="Web-{F3653E13-06AD-4046-A99D-0FA9C57554F6}" dt="2021-11-19T10:13:36.663" v="35" actId="1076"/>
          <ac:spMkLst>
            <pc:docMk/>
            <pc:sldMk cId="430025987" sldId="285"/>
            <ac:spMk id="8" creationId="{4A4754CF-3BFD-4017-9006-CD5B235AF81F}"/>
          </ac:spMkLst>
        </pc:spChg>
        <pc:picChg chg="add mod">
          <ac:chgData name="Romana Juhasova" userId="pug63gakqHhUKCblM6dKftwFImXt0SaHY6Q/zF0jifQ=" providerId="None" clId="Web-{F3653E13-06AD-4046-A99D-0FA9C57554F6}" dt="2021-11-19T10:12:51.006" v="22" actId="1076"/>
          <ac:picMkLst>
            <pc:docMk/>
            <pc:sldMk cId="430025987" sldId="285"/>
            <ac:picMk id="2" creationId="{68B24DBE-142B-4FFE-A534-E9727E673ADB}"/>
          </ac:picMkLst>
        </pc:picChg>
        <pc:picChg chg="del">
          <ac:chgData name="Romana Juhasova" userId="pug63gakqHhUKCblM6dKftwFImXt0SaHY6Q/zF0jifQ=" providerId="None" clId="Web-{F3653E13-06AD-4046-A99D-0FA9C57554F6}" dt="2021-11-19T10:10:06.876" v="10"/>
          <ac:picMkLst>
            <pc:docMk/>
            <pc:sldMk cId="430025987" sldId="285"/>
            <ac:picMk id="3" creationId="{0CDAB710-C112-44CA-AA2A-75349F8CFD64}"/>
          </ac:picMkLst>
        </pc:picChg>
      </pc:sldChg>
      <pc:sldChg chg="addSp delSp modSp">
        <pc:chgData name="Romana Juhasova" userId="pug63gakqHhUKCblM6dKftwFImXt0SaHY6Q/zF0jifQ=" providerId="None" clId="Web-{F3653E13-06AD-4046-A99D-0FA9C57554F6}" dt="2021-11-19T10:24:50.525" v="105" actId="20577"/>
        <pc:sldMkLst>
          <pc:docMk/>
          <pc:sldMk cId="1865912142" sldId="286"/>
        </pc:sldMkLst>
        <pc:spChg chg="mod">
          <ac:chgData name="Romana Juhasova" userId="pug63gakqHhUKCblM6dKftwFImXt0SaHY6Q/zF0jifQ=" providerId="None" clId="Web-{F3653E13-06AD-4046-A99D-0FA9C57554F6}" dt="2021-11-19T10:18:44.390" v="76" actId="1076"/>
          <ac:spMkLst>
            <pc:docMk/>
            <pc:sldMk cId="1865912142" sldId="286"/>
            <ac:spMk id="2" creationId="{885F00CA-566C-4B6A-9027-E9696A1B5DF5}"/>
          </ac:spMkLst>
        </pc:spChg>
        <pc:spChg chg="mod">
          <ac:chgData name="Romana Juhasova" userId="pug63gakqHhUKCblM6dKftwFImXt0SaHY6Q/zF0jifQ=" providerId="None" clId="Web-{F3653E13-06AD-4046-A99D-0FA9C57554F6}" dt="2021-11-19T10:24:28.306" v="102" actId="1076"/>
          <ac:spMkLst>
            <pc:docMk/>
            <pc:sldMk cId="1865912142" sldId="286"/>
            <ac:spMk id="3" creationId="{A0F3DC9E-4291-4D02-BAA0-FF510C4DF329}"/>
          </ac:spMkLst>
        </pc:spChg>
        <pc:spChg chg="mod">
          <ac:chgData name="Romana Juhasova" userId="pug63gakqHhUKCblM6dKftwFImXt0SaHY6Q/zF0jifQ=" providerId="None" clId="Web-{F3653E13-06AD-4046-A99D-0FA9C57554F6}" dt="2021-11-19T10:24:50.525" v="105" actId="20577"/>
          <ac:spMkLst>
            <pc:docMk/>
            <pc:sldMk cId="1865912142" sldId="286"/>
            <ac:spMk id="4" creationId="{5879EF30-A081-44CA-8569-E2D12E34BCE9}"/>
          </ac:spMkLst>
        </pc:spChg>
        <pc:spChg chg="mod">
          <ac:chgData name="Romana Juhasova" userId="pug63gakqHhUKCblM6dKftwFImXt0SaHY6Q/zF0jifQ=" providerId="None" clId="Web-{F3653E13-06AD-4046-A99D-0FA9C57554F6}" dt="2021-11-19T10:23:42.461" v="97" actId="14100"/>
          <ac:spMkLst>
            <pc:docMk/>
            <pc:sldMk cId="1865912142" sldId="286"/>
            <ac:spMk id="5" creationId="{564DFD78-254C-4BF5-B22A-F573A6AE529F}"/>
          </ac:spMkLst>
        </pc:spChg>
        <pc:picChg chg="add mod">
          <ac:chgData name="Romana Juhasova" userId="pug63gakqHhUKCblM6dKftwFImXt0SaHY6Q/zF0jifQ=" providerId="None" clId="Web-{F3653E13-06AD-4046-A99D-0FA9C57554F6}" dt="2021-11-19T10:18:34.906" v="74" actId="14100"/>
          <ac:picMkLst>
            <pc:docMk/>
            <pc:sldMk cId="1865912142" sldId="286"/>
            <ac:picMk id="6" creationId="{C2AFAF95-04E9-4326-A892-C9516FDDF693}"/>
          </ac:picMkLst>
        </pc:picChg>
        <pc:picChg chg="add del mod">
          <ac:chgData name="Romana Juhasova" userId="pug63gakqHhUKCblM6dKftwFImXt0SaHY6Q/zF0jifQ=" providerId="None" clId="Web-{F3653E13-06AD-4046-A99D-0FA9C57554F6}" dt="2021-11-19T10:21:28.301" v="87"/>
          <ac:picMkLst>
            <pc:docMk/>
            <pc:sldMk cId="1865912142" sldId="286"/>
            <ac:picMk id="7" creationId="{F5F879B4-9E52-4A8A-B1D4-210BCA88453F}"/>
          </ac:picMkLst>
        </pc:picChg>
        <pc:picChg chg="del">
          <ac:chgData name="Romana Juhasova" userId="pug63gakqHhUKCblM6dKftwFImXt0SaHY6Q/zF0jifQ=" providerId="None" clId="Web-{F3653E13-06AD-4046-A99D-0FA9C57554F6}" dt="2021-11-19T10:17:26.498" v="59"/>
          <ac:picMkLst>
            <pc:docMk/>
            <pc:sldMk cId="1865912142" sldId="286"/>
            <ac:picMk id="9" creationId="{C782C42F-AC42-4CD3-BAFC-8257F17A518C}"/>
          </ac:picMkLst>
        </pc:picChg>
        <pc:picChg chg="add mod">
          <ac:chgData name="Romana Juhasova" userId="pug63gakqHhUKCblM6dKftwFImXt0SaHY6Q/zF0jifQ=" providerId="None" clId="Web-{F3653E13-06AD-4046-A99D-0FA9C57554F6}" dt="2021-11-19T10:23:29.773" v="94" actId="1076"/>
          <ac:picMkLst>
            <pc:docMk/>
            <pc:sldMk cId="1865912142" sldId="286"/>
            <ac:picMk id="11" creationId="{558C15EC-EAAA-4335-9D5D-8600542584B0}"/>
          </ac:picMkLst>
        </pc:picChg>
      </pc:sldChg>
    </pc:docChg>
  </pc:docChgLst>
  <pc:docChgLst>
    <pc:chgData name="Romana Juhasova" userId="pug63gakqHhUKCblM6dKftwFImXt0SaHY6Q/zF0jifQ=" providerId="None" clId="Web-{A61ABC21-1391-49A2-BFB9-37F2D0D7DF70}"/>
    <pc:docChg chg="modSld">
      <pc:chgData name="Romana Juhasova" userId="pug63gakqHhUKCblM6dKftwFImXt0SaHY6Q/zF0jifQ=" providerId="None" clId="Web-{A61ABC21-1391-49A2-BFB9-37F2D0D7DF70}" dt="2021-11-22T15:17:41.357" v="7" actId="14100"/>
      <pc:docMkLst>
        <pc:docMk/>
      </pc:docMkLst>
      <pc:sldChg chg="delSp modSp">
        <pc:chgData name="Romana Juhasova" userId="pug63gakqHhUKCblM6dKftwFImXt0SaHY6Q/zF0jifQ=" providerId="None" clId="Web-{A61ABC21-1391-49A2-BFB9-37F2D0D7DF70}" dt="2021-11-22T15:17:41.357" v="7" actId="14100"/>
        <pc:sldMkLst>
          <pc:docMk/>
          <pc:sldMk cId="4204183327" sldId="288"/>
        </pc:sldMkLst>
        <pc:spChg chg="mod">
          <ac:chgData name="Romana Juhasova" userId="pug63gakqHhUKCblM6dKftwFImXt0SaHY6Q/zF0jifQ=" providerId="None" clId="Web-{A61ABC21-1391-49A2-BFB9-37F2D0D7DF70}" dt="2021-11-22T15:17:01.012" v="4" actId="1076"/>
          <ac:spMkLst>
            <pc:docMk/>
            <pc:sldMk cId="4204183327" sldId="288"/>
            <ac:spMk id="3" creationId="{EE80F493-6501-485D-A348-28E38E3CA272}"/>
          </ac:spMkLst>
        </pc:spChg>
        <pc:spChg chg="mod">
          <ac:chgData name="Romana Juhasova" userId="pug63gakqHhUKCblM6dKftwFImXt0SaHY6Q/zF0jifQ=" providerId="None" clId="Web-{A61ABC21-1391-49A2-BFB9-37F2D0D7DF70}" dt="2021-11-22T15:17:41.357" v="7" actId="14100"/>
          <ac:spMkLst>
            <pc:docMk/>
            <pc:sldMk cId="4204183327" sldId="288"/>
            <ac:spMk id="6" creationId="{06A252AF-BDC9-40EF-8407-1EE92A696D97}"/>
          </ac:spMkLst>
        </pc:spChg>
        <pc:spChg chg="del">
          <ac:chgData name="Romana Juhasova" userId="pug63gakqHhUKCblM6dKftwFImXt0SaHY6Q/zF0jifQ=" providerId="None" clId="Web-{A61ABC21-1391-49A2-BFB9-37F2D0D7DF70}" dt="2021-11-22T15:16:50.652" v="2"/>
          <ac:spMkLst>
            <pc:docMk/>
            <pc:sldMk cId="4204183327" sldId="288"/>
            <ac:spMk id="10" creationId="{6032700C-32CF-47B8-A7F5-F6A8A64704D3}"/>
          </ac:spMkLst>
        </pc:spChg>
        <pc:spChg chg="del">
          <ac:chgData name="Romana Juhasova" userId="pug63gakqHhUKCblM6dKftwFImXt0SaHY6Q/zF0jifQ=" providerId="None" clId="Web-{A61ABC21-1391-49A2-BFB9-37F2D0D7DF70}" dt="2021-11-22T15:16:55.137" v="3"/>
          <ac:spMkLst>
            <pc:docMk/>
            <pc:sldMk cId="4204183327" sldId="288"/>
            <ac:spMk id="12" creationId="{D4B84DCA-7F53-4006-B9F3-4774A06DAA79}"/>
          </ac:spMkLst>
        </pc:spChg>
      </pc:sldChg>
    </pc:docChg>
  </pc:docChgLst>
  <pc:docChgLst>
    <pc:chgData name="Romana Juhasova" userId="pug63gakqHhUKCblM6dKftwFImXt0SaHY6Q/zF0jifQ=" providerId="None" clId="Web-{794C77AC-C838-4A11-874C-972ECD4B70BD}"/>
    <pc:docChg chg="modSld">
      <pc:chgData name="Romana Juhasova" userId="pug63gakqHhUKCblM6dKftwFImXt0SaHY6Q/zF0jifQ=" providerId="None" clId="Web-{794C77AC-C838-4A11-874C-972ECD4B70BD}" dt="2021-11-15T13:19:14.014" v="4"/>
      <pc:docMkLst>
        <pc:docMk/>
      </pc:docMkLst>
      <pc:sldChg chg="addSp delSp modSp addAnim delAnim">
        <pc:chgData name="Romana Juhasova" userId="pug63gakqHhUKCblM6dKftwFImXt0SaHY6Q/zF0jifQ=" providerId="None" clId="Web-{794C77AC-C838-4A11-874C-972ECD4B70BD}" dt="2021-11-15T13:19:14.014" v="4"/>
        <pc:sldMkLst>
          <pc:docMk/>
          <pc:sldMk cId="250076512" sldId="258"/>
        </pc:sldMkLst>
        <pc:picChg chg="add del mod">
          <ac:chgData name="Romana Juhasova" userId="pug63gakqHhUKCblM6dKftwFImXt0SaHY6Q/zF0jifQ=" providerId="None" clId="Web-{794C77AC-C838-4A11-874C-972ECD4B70BD}" dt="2021-11-15T13:19:14.014" v="4"/>
          <ac:picMkLst>
            <pc:docMk/>
            <pc:sldMk cId="250076512" sldId="258"/>
            <ac:picMk id="2" creationId="{5B2C6B8F-D7F4-47EB-AB51-998C79B327CD}"/>
          </ac:picMkLst>
        </pc:picChg>
      </pc:sldChg>
    </pc:docChg>
  </pc:docChgLst>
  <pc:docChgLst>
    <pc:chgData name="Romana Juhasova" userId="pug63gakqHhUKCblM6dKftwFImXt0SaHY6Q/zF0jifQ=" providerId="None" clId="Web-{3C6497F4-D075-407C-810F-F30F82D70ABE}"/>
    <pc:docChg chg="modSld">
      <pc:chgData name="Romana Juhasova" userId="pug63gakqHhUKCblM6dKftwFImXt0SaHY6Q/zF0jifQ=" providerId="None" clId="Web-{3C6497F4-D075-407C-810F-F30F82D70ABE}" dt="2022-02-28T15:15:22.927" v="6" actId="1076"/>
      <pc:docMkLst>
        <pc:docMk/>
      </pc:docMkLst>
      <pc:sldChg chg="modSp">
        <pc:chgData name="Romana Juhasova" userId="pug63gakqHhUKCblM6dKftwFImXt0SaHY6Q/zF0jifQ=" providerId="None" clId="Web-{3C6497F4-D075-407C-810F-F30F82D70ABE}" dt="2022-02-28T15:15:22.927" v="6" actId="1076"/>
        <pc:sldMkLst>
          <pc:docMk/>
          <pc:sldMk cId="4204183327" sldId="288"/>
        </pc:sldMkLst>
        <pc:spChg chg="mod">
          <ac:chgData name="Romana Juhasova" userId="pug63gakqHhUKCblM6dKftwFImXt0SaHY6Q/zF0jifQ=" providerId="None" clId="Web-{3C6497F4-D075-407C-810F-F30F82D70ABE}" dt="2022-02-28T15:15:22.927" v="6" actId="1076"/>
          <ac:spMkLst>
            <pc:docMk/>
            <pc:sldMk cId="4204183327" sldId="288"/>
            <ac:spMk id="5" creationId="{91EEA25C-1C99-4044-8B84-8FFE009DFEFA}"/>
          </ac:spMkLst>
        </pc:spChg>
      </pc:sldChg>
    </pc:docChg>
  </pc:docChgLst>
  <pc:docChgLst>
    <pc:chgData name="Romana Juhasova" userId="pug63gakqHhUKCblM6dKftwFImXt0SaHY6Q/zF0jifQ=" providerId="None" clId="Web-{29A0F8ED-037B-4284-B91A-C4F9108235F1}"/>
    <pc:docChg chg="modSld">
      <pc:chgData name="Romana Juhasova" userId="pug63gakqHhUKCblM6dKftwFImXt0SaHY6Q/zF0jifQ=" providerId="None" clId="Web-{29A0F8ED-037B-4284-B91A-C4F9108235F1}" dt="2021-11-22T10:04:00.515" v="83" actId="20577"/>
      <pc:docMkLst>
        <pc:docMk/>
      </pc:docMkLst>
      <pc:sldChg chg="modSp">
        <pc:chgData name="Romana Juhasova" userId="pug63gakqHhUKCblM6dKftwFImXt0SaHY6Q/zF0jifQ=" providerId="None" clId="Web-{29A0F8ED-037B-4284-B91A-C4F9108235F1}" dt="2021-11-22T09:56:00.787" v="37" actId="20577"/>
        <pc:sldMkLst>
          <pc:docMk/>
          <pc:sldMk cId="3686444004" sldId="259"/>
        </pc:sldMkLst>
        <pc:spChg chg="mod">
          <ac:chgData name="Romana Juhasova" userId="pug63gakqHhUKCblM6dKftwFImXt0SaHY6Q/zF0jifQ=" providerId="None" clId="Web-{29A0F8ED-037B-4284-B91A-C4F9108235F1}" dt="2021-11-22T09:56:00.787" v="37" actId="20577"/>
          <ac:spMkLst>
            <pc:docMk/>
            <pc:sldMk cId="3686444004" sldId="259"/>
            <ac:spMk id="5" creationId="{13227B2E-B5C9-407F-BBFD-D529411BB157}"/>
          </ac:spMkLst>
        </pc:spChg>
      </pc:sldChg>
      <pc:sldChg chg="modSp">
        <pc:chgData name="Romana Juhasova" userId="pug63gakqHhUKCblM6dKftwFImXt0SaHY6Q/zF0jifQ=" providerId="None" clId="Web-{29A0F8ED-037B-4284-B91A-C4F9108235F1}" dt="2021-11-22T10:04:00.515" v="83" actId="20577"/>
        <pc:sldMkLst>
          <pc:docMk/>
          <pc:sldMk cId="1301578224" sldId="282"/>
        </pc:sldMkLst>
        <pc:spChg chg="mod">
          <ac:chgData name="Romana Juhasova" userId="pug63gakqHhUKCblM6dKftwFImXt0SaHY6Q/zF0jifQ=" providerId="None" clId="Web-{29A0F8ED-037B-4284-B91A-C4F9108235F1}" dt="2021-11-22T10:04:00.515" v="83" actId="20577"/>
          <ac:spMkLst>
            <pc:docMk/>
            <pc:sldMk cId="1301578224" sldId="282"/>
            <ac:spMk id="3" creationId="{C94CE389-9D11-47DF-9821-9F9A7B430BA2}"/>
          </ac:spMkLst>
        </pc:spChg>
      </pc:sldChg>
      <pc:sldChg chg="modSp">
        <pc:chgData name="Romana Juhasova" userId="pug63gakqHhUKCblM6dKftwFImXt0SaHY6Q/zF0jifQ=" providerId="None" clId="Web-{29A0F8ED-037B-4284-B91A-C4F9108235F1}" dt="2021-11-22T09:57:17.728" v="52" actId="20577"/>
        <pc:sldMkLst>
          <pc:docMk/>
          <pc:sldMk cId="1606822526" sldId="284"/>
        </pc:sldMkLst>
        <pc:spChg chg="mod">
          <ac:chgData name="Romana Juhasova" userId="pug63gakqHhUKCblM6dKftwFImXt0SaHY6Q/zF0jifQ=" providerId="None" clId="Web-{29A0F8ED-037B-4284-B91A-C4F9108235F1}" dt="2021-11-22T09:57:17.728" v="52" actId="20577"/>
          <ac:spMkLst>
            <pc:docMk/>
            <pc:sldMk cId="1606822526" sldId="284"/>
            <ac:spMk id="2" creationId="{519CE0EB-9064-441E-8E00-1290285670BD}"/>
          </ac:spMkLst>
        </pc:spChg>
      </pc:sldChg>
      <pc:sldChg chg="modSp">
        <pc:chgData name="Romana Juhasova" userId="pug63gakqHhUKCblM6dKftwFImXt0SaHY6Q/zF0jifQ=" providerId="None" clId="Web-{29A0F8ED-037B-4284-B91A-C4F9108235F1}" dt="2021-11-22T09:57:48.183" v="54" actId="20577"/>
        <pc:sldMkLst>
          <pc:docMk/>
          <pc:sldMk cId="430025987" sldId="285"/>
        </pc:sldMkLst>
        <pc:spChg chg="mod">
          <ac:chgData name="Romana Juhasova" userId="pug63gakqHhUKCblM6dKftwFImXt0SaHY6Q/zF0jifQ=" providerId="None" clId="Web-{29A0F8ED-037B-4284-B91A-C4F9108235F1}" dt="2021-11-22T09:57:48.183" v="54" actId="20577"/>
          <ac:spMkLst>
            <pc:docMk/>
            <pc:sldMk cId="430025987" sldId="285"/>
            <ac:spMk id="5" creationId="{1BB7B9C6-9863-41EF-9798-72096D5A70D1}"/>
          </ac:spMkLst>
        </pc:spChg>
      </pc:sldChg>
      <pc:sldChg chg="modSp">
        <pc:chgData name="Romana Juhasova" userId="pug63gakqHhUKCblM6dKftwFImXt0SaHY6Q/zF0jifQ=" providerId="None" clId="Web-{29A0F8ED-037B-4284-B91A-C4F9108235F1}" dt="2021-11-22T10:00:42.286" v="70" actId="14100"/>
        <pc:sldMkLst>
          <pc:docMk/>
          <pc:sldMk cId="1865912142" sldId="286"/>
        </pc:sldMkLst>
        <pc:spChg chg="mod">
          <ac:chgData name="Romana Juhasova" userId="pug63gakqHhUKCblM6dKftwFImXt0SaHY6Q/zF0jifQ=" providerId="None" clId="Web-{29A0F8ED-037B-4284-B91A-C4F9108235F1}" dt="2021-11-22T10:00:12.972" v="66" actId="1076"/>
          <ac:spMkLst>
            <pc:docMk/>
            <pc:sldMk cId="1865912142" sldId="286"/>
            <ac:spMk id="4" creationId="{5879EF30-A081-44CA-8569-E2D12E34BCE9}"/>
          </ac:spMkLst>
        </pc:spChg>
        <pc:spChg chg="mod">
          <ac:chgData name="Romana Juhasova" userId="pug63gakqHhUKCblM6dKftwFImXt0SaHY6Q/zF0jifQ=" providerId="None" clId="Web-{29A0F8ED-037B-4284-B91A-C4F9108235F1}" dt="2021-11-22T10:00:08.456" v="65" actId="1076"/>
          <ac:spMkLst>
            <pc:docMk/>
            <pc:sldMk cId="1865912142" sldId="286"/>
            <ac:spMk id="5" creationId="{564DFD78-254C-4BF5-B22A-F573A6AE529F}"/>
          </ac:spMkLst>
        </pc:spChg>
        <pc:spChg chg="mod">
          <ac:chgData name="Romana Juhasova" userId="pug63gakqHhUKCblM6dKftwFImXt0SaHY6Q/zF0jifQ=" providerId="None" clId="Web-{29A0F8ED-037B-4284-B91A-C4F9108235F1}" dt="2021-11-22T10:00:42.286" v="70" actId="14100"/>
          <ac:spMkLst>
            <pc:docMk/>
            <pc:sldMk cId="1865912142" sldId="286"/>
            <ac:spMk id="8" creationId="{835B3E12-A095-4A22-87A9-2C90CFB04588}"/>
          </ac:spMkLst>
        </pc:spChg>
        <pc:picChg chg="mod">
          <ac:chgData name="Romana Juhasova" userId="pug63gakqHhUKCblM6dKftwFImXt0SaHY6Q/zF0jifQ=" providerId="None" clId="Web-{29A0F8ED-037B-4284-B91A-C4F9108235F1}" dt="2021-11-22T09:59:34.736" v="61" actId="1076"/>
          <ac:picMkLst>
            <pc:docMk/>
            <pc:sldMk cId="1865912142" sldId="286"/>
            <ac:picMk id="11" creationId="{558C15EC-EAAA-4335-9D5D-8600542584B0}"/>
          </ac:picMkLst>
        </pc:picChg>
      </pc:sldChg>
      <pc:sldChg chg="modSp">
        <pc:chgData name="Romana Juhasova" userId="pug63gakqHhUKCblM6dKftwFImXt0SaHY6Q/zF0jifQ=" providerId="None" clId="Web-{29A0F8ED-037B-4284-B91A-C4F9108235F1}" dt="2021-11-22T10:03:43.202" v="82" actId="14100"/>
        <pc:sldMkLst>
          <pc:docMk/>
          <pc:sldMk cId="4204183327" sldId="288"/>
        </pc:sldMkLst>
        <pc:spChg chg="mod">
          <ac:chgData name="Romana Juhasova" userId="pug63gakqHhUKCblM6dKftwFImXt0SaHY6Q/zF0jifQ=" providerId="None" clId="Web-{29A0F8ED-037B-4284-B91A-C4F9108235F1}" dt="2021-11-22T10:02:29.089" v="75" actId="1076"/>
          <ac:spMkLst>
            <pc:docMk/>
            <pc:sldMk cId="4204183327" sldId="288"/>
            <ac:spMk id="3" creationId="{EE80F493-6501-485D-A348-28E38E3CA272}"/>
          </ac:spMkLst>
        </pc:spChg>
        <pc:spChg chg="mod">
          <ac:chgData name="Romana Juhasova" userId="pug63gakqHhUKCblM6dKftwFImXt0SaHY6Q/zF0jifQ=" providerId="None" clId="Web-{29A0F8ED-037B-4284-B91A-C4F9108235F1}" dt="2021-11-22T10:03:19.576" v="79" actId="14100"/>
          <ac:spMkLst>
            <pc:docMk/>
            <pc:sldMk cId="4204183327" sldId="288"/>
            <ac:spMk id="6" creationId="{06A252AF-BDC9-40EF-8407-1EE92A696D97}"/>
          </ac:spMkLst>
        </pc:spChg>
        <pc:spChg chg="mod">
          <ac:chgData name="Romana Juhasova" userId="pug63gakqHhUKCblM6dKftwFImXt0SaHY6Q/zF0jifQ=" providerId="None" clId="Web-{29A0F8ED-037B-4284-B91A-C4F9108235F1}" dt="2021-11-22T10:03:33.623" v="80" actId="1076"/>
          <ac:spMkLst>
            <pc:docMk/>
            <pc:sldMk cId="4204183327" sldId="288"/>
            <ac:spMk id="10" creationId="{6032700C-32CF-47B8-A7F5-F6A8A64704D3}"/>
          </ac:spMkLst>
        </pc:spChg>
        <pc:spChg chg="mod">
          <ac:chgData name="Romana Juhasova" userId="pug63gakqHhUKCblM6dKftwFImXt0SaHY6Q/zF0jifQ=" providerId="None" clId="Web-{29A0F8ED-037B-4284-B91A-C4F9108235F1}" dt="2021-11-22T10:03:43.202" v="82" actId="14100"/>
          <ac:spMkLst>
            <pc:docMk/>
            <pc:sldMk cId="4204183327" sldId="288"/>
            <ac:spMk id="12" creationId="{D4B84DCA-7F53-4006-B9F3-4774A06DAA79}"/>
          </ac:spMkLst>
        </pc:spChg>
      </pc:sldChg>
      <pc:sldChg chg="modSp">
        <pc:chgData name="Romana Juhasova" userId="pug63gakqHhUKCblM6dKftwFImXt0SaHY6Q/zF0jifQ=" providerId="None" clId="Web-{29A0F8ED-037B-4284-B91A-C4F9108235F1}" dt="2021-11-22T09:53:02.652" v="1" actId="14100"/>
        <pc:sldMkLst>
          <pc:docMk/>
          <pc:sldMk cId="675820754" sldId="290"/>
        </pc:sldMkLst>
        <pc:spChg chg="mod">
          <ac:chgData name="Romana Juhasova" userId="pug63gakqHhUKCblM6dKftwFImXt0SaHY6Q/zF0jifQ=" providerId="None" clId="Web-{29A0F8ED-037B-4284-B91A-C4F9108235F1}" dt="2021-11-22T09:52:54.401" v="0" actId="14100"/>
          <ac:spMkLst>
            <pc:docMk/>
            <pc:sldMk cId="675820754" sldId="290"/>
            <ac:spMk id="4" creationId="{4BB2FD7B-0DCE-440F-A2B0-E7CB3A9B373B}"/>
          </ac:spMkLst>
        </pc:spChg>
        <pc:spChg chg="mod">
          <ac:chgData name="Romana Juhasova" userId="pug63gakqHhUKCblM6dKftwFImXt0SaHY6Q/zF0jifQ=" providerId="None" clId="Web-{29A0F8ED-037B-4284-B91A-C4F9108235F1}" dt="2021-11-22T09:53:02.652" v="1" actId="14100"/>
          <ac:spMkLst>
            <pc:docMk/>
            <pc:sldMk cId="675820754" sldId="290"/>
            <ac:spMk id="5" creationId="{5C9BE5C6-AC33-4296-A888-C2334E4D480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F1A754-4004-4FE7-B63F-47B964535E95}" type="datetimeFigureOut">
              <a:rPr lang="en-GB" smtClean="0"/>
              <a:t>14/03/2022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FFAD9A-D0F1-4AD6-A7C9-3D519A760F4B}" type="slidenum">
              <a:rPr lang="en-GB" smtClean="0"/>
              <a:t>‹#›</a:t>
            </a:fld>
            <a:endParaRPr lang="en-GB"/>
          </a:p>
        </p:txBody>
      </p:sp>
    </p:spTree>
    <p:extLst>
      <p:ext uri="{BB962C8B-B14F-4D97-AF65-F5344CB8AC3E}">
        <p14:creationId xmlns:p14="http://schemas.microsoft.com/office/powerpoint/2010/main" val="9091648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0FFAD9A-D0F1-4AD6-A7C9-3D519A760F4B}" type="slidenum">
              <a:rPr lang="en-GB" smtClean="0"/>
              <a:t>1</a:t>
            </a:fld>
            <a:endParaRPr lang="en-GB"/>
          </a:p>
        </p:txBody>
      </p:sp>
    </p:spTree>
    <p:extLst>
      <p:ext uri="{BB962C8B-B14F-4D97-AF65-F5344CB8AC3E}">
        <p14:creationId xmlns:p14="http://schemas.microsoft.com/office/powerpoint/2010/main" val="6920026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0FFAD9A-D0F1-4AD6-A7C9-3D519A760F4B}" type="slidenum">
              <a:rPr lang="en-GB" smtClean="0"/>
              <a:t>3</a:t>
            </a:fld>
            <a:endParaRPr lang="en-GB"/>
          </a:p>
        </p:txBody>
      </p:sp>
    </p:spTree>
    <p:extLst>
      <p:ext uri="{BB962C8B-B14F-4D97-AF65-F5344CB8AC3E}">
        <p14:creationId xmlns:p14="http://schemas.microsoft.com/office/powerpoint/2010/main" val="438342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0FFAD9A-D0F1-4AD6-A7C9-3D519A760F4B}" type="slidenum">
              <a:rPr lang="en-GB" smtClean="0"/>
              <a:t>7</a:t>
            </a:fld>
            <a:endParaRPr lang="en-GB"/>
          </a:p>
        </p:txBody>
      </p:sp>
    </p:spTree>
    <p:extLst>
      <p:ext uri="{BB962C8B-B14F-4D97-AF65-F5344CB8AC3E}">
        <p14:creationId xmlns:p14="http://schemas.microsoft.com/office/powerpoint/2010/main" val="31255074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0FFAD9A-D0F1-4AD6-A7C9-3D519A760F4B}" type="slidenum">
              <a:rPr lang="en-GB" smtClean="0"/>
              <a:t>9</a:t>
            </a:fld>
            <a:endParaRPr lang="en-GB"/>
          </a:p>
        </p:txBody>
      </p:sp>
    </p:spTree>
    <p:extLst>
      <p:ext uri="{BB962C8B-B14F-4D97-AF65-F5344CB8AC3E}">
        <p14:creationId xmlns:p14="http://schemas.microsoft.com/office/powerpoint/2010/main" val="19178319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UNICEF UK/Dawe</a:t>
            </a:r>
          </a:p>
        </p:txBody>
      </p:sp>
      <p:sp>
        <p:nvSpPr>
          <p:cNvPr id="4" name="Slide Number Placeholder 3"/>
          <p:cNvSpPr>
            <a:spLocks noGrp="1"/>
          </p:cNvSpPr>
          <p:nvPr>
            <p:ph type="sldNum" sz="quarter" idx="5"/>
          </p:nvPr>
        </p:nvSpPr>
        <p:spPr/>
        <p:txBody>
          <a:bodyPr/>
          <a:lstStyle/>
          <a:p>
            <a:fld id="{60FFAD9A-D0F1-4AD6-A7C9-3D519A760F4B}" type="slidenum">
              <a:rPr lang="en-GB" smtClean="0"/>
              <a:t>13</a:t>
            </a:fld>
            <a:endParaRPr lang="en-GB"/>
          </a:p>
        </p:txBody>
      </p:sp>
    </p:spTree>
    <p:extLst>
      <p:ext uri="{BB962C8B-B14F-4D97-AF65-F5344CB8AC3E}">
        <p14:creationId xmlns:p14="http://schemas.microsoft.com/office/powerpoint/2010/main" val="5676084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7.jp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9CF067E-39E5-4D91-87A3-ACC6AD15E96D}"/>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17053240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lice single title blue dash with image">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3" name="Picture 2" descr="A picture containing sky, outdoor&#10;&#10;Description automatically generated">
            <a:extLst>
              <a:ext uri="{FF2B5EF4-FFF2-40B4-BE49-F238E27FC236}">
                <a16:creationId xmlns:a16="http://schemas.microsoft.com/office/drawing/2014/main" id="{284BD31E-7FD7-4EC5-9FBB-7228FF0A2CA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0266947" cy="6858000"/>
          </a:xfrm>
          <a:prstGeom prst="rect">
            <a:avLst/>
          </a:prstGeom>
        </p:spPr>
      </p:pic>
      <p:pic>
        <p:nvPicPr>
          <p:cNvPr id="5" name="Picture 4" descr="Icon&#10;&#10;Description automatically generated with medium confidence">
            <a:extLst>
              <a:ext uri="{FF2B5EF4-FFF2-40B4-BE49-F238E27FC236}">
                <a16:creationId xmlns:a16="http://schemas.microsoft.com/office/drawing/2014/main" id="{2CA1285B-6221-419C-A454-834FF378DA4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11846"/>
            <a:ext cx="12192000" cy="6869846"/>
          </a:xfrm>
          <a:prstGeom prst="rect">
            <a:avLst/>
          </a:prstGeom>
        </p:spPr>
      </p:pic>
    </p:spTree>
    <p:extLst>
      <p:ext uri="{BB962C8B-B14F-4D97-AF65-F5344CB8AC3E}">
        <p14:creationId xmlns:p14="http://schemas.microsoft.com/office/powerpoint/2010/main" val="39812655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imary Activities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6418587"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PRIMARY ACTIVITIES</a:t>
            </a:r>
            <a:endParaRPr lang="en-GB" sz="4800" dirty="0">
              <a:solidFill>
                <a:srgbClr val="00B0F0"/>
              </a:solidFill>
              <a:latin typeface="Univers Next Pro Condensed" panose="020B0906030202020203" pitchFamily="34" charset="0"/>
            </a:endParaRP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a:t>
            </a:r>
            <a:r>
              <a:rPr lang="en-GB" sz="1400" dirty="0">
                <a:solidFill>
                  <a:schemeClr val="tx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278055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rimary Activities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6618612"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PRIMARY ACTIVITIES 2</a:t>
            </a:r>
            <a:endParaRPr lang="en-GB" sz="2000" dirty="0">
              <a:solidFill>
                <a:srgbClr val="00B0F0"/>
              </a:solidFill>
              <a:latin typeface="Univers Next Pro Condensed" panose="020B0906030202020203" pitchFamily="34" charset="0"/>
            </a:endParaRP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 </a:t>
            </a:r>
          </a:p>
        </p:txBody>
      </p:sp>
    </p:spTree>
    <p:extLst>
      <p:ext uri="{BB962C8B-B14F-4D97-AF65-F5344CB8AC3E}">
        <p14:creationId xmlns:p14="http://schemas.microsoft.com/office/powerpoint/2010/main" val="15404087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ondary Activiti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5985831"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SECONDARY ACTIVITIES</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a:t>
            </a:r>
            <a:r>
              <a:rPr lang="en-GB" sz="1400" dirty="0">
                <a:solidFill>
                  <a:schemeClr val="tx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093969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ondary Activities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6323681"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SECONDARY ACTIVITIES 2</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 </a:t>
            </a:r>
          </a:p>
        </p:txBody>
      </p:sp>
    </p:spTree>
    <p:extLst>
      <p:ext uri="{BB962C8B-B14F-4D97-AF65-F5344CB8AC3E}">
        <p14:creationId xmlns:p14="http://schemas.microsoft.com/office/powerpoint/2010/main" val="31540152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ue slice double title blue dash">
    <p:spTree>
      <p:nvGrpSpPr>
        <p:cNvPr id="1" name=""/>
        <p:cNvGrpSpPr/>
        <p:nvPr/>
      </p:nvGrpSpPr>
      <p:grpSpPr>
        <a:xfrm>
          <a:off x="0" y="0"/>
          <a:ext cx="0" cy="0"/>
          <a:chOff x="0" y="0"/>
          <a:chExt cx="0" cy="0"/>
        </a:xfrm>
      </p:grpSpPr>
      <p:pic>
        <p:nvPicPr>
          <p:cNvPr id="4" name="Picture 3" descr="A picture containing icon&#10;&#10;Description automatically generated">
            <a:extLst>
              <a:ext uri="{FF2B5EF4-FFF2-40B4-BE49-F238E27FC236}">
                <a16:creationId xmlns:a16="http://schemas.microsoft.com/office/drawing/2014/main" id="{E49A15B5-7EFA-4045-AD3F-F12AF2BFB2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58"/>
            <a:ext cx="12192000" cy="6855484"/>
          </a:xfrm>
          <a:prstGeom prst="rect">
            <a:avLst/>
          </a:prstGeom>
        </p:spPr>
      </p:pic>
    </p:spTree>
    <p:extLst>
      <p:ext uri="{BB962C8B-B14F-4D97-AF65-F5344CB8AC3E}">
        <p14:creationId xmlns:p14="http://schemas.microsoft.com/office/powerpoint/2010/main" val="25012280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ue slice double title white dash">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6C2F8840-AA37-4E5E-A12B-53A1C91C49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58"/>
            <a:ext cx="12192000" cy="6855484"/>
          </a:xfrm>
          <a:prstGeom prst="rect">
            <a:avLst/>
          </a:prstGeom>
        </p:spPr>
      </p:pic>
    </p:spTree>
    <p:extLst>
      <p:ext uri="{BB962C8B-B14F-4D97-AF65-F5344CB8AC3E}">
        <p14:creationId xmlns:p14="http://schemas.microsoft.com/office/powerpoint/2010/main" val="17659769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a:latin typeface="Univers Next Pro" panose="020B0503030202020203" pitchFamily="34" charset="77"/>
                <a:cs typeface="Univers" panose="020F0502020204030204" pitchFamily="34" charset="0"/>
              </a:rPr>
              <a:t>Click to add engaging text</a:t>
            </a:r>
          </a:p>
          <a:p>
            <a:pPr lvl="0"/>
            <a:r>
              <a:rPr lang="en-US" b="0" i="0">
                <a:latin typeface="Univers Next Pro" panose="020B0503030202020203" pitchFamily="34" charset="77"/>
                <a:cs typeface="Univers" panose="020F0502020204030204" pitchFamily="34" charset="0"/>
              </a:rPr>
              <a:t>And some more text</a:t>
            </a:r>
          </a:p>
          <a:p>
            <a:pPr lvl="1"/>
            <a:r>
              <a:rPr lang="en-US" b="0" i="0">
                <a:latin typeface="Univers Next Pro" panose="020B0503030202020203" pitchFamily="34" charset="77"/>
                <a:cs typeface="Univers" panose="020F0502020204030204" pitchFamily="34" charset="0"/>
              </a:rPr>
              <a:t>Second level</a:t>
            </a:r>
          </a:p>
          <a:p>
            <a:pPr lvl="2"/>
            <a:r>
              <a:rPr lang="en-US" b="0" i="0">
                <a:latin typeface="Univers Next Pro" panose="020B0503030202020203" pitchFamily="34" charset="77"/>
                <a:cs typeface="Univers" panose="020F0502020204030204" pitchFamily="34" charset="0"/>
              </a:rPr>
              <a:t>Third level</a:t>
            </a:r>
          </a:p>
          <a:p>
            <a:pPr lvl="3"/>
            <a:r>
              <a:rPr lang="en-US" b="0" i="0">
                <a:latin typeface="Univers Next Pro" panose="020B0503030202020203" pitchFamily="34" charset="77"/>
                <a:cs typeface="Univers" panose="020F0502020204030204" pitchFamily="34" charset="0"/>
              </a:rPr>
              <a:t>Fourth level</a:t>
            </a:r>
          </a:p>
          <a:p>
            <a:pPr lvl="4"/>
            <a:endParaRPr lang="en-US" b="0" i="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a:t> add headline here</a:t>
            </a:r>
            <a:endParaRPr lang="en-GB"/>
          </a:p>
        </p:txBody>
      </p:sp>
      <p:pic>
        <p:nvPicPr>
          <p:cNvPr id="7" name="Picture 6" descr="A close up of a logo&#10;&#10;Description automatically generated">
            <a:extLst>
              <a:ext uri="{FF2B5EF4-FFF2-40B4-BE49-F238E27FC236}">
                <a16:creationId xmlns:a16="http://schemas.microsoft.com/office/drawing/2014/main" id="{DDF87C42-D6D6-4C5A-A743-872A791424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18516" y="5719200"/>
            <a:ext cx="5296365" cy="1138800"/>
          </a:xfrm>
          <a:prstGeom prst="rect">
            <a:avLst/>
          </a:prstGeom>
        </p:spPr>
      </p:pic>
    </p:spTree>
    <p:extLst>
      <p:ext uri="{BB962C8B-B14F-4D97-AF65-F5344CB8AC3E}">
        <p14:creationId xmlns:p14="http://schemas.microsoft.com/office/powerpoint/2010/main" val="23086690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4" name="Picture 3" descr="A person sitting on a bed&#10;&#10;Description automatically generated">
            <a:extLst>
              <a:ext uri="{FF2B5EF4-FFF2-40B4-BE49-F238E27FC236}">
                <a16:creationId xmlns:a16="http://schemas.microsoft.com/office/drawing/2014/main" id="{C4056781-D515-4BC7-8006-26261C928EF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0414" y="0"/>
            <a:ext cx="12312414" cy="6925733"/>
          </a:xfrm>
          <a:prstGeom prst="rect">
            <a:avLst/>
          </a:prstGeom>
        </p:spPr>
      </p:pic>
      <p:sp>
        <p:nvSpPr>
          <p:cNvPr id="8" name="Title 1">
            <a:extLst>
              <a:ext uri="{FF2B5EF4-FFF2-40B4-BE49-F238E27FC236}">
                <a16:creationId xmlns:a16="http://schemas.microsoft.com/office/drawing/2014/main" id="{09CF067E-39E5-4D91-87A3-ACC6AD15E96D}"/>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7754037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84C12D-CF63-408B-A8E3-CA310ADFAD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25" y="-311150"/>
            <a:ext cx="12192000" cy="8128000"/>
          </a:xfrm>
          <a:prstGeom prst="rect">
            <a:avLst/>
          </a:prstGeom>
        </p:spPr>
      </p:pic>
      <p:sp>
        <p:nvSpPr>
          <p:cNvPr id="3" name="Title 1">
            <a:extLst>
              <a:ext uri="{FF2B5EF4-FFF2-40B4-BE49-F238E27FC236}">
                <a16:creationId xmlns:a16="http://schemas.microsoft.com/office/drawing/2014/main" id="{EF5A0075-6DAE-4F75-9850-A81CCC068425}"/>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31100411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descr="A group of people sitting on a bench posing for the camera&#10;&#10;Description automatically generated">
            <a:extLst>
              <a:ext uri="{FF2B5EF4-FFF2-40B4-BE49-F238E27FC236}">
                <a16:creationId xmlns:a16="http://schemas.microsoft.com/office/drawing/2014/main" id="{07C208A0-A92D-4420-B31C-6D26B7882A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3" name="Title 1">
            <a:extLst>
              <a:ext uri="{FF2B5EF4-FFF2-40B4-BE49-F238E27FC236}">
                <a16:creationId xmlns:a16="http://schemas.microsoft.com/office/drawing/2014/main" id="{EF5A0075-6DAE-4F75-9850-A81CCC068425}"/>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a:p>
        </p:txBody>
      </p:sp>
    </p:spTree>
    <p:extLst>
      <p:ext uri="{BB962C8B-B14F-4D97-AF65-F5344CB8AC3E}">
        <p14:creationId xmlns:p14="http://schemas.microsoft.com/office/powerpoint/2010/main" val="37369711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C21AA-0D92-47EE-9154-7AF89AB436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516"/>
            <a:ext cx="12192000" cy="6855484"/>
          </a:xfrm>
          <a:prstGeom prst="rect">
            <a:avLst/>
          </a:prstGeom>
        </p:spPr>
      </p:pic>
      <p:sp>
        <p:nvSpPr>
          <p:cNvPr id="5" name="TextBox 4">
            <a:extLst>
              <a:ext uri="{FF2B5EF4-FFF2-40B4-BE49-F238E27FC236}">
                <a16:creationId xmlns:a16="http://schemas.microsoft.com/office/drawing/2014/main" id="{0A77C208-4BD6-4C38-BDC1-17B195E04AB9}"/>
              </a:ext>
            </a:extLst>
          </p:cNvPr>
          <p:cNvSpPr txBox="1"/>
          <p:nvPr userDrawn="1"/>
        </p:nvSpPr>
        <p:spPr>
          <a:xfrm>
            <a:off x="287867" y="550333"/>
            <a:ext cx="5681133" cy="646331"/>
          </a:xfrm>
          <a:prstGeom prst="rect">
            <a:avLst/>
          </a:prstGeom>
          <a:noFill/>
        </p:spPr>
        <p:txBody>
          <a:bodyPr wrap="square" rtlCol="0">
            <a:spAutoFit/>
          </a:bodyPr>
          <a:lstStyle/>
          <a:p>
            <a:pPr algn="l"/>
            <a:r>
              <a:rPr lang="en-GB" sz="3600" dirty="0">
                <a:solidFill>
                  <a:schemeClr val="bg1"/>
                </a:solidFill>
                <a:latin typeface="Univers Next Pro Condensed" panose="020B0906030202020203" pitchFamily="34" charset="0"/>
              </a:rPr>
              <a:t>INSTRUCTIONS</a:t>
            </a:r>
          </a:p>
        </p:txBody>
      </p:sp>
      <p:sp>
        <p:nvSpPr>
          <p:cNvPr id="6" name="TextBox 5">
            <a:extLst>
              <a:ext uri="{FF2B5EF4-FFF2-40B4-BE49-F238E27FC236}">
                <a16:creationId xmlns:a16="http://schemas.microsoft.com/office/drawing/2014/main" id="{A3AF2516-8551-4EE9-849B-CB3BC03C1256}"/>
              </a:ext>
            </a:extLst>
          </p:cNvPr>
          <p:cNvSpPr txBox="1"/>
          <p:nvPr userDrawn="1"/>
        </p:nvSpPr>
        <p:spPr>
          <a:xfrm>
            <a:off x="287867" y="1196664"/>
            <a:ext cx="6163733" cy="4201150"/>
          </a:xfrm>
          <a:prstGeom prst="rect">
            <a:avLst/>
          </a:prstGeom>
          <a:noFill/>
        </p:spPr>
        <p:txBody>
          <a:bodyPr wrap="square" rtlCol="0">
            <a:spAutoFit/>
          </a:bodyPr>
          <a:lstStyle/>
          <a:p>
            <a:pPr algn="l"/>
            <a:r>
              <a:rPr lang="en-GB" sz="1900" dirty="0">
                <a:solidFill>
                  <a:schemeClr val="bg1"/>
                </a:solidFill>
                <a:latin typeface="Arial" panose="020B0604020202020204" pitchFamily="34" charset="0"/>
                <a:cs typeface="Arial" panose="020B0604020202020204" pitchFamily="34" charset="0"/>
              </a:rPr>
              <a:t>This flexible resource is intended to provide you with some easy to use, appropriate rights-related learning to share with your children, their families and your colleagues. </a:t>
            </a:r>
          </a:p>
          <a:p>
            <a:pPr algn="l"/>
            <a:endParaRPr lang="en-GB" sz="1900" dirty="0">
              <a:solidFill>
                <a:schemeClr val="bg1"/>
              </a:solidFill>
              <a:latin typeface="Arial" panose="020B0604020202020204" pitchFamily="34" charset="0"/>
              <a:cs typeface="Arial" panose="020B0604020202020204" pitchFamily="34" charset="0"/>
            </a:endParaRPr>
          </a:p>
          <a:p>
            <a:pPr algn="l"/>
            <a:r>
              <a:rPr lang="en-GB" sz="1900" dirty="0">
                <a:solidFill>
                  <a:schemeClr val="bg1"/>
                </a:solidFill>
                <a:latin typeface="Arial" panose="020B0604020202020204" pitchFamily="34" charset="0"/>
                <a:cs typeface="Arial" panose="020B0604020202020204" pitchFamily="34" charset="0"/>
              </a:rPr>
              <a:t>Please </a:t>
            </a:r>
            <a:r>
              <a:rPr lang="en-GB" sz="1900" b="1" dirty="0">
                <a:solidFill>
                  <a:srgbClr val="FFFF00"/>
                </a:solidFill>
                <a:latin typeface="Arial" panose="020B0604020202020204" pitchFamily="34" charset="0"/>
                <a:cs typeface="Arial" panose="020B0604020202020204" pitchFamily="34" charset="0"/>
              </a:rPr>
              <a:t>edit out non-relevant slides or tasks </a:t>
            </a:r>
            <a:r>
              <a:rPr lang="en-GB" sz="1900" dirty="0">
                <a:solidFill>
                  <a:schemeClr val="bg1"/>
                </a:solidFill>
                <a:latin typeface="Arial" panose="020B0604020202020204" pitchFamily="34" charset="0"/>
                <a:cs typeface="Arial" panose="020B0604020202020204" pitchFamily="34" charset="0"/>
              </a:rPr>
              <a:t>before sharing with students. Please check the content works for your learners and feel free to add any content that would make the material more relevant to your setting. </a:t>
            </a:r>
          </a:p>
          <a:p>
            <a:pPr algn="l"/>
            <a:endParaRPr lang="en-GB" sz="1900" dirty="0">
              <a:solidFill>
                <a:schemeClr val="bg1"/>
              </a:solidFill>
              <a:latin typeface="Arial" panose="020B0604020202020204" pitchFamily="34" charset="0"/>
              <a:cs typeface="Arial" panose="020B0604020202020204" pitchFamily="34" charset="0"/>
            </a:endParaRPr>
          </a:p>
          <a:p>
            <a:pPr algn="l"/>
            <a:r>
              <a:rPr lang="en-GB" sz="1900" dirty="0">
                <a:solidFill>
                  <a:schemeClr val="bg1"/>
                </a:solidFill>
                <a:latin typeface="Arial" panose="020B0604020202020204" pitchFamily="34" charset="0"/>
                <a:cs typeface="Arial" panose="020B0604020202020204" pitchFamily="34" charset="0"/>
              </a:rPr>
              <a:t>This pack also provides links to learning resources from third parties and from the UK Committee </a:t>
            </a:r>
            <a:r>
              <a:rPr lang="en-GB" sz="1900">
                <a:solidFill>
                  <a:schemeClr val="bg1"/>
                </a:solidFill>
                <a:latin typeface="Arial" panose="020B0604020202020204" pitchFamily="34" charset="0"/>
                <a:cs typeface="Arial" panose="020B0604020202020204" pitchFamily="34" charset="0"/>
              </a:rPr>
              <a:t>for UNICEF </a:t>
            </a:r>
            <a:r>
              <a:rPr lang="en-GB" sz="1900" dirty="0">
                <a:solidFill>
                  <a:schemeClr val="bg1"/>
                </a:solidFill>
                <a:latin typeface="Arial" panose="020B0604020202020204" pitchFamily="34" charset="0"/>
                <a:cs typeface="Arial" panose="020B0604020202020204" pitchFamily="34" charset="0"/>
              </a:rPr>
              <a:t>(UNICEF UK) that you can access for free.</a:t>
            </a:r>
          </a:p>
          <a:p>
            <a:pPr algn="l"/>
            <a:endParaRPr lang="en-GB" sz="2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00514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7" name="Picture 6" descr="A group of people sitting on a bench posing for the camera&#10;&#10;Description automatically generated">
            <a:extLst>
              <a:ext uri="{FF2B5EF4-FFF2-40B4-BE49-F238E27FC236}">
                <a16:creationId xmlns:a16="http://schemas.microsoft.com/office/drawing/2014/main" id="{07C208A0-A92D-4420-B31C-6D26B7882A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3" name="Title 1">
            <a:extLst>
              <a:ext uri="{FF2B5EF4-FFF2-40B4-BE49-F238E27FC236}">
                <a16:creationId xmlns:a16="http://schemas.microsoft.com/office/drawing/2014/main" id="{8888F5E4-CC18-4282-B6B0-29C91EAE1ED9}"/>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16768839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Introducing the article">
    <p:spTree>
      <p:nvGrpSpPr>
        <p:cNvPr id="1" name=""/>
        <p:cNvGrpSpPr/>
        <p:nvPr/>
      </p:nvGrpSpPr>
      <p:grpSpPr>
        <a:xfrm>
          <a:off x="0" y="0"/>
          <a:ext cx="0" cy="0"/>
          <a:chOff x="0" y="0"/>
          <a:chExt cx="0" cy="0"/>
        </a:xfrm>
      </p:grpSpPr>
      <p:pic>
        <p:nvPicPr>
          <p:cNvPr id="4" name="Picture 3" descr="Icon&#10;&#10;Description automatically generated with medium confidence">
            <a:extLst>
              <a:ext uri="{FF2B5EF4-FFF2-40B4-BE49-F238E27FC236}">
                <a16:creationId xmlns:a16="http://schemas.microsoft.com/office/drawing/2014/main" id="{F4E0B0F9-B80F-427D-AC73-5A7A7CB7A2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6828"/>
            <a:ext cx="12259733" cy="6893570"/>
          </a:xfrm>
          <a:prstGeom prst="rect">
            <a:avLst/>
          </a:prstGeom>
        </p:spPr>
      </p:pic>
      <p:pic>
        <p:nvPicPr>
          <p:cNvPr id="8" name="Picture 7" descr="Shape&#10;&#10;Description automatically generated">
            <a:extLst>
              <a:ext uri="{FF2B5EF4-FFF2-40B4-BE49-F238E27FC236}">
                <a16:creationId xmlns:a16="http://schemas.microsoft.com/office/drawing/2014/main" id="{F78A57B8-0C74-4701-99F6-4AD43C62E7F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933575"/>
            <a:ext cx="6896566" cy="4923167"/>
          </a:xfrm>
          <a:prstGeom prst="rect">
            <a:avLst/>
          </a:prstGeom>
        </p:spPr>
      </p:pic>
    </p:spTree>
    <p:extLst>
      <p:ext uri="{BB962C8B-B14F-4D97-AF65-F5344CB8AC3E}">
        <p14:creationId xmlns:p14="http://schemas.microsoft.com/office/powerpoint/2010/main" val="2354713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Any questions">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id="{3F6FEA19-0098-4FF3-8554-E7B817911B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70088B6A-37EC-4377-97F2-1E7A89274C0F}"/>
              </a:ext>
            </a:extLst>
          </p:cNvPr>
          <p:cNvSpPr>
            <a:spLocks noGrp="1"/>
          </p:cNvSpPr>
          <p:nvPr>
            <p:ph type="ctrTitle" hasCustomPrompt="1"/>
          </p:nvPr>
        </p:nvSpPr>
        <p:spPr>
          <a:xfrm>
            <a:off x="0" y="5167889"/>
            <a:ext cx="7392202" cy="1022569"/>
          </a:xfrm>
          <a:solidFill>
            <a:srgbClr val="00ACE9"/>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thankyou</a:t>
            </a:r>
            <a:endParaRPr lang="en-GB" dirty="0"/>
          </a:p>
        </p:txBody>
      </p:sp>
    </p:spTree>
    <p:extLst>
      <p:ext uri="{BB962C8B-B14F-4D97-AF65-F5344CB8AC3E}">
        <p14:creationId xmlns:p14="http://schemas.microsoft.com/office/powerpoint/2010/main" val="5553599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and object 2">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6" name="Picture 5" descr="A picture containing drawing&#10;&#10;Description automatically generated">
            <a:extLst>
              <a:ext uri="{FF2B5EF4-FFF2-40B4-BE49-F238E27FC236}">
                <a16:creationId xmlns:a16="http://schemas.microsoft.com/office/drawing/2014/main" id="{FB66101A-794E-4CBA-A965-9BBF63D6A45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24004" y="5495112"/>
            <a:ext cx="5967996" cy="1283211"/>
          </a:xfrm>
          <a:prstGeom prst="rect">
            <a:avLst/>
          </a:prstGeom>
        </p:spPr>
      </p:pic>
    </p:spTree>
    <p:extLst>
      <p:ext uri="{BB962C8B-B14F-4D97-AF65-F5344CB8AC3E}">
        <p14:creationId xmlns:p14="http://schemas.microsoft.com/office/powerpoint/2010/main" val="20024681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a:latin typeface="Univers Next Pro" panose="020B0503030202020203" pitchFamily="34" charset="77"/>
                <a:cs typeface="Univers" panose="020F0502020204030204" pitchFamily="34" charset="0"/>
              </a:rPr>
              <a:t>Click to add engaging text</a:t>
            </a:r>
          </a:p>
          <a:p>
            <a:pPr lvl="0"/>
            <a:r>
              <a:rPr lang="en-US" b="0" i="0">
                <a:latin typeface="Univers Next Pro" panose="020B0503030202020203" pitchFamily="34" charset="77"/>
                <a:cs typeface="Univers" panose="020F0502020204030204" pitchFamily="34" charset="0"/>
              </a:rPr>
              <a:t>And some more text</a:t>
            </a:r>
          </a:p>
          <a:p>
            <a:pPr lvl="1"/>
            <a:r>
              <a:rPr lang="en-US" b="0" i="0">
                <a:latin typeface="Univers Next Pro" panose="020B0503030202020203" pitchFamily="34" charset="77"/>
                <a:cs typeface="Univers" panose="020F0502020204030204" pitchFamily="34" charset="0"/>
              </a:rPr>
              <a:t>Second level</a:t>
            </a:r>
          </a:p>
          <a:p>
            <a:pPr lvl="2"/>
            <a:r>
              <a:rPr lang="en-US" b="0" i="0">
                <a:latin typeface="Univers Next Pro" panose="020B0503030202020203" pitchFamily="34" charset="77"/>
                <a:cs typeface="Univers" panose="020F0502020204030204" pitchFamily="34" charset="0"/>
              </a:rPr>
              <a:t>Third level</a:t>
            </a:r>
          </a:p>
          <a:p>
            <a:pPr lvl="3"/>
            <a:r>
              <a:rPr lang="en-US" b="0" i="0">
                <a:latin typeface="Univers Next Pro" panose="020B0503030202020203" pitchFamily="34" charset="77"/>
                <a:cs typeface="Univers" panose="020F0502020204030204" pitchFamily="34" charset="0"/>
              </a:rPr>
              <a:t>Fourth level</a:t>
            </a:r>
          </a:p>
          <a:p>
            <a:pPr lvl="4"/>
            <a:endParaRPr lang="en-US" b="0" i="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a:t> add headline here</a:t>
            </a:r>
            <a:endParaRPr lang="en-GB"/>
          </a:p>
        </p:txBody>
      </p:sp>
      <p:pic>
        <p:nvPicPr>
          <p:cNvPr id="7" name="Picture 6" descr="A close up of a logo&#10;&#10;Description automatically generated">
            <a:extLst>
              <a:ext uri="{FF2B5EF4-FFF2-40B4-BE49-F238E27FC236}">
                <a16:creationId xmlns:a16="http://schemas.microsoft.com/office/drawing/2014/main" id="{DDF87C42-D6D6-4C5A-A743-872A791424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18516" y="5719200"/>
            <a:ext cx="5296365" cy="1138800"/>
          </a:xfrm>
          <a:prstGeom prst="rect">
            <a:avLst/>
          </a:prstGeom>
        </p:spPr>
      </p:pic>
    </p:spTree>
    <p:extLst>
      <p:ext uri="{BB962C8B-B14F-4D97-AF65-F5344CB8AC3E}">
        <p14:creationId xmlns:p14="http://schemas.microsoft.com/office/powerpoint/2010/main" val="1620659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7" name="Picture 6" descr="A group of people sitting on a bench posing for the camera&#10;&#10;Description automatically generated">
            <a:extLst>
              <a:ext uri="{FF2B5EF4-FFF2-40B4-BE49-F238E27FC236}">
                <a16:creationId xmlns:a16="http://schemas.microsoft.com/office/drawing/2014/main" id="{07C208A0-A92D-4420-B31C-6D26B7882A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3" name="Title 1">
            <a:extLst>
              <a:ext uri="{FF2B5EF4-FFF2-40B4-BE49-F238E27FC236}">
                <a16:creationId xmlns:a16="http://schemas.microsoft.com/office/drawing/2014/main" id="{8888F5E4-CC18-4282-B6B0-29C91EAE1ED9}"/>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a:p>
        </p:txBody>
      </p:sp>
    </p:spTree>
    <p:extLst>
      <p:ext uri="{BB962C8B-B14F-4D97-AF65-F5344CB8AC3E}">
        <p14:creationId xmlns:p14="http://schemas.microsoft.com/office/powerpoint/2010/main" val="4220624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ducing the article">
    <p:spTree>
      <p:nvGrpSpPr>
        <p:cNvPr id="1" name=""/>
        <p:cNvGrpSpPr/>
        <p:nvPr/>
      </p:nvGrpSpPr>
      <p:grpSpPr>
        <a:xfrm>
          <a:off x="0" y="0"/>
          <a:ext cx="0" cy="0"/>
          <a:chOff x="0" y="0"/>
          <a:chExt cx="0" cy="0"/>
        </a:xfrm>
      </p:grpSpPr>
      <p:pic>
        <p:nvPicPr>
          <p:cNvPr id="4" name="Picture 3" descr="Icon&#10;&#10;Description automatically generated with medium confidence">
            <a:extLst>
              <a:ext uri="{FF2B5EF4-FFF2-40B4-BE49-F238E27FC236}">
                <a16:creationId xmlns:a16="http://schemas.microsoft.com/office/drawing/2014/main" id="{F4E0B0F9-B80F-427D-AC73-5A7A7CB7A2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1600"/>
            <a:ext cx="12374926" cy="6958342"/>
          </a:xfrm>
          <a:prstGeom prst="rect">
            <a:avLst/>
          </a:prstGeom>
        </p:spPr>
      </p:pic>
      <p:pic>
        <p:nvPicPr>
          <p:cNvPr id="8" name="Picture 7" descr="Shape&#10;&#10;Description automatically generated">
            <a:extLst>
              <a:ext uri="{FF2B5EF4-FFF2-40B4-BE49-F238E27FC236}">
                <a16:creationId xmlns:a16="http://schemas.microsoft.com/office/drawing/2014/main" id="{F78A57B8-0C74-4701-99F6-4AD43C62E7F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933575"/>
            <a:ext cx="6896566" cy="4923167"/>
          </a:xfrm>
          <a:prstGeom prst="rect">
            <a:avLst/>
          </a:prstGeom>
        </p:spPr>
      </p:pic>
    </p:spTree>
    <p:extLst>
      <p:ext uri="{BB962C8B-B14F-4D97-AF65-F5344CB8AC3E}">
        <p14:creationId xmlns:p14="http://schemas.microsoft.com/office/powerpoint/2010/main" val="21924792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ue slice one title blue dash">
    <p:spTree>
      <p:nvGrpSpPr>
        <p:cNvPr id="1" name=""/>
        <p:cNvGrpSpPr/>
        <p:nvPr/>
      </p:nvGrpSpPr>
      <p:grpSpPr>
        <a:xfrm>
          <a:off x="0" y="0"/>
          <a:ext cx="0" cy="0"/>
          <a:chOff x="0" y="0"/>
          <a:chExt cx="0" cy="0"/>
        </a:xfrm>
      </p:grpSpPr>
      <p:pic>
        <p:nvPicPr>
          <p:cNvPr id="4" name="Picture 3" descr="Icon&#10;&#10;Description automatically generated with medium confidence">
            <a:extLst>
              <a:ext uri="{FF2B5EF4-FFF2-40B4-BE49-F238E27FC236}">
                <a16:creationId xmlns:a16="http://schemas.microsoft.com/office/drawing/2014/main" id="{F4E0B0F9-B80F-427D-AC73-5A7A7CB7A2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0342"/>
            <a:ext cx="12374926" cy="6958342"/>
          </a:xfrm>
          <a:prstGeom prst="rect">
            <a:avLst/>
          </a:prstGeom>
        </p:spPr>
      </p:pic>
    </p:spTree>
    <p:extLst>
      <p:ext uri="{BB962C8B-B14F-4D97-AF65-F5344CB8AC3E}">
        <p14:creationId xmlns:p14="http://schemas.microsoft.com/office/powerpoint/2010/main" val="527327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ue slice single title white dash">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60819AA2-CB58-47D5-A0B0-74E666CA8C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5871"/>
            <a:ext cx="12293600" cy="6912613"/>
          </a:xfrm>
          <a:prstGeom prst="rect">
            <a:avLst/>
          </a:prstGeom>
        </p:spPr>
      </p:pic>
    </p:spTree>
    <p:extLst>
      <p:ext uri="{BB962C8B-B14F-4D97-AF65-F5344CB8AC3E}">
        <p14:creationId xmlns:p14="http://schemas.microsoft.com/office/powerpoint/2010/main" val="2867936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ce single title white dash with image">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60819AA2-CB58-47D5-A0B0-74E666CA8C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01600"/>
            <a:ext cx="12377163" cy="6959600"/>
          </a:xfrm>
          <a:prstGeom prst="rect">
            <a:avLst/>
          </a:prstGeom>
        </p:spPr>
      </p:pic>
    </p:spTree>
    <p:extLst>
      <p:ext uri="{BB962C8B-B14F-4D97-AF65-F5344CB8AC3E}">
        <p14:creationId xmlns:p14="http://schemas.microsoft.com/office/powerpoint/2010/main" val="10199431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lice single title white dash with image2">
    <p:spTree>
      <p:nvGrpSpPr>
        <p:cNvPr id="1" name=""/>
        <p:cNvGrpSpPr/>
        <p:nvPr/>
      </p:nvGrpSpPr>
      <p:grpSpPr>
        <a:xfrm>
          <a:off x="0" y="0"/>
          <a:ext cx="0" cy="0"/>
          <a:chOff x="0" y="0"/>
          <a:chExt cx="0" cy="0"/>
        </a:xfrm>
      </p:grpSpPr>
      <p:pic>
        <p:nvPicPr>
          <p:cNvPr id="5" name="Picture 4" descr="A person wearing a suit and tie&#10;&#10;Description automatically generated">
            <a:extLst>
              <a:ext uri="{FF2B5EF4-FFF2-40B4-BE49-F238E27FC236}">
                <a16:creationId xmlns:a16="http://schemas.microsoft.com/office/drawing/2014/main" id="{5FE2D8E7-4EA0-4C23-9739-A10E1C8E643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6881"/>
          <a:stretch/>
        </p:blipFill>
        <p:spPr>
          <a:xfrm flipH="1">
            <a:off x="-1" y="-1"/>
            <a:ext cx="12191999" cy="6858001"/>
          </a:xfrm>
          <a:prstGeom prst="rect">
            <a:avLst/>
          </a:prstGeom>
        </p:spPr>
      </p:pic>
      <p:pic>
        <p:nvPicPr>
          <p:cNvPr id="3" name="Picture 2" descr="Icon&#10;&#10;Description automatically generated with medium confidence">
            <a:extLst>
              <a:ext uri="{FF2B5EF4-FFF2-40B4-BE49-F238E27FC236}">
                <a16:creationId xmlns:a16="http://schemas.microsoft.com/office/drawing/2014/main" id="{60819AA2-CB58-47D5-A0B0-74E666CA8CB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424313" cy="6986112"/>
          </a:xfrm>
          <a:prstGeom prst="rect">
            <a:avLst/>
          </a:prstGeom>
          <a:blipFill>
            <a:blip r:embed="rId4"/>
            <a:stretch>
              <a:fillRect/>
            </a:stretch>
          </a:blipFill>
        </p:spPr>
      </p:pic>
    </p:spTree>
    <p:extLst>
      <p:ext uri="{BB962C8B-B14F-4D97-AF65-F5344CB8AC3E}">
        <p14:creationId xmlns:p14="http://schemas.microsoft.com/office/powerpoint/2010/main" val="9937411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lice single title blue dash with image">
    <p:bg>
      <p:bgPr>
        <a:solidFill>
          <a:schemeClr val="bg1"/>
        </a:solidFill>
        <a:effectLst/>
      </p:bgPr>
    </p:bg>
    <p:spTree>
      <p:nvGrpSpPr>
        <p:cNvPr id="1" name=""/>
        <p:cNvGrpSpPr/>
        <p:nvPr/>
      </p:nvGrpSpPr>
      <p:grpSpPr>
        <a:xfrm>
          <a:off x="0" y="0"/>
          <a:ext cx="0" cy="0"/>
          <a:chOff x="0" y="0"/>
          <a:chExt cx="0" cy="0"/>
        </a:xfrm>
      </p:grpSpPr>
      <p:pic>
        <p:nvPicPr>
          <p:cNvPr id="5" name="Picture 4" descr="Icon&#10;&#10;Description automatically generated with medium confidence">
            <a:extLst>
              <a:ext uri="{FF2B5EF4-FFF2-40B4-BE49-F238E27FC236}">
                <a16:creationId xmlns:a16="http://schemas.microsoft.com/office/drawing/2014/main" id="{2CA1285B-6221-419C-A454-834FF378DA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516"/>
            <a:ext cx="12192000" cy="6855484"/>
          </a:xfrm>
          <a:prstGeom prst="rect">
            <a:avLst/>
          </a:prstGeom>
          <a:solidFill>
            <a:schemeClr val="bg1"/>
          </a:solidFill>
        </p:spPr>
      </p:pic>
    </p:spTree>
    <p:extLst>
      <p:ext uri="{BB962C8B-B14F-4D97-AF65-F5344CB8AC3E}">
        <p14:creationId xmlns:p14="http://schemas.microsoft.com/office/powerpoint/2010/main" val="913400282"/>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D823AD-7E46-4BC4-B6F2-95D960913C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5EA6E73-1FB3-4672-A186-44EDDA5AB6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1F92268-EE10-4A33-8023-A417290A49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21314E-8A4B-4758-9B45-C385D311A07B}" type="datetimeFigureOut">
              <a:rPr lang="en-GB" smtClean="0"/>
              <a:t>14/03/2022</a:t>
            </a:fld>
            <a:endParaRPr lang="en-GB"/>
          </a:p>
        </p:txBody>
      </p:sp>
      <p:sp>
        <p:nvSpPr>
          <p:cNvPr id="5" name="Footer Placeholder 4">
            <a:extLst>
              <a:ext uri="{FF2B5EF4-FFF2-40B4-BE49-F238E27FC236}">
                <a16:creationId xmlns:a16="http://schemas.microsoft.com/office/drawing/2014/main" id="{10980CCE-9D22-4D25-93E2-654F4CF357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7FCC405-8893-4E1F-8261-69B33BE356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3F9AC1-C1B8-4CF6-A420-CB7239454072}" type="slidenum">
              <a:rPr lang="en-GB" smtClean="0"/>
              <a:t>‹#›</a:t>
            </a:fld>
            <a:endParaRPr lang="en-GB"/>
          </a:p>
        </p:txBody>
      </p:sp>
    </p:spTree>
    <p:extLst>
      <p:ext uri="{BB962C8B-B14F-4D97-AF65-F5344CB8AC3E}">
        <p14:creationId xmlns:p14="http://schemas.microsoft.com/office/powerpoint/2010/main" val="18336407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 id="2147483658" r:id="rId7"/>
    <p:sldLayoutId id="2147483666" r:id="rId8"/>
    <p:sldLayoutId id="2147483659" r:id="rId9"/>
    <p:sldLayoutId id="2147483691" r:id="rId10"/>
    <p:sldLayoutId id="2147483662" r:id="rId11"/>
    <p:sldLayoutId id="2147483663" r:id="rId12"/>
    <p:sldLayoutId id="2147483665" r:id="rId13"/>
    <p:sldLayoutId id="2147483664" r:id="rId14"/>
    <p:sldLayoutId id="2147483656" r:id="rId15"/>
    <p:sldLayoutId id="2147483657" r:id="rId16"/>
    <p:sldLayoutId id="2147483661" r:id="rId17"/>
    <p:sldLayoutId id="2147483671" r:id="rId18"/>
    <p:sldLayoutId id="2147483672" r:id="rId19"/>
    <p:sldLayoutId id="2147483674" r:id="rId20"/>
    <p:sldLayoutId id="2147483673" r:id="rId21"/>
    <p:sldLayoutId id="2147483675" r:id="rId22"/>
    <p:sldLayoutId id="2147483682" r:id="rId23"/>
    <p:sldLayoutId id="2147483689" r:id="rId24"/>
    <p:sldLayoutId id="2147483690"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Q8B4tST8ti8" TargetMode="External"/><Relationship Id="rId2" Type="http://schemas.openxmlformats.org/officeDocument/2006/relationships/slideLayout" Target="../slideLayouts/slideLayout14.xml"/><Relationship Id="rId1" Type="http://schemas.openxmlformats.org/officeDocument/2006/relationships/video" Target="https://www.youtube.com/embed/Q8B4tST8ti8?feature=oembed" TargetMode="External"/><Relationship Id="rId5" Type="http://schemas.openxmlformats.org/officeDocument/2006/relationships/image" Target="../media/image30.jpeg"/><Relationship Id="rId4" Type="http://schemas.openxmlformats.org/officeDocument/2006/relationships/hyperlink" Target="https://www.worldwaterday.org/learn"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hyperlink" Target="https://www.unicef.org.uk/rights-respecting-schools/" TargetMode="External"/><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www.youtube.com/watch?v=dDDFwjFZIJw" TargetMode="External"/><Relationship Id="rId5" Type="http://schemas.openxmlformats.org/officeDocument/2006/relationships/image" Target="../media/image20.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6.xml"/><Relationship Id="rId5" Type="http://schemas.openxmlformats.org/officeDocument/2006/relationships/image" Target="../media/image25.sv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1.xml"/><Relationship Id="rId1" Type="http://schemas.openxmlformats.org/officeDocument/2006/relationships/video" Target="https://www.youtube.com/embed/9dOAmnr7Yho?feature=oembed" TargetMode="External"/><Relationship Id="rId6" Type="http://schemas.openxmlformats.org/officeDocument/2006/relationships/image" Target="../media/image27.jpeg"/><Relationship Id="rId5" Type="http://schemas.openxmlformats.org/officeDocument/2006/relationships/hyperlink" Target="https://www.nhs.uk/live-well/healthy-body/best-way-to-wash-your-hands/" TargetMode="External"/><Relationship Id="rId4" Type="http://schemas.openxmlformats.org/officeDocument/2006/relationships/hyperlink" Target="https://www.youtube.com/watch?v=9dOAmnr7Yho"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s://www.youtube.com/watch?v=oNWAerr_xEE" TargetMode="External"/><Relationship Id="rId3" Type="http://schemas.openxmlformats.org/officeDocument/2006/relationships/slideLayout" Target="../slideLayouts/slideLayout12.xml"/><Relationship Id="rId7" Type="http://schemas.openxmlformats.org/officeDocument/2006/relationships/hyperlink" Target="https://www.unicef.org/wash" TargetMode="External"/><Relationship Id="rId2" Type="http://schemas.openxmlformats.org/officeDocument/2006/relationships/video" Target="https://www.youtube.com/embed/oNWAerr_xEE?feature=oembed" TargetMode="External"/><Relationship Id="rId1" Type="http://schemas.openxmlformats.org/officeDocument/2006/relationships/video" Target="https://www.youtube.com/embed/H1ae2dIVsIw?feature=oembed" TargetMode="External"/><Relationship Id="rId6" Type="http://schemas.openxmlformats.org/officeDocument/2006/relationships/hyperlink" Target="https://www.youtube.com/watch?v=jOtmgk-qWV4" TargetMode="External"/><Relationship Id="rId5" Type="http://schemas.openxmlformats.org/officeDocument/2006/relationships/hyperlink" Target="https://www.youtube.com/watch?v=H1ae2dIVsIw" TargetMode="External"/><Relationship Id="rId10" Type="http://schemas.openxmlformats.org/officeDocument/2006/relationships/image" Target="../media/image29.jpeg"/><Relationship Id="rId4" Type="http://schemas.openxmlformats.org/officeDocument/2006/relationships/hyperlink" Target="https://www.unicef.org/stories/water-makes-us-beautiful" TargetMode="External"/><Relationship Id="rId9" Type="http://schemas.openxmlformats.org/officeDocument/2006/relationships/image" Target="../media/image28.jpeg"/></Relationships>
</file>

<file path=ppt/slides/_rels/slide9.xml.rels><?xml version="1.0" encoding="UTF-8" standalone="yes"?>
<Relationships xmlns="http://schemas.openxmlformats.org/package/2006/relationships"><Relationship Id="rId3" Type="http://schemas.openxmlformats.org/officeDocument/2006/relationships/hyperlink" Target="https://www.bbc.co.uk/bitesize/guides/z8cbydm/revision/1" TargetMode="External"/><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hyperlink" Target="https://www.unicef.org/wash" TargetMode="External"/><Relationship Id="rId4" Type="http://schemas.openxmlformats.org/officeDocument/2006/relationships/hyperlink" Target="https://www.bbc.co.uk/newsround/59976935"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03A0AA-0B49-41F7-A054-5F9DF321F02D}"/>
              </a:ext>
            </a:extLst>
          </p:cNvPr>
          <p:cNvSpPr txBox="1"/>
          <p:nvPr/>
        </p:nvSpPr>
        <p:spPr>
          <a:xfrm rot="16200000">
            <a:off x="9831694" y="4584239"/>
            <a:ext cx="4007225" cy="261610"/>
          </a:xfrm>
          <a:prstGeom prst="rect">
            <a:avLst/>
          </a:prstGeom>
          <a:noFill/>
        </p:spPr>
        <p:txBody>
          <a:bodyPr wrap="square" rtlCol="0">
            <a:spAutoFit/>
          </a:bodyPr>
          <a:lstStyle/>
          <a:p>
            <a:pPr algn="l"/>
            <a:r>
              <a:rPr lang="en-GB" sz="1100" b="0" i="0" dirty="0">
                <a:solidFill>
                  <a:schemeClr val="bg1"/>
                </a:solidFill>
                <a:effectLst/>
                <a:latin typeface="Arial" panose="020B0604020202020204" pitchFamily="34" charset="0"/>
                <a:cs typeface="Arial" panose="020B0604020202020204" pitchFamily="34" charset="0"/>
              </a:rPr>
              <a:t>UNICEF/ UN0389244</a:t>
            </a:r>
            <a:endParaRPr lang="en-GB" sz="11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30011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8A03A1-88A0-44B1-97D2-61800F3A42CD}"/>
              </a:ext>
            </a:extLst>
          </p:cNvPr>
          <p:cNvSpPr txBox="1"/>
          <p:nvPr/>
        </p:nvSpPr>
        <p:spPr>
          <a:xfrm>
            <a:off x="7716469" y="1870788"/>
            <a:ext cx="4259388" cy="2062103"/>
          </a:xfrm>
          <a:prstGeom prst="rect">
            <a:avLst/>
          </a:prstGeom>
          <a:noFill/>
        </p:spPr>
        <p:txBody>
          <a:bodyPr wrap="square" lIns="91440" tIns="45720" rIns="91440" bIns="45720" rtlCol="0" anchor="t">
            <a:spAutoFit/>
          </a:bodyPr>
          <a:lstStyle/>
          <a:p>
            <a:pPr algn="ctr"/>
            <a:r>
              <a:rPr lang="en-GB" sz="1600" b="1" i="0" dirty="0">
                <a:effectLst/>
                <a:latin typeface="Arial" panose="020B0604020202020204" pitchFamily="34" charset="0"/>
              </a:rPr>
              <a:t>Climate change </a:t>
            </a:r>
            <a:r>
              <a:rPr lang="en-GB" sz="1600" b="0" i="0" dirty="0">
                <a:effectLst/>
                <a:latin typeface="Arial" panose="020B0604020202020204" pitchFamily="34" charset="0"/>
              </a:rPr>
              <a:t>is making rainfall patterns change. Some places are drier, causing wells and rivers to dry up, in other places, rainfall has increased causing flooding. </a:t>
            </a:r>
            <a:r>
              <a:rPr lang="en-GB" sz="1600" b="0" i="0" u="sng" strike="noStrike" dirty="0">
                <a:solidFill>
                  <a:srgbClr val="00ACE9"/>
                </a:solidFill>
                <a:effectLst/>
                <a:latin typeface="Arial" panose="020B0604020202020204" pitchFamily="34" charset="0"/>
                <a:hlinkClick r:id="rId3">
                  <a:extLst>
                    <a:ext uri="{A12FA001-AC4F-418D-AE19-62706E023703}">
                      <ahyp:hlinkClr xmlns:ahyp="http://schemas.microsoft.com/office/drawing/2018/hyperlinkcolor" val="tx"/>
                    </a:ext>
                  </a:extLst>
                </a:hlinkClick>
              </a:rPr>
              <a:t>This video</a:t>
            </a:r>
            <a:r>
              <a:rPr lang="en-GB" sz="1600" b="0" i="0" dirty="0">
                <a:solidFill>
                  <a:srgbClr val="00ACE9"/>
                </a:solidFill>
                <a:effectLst/>
                <a:latin typeface="Arial" panose="020B0604020202020204" pitchFamily="34" charset="0"/>
              </a:rPr>
              <a:t> </a:t>
            </a:r>
            <a:r>
              <a:rPr lang="en-GB" sz="1600" b="0" i="0" dirty="0">
                <a:effectLst/>
                <a:latin typeface="Arial" panose="020B0604020202020204" pitchFamily="34" charset="0"/>
              </a:rPr>
              <a:t>explains the importance of groundwater and a healthy water cycle in helping to keep our climate and planet healthy. </a:t>
            </a:r>
            <a:r>
              <a:rPr lang="en-GB" sz="1600" b="0" i="0" u="none" strike="noStrike" dirty="0">
                <a:effectLst/>
                <a:latin typeface="Arial" panose="020B0604020202020204" pitchFamily="34" charset="0"/>
              </a:rPr>
              <a:t>Share your learning with others in your class.</a:t>
            </a:r>
            <a:r>
              <a:rPr lang="en-GB" sz="1600" b="0" i="0" dirty="0">
                <a:effectLst/>
                <a:latin typeface="Arial" panose="020B0604020202020204" pitchFamily="34" charset="0"/>
              </a:rPr>
              <a:t> </a:t>
            </a:r>
            <a:endParaRPr lang="en-GB" sz="10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EE80F493-6501-485D-A348-28E38E3CA272}"/>
              </a:ext>
            </a:extLst>
          </p:cNvPr>
          <p:cNvSpPr txBox="1"/>
          <p:nvPr/>
        </p:nvSpPr>
        <p:spPr>
          <a:xfrm>
            <a:off x="7716469" y="4724762"/>
            <a:ext cx="4259388" cy="1754326"/>
          </a:xfrm>
          <a:prstGeom prst="rect">
            <a:avLst/>
          </a:prstGeom>
          <a:noFill/>
        </p:spPr>
        <p:txBody>
          <a:bodyPr wrap="square" lIns="91440" tIns="45720" rIns="91440" bIns="45720" rtlCol="0" anchor="t">
            <a:spAutoFit/>
          </a:bodyPr>
          <a:lstStyle/>
          <a:p>
            <a:pPr algn="ctr"/>
            <a:r>
              <a:rPr lang="en-GB" sz="1800" b="0" i="0" dirty="0">
                <a:effectLst/>
                <a:highlight>
                  <a:srgbClr val="00ACE9"/>
                </a:highlight>
                <a:latin typeface="Arial" panose="020B0604020202020204" pitchFamily="34" charset="0"/>
              </a:rPr>
              <a:t>Create a quiz</a:t>
            </a:r>
            <a:r>
              <a:rPr lang="en-GB" sz="1800" b="0" i="0" dirty="0">
                <a:effectLst/>
                <a:highlight>
                  <a:srgbClr val="FFFFFF"/>
                </a:highlight>
                <a:latin typeface="Arial" panose="020B0604020202020204" pitchFamily="34" charset="0"/>
              </a:rPr>
              <a:t> </a:t>
            </a:r>
            <a:r>
              <a:rPr lang="en-GB" sz="1800" b="0" i="0" dirty="0">
                <a:effectLst/>
                <a:latin typeface="Arial" panose="020B0604020202020204" pitchFamily="34" charset="0"/>
              </a:rPr>
              <a:t>full of </a:t>
            </a:r>
            <a:r>
              <a:rPr lang="en-GB" sz="1800" b="1" i="0" dirty="0">
                <a:effectLst/>
                <a:latin typeface="Arial" panose="020B0604020202020204" pitchFamily="34" charset="0"/>
              </a:rPr>
              <a:t>water facts </a:t>
            </a:r>
            <a:r>
              <a:rPr lang="en-GB" sz="1800" b="0" i="0" dirty="0">
                <a:effectLst/>
                <a:latin typeface="Arial" panose="020B0604020202020204" pitchFamily="34" charset="0"/>
              </a:rPr>
              <a:t>to raise awareness of water issues locally and globally. Share this with your local primary schools to celebrate World Water Day. </a:t>
            </a:r>
          </a:p>
          <a:p>
            <a:pPr algn="ctr"/>
            <a:r>
              <a:rPr lang="en-GB" sz="1800" b="0" i="0" dirty="0">
                <a:effectLst/>
                <a:latin typeface="Arial" panose="020B0604020202020204" pitchFamily="34" charset="0"/>
              </a:rPr>
              <a:t>(Don’t forget to mention rights!)</a:t>
            </a:r>
            <a:endParaRPr lang="en-GB" sz="1200" dirty="0">
              <a:latin typeface="Arial" panose="020B0604020202020204" pitchFamily="34" charset="0"/>
              <a:ea typeface="+mn-lt"/>
              <a:cs typeface="Arial" panose="020B0604020202020204" pitchFamily="34" charset="0"/>
            </a:endParaRPr>
          </a:p>
        </p:txBody>
      </p:sp>
      <p:sp>
        <p:nvSpPr>
          <p:cNvPr id="4" name="TextBox 3">
            <a:extLst>
              <a:ext uri="{FF2B5EF4-FFF2-40B4-BE49-F238E27FC236}">
                <a16:creationId xmlns:a16="http://schemas.microsoft.com/office/drawing/2014/main" id="{691EC641-DA4F-4530-9151-5ABA16A69E50}"/>
              </a:ext>
            </a:extLst>
          </p:cNvPr>
          <p:cNvSpPr txBox="1"/>
          <p:nvPr/>
        </p:nvSpPr>
        <p:spPr>
          <a:xfrm>
            <a:off x="216142" y="2024677"/>
            <a:ext cx="4304763" cy="1754326"/>
          </a:xfrm>
          <a:prstGeom prst="rect">
            <a:avLst/>
          </a:prstGeom>
          <a:noFill/>
        </p:spPr>
        <p:txBody>
          <a:bodyPr wrap="square" lIns="91440" tIns="45720" rIns="91440" bIns="45720" rtlCol="0" anchor="t">
            <a:spAutoFit/>
          </a:bodyPr>
          <a:lstStyle/>
          <a:p>
            <a:pPr algn="ctr" rtl="0" fontAlgn="base"/>
            <a:r>
              <a:rPr lang="en-GB" sz="1800" b="0" i="0" dirty="0">
                <a:effectLst/>
                <a:latin typeface="Arial" panose="020B0604020202020204" pitchFamily="34" charset="0"/>
              </a:rPr>
              <a:t>Hold a photographic exhibition in your school using photographs taken by students and staff that celebrate water. Raise awareness of </a:t>
            </a:r>
            <a:r>
              <a:rPr lang="en-GB" sz="1800" b="1" i="0" dirty="0">
                <a:effectLst/>
                <a:latin typeface="Arial" panose="020B0604020202020204" pitchFamily="34" charset="0"/>
              </a:rPr>
              <a:t>Article 24 and 27 </a:t>
            </a:r>
            <a:r>
              <a:rPr lang="en-GB" sz="1800" b="0" i="0" dirty="0">
                <a:effectLst/>
                <a:latin typeface="Arial" panose="020B0604020202020204" pitchFamily="34" charset="0"/>
              </a:rPr>
              <a:t>and </a:t>
            </a:r>
            <a:r>
              <a:rPr lang="en-GB" sz="1800" b="1" i="0" dirty="0">
                <a:effectLst/>
                <a:latin typeface="Arial" panose="020B0604020202020204" pitchFamily="34" charset="0"/>
              </a:rPr>
              <a:t>SDG 6</a:t>
            </a:r>
            <a:r>
              <a:rPr lang="en-GB" sz="1800" b="0" i="0" dirty="0">
                <a:effectLst/>
                <a:latin typeface="Arial" panose="020B0604020202020204" pitchFamily="34" charset="0"/>
              </a:rPr>
              <a:t> in your exhibition and invite the wider school community to visit. </a:t>
            </a:r>
            <a:endParaRPr lang="en-GB" b="0" i="0" dirty="0">
              <a:effectLst/>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91EEA25C-1C99-4044-8B84-8FFE009DFEFA}"/>
              </a:ext>
            </a:extLst>
          </p:cNvPr>
          <p:cNvSpPr txBox="1"/>
          <p:nvPr/>
        </p:nvSpPr>
        <p:spPr>
          <a:xfrm>
            <a:off x="384290" y="4786317"/>
            <a:ext cx="6663781" cy="1631216"/>
          </a:xfrm>
          <a:prstGeom prst="rect">
            <a:avLst/>
          </a:prstGeom>
          <a:noFill/>
        </p:spPr>
        <p:txBody>
          <a:bodyPr wrap="square" lIns="91440" tIns="45720" rIns="91440" bIns="45720" rtlCol="0" anchor="t">
            <a:spAutoFit/>
          </a:bodyPr>
          <a:lstStyle/>
          <a:p>
            <a:pPr algn="ctr"/>
            <a:r>
              <a:rPr lang="en-GB" sz="2000" b="0" i="0" dirty="0">
                <a:solidFill>
                  <a:schemeClr val="bg1"/>
                </a:solidFill>
                <a:effectLst/>
                <a:latin typeface="Arial" panose="020B0604020202020204" pitchFamily="34" charset="0"/>
              </a:rPr>
              <a:t>Find out more about the theme of this year’s World Water Day – groundwater. </a:t>
            </a:r>
          </a:p>
          <a:p>
            <a:pPr algn="ctr"/>
            <a:r>
              <a:rPr lang="en-GB" sz="2000" b="0" i="0" dirty="0">
                <a:solidFill>
                  <a:schemeClr val="bg1"/>
                </a:solidFill>
                <a:effectLst/>
                <a:latin typeface="Arial" panose="020B0604020202020204" pitchFamily="34" charset="0"/>
              </a:rPr>
              <a:t>Visit </a:t>
            </a:r>
            <a:r>
              <a:rPr lang="en-GB" sz="2000" u="sng" dirty="0">
                <a:solidFill>
                  <a:schemeClr val="bg1"/>
                </a:solidFill>
                <a:latin typeface="Arial" panose="020B0604020202020204" pitchFamily="34" charset="0"/>
                <a:hlinkClick r:id="rId4"/>
              </a:rPr>
              <a:t>https://www.worldwaterday.org/learn</a:t>
            </a:r>
            <a:r>
              <a:rPr lang="en-GB" sz="2000" dirty="0">
                <a:solidFill>
                  <a:schemeClr val="bg1"/>
                </a:solidFill>
                <a:latin typeface="Arial" panose="020B0604020202020204" pitchFamily="34" charset="0"/>
              </a:rPr>
              <a:t> and u</a:t>
            </a:r>
            <a:r>
              <a:rPr lang="en-GB" sz="2000" b="0" i="0" dirty="0">
                <a:solidFill>
                  <a:schemeClr val="bg1"/>
                </a:solidFill>
                <a:effectLst/>
                <a:latin typeface="Arial" panose="020B0604020202020204" pitchFamily="34" charset="0"/>
              </a:rPr>
              <a:t>se what you find to prepare a short assembly or organise a discussion in class. </a:t>
            </a:r>
            <a:endParaRPr lang="en-US" sz="2000" dirty="0">
              <a:solidFill>
                <a:schemeClr val="bg1"/>
              </a:solidFill>
              <a:latin typeface="Arial"/>
              <a:ea typeface="+mn-lt"/>
              <a:cs typeface="+mn-lt"/>
            </a:endParaRPr>
          </a:p>
        </p:txBody>
      </p:sp>
      <p:pic>
        <p:nvPicPr>
          <p:cNvPr id="6" name="Online Media 5" title="Climate Change: The Water Paradigm">
            <a:hlinkClick r:id="" action="ppaction://media"/>
            <a:extLst>
              <a:ext uri="{FF2B5EF4-FFF2-40B4-BE49-F238E27FC236}">
                <a16:creationId xmlns:a16="http://schemas.microsoft.com/office/drawing/2014/main" id="{5A08FFAB-EF6C-4D13-BA34-22063C586619}"/>
              </a:ext>
            </a:extLst>
          </p:cNvPr>
          <p:cNvPicPr>
            <a:picLocks noRot="1" noChangeAspect="1"/>
          </p:cNvPicPr>
          <p:nvPr>
            <a:videoFile r:link="rId1"/>
          </p:nvPr>
        </p:nvPicPr>
        <p:blipFill>
          <a:blip r:embed="rId5"/>
          <a:stretch>
            <a:fillRect/>
          </a:stretch>
        </p:blipFill>
        <p:spPr>
          <a:xfrm>
            <a:off x="4984131" y="2184289"/>
            <a:ext cx="2540000" cy="1435100"/>
          </a:xfrm>
          <a:prstGeom prst="rect">
            <a:avLst/>
          </a:prstGeom>
        </p:spPr>
      </p:pic>
    </p:spTree>
    <p:extLst>
      <p:ext uri="{BB962C8B-B14F-4D97-AF65-F5344CB8AC3E}">
        <p14:creationId xmlns:p14="http://schemas.microsoft.com/office/powerpoint/2010/main" val="4204183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CD66AC-46D6-4F8A-810F-F3415CD421FE}"/>
              </a:ext>
            </a:extLst>
          </p:cNvPr>
          <p:cNvSpPr txBox="1"/>
          <p:nvPr/>
        </p:nvSpPr>
        <p:spPr>
          <a:xfrm>
            <a:off x="165253" y="352540"/>
            <a:ext cx="6521986" cy="707886"/>
          </a:xfrm>
          <a:prstGeom prst="rect">
            <a:avLst/>
          </a:prstGeom>
          <a:noFill/>
        </p:spPr>
        <p:txBody>
          <a:bodyPr wrap="square" rtlCol="0">
            <a:spAutoFit/>
          </a:bodyPr>
          <a:lstStyle/>
          <a:p>
            <a:pPr algn="l"/>
            <a:r>
              <a:rPr lang="en-GB" sz="4000" dirty="0">
                <a:solidFill>
                  <a:schemeClr val="bg1"/>
                </a:solidFill>
                <a:latin typeface="Univers Next Pro Condensed" panose="020B0906030202020203" pitchFamily="34" charset="0"/>
              </a:rPr>
              <a:t>REFLECTION</a:t>
            </a:r>
          </a:p>
        </p:txBody>
      </p:sp>
      <p:sp>
        <p:nvSpPr>
          <p:cNvPr id="3" name="TextBox 2">
            <a:extLst>
              <a:ext uri="{FF2B5EF4-FFF2-40B4-BE49-F238E27FC236}">
                <a16:creationId xmlns:a16="http://schemas.microsoft.com/office/drawing/2014/main" id="{C94CE389-9D11-47DF-9821-9F9A7B430BA2}"/>
              </a:ext>
            </a:extLst>
          </p:cNvPr>
          <p:cNvSpPr txBox="1"/>
          <p:nvPr/>
        </p:nvSpPr>
        <p:spPr>
          <a:xfrm>
            <a:off x="6985806" y="1590102"/>
            <a:ext cx="5040943" cy="3770263"/>
          </a:xfrm>
          <a:prstGeom prst="rect">
            <a:avLst/>
          </a:prstGeom>
          <a:noFill/>
        </p:spPr>
        <p:txBody>
          <a:bodyPr wrap="square" lIns="91440" tIns="45720" rIns="91440" bIns="45720" rtlCol="0" anchor="t">
            <a:spAutoFit/>
          </a:bodyPr>
          <a:lstStyle/>
          <a:p>
            <a:pPr algn="r" rtl="0" fontAlgn="base"/>
            <a:r>
              <a:rPr lang="en-GB" sz="1500" b="0" i="0" dirty="0">
                <a:solidFill>
                  <a:schemeClr val="bg1"/>
                </a:solidFill>
                <a:effectLst/>
                <a:latin typeface="Arial" panose="020B0604020202020204" pitchFamily="34" charset="0"/>
                <a:cs typeface="Arial" panose="020B0604020202020204" pitchFamily="34" charset="0"/>
              </a:rPr>
              <a:t>It you can, have a glass (or a bottle) of water with you for this reflection. </a:t>
            </a:r>
          </a:p>
          <a:p>
            <a:pPr algn="r" rtl="0" fontAlgn="base"/>
            <a:r>
              <a:rPr lang="en-GB" sz="1500" b="0" i="0" dirty="0">
                <a:solidFill>
                  <a:schemeClr val="bg1"/>
                </a:solidFill>
                <a:effectLst/>
                <a:latin typeface="Arial" panose="020B0604020202020204" pitchFamily="34" charset="0"/>
                <a:cs typeface="Arial" panose="020B0604020202020204" pitchFamily="34" charset="0"/>
              </a:rPr>
              <a:t>Make some time to think, find somewhere comfortable. </a:t>
            </a:r>
          </a:p>
          <a:p>
            <a:pPr algn="r" rtl="0" fontAlgn="base"/>
            <a:r>
              <a:rPr lang="en-GB" sz="1500" b="0" i="0" dirty="0">
                <a:solidFill>
                  <a:schemeClr val="bg1"/>
                </a:solidFill>
                <a:effectLst/>
                <a:latin typeface="Arial" panose="020B0604020202020204" pitchFamily="34" charset="0"/>
                <a:cs typeface="Arial" panose="020B0604020202020204" pitchFamily="34" charset="0"/>
              </a:rPr>
              <a:t> Think about (and look at) water… why is it so special? </a:t>
            </a:r>
          </a:p>
          <a:p>
            <a:pPr algn="r" rtl="0" fontAlgn="base"/>
            <a:r>
              <a:rPr lang="en-GB" sz="1500" b="0" i="0" dirty="0">
                <a:solidFill>
                  <a:schemeClr val="bg1"/>
                </a:solidFill>
                <a:effectLst/>
                <a:latin typeface="Arial" panose="020B0604020202020204" pitchFamily="34" charset="0"/>
                <a:cs typeface="Arial" panose="020B0604020202020204" pitchFamily="34" charset="0"/>
              </a:rPr>
              <a:t>Think about cool water on a really hot day. </a:t>
            </a:r>
          </a:p>
          <a:p>
            <a:pPr algn="r" rtl="0" fontAlgn="base"/>
            <a:r>
              <a:rPr lang="en-GB" sz="1500" b="0" i="0" dirty="0">
                <a:solidFill>
                  <a:schemeClr val="bg1"/>
                </a:solidFill>
                <a:effectLst/>
                <a:latin typeface="Arial" panose="020B0604020202020204" pitchFamily="34" charset="0"/>
                <a:cs typeface="Arial" panose="020B0604020202020204" pitchFamily="34" charset="0"/>
              </a:rPr>
              <a:t>Think about a really relaxing shower or bath.</a:t>
            </a:r>
          </a:p>
          <a:p>
            <a:pPr algn="r" rtl="0" fontAlgn="base"/>
            <a:r>
              <a:rPr lang="en-GB" sz="1500" b="0" i="0" dirty="0">
                <a:solidFill>
                  <a:schemeClr val="bg1"/>
                </a:solidFill>
                <a:effectLst/>
                <a:latin typeface="Arial" panose="020B0604020202020204" pitchFamily="34" charset="0"/>
                <a:cs typeface="Arial" panose="020B0604020202020204" pitchFamily="34" charset="0"/>
              </a:rPr>
              <a:t> </a:t>
            </a:r>
          </a:p>
          <a:p>
            <a:pPr algn="r" rtl="0" fontAlgn="base"/>
            <a:r>
              <a:rPr lang="en-GB" sz="1400" b="0" i="0" dirty="0">
                <a:solidFill>
                  <a:schemeClr val="bg1"/>
                </a:solidFill>
                <a:effectLst/>
                <a:latin typeface="Arial" panose="020B0604020202020204" pitchFamily="34" charset="0"/>
                <a:cs typeface="Arial" panose="020B0604020202020204" pitchFamily="34" charset="0"/>
              </a:rPr>
              <a:t> </a:t>
            </a:r>
          </a:p>
          <a:p>
            <a:pPr marL="285750" indent="-285750" algn="r" rtl="0" fontAlgn="base">
              <a:buFont typeface="Arial" panose="020B0604020202020204" pitchFamily="34" charset="0"/>
              <a:buChar char="•"/>
            </a:pPr>
            <a:r>
              <a:rPr lang="en-GB" sz="2000" b="0" i="0" dirty="0">
                <a:solidFill>
                  <a:schemeClr val="bg1"/>
                </a:solidFill>
                <a:effectLst/>
                <a:latin typeface="Arial" panose="020B0604020202020204" pitchFamily="34" charset="0"/>
                <a:cs typeface="Arial" panose="020B0604020202020204" pitchFamily="34" charset="0"/>
              </a:rPr>
              <a:t>Can you think of 3 things that you can do today, to </a:t>
            </a:r>
            <a:r>
              <a:rPr lang="en-GB" sz="2000" b="0" i="0" dirty="0">
                <a:solidFill>
                  <a:srgbClr val="FFFF00"/>
                </a:solidFill>
                <a:effectLst/>
                <a:latin typeface="Arial" panose="020B0604020202020204" pitchFamily="34" charset="0"/>
                <a:cs typeface="Arial" panose="020B0604020202020204" pitchFamily="34" charset="0"/>
              </a:rPr>
              <a:t>help save and protect water</a:t>
            </a:r>
            <a:r>
              <a:rPr lang="en-GB" sz="2000" b="0" i="0" dirty="0">
                <a:solidFill>
                  <a:schemeClr val="bg1"/>
                </a:solidFill>
                <a:effectLst/>
                <a:latin typeface="Arial" panose="020B0604020202020204" pitchFamily="34" charset="0"/>
                <a:cs typeface="Arial" panose="020B0604020202020204" pitchFamily="34" charset="0"/>
              </a:rPr>
              <a:t>?</a:t>
            </a:r>
          </a:p>
          <a:p>
            <a:pPr algn="r" rtl="0" fontAlgn="base"/>
            <a:endParaRPr lang="en-GB" sz="2000" b="0" i="0" dirty="0">
              <a:solidFill>
                <a:schemeClr val="bg1"/>
              </a:solidFill>
              <a:effectLst/>
              <a:latin typeface="Arial" panose="020B0604020202020204" pitchFamily="34" charset="0"/>
              <a:cs typeface="Arial" panose="020B0604020202020204" pitchFamily="34" charset="0"/>
            </a:endParaRPr>
          </a:p>
          <a:p>
            <a:pPr marL="285750" indent="-285750" algn="r" rtl="0" fontAlgn="base">
              <a:buFont typeface="Arial" panose="020B0604020202020204" pitchFamily="34" charset="0"/>
              <a:buChar char="•"/>
            </a:pPr>
            <a:r>
              <a:rPr lang="en-GB" sz="2000" b="0" i="0" dirty="0">
                <a:solidFill>
                  <a:schemeClr val="bg1"/>
                </a:solidFill>
                <a:effectLst/>
                <a:latin typeface="Arial" panose="020B0604020202020204" pitchFamily="34" charset="0"/>
                <a:cs typeface="Arial" panose="020B0604020202020204" pitchFamily="34" charset="0"/>
              </a:rPr>
              <a:t>How can you </a:t>
            </a:r>
            <a:r>
              <a:rPr lang="en-GB" sz="2000" b="0" i="0" dirty="0">
                <a:solidFill>
                  <a:srgbClr val="FFFF00"/>
                </a:solidFill>
                <a:effectLst/>
                <a:latin typeface="Arial" panose="020B0604020202020204" pitchFamily="34" charset="0"/>
                <a:cs typeface="Arial" panose="020B0604020202020204" pitchFamily="34" charset="0"/>
              </a:rPr>
              <a:t>encourage others </a:t>
            </a:r>
            <a:r>
              <a:rPr lang="en-GB" sz="2000" b="0" i="0" dirty="0">
                <a:solidFill>
                  <a:schemeClr val="bg1"/>
                </a:solidFill>
                <a:effectLst/>
                <a:latin typeface="Arial" panose="020B0604020202020204" pitchFamily="34" charset="0"/>
                <a:cs typeface="Arial" panose="020B0604020202020204" pitchFamily="34" charset="0"/>
              </a:rPr>
              <a:t>to do the same?</a:t>
            </a:r>
          </a:p>
        </p:txBody>
      </p:sp>
      <p:sp>
        <p:nvSpPr>
          <p:cNvPr id="4" name="TextBox 3">
            <a:extLst>
              <a:ext uri="{FF2B5EF4-FFF2-40B4-BE49-F238E27FC236}">
                <a16:creationId xmlns:a16="http://schemas.microsoft.com/office/drawing/2014/main" id="{B76222DC-A756-4484-97B2-38557F8F6EE2}"/>
              </a:ext>
            </a:extLst>
          </p:cNvPr>
          <p:cNvSpPr txBox="1"/>
          <p:nvPr/>
        </p:nvSpPr>
        <p:spPr>
          <a:xfrm>
            <a:off x="165251" y="5466895"/>
            <a:ext cx="3245767" cy="261610"/>
          </a:xfrm>
          <a:prstGeom prst="rect">
            <a:avLst/>
          </a:prstGeom>
          <a:noFill/>
        </p:spPr>
        <p:txBody>
          <a:bodyPr wrap="square" rtlCol="0">
            <a:spAutoFit/>
          </a:bodyPr>
          <a:lstStyle/>
          <a:p>
            <a:pPr algn="l"/>
            <a:r>
              <a:rPr lang="en-GB" sz="1100" dirty="0">
                <a:latin typeface="Arial" panose="020B0604020202020204" pitchFamily="34" charset="0"/>
                <a:cs typeface="Arial" panose="020B0604020202020204" pitchFamily="34" charset="0"/>
              </a:rPr>
              <a:t>@UNICEF/UNI307697</a:t>
            </a:r>
          </a:p>
        </p:txBody>
      </p:sp>
      <p:pic>
        <p:nvPicPr>
          <p:cNvPr id="6" name="Picture 5" descr="A picture containing ground, outdoor, person, sandy&#10;&#10;Description automatically generated">
            <a:extLst>
              <a:ext uri="{FF2B5EF4-FFF2-40B4-BE49-F238E27FC236}">
                <a16:creationId xmlns:a16="http://schemas.microsoft.com/office/drawing/2014/main" id="{0EB6E792-6F91-46DE-A8B5-60FE6A4F80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251" y="1590102"/>
            <a:ext cx="5655395" cy="3770263"/>
          </a:xfrm>
          <a:prstGeom prst="rect">
            <a:avLst/>
          </a:prstGeom>
        </p:spPr>
      </p:pic>
    </p:spTree>
    <p:extLst>
      <p:ext uri="{BB962C8B-B14F-4D97-AF65-F5344CB8AC3E}">
        <p14:creationId xmlns:p14="http://schemas.microsoft.com/office/powerpoint/2010/main" val="13015782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F1235C51-9AF3-4F1A-BC5B-2F06F1F3DA8E}"/>
              </a:ext>
            </a:extLst>
          </p:cNvPr>
          <p:cNvPicPr>
            <a:picLocks noChangeAspect="1"/>
          </p:cNvPicPr>
          <p:nvPr/>
        </p:nvPicPr>
        <p:blipFill rotWithShape="1">
          <a:blip r:embed="rId2">
            <a:extLst>
              <a:ext uri="{28A0092B-C50C-407E-A947-70E740481C1C}">
                <a14:useLocalDpi xmlns:a14="http://schemas.microsoft.com/office/drawing/2010/main" val="0"/>
              </a:ext>
            </a:extLst>
          </a:blip>
          <a:srcRect l="20163" t="22610" r="17133" b="24126"/>
          <a:stretch/>
        </p:blipFill>
        <p:spPr>
          <a:xfrm>
            <a:off x="842883" y="1929250"/>
            <a:ext cx="4823012" cy="4096871"/>
          </a:xfrm>
          <a:prstGeom prst="rect">
            <a:avLst/>
          </a:prstGeom>
        </p:spPr>
      </p:pic>
      <p:sp>
        <p:nvSpPr>
          <p:cNvPr id="4" name="TextBox 3">
            <a:extLst>
              <a:ext uri="{FF2B5EF4-FFF2-40B4-BE49-F238E27FC236}">
                <a16:creationId xmlns:a16="http://schemas.microsoft.com/office/drawing/2014/main" id="{91E6BAD0-FD42-455E-8253-9B829FA4B167}"/>
              </a:ext>
            </a:extLst>
          </p:cNvPr>
          <p:cNvSpPr txBox="1"/>
          <p:nvPr/>
        </p:nvSpPr>
        <p:spPr>
          <a:xfrm>
            <a:off x="7261612" y="2311044"/>
            <a:ext cx="4607859" cy="1323439"/>
          </a:xfrm>
          <a:prstGeom prst="rect">
            <a:avLst/>
          </a:prstGeom>
          <a:noFill/>
        </p:spPr>
        <p:txBody>
          <a:bodyPr wrap="square" rtlCol="0">
            <a:spAutoFit/>
          </a:bodyPr>
          <a:lstStyle/>
          <a:p>
            <a:pPr algn="r"/>
            <a:r>
              <a:rPr lang="en-GB" sz="2000" dirty="0">
                <a:solidFill>
                  <a:schemeClr val="bg1"/>
                </a:solidFill>
                <a:latin typeface="Arial" panose="020B0604020202020204" pitchFamily="34" charset="0"/>
                <a:cs typeface="Arial" panose="020B0604020202020204" pitchFamily="34" charset="0"/>
              </a:rPr>
              <a:t>For more information or to download previous Article of the Week packs please visit the RRSA website by clicking the link below</a:t>
            </a:r>
          </a:p>
        </p:txBody>
      </p:sp>
      <p:sp>
        <p:nvSpPr>
          <p:cNvPr id="5" name="TextBox 4">
            <a:extLst>
              <a:ext uri="{FF2B5EF4-FFF2-40B4-BE49-F238E27FC236}">
                <a16:creationId xmlns:a16="http://schemas.microsoft.com/office/drawing/2014/main" id="{B443FE14-3AF9-487D-91F2-A60B00559D6F}"/>
              </a:ext>
            </a:extLst>
          </p:cNvPr>
          <p:cNvSpPr txBox="1"/>
          <p:nvPr/>
        </p:nvSpPr>
        <p:spPr>
          <a:xfrm>
            <a:off x="5665895" y="1665585"/>
            <a:ext cx="6203576" cy="645459"/>
          </a:xfrm>
          <a:prstGeom prst="rect">
            <a:avLst/>
          </a:prstGeom>
          <a:noFill/>
        </p:spPr>
        <p:txBody>
          <a:bodyPr wrap="square" rtlCol="0">
            <a:spAutoFit/>
          </a:bodyPr>
          <a:lstStyle/>
          <a:p>
            <a:pPr algn="r"/>
            <a:r>
              <a:rPr lang="en-GB" sz="3600" dirty="0">
                <a:solidFill>
                  <a:schemeClr val="bg1"/>
                </a:solidFill>
                <a:latin typeface="Univers Next Pro Condensed" panose="020B0906030202020203" pitchFamily="34" charset="0"/>
              </a:rPr>
              <a:t>RRSA WEBSITE</a:t>
            </a:r>
          </a:p>
        </p:txBody>
      </p:sp>
      <p:sp>
        <p:nvSpPr>
          <p:cNvPr id="6" name="Rectangle 5">
            <a:hlinkClick r:id="rId3"/>
            <a:extLst>
              <a:ext uri="{FF2B5EF4-FFF2-40B4-BE49-F238E27FC236}">
                <a16:creationId xmlns:a16="http://schemas.microsoft.com/office/drawing/2014/main" id="{3CC8E50E-F823-4370-8193-17DED4EBBAF6}"/>
              </a:ext>
            </a:extLst>
          </p:cNvPr>
          <p:cNvSpPr/>
          <p:nvPr/>
        </p:nvSpPr>
        <p:spPr>
          <a:xfrm>
            <a:off x="9924130" y="4006518"/>
            <a:ext cx="1846729" cy="40341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CLICK HERE</a:t>
            </a:r>
          </a:p>
        </p:txBody>
      </p:sp>
      <p:sp>
        <p:nvSpPr>
          <p:cNvPr id="7" name="TextBox 6">
            <a:extLst>
              <a:ext uri="{FF2B5EF4-FFF2-40B4-BE49-F238E27FC236}">
                <a16:creationId xmlns:a16="http://schemas.microsoft.com/office/drawing/2014/main" id="{6391A449-EAA6-4116-AE34-34BADE298E62}"/>
              </a:ext>
            </a:extLst>
          </p:cNvPr>
          <p:cNvSpPr txBox="1"/>
          <p:nvPr/>
        </p:nvSpPr>
        <p:spPr>
          <a:xfrm>
            <a:off x="143234" y="334971"/>
            <a:ext cx="6203576" cy="645459"/>
          </a:xfrm>
          <a:prstGeom prst="rect">
            <a:avLst/>
          </a:prstGeom>
          <a:noFill/>
        </p:spPr>
        <p:txBody>
          <a:bodyPr wrap="square" rtlCol="0">
            <a:spAutoFit/>
          </a:bodyPr>
          <a:lstStyle/>
          <a:p>
            <a:pPr algn="l"/>
            <a:r>
              <a:rPr lang="en-GB" sz="3600" dirty="0">
                <a:solidFill>
                  <a:schemeClr val="bg1"/>
                </a:solidFill>
                <a:latin typeface="Univers Next Pro Condensed" panose="020B0906030202020203" pitchFamily="34" charset="0"/>
              </a:rPr>
              <a:t>MORE INFO…</a:t>
            </a:r>
          </a:p>
        </p:txBody>
      </p:sp>
    </p:spTree>
    <p:extLst>
      <p:ext uri="{BB962C8B-B14F-4D97-AF65-F5344CB8AC3E}">
        <p14:creationId xmlns:p14="http://schemas.microsoft.com/office/powerpoint/2010/main" val="18948116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7AEA0-5D6E-4002-BBDE-BFE9573DDB07}"/>
              </a:ext>
            </a:extLst>
          </p:cNvPr>
          <p:cNvSpPr>
            <a:spLocks noGrp="1"/>
          </p:cNvSpPr>
          <p:nvPr>
            <p:ph type="ctrTitle"/>
          </p:nvPr>
        </p:nvSpPr>
        <p:spPr/>
        <p:txBody>
          <a:bodyPr/>
          <a:lstStyle/>
          <a:p>
            <a:r>
              <a:rPr lang="en-GB" dirty="0">
                <a:latin typeface="Univers Next Pro Condensed"/>
              </a:rPr>
              <a:t>Thank you</a:t>
            </a:r>
            <a:endParaRPr lang="en-US" dirty="0"/>
          </a:p>
        </p:txBody>
      </p:sp>
      <p:sp>
        <p:nvSpPr>
          <p:cNvPr id="3" name="TextBox 4">
            <a:extLst>
              <a:ext uri="{FF2B5EF4-FFF2-40B4-BE49-F238E27FC236}">
                <a16:creationId xmlns:a16="http://schemas.microsoft.com/office/drawing/2014/main" id="{93C82157-AD07-4FD9-B297-04B284DC039A}"/>
              </a:ext>
            </a:extLst>
          </p:cNvPr>
          <p:cNvSpPr txBox="1"/>
          <p:nvPr/>
        </p:nvSpPr>
        <p:spPr>
          <a:xfrm rot="16200000">
            <a:off x="9911160" y="4668116"/>
            <a:ext cx="4102769"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200" dirty="0">
                <a:solidFill>
                  <a:schemeClr val="bg1"/>
                </a:solidFill>
                <a:latin typeface="Arial" panose="020B0604020202020204" pitchFamily="34" charset="0"/>
                <a:cs typeface="Arial" panose="020B0604020202020204" pitchFamily="34" charset="0"/>
              </a:rPr>
              <a:t>UNICEF UK/Dawe</a:t>
            </a:r>
          </a:p>
        </p:txBody>
      </p:sp>
    </p:spTree>
    <p:extLst>
      <p:ext uri="{BB962C8B-B14F-4D97-AF65-F5344CB8AC3E}">
        <p14:creationId xmlns:p14="http://schemas.microsoft.com/office/powerpoint/2010/main" val="13100555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3F71F5-C146-4D94-8C68-1FB807DD7B68}"/>
              </a:ext>
            </a:extLst>
          </p:cNvPr>
          <p:cNvSpPr txBox="1"/>
          <p:nvPr/>
        </p:nvSpPr>
        <p:spPr>
          <a:xfrm>
            <a:off x="7135905" y="864312"/>
            <a:ext cx="4831978" cy="338554"/>
          </a:xfrm>
          <a:prstGeom prst="rect">
            <a:avLst/>
          </a:prstGeom>
          <a:noFill/>
        </p:spPr>
        <p:txBody>
          <a:bodyPr wrap="square" lIns="91440" tIns="45720" rIns="91440" bIns="45720" rtlCol="0" anchor="t">
            <a:spAutoFit/>
          </a:bodyPr>
          <a:lstStyle/>
          <a:p>
            <a:r>
              <a:rPr lang="en-GB" sz="1600" b="1" dirty="0">
                <a:latin typeface="Arial"/>
                <a:cs typeface="Arial"/>
              </a:rPr>
              <a:t>Slide 3 – Introducing World Water Day</a:t>
            </a:r>
            <a:endParaRPr lang="en-GB" sz="1600" b="1"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1AD8B540-D20A-4B8B-8A30-DD220FFCB254}"/>
              </a:ext>
            </a:extLst>
          </p:cNvPr>
          <p:cNvSpPr txBox="1"/>
          <p:nvPr/>
        </p:nvSpPr>
        <p:spPr>
          <a:xfrm>
            <a:off x="7575177" y="1622611"/>
            <a:ext cx="4276165"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 4 – Introducing the articles</a:t>
            </a:r>
          </a:p>
        </p:txBody>
      </p:sp>
      <p:sp>
        <p:nvSpPr>
          <p:cNvPr id="4" name="TextBox 3">
            <a:extLst>
              <a:ext uri="{FF2B5EF4-FFF2-40B4-BE49-F238E27FC236}">
                <a16:creationId xmlns:a16="http://schemas.microsoft.com/office/drawing/2014/main" id="{4BB2FD7B-0DCE-440F-A2B0-E7CB3A9B373B}"/>
              </a:ext>
            </a:extLst>
          </p:cNvPr>
          <p:cNvSpPr txBox="1"/>
          <p:nvPr/>
        </p:nvSpPr>
        <p:spPr>
          <a:xfrm>
            <a:off x="7394100" y="2419626"/>
            <a:ext cx="4444253" cy="584775"/>
          </a:xfrm>
          <a:prstGeom prst="rect">
            <a:avLst/>
          </a:prstGeom>
          <a:noFill/>
        </p:spPr>
        <p:txBody>
          <a:bodyPr wrap="square" lIns="91440" tIns="45720" rIns="91440" bIns="45720" rtlCol="0" anchor="t">
            <a:spAutoFit/>
          </a:bodyPr>
          <a:lstStyle/>
          <a:p>
            <a:pPr algn="r"/>
            <a:r>
              <a:rPr lang="en-GB" sz="1600" b="1" dirty="0">
                <a:latin typeface="Arial"/>
                <a:cs typeface="Arial"/>
              </a:rPr>
              <a:t>Slide 5 – Exploring World Water Day question</a:t>
            </a:r>
            <a:endParaRPr lang="en-GB" sz="1600" b="1"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5C9BE5C6-AC33-4296-A888-C2334E4D4807}"/>
              </a:ext>
            </a:extLst>
          </p:cNvPr>
          <p:cNvSpPr txBox="1"/>
          <p:nvPr/>
        </p:nvSpPr>
        <p:spPr>
          <a:xfrm>
            <a:off x="7705618" y="3316724"/>
            <a:ext cx="4132734" cy="584775"/>
          </a:xfrm>
          <a:prstGeom prst="rect">
            <a:avLst/>
          </a:prstGeom>
          <a:noFill/>
        </p:spPr>
        <p:txBody>
          <a:bodyPr wrap="square" lIns="91440" tIns="45720" rIns="91440" bIns="45720" rtlCol="0" anchor="t">
            <a:spAutoFit/>
          </a:bodyPr>
          <a:lstStyle/>
          <a:p>
            <a:pPr algn="r"/>
            <a:r>
              <a:rPr lang="en-GB" sz="1600" b="1" dirty="0">
                <a:latin typeface="Arial"/>
                <a:cs typeface="Arial"/>
              </a:rPr>
              <a:t>Slide 6 – Exploring World Water Day answers</a:t>
            </a:r>
            <a:endParaRPr lang="en-GB" sz="1600" b="1"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9E461CD3-E37F-4A0D-AB11-CFC71B05E087}"/>
              </a:ext>
            </a:extLst>
          </p:cNvPr>
          <p:cNvSpPr txBox="1"/>
          <p:nvPr/>
        </p:nvSpPr>
        <p:spPr>
          <a:xfrm>
            <a:off x="7844118" y="4142748"/>
            <a:ext cx="4007224"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Slides 7&amp;8 – Primary Activities</a:t>
            </a:r>
          </a:p>
        </p:txBody>
      </p:sp>
      <p:sp>
        <p:nvSpPr>
          <p:cNvPr id="7" name="TextBox 6">
            <a:extLst>
              <a:ext uri="{FF2B5EF4-FFF2-40B4-BE49-F238E27FC236}">
                <a16:creationId xmlns:a16="http://schemas.microsoft.com/office/drawing/2014/main" id="{0D99A1D4-B610-41CD-9E56-DAC1EEAC83AB}"/>
              </a:ext>
            </a:extLst>
          </p:cNvPr>
          <p:cNvSpPr txBox="1"/>
          <p:nvPr/>
        </p:nvSpPr>
        <p:spPr>
          <a:xfrm>
            <a:off x="7575176" y="4940608"/>
            <a:ext cx="4276165"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Slides 9&amp;10 – Secondary Activities</a:t>
            </a:r>
          </a:p>
        </p:txBody>
      </p:sp>
      <p:sp>
        <p:nvSpPr>
          <p:cNvPr id="8" name="TextBox 7">
            <a:extLst>
              <a:ext uri="{FF2B5EF4-FFF2-40B4-BE49-F238E27FC236}">
                <a16:creationId xmlns:a16="http://schemas.microsoft.com/office/drawing/2014/main" id="{3450B825-14B3-4B2B-B23F-DC49BA55C7CF}"/>
              </a:ext>
            </a:extLst>
          </p:cNvPr>
          <p:cNvSpPr txBox="1"/>
          <p:nvPr/>
        </p:nvSpPr>
        <p:spPr>
          <a:xfrm>
            <a:off x="7135904" y="5761659"/>
            <a:ext cx="4831979"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 11 – Reflection </a:t>
            </a:r>
          </a:p>
        </p:txBody>
      </p:sp>
    </p:spTree>
    <p:extLst>
      <p:ext uri="{BB962C8B-B14F-4D97-AF65-F5344CB8AC3E}">
        <p14:creationId xmlns:p14="http://schemas.microsoft.com/office/powerpoint/2010/main" val="6758207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09C59E5-9E4B-47DC-AD42-E22FA6B0EAC8}"/>
              </a:ext>
            </a:extLst>
          </p:cNvPr>
          <p:cNvSpPr txBox="1"/>
          <p:nvPr/>
        </p:nvSpPr>
        <p:spPr>
          <a:xfrm>
            <a:off x="121186" y="373284"/>
            <a:ext cx="10922730" cy="584775"/>
          </a:xfrm>
          <a:prstGeom prst="rect">
            <a:avLst/>
          </a:prstGeom>
          <a:noFill/>
        </p:spPr>
        <p:txBody>
          <a:bodyPr wrap="square" lIns="91440" tIns="45720" rIns="91440" bIns="45720" rtlCol="0" anchor="t">
            <a:spAutoFit/>
          </a:bodyPr>
          <a:lstStyle/>
          <a:p>
            <a:r>
              <a:rPr lang="en-GB" sz="3200" dirty="0">
                <a:solidFill>
                  <a:schemeClr val="bg1"/>
                </a:solidFill>
                <a:latin typeface="Univers Next Pro Condensed"/>
              </a:rPr>
              <a:t>INTRODUCING WORLD WATER DAY</a:t>
            </a:r>
            <a:endParaRPr lang="en-GB" sz="3200" dirty="0">
              <a:solidFill>
                <a:schemeClr val="bg1"/>
              </a:solidFill>
              <a:latin typeface="Univers Next Pro Condensed" panose="020B0906030202020203" pitchFamily="34" charset="0"/>
            </a:endParaRPr>
          </a:p>
        </p:txBody>
      </p:sp>
      <p:sp>
        <p:nvSpPr>
          <p:cNvPr id="4" name="TextBox 3">
            <a:extLst>
              <a:ext uri="{FF2B5EF4-FFF2-40B4-BE49-F238E27FC236}">
                <a16:creationId xmlns:a16="http://schemas.microsoft.com/office/drawing/2014/main" id="{912E3953-F276-4DEC-93F8-DD02F352CBC3}"/>
              </a:ext>
            </a:extLst>
          </p:cNvPr>
          <p:cNvSpPr txBox="1"/>
          <p:nvPr/>
        </p:nvSpPr>
        <p:spPr>
          <a:xfrm>
            <a:off x="462337" y="1556820"/>
            <a:ext cx="6676593" cy="338554"/>
          </a:xfrm>
          <a:prstGeom prst="rect">
            <a:avLst/>
          </a:prstGeom>
          <a:noFill/>
        </p:spPr>
        <p:txBody>
          <a:bodyPr wrap="square" lIns="91440" tIns="45720" rIns="91440" bIns="45720" rtlCol="0" anchor="t">
            <a:spAutoFit/>
          </a:bodyPr>
          <a:lstStyle/>
          <a:p>
            <a:r>
              <a:rPr lang="en-GB" sz="1600" dirty="0">
                <a:solidFill>
                  <a:srgbClr val="262626"/>
                </a:solidFill>
                <a:latin typeface="Arial" panose="020B0604020202020204" pitchFamily="34" charset="0"/>
                <a:cs typeface="Arial" panose="020B0604020202020204" pitchFamily="34" charset="0"/>
              </a:rPr>
              <a:t>Steven Kidd</a:t>
            </a:r>
            <a:r>
              <a:rPr lang="en-GB" sz="1600" dirty="0">
                <a:latin typeface="Arial" panose="020B0604020202020204" pitchFamily="34" charset="0"/>
                <a:cs typeface="Arial" panose="020B0604020202020204" pitchFamily="34" charset="0"/>
              </a:rPr>
              <a:t>, RRSA Professional Adviser, introduces World Water Day</a:t>
            </a:r>
            <a:endParaRPr lang="en-US" sz="1600" dirty="0">
              <a:latin typeface="Arial" panose="020B0604020202020204" pitchFamily="34" charset="0"/>
              <a:cs typeface="Arial" panose="020B0604020202020204" pitchFamily="34" charset="0"/>
            </a:endParaRPr>
          </a:p>
        </p:txBody>
      </p:sp>
      <p:pic>
        <p:nvPicPr>
          <p:cNvPr id="8" name="Picture 7" descr="A red and white logo&#10;&#10;Description automatically generated with low confidence">
            <a:extLst>
              <a:ext uri="{FF2B5EF4-FFF2-40B4-BE49-F238E27FC236}">
                <a16:creationId xmlns:a16="http://schemas.microsoft.com/office/drawing/2014/main" id="{A49F9065-60B4-4746-9CF1-6F055F79BE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21957" y="5730535"/>
            <a:ext cx="1575470" cy="351579"/>
          </a:xfrm>
          <a:prstGeom prst="rect">
            <a:avLst/>
          </a:prstGeom>
        </p:spPr>
      </p:pic>
      <p:sp>
        <p:nvSpPr>
          <p:cNvPr id="9" name="TextBox 8">
            <a:extLst>
              <a:ext uri="{FF2B5EF4-FFF2-40B4-BE49-F238E27FC236}">
                <a16:creationId xmlns:a16="http://schemas.microsoft.com/office/drawing/2014/main" id="{8BEE89B7-C84A-4093-BFB0-C1D9D6D178B8}"/>
              </a:ext>
            </a:extLst>
          </p:cNvPr>
          <p:cNvSpPr txBox="1"/>
          <p:nvPr/>
        </p:nvSpPr>
        <p:spPr>
          <a:xfrm>
            <a:off x="2113403" y="6082114"/>
            <a:ext cx="5761821" cy="307777"/>
          </a:xfrm>
          <a:prstGeom prst="rect">
            <a:avLst/>
          </a:prstGeom>
          <a:noFill/>
        </p:spPr>
        <p:txBody>
          <a:bodyPr wrap="square" lIns="91440" tIns="45720" rIns="91440" bIns="45720" rtlCol="0" anchor="t">
            <a:spAutoFit/>
          </a:bodyPr>
          <a:lstStyle/>
          <a:p>
            <a:pPr algn="l"/>
            <a:r>
              <a:rPr lang="en-GB" sz="1400" dirty="0">
                <a:latin typeface="Arial"/>
                <a:cs typeface="Arial"/>
              </a:rPr>
              <a:t>Click </a:t>
            </a:r>
            <a:r>
              <a:rPr lang="en-GB" sz="1400" dirty="0">
                <a:latin typeface="Arial"/>
                <a:cs typeface="Arial"/>
                <a:hlinkClick r:id="rId6"/>
              </a:rPr>
              <a:t>here</a:t>
            </a:r>
            <a:r>
              <a:rPr lang="en-GB" sz="1400" dirty="0">
                <a:latin typeface="Arial"/>
                <a:cs typeface="Arial"/>
              </a:rPr>
              <a:t> to watch on YouTube</a:t>
            </a:r>
          </a:p>
        </p:txBody>
      </p:sp>
      <p:sp>
        <p:nvSpPr>
          <p:cNvPr id="13" name="TextBox 12">
            <a:extLst>
              <a:ext uri="{FF2B5EF4-FFF2-40B4-BE49-F238E27FC236}">
                <a16:creationId xmlns:a16="http://schemas.microsoft.com/office/drawing/2014/main" id="{8AC9EF96-D35D-4BA1-997A-F63BC93C2D43}"/>
              </a:ext>
            </a:extLst>
          </p:cNvPr>
          <p:cNvSpPr txBox="1"/>
          <p:nvPr/>
        </p:nvSpPr>
        <p:spPr>
          <a:xfrm>
            <a:off x="6986428" y="1556820"/>
            <a:ext cx="5205572" cy="3416320"/>
          </a:xfrm>
          <a:prstGeom prst="rect">
            <a:avLst/>
          </a:prstGeom>
          <a:noFill/>
        </p:spPr>
        <p:txBody>
          <a:bodyPr wrap="square" lIns="91440" tIns="45720" rIns="91440" bIns="45720" rtlCol="0" anchor="t">
            <a:spAutoFit/>
          </a:bodyPr>
          <a:lstStyle/>
          <a:p>
            <a:pPr algn="r" rtl="0" fontAlgn="base"/>
            <a:r>
              <a:rPr lang="en-GB" b="1" i="0" dirty="0">
                <a:solidFill>
                  <a:srgbClr val="FFFF00"/>
                </a:solidFill>
                <a:effectLst/>
                <a:latin typeface="Arial" panose="020B0604020202020204" pitchFamily="34" charset="0"/>
                <a:cs typeface="Arial" panose="020B0604020202020204" pitchFamily="34" charset="0"/>
              </a:rPr>
              <a:t>World Water Day</a:t>
            </a:r>
          </a:p>
          <a:p>
            <a:pPr algn="r" rtl="0" fontAlgn="base"/>
            <a:endParaRPr lang="en-GB" dirty="0">
              <a:solidFill>
                <a:schemeClr val="bg1"/>
              </a:solidFill>
              <a:latin typeface="Arial" panose="020B0604020202020204" pitchFamily="34" charset="0"/>
              <a:cs typeface="Arial" panose="020B0604020202020204" pitchFamily="34" charset="0"/>
            </a:endParaRPr>
          </a:p>
          <a:p>
            <a:pPr algn="r" rtl="0" fontAlgn="base"/>
            <a:r>
              <a:rPr lang="en-GB" sz="1800" b="0" i="0" dirty="0">
                <a:solidFill>
                  <a:schemeClr val="bg1"/>
                </a:solidFill>
                <a:effectLst/>
                <a:latin typeface="Arial" panose="020B0604020202020204" pitchFamily="34" charset="0"/>
              </a:rPr>
              <a:t>World Water Day takes place on </a:t>
            </a:r>
            <a:r>
              <a:rPr lang="en-GB" sz="1800" b="0" i="0" dirty="0">
                <a:solidFill>
                  <a:srgbClr val="FFFF00"/>
                </a:solidFill>
                <a:effectLst/>
                <a:latin typeface="Arial" panose="020B0604020202020204" pitchFamily="34" charset="0"/>
              </a:rPr>
              <a:t>22 March </a:t>
            </a:r>
            <a:r>
              <a:rPr lang="en-GB" sz="1800" b="0" i="0" dirty="0">
                <a:solidFill>
                  <a:schemeClr val="bg1"/>
                </a:solidFill>
                <a:effectLst/>
                <a:latin typeface="Arial" panose="020B0604020202020204" pitchFamily="34" charset="0"/>
              </a:rPr>
              <a:t>every year. It is an annual United Nations observance, started in 1993, that celebrates water and raises awareness of the 2 billion people currently living without access to safe water. </a:t>
            </a:r>
          </a:p>
          <a:p>
            <a:pPr algn="r" rtl="0" fontAlgn="base"/>
            <a:endParaRPr lang="en-GB" dirty="0">
              <a:solidFill>
                <a:schemeClr val="bg1"/>
              </a:solidFill>
              <a:latin typeface="Arial" panose="020B0604020202020204" pitchFamily="34" charset="0"/>
            </a:endParaRPr>
          </a:p>
          <a:p>
            <a:pPr algn="r" rtl="0" fontAlgn="base"/>
            <a:r>
              <a:rPr lang="en-GB" sz="1800" b="0" i="0" dirty="0">
                <a:solidFill>
                  <a:schemeClr val="bg1"/>
                </a:solidFill>
                <a:effectLst/>
                <a:latin typeface="Arial" panose="020B0604020202020204" pitchFamily="34" charset="0"/>
              </a:rPr>
              <a:t>A core focus of World Water Day is to inspire action towards Sustainable Development Goal (SDG, also known as Global Goal) 6: water and sanitation for all by 2030.</a:t>
            </a:r>
            <a:endParaRPr lang="en-GB" b="0" i="0" dirty="0">
              <a:solidFill>
                <a:schemeClr val="bg1"/>
              </a:solidFill>
              <a:effectLst/>
              <a:latin typeface="Arial" panose="020B0604020202020204" pitchFamily="34" charset="0"/>
              <a:cs typeface="Arial" panose="020B0604020202020204" pitchFamily="34" charset="0"/>
            </a:endParaRPr>
          </a:p>
        </p:txBody>
      </p:sp>
      <p:pic>
        <p:nvPicPr>
          <p:cNvPr id="2" name="AoW WWD">
            <a:hlinkClick r:id="" action="ppaction://media"/>
            <a:extLst>
              <a:ext uri="{FF2B5EF4-FFF2-40B4-BE49-F238E27FC236}">
                <a16:creationId xmlns:a16="http://schemas.microsoft.com/office/drawing/2014/main" id="{88CC8D0B-FA13-48BE-BF65-7B57827B984A}"/>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149377" y="2494135"/>
            <a:ext cx="4520629" cy="2542854"/>
          </a:xfrm>
          <a:prstGeom prst="rect">
            <a:avLst/>
          </a:prstGeom>
        </p:spPr>
      </p:pic>
    </p:spTree>
    <p:extLst>
      <p:ext uri="{BB962C8B-B14F-4D97-AF65-F5344CB8AC3E}">
        <p14:creationId xmlns:p14="http://schemas.microsoft.com/office/powerpoint/2010/main" val="250076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8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AEF5C3-7BB0-4EE6-A558-3B7861290B02}"/>
              </a:ext>
            </a:extLst>
          </p:cNvPr>
          <p:cNvSpPr txBox="1"/>
          <p:nvPr/>
        </p:nvSpPr>
        <p:spPr>
          <a:xfrm>
            <a:off x="111676" y="342515"/>
            <a:ext cx="9400854" cy="646331"/>
          </a:xfrm>
          <a:prstGeom prst="rect">
            <a:avLst/>
          </a:prstGeom>
          <a:noFill/>
        </p:spPr>
        <p:txBody>
          <a:bodyPr wrap="square" rtlCol="0">
            <a:spAutoFit/>
          </a:bodyPr>
          <a:lstStyle/>
          <a:p>
            <a:r>
              <a:rPr lang="en-GB" sz="3600" dirty="0">
                <a:solidFill>
                  <a:schemeClr val="bg1"/>
                </a:solidFill>
                <a:latin typeface="Univers Next Pro Condensed" panose="020B0906030202020203" pitchFamily="34" charset="0"/>
              </a:rPr>
              <a:t>LINKED UNCRC ARTICLES</a:t>
            </a:r>
          </a:p>
        </p:txBody>
      </p:sp>
      <p:sp>
        <p:nvSpPr>
          <p:cNvPr id="3" name="TextBox 2">
            <a:extLst>
              <a:ext uri="{FF2B5EF4-FFF2-40B4-BE49-F238E27FC236}">
                <a16:creationId xmlns:a16="http://schemas.microsoft.com/office/drawing/2014/main" id="{E66FCEEE-95E3-4CE8-977F-0821AEAD3A1F}"/>
              </a:ext>
            </a:extLst>
          </p:cNvPr>
          <p:cNvSpPr txBox="1"/>
          <p:nvPr/>
        </p:nvSpPr>
        <p:spPr>
          <a:xfrm>
            <a:off x="7226710" y="1391919"/>
            <a:ext cx="4853614" cy="3785652"/>
          </a:xfrm>
          <a:prstGeom prst="rect">
            <a:avLst/>
          </a:prstGeom>
          <a:noFill/>
        </p:spPr>
        <p:txBody>
          <a:bodyPr wrap="square" lIns="91440" tIns="45720" rIns="91440" bIns="45720" rtlCol="0" anchor="t">
            <a:spAutoFit/>
          </a:bodyPr>
          <a:lstStyle/>
          <a:p>
            <a:pPr algn="r" rtl="0" fontAlgn="base"/>
            <a:r>
              <a:rPr lang="en-GB" sz="1600" b="0" dirty="0">
                <a:solidFill>
                  <a:schemeClr val="bg1"/>
                </a:solidFill>
                <a:effectLst/>
                <a:latin typeface="Arial" panose="020B0604020202020204" pitchFamily="34" charset="0"/>
                <a:cs typeface="Arial" panose="020B0604020202020204" pitchFamily="34" charset="0"/>
              </a:rPr>
              <a:t>This week’s activities link to the following articles: </a:t>
            </a:r>
          </a:p>
          <a:p>
            <a:pPr algn="r" rtl="0" fontAlgn="base"/>
            <a:endParaRPr lang="en-GB" sz="1600" b="0" dirty="0">
              <a:solidFill>
                <a:schemeClr val="bg1"/>
              </a:solidFill>
              <a:effectLst/>
              <a:latin typeface="Arial" panose="020B0604020202020204" pitchFamily="34" charset="0"/>
              <a:cs typeface="Arial" panose="020B0604020202020204" pitchFamily="34" charset="0"/>
            </a:endParaRPr>
          </a:p>
          <a:p>
            <a:pPr algn="r" rtl="0" fontAlgn="base"/>
            <a:r>
              <a:rPr lang="en-GB" sz="1600" b="0" i="0" dirty="0">
                <a:solidFill>
                  <a:srgbClr val="FFFF00"/>
                </a:solidFill>
                <a:effectLst/>
                <a:latin typeface="Arial" panose="020B0604020202020204" pitchFamily="34" charset="0"/>
                <a:cs typeface="Arial" panose="020B0604020202020204" pitchFamily="34" charset="0"/>
              </a:rPr>
              <a:t>Article 24 </a:t>
            </a:r>
            <a:r>
              <a:rPr lang="en-GB" sz="1600" dirty="0">
                <a:solidFill>
                  <a:srgbClr val="FFFF00"/>
                </a:solidFill>
                <a:latin typeface="Arial" panose="020B0604020202020204" pitchFamily="34" charset="0"/>
                <a:cs typeface="Arial" panose="020B0604020202020204" pitchFamily="34" charset="0"/>
              </a:rPr>
              <a:t>(health and health services)</a:t>
            </a:r>
            <a:r>
              <a:rPr lang="en-GB" sz="1600" dirty="0">
                <a:solidFill>
                  <a:schemeClr val="bg1"/>
                </a:solidFill>
                <a:latin typeface="Arial" panose="020B0604020202020204" pitchFamily="34" charset="0"/>
                <a:cs typeface="Arial" panose="020B0604020202020204" pitchFamily="34" charset="0"/>
              </a:rPr>
              <a:t>: Every child has the right to the best possible health. Governments must provide good quality health care, clean water, nutritious food, and a clean environment and education on health and well-being so that children can stay healthy. Richer countries must help poorer countries achieve this.</a:t>
            </a:r>
          </a:p>
          <a:p>
            <a:pPr algn="r" rtl="0" fontAlgn="base"/>
            <a:r>
              <a:rPr lang="en-GB" sz="1600" b="0" i="0" dirty="0">
                <a:solidFill>
                  <a:schemeClr val="bg1"/>
                </a:solidFill>
                <a:effectLst/>
                <a:latin typeface="Arial" panose="020B0604020202020204" pitchFamily="34" charset="0"/>
                <a:cs typeface="Arial" panose="020B0604020202020204" pitchFamily="34" charset="0"/>
              </a:rPr>
              <a:t> </a:t>
            </a:r>
          </a:p>
          <a:p>
            <a:pPr algn="r" rtl="0" fontAlgn="base"/>
            <a:r>
              <a:rPr lang="en-GB" sz="1600" b="0" i="0" dirty="0">
                <a:solidFill>
                  <a:srgbClr val="FFFF00"/>
                </a:solidFill>
                <a:effectLst/>
                <a:latin typeface="Arial" panose="020B0604020202020204" pitchFamily="34" charset="0"/>
                <a:cs typeface="Arial" panose="020B0604020202020204" pitchFamily="34" charset="0"/>
              </a:rPr>
              <a:t>Article 27 </a:t>
            </a:r>
            <a:r>
              <a:rPr lang="en-GB" sz="1600" dirty="0">
                <a:solidFill>
                  <a:srgbClr val="FFFF00"/>
                </a:solidFill>
                <a:latin typeface="Arial" panose="020B0604020202020204" pitchFamily="34" charset="0"/>
                <a:cs typeface="Arial" panose="020B0604020202020204" pitchFamily="34" charset="0"/>
              </a:rPr>
              <a:t>(adequate standard of living)</a:t>
            </a:r>
            <a:r>
              <a:rPr lang="en-GB" sz="1600" dirty="0">
                <a:solidFill>
                  <a:schemeClr val="bg1"/>
                </a:solidFill>
                <a:latin typeface="Arial" panose="020B0604020202020204" pitchFamily="34" charset="0"/>
                <a:cs typeface="Arial" panose="020B0604020202020204" pitchFamily="34" charset="0"/>
              </a:rPr>
              <a:t>: Every child has the right to a standard of living that is good enough to meet their physical and social needs and support their development. Governments must help families who cannot afford to provide this.</a:t>
            </a:r>
            <a:endParaRPr lang="en-GB" sz="1600" b="0" i="0" dirty="0">
              <a:solidFill>
                <a:schemeClr val="bg1"/>
              </a:solidFill>
              <a:effectLst/>
              <a:latin typeface="Arial" panose="020B0604020202020204" pitchFamily="34" charset="0"/>
              <a:cs typeface="Arial" panose="020B0604020202020204" pitchFamily="34" charset="0"/>
            </a:endParaRPr>
          </a:p>
        </p:txBody>
      </p:sp>
      <p:pic>
        <p:nvPicPr>
          <p:cNvPr id="9" name="Graphic 8">
            <a:extLst>
              <a:ext uri="{FF2B5EF4-FFF2-40B4-BE49-F238E27FC236}">
                <a16:creationId xmlns:a16="http://schemas.microsoft.com/office/drawing/2014/main" id="{88FBB50C-C973-4DD1-9E12-21BC69A9B0F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676" y="1391919"/>
            <a:ext cx="2977739" cy="3970319"/>
          </a:xfrm>
          <a:prstGeom prst="rect">
            <a:avLst/>
          </a:prstGeom>
        </p:spPr>
      </p:pic>
      <p:pic>
        <p:nvPicPr>
          <p:cNvPr id="10" name="Graphic 9">
            <a:extLst>
              <a:ext uri="{FF2B5EF4-FFF2-40B4-BE49-F238E27FC236}">
                <a16:creationId xmlns:a16="http://schemas.microsoft.com/office/drawing/2014/main" id="{8FD3874C-103E-47AC-A7FD-EC0105DC9E4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97012" y="1391920"/>
            <a:ext cx="2977739" cy="3970318"/>
          </a:xfrm>
          <a:prstGeom prst="rect">
            <a:avLst/>
          </a:prstGeom>
        </p:spPr>
      </p:pic>
    </p:spTree>
    <p:extLst>
      <p:ext uri="{BB962C8B-B14F-4D97-AF65-F5344CB8AC3E}">
        <p14:creationId xmlns:p14="http://schemas.microsoft.com/office/powerpoint/2010/main" val="33055931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6F3B62-EA3D-4292-AC91-B296750236C6}"/>
              </a:ext>
            </a:extLst>
          </p:cNvPr>
          <p:cNvSpPr txBox="1"/>
          <p:nvPr/>
        </p:nvSpPr>
        <p:spPr>
          <a:xfrm>
            <a:off x="82193" y="454381"/>
            <a:ext cx="11232130" cy="584775"/>
          </a:xfrm>
          <a:prstGeom prst="rect">
            <a:avLst/>
          </a:prstGeom>
          <a:noFill/>
        </p:spPr>
        <p:txBody>
          <a:bodyPr wrap="square" lIns="91440" tIns="45720" rIns="91440" bIns="45720" rtlCol="0" anchor="t">
            <a:spAutoFit/>
          </a:bodyPr>
          <a:lstStyle/>
          <a:p>
            <a:r>
              <a:rPr lang="en-GB" sz="3200" dirty="0">
                <a:solidFill>
                  <a:schemeClr val="bg1"/>
                </a:solidFill>
                <a:latin typeface="Univers Next Pro Condensed"/>
              </a:rPr>
              <a:t>EXPLORING WORLD WATER DAY</a:t>
            </a:r>
            <a:endParaRPr lang="en-GB" sz="3200" b="1" dirty="0">
              <a:solidFill>
                <a:schemeClr val="bg1"/>
              </a:solidFill>
              <a:latin typeface="Calibri"/>
              <a:cs typeface="Calibri"/>
            </a:endParaRPr>
          </a:p>
        </p:txBody>
      </p:sp>
      <p:sp>
        <p:nvSpPr>
          <p:cNvPr id="5" name="TextBox 4">
            <a:extLst>
              <a:ext uri="{FF2B5EF4-FFF2-40B4-BE49-F238E27FC236}">
                <a16:creationId xmlns:a16="http://schemas.microsoft.com/office/drawing/2014/main" id="{13227B2E-B5C9-407F-BBFD-D529411BB157}"/>
              </a:ext>
            </a:extLst>
          </p:cNvPr>
          <p:cNvSpPr txBox="1"/>
          <p:nvPr/>
        </p:nvSpPr>
        <p:spPr>
          <a:xfrm>
            <a:off x="6992038" y="2341239"/>
            <a:ext cx="5199962" cy="2062103"/>
          </a:xfrm>
          <a:prstGeom prst="rect">
            <a:avLst/>
          </a:prstGeom>
          <a:noFill/>
        </p:spPr>
        <p:txBody>
          <a:bodyPr wrap="square" lIns="91440" tIns="45720" rIns="91440" bIns="45720" rtlCol="0" anchor="t">
            <a:spAutoFit/>
          </a:bodyPr>
          <a:lstStyle/>
          <a:p>
            <a:pPr algn="r" rtl="0" fontAlgn="base"/>
            <a:r>
              <a:rPr lang="en-GB" sz="2400" b="0" i="0" dirty="0">
                <a:solidFill>
                  <a:srgbClr val="FFFF00"/>
                </a:solidFill>
                <a:effectLst/>
                <a:latin typeface="Arial" panose="020B0604020202020204" pitchFamily="34" charset="0"/>
              </a:rPr>
              <a:t>Why do you think water is such an important and precious resource?</a:t>
            </a:r>
          </a:p>
          <a:p>
            <a:pPr algn="r" rtl="0" fontAlgn="base"/>
            <a:endParaRPr lang="en-GB" sz="2000" b="1" dirty="0">
              <a:solidFill>
                <a:schemeClr val="bg1"/>
              </a:solidFill>
              <a:latin typeface="Arial" panose="020B0604020202020204" pitchFamily="34" charset="0"/>
            </a:endParaRPr>
          </a:p>
          <a:p>
            <a:pPr algn="r" rtl="0" fontAlgn="base"/>
            <a:r>
              <a:rPr lang="en-GB" sz="2000" b="0" i="0" dirty="0">
                <a:solidFill>
                  <a:schemeClr val="bg1"/>
                </a:solidFill>
                <a:effectLst/>
                <a:latin typeface="Arial" panose="020B0604020202020204" pitchFamily="34" charset="0"/>
              </a:rPr>
              <a:t>List as many answers as you can </a:t>
            </a:r>
            <a:endParaRPr lang="en-GB" sz="2000" b="1" dirty="0">
              <a:solidFill>
                <a:schemeClr val="bg1"/>
              </a:solidFill>
              <a:effectLst/>
              <a:latin typeface="Arial" panose="020B0604020202020204" pitchFamily="34" charset="0"/>
              <a:cs typeface="Arial" panose="020B0604020202020204" pitchFamily="34" charset="0"/>
            </a:endParaRPr>
          </a:p>
          <a:p>
            <a:pPr algn="r" rtl="0" fontAlgn="base"/>
            <a:r>
              <a:rPr lang="en-GB" sz="2000" b="0" i="0" dirty="0">
                <a:solidFill>
                  <a:schemeClr val="bg1"/>
                </a:solidFill>
                <a:effectLst/>
                <a:latin typeface="Arial" panose="020B0604020202020204" pitchFamily="34" charset="0"/>
                <a:cs typeface="Arial" panose="020B0604020202020204" pitchFamily="34" charset="0"/>
              </a:rPr>
              <a:t> and then compare your thoughts with the next slide.</a:t>
            </a:r>
          </a:p>
        </p:txBody>
      </p:sp>
    </p:spTree>
    <p:extLst>
      <p:ext uri="{BB962C8B-B14F-4D97-AF65-F5344CB8AC3E}">
        <p14:creationId xmlns:p14="http://schemas.microsoft.com/office/powerpoint/2010/main" val="36864440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9CE0EB-9064-441E-8E00-1290285670BD}"/>
              </a:ext>
            </a:extLst>
          </p:cNvPr>
          <p:cNvSpPr>
            <a:spLocks noGrp="1"/>
          </p:cNvSpPr>
          <p:nvPr>
            <p:ph type="body" sz="quarter" idx="11"/>
          </p:nvPr>
        </p:nvSpPr>
        <p:spPr>
          <a:xfrm>
            <a:off x="360000" y="1508569"/>
            <a:ext cx="5455172" cy="4738119"/>
          </a:xfrm>
        </p:spPr>
        <p:txBody>
          <a:bodyPr vert="horz" lIns="91440" tIns="180000" rIns="91440" bIns="45720" rtlCol="0" anchor="t">
            <a:noAutofit/>
          </a:bodyPr>
          <a:lstStyle/>
          <a:p>
            <a:pPr algn="l" rtl="0" fontAlgn="base">
              <a:buFont typeface="Arial" panose="020B0604020202020204" pitchFamily="34" charset="0"/>
              <a:buChar char="•"/>
            </a:pPr>
            <a:r>
              <a:rPr lang="en-GB" sz="1800" b="0" i="0" dirty="0">
                <a:solidFill>
                  <a:srgbClr val="000000"/>
                </a:solidFill>
                <a:effectLst/>
                <a:latin typeface="Arial" panose="020B0604020202020204" pitchFamily="34" charset="0"/>
              </a:rPr>
              <a:t>Everyone needs clean, safe water to drink, to survive and keep healthy. </a:t>
            </a:r>
          </a:p>
          <a:p>
            <a:pPr algn="l" rtl="0" fontAlgn="base">
              <a:buFont typeface="Arial" panose="020B0604020202020204" pitchFamily="34" charset="0"/>
              <a:buChar char="•"/>
            </a:pPr>
            <a:r>
              <a:rPr lang="en-GB" sz="1800" b="0" i="0" dirty="0">
                <a:solidFill>
                  <a:srgbClr val="000000"/>
                </a:solidFill>
                <a:effectLst/>
                <a:latin typeface="Arial" panose="020B0604020202020204" pitchFamily="34" charset="0"/>
              </a:rPr>
              <a:t>We need water for washing ourselves and for keeping our clothes and homes clean. </a:t>
            </a:r>
          </a:p>
          <a:p>
            <a:pPr algn="l" rtl="0" fontAlgn="base">
              <a:buFont typeface="Arial" panose="020B0604020202020204" pitchFamily="34" charset="0"/>
              <a:buChar char="•"/>
            </a:pPr>
            <a:r>
              <a:rPr lang="en-GB" sz="1800" b="0" i="0" dirty="0">
                <a:solidFill>
                  <a:srgbClr val="000000"/>
                </a:solidFill>
                <a:effectLst/>
                <a:latin typeface="Arial" panose="020B0604020202020204" pitchFamily="34" charset="0"/>
              </a:rPr>
              <a:t>Being well hydrated helps our whole body, including our brain. </a:t>
            </a:r>
          </a:p>
          <a:p>
            <a:pPr algn="l" rtl="0" fontAlgn="base">
              <a:buFont typeface="Arial" panose="020B0604020202020204" pitchFamily="34" charset="0"/>
              <a:buChar char="•"/>
            </a:pPr>
            <a:r>
              <a:rPr lang="en-GB" sz="1800" b="0" i="0" dirty="0">
                <a:solidFill>
                  <a:srgbClr val="000000"/>
                </a:solidFill>
                <a:effectLst/>
                <a:latin typeface="Arial" panose="020B0604020202020204" pitchFamily="34" charset="0"/>
              </a:rPr>
              <a:t>We use water to flush our toilets and in sanitation. </a:t>
            </a:r>
          </a:p>
          <a:p>
            <a:pPr algn="l" rtl="0" fontAlgn="base">
              <a:buFont typeface="Arial" panose="020B0604020202020204" pitchFamily="34" charset="0"/>
              <a:buChar char="•"/>
            </a:pPr>
            <a:r>
              <a:rPr lang="en-GB" sz="1800" b="0" i="0" dirty="0">
                <a:solidFill>
                  <a:srgbClr val="000000"/>
                </a:solidFill>
                <a:effectLst/>
                <a:latin typeface="Arial" panose="020B0604020202020204" pitchFamily="34" charset="0"/>
              </a:rPr>
              <a:t>We enjoy water for swimming and playing. </a:t>
            </a:r>
          </a:p>
          <a:p>
            <a:pPr algn="l" rtl="0" fontAlgn="base">
              <a:buFont typeface="Arial" panose="020B0604020202020204" pitchFamily="34" charset="0"/>
              <a:buChar char="•"/>
            </a:pPr>
            <a:r>
              <a:rPr lang="en-GB" sz="1800" b="0" i="0" dirty="0">
                <a:solidFill>
                  <a:srgbClr val="000000"/>
                </a:solidFill>
                <a:effectLst/>
                <a:latin typeface="Arial" panose="020B0604020202020204" pitchFamily="34" charset="0"/>
              </a:rPr>
              <a:t>Water is important for industry, farming, and agriculture. </a:t>
            </a:r>
            <a:endParaRPr lang="en-GB" sz="1400" b="0" i="0" dirty="0">
              <a:solidFill>
                <a:srgbClr val="000000"/>
              </a:solidFill>
              <a:effectLst/>
              <a:latin typeface="Arial" panose="020B0604020202020204" pitchFamily="34" charset="0"/>
            </a:endParaRPr>
          </a:p>
          <a:p>
            <a:pPr marL="0" indent="0" algn="l" rtl="0" fontAlgn="base">
              <a:buNone/>
            </a:pPr>
            <a:r>
              <a:rPr lang="en-GB" sz="1600" b="1" i="0" dirty="0">
                <a:solidFill>
                  <a:srgbClr val="00ACE9"/>
                </a:solidFill>
                <a:effectLst/>
                <a:latin typeface="Arial" panose="020B0604020202020204" pitchFamily="34" charset="0"/>
                <a:cs typeface="Arial" panose="020B0604020202020204" pitchFamily="34" charset="0"/>
              </a:rPr>
              <a:t>Did you think of any more? </a:t>
            </a:r>
            <a:endParaRPr lang="en-GB" sz="1000" b="1" i="0" dirty="0">
              <a:solidFill>
                <a:srgbClr val="00ACE9"/>
              </a:solidFill>
              <a:effectLst/>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a:t>How many of these did you get?</a:t>
            </a:r>
          </a:p>
        </p:txBody>
      </p:sp>
      <p:sp>
        <p:nvSpPr>
          <p:cNvPr id="4" name="Text Placeholder 1">
            <a:extLst>
              <a:ext uri="{FF2B5EF4-FFF2-40B4-BE49-F238E27FC236}">
                <a16:creationId xmlns:a16="http://schemas.microsoft.com/office/drawing/2014/main" id="{33BF2A25-3C5D-4128-A4DA-CC51AF8CFA57}"/>
              </a:ext>
            </a:extLst>
          </p:cNvPr>
          <p:cNvSpPr txBox="1">
            <a:spLocks/>
          </p:cNvSpPr>
          <p:nvPr/>
        </p:nvSpPr>
        <p:spPr>
          <a:xfrm>
            <a:off x="5815172" y="1508568"/>
            <a:ext cx="5455172" cy="4738119"/>
          </a:xfrm>
          <a:prstGeom prst="rect">
            <a:avLst/>
          </a:prstGeom>
        </p:spPr>
        <p:txBody>
          <a:bodyPr vert="horz" lIns="91440" tIns="180000" rIns="91440" bIns="45720" rtlCol="0" anchor="t">
            <a:noAutofit/>
          </a:bodyPr>
          <a:lstStyle>
            <a:lvl1pPr marL="457200" indent="-457200" algn="l" defTabSz="914400" rtl="0" eaLnBrk="1" latinLnBrk="0" hangingPunct="1">
              <a:lnSpc>
                <a:spcPct val="90000"/>
              </a:lnSpc>
              <a:spcBef>
                <a:spcPts val="1000"/>
              </a:spcBef>
              <a:spcAft>
                <a:spcPts val="1000"/>
              </a:spcAft>
              <a:buClr>
                <a:srgbClr val="00AEEF"/>
              </a:buClr>
              <a:buFont typeface="Wingdings" pitchFamily="2" charset="2"/>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tx1"/>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AEEF"/>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rgbClr val="00AEEF"/>
              </a:buClr>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fontAlgn="base">
              <a:buFont typeface="Arial" panose="020B0604020202020204" pitchFamily="34" charset="0"/>
              <a:buChar char="•"/>
            </a:pPr>
            <a:r>
              <a:rPr lang="en-GB" sz="1800" b="0" i="0" dirty="0">
                <a:solidFill>
                  <a:srgbClr val="000000"/>
                </a:solidFill>
                <a:effectLst/>
                <a:latin typeface="Arial" panose="020B0604020202020204" pitchFamily="34" charset="0"/>
              </a:rPr>
              <a:t>Water is important to generate power in some places. </a:t>
            </a:r>
          </a:p>
          <a:p>
            <a:pPr algn="l" rtl="0" fontAlgn="base">
              <a:buFont typeface="Arial" panose="020B0604020202020204" pitchFamily="34" charset="0"/>
              <a:buChar char="•"/>
            </a:pPr>
            <a:r>
              <a:rPr lang="en-GB" sz="1800" b="0" i="0" dirty="0">
                <a:solidFill>
                  <a:srgbClr val="000000"/>
                </a:solidFill>
                <a:effectLst/>
                <a:latin typeface="Arial" panose="020B0604020202020204" pitchFamily="34" charset="0"/>
              </a:rPr>
              <a:t>Sometimes we need to travel on water. </a:t>
            </a:r>
          </a:p>
          <a:p>
            <a:pPr algn="l" rtl="0" fontAlgn="base">
              <a:buFont typeface="Arial" panose="020B0604020202020204" pitchFamily="34" charset="0"/>
              <a:buChar char="•"/>
            </a:pPr>
            <a:r>
              <a:rPr lang="en-GB" sz="1800" b="0" i="0" dirty="0">
                <a:solidFill>
                  <a:srgbClr val="000000"/>
                </a:solidFill>
                <a:effectLst/>
                <a:latin typeface="Arial" panose="020B0604020202020204" pitchFamily="34" charset="0"/>
              </a:rPr>
              <a:t>In some communities that don’t have access to water, children spend time walking to collect water when they could be at school or playing. </a:t>
            </a:r>
          </a:p>
          <a:p>
            <a:pPr algn="l" rtl="0" fontAlgn="base">
              <a:buFont typeface="Arial" panose="020B0604020202020204" pitchFamily="34" charset="0"/>
              <a:buChar char="•"/>
            </a:pPr>
            <a:r>
              <a:rPr lang="en-GB" sz="1800" b="0" i="0" dirty="0">
                <a:solidFill>
                  <a:srgbClr val="000000"/>
                </a:solidFill>
                <a:effectLst/>
                <a:latin typeface="Arial" panose="020B0604020202020204" pitchFamily="34" charset="0"/>
              </a:rPr>
              <a:t>Animals depend on water for life too. </a:t>
            </a:r>
          </a:p>
          <a:p>
            <a:pPr algn="l" rtl="0" fontAlgn="base">
              <a:buFont typeface="Arial" panose="020B0604020202020204" pitchFamily="34" charset="0"/>
              <a:buChar char="•"/>
            </a:pPr>
            <a:r>
              <a:rPr lang="en-GB" sz="1800" b="0" i="0" dirty="0">
                <a:solidFill>
                  <a:srgbClr val="000000"/>
                </a:solidFill>
                <a:effectLst/>
                <a:latin typeface="Arial" panose="020B0604020202020204" pitchFamily="34" charset="0"/>
              </a:rPr>
              <a:t>Water and wetlands provide important habitats for plants and animals. </a:t>
            </a:r>
          </a:p>
          <a:p>
            <a:pPr algn="l" rtl="0" fontAlgn="base">
              <a:buFont typeface="Arial" panose="020B0604020202020204" pitchFamily="34" charset="0"/>
              <a:buChar char="•"/>
            </a:pPr>
            <a:r>
              <a:rPr lang="en-GB" sz="1800" dirty="0">
                <a:solidFill>
                  <a:srgbClr val="000000"/>
                </a:solidFill>
                <a:effectLst/>
                <a:latin typeface="Arial" panose="020B0604020202020204" pitchFamily="34" charset="0"/>
                <a:ea typeface="Times New Roman" panose="02020603050405020304" pitchFamily="18" charset="0"/>
              </a:rPr>
              <a:t>Washing your hands is important to protect yourself and others from some illnesses.</a:t>
            </a:r>
            <a:endParaRPr lang="en-GB" sz="1800" b="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1606822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BB7B9C6-9863-41EF-9798-72096D5A70D1}"/>
              </a:ext>
            </a:extLst>
          </p:cNvPr>
          <p:cNvSpPr txBox="1"/>
          <p:nvPr/>
        </p:nvSpPr>
        <p:spPr>
          <a:xfrm>
            <a:off x="7559246" y="2144815"/>
            <a:ext cx="4383039" cy="1631216"/>
          </a:xfrm>
          <a:prstGeom prst="rect">
            <a:avLst/>
          </a:prstGeom>
          <a:noFill/>
        </p:spPr>
        <p:txBody>
          <a:bodyPr wrap="square" lIns="91440" tIns="45720" rIns="91440" bIns="45720" rtlCol="0" anchor="t">
            <a:spAutoFit/>
          </a:bodyPr>
          <a:lstStyle/>
          <a:p>
            <a:pPr algn="ctr" fontAlgn="base"/>
            <a:r>
              <a:rPr lang="en-GB" sz="2000" b="0" i="0" u="sng" strike="noStrike" dirty="0">
                <a:solidFill>
                  <a:srgbClr val="0563C1"/>
                </a:solidFill>
                <a:effectLst/>
                <a:latin typeface="Arial" panose="020B0604020202020204" pitchFamily="34" charset="0"/>
                <a:hlinkClick r:id="rId4"/>
              </a:rPr>
              <a:t>Team up with Thomas and Friends</a:t>
            </a:r>
            <a:r>
              <a:rPr lang="en-GB" sz="2000" b="0" i="0" dirty="0">
                <a:solidFill>
                  <a:srgbClr val="000000"/>
                </a:solidFill>
                <a:effectLst/>
                <a:latin typeface="Arial" panose="020B0604020202020204" pitchFamily="34" charset="0"/>
              </a:rPr>
              <a:t> to learn more about </a:t>
            </a:r>
            <a:r>
              <a:rPr lang="en-GB" sz="2000" b="1" i="0" dirty="0">
                <a:solidFill>
                  <a:srgbClr val="000000"/>
                </a:solidFill>
                <a:effectLst/>
                <a:latin typeface="Arial" panose="020B0604020202020204" pitchFamily="34" charset="0"/>
              </a:rPr>
              <a:t>Global Goal 6</a:t>
            </a:r>
            <a:r>
              <a:rPr lang="en-GB" sz="2000" b="0" i="0" dirty="0">
                <a:solidFill>
                  <a:srgbClr val="000000"/>
                </a:solidFill>
                <a:effectLst/>
                <a:latin typeface="Arial" panose="020B0604020202020204" pitchFamily="34" charset="0"/>
              </a:rPr>
              <a:t>: clean water and sanitation for all. Talk about what you have learned with your class.</a:t>
            </a:r>
            <a:endParaRPr lang="en-GB" dirty="0">
              <a:latin typeface="Arial" panose="020B0604020202020204" pitchFamily="34" charset="0"/>
              <a:ea typeface="+mn-lt"/>
              <a:cs typeface="Arial" panose="020B0604020202020204" pitchFamily="34" charset="0"/>
            </a:endParaRPr>
          </a:p>
        </p:txBody>
      </p:sp>
      <p:sp>
        <p:nvSpPr>
          <p:cNvPr id="6" name="TextBox 5">
            <a:extLst>
              <a:ext uri="{FF2B5EF4-FFF2-40B4-BE49-F238E27FC236}">
                <a16:creationId xmlns:a16="http://schemas.microsoft.com/office/drawing/2014/main" id="{6638B9E3-8E79-4757-8058-6AB5BADE1D15}"/>
              </a:ext>
            </a:extLst>
          </p:cNvPr>
          <p:cNvSpPr txBox="1"/>
          <p:nvPr/>
        </p:nvSpPr>
        <p:spPr>
          <a:xfrm>
            <a:off x="249716" y="2216123"/>
            <a:ext cx="4383039" cy="1477328"/>
          </a:xfrm>
          <a:prstGeom prst="rect">
            <a:avLst/>
          </a:prstGeom>
          <a:noFill/>
        </p:spPr>
        <p:txBody>
          <a:bodyPr wrap="square" lIns="91440" tIns="45720" rIns="91440" bIns="45720" rtlCol="0" anchor="t">
            <a:spAutoFit/>
          </a:bodyPr>
          <a:lstStyle/>
          <a:p>
            <a:pPr lvl="0" algn="ctr"/>
            <a:r>
              <a:rPr lang="en-GB" sz="1800" b="0" i="0" dirty="0">
                <a:solidFill>
                  <a:schemeClr val="bg1"/>
                </a:solidFill>
                <a:effectLst/>
                <a:latin typeface="Arial" panose="020B0604020202020204" pitchFamily="34" charset="0"/>
              </a:rPr>
              <a:t>Can you take a photo or draw a picture with a </a:t>
            </a:r>
            <a:r>
              <a:rPr lang="en-GB" sz="1800" b="1" i="0" dirty="0">
                <a:solidFill>
                  <a:schemeClr val="bg1"/>
                </a:solidFill>
                <a:effectLst/>
                <a:latin typeface="Arial" panose="020B0604020202020204" pitchFamily="34" charset="0"/>
              </a:rPr>
              <a:t>water theme</a:t>
            </a:r>
            <a:r>
              <a:rPr lang="en-GB" sz="1800" b="0" i="0" dirty="0">
                <a:solidFill>
                  <a:schemeClr val="bg1"/>
                </a:solidFill>
                <a:effectLst/>
                <a:latin typeface="Arial" panose="020B0604020202020204" pitchFamily="34" charset="0"/>
              </a:rPr>
              <a:t>? Perhaps you could have a competition in class, then create a display and include some words that describe water. </a:t>
            </a:r>
            <a:endParaRPr lang="en-GB" sz="1500" dirty="0">
              <a:solidFill>
                <a:schemeClr val="bg1"/>
              </a:solidFill>
              <a:effectLst/>
              <a:latin typeface="Calibri" panose="020F0502020204030204" pitchFamily="34" charset="0"/>
              <a:ea typeface="Calibri" panose="020F0502020204030204" pitchFamily="34" charset="0"/>
            </a:endParaRPr>
          </a:p>
        </p:txBody>
      </p:sp>
      <p:sp>
        <p:nvSpPr>
          <p:cNvPr id="7" name="TextBox 6">
            <a:extLst>
              <a:ext uri="{FF2B5EF4-FFF2-40B4-BE49-F238E27FC236}">
                <a16:creationId xmlns:a16="http://schemas.microsoft.com/office/drawing/2014/main" id="{8EE7571C-46EF-478E-A8BA-084977281247}"/>
              </a:ext>
            </a:extLst>
          </p:cNvPr>
          <p:cNvSpPr txBox="1"/>
          <p:nvPr/>
        </p:nvSpPr>
        <p:spPr>
          <a:xfrm>
            <a:off x="7730169" y="4804672"/>
            <a:ext cx="4212115" cy="1477328"/>
          </a:xfrm>
          <a:prstGeom prst="rect">
            <a:avLst/>
          </a:prstGeom>
          <a:noFill/>
        </p:spPr>
        <p:txBody>
          <a:bodyPr wrap="square" lIns="91440" tIns="45720" rIns="91440" bIns="45720" rtlCol="0" anchor="t">
            <a:spAutoFit/>
          </a:bodyPr>
          <a:lstStyle/>
          <a:p>
            <a:pPr algn="ctr">
              <a:defRPr/>
            </a:pPr>
            <a:r>
              <a:rPr lang="en-GB" b="0" i="0" dirty="0">
                <a:solidFill>
                  <a:srgbClr val="000000"/>
                </a:solidFill>
                <a:effectLst/>
                <a:highlight>
                  <a:srgbClr val="00ACE9"/>
                </a:highlight>
                <a:latin typeface="Arial" panose="020B0604020202020204" pitchFamily="34" charset="0"/>
                <a:cs typeface="Arial" panose="020B0604020202020204" pitchFamily="34" charset="0"/>
              </a:rPr>
              <a:t>Washin</a:t>
            </a:r>
            <a:r>
              <a:rPr lang="en-GB" dirty="0">
                <a:solidFill>
                  <a:srgbClr val="000000"/>
                </a:solidFill>
                <a:highlight>
                  <a:srgbClr val="00ACE9"/>
                </a:highlight>
                <a:latin typeface="Arial" panose="020B0604020202020204" pitchFamily="34" charset="0"/>
                <a:cs typeface="Arial" panose="020B0604020202020204" pitchFamily="34" charset="0"/>
              </a:rPr>
              <a:t>g our hands</a:t>
            </a:r>
            <a:r>
              <a:rPr lang="en-GB" dirty="0">
                <a:solidFill>
                  <a:srgbClr val="000000"/>
                </a:solidFill>
                <a:latin typeface="Arial" panose="020B0604020202020204" pitchFamily="34" charset="0"/>
                <a:cs typeface="Arial" panose="020B0604020202020204" pitchFamily="34" charset="0"/>
              </a:rPr>
              <a:t> has been so important during the COVID-19 pandemic. C</a:t>
            </a:r>
            <a:r>
              <a:rPr lang="en-GB" sz="1800" b="0" i="0" dirty="0">
                <a:solidFill>
                  <a:srgbClr val="000000"/>
                </a:solidFill>
                <a:effectLst/>
                <a:latin typeface="Arial" panose="020B0604020202020204" pitchFamily="34" charset="0"/>
              </a:rPr>
              <a:t>reate your own </a:t>
            </a:r>
            <a:r>
              <a:rPr lang="en-GB" sz="1800" b="0" i="0" u="sng" strike="noStrike" dirty="0">
                <a:solidFill>
                  <a:srgbClr val="0563C1"/>
                </a:solidFill>
                <a:effectLst/>
                <a:latin typeface="Arial" panose="020B0604020202020204" pitchFamily="34" charset="0"/>
                <a:hlinkClick r:id="rId5"/>
              </a:rPr>
              <a:t>step-by-step instructions</a:t>
            </a:r>
            <a:r>
              <a:rPr lang="en-GB" sz="1800" b="0" i="0" dirty="0">
                <a:solidFill>
                  <a:srgbClr val="000000"/>
                </a:solidFill>
                <a:effectLst/>
                <a:latin typeface="Arial" panose="020B0604020202020204" pitchFamily="34" charset="0"/>
              </a:rPr>
              <a:t> for good handwashing to display in school or at home.</a:t>
            </a:r>
            <a:endParaRPr lang="en-GB" sz="1400" dirty="0">
              <a:latin typeface="Arial" panose="020B0604020202020204" pitchFamily="34" charset="0"/>
              <a:ea typeface="+mn-lt"/>
              <a:cs typeface="Arial" panose="020B0604020202020204" pitchFamily="34" charset="0"/>
            </a:endParaRPr>
          </a:p>
        </p:txBody>
      </p:sp>
      <p:sp>
        <p:nvSpPr>
          <p:cNvPr id="8" name="TextBox 7">
            <a:extLst>
              <a:ext uri="{FF2B5EF4-FFF2-40B4-BE49-F238E27FC236}">
                <a16:creationId xmlns:a16="http://schemas.microsoft.com/office/drawing/2014/main" id="{4A4754CF-3BFD-4017-9006-CD5B235AF81F}"/>
              </a:ext>
            </a:extLst>
          </p:cNvPr>
          <p:cNvSpPr txBox="1"/>
          <p:nvPr/>
        </p:nvSpPr>
        <p:spPr>
          <a:xfrm>
            <a:off x="249716" y="4573840"/>
            <a:ext cx="6932115" cy="1938992"/>
          </a:xfrm>
          <a:prstGeom prst="rect">
            <a:avLst/>
          </a:prstGeom>
          <a:noFill/>
        </p:spPr>
        <p:txBody>
          <a:bodyPr wrap="square" lIns="91440" tIns="45720" rIns="91440" bIns="45720" rtlCol="0" anchor="t">
            <a:spAutoFit/>
          </a:bodyPr>
          <a:lstStyle/>
          <a:p>
            <a:pPr algn="ctr"/>
            <a:r>
              <a:rPr lang="en-GB" sz="2000" b="0" i="0" dirty="0">
                <a:solidFill>
                  <a:srgbClr val="000000"/>
                </a:solidFill>
                <a:effectLst/>
                <a:latin typeface="Arial" panose="020B0604020202020204" pitchFamily="34" charset="0"/>
              </a:rPr>
              <a:t>Make a ‘</a:t>
            </a:r>
            <a:r>
              <a:rPr lang="en-GB" sz="2000" b="1" i="0" dirty="0">
                <a:solidFill>
                  <a:srgbClr val="000000"/>
                </a:solidFill>
                <a:effectLst/>
                <a:latin typeface="Arial" panose="020B0604020202020204" pitchFamily="34" charset="0"/>
              </a:rPr>
              <a:t>water diary</a:t>
            </a:r>
            <a:r>
              <a:rPr lang="en-GB" sz="2000" b="0" i="0" dirty="0">
                <a:solidFill>
                  <a:srgbClr val="000000"/>
                </a:solidFill>
                <a:effectLst/>
                <a:latin typeface="Arial" panose="020B0604020202020204" pitchFamily="34" charset="0"/>
              </a:rPr>
              <a:t>’ over a day or week, writing down all the times you use water and in what ways. Could you work out roughly how much water you use in litres for drinking and cooking? Work out how heavy it would be if you had to carry that water, say from a pump to your home. You could try carrying a </a:t>
            </a:r>
            <a:r>
              <a:rPr lang="en-GB" sz="2000" dirty="0">
                <a:solidFill>
                  <a:srgbClr val="000000"/>
                </a:solidFill>
                <a:latin typeface="Arial" panose="020B0604020202020204" pitchFamily="34" charset="0"/>
              </a:rPr>
              <a:t>bucket with this amount of water </a:t>
            </a:r>
            <a:r>
              <a:rPr lang="en-GB" sz="2000" b="0" i="0" dirty="0">
                <a:solidFill>
                  <a:srgbClr val="000000"/>
                </a:solidFill>
                <a:effectLst/>
                <a:latin typeface="Arial" panose="020B0604020202020204" pitchFamily="34" charset="0"/>
              </a:rPr>
              <a:t>in school.</a:t>
            </a:r>
            <a:endParaRPr lang="en-GB" sz="1600" b="1" dirty="0">
              <a:latin typeface="Arial" panose="020B0604020202020204" pitchFamily="34" charset="0"/>
              <a:cs typeface="Arial" panose="020B0604020202020204" pitchFamily="34" charset="0"/>
            </a:endParaRPr>
          </a:p>
        </p:txBody>
      </p:sp>
      <p:pic>
        <p:nvPicPr>
          <p:cNvPr id="2" name="Online Media 1" title="Goal # 6 | All Aboard For Global Goals! | Thomas &amp; Friends">
            <a:hlinkClick r:id="" action="ppaction://media"/>
            <a:extLst>
              <a:ext uri="{FF2B5EF4-FFF2-40B4-BE49-F238E27FC236}">
                <a16:creationId xmlns:a16="http://schemas.microsoft.com/office/drawing/2014/main" id="{EED20AEC-5448-43F0-BF27-9BEA50585A18}"/>
              </a:ext>
            </a:extLst>
          </p:cNvPr>
          <p:cNvPicPr>
            <a:picLocks noRot="1" noChangeAspect="1"/>
          </p:cNvPicPr>
          <p:nvPr>
            <a:videoFile r:link="rId1"/>
          </p:nvPr>
        </p:nvPicPr>
        <p:blipFill>
          <a:blip r:embed="rId6"/>
          <a:stretch>
            <a:fillRect/>
          </a:stretch>
        </p:blipFill>
        <p:spPr>
          <a:xfrm>
            <a:off x="4939016" y="2242873"/>
            <a:ext cx="2540000" cy="1435100"/>
          </a:xfrm>
          <a:prstGeom prst="rect">
            <a:avLst/>
          </a:prstGeom>
        </p:spPr>
      </p:pic>
    </p:spTree>
    <p:extLst>
      <p:ext uri="{BB962C8B-B14F-4D97-AF65-F5344CB8AC3E}">
        <p14:creationId xmlns:p14="http://schemas.microsoft.com/office/powerpoint/2010/main" val="430025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0F3DC9E-4291-4D02-BAA0-FF510C4DF329}"/>
              </a:ext>
            </a:extLst>
          </p:cNvPr>
          <p:cNvSpPr txBox="1"/>
          <p:nvPr/>
        </p:nvSpPr>
        <p:spPr>
          <a:xfrm>
            <a:off x="127430" y="1908823"/>
            <a:ext cx="4502928" cy="2031325"/>
          </a:xfrm>
          <a:prstGeom prst="rect">
            <a:avLst/>
          </a:prstGeom>
          <a:noFill/>
        </p:spPr>
        <p:txBody>
          <a:bodyPr wrap="square" lIns="91440" tIns="45720" rIns="91440" bIns="45720" rtlCol="0" anchor="t">
            <a:spAutoFit/>
          </a:bodyPr>
          <a:lstStyle/>
          <a:p>
            <a:pPr algn="ctr"/>
            <a:r>
              <a:rPr lang="en-GB" sz="1800" b="0" i="0" u="sng" strike="noStrike" dirty="0">
                <a:solidFill>
                  <a:srgbClr val="0563C1"/>
                </a:solidFill>
                <a:effectLst/>
                <a:latin typeface="Arial" panose="020B0604020202020204" pitchFamily="34" charset="0"/>
                <a:hlinkClick r:id="rId4"/>
              </a:rPr>
              <a:t>Watch this UNICEF video of a new well being built</a:t>
            </a:r>
            <a:r>
              <a:rPr lang="en-GB" sz="1800" b="0" i="0" dirty="0">
                <a:solidFill>
                  <a:srgbClr val="000000"/>
                </a:solidFill>
                <a:effectLst/>
                <a:latin typeface="Arial" panose="020B0604020202020204" pitchFamily="34" charset="0"/>
              </a:rPr>
              <a:t> near a school in Mali and hear children explaining what it means for them. Do you think it’s fair that some children don’t have access to clean water? Write a poem, song or rap to </a:t>
            </a:r>
            <a:r>
              <a:rPr lang="en-GB" sz="1800" b="1" i="0" dirty="0">
                <a:solidFill>
                  <a:srgbClr val="000000"/>
                </a:solidFill>
                <a:effectLst/>
                <a:latin typeface="Arial" panose="020B0604020202020204" pitchFamily="34" charset="0"/>
              </a:rPr>
              <a:t>express your views</a:t>
            </a:r>
            <a:r>
              <a:rPr lang="en-GB" sz="1800" b="0" i="0" dirty="0">
                <a:solidFill>
                  <a:srgbClr val="000000"/>
                </a:solidFill>
                <a:effectLst/>
                <a:latin typeface="Arial" panose="020B0604020202020204" pitchFamily="34" charset="0"/>
              </a:rPr>
              <a:t>. </a:t>
            </a:r>
            <a:endParaRPr lang="en-GB" sz="1100" dirty="0">
              <a:latin typeface="Arial" panose="020B0604020202020204" pitchFamily="34" charset="0"/>
              <a:ea typeface="+mn-lt"/>
              <a:cs typeface="Arial" panose="020B0604020202020204" pitchFamily="34" charset="0"/>
            </a:endParaRPr>
          </a:p>
        </p:txBody>
      </p:sp>
      <p:sp>
        <p:nvSpPr>
          <p:cNvPr id="4" name="TextBox 3">
            <a:extLst>
              <a:ext uri="{FF2B5EF4-FFF2-40B4-BE49-F238E27FC236}">
                <a16:creationId xmlns:a16="http://schemas.microsoft.com/office/drawing/2014/main" id="{5879EF30-A081-44CA-8569-E2D12E34BCE9}"/>
              </a:ext>
            </a:extLst>
          </p:cNvPr>
          <p:cNvSpPr txBox="1"/>
          <p:nvPr/>
        </p:nvSpPr>
        <p:spPr>
          <a:xfrm>
            <a:off x="256206" y="4726600"/>
            <a:ext cx="4179687" cy="1631216"/>
          </a:xfrm>
          <a:prstGeom prst="rect">
            <a:avLst/>
          </a:prstGeom>
          <a:noFill/>
        </p:spPr>
        <p:txBody>
          <a:bodyPr wrap="square" lIns="91440" tIns="45720" rIns="91440" bIns="45720" rtlCol="0" anchor="t">
            <a:spAutoFit/>
          </a:bodyPr>
          <a:lstStyle/>
          <a:p>
            <a:pPr algn="ctr"/>
            <a:r>
              <a:rPr lang="en-GB" sz="2000" b="0" i="0" dirty="0">
                <a:solidFill>
                  <a:schemeClr val="bg1"/>
                </a:solidFill>
                <a:effectLst/>
                <a:latin typeface="Arial" panose="020B0604020202020204" pitchFamily="34" charset="0"/>
              </a:rPr>
              <a:t>How do we get clean water? </a:t>
            </a:r>
            <a:r>
              <a:rPr lang="en-GB" sz="2000" b="0" i="0" u="sng" strike="noStrike" dirty="0">
                <a:solidFill>
                  <a:schemeClr val="bg1"/>
                </a:solidFill>
                <a:effectLst/>
                <a:latin typeface="Arial" panose="020B0604020202020204" pitchFamily="34" charset="0"/>
                <a:hlinkClick r:id="rId5">
                  <a:extLst>
                    <a:ext uri="{A12FA001-AC4F-418D-AE19-62706E023703}">
                      <ahyp:hlinkClr xmlns:ahyp="http://schemas.microsoft.com/office/drawing/2018/hyperlinkcolor" val="tx"/>
                    </a:ext>
                  </a:extLst>
                </a:hlinkClick>
              </a:rPr>
              <a:t>This video from an Australian water company</a:t>
            </a:r>
            <a:r>
              <a:rPr lang="en-GB" sz="2000" b="0" i="0" dirty="0">
                <a:solidFill>
                  <a:schemeClr val="bg1"/>
                </a:solidFill>
                <a:effectLst/>
                <a:latin typeface="Arial" panose="020B0604020202020204" pitchFamily="34" charset="0"/>
              </a:rPr>
              <a:t> talks you through a great science experiment which will help you to see for yourself. </a:t>
            </a:r>
            <a:endParaRPr lang="en-GB" sz="2400" dirty="0">
              <a:solidFill>
                <a:schemeClr val="bg1"/>
              </a:solidFill>
              <a:latin typeface="Arial" panose="020B0604020202020204" pitchFamily="34" charset="0"/>
              <a:ea typeface="+mn-lt"/>
              <a:cs typeface="Arial" panose="020B0604020202020204" pitchFamily="34" charset="0"/>
            </a:endParaRPr>
          </a:p>
        </p:txBody>
      </p:sp>
      <p:sp>
        <p:nvSpPr>
          <p:cNvPr id="5" name="TextBox 4">
            <a:extLst>
              <a:ext uri="{FF2B5EF4-FFF2-40B4-BE49-F238E27FC236}">
                <a16:creationId xmlns:a16="http://schemas.microsoft.com/office/drawing/2014/main" id="{564DFD78-254C-4BF5-B22A-F573A6AE529F}"/>
              </a:ext>
            </a:extLst>
          </p:cNvPr>
          <p:cNvSpPr txBox="1"/>
          <p:nvPr/>
        </p:nvSpPr>
        <p:spPr>
          <a:xfrm>
            <a:off x="7768061" y="4388046"/>
            <a:ext cx="4167733" cy="2308324"/>
          </a:xfrm>
          <a:prstGeom prst="rect">
            <a:avLst/>
          </a:prstGeom>
          <a:noFill/>
        </p:spPr>
        <p:txBody>
          <a:bodyPr wrap="square" lIns="91440" tIns="45720" rIns="91440" bIns="45720" rtlCol="0" anchor="t">
            <a:spAutoFit/>
          </a:bodyPr>
          <a:lstStyle/>
          <a:p>
            <a:pPr algn="ctr"/>
            <a:r>
              <a:rPr lang="en-GB" sz="1800" b="0" i="0" dirty="0">
                <a:solidFill>
                  <a:srgbClr val="000000"/>
                </a:solidFill>
                <a:effectLst/>
                <a:latin typeface="Arial" panose="020B0604020202020204" pitchFamily="34" charset="0"/>
              </a:rPr>
              <a:t>Do you ever wonder what happens after you flush the toilet? </a:t>
            </a:r>
            <a:r>
              <a:rPr lang="en-GB" sz="1800" b="0" i="0" u="sng" strike="noStrike" dirty="0">
                <a:solidFill>
                  <a:srgbClr val="0563C1"/>
                </a:solidFill>
                <a:effectLst/>
                <a:latin typeface="Arial" panose="020B0604020202020204" pitchFamily="34" charset="0"/>
                <a:hlinkClick r:id="rId6"/>
              </a:rPr>
              <a:t>This video</a:t>
            </a:r>
            <a:r>
              <a:rPr lang="en-GB" sz="1800" b="0" i="0" dirty="0">
                <a:solidFill>
                  <a:srgbClr val="000000"/>
                </a:solidFill>
                <a:effectLst/>
                <a:latin typeface="Arial" panose="020B0604020202020204" pitchFamily="34" charset="0"/>
              </a:rPr>
              <a:t> answers your question. Look up the meaning of the word ‘</a:t>
            </a:r>
            <a:r>
              <a:rPr lang="en-GB" sz="1800" b="1" i="0" dirty="0">
                <a:solidFill>
                  <a:srgbClr val="000000"/>
                </a:solidFill>
                <a:effectLst/>
                <a:latin typeface="Arial" panose="020B0604020202020204" pitchFamily="34" charset="0"/>
              </a:rPr>
              <a:t>sanitation</a:t>
            </a:r>
            <a:r>
              <a:rPr lang="en-GB" sz="1800" b="0" i="0" dirty="0">
                <a:solidFill>
                  <a:srgbClr val="000000"/>
                </a:solidFill>
                <a:effectLst/>
                <a:latin typeface="Arial" panose="020B0604020202020204" pitchFamily="34" charset="0"/>
              </a:rPr>
              <a:t>’ and discuss in class why it is so important. </a:t>
            </a:r>
            <a:r>
              <a:rPr lang="en-GB" sz="1800" b="0" i="0" dirty="0">
                <a:solidFill>
                  <a:srgbClr val="000000"/>
                </a:solidFill>
                <a:effectLst/>
                <a:highlight>
                  <a:srgbClr val="00ACE9"/>
                </a:highlight>
                <a:latin typeface="Arial" panose="020B0604020202020204" pitchFamily="34" charset="0"/>
              </a:rPr>
              <a:t>How do Articles 24 and 27 link to sanitation</a:t>
            </a:r>
            <a:r>
              <a:rPr lang="en-GB" sz="1800" b="0" i="0" dirty="0">
                <a:solidFill>
                  <a:srgbClr val="000000"/>
                </a:solidFill>
                <a:effectLst/>
                <a:latin typeface="Arial" panose="020B0604020202020204" pitchFamily="34" charset="0"/>
              </a:rPr>
              <a:t>? If you have time look at this </a:t>
            </a:r>
            <a:r>
              <a:rPr lang="en-GB" sz="1800" b="0" i="0" u="sng" strike="noStrike" dirty="0">
                <a:solidFill>
                  <a:srgbClr val="0563C1"/>
                </a:solidFill>
                <a:effectLst/>
                <a:latin typeface="Arial" panose="020B0604020202020204" pitchFamily="34" charset="0"/>
                <a:hlinkClick r:id="rId7"/>
              </a:rPr>
              <a:t>UNICEF information.</a:t>
            </a:r>
            <a:r>
              <a:rPr lang="en-GB" sz="1800" b="0" i="0" dirty="0">
                <a:solidFill>
                  <a:srgbClr val="000000"/>
                </a:solidFill>
                <a:effectLst/>
                <a:latin typeface="Calibri" panose="020F0502020204030204" pitchFamily="34" charset="0"/>
              </a:rPr>
              <a:t> </a:t>
            </a:r>
            <a:endParaRPr lang="en-GB" dirty="0">
              <a:latin typeface="Arial" panose="020B0604020202020204" pitchFamily="34" charset="0"/>
              <a:ea typeface="+mn-lt"/>
              <a:cs typeface="Arial" panose="020B0604020202020204" pitchFamily="34" charset="0"/>
            </a:endParaRPr>
          </a:p>
        </p:txBody>
      </p:sp>
      <p:sp>
        <p:nvSpPr>
          <p:cNvPr id="7" name="TextBox 6">
            <a:extLst>
              <a:ext uri="{FF2B5EF4-FFF2-40B4-BE49-F238E27FC236}">
                <a16:creationId xmlns:a16="http://schemas.microsoft.com/office/drawing/2014/main" id="{D3D5A673-9E8C-4F27-9EAD-EF48C1B0799E}"/>
              </a:ext>
            </a:extLst>
          </p:cNvPr>
          <p:cNvSpPr txBox="1"/>
          <p:nvPr/>
        </p:nvSpPr>
        <p:spPr>
          <a:xfrm>
            <a:off x="5044756" y="2047322"/>
            <a:ext cx="3945132" cy="1754326"/>
          </a:xfrm>
          <a:prstGeom prst="rect">
            <a:avLst/>
          </a:prstGeom>
          <a:noFill/>
        </p:spPr>
        <p:txBody>
          <a:bodyPr wrap="square" lIns="91440" tIns="45720" rIns="91440" bIns="45720" rtlCol="0" anchor="t">
            <a:spAutoFit/>
          </a:bodyPr>
          <a:lstStyle/>
          <a:p>
            <a:pPr algn="ctr" rtl="0" fontAlgn="base"/>
            <a:r>
              <a:rPr lang="en-GB" sz="1800" b="0" i="0" dirty="0">
                <a:solidFill>
                  <a:srgbClr val="000000"/>
                </a:solidFill>
                <a:effectLst/>
                <a:latin typeface="Arial" panose="020B0604020202020204" pitchFamily="34" charset="0"/>
              </a:rPr>
              <a:t>This year’s World Water Day focuses on </a:t>
            </a:r>
            <a:r>
              <a:rPr lang="en-GB" sz="1800" b="1" i="0" dirty="0">
                <a:solidFill>
                  <a:srgbClr val="000000"/>
                </a:solidFill>
                <a:effectLst/>
                <a:latin typeface="Arial" panose="020B0604020202020204" pitchFamily="34" charset="0"/>
              </a:rPr>
              <a:t>groundwater</a:t>
            </a:r>
            <a:r>
              <a:rPr lang="en-GB" sz="1800" b="0" i="0" dirty="0">
                <a:solidFill>
                  <a:srgbClr val="000000"/>
                </a:solidFill>
                <a:effectLst/>
                <a:latin typeface="Arial" panose="020B0604020202020204" pitchFamily="34" charset="0"/>
              </a:rPr>
              <a:t> – making the invisible visible. </a:t>
            </a:r>
            <a:r>
              <a:rPr lang="en-GB" sz="1800" b="0" i="0" u="sng" strike="noStrike" dirty="0">
                <a:solidFill>
                  <a:srgbClr val="0563C1"/>
                </a:solidFill>
                <a:effectLst/>
                <a:latin typeface="Arial" panose="020B0604020202020204" pitchFamily="34" charset="0"/>
                <a:hlinkClick r:id="rId8"/>
              </a:rPr>
              <a:t>Watch this video</a:t>
            </a:r>
            <a:r>
              <a:rPr lang="en-GB" sz="1800" b="0" i="0" dirty="0">
                <a:solidFill>
                  <a:srgbClr val="000000"/>
                </a:solidFill>
                <a:effectLst/>
                <a:latin typeface="Arial" panose="020B0604020202020204" pitchFamily="34" charset="0"/>
              </a:rPr>
              <a:t> to find out what groundwater is. Work in a group to create a display showing what you have learnt. </a:t>
            </a:r>
          </a:p>
        </p:txBody>
      </p:sp>
      <p:pic>
        <p:nvPicPr>
          <p:cNvPr id="2" name="Online Media 1" title="Make a simple water filter experiment">
            <a:hlinkClick r:id="" action="ppaction://media"/>
            <a:extLst>
              <a:ext uri="{FF2B5EF4-FFF2-40B4-BE49-F238E27FC236}">
                <a16:creationId xmlns:a16="http://schemas.microsoft.com/office/drawing/2014/main" id="{1F4F3454-6CF0-4226-A34C-488EE09E08B9}"/>
              </a:ext>
            </a:extLst>
          </p:cNvPr>
          <p:cNvPicPr>
            <a:picLocks noRot="1" noChangeAspect="1"/>
          </p:cNvPicPr>
          <p:nvPr>
            <a:videoFile r:link="rId1"/>
          </p:nvPr>
        </p:nvPicPr>
        <p:blipFill>
          <a:blip r:embed="rId9"/>
          <a:stretch>
            <a:fillRect/>
          </a:stretch>
        </p:blipFill>
        <p:spPr>
          <a:xfrm>
            <a:off x="4771393" y="4824658"/>
            <a:ext cx="2540000" cy="1435100"/>
          </a:xfrm>
          <a:prstGeom prst="rect">
            <a:avLst/>
          </a:prstGeom>
        </p:spPr>
      </p:pic>
      <p:pic>
        <p:nvPicPr>
          <p:cNvPr id="6" name="Online Media 5" title="What Is Groundwater?">
            <a:hlinkClick r:id="" action="ppaction://media"/>
            <a:extLst>
              <a:ext uri="{FF2B5EF4-FFF2-40B4-BE49-F238E27FC236}">
                <a16:creationId xmlns:a16="http://schemas.microsoft.com/office/drawing/2014/main" id="{BE73D16C-04C3-4A4B-8EFC-6197D1B8C3E5}"/>
              </a:ext>
            </a:extLst>
          </p:cNvPr>
          <p:cNvPicPr>
            <a:picLocks noRot="1" noChangeAspect="1"/>
          </p:cNvPicPr>
          <p:nvPr>
            <a:videoFile r:link="rId2"/>
          </p:nvPr>
        </p:nvPicPr>
        <p:blipFill>
          <a:blip r:embed="rId10"/>
          <a:stretch>
            <a:fillRect/>
          </a:stretch>
        </p:blipFill>
        <p:spPr>
          <a:xfrm>
            <a:off x="9167488" y="2144877"/>
            <a:ext cx="2768306" cy="1564093"/>
          </a:xfrm>
          <a:prstGeom prst="rect">
            <a:avLst/>
          </a:prstGeom>
        </p:spPr>
      </p:pic>
    </p:spTree>
    <p:extLst>
      <p:ext uri="{BB962C8B-B14F-4D97-AF65-F5344CB8AC3E}">
        <p14:creationId xmlns:p14="http://schemas.microsoft.com/office/powerpoint/2010/main" val="1865912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video>
              <p:cMediaNode vol="80000">
                <p:cTn id="17" fill="hold" display="0">
                  <p:stCondLst>
                    <p:cond delay="indefinite"/>
                  </p:stCondLst>
                </p:cTn>
                <p:tgtEl>
                  <p:spTgt spid="6"/>
                </p:tgtEl>
              </p:cMediaNode>
            </p:video>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16858E-FDDF-4222-B340-4FB3C88778BB}"/>
              </a:ext>
            </a:extLst>
          </p:cNvPr>
          <p:cNvSpPr txBox="1"/>
          <p:nvPr/>
        </p:nvSpPr>
        <p:spPr>
          <a:xfrm>
            <a:off x="4884056" y="2068555"/>
            <a:ext cx="7198759" cy="1631216"/>
          </a:xfrm>
          <a:prstGeom prst="rect">
            <a:avLst/>
          </a:prstGeom>
          <a:noFill/>
        </p:spPr>
        <p:txBody>
          <a:bodyPr wrap="square" lIns="91440" tIns="45720" rIns="91440" bIns="45720" rtlCol="0" anchor="t">
            <a:spAutoFit/>
          </a:bodyPr>
          <a:lstStyle/>
          <a:p>
            <a:pPr algn="ctr"/>
            <a:r>
              <a:rPr lang="en-GB" sz="2000" b="0" i="0" dirty="0">
                <a:effectLst/>
                <a:latin typeface="Arial" panose="020B0604020202020204" pitchFamily="34" charset="0"/>
              </a:rPr>
              <a:t>Usable water is a limited and diminishing resource and the demand for fresh water is growing. In 2018, Cape Town in South Africa nearly ran out of fresh water. </a:t>
            </a:r>
          </a:p>
          <a:p>
            <a:pPr algn="ctr"/>
            <a:r>
              <a:rPr lang="en-GB" sz="2000" b="0" i="0" u="sng" strike="noStrike" dirty="0">
                <a:solidFill>
                  <a:srgbClr val="0563C1"/>
                </a:solidFill>
                <a:effectLst/>
                <a:latin typeface="Arial" panose="020B0604020202020204" pitchFamily="34" charset="0"/>
                <a:hlinkClick r:id="rId3"/>
              </a:rPr>
              <a:t>Find out why</a:t>
            </a:r>
            <a:r>
              <a:rPr lang="en-GB" sz="2000" b="0" i="0" dirty="0">
                <a:solidFill>
                  <a:srgbClr val="3A3A3A"/>
                </a:solidFill>
                <a:effectLst/>
                <a:latin typeface="Arial" panose="020B0604020202020204" pitchFamily="34" charset="0"/>
              </a:rPr>
              <a:t> </a:t>
            </a:r>
            <a:r>
              <a:rPr lang="en-GB" sz="2000" b="0" i="0" dirty="0">
                <a:effectLst/>
                <a:latin typeface="Arial" panose="020B0604020202020204" pitchFamily="34" charset="0"/>
              </a:rPr>
              <a:t>and then design a campaign to encourage everyone to be more </a:t>
            </a:r>
            <a:r>
              <a:rPr lang="en-GB" sz="2000" b="1" i="0" dirty="0">
                <a:effectLst/>
                <a:latin typeface="Arial" panose="020B0604020202020204" pitchFamily="34" charset="0"/>
              </a:rPr>
              <a:t>water conscious</a:t>
            </a:r>
            <a:r>
              <a:rPr lang="en-GB" sz="2000" b="0" i="0" dirty="0">
                <a:effectLst/>
                <a:latin typeface="Arial" panose="020B0604020202020204" pitchFamily="34" charset="0"/>
              </a:rPr>
              <a:t>. </a:t>
            </a:r>
            <a:endParaRPr lang="en-GB" sz="14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A48B92E7-3C95-4628-917E-762990BA365E}"/>
              </a:ext>
            </a:extLst>
          </p:cNvPr>
          <p:cNvSpPr txBox="1"/>
          <p:nvPr/>
        </p:nvSpPr>
        <p:spPr>
          <a:xfrm>
            <a:off x="201474" y="1868501"/>
            <a:ext cx="4321605" cy="2031325"/>
          </a:xfrm>
          <a:prstGeom prst="rect">
            <a:avLst/>
          </a:prstGeom>
          <a:noFill/>
        </p:spPr>
        <p:txBody>
          <a:bodyPr wrap="square" lIns="91440" tIns="45720" rIns="91440" bIns="45720" rtlCol="0" anchor="t">
            <a:spAutoFit/>
          </a:bodyPr>
          <a:lstStyle/>
          <a:p>
            <a:pPr algn="ctr">
              <a:defRPr/>
            </a:pPr>
            <a:r>
              <a:rPr lang="en-GB" sz="1800" b="0" i="0" dirty="0">
                <a:solidFill>
                  <a:schemeClr val="bg1"/>
                </a:solidFill>
                <a:effectLst/>
                <a:latin typeface="Arial" panose="020B0604020202020204" pitchFamily="34" charset="0"/>
              </a:rPr>
              <a:t>In January 2022, research by MPs said that no river in England is free from pollution. </a:t>
            </a:r>
            <a:r>
              <a:rPr lang="en-GB" sz="1800" b="0" i="0" u="sng" strike="noStrike" dirty="0">
                <a:solidFill>
                  <a:schemeClr val="bg1"/>
                </a:solidFill>
                <a:effectLst/>
                <a:latin typeface="Arial" panose="020B0604020202020204" pitchFamily="34" charset="0"/>
                <a:hlinkClick r:id="rId4">
                  <a:extLst>
                    <a:ext uri="{A12FA001-AC4F-418D-AE19-62706E023703}">
                      <ahyp:hlinkClr xmlns:ahyp="http://schemas.microsoft.com/office/drawing/2018/hyperlinkcolor" val="tx"/>
                    </a:ext>
                  </a:extLst>
                </a:hlinkClick>
              </a:rPr>
              <a:t>Read more here</a:t>
            </a:r>
            <a:r>
              <a:rPr lang="en-GB" sz="1800" b="0" i="0" dirty="0">
                <a:solidFill>
                  <a:schemeClr val="bg1"/>
                </a:solidFill>
                <a:effectLst/>
                <a:latin typeface="Arial" panose="020B0604020202020204" pitchFamily="34" charset="0"/>
              </a:rPr>
              <a:t> and find out what is causing that pollution. Is this a problem in your area? Think about starting a campaign to help </a:t>
            </a:r>
            <a:r>
              <a:rPr lang="en-GB" sz="1800" b="1" i="0" dirty="0">
                <a:solidFill>
                  <a:schemeClr val="bg1"/>
                </a:solidFill>
                <a:effectLst/>
                <a:latin typeface="Arial" panose="020B0604020202020204" pitchFamily="34" charset="0"/>
              </a:rPr>
              <a:t>clean up our rivers</a:t>
            </a:r>
            <a:r>
              <a:rPr lang="en-GB" sz="1800" b="0" i="0" dirty="0">
                <a:solidFill>
                  <a:schemeClr val="bg1"/>
                </a:solidFill>
                <a:effectLst/>
                <a:latin typeface="Arial" panose="020B0604020202020204" pitchFamily="34" charset="0"/>
              </a:rPr>
              <a:t>, wherever you live. </a:t>
            </a:r>
            <a:endParaRPr lang="en-GB" sz="1400" dirty="0">
              <a:solidFill>
                <a:schemeClr val="bg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5B6AD756-794A-4050-B549-8684E08315BD}"/>
              </a:ext>
            </a:extLst>
          </p:cNvPr>
          <p:cNvSpPr txBox="1"/>
          <p:nvPr/>
        </p:nvSpPr>
        <p:spPr>
          <a:xfrm>
            <a:off x="7627825" y="4664846"/>
            <a:ext cx="4454990" cy="1815882"/>
          </a:xfrm>
          <a:prstGeom prst="rect">
            <a:avLst/>
          </a:prstGeom>
          <a:noFill/>
        </p:spPr>
        <p:txBody>
          <a:bodyPr wrap="square" lIns="91440" tIns="45720" rIns="91440" bIns="45720" rtlCol="0" anchor="t">
            <a:spAutoFit/>
          </a:bodyPr>
          <a:lstStyle/>
          <a:p>
            <a:pPr algn="ctr"/>
            <a:r>
              <a:rPr lang="en-GB" sz="1600" b="0" i="0" dirty="0">
                <a:effectLst/>
                <a:latin typeface="Arial" panose="020B0604020202020204" pitchFamily="34" charset="0"/>
              </a:rPr>
              <a:t>Water makes </a:t>
            </a:r>
            <a:r>
              <a:rPr lang="en-GB" sz="1600" b="1" i="0" dirty="0">
                <a:effectLst/>
                <a:latin typeface="Arial" panose="020B0604020202020204" pitchFamily="34" charset="0"/>
              </a:rPr>
              <a:t>the Earth </a:t>
            </a:r>
            <a:r>
              <a:rPr lang="en-GB" sz="1600" b="0" i="0" dirty="0">
                <a:effectLst/>
                <a:latin typeface="Arial" panose="020B0604020202020204" pitchFamily="34" charset="0"/>
              </a:rPr>
              <a:t>a very special place. It is the only world in our solar system with liquid water on the surface. Think about the role of water and how it makes the Earth unique and </a:t>
            </a:r>
            <a:r>
              <a:rPr lang="en-GB" sz="1600" b="0" i="0" dirty="0">
                <a:effectLst/>
                <a:highlight>
                  <a:srgbClr val="00ACE9"/>
                </a:highlight>
                <a:latin typeface="Arial" panose="020B0604020202020204" pitchFamily="34" charset="0"/>
              </a:rPr>
              <a:t>write a poem or a reflective piece</a:t>
            </a:r>
            <a:r>
              <a:rPr lang="en-GB" sz="1600" b="0" i="0" dirty="0">
                <a:effectLst/>
                <a:latin typeface="Arial" panose="020B0604020202020204" pitchFamily="34" charset="0"/>
              </a:rPr>
              <a:t>. Work with a partner to explore the question, ‘Where does our water come from?’</a:t>
            </a:r>
            <a:endParaRPr lang="en-GB" sz="1400" dirty="0">
              <a:latin typeface="Arial" panose="020B0604020202020204" pitchFamily="34" charset="0"/>
              <a:ea typeface="+mn-lt"/>
              <a:cs typeface="Arial" panose="020B0604020202020204" pitchFamily="34" charset="0"/>
            </a:endParaRPr>
          </a:p>
        </p:txBody>
      </p:sp>
      <p:sp>
        <p:nvSpPr>
          <p:cNvPr id="7" name="TextBox 6">
            <a:extLst>
              <a:ext uri="{FF2B5EF4-FFF2-40B4-BE49-F238E27FC236}">
                <a16:creationId xmlns:a16="http://schemas.microsoft.com/office/drawing/2014/main" id="{09DF6942-F8E6-459E-92E8-EF081738907A}"/>
              </a:ext>
            </a:extLst>
          </p:cNvPr>
          <p:cNvSpPr txBox="1"/>
          <p:nvPr/>
        </p:nvSpPr>
        <p:spPr>
          <a:xfrm>
            <a:off x="324829" y="4757179"/>
            <a:ext cx="6550877" cy="1631216"/>
          </a:xfrm>
          <a:prstGeom prst="rect">
            <a:avLst/>
          </a:prstGeom>
          <a:noFill/>
        </p:spPr>
        <p:txBody>
          <a:bodyPr wrap="square" lIns="91440" tIns="45720" rIns="91440" bIns="45720" rtlCol="0" anchor="t">
            <a:spAutoFit/>
          </a:bodyPr>
          <a:lstStyle/>
          <a:p>
            <a:pPr algn="ctr"/>
            <a:r>
              <a:rPr lang="en-GB" sz="2000" b="0" i="0" dirty="0">
                <a:effectLst/>
                <a:latin typeface="Arial" panose="020B0604020202020204" pitchFamily="34" charset="0"/>
              </a:rPr>
              <a:t>UNICEF always speaks about water alongside </a:t>
            </a:r>
            <a:r>
              <a:rPr lang="en-GB" sz="2000" b="1" i="0" dirty="0">
                <a:effectLst/>
                <a:latin typeface="Arial" panose="020B0604020202020204" pitchFamily="34" charset="0"/>
              </a:rPr>
              <a:t>sanitation and hygiene</a:t>
            </a:r>
            <a:r>
              <a:rPr lang="en-GB" sz="2000" b="0" i="0" dirty="0">
                <a:effectLst/>
                <a:latin typeface="Arial" panose="020B0604020202020204" pitchFamily="34" charset="0"/>
              </a:rPr>
              <a:t>. Why do you think this is? Have </a:t>
            </a:r>
            <a:r>
              <a:rPr lang="en-GB" sz="2000" b="0" i="0" dirty="0">
                <a:solidFill>
                  <a:srgbClr val="3A3A3A"/>
                </a:solidFill>
                <a:effectLst/>
                <a:latin typeface="Arial" panose="020B0604020202020204" pitchFamily="34" charset="0"/>
              </a:rPr>
              <a:t>a </a:t>
            </a:r>
            <a:r>
              <a:rPr lang="en-GB" sz="2000" b="0" i="0" dirty="0">
                <a:solidFill>
                  <a:srgbClr val="000000"/>
                </a:solidFill>
                <a:effectLst/>
                <a:latin typeface="Arial" panose="020B0604020202020204" pitchFamily="34" charset="0"/>
              </a:rPr>
              <a:t>look at this </a:t>
            </a:r>
            <a:r>
              <a:rPr lang="en-GB" sz="2000" b="0" i="0" u="sng" strike="noStrike" dirty="0">
                <a:solidFill>
                  <a:srgbClr val="0563C1"/>
                </a:solidFill>
                <a:effectLst/>
                <a:latin typeface="Arial" panose="020B0604020202020204" pitchFamily="34" charset="0"/>
                <a:hlinkClick r:id="rId5"/>
              </a:rPr>
              <a:t>UNICEF information</a:t>
            </a:r>
            <a:r>
              <a:rPr lang="en-GB" sz="2000" b="0" i="0" dirty="0">
                <a:solidFill>
                  <a:srgbClr val="000000"/>
                </a:solidFill>
                <a:effectLst/>
                <a:latin typeface="Arial" panose="020B0604020202020204" pitchFamily="34" charset="0"/>
              </a:rPr>
              <a:t> and prepare a short report about the importance of this work for your school newsletter or website. </a:t>
            </a:r>
            <a:endParaRPr lang="en-GB" sz="2000" dirty="0">
              <a:latin typeface="Arial" panose="020B0604020202020204" pitchFamily="34" charset="0"/>
              <a:ea typeface="+mn-lt"/>
              <a:cs typeface="Arial" panose="020B0604020202020204" pitchFamily="34" charset="0"/>
            </a:endParaRPr>
          </a:p>
        </p:txBody>
      </p:sp>
    </p:spTree>
    <p:extLst>
      <p:ext uri="{BB962C8B-B14F-4D97-AF65-F5344CB8AC3E}">
        <p14:creationId xmlns:p14="http://schemas.microsoft.com/office/powerpoint/2010/main" val="24232448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3600" dirty="0" smtClean="0">
            <a:solidFill>
              <a:schemeClr val="bg1"/>
            </a:solidFill>
            <a:latin typeface="Univers Next Pro Condensed" panose="020B0906030202020203"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2236</TotalTime>
  <Words>1348</Words>
  <Application>Microsoft Office PowerPoint</Application>
  <PresentationFormat>Widescreen</PresentationFormat>
  <Paragraphs>84</Paragraphs>
  <Slides>13</Slides>
  <Notes>5</Notes>
  <HiddenSlides>0</HiddenSlides>
  <MMClips>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Calibri</vt:lpstr>
      <vt:lpstr>Calibri Light</vt:lpstr>
      <vt:lpstr>Univers Next Pro</vt:lpstr>
      <vt:lpstr>Univers Next Pro Condensed</vt:lpstr>
      <vt:lpstr>Wingdings</vt:lpstr>
      <vt:lpstr>Office Theme</vt:lpstr>
      <vt:lpstr>PowerPoint Presentation</vt:lpstr>
      <vt:lpstr>PowerPoint Presentation</vt:lpstr>
      <vt:lpstr>PowerPoint Presentation</vt:lpstr>
      <vt:lpstr>PowerPoint Presentation</vt:lpstr>
      <vt:lpstr>PowerPoint Presentation</vt:lpstr>
      <vt:lpstr>How many of these did you get?</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Stuart Whiffin</dc:creator>
  <cp:lastModifiedBy>Romana Juhasova</cp:lastModifiedBy>
  <cp:revision>1222</cp:revision>
  <dcterms:created xsi:type="dcterms:W3CDTF">2021-02-11T16:57:41Z</dcterms:created>
  <dcterms:modified xsi:type="dcterms:W3CDTF">2022-03-14T12:55:39Z</dcterms:modified>
</cp:coreProperties>
</file>