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0" r:id="rId3"/>
    <p:sldId id="258" r:id="rId4"/>
    <p:sldId id="291" r:id="rId5"/>
    <p:sldId id="259" r:id="rId6"/>
    <p:sldId id="284" r:id="rId7"/>
    <p:sldId id="285" r:id="rId8"/>
    <p:sldId id="286" r:id="rId9"/>
    <p:sldId id="287" r:id="rId10"/>
    <p:sldId id="288" r:id="rId11"/>
    <p:sldId id="282" r:id="rId12"/>
    <p:sldId id="292"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7BB8C-33EE-4DBB-97EF-8E03FB6749CB}" v="129" dt="2021-11-08T16:03:39.147"/>
    <p1510:client id="{0181EFE8-1CF0-46E3-AA69-4A0AC1CCBF67}" v="54" dt="2021-11-12T16:46:06.868"/>
    <p1510:client id="{06AC5D37-6477-41A9-9D7C-C6C1C5CDD9C4}" v="5" dt="2021-11-26T10:25:26.770"/>
    <p1510:client id="{098F3A8B-E23E-44C6-9AB7-4B5A45BCCD9D}" v="177" dt="2021-11-05T15:01:48.195"/>
    <p1510:client id="{13D38D98-766E-4DD5-A802-68EC10C90F60}" v="2" dt="2021-11-17T10:19:38.402"/>
    <p1510:client id="{1CEA8380-C300-462E-861D-5866C624FAA6}" v="98" dt="2021-11-05T12:59:15.863"/>
    <p1510:client id="{28452C81-F3DA-405C-A749-1776F269280D}" v="654" dt="2021-11-15T10:59:57.822"/>
    <p1510:client id="{29A0F8ED-037B-4284-B91A-C4F9108235F1}" v="101" dt="2021-11-22T10:04:00.515"/>
    <p1510:client id="{334F956D-BD76-4860-A182-002B7BB84B4F}" v="12" dt="2021-11-26T10:52:35.027"/>
    <p1510:client id="{37FD1354-7BBD-4090-A147-C3F9C5FFFB81}" v="3" dt="2021-11-09T15:07:32.008"/>
    <p1510:client id="{3A81781E-7BA6-4948-8F06-B37E81E7A9E0}" v="27" dt="2021-11-25T13:36:25.291"/>
    <p1510:client id="{3C6497F4-D075-407C-810F-F30F82D70ABE}" v="12" dt="2022-02-28T15:15:22.927"/>
    <p1510:client id="{4807F36B-273D-42B7-A63B-2854C7B42FB0}" v="33" dt="2021-11-12T15:16:14.754"/>
    <p1510:client id="{4D6A861C-4DBF-42FD-804A-E31615EBF27A}" v="2" dt="2021-11-11T16:46:09.693"/>
    <p1510:client id="{5467F546-26BE-4C2F-A568-2A9D7F8C756D}" v="761" dt="2021-11-05T11:37:35.017"/>
    <p1510:client id="{5B0402EA-074C-4E71-AEAA-BBB29071C8DA}" v="2" dt="2021-11-08T14:24:09.890"/>
    <p1510:client id="{5E1DF0C9-B06C-412E-B4E9-2537F8BC5B91}" v="5" dt="2021-11-09T15:06:24.753"/>
    <p1510:client id="{790993B1-7C81-4C1C-8689-2BD4D30DB34F}" v="1" dt="2021-11-16T10:29:39.572"/>
    <p1510:client id="{794C77AC-C838-4A11-874C-972ECD4B70BD}" v="5" dt="2021-11-15T13:19:14.014"/>
    <p1510:client id="{8B102A24-EF78-4EB5-9956-EA0AE603F662}" v="649" dt="2021-11-24T12:11:33.551"/>
    <p1510:client id="{926F2DD0-F836-47DD-99EA-6830215BFADF}" v="20" dt="2021-11-19T14:43:35.315"/>
    <p1510:client id="{9E4756B2-3F06-44ED-A0F5-1947CB5DD792}" v="169" dt="2021-11-19T09:10:38.561"/>
    <p1510:client id="{A61ABC21-1391-49A2-BFB9-37F2D0D7DF70}" v="8" dt="2021-11-22T15:17:41.357"/>
    <p1510:client id="{AD3612D4-2FFE-4458-8860-27D7934673D6}" v="8" dt="2021-11-23T13:30:31.048"/>
    <p1510:client id="{D88F95C4-BA02-4849-982B-A197DC07F1EA}" v="5" dt="2021-11-08T13:55:57.207"/>
    <p1510:client id="{DC6EDA73-207C-4B49-A52D-8157DD60D01C}" v="4" dt="2021-11-16T11:23:46.403"/>
    <p1510:client id="{E79C7E81-15DA-417F-A209-F93DABB78D1B}" v="3" dt="2022-02-28T15:11:51.201"/>
    <p1510:client id="{E91FFEC8-C6F0-4163-8123-5FFFA0D38B31}" v="99" dt="2021-11-19T12:17:20.981"/>
    <p1510:client id="{EA2577BA-97F6-4FE5-8E0D-C1676800656F}" v="43" dt="2021-11-09T15:04:51.928"/>
    <p1510:client id="{ECF4F030-D19F-49E3-8FB7-D08FB3E85DED}" v="5" dt="2022-01-17T08:36:31.631"/>
    <p1510:client id="{F176C0B8-075E-47C9-A125-8549E0931232}" v="6" dt="2021-11-16T13:58:42.851"/>
    <p1510:client id="{F3653E13-06AD-4046-A99D-0FA9C57554F6}" v="141" dt="2021-11-19T10:24:53.166"/>
    <p1510:client id="{F4331831-0B64-4E9A-955C-B34DB374EFE6}" v="2" dt="2021-11-08T13:27:42.081"/>
    <p1510:client id="{F51CC8E6-707A-4CFA-BDE6-AB5D654DC03A}" v="2" dt="2021-11-08T14:45:46.876"/>
    <p1510:client id="{FDC968F2-AB3D-4763-BC5E-E1EE8FAFED90}" v="4" dt="2021-11-16T10:08:10.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4" autoAdjust="0"/>
    <p:restoredTop sz="93792" autoAdjust="0"/>
  </p:normalViewPr>
  <p:slideViewPr>
    <p:cSldViewPr snapToGrid="0">
      <p:cViewPr varScale="1">
        <p:scale>
          <a:sx n="62" d="100"/>
          <a:sy n="62" d="100"/>
        </p:scale>
        <p:origin x="588"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na Juhasova" userId="pug63gakqHhUKCblM6dKftwFImXt0SaHY6Q/zF0jifQ=" providerId="None" clId="Web-{ECF4F030-D19F-49E3-8FB7-D08FB3E85DED}"/>
    <pc:docChg chg="modSld">
      <pc:chgData name="Romana Juhasova" userId="pug63gakqHhUKCblM6dKftwFImXt0SaHY6Q/zF0jifQ=" providerId="None" clId="Web-{ECF4F030-D19F-49E3-8FB7-D08FB3E85DED}" dt="2022-01-17T08:36:29.225" v="1" actId="20577"/>
      <pc:docMkLst>
        <pc:docMk/>
      </pc:docMkLst>
      <pc:sldChg chg="modSp">
        <pc:chgData name="Romana Juhasova" userId="pug63gakqHhUKCblM6dKftwFImXt0SaHY6Q/zF0jifQ=" providerId="None" clId="Web-{ECF4F030-D19F-49E3-8FB7-D08FB3E85DED}" dt="2022-01-17T08:36:29.225" v="1" actId="20577"/>
        <pc:sldMkLst>
          <pc:docMk/>
          <pc:sldMk cId="4204183327" sldId="288"/>
        </pc:sldMkLst>
        <pc:spChg chg="mod">
          <ac:chgData name="Romana Juhasova" userId="pug63gakqHhUKCblM6dKftwFImXt0SaHY6Q/zF0jifQ=" providerId="None" clId="Web-{ECF4F030-D19F-49E3-8FB7-D08FB3E85DED}" dt="2022-01-17T08:36:29.225" v="1" actId="20577"/>
          <ac:spMkLst>
            <pc:docMk/>
            <pc:sldMk cId="4204183327" sldId="288"/>
            <ac:spMk id="5" creationId="{91EEA25C-1C99-4044-8B84-8FFE009DFEFA}"/>
          </ac:spMkLst>
        </pc:spChg>
      </pc:sldChg>
    </pc:docChg>
  </pc:docChgLst>
  <pc:docChgLst>
    <pc:chgData name="Romana Juhasova" userId="pug63gakqHhUKCblM6dKftwFImXt0SaHY6Q/zF0jifQ=" providerId="None" clId="Web-{9E4756B2-3F06-44ED-A0F5-1947CB5DD792}"/>
    <pc:docChg chg="modSld">
      <pc:chgData name="Romana Juhasova" userId="pug63gakqHhUKCblM6dKftwFImXt0SaHY6Q/zF0jifQ=" providerId="None" clId="Web-{9E4756B2-3F06-44ED-A0F5-1947CB5DD792}" dt="2021-11-19T09:10:37.874" v="83" actId="20577"/>
      <pc:docMkLst>
        <pc:docMk/>
      </pc:docMkLst>
      <pc:sldChg chg="modSp">
        <pc:chgData name="Romana Juhasova" userId="pug63gakqHhUKCblM6dKftwFImXt0SaHY6Q/zF0jifQ=" providerId="None" clId="Web-{9E4756B2-3F06-44ED-A0F5-1947CB5DD792}" dt="2021-11-19T09:09:34.591" v="75" actId="20577"/>
        <pc:sldMkLst>
          <pc:docMk/>
          <pc:sldMk cId="250076512" sldId="258"/>
        </pc:sldMkLst>
        <pc:spChg chg="mod">
          <ac:chgData name="Romana Juhasova" userId="pug63gakqHhUKCblM6dKftwFImXt0SaHY6Q/zF0jifQ=" providerId="None" clId="Web-{9E4756B2-3F06-44ED-A0F5-1947CB5DD792}" dt="2021-11-19T09:09:12.888" v="58" actId="20577"/>
          <ac:spMkLst>
            <pc:docMk/>
            <pc:sldMk cId="250076512" sldId="258"/>
            <ac:spMk id="3" creationId="{E09C59E5-9E4B-47DC-AD42-E22FA6B0EAC8}"/>
          </ac:spMkLst>
        </pc:spChg>
        <pc:spChg chg="mod">
          <ac:chgData name="Romana Juhasova" userId="pug63gakqHhUKCblM6dKftwFImXt0SaHY6Q/zF0jifQ=" providerId="None" clId="Web-{9E4756B2-3F06-44ED-A0F5-1947CB5DD792}" dt="2021-11-19T09:09:34.591" v="75" actId="20577"/>
          <ac:spMkLst>
            <pc:docMk/>
            <pc:sldMk cId="250076512" sldId="258"/>
            <ac:spMk id="13" creationId="{8AC9EF96-D35D-4BA1-997A-F63BC93C2D43}"/>
          </ac:spMkLst>
        </pc:spChg>
      </pc:sldChg>
      <pc:sldChg chg="modSp">
        <pc:chgData name="Romana Juhasova" userId="pug63gakqHhUKCblM6dKftwFImXt0SaHY6Q/zF0jifQ=" providerId="None" clId="Web-{9E4756B2-3F06-44ED-A0F5-1947CB5DD792}" dt="2021-11-19T09:10:37.874" v="83" actId="20577"/>
        <pc:sldMkLst>
          <pc:docMk/>
          <pc:sldMk cId="3686444004" sldId="259"/>
        </pc:sldMkLst>
        <pc:spChg chg="mod">
          <ac:chgData name="Romana Juhasova" userId="pug63gakqHhUKCblM6dKftwFImXt0SaHY6Q/zF0jifQ=" providerId="None" clId="Web-{9E4756B2-3F06-44ED-A0F5-1947CB5DD792}" dt="2021-11-19T09:10:37.874" v="83" actId="20577"/>
          <ac:spMkLst>
            <pc:docMk/>
            <pc:sldMk cId="3686444004" sldId="259"/>
            <ac:spMk id="2" creationId="{D16F3B62-EA3D-4292-AC91-B296750236C6}"/>
          </ac:spMkLst>
        </pc:spChg>
      </pc:sldChg>
      <pc:sldChg chg="modSp">
        <pc:chgData name="Romana Juhasova" userId="pug63gakqHhUKCblM6dKftwFImXt0SaHY6Q/zF0jifQ=" providerId="None" clId="Web-{9E4756B2-3F06-44ED-A0F5-1947CB5DD792}" dt="2021-11-19T09:08:29.855" v="26" actId="20577"/>
        <pc:sldMkLst>
          <pc:docMk/>
          <pc:sldMk cId="675820754" sldId="290"/>
        </pc:sldMkLst>
        <pc:spChg chg="mod">
          <ac:chgData name="Romana Juhasova" userId="pug63gakqHhUKCblM6dKftwFImXt0SaHY6Q/zF0jifQ=" providerId="None" clId="Web-{9E4756B2-3F06-44ED-A0F5-1947CB5DD792}" dt="2021-11-19T09:08:09.574" v="5" actId="20577"/>
          <ac:spMkLst>
            <pc:docMk/>
            <pc:sldMk cId="675820754" sldId="290"/>
            <ac:spMk id="2" creationId="{CC3F71F5-C146-4D94-8C68-1FB807DD7B68}"/>
          </ac:spMkLst>
        </pc:spChg>
        <pc:spChg chg="mod">
          <ac:chgData name="Romana Juhasova" userId="pug63gakqHhUKCblM6dKftwFImXt0SaHY6Q/zF0jifQ=" providerId="None" clId="Web-{9E4756B2-3F06-44ED-A0F5-1947CB5DD792}" dt="2021-11-19T09:08:24.730" v="24" actId="20577"/>
          <ac:spMkLst>
            <pc:docMk/>
            <pc:sldMk cId="675820754" sldId="290"/>
            <ac:spMk id="4" creationId="{4BB2FD7B-0DCE-440F-A2B0-E7CB3A9B373B}"/>
          </ac:spMkLst>
        </pc:spChg>
        <pc:spChg chg="mod">
          <ac:chgData name="Romana Juhasova" userId="pug63gakqHhUKCblM6dKftwFImXt0SaHY6Q/zF0jifQ=" providerId="None" clId="Web-{9E4756B2-3F06-44ED-A0F5-1947CB5DD792}" dt="2021-11-19T09:08:29.855" v="26" actId="20577"/>
          <ac:spMkLst>
            <pc:docMk/>
            <pc:sldMk cId="675820754" sldId="290"/>
            <ac:spMk id="5" creationId="{5C9BE5C6-AC33-4296-A888-C2334E4D4807}"/>
          </ac:spMkLst>
        </pc:spChg>
      </pc:sldChg>
    </pc:docChg>
  </pc:docChgLst>
  <pc:docChgLst>
    <pc:chgData name="Romana Juhasova" userId="pug63gakqHhUKCblM6dKftwFImXt0SaHY6Q/zF0jifQ=" providerId="None" clId="Web-{926F2DD0-F836-47DD-99EA-6830215BFADF}"/>
    <pc:docChg chg="modSld">
      <pc:chgData name="Romana Juhasova" userId="pug63gakqHhUKCblM6dKftwFImXt0SaHY6Q/zF0jifQ=" providerId="None" clId="Web-{926F2DD0-F836-47DD-99EA-6830215BFADF}" dt="2021-11-19T14:21:37.858" v="2" actId="20577"/>
      <pc:docMkLst>
        <pc:docMk/>
      </pc:docMkLst>
      <pc:sldChg chg="modSp">
        <pc:chgData name="Romana Juhasova" userId="pug63gakqHhUKCblM6dKftwFImXt0SaHY6Q/zF0jifQ=" providerId="None" clId="Web-{926F2DD0-F836-47DD-99EA-6830215BFADF}" dt="2021-11-19T14:21:37.858" v="2" actId="20577"/>
        <pc:sldMkLst>
          <pc:docMk/>
          <pc:sldMk cId="250076512" sldId="258"/>
        </pc:sldMkLst>
        <pc:spChg chg="mod">
          <ac:chgData name="Romana Juhasova" userId="pug63gakqHhUKCblM6dKftwFImXt0SaHY6Q/zF0jifQ=" providerId="None" clId="Web-{926F2DD0-F836-47DD-99EA-6830215BFADF}" dt="2021-11-19T14:21:37.858" v="2" actId="20577"/>
          <ac:spMkLst>
            <pc:docMk/>
            <pc:sldMk cId="250076512" sldId="258"/>
            <ac:spMk id="4" creationId="{912E3953-F276-4DEC-93F8-DD02F352CBC3}"/>
          </ac:spMkLst>
        </pc:spChg>
      </pc:sldChg>
    </pc:docChg>
  </pc:docChgLst>
  <pc:docChgLst>
    <pc:chgData name="Romana Juhasova" userId="pug63gakqHhUKCblM6dKftwFImXt0SaHY6Q/zF0jifQ=" providerId="None" clId="Web-{E91FFEC8-C6F0-4163-8123-5FFFA0D38B31}"/>
    <pc:docChg chg="modSld">
      <pc:chgData name="Romana Juhasova" userId="pug63gakqHhUKCblM6dKftwFImXt0SaHY6Q/zF0jifQ=" providerId="None" clId="Web-{E91FFEC8-C6F0-4163-8123-5FFFA0D38B31}" dt="2021-11-19T12:17:17.356" v="78" actId="20577"/>
      <pc:docMkLst>
        <pc:docMk/>
      </pc:docMkLst>
      <pc:sldChg chg="modSp">
        <pc:chgData name="Romana Juhasova" userId="pug63gakqHhUKCblM6dKftwFImXt0SaHY6Q/zF0jifQ=" providerId="None" clId="Web-{E91FFEC8-C6F0-4163-8123-5FFFA0D38B31}" dt="2021-11-19T12:17:17.356" v="78" actId="20577"/>
        <pc:sldMkLst>
          <pc:docMk/>
          <pc:sldMk cId="1301578224" sldId="282"/>
        </pc:sldMkLst>
        <pc:spChg chg="mod">
          <ac:chgData name="Romana Juhasova" userId="pug63gakqHhUKCblM6dKftwFImXt0SaHY6Q/zF0jifQ=" providerId="None" clId="Web-{E91FFEC8-C6F0-4163-8123-5FFFA0D38B31}" dt="2021-11-19T12:17:17.356" v="78" actId="20577"/>
          <ac:spMkLst>
            <pc:docMk/>
            <pc:sldMk cId="1301578224" sldId="282"/>
            <ac:spMk id="3" creationId="{C94CE389-9D11-47DF-9821-9F9A7B430BA2}"/>
          </ac:spMkLst>
        </pc:spChg>
      </pc:sldChg>
      <pc:sldChg chg="delSp modSp">
        <pc:chgData name="Romana Juhasova" userId="pug63gakqHhUKCblM6dKftwFImXt0SaHY6Q/zF0jifQ=" providerId="None" clId="Web-{E91FFEC8-C6F0-4163-8123-5FFFA0D38B31}" dt="2021-11-19T12:10:51" v="14"/>
        <pc:sldMkLst>
          <pc:docMk/>
          <pc:sldMk cId="1865912142" sldId="286"/>
        </pc:sldMkLst>
        <pc:spChg chg="mod">
          <ac:chgData name="Romana Juhasova" userId="pug63gakqHhUKCblM6dKftwFImXt0SaHY6Q/zF0jifQ=" providerId="None" clId="Web-{E91FFEC8-C6F0-4163-8123-5FFFA0D38B31}" dt="2021-11-19T12:10:19.203" v="11" actId="20577"/>
          <ac:spMkLst>
            <pc:docMk/>
            <pc:sldMk cId="1865912142" sldId="286"/>
            <ac:spMk id="4" creationId="{5879EF30-A081-44CA-8569-E2D12E34BCE9}"/>
          </ac:spMkLst>
        </pc:spChg>
        <pc:spChg chg="mod">
          <ac:chgData name="Romana Juhasova" userId="pug63gakqHhUKCblM6dKftwFImXt0SaHY6Q/zF0jifQ=" providerId="None" clId="Web-{E91FFEC8-C6F0-4163-8123-5FFFA0D38B31}" dt="2021-11-19T12:10:45.750" v="13" actId="14100"/>
          <ac:spMkLst>
            <pc:docMk/>
            <pc:sldMk cId="1865912142" sldId="286"/>
            <ac:spMk id="8" creationId="{835B3E12-A095-4A22-87A9-2C90CFB04588}"/>
          </ac:spMkLst>
        </pc:spChg>
        <pc:spChg chg="del mod">
          <ac:chgData name="Romana Juhasova" userId="pug63gakqHhUKCblM6dKftwFImXt0SaHY6Q/zF0jifQ=" providerId="None" clId="Web-{E91FFEC8-C6F0-4163-8123-5FFFA0D38B31}" dt="2021-11-19T12:10:51" v="14"/>
          <ac:spMkLst>
            <pc:docMk/>
            <pc:sldMk cId="1865912142" sldId="286"/>
            <ac:spMk id="10" creationId="{33C63A52-BAED-4744-BB4F-9CFA980922E5}"/>
          </ac:spMkLst>
        </pc:spChg>
      </pc:sldChg>
      <pc:sldChg chg="addSp delSp modSp">
        <pc:chgData name="Romana Juhasova" userId="pug63gakqHhUKCblM6dKftwFImXt0SaHY6Q/zF0jifQ=" providerId="None" clId="Web-{E91FFEC8-C6F0-4163-8123-5FFFA0D38B31}" dt="2021-11-19T12:15:37.682" v="69" actId="14100"/>
        <pc:sldMkLst>
          <pc:docMk/>
          <pc:sldMk cId="2423244893" sldId="287"/>
        </pc:sldMkLst>
        <pc:spChg chg="mod">
          <ac:chgData name="Romana Juhasova" userId="pug63gakqHhUKCblM6dKftwFImXt0SaHY6Q/zF0jifQ=" providerId="None" clId="Web-{E91FFEC8-C6F0-4163-8123-5FFFA0D38B31}" dt="2021-11-19T12:13:29.430" v="46" actId="1076"/>
          <ac:spMkLst>
            <pc:docMk/>
            <pc:sldMk cId="2423244893" sldId="287"/>
            <ac:spMk id="2" creationId="{3116858E-FDDF-4222-B340-4FB3C88778BB}"/>
          </ac:spMkLst>
        </pc:spChg>
        <pc:spChg chg="mod">
          <ac:chgData name="Romana Juhasova" userId="pug63gakqHhUKCblM6dKftwFImXt0SaHY6Q/zF0jifQ=" providerId="None" clId="Web-{E91FFEC8-C6F0-4163-8123-5FFFA0D38B31}" dt="2021-11-19T12:11:40.751" v="24" actId="20577"/>
          <ac:spMkLst>
            <pc:docMk/>
            <pc:sldMk cId="2423244893" sldId="287"/>
            <ac:spMk id="3" creationId="{A48B92E7-3C95-4628-917E-762990BA365E}"/>
          </ac:spMkLst>
        </pc:spChg>
        <pc:spChg chg="del">
          <ac:chgData name="Romana Juhasova" userId="pug63gakqHhUKCblM6dKftwFImXt0SaHY6Q/zF0jifQ=" providerId="None" clId="Web-{E91FFEC8-C6F0-4163-8123-5FFFA0D38B31}" dt="2021-11-19T12:14:04.478" v="48"/>
          <ac:spMkLst>
            <pc:docMk/>
            <pc:sldMk cId="2423244893" sldId="287"/>
            <ac:spMk id="5" creationId="{3D15C31F-EA4D-4EA4-9E22-3D763D1BCF1B}"/>
          </ac:spMkLst>
        </pc:spChg>
        <pc:spChg chg="add">
          <ac:chgData name="Romana Juhasova" userId="pug63gakqHhUKCblM6dKftwFImXt0SaHY6Q/zF0jifQ=" providerId="None" clId="Web-{E91FFEC8-C6F0-4163-8123-5FFFA0D38B31}" dt="2021-11-19T12:14:05.993" v="49"/>
          <ac:spMkLst>
            <pc:docMk/>
            <pc:sldMk cId="2423244893" sldId="287"/>
            <ac:spMk id="7" creationId="{09DF6942-F8E6-459E-92E8-EF081738907A}"/>
          </ac:spMkLst>
        </pc:spChg>
        <pc:spChg chg="mod">
          <ac:chgData name="Romana Juhasova" userId="pug63gakqHhUKCblM6dKftwFImXt0SaHY6Q/zF0jifQ=" providerId="None" clId="Web-{E91FFEC8-C6F0-4163-8123-5FFFA0D38B31}" dt="2021-11-19T12:15:21.416" v="67" actId="14100"/>
          <ac:spMkLst>
            <pc:docMk/>
            <pc:sldMk cId="2423244893" sldId="287"/>
            <ac:spMk id="8" creationId="{E51B3D15-A4B2-4465-B6F0-3A3BCEA4FFD0}"/>
          </ac:spMkLst>
        </pc:spChg>
        <pc:spChg chg="mod">
          <ac:chgData name="Romana Juhasova" userId="pug63gakqHhUKCblM6dKftwFImXt0SaHY6Q/zF0jifQ=" providerId="None" clId="Web-{E91FFEC8-C6F0-4163-8123-5FFFA0D38B31}" dt="2021-11-19T12:15:03.151" v="65" actId="1076"/>
          <ac:spMkLst>
            <pc:docMk/>
            <pc:sldMk cId="2423244893" sldId="287"/>
            <ac:spMk id="10" creationId="{5B6AD756-794A-4050-B549-8684E08315BD}"/>
          </ac:spMkLst>
        </pc:spChg>
        <pc:spChg chg="mod">
          <ac:chgData name="Romana Juhasova" userId="pug63gakqHhUKCblM6dKftwFImXt0SaHY6Q/zF0jifQ=" providerId="None" clId="Web-{E91FFEC8-C6F0-4163-8123-5FFFA0D38B31}" dt="2021-11-19T12:15:37.682" v="69" actId="14100"/>
          <ac:spMkLst>
            <pc:docMk/>
            <pc:sldMk cId="2423244893" sldId="287"/>
            <ac:spMk id="11" creationId="{72E49391-AFDC-43EF-A46D-A82E6859ADBC}"/>
          </ac:spMkLst>
        </pc:spChg>
        <pc:picChg chg="del">
          <ac:chgData name="Romana Juhasova" userId="pug63gakqHhUKCblM6dKftwFImXt0SaHY6Q/zF0jifQ=" providerId="None" clId="Web-{E91FFEC8-C6F0-4163-8123-5FFFA0D38B31}" dt="2021-11-19T12:11:52.501" v="25"/>
          <ac:picMkLst>
            <pc:docMk/>
            <pc:sldMk cId="2423244893" sldId="287"/>
            <ac:picMk id="4" creationId="{3E3EA0E7-EA29-49C9-A49C-237C01CD4F4D}"/>
          </ac:picMkLst>
        </pc:picChg>
        <pc:picChg chg="add mod">
          <ac:chgData name="Romana Juhasova" userId="pug63gakqHhUKCblM6dKftwFImXt0SaHY6Q/zF0jifQ=" providerId="None" clId="Web-{E91FFEC8-C6F0-4163-8123-5FFFA0D38B31}" dt="2021-11-19T12:13:35.774" v="47" actId="1076"/>
          <ac:picMkLst>
            <pc:docMk/>
            <pc:sldMk cId="2423244893" sldId="287"/>
            <ac:picMk id="6" creationId="{383A5828-FC56-4328-AE9E-55C1AD784548}"/>
          </ac:picMkLst>
        </pc:picChg>
      </pc:sldChg>
    </pc:docChg>
  </pc:docChgLst>
  <pc:docChgLst>
    <pc:chgData name="Romana Juhasova" userId="pug63gakqHhUKCblM6dKftwFImXt0SaHY6Q/zF0jifQ=" providerId="None" clId="Web-{790993B1-7C81-4C1C-8689-2BD4D30DB34F}"/>
    <pc:docChg chg="modSld">
      <pc:chgData name="Romana Juhasova" userId="pug63gakqHhUKCblM6dKftwFImXt0SaHY6Q/zF0jifQ=" providerId="None" clId="Web-{790993B1-7C81-4C1C-8689-2BD4D30DB34F}" dt="2021-11-16T10:29:39.572" v="0"/>
      <pc:docMkLst>
        <pc:docMk/>
      </pc:docMkLst>
      <pc:sldChg chg="delSp delAnim">
        <pc:chgData name="Romana Juhasova" userId="pug63gakqHhUKCblM6dKftwFImXt0SaHY6Q/zF0jifQ=" providerId="None" clId="Web-{790993B1-7C81-4C1C-8689-2BD4D30DB34F}" dt="2021-11-16T10:29:39.572" v="0"/>
        <pc:sldMkLst>
          <pc:docMk/>
          <pc:sldMk cId="250076512" sldId="258"/>
        </pc:sldMkLst>
        <pc:picChg chg="del">
          <ac:chgData name="Romana Juhasova" userId="pug63gakqHhUKCblM6dKftwFImXt0SaHY6Q/zF0jifQ=" providerId="None" clId="Web-{790993B1-7C81-4C1C-8689-2BD4D30DB34F}" dt="2021-11-16T10:29:39.572" v="0"/>
          <ac:picMkLst>
            <pc:docMk/>
            <pc:sldMk cId="250076512" sldId="258"/>
            <ac:picMk id="5" creationId="{26E92C00-8127-4957-9954-D5C3F3C9666D}"/>
          </ac:picMkLst>
        </pc:picChg>
      </pc:sldChg>
    </pc:docChg>
  </pc:docChgLst>
  <pc:docChgLst>
    <pc:chgData name="Romana Juhasova" userId="pug63gakqHhUKCblM6dKftwFImXt0SaHY6Q/zF0jifQ=" providerId="None" clId="Web-{DC6EDA73-207C-4B49-A52D-8157DD60D01C}"/>
    <pc:docChg chg="modSld">
      <pc:chgData name="Romana Juhasova" userId="pug63gakqHhUKCblM6dKftwFImXt0SaHY6Q/zF0jifQ=" providerId="None" clId="Web-{DC6EDA73-207C-4B49-A52D-8157DD60D01C}" dt="2021-11-16T11:23:46.403" v="1" actId="20577"/>
      <pc:docMkLst>
        <pc:docMk/>
      </pc:docMkLst>
      <pc:sldChg chg="modSp">
        <pc:chgData name="Romana Juhasova" userId="pug63gakqHhUKCblM6dKftwFImXt0SaHY6Q/zF0jifQ=" providerId="None" clId="Web-{DC6EDA73-207C-4B49-A52D-8157DD60D01C}" dt="2021-11-16T11:23:46.403" v="1" actId="20577"/>
        <pc:sldMkLst>
          <pc:docMk/>
          <pc:sldMk cId="2423244893" sldId="287"/>
        </pc:sldMkLst>
        <pc:spChg chg="mod">
          <ac:chgData name="Romana Juhasova" userId="pug63gakqHhUKCblM6dKftwFImXt0SaHY6Q/zF0jifQ=" providerId="None" clId="Web-{DC6EDA73-207C-4B49-A52D-8157DD60D01C}" dt="2021-11-16T11:23:46.403" v="1" actId="20577"/>
          <ac:spMkLst>
            <pc:docMk/>
            <pc:sldMk cId="2423244893" sldId="287"/>
            <ac:spMk id="5" creationId="{3D15C31F-EA4D-4EA4-9E22-3D763D1BCF1B}"/>
          </ac:spMkLst>
        </pc:spChg>
      </pc:sldChg>
    </pc:docChg>
  </pc:docChgLst>
  <pc:docChgLst>
    <pc:chgData name="Romana Juhasova" userId="pug63gakqHhUKCblM6dKftwFImXt0SaHY6Q/zF0jifQ=" providerId="None" clId="Web-{8B102A24-EF78-4EB5-9956-EA0AE603F662}"/>
    <pc:docChg chg="modSld">
      <pc:chgData name="Romana Juhasova" userId="pug63gakqHhUKCblM6dKftwFImXt0SaHY6Q/zF0jifQ=" providerId="None" clId="Web-{8B102A24-EF78-4EB5-9956-EA0AE603F662}" dt="2021-11-24T12:11:33.551" v="464" actId="1076"/>
      <pc:docMkLst>
        <pc:docMk/>
      </pc:docMkLst>
      <pc:sldChg chg="modSp">
        <pc:chgData name="Romana Juhasova" userId="pug63gakqHhUKCblM6dKftwFImXt0SaHY6Q/zF0jifQ=" providerId="None" clId="Web-{8B102A24-EF78-4EB5-9956-EA0AE603F662}" dt="2021-11-24T11:32:42.471" v="67" actId="14100"/>
        <pc:sldMkLst>
          <pc:docMk/>
          <pc:sldMk cId="250076512" sldId="258"/>
        </pc:sldMkLst>
        <pc:spChg chg="mod">
          <ac:chgData name="Romana Juhasova" userId="pug63gakqHhUKCblM6dKftwFImXt0SaHY6Q/zF0jifQ=" providerId="None" clId="Web-{8B102A24-EF78-4EB5-9956-EA0AE603F662}" dt="2021-11-24T11:31:19.810" v="41" actId="20577"/>
          <ac:spMkLst>
            <pc:docMk/>
            <pc:sldMk cId="250076512" sldId="258"/>
            <ac:spMk id="3" creationId="{E09C59E5-9E4B-47DC-AD42-E22FA6B0EAC8}"/>
          </ac:spMkLst>
        </pc:spChg>
        <pc:spChg chg="mod">
          <ac:chgData name="Romana Juhasova" userId="pug63gakqHhUKCblM6dKftwFImXt0SaHY6Q/zF0jifQ=" providerId="None" clId="Web-{8B102A24-EF78-4EB5-9956-EA0AE603F662}" dt="2021-11-24T11:32:33.861" v="66" actId="20577"/>
          <ac:spMkLst>
            <pc:docMk/>
            <pc:sldMk cId="250076512" sldId="258"/>
            <ac:spMk id="4" creationId="{912E3953-F276-4DEC-93F8-DD02F352CBC3}"/>
          </ac:spMkLst>
        </pc:spChg>
        <pc:spChg chg="mod">
          <ac:chgData name="Romana Juhasova" userId="pug63gakqHhUKCblM6dKftwFImXt0SaHY6Q/zF0jifQ=" providerId="None" clId="Web-{8B102A24-EF78-4EB5-9956-EA0AE603F662}" dt="2021-11-24T11:32:42.471" v="67" actId="14100"/>
          <ac:spMkLst>
            <pc:docMk/>
            <pc:sldMk cId="250076512" sldId="258"/>
            <ac:spMk id="13" creationId="{8AC9EF96-D35D-4BA1-997A-F63BC93C2D43}"/>
          </ac:spMkLst>
        </pc:spChg>
      </pc:sldChg>
      <pc:sldChg chg="modSp">
        <pc:chgData name="Romana Juhasova" userId="pug63gakqHhUKCblM6dKftwFImXt0SaHY6Q/zF0jifQ=" providerId="None" clId="Web-{8B102A24-EF78-4EB5-9956-EA0AE603F662}" dt="2021-11-24T11:39:50.026" v="153" actId="1076"/>
        <pc:sldMkLst>
          <pc:docMk/>
          <pc:sldMk cId="3686444004" sldId="259"/>
        </pc:sldMkLst>
        <pc:spChg chg="mod">
          <ac:chgData name="Romana Juhasova" userId="pug63gakqHhUKCblM6dKftwFImXt0SaHY6Q/zF0jifQ=" providerId="None" clId="Web-{8B102A24-EF78-4EB5-9956-EA0AE603F662}" dt="2021-11-24T11:38:24.693" v="134" actId="20577"/>
          <ac:spMkLst>
            <pc:docMk/>
            <pc:sldMk cId="3686444004" sldId="259"/>
            <ac:spMk id="2" creationId="{D16F3B62-EA3D-4292-AC91-B296750236C6}"/>
          </ac:spMkLst>
        </pc:spChg>
        <pc:spChg chg="mod">
          <ac:chgData name="Romana Juhasova" userId="pug63gakqHhUKCblM6dKftwFImXt0SaHY6Q/zF0jifQ=" providerId="None" clId="Web-{8B102A24-EF78-4EB5-9956-EA0AE603F662}" dt="2021-11-24T11:39:50.026" v="153" actId="1076"/>
          <ac:spMkLst>
            <pc:docMk/>
            <pc:sldMk cId="3686444004" sldId="259"/>
            <ac:spMk id="5" creationId="{13227B2E-B5C9-407F-BBFD-D529411BB157}"/>
          </ac:spMkLst>
        </pc:spChg>
      </pc:sldChg>
      <pc:sldChg chg="modSp">
        <pc:chgData name="Romana Juhasova" userId="pug63gakqHhUKCblM6dKftwFImXt0SaHY6Q/zF0jifQ=" providerId="None" clId="Web-{8B102A24-EF78-4EB5-9956-EA0AE603F662}" dt="2021-11-24T12:11:33.551" v="464" actId="1076"/>
        <pc:sldMkLst>
          <pc:docMk/>
          <pc:sldMk cId="1301578224" sldId="282"/>
        </pc:sldMkLst>
        <pc:spChg chg="mod">
          <ac:chgData name="Romana Juhasova" userId="pug63gakqHhUKCblM6dKftwFImXt0SaHY6Q/zF0jifQ=" providerId="None" clId="Web-{8B102A24-EF78-4EB5-9956-EA0AE603F662}" dt="2021-11-24T12:10:51.142" v="461" actId="1076"/>
          <ac:spMkLst>
            <pc:docMk/>
            <pc:sldMk cId="1301578224" sldId="282"/>
            <ac:spMk id="3" creationId="{C94CE389-9D11-47DF-9821-9F9A7B430BA2}"/>
          </ac:spMkLst>
        </pc:spChg>
        <pc:spChg chg="mod">
          <ac:chgData name="Romana Juhasova" userId="pug63gakqHhUKCblM6dKftwFImXt0SaHY6Q/zF0jifQ=" providerId="None" clId="Web-{8B102A24-EF78-4EB5-9956-EA0AE603F662}" dt="2021-11-24T12:11:33.551" v="464" actId="1076"/>
          <ac:spMkLst>
            <pc:docMk/>
            <pc:sldMk cId="1301578224" sldId="282"/>
            <ac:spMk id="4" creationId="{39324E95-10A0-480F-9693-1265B58F5A5E}"/>
          </ac:spMkLst>
        </pc:spChg>
      </pc:sldChg>
      <pc:sldChg chg="modSp">
        <pc:chgData name="Romana Juhasova" userId="pug63gakqHhUKCblM6dKftwFImXt0SaHY6Q/zF0jifQ=" providerId="None" clId="Web-{8B102A24-EF78-4EB5-9956-EA0AE603F662}" dt="2021-11-24T11:40:58.748" v="170" actId="20577"/>
        <pc:sldMkLst>
          <pc:docMk/>
          <pc:sldMk cId="1606822526" sldId="284"/>
        </pc:sldMkLst>
        <pc:spChg chg="mod">
          <ac:chgData name="Romana Juhasova" userId="pug63gakqHhUKCblM6dKftwFImXt0SaHY6Q/zF0jifQ=" providerId="None" clId="Web-{8B102A24-EF78-4EB5-9956-EA0AE603F662}" dt="2021-11-24T11:40:58.748" v="170" actId="20577"/>
          <ac:spMkLst>
            <pc:docMk/>
            <pc:sldMk cId="1606822526" sldId="284"/>
            <ac:spMk id="2" creationId="{519CE0EB-9064-441E-8E00-1290285670BD}"/>
          </ac:spMkLst>
        </pc:spChg>
      </pc:sldChg>
      <pc:sldChg chg="addSp delSp modSp">
        <pc:chgData name="Romana Juhasova" userId="pug63gakqHhUKCblM6dKftwFImXt0SaHY6Q/zF0jifQ=" providerId="None" clId="Web-{8B102A24-EF78-4EB5-9956-EA0AE603F662}" dt="2021-11-24T11:48:05.521" v="253" actId="14100"/>
        <pc:sldMkLst>
          <pc:docMk/>
          <pc:sldMk cId="430025987" sldId="285"/>
        </pc:sldMkLst>
        <pc:spChg chg="mod">
          <ac:chgData name="Romana Juhasova" userId="pug63gakqHhUKCblM6dKftwFImXt0SaHY6Q/zF0jifQ=" providerId="None" clId="Web-{8B102A24-EF78-4EB5-9956-EA0AE603F662}" dt="2021-11-24T11:43:24.959" v="196" actId="1076"/>
          <ac:spMkLst>
            <pc:docMk/>
            <pc:sldMk cId="430025987" sldId="285"/>
            <ac:spMk id="5" creationId="{1BB7B9C6-9863-41EF-9798-72096D5A70D1}"/>
          </ac:spMkLst>
        </pc:spChg>
        <pc:spChg chg="mod">
          <ac:chgData name="Romana Juhasova" userId="pug63gakqHhUKCblM6dKftwFImXt0SaHY6Q/zF0jifQ=" providerId="None" clId="Web-{8B102A24-EF78-4EB5-9956-EA0AE603F662}" dt="2021-11-24T11:43:51.507" v="202" actId="20577"/>
          <ac:spMkLst>
            <pc:docMk/>
            <pc:sldMk cId="430025987" sldId="285"/>
            <ac:spMk id="6" creationId="{6638B9E3-8E79-4757-8058-6AB5BADE1D15}"/>
          </ac:spMkLst>
        </pc:spChg>
        <pc:spChg chg="mod">
          <ac:chgData name="Romana Juhasova" userId="pug63gakqHhUKCblM6dKftwFImXt0SaHY6Q/zF0jifQ=" providerId="None" clId="Web-{8B102A24-EF78-4EB5-9956-EA0AE603F662}" dt="2021-11-24T11:47:19.597" v="244" actId="1076"/>
          <ac:spMkLst>
            <pc:docMk/>
            <pc:sldMk cId="430025987" sldId="285"/>
            <ac:spMk id="7" creationId="{8EE7571C-46EF-478E-A8BA-084977281247}"/>
          </ac:spMkLst>
        </pc:spChg>
        <pc:spChg chg="add del mod">
          <ac:chgData name="Romana Juhasova" userId="pug63gakqHhUKCblM6dKftwFImXt0SaHY6Q/zF0jifQ=" providerId="None" clId="Web-{8B102A24-EF78-4EB5-9956-EA0AE603F662}" dt="2021-11-24T11:47:26.238" v="245" actId="1076"/>
          <ac:spMkLst>
            <pc:docMk/>
            <pc:sldMk cId="430025987" sldId="285"/>
            <ac:spMk id="8" creationId="{4A4754CF-3BFD-4017-9006-CD5B235AF81F}"/>
          </ac:spMkLst>
        </pc:spChg>
        <pc:spChg chg="add del mod">
          <ac:chgData name="Romana Juhasova" userId="pug63gakqHhUKCblM6dKftwFImXt0SaHY6Q/zF0jifQ=" providerId="None" clId="Web-{8B102A24-EF78-4EB5-9956-EA0AE603F662}" dt="2021-11-24T11:44:50.729" v="212"/>
          <ac:spMkLst>
            <pc:docMk/>
            <pc:sldMk cId="430025987" sldId="285"/>
            <ac:spMk id="9" creationId="{88F2A67C-CC87-44D1-9B06-66F8DE013D66}"/>
          </ac:spMkLst>
        </pc:spChg>
        <pc:spChg chg="add del mod">
          <ac:chgData name="Romana Juhasova" userId="pug63gakqHhUKCblM6dKftwFImXt0SaHY6Q/zF0jifQ=" providerId="None" clId="Web-{8B102A24-EF78-4EB5-9956-EA0AE603F662}" dt="2021-11-24T11:46:46.408" v="240"/>
          <ac:spMkLst>
            <pc:docMk/>
            <pc:sldMk cId="430025987" sldId="285"/>
            <ac:spMk id="10" creationId="{EF19FFEA-A0B7-4C3E-8BE0-0E88304608C0}"/>
          </ac:spMkLst>
        </pc:spChg>
        <pc:spChg chg="add mod ord">
          <ac:chgData name="Romana Juhasova" userId="pug63gakqHhUKCblM6dKftwFImXt0SaHY6Q/zF0jifQ=" providerId="None" clId="Web-{8B102A24-EF78-4EB5-9956-EA0AE603F662}" dt="2021-11-24T11:47:39.285" v="247" actId="14100"/>
          <ac:spMkLst>
            <pc:docMk/>
            <pc:sldMk cId="430025987" sldId="285"/>
            <ac:spMk id="12" creationId="{4FFBBE59-CAE0-431D-BC05-85F6E224BD7E}"/>
          </ac:spMkLst>
        </pc:spChg>
        <pc:spChg chg="add mod ord">
          <ac:chgData name="Romana Juhasova" userId="pug63gakqHhUKCblM6dKftwFImXt0SaHY6Q/zF0jifQ=" providerId="None" clId="Web-{8B102A24-EF78-4EB5-9956-EA0AE603F662}" dt="2021-11-24T11:48:05.521" v="253" actId="14100"/>
          <ac:spMkLst>
            <pc:docMk/>
            <pc:sldMk cId="430025987" sldId="285"/>
            <ac:spMk id="13" creationId="{26DFF484-93D7-468C-9379-03EC5A93777E}"/>
          </ac:spMkLst>
        </pc:spChg>
        <pc:picChg chg="del">
          <ac:chgData name="Romana Juhasova" userId="pug63gakqHhUKCblM6dKftwFImXt0SaHY6Q/zF0jifQ=" providerId="None" clId="Web-{8B102A24-EF78-4EB5-9956-EA0AE603F662}" dt="2021-11-24T11:41:08.624" v="171"/>
          <ac:picMkLst>
            <pc:docMk/>
            <pc:sldMk cId="430025987" sldId="285"/>
            <ac:picMk id="2" creationId="{68B24DBE-142B-4FFE-A534-E9727E673ADB}"/>
          </ac:picMkLst>
        </pc:picChg>
        <pc:picChg chg="add mod">
          <ac:chgData name="Romana Juhasova" userId="pug63gakqHhUKCblM6dKftwFImXt0SaHY6Q/zF0jifQ=" providerId="None" clId="Web-{8B102A24-EF78-4EB5-9956-EA0AE603F662}" dt="2021-11-24T11:43:13.584" v="195" actId="1076"/>
          <ac:picMkLst>
            <pc:docMk/>
            <pc:sldMk cId="430025987" sldId="285"/>
            <ac:picMk id="3" creationId="{C405EBDD-A46D-4B72-80B0-5FD59C2835B3}"/>
          </ac:picMkLst>
        </pc:picChg>
        <pc:picChg chg="add mod">
          <ac:chgData name="Romana Juhasova" userId="pug63gakqHhUKCblM6dKftwFImXt0SaHY6Q/zF0jifQ=" providerId="None" clId="Web-{8B102A24-EF78-4EB5-9956-EA0AE603F662}" dt="2021-11-24T11:44:34.713" v="207" actId="1076"/>
          <ac:picMkLst>
            <pc:docMk/>
            <pc:sldMk cId="430025987" sldId="285"/>
            <ac:picMk id="4" creationId="{BF2B457A-8B0F-4EB2-865C-5701411C33BC}"/>
          </ac:picMkLst>
        </pc:picChg>
      </pc:sldChg>
      <pc:sldChg chg="addSp delSp modSp">
        <pc:chgData name="Romana Juhasova" userId="pug63gakqHhUKCblM6dKftwFImXt0SaHY6Q/zF0jifQ=" providerId="None" clId="Web-{8B102A24-EF78-4EB5-9956-EA0AE603F662}" dt="2021-11-24T11:56:00.078" v="308" actId="14100"/>
        <pc:sldMkLst>
          <pc:docMk/>
          <pc:sldMk cId="1865912142" sldId="286"/>
        </pc:sldMkLst>
        <pc:spChg chg="mod">
          <ac:chgData name="Romana Juhasova" userId="pug63gakqHhUKCblM6dKftwFImXt0SaHY6Q/zF0jifQ=" providerId="None" clId="Web-{8B102A24-EF78-4EB5-9956-EA0AE603F662}" dt="2021-11-24T11:50:50.327" v="267" actId="1076"/>
          <ac:spMkLst>
            <pc:docMk/>
            <pc:sldMk cId="1865912142" sldId="286"/>
            <ac:spMk id="2" creationId="{885F00CA-566C-4B6A-9027-E9696A1B5DF5}"/>
          </ac:spMkLst>
        </pc:spChg>
        <pc:spChg chg="mod">
          <ac:chgData name="Romana Juhasova" userId="pug63gakqHhUKCblM6dKftwFImXt0SaHY6Q/zF0jifQ=" providerId="None" clId="Web-{8B102A24-EF78-4EB5-9956-EA0AE603F662}" dt="2021-11-24T11:48:53.493" v="258" actId="1076"/>
          <ac:spMkLst>
            <pc:docMk/>
            <pc:sldMk cId="1865912142" sldId="286"/>
            <ac:spMk id="3" creationId="{A0F3DC9E-4291-4D02-BAA0-FF510C4DF329}"/>
          </ac:spMkLst>
        </pc:spChg>
        <pc:spChg chg="mod">
          <ac:chgData name="Romana Juhasova" userId="pug63gakqHhUKCblM6dKftwFImXt0SaHY6Q/zF0jifQ=" providerId="None" clId="Web-{8B102A24-EF78-4EB5-9956-EA0AE603F662}" dt="2021-11-24T11:54:31.808" v="294" actId="1076"/>
          <ac:spMkLst>
            <pc:docMk/>
            <pc:sldMk cId="1865912142" sldId="286"/>
            <ac:spMk id="4" creationId="{5879EF30-A081-44CA-8569-E2D12E34BCE9}"/>
          </ac:spMkLst>
        </pc:spChg>
        <pc:spChg chg="mod">
          <ac:chgData name="Romana Juhasova" userId="pug63gakqHhUKCblM6dKftwFImXt0SaHY6Q/zF0jifQ=" providerId="None" clId="Web-{8B102A24-EF78-4EB5-9956-EA0AE603F662}" dt="2021-11-24T11:55:49.187" v="306" actId="1076"/>
          <ac:spMkLst>
            <pc:docMk/>
            <pc:sldMk cId="1865912142" sldId="286"/>
            <ac:spMk id="5" creationId="{564DFD78-254C-4BF5-B22A-F573A6AE529F}"/>
          </ac:spMkLst>
        </pc:spChg>
        <pc:spChg chg="mod">
          <ac:chgData name="Romana Juhasova" userId="pug63gakqHhUKCblM6dKftwFImXt0SaHY6Q/zF0jifQ=" providerId="None" clId="Web-{8B102A24-EF78-4EB5-9956-EA0AE603F662}" dt="2021-11-24T11:55:22.232" v="302" actId="14100"/>
          <ac:spMkLst>
            <pc:docMk/>
            <pc:sldMk cId="1865912142" sldId="286"/>
            <ac:spMk id="8" creationId="{835B3E12-A095-4A22-87A9-2C90CFB04588}"/>
          </ac:spMkLst>
        </pc:spChg>
        <pc:spChg chg="add mod ord">
          <ac:chgData name="Romana Juhasova" userId="pug63gakqHhUKCblM6dKftwFImXt0SaHY6Q/zF0jifQ=" providerId="None" clId="Web-{8B102A24-EF78-4EB5-9956-EA0AE603F662}" dt="2021-11-24T11:56:00.078" v="308" actId="14100"/>
          <ac:spMkLst>
            <pc:docMk/>
            <pc:sldMk cId="1865912142" sldId="286"/>
            <ac:spMk id="10" creationId="{8753E5D6-C5C2-4E1C-B0CA-E1793CCF733F}"/>
          </ac:spMkLst>
        </pc:spChg>
        <pc:picChg chg="del">
          <ac:chgData name="Romana Juhasova" userId="pug63gakqHhUKCblM6dKftwFImXt0SaHY6Q/zF0jifQ=" providerId="None" clId="Web-{8B102A24-EF78-4EB5-9956-EA0AE603F662}" dt="2021-11-24T11:50:00.371" v="259"/>
          <ac:picMkLst>
            <pc:docMk/>
            <pc:sldMk cId="1865912142" sldId="286"/>
            <ac:picMk id="6" creationId="{C2AFAF95-04E9-4326-A892-C9516FDDF693}"/>
          </ac:picMkLst>
        </pc:picChg>
        <pc:picChg chg="add mod">
          <ac:chgData name="Romana Juhasova" userId="pug63gakqHhUKCblM6dKftwFImXt0SaHY6Q/zF0jifQ=" providerId="None" clId="Web-{8B102A24-EF78-4EB5-9956-EA0AE603F662}" dt="2021-11-24T11:50:14.372" v="261" actId="1076"/>
          <ac:picMkLst>
            <pc:docMk/>
            <pc:sldMk cId="1865912142" sldId="286"/>
            <ac:picMk id="7" creationId="{D3BA0D99-B43A-4C20-9A3A-F76846F889C0}"/>
          </ac:picMkLst>
        </pc:picChg>
        <pc:picChg chg="del">
          <ac:chgData name="Romana Juhasova" userId="pug63gakqHhUKCblM6dKftwFImXt0SaHY6Q/zF0jifQ=" providerId="None" clId="Web-{8B102A24-EF78-4EB5-9956-EA0AE603F662}" dt="2021-11-24T11:51:35.189" v="268"/>
          <ac:picMkLst>
            <pc:docMk/>
            <pc:sldMk cId="1865912142" sldId="286"/>
            <ac:picMk id="11" creationId="{558C15EC-EAAA-4335-9D5D-8600542584B0}"/>
          </ac:picMkLst>
        </pc:picChg>
      </pc:sldChg>
      <pc:sldChg chg="addSp delSp modSp">
        <pc:chgData name="Romana Juhasova" userId="pug63gakqHhUKCblM6dKftwFImXt0SaHY6Q/zF0jifQ=" providerId="None" clId="Web-{8B102A24-EF78-4EB5-9956-EA0AE603F662}" dt="2021-11-24T12:00:33.812" v="363"/>
        <pc:sldMkLst>
          <pc:docMk/>
          <pc:sldMk cId="2423244893" sldId="287"/>
        </pc:sldMkLst>
        <pc:spChg chg="mod">
          <ac:chgData name="Romana Juhasova" userId="pug63gakqHhUKCblM6dKftwFImXt0SaHY6Q/zF0jifQ=" providerId="None" clId="Web-{8B102A24-EF78-4EB5-9956-EA0AE603F662}" dt="2021-11-24T11:57:46.662" v="329" actId="1076"/>
          <ac:spMkLst>
            <pc:docMk/>
            <pc:sldMk cId="2423244893" sldId="287"/>
            <ac:spMk id="2" creationId="{3116858E-FDDF-4222-B340-4FB3C88778BB}"/>
          </ac:spMkLst>
        </pc:spChg>
        <pc:spChg chg="mod">
          <ac:chgData name="Romana Juhasova" userId="pug63gakqHhUKCblM6dKftwFImXt0SaHY6Q/zF0jifQ=" providerId="None" clId="Web-{8B102A24-EF78-4EB5-9956-EA0AE603F662}" dt="2021-11-24T11:58:31.086" v="339" actId="1076"/>
          <ac:spMkLst>
            <pc:docMk/>
            <pc:sldMk cId="2423244893" sldId="287"/>
            <ac:spMk id="3" creationId="{A48B92E7-3C95-4628-917E-762990BA365E}"/>
          </ac:spMkLst>
        </pc:spChg>
        <pc:spChg chg="mod">
          <ac:chgData name="Romana Juhasova" userId="pug63gakqHhUKCblM6dKftwFImXt0SaHY6Q/zF0jifQ=" providerId="None" clId="Web-{8B102A24-EF78-4EB5-9956-EA0AE603F662}" dt="2021-11-24T11:59:03.994" v="345" actId="20577"/>
          <ac:spMkLst>
            <pc:docMk/>
            <pc:sldMk cId="2423244893" sldId="287"/>
            <ac:spMk id="7" creationId="{09DF6942-F8E6-459E-92E8-EF081738907A}"/>
          </ac:spMkLst>
        </pc:spChg>
        <pc:spChg chg="mod">
          <ac:chgData name="Romana Juhasova" userId="pug63gakqHhUKCblM6dKftwFImXt0SaHY6Q/zF0jifQ=" providerId="None" clId="Web-{8B102A24-EF78-4EB5-9956-EA0AE603F662}" dt="2021-11-24T12:00:26.202" v="362" actId="14100"/>
          <ac:spMkLst>
            <pc:docMk/>
            <pc:sldMk cId="2423244893" sldId="287"/>
            <ac:spMk id="8" creationId="{E51B3D15-A4B2-4465-B6F0-3A3BCEA4FFD0}"/>
          </ac:spMkLst>
        </pc:spChg>
        <pc:spChg chg="mod">
          <ac:chgData name="Romana Juhasova" userId="pug63gakqHhUKCblM6dKftwFImXt0SaHY6Q/zF0jifQ=" providerId="None" clId="Web-{8B102A24-EF78-4EB5-9956-EA0AE603F662}" dt="2021-11-24T12:00:12.764" v="360" actId="20577"/>
          <ac:spMkLst>
            <pc:docMk/>
            <pc:sldMk cId="2423244893" sldId="287"/>
            <ac:spMk id="10" creationId="{5B6AD756-794A-4050-B549-8684E08315BD}"/>
          </ac:spMkLst>
        </pc:spChg>
        <pc:spChg chg="del mod">
          <ac:chgData name="Romana Juhasova" userId="pug63gakqHhUKCblM6dKftwFImXt0SaHY6Q/zF0jifQ=" providerId="None" clId="Web-{8B102A24-EF78-4EB5-9956-EA0AE603F662}" dt="2021-11-24T12:00:33.812" v="363"/>
          <ac:spMkLst>
            <pc:docMk/>
            <pc:sldMk cId="2423244893" sldId="287"/>
            <ac:spMk id="11" creationId="{72E49391-AFDC-43EF-A46D-A82E6859ADBC}"/>
          </ac:spMkLst>
        </pc:spChg>
        <pc:picChg chg="add mod">
          <ac:chgData name="Romana Juhasova" userId="pug63gakqHhUKCblM6dKftwFImXt0SaHY6Q/zF0jifQ=" providerId="None" clId="Web-{8B102A24-EF78-4EB5-9956-EA0AE603F662}" dt="2021-11-24T11:56:23.830" v="313" actId="1076"/>
          <ac:picMkLst>
            <pc:docMk/>
            <pc:sldMk cId="2423244893" sldId="287"/>
            <ac:picMk id="4" creationId="{17201C04-DF23-4B19-A3F6-0651D9EFD3FA}"/>
          </ac:picMkLst>
        </pc:picChg>
        <pc:picChg chg="del">
          <ac:chgData name="Romana Juhasova" userId="pug63gakqHhUKCblM6dKftwFImXt0SaHY6Q/zF0jifQ=" providerId="None" clId="Web-{8B102A24-EF78-4EB5-9956-EA0AE603F662}" dt="2021-11-24T11:56:13.688" v="309"/>
          <ac:picMkLst>
            <pc:docMk/>
            <pc:sldMk cId="2423244893" sldId="287"/>
            <ac:picMk id="6" creationId="{383A5828-FC56-4328-AE9E-55C1AD784548}"/>
          </ac:picMkLst>
        </pc:picChg>
      </pc:sldChg>
      <pc:sldChg chg="addSp delSp modSp delAnim">
        <pc:chgData name="Romana Juhasova" userId="pug63gakqHhUKCblM6dKftwFImXt0SaHY6Q/zF0jifQ=" providerId="None" clId="Web-{8B102A24-EF78-4EB5-9956-EA0AE603F662}" dt="2021-11-24T12:07:36.460" v="414"/>
        <pc:sldMkLst>
          <pc:docMk/>
          <pc:sldMk cId="4204183327" sldId="288"/>
        </pc:sldMkLst>
        <pc:spChg chg="mod">
          <ac:chgData name="Romana Juhasova" userId="pug63gakqHhUKCblM6dKftwFImXt0SaHY6Q/zF0jifQ=" providerId="None" clId="Web-{8B102A24-EF78-4EB5-9956-EA0AE603F662}" dt="2021-11-24T12:02:16.677" v="382" actId="1076"/>
          <ac:spMkLst>
            <pc:docMk/>
            <pc:sldMk cId="4204183327" sldId="288"/>
            <ac:spMk id="2" creationId="{F18A03A1-88A0-44B1-97D2-61800F3A42CD}"/>
          </ac:spMkLst>
        </pc:spChg>
        <pc:spChg chg="mod">
          <ac:chgData name="Romana Juhasova" userId="pug63gakqHhUKCblM6dKftwFImXt0SaHY6Q/zF0jifQ=" providerId="None" clId="Web-{8B102A24-EF78-4EB5-9956-EA0AE603F662}" dt="2021-11-24T12:07:13.333" v="409" actId="20577"/>
          <ac:spMkLst>
            <pc:docMk/>
            <pc:sldMk cId="4204183327" sldId="288"/>
            <ac:spMk id="3" creationId="{EE80F493-6501-485D-A348-28E38E3CA272}"/>
          </ac:spMkLst>
        </pc:spChg>
        <pc:spChg chg="mod">
          <ac:chgData name="Romana Juhasova" userId="pug63gakqHhUKCblM6dKftwFImXt0SaHY6Q/zF0jifQ=" providerId="None" clId="Web-{8B102A24-EF78-4EB5-9956-EA0AE603F662}" dt="2021-11-24T12:02:35.693" v="387" actId="1076"/>
          <ac:spMkLst>
            <pc:docMk/>
            <pc:sldMk cId="4204183327" sldId="288"/>
            <ac:spMk id="4" creationId="{691EC641-DA4F-4530-9151-5ABA16A69E50}"/>
          </ac:spMkLst>
        </pc:spChg>
        <pc:spChg chg="mod">
          <ac:chgData name="Romana Juhasova" userId="pug63gakqHhUKCblM6dKftwFImXt0SaHY6Q/zF0jifQ=" providerId="None" clId="Web-{8B102A24-EF78-4EB5-9956-EA0AE603F662}" dt="2021-11-24T12:03:29.228" v="397" actId="20577"/>
          <ac:spMkLst>
            <pc:docMk/>
            <pc:sldMk cId="4204183327" sldId="288"/>
            <ac:spMk id="5" creationId="{91EEA25C-1C99-4044-8B84-8FFE009DFEFA}"/>
          </ac:spMkLst>
        </pc:spChg>
        <pc:spChg chg="del mod">
          <ac:chgData name="Romana Juhasova" userId="pug63gakqHhUKCblM6dKftwFImXt0SaHY6Q/zF0jifQ=" providerId="None" clId="Web-{8B102A24-EF78-4EB5-9956-EA0AE603F662}" dt="2021-11-24T12:07:36.460" v="414"/>
          <ac:spMkLst>
            <pc:docMk/>
            <pc:sldMk cId="4204183327" sldId="288"/>
            <ac:spMk id="6" creationId="{06A252AF-BDC9-40EF-8407-1EE92A696D97}"/>
          </ac:spMkLst>
        </pc:spChg>
        <pc:spChg chg="add del mod">
          <ac:chgData name="Romana Juhasova" userId="pug63gakqHhUKCblM6dKftwFImXt0SaHY6Q/zF0jifQ=" providerId="None" clId="Web-{8B102A24-EF78-4EB5-9956-EA0AE603F662}" dt="2021-11-24T12:01:13.814" v="368"/>
          <ac:spMkLst>
            <pc:docMk/>
            <pc:sldMk cId="4204183327" sldId="288"/>
            <ac:spMk id="7" creationId="{EAE92BA8-F990-4A10-8914-B04EC9F413AB}"/>
          </ac:spMkLst>
        </pc:spChg>
        <pc:spChg chg="add mod ord">
          <ac:chgData name="Romana Juhasova" userId="pug63gakqHhUKCblM6dKftwFImXt0SaHY6Q/zF0jifQ=" providerId="None" clId="Web-{8B102A24-EF78-4EB5-9956-EA0AE603F662}" dt="2021-11-24T12:07:34.491" v="413" actId="14100"/>
          <ac:spMkLst>
            <pc:docMk/>
            <pc:sldMk cId="4204183327" sldId="288"/>
            <ac:spMk id="10" creationId="{2BCA44DD-37CE-45E4-95E3-12242F70FCEA}"/>
          </ac:spMkLst>
        </pc:spChg>
        <pc:picChg chg="del">
          <ac:chgData name="Romana Juhasova" userId="pug63gakqHhUKCblM6dKftwFImXt0SaHY6Q/zF0jifQ=" providerId="None" clId="Web-{8B102A24-EF78-4EB5-9956-EA0AE603F662}" dt="2021-11-24T12:01:08.673" v="364"/>
          <ac:picMkLst>
            <pc:docMk/>
            <pc:sldMk cId="4204183327" sldId="288"/>
            <ac:picMk id="8" creationId="{0CB6D1C5-69DE-49A1-9515-09200681CB4E}"/>
          </ac:picMkLst>
        </pc:picChg>
        <pc:picChg chg="add mod">
          <ac:chgData name="Romana Juhasova" userId="pug63gakqHhUKCblM6dKftwFImXt0SaHY6Q/zF0jifQ=" providerId="None" clId="Web-{8B102A24-EF78-4EB5-9956-EA0AE603F662}" dt="2021-11-24T12:02:11.005" v="381" actId="1076"/>
          <ac:picMkLst>
            <pc:docMk/>
            <pc:sldMk cId="4204183327" sldId="288"/>
            <ac:picMk id="9" creationId="{746F8A13-8078-4F9F-A4C2-EA975587900E}"/>
          </ac:picMkLst>
        </pc:picChg>
      </pc:sldChg>
      <pc:sldChg chg="modSp">
        <pc:chgData name="Romana Juhasova" userId="pug63gakqHhUKCblM6dKftwFImXt0SaHY6Q/zF0jifQ=" providerId="None" clId="Web-{8B102A24-EF78-4EB5-9956-EA0AE603F662}" dt="2021-11-24T11:31:02.153" v="32" actId="20577"/>
        <pc:sldMkLst>
          <pc:docMk/>
          <pc:sldMk cId="675820754" sldId="290"/>
        </pc:sldMkLst>
        <pc:spChg chg="mod">
          <ac:chgData name="Romana Juhasova" userId="pug63gakqHhUKCblM6dKftwFImXt0SaHY6Q/zF0jifQ=" providerId="None" clId="Web-{8B102A24-EF78-4EB5-9956-EA0AE603F662}" dt="2021-11-24T11:30:31.980" v="12" actId="20577"/>
          <ac:spMkLst>
            <pc:docMk/>
            <pc:sldMk cId="675820754" sldId="290"/>
            <ac:spMk id="2" creationId="{CC3F71F5-C146-4D94-8C68-1FB807DD7B68}"/>
          </ac:spMkLst>
        </pc:spChg>
        <pc:spChg chg="mod">
          <ac:chgData name="Romana Juhasova" userId="pug63gakqHhUKCblM6dKftwFImXt0SaHY6Q/zF0jifQ=" providerId="None" clId="Web-{8B102A24-EF78-4EB5-9956-EA0AE603F662}" dt="2021-11-24T11:30:42.402" v="22" actId="20577"/>
          <ac:spMkLst>
            <pc:docMk/>
            <pc:sldMk cId="675820754" sldId="290"/>
            <ac:spMk id="4" creationId="{4BB2FD7B-0DCE-440F-A2B0-E7CB3A9B373B}"/>
          </ac:spMkLst>
        </pc:spChg>
        <pc:spChg chg="mod">
          <ac:chgData name="Romana Juhasova" userId="pug63gakqHhUKCblM6dKftwFImXt0SaHY6Q/zF0jifQ=" providerId="None" clId="Web-{8B102A24-EF78-4EB5-9956-EA0AE603F662}" dt="2021-11-24T11:31:02.153" v="32" actId="20577"/>
          <ac:spMkLst>
            <pc:docMk/>
            <pc:sldMk cId="675820754" sldId="290"/>
            <ac:spMk id="5" creationId="{5C9BE5C6-AC33-4296-A888-C2334E4D4807}"/>
          </ac:spMkLst>
        </pc:spChg>
      </pc:sldChg>
      <pc:sldChg chg="addSp delSp modSp">
        <pc:chgData name="Romana Juhasova" userId="pug63gakqHhUKCblM6dKftwFImXt0SaHY6Q/zF0jifQ=" providerId="None" clId="Web-{8B102A24-EF78-4EB5-9956-EA0AE603F662}" dt="2021-11-24T11:37:26.565" v="128" actId="1076"/>
        <pc:sldMkLst>
          <pc:docMk/>
          <pc:sldMk cId="3305593143" sldId="291"/>
        </pc:sldMkLst>
        <pc:spChg chg="mod">
          <ac:chgData name="Romana Juhasova" userId="pug63gakqHhUKCblM6dKftwFImXt0SaHY6Q/zF0jifQ=" providerId="None" clId="Web-{8B102A24-EF78-4EB5-9956-EA0AE603F662}" dt="2021-11-24T11:37:20.221" v="126" actId="1076"/>
          <ac:spMkLst>
            <pc:docMk/>
            <pc:sldMk cId="3305593143" sldId="291"/>
            <ac:spMk id="3" creationId="{E66FCEEE-95E3-4CE8-977F-0821AEAD3A1F}"/>
          </ac:spMkLst>
        </pc:spChg>
        <pc:picChg chg="add mod">
          <ac:chgData name="Romana Juhasova" userId="pug63gakqHhUKCblM6dKftwFImXt0SaHY6Q/zF0jifQ=" providerId="None" clId="Web-{8B102A24-EF78-4EB5-9956-EA0AE603F662}" dt="2021-11-24T11:37:24.049" v="127" actId="1076"/>
          <ac:picMkLst>
            <pc:docMk/>
            <pc:sldMk cId="3305593143" sldId="291"/>
            <ac:picMk id="4" creationId="{A2C7600A-4E07-44B5-9838-851BB9AD7CA9}"/>
          </ac:picMkLst>
        </pc:picChg>
        <pc:picChg chg="add mod">
          <ac:chgData name="Romana Juhasova" userId="pug63gakqHhUKCblM6dKftwFImXt0SaHY6Q/zF0jifQ=" providerId="None" clId="Web-{8B102A24-EF78-4EB5-9956-EA0AE603F662}" dt="2021-11-24T11:37:26.565" v="128" actId="1076"/>
          <ac:picMkLst>
            <pc:docMk/>
            <pc:sldMk cId="3305593143" sldId="291"/>
            <ac:picMk id="5" creationId="{FE2A91CF-6051-485F-BF09-485E28DF6195}"/>
          </ac:picMkLst>
        </pc:picChg>
        <pc:picChg chg="del">
          <ac:chgData name="Romana Juhasova" userId="pug63gakqHhUKCblM6dKftwFImXt0SaHY6Q/zF0jifQ=" providerId="None" clId="Web-{8B102A24-EF78-4EB5-9956-EA0AE603F662}" dt="2021-11-24T11:32:54.722" v="68"/>
          <ac:picMkLst>
            <pc:docMk/>
            <pc:sldMk cId="3305593143" sldId="291"/>
            <ac:picMk id="11" creationId="{1C7DC434-46C4-4D5C-959F-F249F6C0D8A5}"/>
          </ac:picMkLst>
        </pc:picChg>
        <pc:picChg chg="del">
          <ac:chgData name="Romana Juhasova" userId="pug63gakqHhUKCblM6dKftwFImXt0SaHY6Q/zF0jifQ=" providerId="None" clId="Web-{8B102A24-EF78-4EB5-9956-EA0AE603F662}" dt="2021-11-24T11:32:56.409" v="69"/>
          <ac:picMkLst>
            <pc:docMk/>
            <pc:sldMk cId="3305593143" sldId="291"/>
            <ac:picMk id="12" creationId="{791B62E5-A363-4DAC-BB8C-58E78FFC24E8}"/>
          </ac:picMkLst>
        </pc:picChg>
      </pc:sldChg>
    </pc:docChg>
  </pc:docChgLst>
  <pc:docChgLst>
    <pc:chgData name="Romana Juhasova" userId="pug63gakqHhUKCblM6dKftwFImXt0SaHY6Q/zF0jifQ=" providerId="None" clId="Web-{13D38D98-766E-4DD5-A802-68EC10C90F60}"/>
    <pc:docChg chg="modSld">
      <pc:chgData name="Romana Juhasova" userId="pug63gakqHhUKCblM6dKftwFImXt0SaHY6Q/zF0jifQ=" providerId="None" clId="Web-{13D38D98-766E-4DD5-A802-68EC10C90F60}" dt="2021-11-17T10:19:38.402" v="1"/>
      <pc:docMkLst>
        <pc:docMk/>
      </pc:docMkLst>
      <pc:sldChg chg="addSp delSp">
        <pc:chgData name="Romana Juhasova" userId="pug63gakqHhUKCblM6dKftwFImXt0SaHY6Q/zF0jifQ=" providerId="None" clId="Web-{13D38D98-766E-4DD5-A802-68EC10C90F60}" dt="2021-11-17T10:19:38.402" v="1"/>
        <pc:sldMkLst>
          <pc:docMk/>
          <pc:sldMk cId="675820754" sldId="290"/>
        </pc:sldMkLst>
        <pc:spChg chg="add del">
          <ac:chgData name="Romana Juhasova" userId="pug63gakqHhUKCblM6dKftwFImXt0SaHY6Q/zF0jifQ=" providerId="None" clId="Web-{13D38D98-766E-4DD5-A802-68EC10C90F60}" dt="2021-11-17T10:19:38.402" v="1"/>
          <ac:spMkLst>
            <pc:docMk/>
            <pc:sldMk cId="675820754" sldId="290"/>
            <ac:spMk id="9" creationId="{8D747FBC-FC99-479E-9B4E-3A967C82C235}"/>
          </ac:spMkLst>
        </pc:spChg>
      </pc:sldChg>
    </pc:docChg>
  </pc:docChgLst>
  <pc:docChgLst>
    <pc:chgData name="Romana Juhasova" userId="pug63gakqHhUKCblM6dKftwFImXt0SaHY6Q/zF0jifQ=" providerId="None" clId="Web-{FDC968F2-AB3D-4763-BC5E-E1EE8FAFED90}"/>
    <pc:docChg chg="modSld">
      <pc:chgData name="Romana Juhasova" userId="pug63gakqHhUKCblM6dKftwFImXt0SaHY6Q/zF0jifQ=" providerId="None" clId="Web-{FDC968F2-AB3D-4763-BC5E-E1EE8FAFED90}" dt="2021-11-16T10:08:10.268" v="1" actId="20577"/>
      <pc:docMkLst>
        <pc:docMk/>
      </pc:docMkLst>
      <pc:sldChg chg="modSp">
        <pc:chgData name="Romana Juhasova" userId="pug63gakqHhUKCblM6dKftwFImXt0SaHY6Q/zF0jifQ=" providerId="None" clId="Web-{FDC968F2-AB3D-4763-BC5E-E1EE8FAFED90}" dt="2021-11-16T10:08:10.268" v="1" actId="20577"/>
        <pc:sldMkLst>
          <pc:docMk/>
          <pc:sldMk cId="250076512" sldId="258"/>
        </pc:sldMkLst>
        <pc:spChg chg="mod">
          <ac:chgData name="Romana Juhasova" userId="pug63gakqHhUKCblM6dKftwFImXt0SaHY6Q/zF0jifQ=" providerId="None" clId="Web-{FDC968F2-AB3D-4763-BC5E-E1EE8FAFED90}" dt="2021-11-16T10:08:10.268" v="1" actId="20577"/>
          <ac:spMkLst>
            <pc:docMk/>
            <pc:sldMk cId="250076512" sldId="258"/>
            <ac:spMk id="9" creationId="{8BEE89B7-C84A-4093-BFB0-C1D9D6D178B8}"/>
          </ac:spMkLst>
        </pc:spChg>
      </pc:sldChg>
    </pc:docChg>
  </pc:docChgLst>
  <pc:docChgLst>
    <pc:chgData name="Romana Juhasova" clId="Web-{926F2DD0-F836-47DD-99EA-6830215BFADF}"/>
    <pc:docChg chg="modSld">
      <pc:chgData name="Romana Juhasova" userId="" providerId="" clId="Web-{926F2DD0-F836-47DD-99EA-6830215BFADF}" dt="2021-11-19T14:43:35.315" v="10"/>
      <pc:docMkLst>
        <pc:docMk/>
      </pc:docMkLst>
      <pc:sldChg chg="addSp delSp modSp delAnim">
        <pc:chgData name="Romana Juhasova" userId="" providerId="" clId="Web-{926F2DD0-F836-47DD-99EA-6830215BFADF}" dt="2021-11-19T14:40:38.030" v="8" actId="1076"/>
        <pc:sldMkLst>
          <pc:docMk/>
          <pc:sldMk cId="250076512" sldId="258"/>
        </pc:sldMkLst>
        <pc:spChg chg="mod">
          <ac:chgData name="Romana Juhasova" userId="" providerId="" clId="Web-{926F2DD0-F836-47DD-99EA-6830215BFADF}" dt="2021-11-19T14:40:03.717" v="1" actId="20577"/>
          <ac:spMkLst>
            <pc:docMk/>
            <pc:sldMk cId="250076512" sldId="258"/>
            <ac:spMk id="9" creationId="{8BEE89B7-C84A-4093-BFB0-C1D9D6D178B8}"/>
          </ac:spMkLst>
        </pc:spChg>
        <pc:picChg chg="del">
          <ac:chgData name="Romana Juhasova" userId="" providerId="" clId="Web-{926F2DD0-F836-47DD-99EA-6830215BFADF}" dt="2021-11-19T14:40:04.576" v="2"/>
          <ac:picMkLst>
            <pc:docMk/>
            <pc:sldMk cId="250076512" sldId="258"/>
            <ac:picMk id="2" creationId="{0A5A50F3-4F7B-4029-A578-DBCCAF0FCEFE}"/>
          </ac:picMkLst>
        </pc:picChg>
        <pc:picChg chg="add mod">
          <ac:chgData name="Romana Juhasova" userId="" providerId="" clId="Web-{926F2DD0-F836-47DD-99EA-6830215BFADF}" dt="2021-11-19T14:40:38.030" v="8" actId="1076"/>
          <ac:picMkLst>
            <pc:docMk/>
            <pc:sldMk cId="250076512" sldId="258"/>
            <ac:picMk id="5" creationId="{927529FB-C931-45E3-B12D-81E6D9E94B2B}"/>
          </ac:picMkLst>
        </pc:picChg>
      </pc:sldChg>
      <pc:sldChg chg="addSp delSp">
        <pc:chgData name="Romana Juhasova" userId="" providerId="" clId="Web-{926F2DD0-F836-47DD-99EA-6830215BFADF}" dt="2021-11-19T14:43:35.315" v="10"/>
        <pc:sldMkLst>
          <pc:docMk/>
          <pc:sldMk cId="1301578224" sldId="282"/>
        </pc:sldMkLst>
        <pc:spChg chg="add del">
          <ac:chgData name="Romana Juhasova" userId="" providerId="" clId="Web-{926F2DD0-F836-47DD-99EA-6830215BFADF}" dt="2021-11-19T14:43:35.315" v="10"/>
          <ac:spMkLst>
            <pc:docMk/>
            <pc:sldMk cId="1301578224" sldId="282"/>
            <ac:spMk id="4" creationId="{F8A06032-8D16-41EA-AD41-8B86D56E5DE1}"/>
          </ac:spMkLst>
        </pc:spChg>
      </pc:sldChg>
    </pc:docChg>
  </pc:docChgLst>
  <pc:docChgLst>
    <pc:chgData name="Romana Juhasova" userId="pug63gakqHhUKCblM6dKftwFImXt0SaHY6Q/zF0jifQ=" providerId="None" clId="Web-{E79C7E81-15DA-417F-A209-F93DABB78D1B}"/>
    <pc:docChg chg="modSld">
      <pc:chgData name="Romana Juhasova" userId="pug63gakqHhUKCblM6dKftwFImXt0SaHY6Q/zF0jifQ=" providerId="None" clId="Web-{E79C7E81-15DA-417F-A209-F93DABB78D1B}" dt="2022-02-28T15:11:51.201" v="2" actId="20577"/>
      <pc:docMkLst>
        <pc:docMk/>
      </pc:docMkLst>
      <pc:sldChg chg="modSp">
        <pc:chgData name="Romana Juhasova" userId="pug63gakqHhUKCblM6dKftwFImXt0SaHY6Q/zF0jifQ=" providerId="None" clId="Web-{E79C7E81-15DA-417F-A209-F93DABB78D1B}" dt="2022-02-28T15:11:51.201" v="2" actId="20577"/>
        <pc:sldMkLst>
          <pc:docMk/>
          <pc:sldMk cId="4204183327" sldId="288"/>
        </pc:sldMkLst>
        <pc:spChg chg="mod">
          <ac:chgData name="Romana Juhasova" userId="pug63gakqHhUKCblM6dKftwFImXt0SaHY6Q/zF0jifQ=" providerId="None" clId="Web-{E79C7E81-15DA-417F-A209-F93DABB78D1B}" dt="2022-02-28T15:11:51.201" v="2" actId="20577"/>
          <ac:spMkLst>
            <pc:docMk/>
            <pc:sldMk cId="4204183327" sldId="288"/>
            <ac:spMk id="5" creationId="{91EEA25C-1C99-4044-8B84-8FFE009DFEFA}"/>
          </ac:spMkLst>
        </pc:spChg>
      </pc:sldChg>
    </pc:docChg>
  </pc:docChgLst>
  <pc:docChgLst>
    <pc:chgData name="Romana Juhasova" userId="pug63gakqHhUKCblM6dKftwFImXt0SaHY6Q/zF0jifQ=" providerId="None" clId="Web-{F176C0B8-075E-47C9-A125-8549E0931232}"/>
    <pc:docChg chg="modSld">
      <pc:chgData name="Romana Juhasova" userId="pug63gakqHhUKCblM6dKftwFImXt0SaHY6Q/zF0jifQ=" providerId="None" clId="Web-{F176C0B8-075E-47C9-A125-8549E0931232}" dt="2021-11-16T13:58:42.851" v="2" actId="20577"/>
      <pc:docMkLst>
        <pc:docMk/>
      </pc:docMkLst>
      <pc:sldChg chg="modSp">
        <pc:chgData name="Romana Juhasova" userId="pug63gakqHhUKCblM6dKftwFImXt0SaHY6Q/zF0jifQ=" providerId="None" clId="Web-{F176C0B8-075E-47C9-A125-8549E0931232}" dt="2021-11-16T13:58:42.851" v="2" actId="20577"/>
        <pc:sldMkLst>
          <pc:docMk/>
          <pc:sldMk cId="250076512" sldId="258"/>
        </pc:sldMkLst>
        <pc:spChg chg="mod">
          <ac:chgData name="Romana Juhasova" userId="pug63gakqHhUKCblM6dKftwFImXt0SaHY6Q/zF0jifQ=" providerId="None" clId="Web-{F176C0B8-075E-47C9-A125-8549E0931232}" dt="2021-11-16T13:58:42.851" v="2" actId="20577"/>
          <ac:spMkLst>
            <pc:docMk/>
            <pc:sldMk cId="250076512" sldId="258"/>
            <ac:spMk id="13" creationId="{8AC9EF96-D35D-4BA1-997A-F63BC93C2D43}"/>
          </ac:spMkLst>
        </pc:spChg>
      </pc:sldChg>
    </pc:docChg>
  </pc:docChgLst>
  <pc:docChgLst>
    <pc:chgData name="Romana Juhasova" userId="pug63gakqHhUKCblM6dKftwFImXt0SaHY6Q/zF0jifQ=" providerId="None" clId="Web-{06AC5D37-6477-41A9-9D7C-C6C1C5CDD9C4}"/>
    <pc:docChg chg="modSld">
      <pc:chgData name="Romana Juhasova" userId="pug63gakqHhUKCblM6dKftwFImXt0SaHY6Q/zF0jifQ=" providerId="None" clId="Web-{06AC5D37-6477-41A9-9D7C-C6C1C5CDD9C4}" dt="2021-11-26T10:25:26.770" v="4" actId="1076"/>
      <pc:docMkLst>
        <pc:docMk/>
      </pc:docMkLst>
      <pc:sldChg chg="addSp delSp modSp delAnim">
        <pc:chgData name="Romana Juhasova" userId="pug63gakqHhUKCblM6dKftwFImXt0SaHY6Q/zF0jifQ=" providerId="None" clId="Web-{06AC5D37-6477-41A9-9D7C-C6C1C5CDD9C4}" dt="2021-11-26T10:25:26.770" v="4" actId="1076"/>
        <pc:sldMkLst>
          <pc:docMk/>
          <pc:sldMk cId="250076512" sldId="258"/>
        </pc:sldMkLst>
        <pc:picChg chg="add mod">
          <ac:chgData name="Romana Juhasova" userId="pug63gakqHhUKCblM6dKftwFImXt0SaHY6Q/zF0jifQ=" providerId="None" clId="Web-{06AC5D37-6477-41A9-9D7C-C6C1C5CDD9C4}" dt="2021-11-26T10:25:26.770" v="4" actId="1076"/>
          <ac:picMkLst>
            <pc:docMk/>
            <pc:sldMk cId="250076512" sldId="258"/>
            <ac:picMk id="2" creationId="{9774D3E7-BDCA-41B3-A806-3BC5C8A06F37}"/>
          </ac:picMkLst>
        </pc:picChg>
        <pc:picChg chg="del">
          <ac:chgData name="Romana Juhasova" userId="pug63gakqHhUKCblM6dKftwFImXt0SaHY6Q/zF0jifQ=" providerId="None" clId="Web-{06AC5D37-6477-41A9-9D7C-C6C1C5CDD9C4}" dt="2021-11-26T10:24:50.098" v="0"/>
          <ac:picMkLst>
            <pc:docMk/>
            <pc:sldMk cId="250076512" sldId="258"/>
            <ac:picMk id="6" creationId="{C3C96D78-6A80-4C94-B523-7C4CD84EE044}"/>
          </ac:picMkLst>
        </pc:picChg>
      </pc:sldChg>
    </pc:docChg>
  </pc:docChgLst>
  <pc:docChgLst>
    <pc:chgData name="Romana Juhasova" userId="pug63gakqHhUKCblM6dKftwFImXt0SaHY6Q/zF0jifQ=" providerId="None" clId="Web-{AD3612D4-2FFE-4458-8860-27D7934673D6}"/>
    <pc:docChg chg="modSld">
      <pc:chgData name="Romana Juhasova" userId="pug63gakqHhUKCblM6dKftwFImXt0SaHY6Q/zF0jifQ=" providerId="None" clId="Web-{AD3612D4-2FFE-4458-8860-27D7934673D6}" dt="2021-11-23T13:30:31.048" v="4" actId="20577"/>
      <pc:docMkLst>
        <pc:docMk/>
      </pc:docMkLst>
      <pc:sldChg chg="modSp">
        <pc:chgData name="Romana Juhasova" userId="pug63gakqHhUKCblM6dKftwFImXt0SaHY6Q/zF0jifQ=" providerId="None" clId="Web-{AD3612D4-2FFE-4458-8860-27D7934673D6}" dt="2021-11-23T13:30:31.048" v="4" actId="20577"/>
        <pc:sldMkLst>
          <pc:docMk/>
          <pc:sldMk cId="2423244893" sldId="287"/>
        </pc:sldMkLst>
        <pc:spChg chg="mod">
          <ac:chgData name="Romana Juhasova" userId="pug63gakqHhUKCblM6dKftwFImXt0SaHY6Q/zF0jifQ=" providerId="None" clId="Web-{AD3612D4-2FFE-4458-8860-27D7934673D6}" dt="2021-11-23T13:30:31.048" v="4" actId="20577"/>
          <ac:spMkLst>
            <pc:docMk/>
            <pc:sldMk cId="2423244893" sldId="287"/>
            <ac:spMk id="2" creationId="{3116858E-FDDF-4222-B340-4FB3C88778BB}"/>
          </ac:spMkLst>
        </pc:spChg>
      </pc:sldChg>
    </pc:docChg>
  </pc:docChgLst>
  <pc:docChgLst>
    <pc:chgData name="Romana Juhasova" userId="pug63gakqHhUKCblM6dKftwFImXt0SaHY6Q/zF0jifQ=" providerId="None" clId="Web-{334F956D-BD76-4860-A182-002B7BB84B4F}"/>
    <pc:docChg chg="modSld">
      <pc:chgData name="Romana Juhasova" userId="pug63gakqHhUKCblM6dKftwFImXt0SaHY6Q/zF0jifQ=" providerId="None" clId="Web-{334F956D-BD76-4860-A182-002B7BB84B4F}" dt="2021-11-26T10:52:35.027" v="8" actId="1076"/>
      <pc:docMkLst>
        <pc:docMk/>
      </pc:docMkLst>
      <pc:sldChg chg="modSp">
        <pc:chgData name="Romana Juhasova" userId="pug63gakqHhUKCblM6dKftwFImXt0SaHY6Q/zF0jifQ=" providerId="None" clId="Web-{334F956D-BD76-4860-A182-002B7BB84B4F}" dt="2021-11-26T10:51:15.088" v="5" actId="20577"/>
        <pc:sldMkLst>
          <pc:docMk/>
          <pc:sldMk cId="250076512" sldId="258"/>
        </pc:sldMkLst>
        <pc:spChg chg="mod">
          <ac:chgData name="Romana Juhasova" userId="pug63gakqHhUKCblM6dKftwFImXt0SaHY6Q/zF0jifQ=" providerId="None" clId="Web-{334F956D-BD76-4860-A182-002B7BB84B4F}" dt="2021-11-26T10:51:15.088" v="5" actId="20577"/>
          <ac:spMkLst>
            <pc:docMk/>
            <pc:sldMk cId="250076512" sldId="258"/>
            <ac:spMk id="13" creationId="{8AC9EF96-D35D-4BA1-997A-F63BC93C2D43}"/>
          </ac:spMkLst>
        </pc:spChg>
      </pc:sldChg>
      <pc:sldChg chg="modSp">
        <pc:chgData name="Romana Juhasova" userId="pug63gakqHhUKCblM6dKftwFImXt0SaHY6Q/zF0jifQ=" providerId="None" clId="Web-{334F956D-BD76-4860-A182-002B7BB84B4F}" dt="2021-11-26T10:52:35.027" v="8" actId="1076"/>
        <pc:sldMkLst>
          <pc:docMk/>
          <pc:sldMk cId="1301578224" sldId="282"/>
        </pc:sldMkLst>
        <pc:spChg chg="mod">
          <ac:chgData name="Romana Juhasova" userId="pug63gakqHhUKCblM6dKftwFImXt0SaHY6Q/zF0jifQ=" providerId="None" clId="Web-{334F956D-BD76-4860-A182-002B7BB84B4F}" dt="2021-11-26T10:52:35.027" v="8" actId="1076"/>
          <ac:spMkLst>
            <pc:docMk/>
            <pc:sldMk cId="1301578224" sldId="282"/>
            <ac:spMk id="4" creationId="{39324E95-10A0-480F-9693-1265B58F5A5E}"/>
          </ac:spMkLst>
        </pc:spChg>
      </pc:sldChg>
      <pc:sldChg chg="modSp">
        <pc:chgData name="Romana Juhasova" userId="pug63gakqHhUKCblM6dKftwFImXt0SaHY6Q/zF0jifQ=" providerId="None" clId="Web-{334F956D-BD76-4860-A182-002B7BB84B4F}" dt="2021-11-26T10:51:44.479" v="6" actId="20577"/>
        <pc:sldMkLst>
          <pc:docMk/>
          <pc:sldMk cId="1606822526" sldId="284"/>
        </pc:sldMkLst>
        <pc:spChg chg="mod">
          <ac:chgData name="Romana Juhasova" userId="pug63gakqHhUKCblM6dKftwFImXt0SaHY6Q/zF0jifQ=" providerId="None" clId="Web-{334F956D-BD76-4860-A182-002B7BB84B4F}" dt="2021-11-26T10:51:44.479" v="6" actId="20577"/>
          <ac:spMkLst>
            <pc:docMk/>
            <pc:sldMk cId="1606822526" sldId="284"/>
            <ac:spMk id="2" creationId="{519CE0EB-9064-441E-8E00-1290285670BD}"/>
          </ac:spMkLst>
        </pc:spChg>
      </pc:sldChg>
      <pc:sldChg chg="modSp">
        <pc:chgData name="Romana Juhasova" userId="pug63gakqHhUKCblM6dKftwFImXt0SaHY6Q/zF0jifQ=" providerId="None" clId="Web-{334F956D-BD76-4860-A182-002B7BB84B4F}" dt="2021-11-26T10:52:18.433" v="7" actId="1076"/>
        <pc:sldMkLst>
          <pc:docMk/>
          <pc:sldMk cId="2423244893" sldId="287"/>
        </pc:sldMkLst>
        <pc:spChg chg="mod">
          <ac:chgData name="Romana Juhasova" userId="pug63gakqHhUKCblM6dKftwFImXt0SaHY6Q/zF0jifQ=" providerId="None" clId="Web-{334F956D-BD76-4860-A182-002B7BB84B4F}" dt="2021-11-26T10:52:18.433" v="7" actId="1076"/>
          <ac:spMkLst>
            <pc:docMk/>
            <pc:sldMk cId="2423244893" sldId="287"/>
            <ac:spMk id="3" creationId="{A48B92E7-3C95-4628-917E-762990BA365E}"/>
          </ac:spMkLst>
        </pc:spChg>
      </pc:sldChg>
    </pc:docChg>
  </pc:docChgLst>
  <pc:docChgLst>
    <pc:chgData name="Romana Juhasova" userId="pug63gakqHhUKCblM6dKftwFImXt0SaHY6Q/zF0jifQ=" providerId="None" clId="Web-{3A81781E-7BA6-4948-8F06-B37E81E7A9E0}"/>
    <pc:docChg chg="modSld">
      <pc:chgData name="Romana Juhasova" userId="pug63gakqHhUKCblM6dKftwFImXt0SaHY6Q/zF0jifQ=" providerId="None" clId="Web-{3A81781E-7BA6-4948-8F06-B37E81E7A9E0}" dt="2021-11-25T13:36:25.291" v="14" actId="20577"/>
      <pc:docMkLst>
        <pc:docMk/>
      </pc:docMkLst>
      <pc:sldChg chg="modSp">
        <pc:chgData name="Romana Juhasova" userId="pug63gakqHhUKCblM6dKftwFImXt0SaHY6Q/zF0jifQ=" providerId="None" clId="Web-{3A81781E-7BA6-4948-8F06-B37E81E7A9E0}" dt="2021-11-25T13:36:25.291" v="14" actId="20577"/>
        <pc:sldMkLst>
          <pc:docMk/>
          <pc:sldMk cId="1301578224" sldId="282"/>
        </pc:sldMkLst>
        <pc:spChg chg="mod">
          <ac:chgData name="Romana Juhasova" userId="pug63gakqHhUKCblM6dKftwFImXt0SaHY6Q/zF0jifQ=" providerId="None" clId="Web-{3A81781E-7BA6-4948-8F06-B37E81E7A9E0}" dt="2021-11-25T13:36:25.291" v="14" actId="20577"/>
          <ac:spMkLst>
            <pc:docMk/>
            <pc:sldMk cId="1301578224" sldId="282"/>
            <ac:spMk id="3" creationId="{C94CE389-9D11-47DF-9821-9F9A7B430BA2}"/>
          </ac:spMkLst>
        </pc:spChg>
        <pc:spChg chg="mod">
          <ac:chgData name="Romana Juhasova" userId="pug63gakqHhUKCblM6dKftwFImXt0SaHY6Q/zF0jifQ=" providerId="None" clId="Web-{3A81781E-7BA6-4948-8F06-B37E81E7A9E0}" dt="2021-11-25T13:30:30.317" v="12" actId="20577"/>
          <ac:spMkLst>
            <pc:docMk/>
            <pc:sldMk cId="1301578224" sldId="282"/>
            <ac:spMk id="4" creationId="{39324E95-10A0-480F-9693-1265B58F5A5E}"/>
          </ac:spMkLst>
        </pc:spChg>
      </pc:sldChg>
      <pc:sldChg chg="modSp">
        <pc:chgData name="Romana Juhasova" userId="pug63gakqHhUKCblM6dKftwFImXt0SaHY6Q/zF0jifQ=" providerId="None" clId="Web-{3A81781E-7BA6-4948-8F06-B37E81E7A9E0}" dt="2021-11-25T13:28:54.405" v="6" actId="20577"/>
        <pc:sldMkLst>
          <pc:docMk/>
          <pc:sldMk cId="2423244893" sldId="287"/>
        </pc:sldMkLst>
        <pc:spChg chg="mod">
          <ac:chgData name="Romana Juhasova" userId="pug63gakqHhUKCblM6dKftwFImXt0SaHY6Q/zF0jifQ=" providerId="None" clId="Web-{3A81781E-7BA6-4948-8F06-B37E81E7A9E0}" dt="2021-11-25T13:28:54.405" v="6" actId="20577"/>
          <ac:spMkLst>
            <pc:docMk/>
            <pc:sldMk cId="2423244893" sldId="287"/>
            <ac:spMk id="3" creationId="{A48B92E7-3C95-4628-917E-762990BA365E}"/>
          </ac:spMkLst>
        </pc:spChg>
      </pc:sldChg>
      <pc:sldChg chg="modSp">
        <pc:chgData name="Romana Juhasova" userId="pug63gakqHhUKCblM6dKftwFImXt0SaHY6Q/zF0jifQ=" providerId="None" clId="Web-{3A81781E-7BA6-4948-8F06-B37E81E7A9E0}" dt="2021-11-25T13:29:44.877" v="8" actId="1076"/>
        <pc:sldMkLst>
          <pc:docMk/>
          <pc:sldMk cId="4204183327" sldId="288"/>
        </pc:sldMkLst>
        <pc:spChg chg="mod">
          <ac:chgData name="Romana Juhasova" userId="pug63gakqHhUKCblM6dKftwFImXt0SaHY6Q/zF0jifQ=" providerId="None" clId="Web-{3A81781E-7BA6-4948-8F06-B37E81E7A9E0}" dt="2021-11-25T13:29:44.877" v="8" actId="1076"/>
          <ac:spMkLst>
            <pc:docMk/>
            <pc:sldMk cId="4204183327" sldId="288"/>
            <ac:spMk id="2" creationId="{F18A03A1-88A0-44B1-97D2-61800F3A42CD}"/>
          </ac:spMkLst>
        </pc:spChg>
        <pc:spChg chg="mod">
          <ac:chgData name="Romana Juhasova" userId="pug63gakqHhUKCblM6dKftwFImXt0SaHY6Q/zF0jifQ=" providerId="None" clId="Web-{3A81781E-7BA6-4948-8F06-B37E81E7A9E0}" dt="2021-11-25T13:29:41.736" v="7" actId="1076"/>
          <ac:spMkLst>
            <pc:docMk/>
            <pc:sldMk cId="4204183327" sldId="288"/>
            <ac:spMk id="4" creationId="{691EC641-DA4F-4530-9151-5ABA16A69E50}"/>
          </ac:spMkLst>
        </pc:spChg>
      </pc:sldChg>
      <pc:sldChg chg="modSp">
        <pc:chgData name="Romana Juhasova" userId="pug63gakqHhUKCblM6dKftwFImXt0SaHY6Q/zF0jifQ=" providerId="None" clId="Web-{3A81781E-7BA6-4948-8F06-B37E81E7A9E0}" dt="2021-11-25T13:23:58.075" v="1" actId="20577"/>
        <pc:sldMkLst>
          <pc:docMk/>
          <pc:sldMk cId="3305593143" sldId="291"/>
        </pc:sldMkLst>
        <pc:spChg chg="mod">
          <ac:chgData name="Romana Juhasova" userId="pug63gakqHhUKCblM6dKftwFImXt0SaHY6Q/zF0jifQ=" providerId="None" clId="Web-{3A81781E-7BA6-4948-8F06-B37E81E7A9E0}" dt="2021-11-25T13:23:58.075" v="1" actId="20577"/>
          <ac:spMkLst>
            <pc:docMk/>
            <pc:sldMk cId="3305593143" sldId="291"/>
            <ac:spMk id="3" creationId="{E66FCEEE-95E3-4CE8-977F-0821AEAD3A1F}"/>
          </ac:spMkLst>
        </pc:spChg>
      </pc:sldChg>
    </pc:docChg>
  </pc:docChgLst>
  <pc:docChgLst>
    <pc:chgData name="Romana Juhasova" userId="pug63gakqHhUKCblM6dKftwFImXt0SaHY6Q/zF0jifQ=" providerId="None" clId="Web-{F3653E13-06AD-4046-A99D-0FA9C57554F6}"/>
    <pc:docChg chg="modSld">
      <pc:chgData name="Romana Juhasova" userId="pug63gakqHhUKCblM6dKftwFImXt0SaHY6Q/zF0jifQ=" providerId="None" clId="Web-{F3653E13-06AD-4046-A99D-0FA9C57554F6}" dt="2021-11-19T10:24:50.525" v="105" actId="20577"/>
      <pc:docMkLst>
        <pc:docMk/>
      </pc:docMkLst>
      <pc:sldChg chg="addSp delSp modSp">
        <pc:chgData name="Romana Juhasova" userId="pug63gakqHhUKCblM6dKftwFImXt0SaHY6Q/zF0jifQ=" providerId="None" clId="Web-{F3653E13-06AD-4046-A99D-0FA9C57554F6}" dt="2021-11-19T10:17:07.810" v="58" actId="1076"/>
        <pc:sldMkLst>
          <pc:docMk/>
          <pc:sldMk cId="430025987" sldId="285"/>
        </pc:sldMkLst>
        <pc:spChg chg="mod">
          <ac:chgData name="Romana Juhasova" userId="pug63gakqHhUKCblM6dKftwFImXt0SaHY6Q/zF0jifQ=" providerId="None" clId="Web-{F3653E13-06AD-4046-A99D-0FA9C57554F6}" dt="2021-11-19T10:12:46.646" v="21" actId="1076"/>
          <ac:spMkLst>
            <pc:docMk/>
            <pc:sldMk cId="430025987" sldId="285"/>
            <ac:spMk id="5" creationId="{1BB7B9C6-9863-41EF-9798-72096D5A70D1}"/>
          </ac:spMkLst>
        </pc:spChg>
        <pc:spChg chg="mod">
          <ac:chgData name="Romana Juhasova" userId="pug63gakqHhUKCblM6dKftwFImXt0SaHY6Q/zF0jifQ=" providerId="None" clId="Web-{F3653E13-06AD-4046-A99D-0FA9C57554F6}" dt="2021-11-19T10:08:21.920" v="6" actId="20577"/>
          <ac:spMkLst>
            <pc:docMk/>
            <pc:sldMk cId="430025987" sldId="285"/>
            <ac:spMk id="6" creationId="{6638B9E3-8E79-4757-8058-6AB5BADE1D15}"/>
          </ac:spMkLst>
        </pc:spChg>
        <pc:spChg chg="mod">
          <ac:chgData name="Romana Juhasova" userId="pug63gakqHhUKCblM6dKftwFImXt0SaHY6Q/zF0jifQ=" providerId="None" clId="Web-{F3653E13-06AD-4046-A99D-0FA9C57554F6}" dt="2021-11-19T10:17:07.810" v="58" actId="1076"/>
          <ac:spMkLst>
            <pc:docMk/>
            <pc:sldMk cId="430025987" sldId="285"/>
            <ac:spMk id="7" creationId="{8EE7571C-46EF-478E-A8BA-084977281247}"/>
          </ac:spMkLst>
        </pc:spChg>
        <pc:spChg chg="mod">
          <ac:chgData name="Romana Juhasova" userId="pug63gakqHhUKCblM6dKftwFImXt0SaHY6Q/zF0jifQ=" providerId="None" clId="Web-{F3653E13-06AD-4046-A99D-0FA9C57554F6}" dt="2021-11-19T10:13:36.663" v="35" actId="1076"/>
          <ac:spMkLst>
            <pc:docMk/>
            <pc:sldMk cId="430025987" sldId="285"/>
            <ac:spMk id="8" creationId="{4A4754CF-3BFD-4017-9006-CD5B235AF81F}"/>
          </ac:spMkLst>
        </pc:spChg>
        <pc:picChg chg="add mod">
          <ac:chgData name="Romana Juhasova" userId="pug63gakqHhUKCblM6dKftwFImXt0SaHY6Q/zF0jifQ=" providerId="None" clId="Web-{F3653E13-06AD-4046-A99D-0FA9C57554F6}" dt="2021-11-19T10:12:51.006" v="22" actId="1076"/>
          <ac:picMkLst>
            <pc:docMk/>
            <pc:sldMk cId="430025987" sldId="285"/>
            <ac:picMk id="2" creationId="{68B24DBE-142B-4FFE-A534-E9727E673ADB}"/>
          </ac:picMkLst>
        </pc:picChg>
        <pc:picChg chg="del">
          <ac:chgData name="Romana Juhasova" userId="pug63gakqHhUKCblM6dKftwFImXt0SaHY6Q/zF0jifQ=" providerId="None" clId="Web-{F3653E13-06AD-4046-A99D-0FA9C57554F6}" dt="2021-11-19T10:10:06.876" v="10"/>
          <ac:picMkLst>
            <pc:docMk/>
            <pc:sldMk cId="430025987" sldId="285"/>
            <ac:picMk id="3" creationId="{0CDAB710-C112-44CA-AA2A-75349F8CFD64}"/>
          </ac:picMkLst>
        </pc:picChg>
      </pc:sldChg>
      <pc:sldChg chg="addSp delSp modSp">
        <pc:chgData name="Romana Juhasova" userId="pug63gakqHhUKCblM6dKftwFImXt0SaHY6Q/zF0jifQ=" providerId="None" clId="Web-{F3653E13-06AD-4046-A99D-0FA9C57554F6}" dt="2021-11-19T10:24:50.525" v="105" actId="20577"/>
        <pc:sldMkLst>
          <pc:docMk/>
          <pc:sldMk cId="1865912142" sldId="286"/>
        </pc:sldMkLst>
        <pc:spChg chg="mod">
          <ac:chgData name="Romana Juhasova" userId="pug63gakqHhUKCblM6dKftwFImXt0SaHY6Q/zF0jifQ=" providerId="None" clId="Web-{F3653E13-06AD-4046-A99D-0FA9C57554F6}" dt="2021-11-19T10:18:44.390" v="76" actId="1076"/>
          <ac:spMkLst>
            <pc:docMk/>
            <pc:sldMk cId="1865912142" sldId="286"/>
            <ac:spMk id="2" creationId="{885F00CA-566C-4B6A-9027-E9696A1B5DF5}"/>
          </ac:spMkLst>
        </pc:spChg>
        <pc:spChg chg="mod">
          <ac:chgData name="Romana Juhasova" userId="pug63gakqHhUKCblM6dKftwFImXt0SaHY6Q/zF0jifQ=" providerId="None" clId="Web-{F3653E13-06AD-4046-A99D-0FA9C57554F6}" dt="2021-11-19T10:24:28.306" v="102" actId="1076"/>
          <ac:spMkLst>
            <pc:docMk/>
            <pc:sldMk cId="1865912142" sldId="286"/>
            <ac:spMk id="3" creationId="{A0F3DC9E-4291-4D02-BAA0-FF510C4DF329}"/>
          </ac:spMkLst>
        </pc:spChg>
        <pc:spChg chg="mod">
          <ac:chgData name="Romana Juhasova" userId="pug63gakqHhUKCblM6dKftwFImXt0SaHY6Q/zF0jifQ=" providerId="None" clId="Web-{F3653E13-06AD-4046-A99D-0FA9C57554F6}" dt="2021-11-19T10:24:50.525" v="105" actId="20577"/>
          <ac:spMkLst>
            <pc:docMk/>
            <pc:sldMk cId="1865912142" sldId="286"/>
            <ac:spMk id="4" creationId="{5879EF30-A081-44CA-8569-E2D12E34BCE9}"/>
          </ac:spMkLst>
        </pc:spChg>
        <pc:spChg chg="mod">
          <ac:chgData name="Romana Juhasova" userId="pug63gakqHhUKCblM6dKftwFImXt0SaHY6Q/zF0jifQ=" providerId="None" clId="Web-{F3653E13-06AD-4046-A99D-0FA9C57554F6}" dt="2021-11-19T10:23:42.461" v="97" actId="14100"/>
          <ac:spMkLst>
            <pc:docMk/>
            <pc:sldMk cId="1865912142" sldId="286"/>
            <ac:spMk id="5" creationId="{564DFD78-254C-4BF5-B22A-F573A6AE529F}"/>
          </ac:spMkLst>
        </pc:spChg>
        <pc:picChg chg="add mod">
          <ac:chgData name="Romana Juhasova" userId="pug63gakqHhUKCblM6dKftwFImXt0SaHY6Q/zF0jifQ=" providerId="None" clId="Web-{F3653E13-06AD-4046-A99D-0FA9C57554F6}" dt="2021-11-19T10:18:34.906" v="74" actId="14100"/>
          <ac:picMkLst>
            <pc:docMk/>
            <pc:sldMk cId="1865912142" sldId="286"/>
            <ac:picMk id="6" creationId="{C2AFAF95-04E9-4326-A892-C9516FDDF693}"/>
          </ac:picMkLst>
        </pc:picChg>
        <pc:picChg chg="add del mod">
          <ac:chgData name="Romana Juhasova" userId="pug63gakqHhUKCblM6dKftwFImXt0SaHY6Q/zF0jifQ=" providerId="None" clId="Web-{F3653E13-06AD-4046-A99D-0FA9C57554F6}" dt="2021-11-19T10:21:28.301" v="87"/>
          <ac:picMkLst>
            <pc:docMk/>
            <pc:sldMk cId="1865912142" sldId="286"/>
            <ac:picMk id="7" creationId="{F5F879B4-9E52-4A8A-B1D4-210BCA88453F}"/>
          </ac:picMkLst>
        </pc:picChg>
        <pc:picChg chg="del">
          <ac:chgData name="Romana Juhasova" userId="pug63gakqHhUKCblM6dKftwFImXt0SaHY6Q/zF0jifQ=" providerId="None" clId="Web-{F3653E13-06AD-4046-A99D-0FA9C57554F6}" dt="2021-11-19T10:17:26.498" v="59"/>
          <ac:picMkLst>
            <pc:docMk/>
            <pc:sldMk cId="1865912142" sldId="286"/>
            <ac:picMk id="9" creationId="{C782C42F-AC42-4CD3-BAFC-8257F17A518C}"/>
          </ac:picMkLst>
        </pc:picChg>
        <pc:picChg chg="add mod">
          <ac:chgData name="Romana Juhasova" userId="pug63gakqHhUKCblM6dKftwFImXt0SaHY6Q/zF0jifQ=" providerId="None" clId="Web-{F3653E13-06AD-4046-A99D-0FA9C57554F6}" dt="2021-11-19T10:23:29.773" v="94" actId="1076"/>
          <ac:picMkLst>
            <pc:docMk/>
            <pc:sldMk cId="1865912142" sldId="286"/>
            <ac:picMk id="11" creationId="{558C15EC-EAAA-4335-9D5D-8600542584B0}"/>
          </ac:picMkLst>
        </pc:picChg>
      </pc:sldChg>
    </pc:docChg>
  </pc:docChgLst>
  <pc:docChgLst>
    <pc:chgData name="Romana Juhasova" userId="pug63gakqHhUKCblM6dKftwFImXt0SaHY6Q/zF0jifQ=" providerId="None" clId="Web-{A61ABC21-1391-49A2-BFB9-37F2D0D7DF70}"/>
    <pc:docChg chg="modSld">
      <pc:chgData name="Romana Juhasova" userId="pug63gakqHhUKCblM6dKftwFImXt0SaHY6Q/zF0jifQ=" providerId="None" clId="Web-{A61ABC21-1391-49A2-BFB9-37F2D0D7DF70}" dt="2021-11-22T15:17:41.357" v="7" actId="14100"/>
      <pc:docMkLst>
        <pc:docMk/>
      </pc:docMkLst>
      <pc:sldChg chg="delSp modSp">
        <pc:chgData name="Romana Juhasova" userId="pug63gakqHhUKCblM6dKftwFImXt0SaHY6Q/zF0jifQ=" providerId="None" clId="Web-{A61ABC21-1391-49A2-BFB9-37F2D0D7DF70}" dt="2021-11-22T15:17:41.357" v="7" actId="14100"/>
        <pc:sldMkLst>
          <pc:docMk/>
          <pc:sldMk cId="4204183327" sldId="288"/>
        </pc:sldMkLst>
        <pc:spChg chg="mod">
          <ac:chgData name="Romana Juhasova" userId="pug63gakqHhUKCblM6dKftwFImXt0SaHY6Q/zF0jifQ=" providerId="None" clId="Web-{A61ABC21-1391-49A2-BFB9-37F2D0D7DF70}" dt="2021-11-22T15:17:01.012" v="4" actId="1076"/>
          <ac:spMkLst>
            <pc:docMk/>
            <pc:sldMk cId="4204183327" sldId="288"/>
            <ac:spMk id="3" creationId="{EE80F493-6501-485D-A348-28E38E3CA272}"/>
          </ac:spMkLst>
        </pc:spChg>
        <pc:spChg chg="mod">
          <ac:chgData name="Romana Juhasova" userId="pug63gakqHhUKCblM6dKftwFImXt0SaHY6Q/zF0jifQ=" providerId="None" clId="Web-{A61ABC21-1391-49A2-BFB9-37F2D0D7DF70}" dt="2021-11-22T15:17:41.357" v="7" actId="14100"/>
          <ac:spMkLst>
            <pc:docMk/>
            <pc:sldMk cId="4204183327" sldId="288"/>
            <ac:spMk id="6" creationId="{06A252AF-BDC9-40EF-8407-1EE92A696D97}"/>
          </ac:spMkLst>
        </pc:spChg>
        <pc:spChg chg="del">
          <ac:chgData name="Romana Juhasova" userId="pug63gakqHhUKCblM6dKftwFImXt0SaHY6Q/zF0jifQ=" providerId="None" clId="Web-{A61ABC21-1391-49A2-BFB9-37F2D0D7DF70}" dt="2021-11-22T15:16:50.652" v="2"/>
          <ac:spMkLst>
            <pc:docMk/>
            <pc:sldMk cId="4204183327" sldId="288"/>
            <ac:spMk id="10" creationId="{6032700C-32CF-47B8-A7F5-F6A8A64704D3}"/>
          </ac:spMkLst>
        </pc:spChg>
        <pc:spChg chg="del">
          <ac:chgData name="Romana Juhasova" userId="pug63gakqHhUKCblM6dKftwFImXt0SaHY6Q/zF0jifQ=" providerId="None" clId="Web-{A61ABC21-1391-49A2-BFB9-37F2D0D7DF70}" dt="2021-11-22T15:16:55.137" v="3"/>
          <ac:spMkLst>
            <pc:docMk/>
            <pc:sldMk cId="4204183327" sldId="288"/>
            <ac:spMk id="12" creationId="{D4B84DCA-7F53-4006-B9F3-4774A06DAA79}"/>
          </ac:spMkLst>
        </pc:spChg>
      </pc:sldChg>
    </pc:docChg>
  </pc:docChgLst>
  <pc:docChgLst>
    <pc:chgData name="Romana Juhasova" userId="pug63gakqHhUKCblM6dKftwFImXt0SaHY6Q/zF0jifQ=" providerId="None" clId="Web-{794C77AC-C838-4A11-874C-972ECD4B70BD}"/>
    <pc:docChg chg="modSld">
      <pc:chgData name="Romana Juhasova" userId="pug63gakqHhUKCblM6dKftwFImXt0SaHY6Q/zF0jifQ=" providerId="None" clId="Web-{794C77AC-C838-4A11-874C-972ECD4B70BD}" dt="2021-11-15T13:19:14.014" v="4"/>
      <pc:docMkLst>
        <pc:docMk/>
      </pc:docMkLst>
      <pc:sldChg chg="addSp delSp modSp addAnim delAnim">
        <pc:chgData name="Romana Juhasova" userId="pug63gakqHhUKCblM6dKftwFImXt0SaHY6Q/zF0jifQ=" providerId="None" clId="Web-{794C77AC-C838-4A11-874C-972ECD4B70BD}" dt="2021-11-15T13:19:14.014" v="4"/>
        <pc:sldMkLst>
          <pc:docMk/>
          <pc:sldMk cId="250076512" sldId="258"/>
        </pc:sldMkLst>
        <pc:picChg chg="add del mod">
          <ac:chgData name="Romana Juhasova" userId="pug63gakqHhUKCblM6dKftwFImXt0SaHY6Q/zF0jifQ=" providerId="None" clId="Web-{794C77AC-C838-4A11-874C-972ECD4B70BD}" dt="2021-11-15T13:19:14.014" v="4"/>
          <ac:picMkLst>
            <pc:docMk/>
            <pc:sldMk cId="250076512" sldId="258"/>
            <ac:picMk id="2" creationId="{5B2C6B8F-D7F4-47EB-AB51-998C79B327CD}"/>
          </ac:picMkLst>
        </pc:picChg>
      </pc:sldChg>
    </pc:docChg>
  </pc:docChgLst>
  <pc:docChgLst>
    <pc:chgData name="Romana Juhasova" userId="pug63gakqHhUKCblM6dKftwFImXt0SaHY6Q/zF0jifQ=" providerId="None" clId="Web-{3C6497F4-D075-407C-810F-F30F82D70ABE}"/>
    <pc:docChg chg="modSld">
      <pc:chgData name="Romana Juhasova" userId="pug63gakqHhUKCblM6dKftwFImXt0SaHY6Q/zF0jifQ=" providerId="None" clId="Web-{3C6497F4-D075-407C-810F-F30F82D70ABE}" dt="2022-02-28T15:15:22.927" v="6" actId="1076"/>
      <pc:docMkLst>
        <pc:docMk/>
      </pc:docMkLst>
      <pc:sldChg chg="modSp">
        <pc:chgData name="Romana Juhasova" userId="pug63gakqHhUKCblM6dKftwFImXt0SaHY6Q/zF0jifQ=" providerId="None" clId="Web-{3C6497F4-D075-407C-810F-F30F82D70ABE}" dt="2022-02-28T15:15:22.927" v="6" actId="1076"/>
        <pc:sldMkLst>
          <pc:docMk/>
          <pc:sldMk cId="4204183327" sldId="288"/>
        </pc:sldMkLst>
        <pc:spChg chg="mod">
          <ac:chgData name="Romana Juhasova" userId="pug63gakqHhUKCblM6dKftwFImXt0SaHY6Q/zF0jifQ=" providerId="None" clId="Web-{3C6497F4-D075-407C-810F-F30F82D70ABE}" dt="2022-02-28T15:15:22.927" v="6" actId="1076"/>
          <ac:spMkLst>
            <pc:docMk/>
            <pc:sldMk cId="4204183327" sldId="288"/>
            <ac:spMk id="5" creationId="{91EEA25C-1C99-4044-8B84-8FFE009DFEFA}"/>
          </ac:spMkLst>
        </pc:spChg>
      </pc:sldChg>
    </pc:docChg>
  </pc:docChgLst>
  <pc:docChgLst>
    <pc:chgData name="Romana Juhasova" userId="pug63gakqHhUKCblM6dKftwFImXt0SaHY6Q/zF0jifQ=" providerId="None" clId="Web-{29A0F8ED-037B-4284-B91A-C4F9108235F1}"/>
    <pc:docChg chg="modSld">
      <pc:chgData name="Romana Juhasova" userId="pug63gakqHhUKCblM6dKftwFImXt0SaHY6Q/zF0jifQ=" providerId="None" clId="Web-{29A0F8ED-037B-4284-B91A-C4F9108235F1}" dt="2021-11-22T10:04:00.515" v="83" actId="20577"/>
      <pc:docMkLst>
        <pc:docMk/>
      </pc:docMkLst>
      <pc:sldChg chg="modSp">
        <pc:chgData name="Romana Juhasova" userId="pug63gakqHhUKCblM6dKftwFImXt0SaHY6Q/zF0jifQ=" providerId="None" clId="Web-{29A0F8ED-037B-4284-B91A-C4F9108235F1}" dt="2021-11-22T09:56:00.787" v="37" actId="20577"/>
        <pc:sldMkLst>
          <pc:docMk/>
          <pc:sldMk cId="3686444004" sldId="259"/>
        </pc:sldMkLst>
        <pc:spChg chg="mod">
          <ac:chgData name="Romana Juhasova" userId="pug63gakqHhUKCblM6dKftwFImXt0SaHY6Q/zF0jifQ=" providerId="None" clId="Web-{29A0F8ED-037B-4284-B91A-C4F9108235F1}" dt="2021-11-22T09:56:00.787" v="37" actId="20577"/>
          <ac:spMkLst>
            <pc:docMk/>
            <pc:sldMk cId="3686444004" sldId="259"/>
            <ac:spMk id="5" creationId="{13227B2E-B5C9-407F-BBFD-D529411BB157}"/>
          </ac:spMkLst>
        </pc:spChg>
      </pc:sldChg>
      <pc:sldChg chg="modSp">
        <pc:chgData name="Romana Juhasova" userId="pug63gakqHhUKCblM6dKftwFImXt0SaHY6Q/zF0jifQ=" providerId="None" clId="Web-{29A0F8ED-037B-4284-B91A-C4F9108235F1}" dt="2021-11-22T10:04:00.515" v="83" actId="20577"/>
        <pc:sldMkLst>
          <pc:docMk/>
          <pc:sldMk cId="1301578224" sldId="282"/>
        </pc:sldMkLst>
        <pc:spChg chg="mod">
          <ac:chgData name="Romana Juhasova" userId="pug63gakqHhUKCblM6dKftwFImXt0SaHY6Q/zF0jifQ=" providerId="None" clId="Web-{29A0F8ED-037B-4284-B91A-C4F9108235F1}" dt="2021-11-22T10:04:00.515" v="83" actId="20577"/>
          <ac:spMkLst>
            <pc:docMk/>
            <pc:sldMk cId="1301578224" sldId="282"/>
            <ac:spMk id="3" creationId="{C94CE389-9D11-47DF-9821-9F9A7B430BA2}"/>
          </ac:spMkLst>
        </pc:spChg>
      </pc:sldChg>
      <pc:sldChg chg="modSp">
        <pc:chgData name="Romana Juhasova" userId="pug63gakqHhUKCblM6dKftwFImXt0SaHY6Q/zF0jifQ=" providerId="None" clId="Web-{29A0F8ED-037B-4284-B91A-C4F9108235F1}" dt="2021-11-22T09:57:17.728" v="52" actId="20577"/>
        <pc:sldMkLst>
          <pc:docMk/>
          <pc:sldMk cId="1606822526" sldId="284"/>
        </pc:sldMkLst>
        <pc:spChg chg="mod">
          <ac:chgData name="Romana Juhasova" userId="pug63gakqHhUKCblM6dKftwFImXt0SaHY6Q/zF0jifQ=" providerId="None" clId="Web-{29A0F8ED-037B-4284-B91A-C4F9108235F1}" dt="2021-11-22T09:57:17.728" v="52" actId="20577"/>
          <ac:spMkLst>
            <pc:docMk/>
            <pc:sldMk cId="1606822526" sldId="284"/>
            <ac:spMk id="2" creationId="{519CE0EB-9064-441E-8E00-1290285670BD}"/>
          </ac:spMkLst>
        </pc:spChg>
      </pc:sldChg>
      <pc:sldChg chg="modSp">
        <pc:chgData name="Romana Juhasova" userId="pug63gakqHhUKCblM6dKftwFImXt0SaHY6Q/zF0jifQ=" providerId="None" clId="Web-{29A0F8ED-037B-4284-B91A-C4F9108235F1}" dt="2021-11-22T09:57:48.183" v="54" actId="20577"/>
        <pc:sldMkLst>
          <pc:docMk/>
          <pc:sldMk cId="430025987" sldId="285"/>
        </pc:sldMkLst>
        <pc:spChg chg="mod">
          <ac:chgData name="Romana Juhasova" userId="pug63gakqHhUKCblM6dKftwFImXt0SaHY6Q/zF0jifQ=" providerId="None" clId="Web-{29A0F8ED-037B-4284-B91A-C4F9108235F1}" dt="2021-11-22T09:57:48.183" v="54" actId="20577"/>
          <ac:spMkLst>
            <pc:docMk/>
            <pc:sldMk cId="430025987" sldId="285"/>
            <ac:spMk id="5" creationId="{1BB7B9C6-9863-41EF-9798-72096D5A70D1}"/>
          </ac:spMkLst>
        </pc:spChg>
      </pc:sldChg>
      <pc:sldChg chg="modSp">
        <pc:chgData name="Romana Juhasova" userId="pug63gakqHhUKCblM6dKftwFImXt0SaHY6Q/zF0jifQ=" providerId="None" clId="Web-{29A0F8ED-037B-4284-B91A-C4F9108235F1}" dt="2021-11-22T10:00:42.286" v="70" actId="14100"/>
        <pc:sldMkLst>
          <pc:docMk/>
          <pc:sldMk cId="1865912142" sldId="286"/>
        </pc:sldMkLst>
        <pc:spChg chg="mod">
          <ac:chgData name="Romana Juhasova" userId="pug63gakqHhUKCblM6dKftwFImXt0SaHY6Q/zF0jifQ=" providerId="None" clId="Web-{29A0F8ED-037B-4284-B91A-C4F9108235F1}" dt="2021-11-22T10:00:12.972" v="66" actId="1076"/>
          <ac:spMkLst>
            <pc:docMk/>
            <pc:sldMk cId="1865912142" sldId="286"/>
            <ac:spMk id="4" creationId="{5879EF30-A081-44CA-8569-E2D12E34BCE9}"/>
          </ac:spMkLst>
        </pc:spChg>
        <pc:spChg chg="mod">
          <ac:chgData name="Romana Juhasova" userId="pug63gakqHhUKCblM6dKftwFImXt0SaHY6Q/zF0jifQ=" providerId="None" clId="Web-{29A0F8ED-037B-4284-B91A-C4F9108235F1}" dt="2021-11-22T10:00:08.456" v="65" actId="1076"/>
          <ac:spMkLst>
            <pc:docMk/>
            <pc:sldMk cId="1865912142" sldId="286"/>
            <ac:spMk id="5" creationId="{564DFD78-254C-4BF5-B22A-F573A6AE529F}"/>
          </ac:spMkLst>
        </pc:spChg>
        <pc:spChg chg="mod">
          <ac:chgData name="Romana Juhasova" userId="pug63gakqHhUKCblM6dKftwFImXt0SaHY6Q/zF0jifQ=" providerId="None" clId="Web-{29A0F8ED-037B-4284-B91A-C4F9108235F1}" dt="2021-11-22T10:00:42.286" v="70" actId="14100"/>
          <ac:spMkLst>
            <pc:docMk/>
            <pc:sldMk cId="1865912142" sldId="286"/>
            <ac:spMk id="8" creationId="{835B3E12-A095-4A22-87A9-2C90CFB04588}"/>
          </ac:spMkLst>
        </pc:spChg>
        <pc:picChg chg="mod">
          <ac:chgData name="Romana Juhasova" userId="pug63gakqHhUKCblM6dKftwFImXt0SaHY6Q/zF0jifQ=" providerId="None" clId="Web-{29A0F8ED-037B-4284-B91A-C4F9108235F1}" dt="2021-11-22T09:59:34.736" v="61" actId="1076"/>
          <ac:picMkLst>
            <pc:docMk/>
            <pc:sldMk cId="1865912142" sldId="286"/>
            <ac:picMk id="11" creationId="{558C15EC-EAAA-4335-9D5D-8600542584B0}"/>
          </ac:picMkLst>
        </pc:picChg>
      </pc:sldChg>
      <pc:sldChg chg="modSp">
        <pc:chgData name="Romana Juhasova" userId="pug63gakqHhUKCblM6dKftwFImXt0SaHY6Q/zF0jifQ=" providerId="None" clId="Web-{29A0F8ED-037B-4284-B91A-C4F9108235F1}" dt="2021-11-22T10:03:43.202" v="82" actId="14100"/>
        <pc:sldMkLst>
          <pc:docMk/>
          <pc:sldMk cId="4204183327" sldId="288"/>
        </pc:sldMkLst>
        <pc:spChg chg="mod">
          <ac:chgData name="Romana Juhasova" userId="pug63gakqHhUKCblM6dKftwFImXt0SaHY6Q/zF0jifQ=" providerId="None" clId="Web-{29A0F8ED-037B-4284-B91A-C4F9108235F1}" dt="2021-11-22T10:02:29.089" v="75" actId="1076"/>
          <ac:spMkLst>
            <pc:docMk/>
            <pc:sldMk cId="4204183327" sldId="288"/>
            <ac:spMk id="3" creationId="{EE80F493-6501-485D-A348-28E38E3CA272}"/>
          </ac:spMkLst>
        </pc:spChg>
        <pc:spChg chg="mod">
          <ac:chgData name="Romana Juhasova" userId="pug63gakqHhUKCblM6dKftwFImXt0SaHY6Q/zF0jifQ=" providerId="None" clId="Web-{29A0F8ED-037B-4284-B91A-C4F9108235F1}" dt="2021-11-22T10:03:19.576" v="79" actId="14100"/>
          <ac:spMkLst>
            <pc:docMk/>
            <pc:sldMk cId="4204183327" sldId="288"/>
            <ac:spMk id="6" creationId="{06A252AF-BDC9-40EF-8407-1EE92A696D97}"/>
          </ac:spMkLst>
        </pc:spChg>
        <pc:spChg chg="mod">
          <ac:chgData name="Romana Juhasova" userId="pug63gakqHhUKCblM6dKftwFImXt0SaHY6Q/zF0jifQ=" providerId="None" clId="Web-{29A0F8ED-037B-4284-B91A-C4F9108235F1}" dt="2021-11-22T10:03:33.623" v="80" actId="1076"/>
          <ac:spMkLst>
            <pc:docMk/>
            <pc:sldMk cId="4204183327" sldId="288"/>
            <ac:spMk id="10" creationId="{6032700C-32CF-47B8-A7F5-F6A8A64704D3}"/>
          </ac:spMkLst>
        </pc:spChg>
        <pc:spChg chg="mod">
          <ac:chgData name="Romana Juhasova" userId="pug63gakqHhUKCblM6dKftwFImXt0SaHY6Q/zF0jifQ=" providerId="None" clId="Web-{29A0F8ED-037B-4284-B91A-C4F9108235F1}" dt="2021-11-22T10:03:43.202" v="82" actId="14100"/>
          <ac:spMkLst>
            <pc:docMk/>
            <pc:sldMk cId="4204183327" sldId="288"/>
            <ac:spMk id="12" creationId="{D4B84DCA-7F53-4006-B9F3-4774A06DAA79}"/>
          </ac:spMkLst>
        </pc:spChg>
      </pc:sldChg>
      <pc:sldChg chg="modSp">
        <pc:chgData name="Romana Juhasova" userId="pug63gakqHhUKCblM6dKftwFImXt0SaHY6Q/zF0jifQ=" providerId="None" clId="Web-{29A0F8ED-037B-4284-B91A-C4F9108235F1}" dt="2021-11-22T09:53:02.652" v="1" actId="14100"/>
        <pc:sldMkLst>
          <pc:docMk/>
          <pc:sldMk cId="675820754" sldId="290"/>
        </pc:sldMkLst>
        <pc:spChg chg="mod">
          <ac:chgData name="Romana Juhasova" userId="pug63gakqHhUKCblM6dKftwFImXt0SaHY6Q/zF0jifQ=" providerId="None" clId="Web-{29A0F8ED-037B-4284-B91A-C4F9108235F1}" dt="2021-11-22T09:52:54.401" v="0" actId="14100"/>
          <ac:spMkLst>
            <pc:docMk/>
            <pc:sldMk cId="675820754" sldId="290"/>
            <ac:spMk id="4" creationId="{4BB2FD7B-0DCE-440F-A2B0-E7CB3A9B373B}"/>
          </ac:spMkLst>
        </pc:spChg>
        <pc:spChg chg="mod">
          <ac:chgData name="Romana Juhasova" userId="pug63gakqHhUKCblM6dKftwFImXt0SaHY6Q/zF0jifQ=" providerId="None" clId="Web-{29A0F8ED-037B-4284-B91A-C4F9108235F1}" dt="2021-11-22T09:53:02.652" v="1" actId="14100"/>
          <ac:spMkLst>
            <pc:docMk/>
            <pc:sldMk cId="675820754" sldId="290"/>
            <ac:spMk id="5" creationId="{5C9BE5C6-AC33-4296-A888-C2334E4D48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1A754-4004-4FE7-B63F-47B964535E95}" type="datetimeFigureOut">
              <a:rPr lang="en-GB" smtClean="0"/>
              <a:t>14/04/2022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AD9A-D0F1-4AD6-A7C9-3D519A760F4B}" type="slidenum">
              <a:rPr lang="en-GB" smtClean="0"/>
              <a:t>‹#›</a:t>
            </a:fld>
            <a:endParaRPr lang="en-GB"/>
          </a:p>
        </p:txBody>
      </p:sp>
    </p:spTree>
    <p:extLst>
      <p:ext uri="{BB962C8B-B14F-4D97-AF65-F5344CB8AC3E}">
        <p14:creationId xmlns:p14="http://schemas.microsoft.com/office/powerpoint/2010/main" val="90916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69200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3</a:t>
            </a:fld>
            <a:endParaRPr lang="en-GB"/>
          </a:p>
        </p:txBody>
      </p:sp>
    </p:spTree>
    <p:extLst>
      <p:ext uri="{BB962C8B-B14F-4D97-AF65-F5344CB8AC3E}">
        <p14:creationId xmlns:p14="http://schemas.microsoft.com/office/powerpoint/2010/main" val="43834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7</a:t>
            </a:fld>
            <a:endParaRPr lang="en-GB"/>
          </a:p>
        </p:txBody>
      </p:sp>
    </p:spTree>
    <p:extLst>
      <p:ext uri="{BB962C8B-B14F-4D97-AF65-F5344CB8AC3E}">
        <p14:creationId xmlns:p14="http://schemas.microsoft.com/office/powerpoint/2010/main" val="312550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9</a:t>
            </a:fld>
            <a:endParaRPr lang="en-GB"/>
          </a:p>
        </p:txBody>
      </p:sp>
    </p:spTree>
    <p:extLst>
      <p:ext uri="{BB962C8B-B14F-4D97-AF65-F5344CB8AC3E}">
        <p14:creationId xmlns:p14="http://schemas.microsoft.com/office/powerpoint/2010/main" val="191783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284BD31E-7FD7-4EC5-9FBB-7228FF0A2C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266947"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1846"/>
            <a:ext cx="12192000" cy="6869846"/>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18587"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endParaRPr lang="en-GB" sz="48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61861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20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5503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196664"/>
            <a:ext cx="6163733" cy="4201150"/>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a:t>
            </a:r>
            <a:r>
              <a:rPr lang="en-GB" sz="1900">
                <a:solidFill>
                  <a:schemeClr val="bg1"/>
                </a:solidFill>
                <a:latin typeface="Arial" panose="020B0604020202020204" pitchFamily="34" charset="0"/>
                <a:cs typeface="Arial" panose="020B0604020202020204" pitchFamily="34" charset="0"/>
              </a:rPr>
              <a:t>for UNICEF </a:t>
            </a:r>
            <a:r>
              <a:rPr lang="en-GB" sz="1900" dirty="0">
                <a:solidFill>
                  <a:schemeClr val="bg1"/>
                </a:solidFill>
                <a:latin typeface="Arial" panose="020B0604020202020204" pitchFamily="34" charset="0"/>
                <a:cs typeface="Arial" panose="020B0604020202020204" pitchFamily="34" charset="0"/>
              </a:rPr>
              <a:t>(UNICEF UK) that you can access for free.</a:t>
            </a:r>
          </a:p>
          <a:p>
            <a:pPr algn="l"/>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342"/>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424313" cy="6986112"/>
          </a:xfrm>
          <a:prstGeom prst="rect">
            <a:avLst/>
          </a:prstGeom>
          <a:blipFill>
            <a:blip r:embed="rId4"/>
            <a:stretch>
              <a:fillRect/>
            </a:stretch>
          </a:blipFill>
        </p:spPr>
      </p:pic>
    </p:spTree>
    <p:extLst>
      <p:ext uri="{BB962C8B-B14F-4D97-AF65-F5344CB8AC3E}">
        <p14:creationId xmlns:p14="http://schemas.microsoft.com/office/powerpoint/2010/main" val="9937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a:solidFill>
            <a:schemeClr val="bg1"/>
          </a:solidFill>
        </p:spPr>
      </p:pic>
    </p:spTree>
    <p:extLst>
      <p:ext uri="{BB962C8B-B14F-4D97-AF65-F5344CB8AC3E}">
        <p14:creationId xmlns:p14="http://schemas.microsoft.com/office/powerpoint/2010/main" val="91340028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14/04/2022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66" r:id="rId8"/>
    <p:sldLayoutId id="2147483659" r:id="rId9"/>
    <p:sldLayoutId id="2147483691" r:id="rId10"/>
    <p:sldLayoutId id="2147483662" r:id="rId11"/>
    <p:sldLayoutId id="2147483663" r:id="rId12"/>
    <p:sldLayoutId id="2147483665" r:id="rId13"/>
    <p:sldLayoutId id="2147483664" r:id="rId14"/>
    <p:sldLayoutId id="2147483656" r:id="rId15"/>
    <p:sldLayoutId id="2147483657" r:id="rId16"/>
    <p:sldLayoutId id="2147483661" r:id="rId17"/>
    <p:sldLayoutId id="2147483671" r:id="rId18"/>
    <p:sldLayoutId id="2147483672" r:id="rId19"/>
    <p:sldLayoutId id="2147483674" r:id="rId20"/>
    <p:sldLayoutId id="2147483673" r:id="rId21"/>
    <p:sldLayoutId id="2147483675" r:id="rId22"/>
    <p:sldLayoutId id="2147483682"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QQYgCxu988s&amp;list=RDQQYgCxu988s&amp;start_radio=1&amp;rv=QQYgCxu988s&amp;t=22" TargetMode="External"/><Relationship Id="rId7" Type="http://schemas.openxmlformats.org/officeDocument/2006/relationships/image" Target="../media/image30.jpeg"/><Relationship Id="rId2" Type="http://schemas.openxmlformats.org/officeDocument/2006/relationships/slideLayout" Target="../slideLayouts/slideLayout14.xml"/><Relationship Id="rId1" Type="http://schemas.openxmlformats.org/officeDocument/2006/relationships/video" Target="https://www.youtube.com/embed/QQYgCxu988s?start=22&amp;feature=oembed" TargetMode="External"/><Relationship Id="rId6" Type="http://schemas.openxmlformats.org/officeDocument/2006/relationships/hyperlink" Target="https://www.unicef.org.uk/press-releases/unicef-uk-response-the-outcomes-of-cop26-for-children-and-young-people/#:~:text=%E2%80%9CUNICEF%20UK%20is%20urging%20the,Children%2C%20Youth%20and%20Climate%20Action." TargetMode="External"/><Relationship Id="rId5" Type="http://schemas.openxmlformats.org/officeDocument/2006/relationships/hyperlink" Target="https://schoolreadinglist.co.uk/books-for-topics/environment-eco/" TargetMode="External"/><Relationship Id="rId4" Type="http://schemas.openxmlformats.org/officeDocument/2006/relationships/hyperlink" Target="https://www.earthday.org/pledg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tfWZRezGw4Q" TargetMode="External"/><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notesSlide" Target="../notesSlides/notesSlide3.xml"/><Relationship Id="rId7" Type="http://schemas.openxmlformats.org/officeDocument/2006/relationships/image" Target="../media/image27.jpeg"/><Relationship Id="rId2" Type="http://schemas.openxmlformats.org/officeDocument/2006/relationships/slideLayout" Target="../slideLayouts/slideLayout11.xml"/><Relationship Id="rId1" Type="http://schemas.openxmlformats.org/officeDocument/2006/relationships/video" Target="https://www.youtube.com/embed/PnxmnWDEVtI?feature=oembed" TargetMode="External"/><Relationship Id="rId6" Type="http://schemas.openxmlformats.org/officeDocument/2006/relationships/hyperlink" Target="https://www.youtube.com/watch?v=WgfKi43hbsE" TargetMode="External"/><Relationship Id="rId5" Type="http://schemas.openxmlformats.org/officeDocument/2006/relationships/hyperlink" Target="https://eur03.safelinks.protection.outlook.com/?url=https%3A%2F%2Fschools.dreamachine.world%2Fresources%2Fglobal-citizenship%2F&amp;data=04%7C01%7Ckathya%40unicef.org.uk%7Ca0791a90ecc14616ac2e08da028434f9%7C2e8b3e917b2d435dacdaa68ba2653e5a%7C0%7C0%7C637825064080834360%7CUnknown%7CTWFpbGZsb3d8eyJWIjoiMC4wLjAwMDAiLCJQIjoiV2luMzIiLCJBTiI6Ik1haWwiLCJXVCI6Mn0%3D%7C3000&amp;sdata=%2Bz2b%2FCYX8Ie%2BllyL6NUobCCvziBoBZhVhpA8bEK5uh8%3D&amp;reserved=0" TargetMode="External"/><Relationship Id="rId4" Type="http://schemas.openxmlformats.org/officeDocument/2006/relationships/hyperlink" Target="https://eur03.safelinks.protection.outlook.com/?url=https%3A%2F%2Fwww.youtube.com%2Fwatch%3Fv%3DPnxmnWDEVtI&amp;data=04%7C01%7Ckathya%40unicef.org.uk%7Ca0791a90ecc14616ac2e08da028434f9%7C2e8b3e917b2d435dacdaa68ba2653e5a%7C0%7C0%7C637825064080834360%7CUnknown%7CTWFpbGZsb3d8eyJWIjoiMC4wLjAwMDAiLCJQIjoiV2luMzIiLCJBTiI6Ik1haWwiLCJXVCI6Mn0%3D%7C3000&amp;sdata=2Q4YUerb8weet%2ByY%2Fb6QVpsokto0j1d16IgKh0NSnZc%3D&amp;reserved=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s://www.earthday.org/earth-day-tips/" TargetMode="External"/><Relationship Id="rId7" Type="http://schemas.openxmlformats.org/officeDocument/2006/relationships/hyperlink" Target="https://eur03.safelinks.protection.outlook.com/?url=https%3A%2F%2Fl4cqlef9g5g.typeform.com%2Fto%2FjmmLTuP5%3Ftypeform-source%3Dchildrightsenvironment.org&amp;data=04%7C01%7CRomanaJ%40unicef.org.uk%7Cc575b6f237044dffc8c308da194681b9%7C2e8b3e917b2d435dacdaa68ba2653e5a%7C0%7C0%7C637850087849243182%7CUnknown%7CTWFpbGZsb3d8eyJWIjoiMC4wLjAwMDAiLCJQIjoiV2luMzIiLCJBTiI6Ik1haWwiLCJXVCI6Mn0%3D%7C3000&amp;sdata=4FKsYMGFkLgxTGn%2FmvGQghgFXtfkuvO37ofZbtJVQxw%3D&amp;reserved=0" TargetMode="External"/><Relationship Id="rId2" Type="http://schemas.openxmlformats.org/officeDocument/2006/relationships/slideLayout" Target="../slideLayouts/slideLayout12.xml"/><Relationship Id="rId1" Type="http://schemas.openxmlformats.org/officeDocument/2006/relationships/video" Target="https://www.youtube.com/embed/L-IFA-uB90Q?feature=oembed" TargetMode="External"/><Relationship Id="rId6" Type="http://schemas.openxmlformats.org/officeDocument/2006/relationships/hyperlink" Target="https://eur03.safelinks.protection.outlook.com/?url=https%3A%2F%2Fchildrightsenvironment.org%2Fabout%2F&amp;data=04%7C01%7CRomanaJ%40unicef.org.uk%7Cc575b6f237044dffc8c308da194681b9%7C2e8b3e917b2d435dacdaa68ba2653e5a%7C0%7C0%7C637850087849243182%7CUnknown%7CTWFpbGZsb3d8eyJWIjoiMC4wLjAwMDAiLCJQIjoiV2luMzIiLCJBTiI6Ik1haWwiLCJXVCI6Mn0%3D%7C3000&amp;sdata=Yj5pT4knOuqnSHE7wxlqeOCfXLL8zCB7ufWU4HBG0iE%3D&amp;reserved=0" TargetMode="External"/><Relationship Id="rId5" Type="http://schemas.openxmlformats.org/officeDocument/2006/relationships/hyperlink" Target="https://www.earthday.org/earth-day-2022/" TargetMode="External"/><Relationship Id="rId4" Type="http://schemas.openxmlformats.org/officeDocument/2006/relationships/hyperlink" Target="https://www.youtube.com/watch?v=L-IFA-uB90Q"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ur03.safelinks.protection.outlook.com/?url=https%3A%2F%2Fchildrightsenvironment.org%2Fabout%2F&amp;data=04%7C01%7CRomanaJ%40unicef.org.uk%7Cc575b6f237044dffc8c308da194681b9%7C2e8b3e917b2d435dacdaa68ba2653e5a%7C0%7C0%7C637850087849243182%7CUnknown%7CTWFpbGZsb3d8eyJWIjoiMC4wLjAwMDAiLCJQIjoiV2luMzIiLCJBTiI6Ik1haWwiLCJXVCI6Mn0%3D%7C3000&amp;sdata=Yj5pT4knOuqnSHE7wxlqeOCfXLL8zCB7ufWU4HBG0iE%3D&amp;reserved=0" TargetMode="External"/><Relationship Id="rId7" Type="http://schemas.openxmlformats.org/officeDocument/2006/relationships/hyperlink" Target="https://www.earthday.org/earth-day-2022/"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www.earthday.org/campaign/artists-for-the-earth/" TargetMode="External"/><Relationship Id="rId5" Type="http://schemas.openxmlformats.org/officeDocument/2006/relationships/hyperlink" Target="https://www.earthday.org/earth-day-tips/" TargetMode="External"/><Relationship Id="rId4" Type="http://schemas.openxmlformats.org/officeDocument/2006/relationships/hyperlink" Target="https://eur03.safelinks.protection.outlook.com/?url=https%3A%2F%2Fl4cqlef9g5g.typeform.com%2Fto%2FjmmLTuP5%3Ftypeform-source%3Dchildrightsenvironment.org&amp;data=04%7C01%7CRomanaJ%40unicef.org.uk%7Cc575b6f237044dffc8c308da194681b9%7C2e8b3e917b2d435dacdaa68ba2653e5a%7C0%7C0%7C637850087849243182%7CUnknown%7CTWFpbGZsb3d8eyJWIjoiMC4wLjAwMDAiLCJQIjoiV2luMzIiLCJBTiI6Ik1haWwiLCJXVCI6Mn0%3D%7C3000&amp;sdata=4FKsYMGFkLgxTGn%2FmvGQghgFXtfkuvO37ofZbtJVQxw%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03A0AA-0B49-41F7-A054-5F9DF321F02D}"/>
              </a:ext>
            </a:extLst>
          </p:cNvPr>
          <p:cNvSpPr txBox="1"/>
          <p:nvPr/>
        </p:nvSpPr>
        <p:spPr>
          <a:xfrm rot="16200000">
            <a:off x="9831694" y="4584239"/>
            <a:ext cx="4007225" cy="261610"/>
          </a:xfrm>
          <a:prstGeom prst="rect">
            <a:avLst/>
          </a:prstGeom>
          <a:noFill/>
        </p:spPr>
        <p:txBody>
          <a:bodyPr wrap="square" rtlCol="0">
            <a:spAutoFit/>
          </a:bodyPr>
          <a:lstStyle/>
          <a:p>
            <a:pPr algn="l"/>
            <a:r>
              <a:rPr lang="en-GB" sz="1100" b="0" i="0" dirty="0">
                <a:solidFill>
                  <a:schemeClr val="bg1"/>
                </a:solidFill>
                <a:effectLst/>
                <a:latin typeface="Arial" panose="020B0604020202020204" pitchFamily="34" charset="0"/>
                <a:cs typeface="Arial" panose="020B0604020202020204" pitchFamily="34" charset="0"/>
              </a:rPr>
              <a:t>UNICEF/ UN0540783</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7716469" y="2163174"/>
            <a:ext cx="4259388" cy="1477328"/>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Watch the </a:t>
            </a:r>
            <a:r>
              <a:rPr lang="en-GB" sz="1800" b="0" i="0" u="sng" strike="noStrike" dirty="0">
                <a:solidFill>
                  <a:srgbClr val="0563C1"/>
                </a:solidFill>
                <a:effectLst/>
                <a:latin typeface="Arial" panose="020B0604020202020204" pitchFamily="34" charset="0"/>
                <a:hlinkClick r:id="rId3"/>
              </a:rPr>
              <a:t>One Earth</a:t>
            </a:r>
            <a:r>
              <a:rPr lang="en-GB" sz="1800" b="0" i="0" dirty="0">
                <a:solidFill>
                  <a:srgbClr val="000000"/>
                </a:solidFill>
                <a:effectLst/>
                <a:latin typeface="Arial" panose="020B0604020202020204" pitchFamily="34" charset="0"/>
              </a:rPr>
              <a:t> video. </a:t>
            </a:r>
            <a:r>
              <a:rPr lang="en-GB" sz="1800" b="1" i="0" dirty="0">
                <a:solidFill>
                  <a:srgbClr val="000000"/>
                </a:solidFill>
                <a:effectLst/>
                <a:latin typeface="Arial" panose="020B0604020202020204" pitchFamily="34" charset="0"/>
              </a:rPr>
              <a:t>Create your own visual representation</a:t>
            </a:r>
            <a:r>
              <a:rPr lang="en-GB" sz="1800" b="0" i="0" dirty="0">
                <a:solidFill>
                  <a:srgbClr val="000000"/>
                </a:solidFill>
                <a:effectLst/>
                <a:latin typeface="Arial" panose="020B0604020202020204" pitchFamily="34" charset="0"/>
              </a:rPr>
              <a:t> of the Earth using both positive and negative images. Share on social media using #InvestInOurPlanet.  </a:t>
            </a:r>
            <a:endParaRPr lang="en-GB" sz="1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7559877" y="4924816"/>
            <a:ext cx="4572571" cy="1477328"/>
          </a:xfrm>
          <a:prstGeom prst="rect">
            <a:avLst/>
          </a:prstGeom>
          <a:noFill/>
        </p:spPr>
        <p:txBody>
          <a:bodyPr wrap="square" lIns="91440" tIns="45720" rIns="91440" bIns="45720" rtlCol="0" anchor="t">
            <a:spAutoFit/>
          </a:bodyPr>
          <a:lstStyle/>
          <a:p>
            <a:pPr algn="ctr"/>
            <a:r>
              <a:rPr lang="en-GB" b="0" i="0" dirty="0">
                <a:solidFill>
                  <a:srgbClr val="000000"/>
                </a:solidFill>
                <a:effectLst/>
                <a:latin typeface="Arial" panose="020B0604020202020204" pitchFamily="34" charset="0"/>
              </a:rPr>
              <a:t>Check out the </a:t>
            </a:r>
            <a:r>
              <a:rPr lang="en-GB" b="1" i="0" dirty="0">
                <a:solidFill>
                  <a:srgbClr val="000000"/>
                </a:solidFill>
                <a:effectLst/>
                <a:latin typeface="Arial" panose="020B0604020202020204" pitchFamily="34" charset="0"/>
              </a:rPr>
              <a:t>pledge ideas </a:t>
            </a:r>
            <a:r>
              <a:rPr lang="en-GB" b="0" i="0" dirty="0">
                <a:solidFill>
                  <a:srgbClr val="000000"/>
                </a:solidFill>
                <a:effectLst/>
                <a:latin typeface="Arial" panose="020B0604020202020204" pitchFamily="34" charset="0"/>
              </a:rPr>
              <a:t>on </a:t>
            </a:r>
            <a:r>
              <a:rPr lang="en-GB" b="0" i="0" u="sng" strike="noStrike" dirty="0">
                <a:solidFill>
                  <a:srgbClr val="0563C1"/>
                </a:solidFill>
                <a:effectLst/>
                <a:latin typeface="Arial" panose="020B0604020202020204" pitchFamily="34" charset="0"/>
                <a:hlinkClick r:id="rId4"/>
              </a:rPr>
              <a:t>Earth Day website</a:t>
            </a:r>
            <a:r>
              <a:rPr lang="en-GB" b="0" i="0" dirty="0">
                <a:solidFill>
                  <a:srgbClr val="000000"/>
                </a:solidFill>
                <a:effectLst/>
                <a:latin typeface="Arial" panose="020B0604020202020204" pitchFamily="34" charset="0"/>
              </a:rPr>
              <a:t>. </a:t>
            </a:r>
            <a:r>
              <a:rPr lang="en-GB" b="0" i="0" dirty="0">
                <a:solidFill>
                  <a:srgbClr val="000000"/>
                </a:solidFill>
                <a:effectLst/>
                <a:highlight>
                  <a:srgbClr val="00ACE9"/>
                </a:highlight>
                <a:latin typeface="Arial" panose="020B0604020202020204" pitchFamily="34" charset="0"/>
              </a:rPr>
              <a:t>Choose one to commit to or make one of your own</a:t>
            </a:r>
            <a:r>
              <a:rPr lang="en-GB" b="0" i="0" dirty="0">
                <a:solidFill>
                  <a:srgbClr val="000000"/>
                </a:solidFill>
                <a:effectLst/>
                <a:latin typeface="Arial" panose="020B0604020202020204" pitchFamily="34" charset="0"/>
              </a:rPr>
              <a:t>. Decide how you can share your commitment and encourage others to make their own pledge.  </a:t>
            </a:r>
            <a:endParaRPr lang="en-GB" dirty="0">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216143" y="1870787"/>
            <a:ext cx="4304763" cy="2062103"/>
          </a:xfrm>
          <a:prstGeom prst="rect">
            <a:avLst/>
          </a:prstGeom>
          <a:noFill/>
        </p:spPr>
        <p:txBody>
          <a:bodyPr wrap="square" lIns="91440" tIns="45720" rIns="91440" bIns="45720" rtlCol="0" anchor="t">
            <a:spAutoFit/>
          </a:bodyPr>
          <a:lstStyle/>
          <a:p>
            <a:pPr algn="ctr" rtl="0" fontAlgn="base"/>
            <a:r>
              <a:rPr lang="en-GB" sz="1600" b="0" i="0" dirty="0">
                <a:solidFill>
                  <a:srgbClr val="000000"/>
                </a:solidFill>
                <a:effectLst/>
                <a:latin typeface="Arial" panose="020B0604020202020204" pitchFamily="34" charset="0"/>
              </a:rPr>
              <a:t>Check out this </a:t>
            </a:r>
            <a:r>
              <a:rPr lang="en-GB" sz="1600" b="0" i="0" u="sng" strike="noStrike" dirty="0">
                <a:solidFill>
                  <a:srgbClr val="0563C1"/>
                </a:solidFill>
                <a:effectLst/>
                <a:latin typeface="Arial" panose="020B0604020202020204" pitchFamily="34" charset="0"/>
                <a:hlinkClick r:id="rId5"/>
              </a:rPr>
              <a:t>reading list</a:t>
            </a:r>
            <a:r>
              <a:rPr lang="en-GB" sz="1600" b="0" i="0" dirty="0">
                <a:solidFill>
                  <a:srgbClr val="000000"/>
                </a:solidFill>
                <a:effectLst/>
                <a:latin typeface="Arial" panose="020B0604020202020204" pitchFamily="34" charset="0"/>
              </a:rPr>
              <a:t>. Have you read any of these or a different </a:t>
            </a:r>
            <a:r>
              <a:rPr lang="en-GB" sz="1600" b="1" i="0" dirty="0">
                <a:solidFill>
                  <a:srgbClr val="000000"/>
                </a:solidFill>
                <a:effectLst/>
                <a:latin typeface="Arial" panose="020B0604020202020204" pitchFamily="34" charset="0"/>
              </a:rPr>
              <a:t>book about environmental issues</a:t>
            </a:r>
            <a:r>
              <a:rPr lang="en-GB" sz="1600" b="0" i="0" dirty="0">
                <a:solidFill>
                  <a:srgbClr val="000000"/>
                </a:solidFill>
                <a:effectLst/>
                <a:latin typeface="Arial" panose="020B0604020202020204" pitchFamily="34" charset="0"/>
              </a:rPr>
              <a:t>? Talk to a friend and share your thoughts and opinions about these books. Take your ideas to your school library and discuss how reading books about environmental issues could be better promoted. </a:t>
            </a:r>
            <a:endParaRPr lang="en-GB" sz="1600" b="0" i="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384290" y="4786317"/>
            <a:ext cx="6663781" cy="1754326"/>
          </a:xfrm>
          <a:prstGeom prst="rect">
            <a:avLst/>
          </a:prstGeom>
          <a:noFill/>
        </p:spPr>
        <p:txBody>
          <a:bodyPr wrap="square" lIns="91440" tIns="45720" rIns="91440" bIns="45720" rtlCol="0" anchor="t">
            <a:spAutoFit/>
          </a:bodyPr>
          <a:lstStyle/>
          <a:p>
            <a:pPr algn="ctr"/>
            <a:r>
              <a:rPr lang="en-GB" sz="1800" b="0" i="0" dirty="0">
                <a:solidFill>
                  <a:schemeClr val="bg2"/>
                </a:solidFill>
                <a:effectLst/>
                <a:latin typeface="Arial" panose="020B0604020202020204" pitchFamily="34" charset="0"/>
              </a:rPr>
              <a:t>Reflect on </a:t>
            </a:r>
            <a:r>
              <a:rPr lang="en-GB" sz="1800" b="1" i="0" dirty="0">
                <a:solidFill>
                  <a:srgbClr val="FFFF00"/>
                </a:solidFill>
                <a:effectLst/>
                <a:latin typeface="Arial" panose="020B0604020202020204" pitchFamily="34" charset="0"/>
              </a:rPr>
              <a:t>COP26</a:t>
            </a:r>
            <a:r>
              <a:rPr lang="en-GB" sz="1800" b="0" i="0" dirty="0">
                <a:solidFill>
                  <a:schemeClr val="bg2"/>
                </a:solidFill>
                <a:effectLst/>
                <a:latin typeface="Arial" panose="020B0604020202020204" pitchFamily="34" charset="0"/>
              </a:rPr>
              <a:t>. Read this </a:t>
            </a:r>
            <a:r>
              <a:rPr lang="en-GB" sz="1800" b="0" i="0" u="sng" strike="noStrike" dirty="0">
                <a:solidFill>
                  <a:schemeClr val="bg2"/>
                </a:solidFill>
                <a:effectLst/>
                <a:latin typeface="Arial" panose="020B0604020202020204" pitchFamily="34" charset="0"/>
                <a:hlinkClick r:id="rId6">
                  <a:extLst>
                    <a:ext uri="{A12FA001-AC4F-418D-AE19-62706E023703}">
                      <ahyp:hlinkClr xmlns:ahyp="http://schemas.microsoft.com/office/drawing/2018/hyperlinkcolor" val="tx"/>
                    </a:ext>
                  </a:extLst>
                </a:hlinkClick>
              </a:rPr>
              <a:t>article</a:t>
            </a:r>
            <a:r>
              <a:rPr lang="en-GB" sz="1800" b="0" i="0" dirty="0">
                <a:solidFill>
                  <a:schemeClr val="bg2"/>
                </a:solidFill>
                <a:effectLst/>
                <a:latin typeface="Arial" panose="020B0604020202020204" pitchFamily="34" charset="0"/>
              </a:rPr>
              <a:t> about the outcomes for children and young people. Share your ideas and identify your key priorities regarding the planet. Share these with a key local or national decision maker. This could be by letter, video or try inviting them into school to speak to you directly. Try to mention </a:t>
            </a:r>
            <a:r>
              <a:rPr lang="en-GB" sz="1800" b="0" i="0" dirty="0">
                <a:solidFill>
                  <a:srgbClr val="FFFF00"/>
                </a:solidFill>
                <a:effectLst/>
                <a:latin typeface="Arial" panose="020B0604020202020204" pitchFamily="34" charset="0"/>
              </a:rPr>
              <a:t>Articles 6 and 24</a:t>
            </a:r>
            <a:r>
              <a:rPr lang="en-GB" sz="1800" b="0" i="0" dirty="0">
                <a:solidFill>
                  <a:schemeClr val="bg2"/>
                </a:solidFill>
                <a:effectLst/>
                <a:latin typeface="Arial" panose="020B0604020202020204" pitchFamily="34" charset="0"/>
              </a:rPr>
              <a:t>. </a:t>
            </a:r>
            <a:endParaRPr lang="en-US" sz="2000" dirty="0">
              <a:solidFill>
                <a:schemeClr val="bg2"/>
              </a:solidFill>
              <a:latin typeface="Arial"/>
              <a:ea typeface="+mn-lt"/>
              <a:cs typeface="+mn-lt"/>
            </a:endParaRPr>
          </a:p>
        </p:txBody>
      </p:sp>
      <p:pic>
        <p:nvPicPr>
          <p:cNvPr id="7" name="Online Media 6" title="One Earth - Environmental Short Film">
            <a:hlinkClick r:id="" action="ppaction://media"/>
            <a:extLst>
              <a:ext uri="{FF2B5EF4-FFF2-40B4-BE49-F238E27FC236}">
                <a16:creationId xmlns:a16="http://schemas.microsoft.com/office/drawing/2014/main" id="{C013AFCE-B09D-40C2-AEF1-6CAE7D96C2FB}"/>
              </a:ext>
            </a:extLst>
          </p:cNvPr>
          <p:cNvPicPr>
            <a:picLocks noRot="1" noChangeAspect="1"/>
          </p:cNvPicPr>
          <p:nvPr>
            <a:videoFile r:link="rId1"/>
          </p:nvPr>
        </p:nvPicPr>
        <p:blipFill>
          <a:blip r:embed="rId7"/>
          <a:stretch>
            <a:fillRect/>
          </a:stretch>
        </p:blipFill>
        <p:spPr>
          <a:xfrm>
            <a:off x="4949290" y="2184289"/>
            <a:ext cx="2540000" cy="1435100"/>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5254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6914509" y="1250356"/>
            <a:ext cx="5112240" cy="4216539"/>
          </a:xfrm>
          <a:prstGeom prst="rect">
            <a:avLst/>
          </a:prstGeom>
          <a:noFill/>
        </p:spPr>
        <p:txBody>
          <a:bodyPr wrap="square" lIns="91440" tIns="45720" rIns="91440" bIns="45720" rtlCol="0" anchor="t">
            <a:spAutoFit/>
          </a:bodyPr>
          <a:lstStyle/>
          <a:p>
            <a:pPr algn="r" rtl="0" fontAlgn="base"/>
            <a:r>
              <a:rPr lang="en-GB" sz="1600" i="0" dirty="0">
                <a:solidFill>
                  <a:schemeClr val="bg1"/>
                </a:solidFill>
                <a:effectLst/>
                <a:latin typeface="Arial" panose="020B0604020202020204" pitchFamily="34" charset="0"/>
                <a:cs typeface="Arial" panose="020B0604020202020204" pitchFamily="34" charset="0"/>
              </a:rPr>
              <a:t>Take a few minutes and find some space to be quiet and to think... If you can, go outside, look out of a window or put some images of earth and the environment on a screen...</a:t>
            </a:r>
          </a:p>
          <a:p>
            <a:pPr algn="r" rtl="0" fontAlgn="base"/>
            <a:endParaRPr lang="en-GB" sz="1600" i="0" dirty="0">
              <a:solidFill>
                <a:schemeClr val="bg1"/>
              </a:solidFill>
              <a:effectLst/>
              <a:latin typeface="Arial" panose="020B0604020202020204" pitchFamily="34" charset="0"/>
              <a:cs typeface="Arial" panose="020B0604020202020204" pitchFamily="34" charset="0"/>
            </a:endParaRPr>
          </a:p>
          <a:p>
            <a:pPr algn="r" rtl="0" fontAlgn="base">
              <a:buFont typeface="Arial" panose="020B0604020202020204" pitchFamily="34" charset="0"/>
              <a:buChar char="•"/>
            </a:pPr>
            <a:r>
              <a:rPr lang="en-GB" sz="1800" b="0" i="0" dirty="0">
                <a:solidFill>
                  <a:schemeClr val="bg1"/>
                </a:solidFill>
                <a:effectLst/>
                <a:latin typeface="Arial" panose="020B0604020202020204" pitchFamily="34" charset="0"/>
                <a:cs typeface="Arial" panose="020B0604020202020204" pitchFamily="34" charset="0"/>
              </a:rPr>
              <a:t> </a:t>
            </a:r>
            <a:r>
              <a:rPr lang="en-GB" sz="1700" b="0" i="0" dirty="0">
                <a:solidFill>
                  <a:schemeClr val="bg1"/>
                </a:solidFill>
                <a:effectLst/>
                <a:latin typeface="Arial" panose="020B0604020202020204" pitchFamily="34" charset="0"/>
                <a:cs typeface="Arial" panose="020B0604020202020204" pitchFamily="34" charset="0"/>
              </a:rPr>
              <a:t>Why is </a:t>
            </a:r>
            <a:r>
              <a:rPr lang="en-GB" sz="1700" b="0" i="0" dirty="0">
                <a:solidFill>
                  <a:srgbClr val="FFFF00"/>
                </a:solidFill>
                <a:effectLst/>
                <a:latin typeface="Arial" panose="020B0604020202020204" pitchFamily="34" charset="0"/>
                <a:cs typeface="Arial" panose="020B0604020202020204" pitchFamily="34" charset="0"/>
              </a:rPr>
              <a:t>our planet special </a:t>
            </a:r>
            <a:r>
              <a:rPr lang="en-GB" sz="1700" b="0" i="0" dirty="0">
                <a:solidFill>
                  <a:schemeClr val="bg1"/>
                </a:solidFill>
                <a:effectLst/>
                <a:latin typeface="Arial" panose="020B0604020202020204" pitchFamily="34" charset="0"/>
                <a:cs typeface="Arial" panose="020B0604020202020204" pitchFamily="34" charset="0"/>
              </a:rPr>
              <a:t>to you? What do you value most about the environment?</a:t>
            </a:r>
          </a:p>
          <a:p>
            <a:pPr algn="r" rtl="0" fontAlgn="base">
              <a:buFont typeface="Arial" panose="020B0604020202020204" pitchFamily="34" charset="0"/>
              <a:buChar char="•"/>
            </a:pPr>
            <a:endParaRPr lang="en-GB" sz="1700" b="0" i="0" dirty="0">
              <a:solidFill>
                <a:schemeClr val="bg1"/>
              </a:solidFill>
              <a:effectLst/>
              <a:latin typeface="Arial" panose="020B0604020202020204" pitchFamily="34" charset="0"/>
              <a:cs typeface="Arial" panose="020B0604020202020204" pitchFamily="34" charset="0"/>
            </a:endParaRPr>
          </a:p>
          <a:p>
            <a:pPr algn="r" rtl="0" fontAlgn="base">
              <a:buFont typeface="Arial" panose="020B0604020202020204" pitchFamily="34" charset="0"/>
              <a:buChar char="•"/>
            </a:pPr>
            <a:r>
              <a:rPr lang="en-GB" sz="1700" b="0" i="0" dirty="0">
                <a:solidFill>
                  <a:schemeClr val="bg1"/>
                </a:solidFill>
                <a:effectLst/>
                <a:latin typeface="Arial" panose="020B0604020202020204" pitchFamily="34" charset="0"/>
                <a:cs typeface="Arial" panose="020B0604020202020204" pitchFamily="34" charset="0"/>
              </a:rPr>
              <a:t> How can </a:t>
            </a:r>
            <a:r>
              <a:rPr lang="en-GB" sz="1700" b="0" i="0" dirty="0">
                <a:solidFill>
                  <a:srgbClr val="FFFF00"/>
                </a:solidFill>
                <a:effectLst/>
                <a:latin typeface="Arial" panose="020B0604020202020204" pitchFamily="34" charset="0"/>
                <a:cs typeface="Arial" panose="020B0604020202020204" pitchFamily="34" charset="0"/>
              </a:rPr>
              <a:t>upholding everyone’s rights </a:t>
            </a:r>
            <a:r>
              <a:rPr lang="en-GB" sz="1700" b="0" i="0" dirty="0">
                <a:solidFill>
                  <a:schemeClr val="bg1"/>
                </a:solidFill>
                <a:effectLst/>
                <a:latin typeface="Arial" panose="020B0604020202020204" pitchFamily="34" charset="0"/>
                <a:cs typeface="Arial" panose="020B0604020202020204" pitchFamily="34" charset="0"/>
              </a:rPr>
              <a:t>help protect the planet?</a:t>
            </a:r>
          </a:p>
          <a:p>
            <a:pPr algn="r" rtl="0" fontAlgn="base"/>
            <a:endParaRPr lang="en-GB" sz="1700" b="0" i="0" dirty="0">
              <a:solidFill>
                <a:schemeClr val="bg1"/>
              </a:solidFill>
              <a:effectLst/>
              <a:latin typeface="Arial" panose="020B0604020202020204" pitchFamily="34" charset="0"/>
              <a:cs typeface="Arial" panose="020B0604020202020204" pitchFamily="34" charset="0"/>
            </a:endParaRPr>
          </a:p>
          <a:p>
            <a:pPr algn="r" rtl="0" fontAlgn="base">
              <a:buFont typeface="Arial" panose="020B0604020202020204" pitchFamily="34" charset="0"/>
              <a:buChar char="•"/>
            </a:pPr>
            <a:r>
              <a:rPr lang="en-GB" sz="1700" b="0" i="0" dirty="0">
                <a:solidFill>
                  <a:schemeClr val="bg1"/>
                </a:solidFill>
                <a:effectLst/>
                <a:latin typeface="Arial" panose="020B0604020202020204" pitchFamily="34" charset="0"/>
                <a:cs typeface="Arial" panose="020B0604020202020204" pitchFamily="34" charset="0"/>
              </a:rPr>
              <a:t> How will you </a:t>
            </a:r>
            <a:r>
              <a:rPr lang="en-GB" sz="1700" b="0" i="0" dirty="0">
                <a:solidFill>
                  <a:srgbClr val="FFFF00"/>
                </a:solidFill>
                <a:effectLst/>
                <a:latin typeface="Arial" panose="020B0604020202020204" pitchFamily="34" charset="0"/>
                <a:cs typeface="Arial" panose="020B0604020202020204" pitchFamily="34" charset="0"/>
              </a:rPr>
              <a:t>‘celebrate’ Earth Day </a:t>
            </a:r>
            <a:r>
              <a:rPr lang="en-GB" sz="1700" b="0" i="0" dirty="0">
                <a:solidFill>
                  <a:schemeClr val="bg1"/>
                </a:solidFill>
                <a:effectLst/>
                <a:latin typeface="Arial" panose="020B0604020202020204" pitchFamily="34" charset="0"/>
                <a:cs typeface="Arial" panose="020B0604020202020204" pitchFamily="34" charset="0"/>
              </a:rPr>
              <a:t>this year?</a:t>
            </a:r>
          </a:p>
          <a:p>
            <a:pPr algn="r" rtl="0" fontAlgn="base">
              <a:buFont typeface="Arial" panose="020B0604020202020204" pitchFamily="34" charset="0"/>
              <a:buChar char="•"/>
            </a:pPr>
            <a:endParaRPr lang="en-GB" sz="1700" b="0" i="0" dirty="0">
              <a:solidFill>
                <a:schemeClr val="bg1"/>
              </a:solidFill>
              <a:effectLst/>
              <a:latin typeface="Arial" panose="020B0604020202020204" pitchFamily="34" charset="0"/>
              <a:cs typeface="Arial" panose="020B0604020202020204" pitchFamily="34" charset="0"/>
            </a:endParaRPr>
          </a:p>
          <a:p>
            <a:pPr algn="r" rtl="0" fontAlgn="base">
              <a:buFont typeface="Arial" panose="020B0604020202020204" pitchFamily="34" charset="0"/>
              <a:buChar char="•"/>
            </a:pPr>
            <a:r>
              <a:rPr lang="en-GB" sz="1700" b="0" i="0" dirty="0">
                <a:solidFill>
                  <a:schemeClr val="bg1"/>
                </a:solidFill>
                <a:effectLst/>
                <a:latin typeface="Arial" panose="020B0604020202020204" pitchFamily="34" charset="0"/>
                <a:cs typeface="Arial" panose="020B0604020202020204" pitchFamily="34" charset="0"/>
              </a:rPr>
              <a:t> How can you </a:t>
            </a:r>
            <a:r>
              <a:rPr lang="en-GB" sz="1700" b="0" i="0" dirty="0">
                <a:solidFill>
                  <a:srgbClr val="FFFF00"/>
                </a:solidFill>
                <a:effectLst/>
                <a:latin typeface="Arial" panose="020B0604020202020204" pitchFamily="34" charset="0"/>
                <a:cs typeface="Arial" panose="020B0604020202020204" pitchFamily="34" charset="0"/>
              </a:rPr>
              <a:t>encourage positive environmental action</a:t>
            </a:r>
            <a:r>
              <a:rPr lang="en-GB" sz="1700" b="0" i="0" dirty="0">
                <a:solidFill>
                  <a:schemeClr val="bg1"/>
                </a:solidFill>
                <a:effectLst/>
                <a:latin typeface="Arial" panose="020B0604020202020204" pitchFamily="34" charset="0"/>
                <a:cs typeface="Arial" panose="020B0604020202020204" pitchFamily="34" charset="0"/>
              </a:rPr>
              <a:t> with friends, neighbours and family members?</a:t>
            </a:r>
          </a:p>
        </p:txBody>
      </p:sp>
      <p:sp>
        <p:nvSpPr>
          <p:cNvPr id="4" name="TextBox 3">
            <a:extLst>
              <a:ext uri="{FF2B5EF4-FFF2-40B4-BE49-F238E27FC236}">
                <a16:creationId xmlns:a16="http://schemas.microsoft.com/office/drawing/2014/main" id="{B76222DC-A756-4484-97B2-38557F8F6EE2}"/>
              </a:ext>
            </a:extLst>
          </p:cNvPr>
          <p:cNvSpPr txBox="1"/>
          <p:nvPr/>
        </p:nvSpPr>
        <p:spPr>
          <a:xfrm>
            <a:off x="165251" y="5466895"/>
            <a:ext cx="3245767" cy="261610"/>
          </a:xfrm>
          <a:prstGeom prst="rect">
            <a:avLst/>
          </a:prstGeom>
          <a:noFill/>
        </p:spPr>
        <p:txBody>
          <a:bodyPr wrap="square" rtlCol="0">
            <a:spAutoFit/>
          </a:bodyPr>
          <a:lstStyle/>
          <a:p>
            <a:pPr algn="l"/>
            <a:r>
              <a:rPr lang="en-GB" sz="1100" dirty="0">
                <a:latin typeface="Arial" panose="020B0604020202020204" pitchFamily="34" charset="0"/>
                <a:cs typeface="Arial" panose="020B0604020202020204" pitchFamily="34" charset="0"/>
              </a:rPr>
              <a:t>@UNICEF/UN0364082</a:t>
            </a:r>
          </a:p>
        </p:txBody>
      </p:sp>
      <p:pic>
        <p:nvPicPr>
          <p:cNvPr id="7" name="Picture 6">
            <a:extLst>
              <a:ext uri="{FF2B5EF4-FFF2-40B4-BE49-F238E27FC236}">
                <a16:creationId xmlns:a16="http://schemas.microsoft.com/office/drawing/2014/main" id="{75569898-8C53-4E3B-ABC6-BC1EF26A4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88" y="1590101"/>
            <a:ext cx="5675303" cy="3783535"/>
          </a:xfrm>
          <a:prstGeom prst="rect">
            <a:avLst/>
          </a:prstGeom>
        </p:spPr>
      </p:pic>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a:extLst>
              <a:ext uri="{28A0092B-C50C-407E-A947-70E740481C1C}">
                <a14:useLocalDpi xmlns:a14="http://schemas.microsoft.com/office/drawing/2010/main" val="0"/>
              </a:ext>
            </a:extLst>
          </a:blip>
          <a:srcRect l="20163" t="22610" r="17133" b="24126"/>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5" y="864312"/>
            <a:ext cx="4831978" cy="338554"/>
          </a:xfrm>
          <a:prstGeom prst="rect">
            <a:avLst/>
          </a:prstGeom>
          <a:noFill/>
        </p:spPr>
        <p:txBody>
          <a:bodyPr wrap="square" lIns="91440" tIns="45720" rIns="91440" bIns="45720" rtlCol="0" anchor="t">
            <a:spAutoFit/>
          </a:bodyPr>
          <a:lstStyle/>
          <a:p>
            <a:r>
              <a:rPr lang="en-GB" sz="1600" b="1" dirty="0">
                <a:latin typeface="Arial"/>
                <a:cs typeface="Arial"/>
              </a:rPr>
              <a:t>Slide 3 – Introducing Earth Day</a:t>
            </a:r>
            <a:endParaRPr lang="en-GB"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articles</a:t>
            </a:r>
          </a:p>
        </p:txBody>
      </p:sp>
      <p:sp>
        <p:nvSpPr>
          <p:cNvPr id="4" name="TextBox 3">
            <a:extLst>
              <a:ext uri="{FF2B5EF4-FFF2-40B4-BE49-F238E27FC236}">
                <a16:creationId xmlns:a16="http://schemas.microsoft.com/office/drawing/2014/main" id="{4BB2FD7B-0DCE-440F-A2B0-E7CB3A9B373B}"/>
              </a:ext>
            </a:extLst>
          </p:cNvPr>
          <p:cNvSpPr txBox="1"/>
          <p:nvPr/>
        </p:nvSpPr>
        <p:spPr>
          <a:xfrm>
            <a:off x="7394100" y="2419626"/>
            <a:ext cx="4444253" cy="338554"/>
          </a:xfrm>
          <a:prstGeom prst="rect">
            <a:avLst/>
          </a:prstGeom>
          <a:noFill/>
        </p:spPr>
        <p:txBody>
          <a:bodyPr wrap="square" lIns="91440" tIns="45720" rIns="91440" bIns="45720" rtlCol="0" anchor="t">
            <a:spAutoFit/>
          </a:bodyPr>
          <a:lstStyle/>
          <a:p>
            <a:pPr algn="r"/>
            <a:r>
              <a:rPr lang="en-GB" sz="1600" b="1" dirty="0">
                <a:latin typeface="Arial"/>
                <a:cs typeface="Arial"/>
              </a:rPr>
              <a:t>Slide 5 – Exploring Earth Day question</a:t>
            </a:r>
            <a:endParaRPr lang="en-GB" sz="1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9BE5C6-AC33-4296-A888-C2334E4D4807}"/>
              </a:ext>
            </a:extLst>
          </p:cNvPr>
          <p:cNvSpPr txBox="1"/>
          <p:nvPr/>
        </p:nvSpPr>
        <p:spPr>
          <a:xfrm>
            <a:off x="7705618" y="3316724"/>
            <a:ext cx="4132734" cy="338554"/>
          </a:xfrm>
          <a:prstGeom prst="rect">
            <a:avLst/>
          </a:prstGeom>
          <a:noFill/>
        </p:spPr>
        <p:txBody>
          <a:bodyPr wrap="square" lIns="91440" tIns="45720" rIns="91440" bIns="45720" rtlCol="0" anchor="t">
            <a:spAutoFit/>
          </a:bodyPr>
          <a:lstStyle/>
          <a:p>
            <a:pPr algn="r"/>
            <a:r>
              <a:rPr lang="en-GB" sz="1600" b="1" dirty="0">
                <a:latin typeface="Arial"/>
                <a:cs typeface="Arial"/>
              </a:rPr>
              <a:t>Slide 6 – Exploring Earth Day answers</a:t>
            </a:r>
            <a:endParaRPr lang="en-GB" sz="1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E461CD3-E37F-4A0D-AB11-CFC71B05E08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121186" y="373284"/>
            <a:ext cx="109227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INTRODUCING EARTH DAY</a:t>
            </a:r>
            <a:endParaRPr lang="en-GB" sz="3200" dirty="0">
              <a:solidFill>
                <a:schemeClr val="bg1"/>
              </a:solidFill>
              <a:latin typeface="Univers Next Pro Condensed" panose="020B0906030202020203" pitchFamily="34" charset="0"/>
            </a:endParaRPr>
          </a:p>
        </p:txBody>
      </p:sp>
      <p:sp>
        <p:nvSpPr>
          <p:cNvPr id="4" name="TextBox 3">
            <a:extLst>
              <a:ext uri="{FF2B5EF4-FFF2-40B4-BE49-F238E27FC236}">
                <a16:creationId xmlns:a16="http://schemas.microsoft.com/office/drawing/2014/main" id="{912E3953-F276-4DEC-93F8-DD02F352CBC3}"/>
              </a:ext>
            </a:extLst>
          </p:cNvPr>
          <p:cNvSpPr txBox="1"/>
          <p:nvPr/>
        </p:nvSpPr>
        <p:spPr>
          <a:xfrm>
            <a:off x="462337" y="1482258"/>
            <a:ext cx="6676593" cy="584775"/>
          </a:xfrm>
          <a:prstGeom prst="rect">
            <a:avLst/>
          </a:prstGeom>
          <a:noFill/>
        </p:spPr>
        <p:txBody>
          <a:bodyPr wrap="square" lIns="91440" tIns="45720" rIns="91440" bIns="45720" rtlCol="0" anchor="t">
            <a:spAutoFit/>
          </a:bodyPr>
          <a:lstStyle/>
          <a:p>
            <a:r>
              <a:rPr lang="en-GB" sz="1600" dirty="0">
                <a:solidFill>
                  <a:srgbClr val="262626"/>
                </a:solidFill>
                <a:latin typeface="Arial" panose="020B0604020202020204" pitchFamily="34" charset="0"/>
                <a:cs typeface="Arial" panose="020B0604020202020204" pitchFamily="34" charset="0"/>
              </a:rPr>
              <a:t>Meghna Das, Head of International Programmes Engagement at UNICEF UK</a:t>
            </a:r>
            <a:r>
              <a:rPr lang="en-GB" sz="1600" dirty="0">
                <a:latin typeface="Arial" panose="020B0604020202020204" pitchFamily="34" charset="0"/>
                <a:cs typeface="Arial" panose="020B0604020202020204" pitchFamily="34" charset="0"/>
              </a:rPr>
              <a:t>, introduces Earth Day</a:t>
            </a:r>
            <a:endParaRPr lang="en-US" sz="1600" dirty="0">
              <a:latin typeface="Arial" panose="020B0604020202020204" pitchFamily="34" charset="0"/>
              <a:cs typeface="Arial" panose="020B0604020202020204" pitchFamily="34" charset="0"/>
            </a:endParaRP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lIns="91440" tIns="45720" rIns="91440" bIns="45720" rtlCol="0" anchor="t">
            <a:spAutoFit/>
          </a:bodyPr>
          <a:lstStyle/>
          <a:p>
            <a:pPr algn="l"/>
            <a:r>
              <a:rPr lang="en-GB" sz="1400" dirty="0">
                <a:latin typeface="Arial"/>
                <a:cs typeface="Arial"/>
              </a:rPr>
              <a:t>Click </a:t>
            </a:r>
            <a:r>
              <a:rPr lang="en-GB" sz="1400" dirty="0">
                <a:latin typeface="Arial"/>
                <a:cs typeface="Arial"/>
                <a:hlinkClick r:id="rId6"/>
              </a:rPr>
              <a:t>here</a:t>
            </a:r>
            <a:r>
              <a:rPr lang="en-GB" sz="1400" dirty="0">
                <a:latin typeface="Arial"/>
                <a:cs typeface="Arial"/>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6986428" y="1556820"/>
            <a:ext cx="5205572" cy="3416320"/>
          </a:xfrm>
          <a:prstGeom prst="rect">
            <a:avLst/>
          </a:prstGeom>
          <a:noFill/>
        </p:spPr>
        <p:txBody>
          <a:bodyPr wrap="square" lIns="91440" tIns="45720" rIns="91440" bIns="45720" rtlCol="0" anchor="t">
            <a:spAutoFit/>
          </a:bodyPr>
          <a:lstStyle/>
          <a:p>
            <a:pPr algn="r" rtl="0" fontAlgn="base"/>
            <a:r>
              <a:rPr lang="en-GB" b="1" dirty="0">
                <a:solidFill>
                  <a:srgbClr val="FFFF00"/>
                </a:solidFill>
                <a:latin typeface="Arial" panose="020B0604020202020204" pitchFamily="34" charset="0"/>
                <a:cs typeface="Arial" panose="020B0604020202020204" pitchFamily="34" charset="0"/>
              </a:rPr>
              <a:t>Earth </a:t>
            </a:r>
            <a:r>
              <a:rPr lang="en-GB" b="1" dirty="0">
                <a:solidFill>
                  <a:srgbClr val="FFFF00"/>
                </a:solidFill>
                <a:effectLst/>
                <a:latin typeface="Arial" panose="020B0604020202020204" pitchFamily="34" charset="0"/>
                <a:cs typeface="Arial" panose="020B0604020202020204" pitchFamily="34" charset="0"/>
              </a:rPr>
              <a:t>Day, 22 April</a:t>
            </a:r>
          </a:p>
          <a:p>
            <a:pPr algn="r" rtl="0" fontAlgn="base"/>
            <a:endParaRPr lang="en-GB" dirty="0">
              <a:solidFill>
                <a:schemeClr val="bg1"/>
              </a:solidFill>
              <a:latin typeface="Arial" panose="020B0604020202020204" pitchFamily="34" charset="0"/>
              <a:cs typeface="Arial" panose="020B0604020202020204" pitchFamily="34" charset="0"/>
            </a:endParaRPr>
          </a:p>
          <a:p>
            <a:pPr algn="r"/>
            <a:r>
              <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Earth Day takes place every year on April 22 to show support for the protection of the environment and our planet. It was first held on April 22, 1970, in the United Stated of America. More than 1 billion people around the world now participate in Earth Day activities each year.</a:t>
            </a:r>
          </a:p>
          <a:p>
            <a:pPr algn="r"/>
            <a:r>
              <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algn="r"/>
            <a:r>
              <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This year’s theme is Invest In Our Planet, encouraging everyone to take action and come together in partnership for our planet.</a:t>
            </a:r>
          </a:p>
        </p:txBody>
      </p:sp>
      <p:pic>
        <p:nvPicPr>
          <p:cNvPr id="2" name="Earth Day video">
            <a:hlinkClick r:id="" action="ppaction://media"/>
            <a:extLst>
              <a:ext uri="{FF2B5EF4-FFF2-40B4-BE49-F238E27FC236}">
                <a16:creationId xmlns:a16="http://schemas.microsoft.com/office/drawing/2014/main" id="{85AD6BB8-741C-425F-A732-058CBCB913A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20267" y="2372598"/>
            <a:ext cx="4578849" cy="2575603"/>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226710" y="1391919"/>
            <a:ext cx="4853614" cy="3785652"/>
          </a:xfrm>
          <a:prstGeom prst="rect">
            <a:avLst/>
          </a:prstGeom>
          <a:noFill/>
        </p:spPr>
        <p:txBody>
          <a:bodyPr wrap="square" lIns="91440" tIns="45720" rIns="91440" bIns="45720" rtlCol="0" anchor="t">
            <a:spAutoFit/>
          </a:bodyPr>
          <a:lstStyle/>
          <a:p>
            <a:pPr algn="r" rtl="0" fontAlgn="base"/>
            <a:r>
              <a:rPr lang="en-GB" sz="1600" b="0" dirty="0">
                <a:solidFill>
                  <a:schemeClr val="bg1"/>
                </a:solidFill>
                <a:effectLst/>
                <a:latin typeface="Arial" panose="020B0604020202020204" pitchFamily="34" charset="0"/>
                <a:cs typeface="Arial" panose="020B0604020202020204" pitchFamily="34" charset="0"/>
              </a:rPr>
              <a:t>This week’s activities link to the following articles: </a:t>
            </a:r>
          </a:p>
          <a:p>
            <a:pPr algn="r" rtl="0" fontAlgn="base"/>
            <a:endParaRPr lang="en-GB" sz="1600" i="0" dirty="0">
              <a:solidFill>
                <a:schemeClr val="bg1"/>
              </a:solidFill>
              <a:latin typeface="Arial" panose="020B0604020202020204" pitchFamily="34" charset="0"/>
              <a:cs typeface="Arial" panose="020B0604020202020204" pitchFamily="34" charset="0"/>
            </a:endParaRPr>
          </a:p>
          <a:p>
            <a:pPr algn="r" rtl="0" fontAlgn="base"/>
            <a:r>
              <a:rPr lang="en-GB" sz="1600" b="0" i="0" dirty="0">
                <a:solidFill>
                  <a:srgbClr val="FFFF00"/>
                </a:solidFill>
                <a:effectLst/>
                <a:latin typeface="Arial" panose="020B0604020202020204" pitchFamily="34" charset="0"/>
                <a:cs typeface="Arial" panose="020B0604020202020204" pitchFamily="34" charset="0"/>
              </a:rPr>
              <a:t>Article </a:t>
            </a:r>
            <a:r>
              <a:rPr lang="en-GB" sz="1600" dirty="0">
                <a:solidFill>
                  <a:srgbClr val="FFFF00"/>
                </a:solidFill>
                <a:latin typeface="Arial" panose="020B0604020202020204" pitchFamily="34" charset="0"/>
                <a:cs typeface="Arial" panose="020B0604020202020204" pitchFamily="34" charset="0"/>
              </a:rPr>
              <a:t>6 (life, survival and development): </a:t>
            </a:r>
            <a:r>
              <a:rPr lang="en-GB" sz="1600" dirty="0">
                <a:solidFill>
                  <a:schemeClr val="bg1"/>
                </a:solidFill>
                <a:latin typeface="Arial" panose="020B0604020202020204" pitchFamily="34" charset="0"/>
                <a:cs typeface="Arial" panose="020B0604020202020204" pitchFamily="34" charset="0"/>
              </a:rPr>
              <a:t>Every child has the right to life. Governments must do all they can to ensure that children survive and develop to their full potential.</a:t>
            </a:r>
            <a:endParaRPr lang="en-GB" sz="1600" dirty="0">
              <a:solidFill>
                <a:srgbClr val="FFFF00"/>
              </a:solidFill>
              <a:latin typeface="Arial" panose="020B0604020202020204" pitchFamily="34" charset="0"/>
              <a:cs typeface="Arial" panose="020B0604020202020204" pitchFamily="34" charset="0"/>
            </a:endParaRPr>
          </a:p>
          <a:p>
            <a:pPr algn="r" rtl="0" fontAlgn="base"/>
            <a:endParaRPr lang="en-GB" sz="1600" b="0" i="0" dirty="0">
              <a:solidFill>
                <a:srgbClr val="FFFF00"/>
              </a:solidFill>
              <a:effectLst/>
              <a:latin typeface="Arial" panose="020B0604020202020204" pitchFamily="34" charset="0"/>
              <a:cs typeface="Arial" panose="020B0604020202020204" pitchFamily="34" charset="0"/>
            </a:endParaRPr>
          </a:p>
          <a:p>
            <a:pPr algn="r" rtl="0" fontAlgn="base"/>
            <a:r>
              <a:rPr lang="en-GB" sz="1600" b="0" i="0" dirty="0">
                <a:solidFill>
                  <a:srgbClr val="FFFF00"/>
                </a:solidFill>
                <a:effectLst/>
                <a:latin typeface="Arial" panose="020B0604020202020204" pitchFamily="34" charset="0"/>
                <a:cs typeface="Arial" panose="020B0604020202020204" pitchFamily="34" charset="0"/>
              </a:rPr>
              <a:t>Article 24 </a:t>
            </a:r>
            <a:r>
              <a:rPr lang="en-GB" sz="1600" dirty="0">
                <a:solidFill>
                  <a:srgbClr val="FFFF00"/>
                </a:solidFill>
                <a:latin typeface="Arial" panose="020B0604020202020204" pitchFamily="34" charset="0"/>
                <a:cs typeface="Arial" panose="020B0604020202020204" pitchFamily="34" charset="0"/>
              </a:rPr>
              <a:t>(health and health services)</a:t>
            </a:r>
            <a:r>
              <a:rPr lang="en-GB" sz="1600" dirty="0">
                <a:solidFill>
                  <a:schemeClr val="bg1"/>
                </a:solidFill>
                <a:latin typeface="Arial" panose="020B0604020202020204" pitchFamily="34" charset="0"/>
                <a:cs typeface="Arial" panose="020B0604020202020204" pitchFamily="34" charset="0"/>
              </a:rPr>
              <a:t>: Every child has the right to the best possible health. Governments must provide good quality health care, clean water, nutritious food, and a clean environment and education on health and well-being so that children can stay healthy. Richer countries must help poorer countries achieve this.</a:t>
            </a:r>
          </a:p>
          <a:p>
            <a:pPr algn="r" rtl="0" fontAlgn="base"/>
            <a:r>
              <a:rPr lang="en-GB" sz="1600" b="0" i="0" dirty="0">
                <a:solidFill>
                  <a:schemeClr val="bg1"/>
                </a:solidFill>
                <a:effectLst/>
                <a:latin typeface="Arial" panose="020B0604020202020204" pitchFamily="34" charset="0"/>
                <a:cs typeface="Arial" panose="020B0604020202020204" pitchFamily="34" charset="0"/>
              </a:rPr>
              <a:t> </a:t>
            </a:r>
          </a:p>
        </p:txBody>
      </p:sp>
      <p:pic>
        <p:nvPicPr>
          <p:cNvPr id="9" name="Graphic 8">
            <a:extLst>
              <a:ext uri="{FF2B5EF4-FFF2-40B4-BE49-F238E27FC236}">
                <a16:creationId xmlns:a16="http://schemas.microsoft.com/office/drawing/2014/main" id="{88FBB50C-C973-4DD1-9E12-21BC69A9B0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0919" y="1443840"/>
            <a:ext cx="2977739" cy="3970319"/>
          </a:xfrm>
          <a:prstGeom prst="rect">
            <a:avLst/>
          </a:prstGeom>
        </p:spPr>
      </p:pic>
      <p:pic>
        <p:nvPicPr>
          <p:cNvPr id="6" name="Graphic 5">
            <a:extLst>
              <a:ext uri="{FF2B5EF4-FFF2-40B4-BE49-F238E27FC236}">
                <a16:creationId xmlns:a16="http://schemas.microsoft.com/office/drawing/2014/main" id="{7FE19F4D-910F-40EB-B2EF-B08CFBD1B2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676" y="1443840"/>
            <a:ext cx="2977739" cy="3970319"/>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454381"/>
            <a:ext cx="112321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EXPLORING EARTH DAY</a:t>
            </a:r>
            <a:endParaRPr lang="en-GB" sz="3200" b="1" dirty="0">
              <a:solidFill>
                <a:schemeClr val="bg1"/>
              </a:solidFill>
              <a:latin typeface="Calibri"/>
              <a:cs typeface="Calibri"/>
            </a:endParaRPr>
          </a:p>
        </p:txBody>
      </p:sp>
      <p:sp>
        <p:nvSpPr>
          <p:cNvPr id="5" name="TextBox 4">
            <a:extLst>
              <a:ext uri="{FF2B5EF4-FFF2-40B4-BE49-F238E27FC236}">
                <a16:creationId xmlns:a16="http://schemas.microsoft.com/office/drawing/2014/main" id="{13227B2E-B5C9-407F-BBFD-D529411BB157}"/>
              </a:ext>
            </a:extLst>
          </p:cNvPr>
          <p:cNvSpPr txBox="1"/>
          <p:nvPr/>
        </p:nvSpPr>
        <p:spPr>
          <a:xfrm>
            <a:off x="6992038" y="2341239"/>
            <a:ext cx="5199962" cy="2431435"/>
          </a:xfrm>
          <a:prstGeom prst="rect">
            <a:avLst/>
          </a:prstGeom>
          <a:noFill/>
        </p:spPr>
        <p:txBody>
          <a:bodyPr wrap="square" lIns="91440" tIns="45720" rIns="91440" bIns="45720" rtlCol="0" anchor="t">
            <a:spAutoFit/>
          </a:bodyPr>
          <a:lstStyle/>
          <a:p>
            <a:pPr algn="r" rtl="0" fontAlgn="base"/>
            <a:r>
              <a:rPr lang="en-GB" sz="2400" b="0" i="0" dirty="0">
                <a:solidFill>
                  <a:srgbClr val="FFFF00"/>
                </a:solidFill>
                <a:effectLst/>
                <a:latin typeface="Arial" panose="020B0604020202020204" pitchFamily="34" charset="0"/>
              </a:rPr>
              <a:t>What do you, your school and your family do that helps the environment and the planet? </a:t>
            </a:r>
          </a:p>
          <a:p>
            <a:pPr algn="r" rtl="0" fontAlgn="base"/>
            <a:endParaRPr lang="en-GB" sz="2000" b="1" dirty="0">
              <a:solidFill>
                <a:schemeClr val="bg1"/>
              </a:solidFill>
              <a:latin typeface="Arial" panose="020B0604020202020204" pitchFamily="34" charset="0"/>
            </a:endParaRPr>
          </a:p>
          <a:p>
            <a:pPr algn="r" rtl="0" fontAlgn="base"/>
            <a:r>
              <a:rPr lang="en-GB" sz="2000" b="0" i="0" dirty="0">
                <a:solidFill>
                  <a:schemeClr val="bg1"/>
                </a:solidFill>
                <a:effectLst/>
                <a:latin typeface="Arial" panose="020B0604020202020204" pitchFamily="34" charset="0"/>
              </a:rPr>
              <a:t>List as many answers as you can </a:t>
            </a:r>
            <a:endParaRPr lang="en-GB" sz="2000" b="1" dirty="0">
              <a:solidFill>
                <a:schemeClr val="bg1"/>
              </a:solidFill>
              <a:effectLst/>
              <a:latin typeface="Arial" panose="020B0604020202020204" pitchFamily="34" charset="0"/>
              <a:cs typeface="Arial" panose="020B0604020202020204" pitchFamily="34" charset="0"/>
            </a:endParaRPr>
          </a:p>
          <a:p>
            <a:pPr algn="r" rtl="0" fontAlgn="base"/>
            <a:r>
              <a:rPr lang="en-GB" sz="2000" b="0" i="0" dirty="0">
                <a:solidFill>
                  <a:schemeClr val="bg1"/>
                </a:solidFill>
                <a:effectLst/>
                <a:latin typeface="Arial" panose="020B0604020202020204" pitchFamily="34" charset="0"/>
                <a:cs typeface="Arial" panose="020B0604020202020204" pitchFamily="34" charset="0"/>
              </a:rPr>
              <a:t> and then compare your thoughts with the next slide.</a:t>
            </a: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0" y="1508569"/>
            <a:ext cx="5455172" cy="4738119"/>
          </a:xfrm>
        </p:spPr>
        <p:txBody>
          <a:bodyPr vert="horz" lIns="91440" tIns="180000" rIns="91440" bIns="45720" rtlCol="0" anchor="t">
            <a:noAutofit/>
          </a:bodyPr>
          <a:lstStyle/>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Recycle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Litter picking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Buy local to reduce food miles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Turn off lights, TV etc when not in use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Walk to school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Donate clothes and toys that are still in good condition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Use a ‘bag for life’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Don’t waste water </a:t>
            </a:r>
          </a:p>
          <a:p>
            <a:pPr marL="0" indent="0" algn="l" rtl="0" fontAlgn="base">
              <a:buNone/>
            </a:pPr>
            <a:r>
              <a:rPr lang="en-GB" sz="1800" b="1" i="0" dirty="0">
                <a:solidFill>
                  <a:srgbClr val="00ACE9"/>
                </a:solidFill>
                <a:effectLst/>
                <a:latin typeface="Arial" panose="020B0604020202020204" pitchFamily="34" charset="0"/>
                <a:cs typeface="Arial" panose="020B0604020202020204" pitchFamily="34" charset="0"/>
              </a:rPr>
              <a:t>Did you think of anything else? </a:t>
            </a:r>
            <a:endParaRPr lang="en-GB" sz="1050" b="1" i="0" dirty="0">
              <a:solidFill>
                <a:srgbClr val="00ACE9"/>
              </a:solidFill>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4" name="Text Placeholder 1">
            <a:extLst>
              <a:ext uri="{FF2B5EF4-FFF2-40B4-BE49-F238E27FC236}">
                <a16:creationId xmlns:a16="http://schemas.microsoft.com/office/drawing/2014/main" id="{33BF2A25-3C5D-4128-A4DA-CC51AF8CFA57}"/>
              </a:ext>
            </a:extLst>
          </p:cNvPr>
          <p:cNvSpPr txBox="1">
            <a:spLocks/>
          </p:cNvSpPr>
          <p:nvPr/>
        </p:nvSpPr>
        <p:spPr>
          <a:xfrm>
            <a:off x="5815172" y="1508568"/>
            <a:ext cx="5455172" cy="4738119"/>
          </a:xfrm>
          <a:prstGeom prst="rect">
            <a:avLst/>
          </a:prstGeom>
        </p:spPr>
        <p:txBody>
          <a:bodyPr vert="horz" lIns="91440" tIns="180000" rIns="91440" bIns="45720" rtlCol="0" anchor="t">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Use a reusable water bottle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Plant trees in the school grounds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Create space for wildlife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Write to decision makers such as MPs or companies to ask them to protect the environment</a:t>
            </a:r>
            <a:endParaRPr lang="en-GB" sz="1800" b="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584918" y="1754367"/>
            <a:ext cx="4502615" cy="2215991"/>
          </a:xfrm>
          <a:prstGeom prst="rect">
            <a:avLst/>
          </a:prstGeom>
          <a:noFill/>
        </p:spPr>
        <p:txBody>
          <a:bodyPr wrap="square" lIns="91440" tIns="45720" rIns="91440" bIns="45720" rtlCol="0" anchor="t">
            <a:spAutoFit/>
          </a:bodyPr>
          <a:lstStyle/>
          <a:p>
            <a:pPr algn="ctr" fontAlgn="base"/>
            <a:r>
              <a:rPr lang="en-GB" sz="1600" b="0" i="0" u="sng" strike="noStrike" dirty="0">
                <a:solidFill>
                  <a:srgbClr val="0563C1"/>
                </a:solidFill>
                <a:effectLst/>
                <a:latin typeface="Arial" panose="020B0604020202020204" pitchFamily="34" charset="0"/>
                <a:cs typeface="Arial" panose="020B0604020202020204" pitchFamily="34" charset="0"/>
                <a:hlinkClick r:id="rId4"/>
              </a:rPr>
              <a:t>Watch this clip</a:t>
            </a:r>
            <a:r>
              <a:rPr lang="en-GB" sz="1600" b="0" i="0" dirty="0">
                <a:solidFill>
                  <a:srgbClr val="000000"/>
                </a:solidFill>
                <a:effectLst/>
                <a:latin typeface="Arial" panose="020B0604020202020204" pitchFamily="34" charset="0"/>
                <a:cs typeface="Arial" panose="020B0604020202020204" pitchFamily="34" charset="0"/>
              </a:rPr>
              <a:t> of the book </a:t>
            </a:r>
            <a:r>
              <a:rPr lang="en-GB" sz="1600" i="0" dirty="0">
                <a:solidFill>
                  <a:srgbClr val="000000"/>
                </a:solidFill>
                <a:effectLst/>
                <a:latin typeface="Arial" panose="020B0604020202020204" pitchFamily="34" charset="0"/>
                <a:cs typeface="Arial" panose="020B0604020202020204" pitchFamily="34" charset="0"/>
              </a:rPr>
              <a:t>The Girl Who Spoke to the Moon</a:t>
            </a:r>
            <a:r>
              <a:rPr lang="en-GB" sz="1600" b="0" i="0" dirty="0">
                <a:solidFill>
                  <a:srgbClr val="000000"/>
                </a:solidFill>
                <a:effectLst/>
                <a:latin typeface="Arial" panose="020B0604020202020204" pitchFamily="34" charset="0"/>
                <a:cs typeface="Arial" panose="020B0604020202020204" pitchFamily="34" charset="0"/>
              </a:rPr>
              <a:t> by Land Wilson. Discuss the importance of looking after the natural world. What do you value about our environment? </a:t>
            </a:r>
            <a:r>
              <a:rPr lang="en-GB" sz="1600" b="1" i="0" dirty="0">
                <a:solidFill>
                  <a:srgbClr val="000000"/>
                </a:solidFill>
                <a:effectLst/>
                <a:latin typeface="Arial" panose="020B0604020202020204" pitchFamily="34" charset="0"/>
                <a:cs typeface="Arial" panose="020B0604020202020204" pitchFamily="34" charset="0"/>
              </a:rPr>
              <a:t>How are we going to look after it? </a:t>
            </a:r>
          </a:p>
          <a:p>
            <a:pPr algn="ctr" fontAlgn="base"/>
            <a:endParaRPr lang="en-GB" sz="1600" dirty="0">
              <a:solidFill>
                <a:srgbClr val="000000"/>
              </a:solidFill>
              <a:latin typeface="Arial" panose="020B0604020202020204" pitchFamily="34" charset="0"/>
              <a:cs typeface="Arial" panose="020B0604020202020204" pitchFamily="34" charset="0"/>
            </a:endParaRPr>
          </a:p>
          <a:p>
            <a:pPr algn="ctr" fontAlgn="base"/>
            <a:r>
              <a:rPr lang="en-GB" sz="1400" b="0" i="0" dirty="0">
                <a:solidFill>
                  <a:srgbClr val="000000"/>
                </a:solidFill>
                <a:effectLst/>
                <a:latin typeface="Arial" panose="020B0604020202020204" pitchFamily="34" charset="0"/>
                <a:cs typeface="Arial" panose="020B0604020202020204" pitchFamily="34" charset="0"/>
              </a:rPr>
              <a:t>This activity is part of Global citizenship resources developed by </a:t>
            </a:r>
            <a:r>
              <a:rPr lang="en-GB" sz="1400" b="0" i="0" dirty="0" err="1">
                <a:solidFill>
                  <a:srgbClr val="000000"/>
                </a:solidFill>
                <a:effectLst/>
                <a:latin typeface="Arial" panose="020B0604020202020204" pitchFamily="34" charset="0"/>
                <a:cs typeface="Arial" panose="020B0604020202020204" pitchFamily="34" charset="0"/>
              </a:rPr>
              <a:t>Dreamachine</a:t>
            </a:r>
            <a:r>
              <a:rPr lang="en-GB" sz="1400" b="0" i="0" dirty="0">
                <a:solidFill>
                  <a:srgbClr val="000000"/>
                </a:solidFill>
                <a:effectLst/>
                <a:latin typeface="Arial" panose="020B0604020202020204" pitchFamily="34" charset="0"/>
                <a:cs typeface="Arial" panose="020B0604020202020204" pitchFamily="34" charset="0"/>
              </a:rPr>
              <a:t> and UNICEF UK. Find out more </a:t>
            </a:r>
            <a:r>
              <a:rPr lang="en-GB" sz="1400" b="0" i="0" u="sng" strike="noStrike" dirty="0">
                <a:solidFill>
                  <a:srgbClr val="0563C1"/>
                </a:solidFill>
                <a:effectLst/>
                <a:latin typeface="Arial" panose="020B0604020202020204" pitchFamily="34" charset="0"/>
                <a:cs typeface="Arial" panose="020B0604020202020204" pitchFamily="34" charset="0"/>
                <a:hlinkClick r:id="rId5"/>
              </a:rPr>
              <a:t>here</a:t>
            </a:r>
            <a:r>
              <a:rPr lang="en-GB" sz="1400" b="0" i="0" dirty="0">
                <a:solidFill>
                  <a:srgbClr val="000000"/>
                </a:solidFill>
                <a:effectLst/>
                <a:latin typeface="Arial" panose="020B0604020202020204" pitchFamily="34" charset="0"/>
                <a:cs typeface="Arial" panose="020B0604020202020204" pitchFamily="34" charset="0"/>
              </a:rPr>
              <a:t>. </a:t>
            </a:r>
            <a:endParaRPr lang="en-GB" sz="1400" dirty="0">
              <a:latin typeface="Arial" panose="020B0604020202020204" pitchFamily="34" charset="0"/>
              <a:ea typeface="+mn-lt"/>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49716" y="2262199"/>
            <a:ext cx="4383039" cy="1200329"/>
          </a:xfrm>
          <a:prstGeom prst="rect">
            <a:avLst/>
          </a:prstGeom>
          <a:noFill/>
        </p:spPr>
        <p:txBody>
          <a:bodyPr wrap="square" lIns="91440" tIns="45720" rIns="91440" bIns="45720" rtlCol="0" anchor="t">
            <a:spAutoFit/>
          </a:bodyPr>
          <a:lstStyle/>
          <a:p>
            <a:pPr lvl="0" algn="ctr"/>
            <a:r>
              <a:rPr lang="en-GB" sz="1800" b="0" i="0" dirty="0">
                <a:solidFill>
                  <a:schemeClr val="bg1"/>
                </a:solidFill>
                <a:effectLst/>
                <a:latin typeface="Arial" panose="020B0604020202020204" pitchFamily="34" charset="0"/>
                <a:cs typeface="Arial" panose="020B0604020202020204" pitchFamily="34" charset="0"/>
              </a:rPr>
              <a:t>Celebrate all the great things you are already doing in school or at home to protect the environment. </a:t>
            </a:r>
            <a:r>
              <a:rPr lang="en-GB" sz="1800" b="0" i="0" dirty="0">
                <a:solidFill>
                  <a:srgbClr val="FFFF00"/>
                </a:solidFill>
                <a:effectLst/>
                <a:latin typeface="Arial" panose="020B0604020202020204" pitchFamily="34" charset="0"/>
                <a:cs typeface="Arial" panose="020B0604020202020204" pitchFamily="34" charset="0"/>
              </a:rPr>
              <a:t>Create a display </a:t>
            </a:r>
            <a:r>
              <a:rPr lang="en-GB" sz="1800" b="0" i="0" dirty="0">
                <a:solidFill>
                  <a:schemeClr val="bg1"/>
                </a:solidFill>
                <a:effectLst/>
                <a:latin typeface="Arial" panose="020B0604020202020204" pitchFamily="34" charset="0"/>
                <a:cs typeface="Arial" panose="020B0604020202020204" pitchFamily="34" charset="0"/>
              </a:rPr>
              <a:t>to showcase these things. </a:t>
            </a: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30167" y="4581616"/>
            <a:ext cx="4212115" cy="2031325"/>
          </a:xfrm>
          <a:prstGeom prst="rect">
            <a:avLst/>
          </a:prstGeom>
          <a:noFill/>
        </p:spPr>
        <p:txBody>
          <a:bodyPr wrap="square" lIns="91440" tIns="45720" rIns="91440" bIns="45720" rtlCol="0" anchor="t">
            <a:spAutoFit/>
          </a:bodyPr>
          <a:lstStyle/>
          <a:p>
            <a:pPr algn="ctr">
              <a:defRPr/>
            </a:pPr>
            <a:r>
              <a:rPr lang="en-GB" sz="1800" b="0" i="0" dirty="0">
                <a:solidFill>
                  <a:srgbClr val="202020"/>
                </a:solidFill>
                <a:effectLst/>
                <a:latin typeface="Arial" panose="020B0604020202020204" pitchFamily="34" charset="0"/>
              </a:rPr>
              <a:t>Think about </a:t>
            </a:r>
            <a:r>
              <a:rPr lang="en-GB" sz="1800" b="0" i="0" dirty="0">
                <a:solidFill>
                  <a:srgbClr val="202020"/>
                </a:solidFill>
                <a:effectLst/>
                <a:highlight>
                  <a:srgbClr val="00ACE9"/>
                </a:highlight>
                <a:latin typeface="Arial" panose="020B0604020202020204" pitchFamily="34" charset="0"/>
              </a:rPr>
              <a:t>your local area</a:t>
            </a:r>
            <a:r>
              <a:rPr lang="en-GB" sz="1800" b="0" i="0" dirty="0">
                <a:solidFill>
                  <a:srgbClr val="202020"/>
                </a:solidFill>
                <a:effectLst/>
                <a:latin typeface="Arial" panose="020B0604020202020204" pitchFamily="34" charset="0"/>
              </a:rPr>
              <a:t>. Are there any issues or challenges to the environment – air pollution, litter, lack of green spaces? Vote on which is most important and agree a plan to </a:t>
            </a:r>
            <a:r>
              <a:rPr lang="en-GB" sz="1800" b="1" i="0" dirty="0">
                <a:solidFill>
                  <a:srgbClr val="202020"/>
                </a:solidFill>
                <a:effectLst/>
                <a:latin typeface="Arial" panose="020B0604020202020204" pitchFamily="34" charset="0"/>
              </a:rPr>
              <a:t>raise awareness </a:t>
            </a:r>
            <a:r>
              <a:rPr lang="en-GB" sz="1800" b="0" i="0" dirty="0">
                <a:solidFill>
                  <a:srgbClr val="202020"/>
                </a:solidFill>
                <a:effectLst/>
                <a:latin typeface="Arial" panose="020B0604020202020204" pitchFamily="34" charset="0"/>
              </a:rPr>
              <a:t>of the issue in school and the community. </a:t>
            </a:r>
            <a:endParaRPr lang="en-GB" sz="1400" dirty="0">
              <a:latin typeface="Arial" panose="020B0604020202020204" pitchFamily="34" charset="0"/>
              <a:ea typeface="+mn-lt"/>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03037" y="4781670"/>
            <a:ext cx="4476396" cy="1631216"/>
          </a:xfrm>
          <a:prstGeom prst="rect">
            <a:avLst/>
          </a:prstGeom>
          <a:noFill/>
        </p:spPr>
        <p:txBody>
          <a:bodyPr wrap="square" lIns="91440" tIns="45720" rIns="91440" bIns="45720" rtlCol="0" anchor="t">
            <a:spAutoFit/>
          </a:bodyPr>
          <a:lstStyle/>
          <a:p>
            <a:pPr algn="ctr"/>
            <a:r>
              <a:rPr lang="en-GB" sz="2000" b="0" i="0" dirty="0">
                <a:solidFill>
                  <a:srgbClr val="202020"/>
                </a:solidFill>
                <a:effectLst/>
                <a:latin typeface="Arial" panose="020B0604020202020204" pitchFamily="34" charset="0"/>
                <a:cs typeface="Arial" panose="020B0604020202020204" pitchFamily="34" charset="0"/>
              </a:rPr>
              <a:t>Read or </a:t>
            </a:r>
            <a:r>
              <a:rPr lang="en-GB" sz="2000" b="0" i="0" u="sng" strike="noStrike" dirty="0">
                <a:solidFill>
                  <a:srgbClr val="0563C1"/>
                </a:solidFill>
                <a:effectLst/>
                <a:latin typeface="Arial" panose="020B0604020202020204" pitchFamily="34" charset="0"/>
                <a:cs typeface="Arial" panose="020B0604020202020204" pitchFamily="34" charset="0"/>
                <a:hlinkClick r:id="rId6"/>
              </a:rPr>
              <a:t>listen to</a:t>
            </a:r>
            <a:r>
              <a:rPr lang="en-GB" sz="2000" b="0" i="0" dirty="0">
                <a:solidFill>
                  <a:srgbClr val="202020"/>
                </a:solidFill>
                <a:effectLst/>
                <a:latin typeface="Arial" panose="020B0604020202020204" pitchFamily="34" charset="0"/>
                <a:cs typeface="Arial" panose="020B0604020202020204" pitchFamily="34" charset="0"/>
              </a:rPr>
              <a:t> </a:t>
            </a:r>
            <a:r>
              <a:rPr lang="en-GB" sz="2000" i="0" dirty="0">
                <a:solidFill>
                  <a:srgbClr val="202020"/>
                </a:solidFill>
                <a:effectLst/>
                <a:latin typeface="Arial" panose="020B0604020202020204" pitchFamily="34" charset="0"/>
                <a:cs typeface="Arial" panose="020B0604020202020204" pitchFamily="34" charset="0"/>
              </a:rPr>
              <a:t>George Saves the World</a:t>
            </a:r>
            <a:r>
              <a:rPr lang="en-GB" sz="2000" b="0" i="0" dirty="0">
                <a:solidFill>
                  <a:srgbClr val="202020"/>
                </a:solidFill>
                <a:effectLst/>
                <a:latin typeface="Arial" panose="020B0604020202020204" pitchFamily="34" charset="0"/>
                <a:cs typeface="Arial" panose="020B0604020202020204" pitchFamily="34" charset="0"/>
              </a:rPr>
              <a:t> by Lunchtime. Discuss what you have learnt and as a class make a pledge to </a:t>
            </a:r>
            <a:r>
              <a:rPr lang="en-GB" sz="2000" b="1" i="0" dirty="0">
                <a:solidFill>
                  <a:srgbClr val="202020"/>
                </a:solidFill>
                <a:effectLst/>
                <a:latin typeface="Arial" panose="020B0604020202020204" pitchFamily="34" charset="0"/>
                <a:cs typeface="Arial" panose="020B0604020202020204" pitchFamily="34" charset="0"/>
              </a:rPr>
              <a:t>do one good thing </a:t>
            </a:r>
            <a:r>
              <a:rPr lang="en-GB" sz="2000" b="0" i="0" dirty="0">
                <a:solidFill>
                  <a:srgbClr val="202020"/>
                </a:solidFill>
                <a:effectLst/>
                <a:latin typeface="Arial" panose="020B0604020202020204" pitchFamily="34" charset="0"/>
                <a:cs typeface="Arial" panose="020B0604020202020204" pitchFamily="34" charset="0"/>
              </a:rPr>
              <a:t>for the planet. </a:t>
            </a:r>
            <a:endParaRPr lang="en-GB" b="1" dirty="0">
              <a:latin typeface="Arial" panose="020B0604020202020204" pitchFamily="34" charset="0"/>
              <a:cs typeface="Arial" panose="020B0604020202020204" pitchFamily="34" charset="0"/>
            </a:endParaRPr>
          </a:p>
        </p:txBody>
      </p:sp>
      <p:pic>
        <p:nvPicPr>
          <p:cNvPr id="3" name="Online Media 2" title="The Girl Who Spoke to the Moon | Virtual Read Aloud">
            <a:hlinkClick r:id="" action="ppaction://media"/>
            <a:extLst>
              <a:ext uri="{FF2B5EF4-FFF2-40B4-BE49-F238E27FC236}">
                <a16:creationId xmlns:a16="http://schemas.microsoft.com/office/drawing/2014/main" id="{24EA1EB3-A808-4B1D-9B52-FBF0F42B34ED}"/>
              </a:ext>
            </a:extLst>
          </p:cNvPr>
          <p:cNvPicPr>
            <a:picLocks noRot="1" noChangeAspect="1"/>
          </p:cNvPicPr>
          <p:nvPr>
            <a:videoFile r:link="rId1"/>
          </p:nvPr>
        </p:nvPicPr>
        <p:blipFill>
          <a:blip r:embed="rId7"/>
          <a:stretch>
            <a:fillRect/>
          </a:stretch>
        </p:blipFill>
        <p:spPr>
          <a:xfrm>
            <a:off x="4939015" y="2144813"/>
            <a:ext cx="2540000" cy="1435100"/>
          </a:xfrm>
          <a:prstGeom prst="rect">
            <a:avLst/>
          </a:prstGeom>
        </p:spPr>
      </p:pic>
      <p:pic>
        <p:nvPicPr>
          <p:cNvPr id="10" name="Picture 9" descr="Calendar&#10;&#10;Description automatically generated with medium confidence">
            <a:extLst>
              <a:ext uri="{FF2B5EF4-FFF2-40B4-BE49-F238E27FC236}">
                <a16:creationId xmlns:a16="http://schemas.microsoft.com/office/drawing/2014/main" id="{0CB0C6EE-45E8-48F1-833A-8EEF801A85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9015" y="4488187"/>
            <a:ext cx="2214716" cy="2218182"/>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0" y="1908822"/>
            <a:ext cx="4790757" cy="2031325"/>
          </a:xfrm>
          <a:prstGeom prst="rect">
            <a:avLst/>
          </a:prstGeom>
          <a:noFill/>
        </p:spPr>
        <p:txBody>
          <a:bodyPr wrap="square" lIns="91440" tIns="45720" rIns="91440" bIns="45720" rtlCol="0" anchor="t">
            <a:spAutoFit/>
          </a:bodyPr>
          <a:lstStyle/>
          <a:p>
            <a:pPr algn="ctr"/>
            <a:r>
              <a:rPr lang="en-GB" sz="1800" b="1" i="0" dirty="0">
                <a:solidFill>
                  <a:srgbClr val="08194F"/>
                </a:solidFill>
                <a:effectLst/>
                <a:latin typeface="Arial" panose="020B0604020202020204" pitchFamily="34" charset="0"/>
              </a:rPr>
              <a:t>“For us, every day is Earth Day.”</a:t>
            </a:r>
            <a:endParaRPr lang="en-GB" sz="1800" b="1" i="0" dirty="0">
              <a:solidFill>
                <a:srgbClr val="000000"/>
              </a:solidFill>
              <a:effectLst/>
              <a:latin typeface="Arial" panose="020B0604020202020204" pitchFamily="34" charset="0"/>
            </a:endParaRPr>
          </a:p>
          <a:p>
            <a:pPr algn="ctr"/>
            <a:endParaRPr lang="en-GB" dirty="0">
              <a:solidFill>
                <a:srgbClr val="000000"/>
              </a:solidFill>
              <a:latin typeface="Arial" panose="020B0604020202020204" pitchFamily="34" charset="0"/>
            </a:endParaRPr>
          </a:p>
          <a:p>
            <a:pPr algn="ctr"/>
            <a:r>
              <a:rPr lang="en-GB" sz="1800" b="0" i="0" dirty="0">
                <a:solidFill>
                  <a:srgbClr val="000000"/>
                </a:solidFill>
                <a:effectLst/>
                <a:latin typeface="Arial" panose="020B0604020202020204" pitchFamily="34" charset="0"/>
              </a:rPr>
              <a:t>Why would people say this? Discuss with your friends. </a:t>
            </a:r>
            <a:r>
              <a:rPr lang="en-GB" sz="1800" b="0" i="0" dirty="0">
                <a:solidFill>
                  <a:srgbClr val="08194F"/>
                </a:solidFill>
                <a:effectLst/>
                <a:latin typeface="Arial" panose="020B0604020202020204" pitchFamily="34" charset="0"/>
              </a:rPr>
              <a:t>If you feel the same, check out these </a:t>
            </a:r>
            <a:r>
              <a:rPr lang="en-GB" sz="1800" b="0" i="0" u="sng" strike="noStrike" dirty="0">
                <a:solidFill>
                  <a:srgbClr val="0563C1"/>
                </a:solidFill>
                <a:effectLst/>
                <a:latin typeface="Arial" panose="020B0604020202020204" pitchFamily="34" charset="0"/>
                <a:hlinkClick r:id="rId3"/>
              </a:rPr>
              <a:t>52 actions</a:t>
            </a:r>
            <a:r>
              <a:rPr lang="en-GB" sz="1800" b="0" i="0" dirty="0">
                <a:solidFill>
                  <a:srgbClr val="08194F"/>
                </a:solidFill>
                <a:effectLst/>
                <a:latin typeface="Arial" panose="020B0604020202020204" pitchFamily="34" charset="0"/>
              </a:rPr>
              <a:t> and tips to make a difference. Discuss and choose one to implement in your school and one for home. </a:t>
            </a:r>
            <a:endParaRPr lang="en-GB" sz="1100" dirty="0">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124366" y="4865100"/>
            <a:ext cx="4542024" cy="1631216"/>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Watch this clip from </a:t>
            </a:r>
            <a:r>
              <a:rPr lang="en-GB" sz="2000" b="0" i="0" u="sng" strike="noStrike" dirty="0" err="1">
                <a:solidFill>
                  <a:srgbClr val="0563C1"/>
                </a:solidFill>
                <a:effectLst/>
                <a:latin typeface="Arial" panose="020B0604020202020204" pitchFamily="34" charset="0"/>
                <a:hlinkClick r:id="rId4"/>
              </a:rPr>
              <a:t>Britains</a:t>
            </a:r>
            <a:r>
              <a:rPr lang="en-GB" sz="2000" b="0" i="0" u="sng" strike="noStrike" dirty="0">
                <a:solidFill>
                  <a:srgbClr val="0563C1"/>
                </a:solidFill>
                <a:effectLst/>
                <a:latin typeface="Arial" panose="020B0604020202020204" pitchFamily="34" charset="0"/>
                <a:hlinkClick r:id="rId4"/>
              </a:rPr>
              <a:t> Got Talent.</a:t>
            </a:r>
            <a:r>
              <a:rPr lang="en-GB" sz="2000" b="0" i="0" dirty="0">
                <a:solidFill>
                  <a:srgbClr val="000000"/>
                </a:solidFill>
                <a:effectLst/>
                <a:latin typeface="Arial" panose="020B0604020202020204" pitchFamily="34" charset="0"/>
              </a:rPr>
              <a:t> Can your class </a:t>
            </a:r>
            <a:r>
              <a:rPr lang="en-GB" sz="2000" b="1" i="0" dirty="0">
                <a:solidFill>
                  <a:srgbClr val="000000"/>
                </a:solidFill>
                <a:effectLst/>
                <a:latin typeface="Arial" panose="020B0604020202020204" pitchFamily="34" charset="0"/>
              </a:rPr>
              <a:t>create a song </a:t>
            </a:r>
            <a:r>
              <a:rPr lang="en-GB" sz="2000" b="0" i="0" dirty="0">
                <a:solidFill>
                  <a:srgbClr val="000000"/>
                </a:solidFill>
                <a:effectLst/>
                <a:latin typeface="Arial" panose="020B0604020202020204" pitchFamily="34" charset="0"/>
              </a:rPr>
              <a:t>or assembly to share with your school to show why we need to </a:t>
            </a:r>
            <a:r>
              <a:rPr lang="en-GB" sz="2000" dirty="0">
                <a:solidFill>
                  <a:srgbClr val="000000"/>
                </a:solidFill>
                <a:latin typeface="Arial" panose="020B0604020202020204" pitchFamily="34" charset="0"/>
              </a:rPr>
              <a:t>s</a:t>
            </a:r>
            <a:r>
              <a:rPr lang="en-GB" sz="2000" b="0" i="0" dirty="0">
                <a:solidFill>
                  <a:srgbClr val="000000"/>
                </a:solidFill>
                <a:effectLst/>
                <a:latin typeface="Arial" panose="020B0604020202020204" pitchFamily="34" charset="0"/>
              </a:rPr>
              <a:t>ave the planet? </a:t>
            </a:r>
            <a:endParaRPr lang="en-GB" sz="2800" dirty="0">
              <a:solidFill>
                <a:schemeClr val="bg1"/>
              </a:solidFill>
              <a:latin typeface="Arial" panose="020B0604020202020204" pitchFamily="34" charset="0"/>
              <a:ea typeface="+mn-lt"/>
              <a:cs typeface="Arial" panose="020B0604020202020204" pitchFamily="34" charset="0"/>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7768061" y="4388046"/>
            <a:ext cx="4167733" cy="2308324"/>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Take a look at the </a:t>
            </a:r>
            <a:r>
              <a:rPr lang="en-GB" sz="1800" b="0" i="0" u="sng" strike="noStrike" dirty="0">
                <a:solidFill>
                  <a:srgbClr val="0563C1"/>
                </a:solidFill>
                <a:effectLst/>
                <a:latin typeface="Arial" panose="020B0604020202020204" pitchFamily="34" charset="0"/>
                <a:hlinkClick r:id="rId5"/>
              </a:rPr>
              <a:t>Earth Day website</a:t>
            </a:r>
            <a:r>
              <a:rPr lang="en-GB" sz="1800" b="0" i="0" dirty="0">
                <a:solidFill>
                  <a:srgbClr val="000000"/>
                </a:solidFill>
                <a:effectLst/>
                <a:latin typeface="Arial" panose="020B0604020202020204" pitchFamily="34" charset="0"/>
              </a:rPr>
              <a:t>. Write an article for your school newsletter or create a video to ask as many families as possible to participate in </a:t>
            </a:r>
            <a:r>
              <a:rPr lang="en-GB" sz="1800" b="1" i="0" dirty="0">
                <a:solidFill>
                  <a:srgbClr val="000000"/>
                </a:solidFill>
                <a:effectLst/>
                <a:latin typeface="Arial" panose="020B0604020202020204" pitchFamily="34" charset="0"/>
              </a:rPr>
              <a:t>Earth Day 2022</a:t>
            </a:r>
            <a:r>
              <a:rPr lang="en-GB" sz="1800" b="0" i="0" dirty="0">
                <a:solidFill>
                  <a:srgbClr val="000000"/>
                </a:solidFill>
                <a:effectLst/>
                <a:latin typeface="Arial" panose="020B0604020202020204" pitchFamily="34" charset="0"/>
              </a:rPr>
              <a:t>. Explain why this is important and how this </a:t>
            </a:r>
            <a:r>
              <a:rPr lang="en-GB" sz="1800" b="0" i="0" dirty="0">
                <a:solidFill>
                  <a:srgbClr val="000000"/>
                </a:solidFill>
                <a:effectLst/>
                <a:highlight>
                  <a:srgbClr val="00ACE9"/>
                </a:highlight>
                <a:latin typeface="Arial" panose="020B0604020202020204" pitchFamily="34" charset="0"/>
              </a:rPr>
              <a:t>links to children’s rights</a:t>
            </a:r>
            <a:r>
              <a:rPr lang="en-GB" sz="1800" b="0" i="0" dirty="0">
                <a:solidFill>
                  <a:srgbClr val="000000"/>
                </a:solidFill>
                <a:effectLst/>
                <a:latin typeface="Arial" panose="020B0604020202020204" pitchFamily="34" charset="0"/>
              </a:rPr>
              <a:t> and your work as a Rights Respecting School. </a:t>
            </a:r>
            <a:endParaRPr lang="en-GB"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D3D5A673-9E8C-4F27-9EAD-EF48C1B0799E}"/>
              </a:ext>
            </a:extLst>
          </p:cNvPr>
          <p:cNvSpPr txBox="1"/>
          <p:nvPr/>
        </p:nvSpPr>
        <p:spPr>
          <a:xfrm>
            <a:off x="5136161" y="2185820"/>
            <a:ext cx="6707165" cy="1477328"/>
          </a:xfrm>
          <a:prstGeom prst="rect">
            <a:avLst/>
          </a:prstGeom>
          <a:noFill/>
        </p:spPr>
        <p:txBody>
          <a:bodyPr wrap="square" lIns="91440" tIns="45720" rIns="91440" bIns="45720" rtlCol="0" anchor="t">
            <a:spAutoFit/>
          </a:bodyPr>
          <a:lstStyle/>
          <a:p>
            <a:pPr algn="ctr"/>
            <a:r>
              <a:rPr lang="en-GB" sz="1800" dirty="0">
                <a:effectLst/>
                <a:latin typeface="Arial" panose="020B0604020202020204" pitchFamily="34" charset="0"/>
                <a:ea typeface="Calibri" panose="020F0502020204030204" pitchFamily="34" charset="0"/>
              </a:rPr>
              <a:t>The UN Committee on the Rights of the Child is inviting children from around the world to shape the content of the </a:t>
            </a:r>
            <a:r>
              <a:rPr lang="en-GB" sz="1800" u="sng" dirty="0">
                <a:solidFill>
                  <a:srgbClr val="0563C1"/>
                </a:solidFill>
                <a:effectLst/>
                <a:latin typeface="Arial" panose="020B0604020202020204" pitchFamily="34" charset="0"/>
                <a:ea typeface="Calibri" panose="020F0502020204030204" pitchFamily="34" charset="0"/>
                <a:hlinkClick r:id="rId6"/>
              </a:rPr>
              <a:t>General Comment No. 26</a:t>
            </a:r>
            <a:r>
              <a:rPr lang="en-GB" sz="1800" dirty="0">
                <a:effectLst/>
                <a:latin typeface="Arial" panose="020B0604020202020204" pitchFamily="34" charset="0"/>
                <a:ea typeface="Calibri" panose="020F0502020204030204" pitchFamily="34" charset="0"/>
              </a:rPr>
              <a:t> – official UN guidance on what governments must do to uphold children’s rights and protect our planet. Share your views and </a:t>
            </a:r>
            <a:r>
              <a:rPr lang="en-GB" sz="1800" b="1" dirty="0">
                <a:effectLst/>
                <a:latin typeface="Arial" panose="020B0604020202020204" pitchFamily="34" charset="0"/>
                <a:ea typeface="Calibri" panose="020F0502020204030204" pitchFamily="34" charset="0"/>
              </a:rPr>
              <a:t>complete this </a:t>
            </a:r>
            <a:r>
              <a:rPr lang="en-GB" sz="1800" b="1" u="sng" dirty="0">
                <a:solidFill>
                  <a:srgbClr val="0563C1"/>
                </a:solidFill>
                <a:effectLst/>
                <a:latin typeface="Arial" panose="020B0604020202020204" pitchFamily="34" charset="0"/>
                <a:ea typeface="Calibri" panose="020F0502020204030204" pitchFamily="34" charset="0"/>
                <a:hlinkClick r:id="rId7"/>
              </a:rPr>
              <a:t>questionnaire</a:t>
            </a:r>
            <a:r>
              <a:rPr lang="en-GB" sz="1800" b="1" dirty="0">
                <a:effectLst/>
                <a:latin typeface="Arial" panose="020B0604020202020204" pitchFamily="34" charset="0"/>
                <a:ea typeface="Calibri" panose="020F0502020204030204" pitchFamily="34" charset="0"/>
              </a:rPr>
              <a:t> </a:t>
            </a:r>
            <a:r>
              <a:rPr lang="en-GB" sz="1800" dirty="0">
                <a:effectLst/>
                <a:latin typeface="Arial" panose="020B0604020202020204" pitchFamily="34" charset="0"/>
                <a:ea typeface="Calibri" panose="020F0502020204030204" pitchFamily="34" charset="0"/>
              </a:rPr>
              <a:t>before 30 June.</a:t>
            </a:r>
            <a:endParaRPr lang="en-GB" sz="1800" dirty="0">
              <a:effectLst/>
              <a:latin typeface="Calibri" panose="020F0502020204030204" pitchFamily="34" charset="0"/>
              <a:ea typeface="Calibri" panose="020F0502020204030204" pitchFamily="34" charset="0"/>
            </a:endParaRPr>
          </a:p>
        </p:txBody>
      </p:sp>
      <p:pic>
        <p:nvPicPr>
          <p:cNvPr id="9" name="Online Media 8" title="An important SOS From The Kids: SAVE THE PLANET! | Auditions | BGT 2020">
            <a:hlinkClick r:id="" action="ppaction://media"/>
            <a:extLst>
              <a:ext uri="{FF2B5EF4-FFF2-40B4-BE49-F238E27FC236}">
                <a16:creationId xmlns:a16="http://schemas.microsoft.com/office/drawing/2014/main" id="{38064A4D-1BB8-45C6-8C8A-0FF478F749BE}"/>
              </a:ext>
            </a:extLst>
          </p:cNvPr>
          <p:cNvPicPr>
            <a:picLocks noRot="1" noChangeAspect="1"/>
          </p:cNvPicPr>
          <p:nvPr>
            <a:videoFile r:link="rId1"/>
          </p:nvPr>
        </p:nvPicPr>
        <p:blipFill>
          <a:blip r:embed="rId8"/>
          <a:stretch>
            <a:fillRect/>
          </a:stretch>
        </p:blipFill>
        <p:spPr>
          <a:xfrm>
            <a:off x="4790757" y="4963158"/>
            <a:ext cx="2540000" cy="1435100"/>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5072092" y="2145497"/>
            <a:ext cx="6873995" cy="1477328"/>
          </a:xfrm>
          <a:prstGeom prst="rect">
            <a:avLst/>
          </a:prstGeom>
          <a:noFill/>
        </p:spPr>
        <p:txBody>
          <a:bodyPr wrap="square" lIns="91440" tIns="45720" rIns="91440" bIns="45720" rtlCol="0" anchor="t">
            <a:spAutoFit/>
          </a:bodyPr>
          <a:lstStyle/>
          <a:p>
            <a:pPr algn="ctr"/>
            <a:r>
              <a:rPr lang="en-GB" sz="1800" dirty="0">
                <a:effectLst/>
                <a:latin typeface="Arial" panose="020B0604020202020204" pitchFamily="34" charset="0"/>
                <a:ea typeface="Calibri" panose="020F0502020204030204" pitchFamily="34" charset="0"/>
              </a:rPr>
              <a:t>The UN Committee on the Rights of the Child is inviting young people from around the world to shape the content of the </a:t>
            </a:r>
            <a:r>
              <a:rPr lang="en-GB" sz="1800" u="sng" dirty="0">
                <a:solidFill>
                  <a:srgbClr val="0563C1"/>
                </a:solidFill>
                <a:effectLst/>
                <a:latin typeface="Arial" panose="020B0604020202020204" pitchFamily="34" charset="0"/>
                <a:ea typeface="Calibri" panose="020F0502020204030204" pitchFamily="34" charset="0"/>
                <a:hlinkClick r:id="rId3"/>
              </a:rPr>
              <a:t>General Comment No. 26</a:t>
            </a:r>
            <a:r>
              <a:rPr lang="en-GB" sz="1800" dirty="0">
                <a:effectLst/>
                <a:latin typeface="Arial" panose="020B0604020202020204" pitchFamily="34" charset="0"/>
                <a:ea typeface="Calibri" panose="020F0502020204030204" pitchFamily="34" charset="0"/>
              </a:rPr>
              <a:t> – official UN guidance on what governments must do to uphold children’s rights and protect our planet. Share your views and </a:t>
            </a:r>
            <a:r>
              <a:rPr lang="en-GB" sz="1800" b="1" dirty="0">
                <a:effectLst/>
                <a:latin typeface="Arial" panose="020B0604020202020204" pitchFamily="34" charset="0"/>
                <a:ea typeface="Calibri" panose="020F0502020204030204" pitchFamily="34" charset="0"/>
              </a:rPr>
              <a:t>complete this </a:t>
            </a:r>
            <a:r>
              <a:rPr lang="en-GB" sz="1800" b="1" u="sng" dirty="0">
                <a:solidFill>
                  <a:srgbClr val="0563C1"/>
                </a:solidFill>
                <a:effectLst/>
                <a:latin typeface="Arial" panose="020B0604020202020204" pitchFamily="34" charset="0"/>
                <a:ea typeface="Calibri" panose="020F0502020204030204" pitchFamily="34" charset="0"/>
                <a:hlinkClick r:id="rId4"/>
              </a:rPr>
              <a:t>questionnaire</a:t>
            </a:r>
            <a:r>
              <a:rPr lang="en-GB" sz="1800" b="1" dirty="0">
                <a:effectLst/>
                <a:latin typeface="Arial" panose="020B0604020202020204" pitchFamily="34" charset="0"/>
                <a:ea typeface="Calibri" panose="020F0502020204030204" pitchFamily="34" charset="0"/>
              </a:rPr>
              <a:t> </a:t>
            </a:r>
            <a:r>
              <a:rPr lang="en-GB" sz="1800" dirty="0">
                <a:effectLst/>
                <a:latin typeface="Arial" panose="020B0604020202020204" pitchFamily="34" charset="0"/>
                <a:ea typeface="Calibri" panose="020F0502020204030204" pitchFamily="34" charset="0"/>
              </a:rPr>
              <a:t>before 30 June.</a:t>
            </a:r>
            <a:endParaRPr lang="en-GB" sz="1800" dirty="0">
              <a:effectLst/>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201474" y="1930054"/>
            <a:ext cx="4360252" cy="1908215"/>
          </a:xfrm>
          <a:prstGeom prst="rect">
            <a:avLst/>
          </a:prstGeom>
          <a:noFill/>
        </p:spPr>
        <p:txBody>
          <a:bodyPr wrap="square" lIns="91440" tIns="45720" rIns="91440" bIns="45720" rtlCol="0" anchor="t">
            <a:spAutoFit/>
          </a:bodyPr>
          <a:lstStyle/>
          <a:p>
            <a:pPr algn="ctr">
              <a:defRPr/>
            </a:pPr>
            <a:r>
              <a:rPr lang="en-GB" sz="1800" b="0" i="0" dirty="0">
                <a:solidFill>
                  <a:srgbClr val="08194F"/>
                </a:solidFill>
                <a:effectLst/>
                <a:latin typeface="Arial" panose="020B0604020202020204" pitchFamily="34" charset="0"/>
              </a:rPr>
              <a:t>Some people say: </a:t>
            </a:r>
          </a:p>
          <a:p>
            <a:pPr algn="ctr">
              <a:defRPr/>
            </a:pPr>
            <a:r>
              <a:rPr lang="en-GB" sz="1800" b="1" i="0" dirty="0">
                <a:solidFill>
                  <a:srgbClr val="08194F"/>
                </a:solidFill>
                <a:effectLst/>
                <a:latin typeface="Arial" panose="020B0604020202020204" pitchFamily="34" charset="0"/>
              </a:rPr>
              <a:t>“For us, every day is Earth Day.”</a:t>
            </a:r>
          </a:p>
          <a:p>
            <a:pPr algn="ctr">
              <a:defRPr/>
            </a:pPr>
            <a:endParaRPr lang="en-GB" sz="1800" b="0" i="0" dirty="0">
              <a:solidFill>
                <a:srgbClr val="08194F"/>
              </a:solidFill>
              <a:effectLst/>
              <a:latin typeface="Arial" panose="020B0604020202020204" pitchFamily="34" charset="0"/>
            </a:endParaRPr>
          </a:p>
          <a:p>
            <a:pPr algn="ctr">
              <a:defRPr/>
            </a:pPr>
            <a:r>
              <a:rPr lang="en-GB" sz="1600" b="0" i="0" dirty="0">
                <a:solidFill>
                  <a:srgbClr val="08194F"/>
                </a:solidFill>
                <a:effectLst/>
                <a:latin typeface="Arial" panose="020B0604020202020204" pitchFamily="34" charset="0"/>
              </a:rPr>
              <a:t>If you feel the same, check out these </a:t>
            </a:r>
            <a:r>
              <a:rPr lang="en-GB" sz="1600" b="0" i="0" u="sng" strike="noStrike" dirty="0">
                <a:solidFill>
                  <a:srgbClr val="0563C1"/>
                </a:solidFill>
                <a:effectLst/>
                <a:latin typeface="Arial" panose="020B0604020202020204" pitchFamily="34" charset="0"/>
                <a:hlinkClick r:id="rId5"/>
              </a:rPr>
              <a:t>52 actions</a:t>
            </a:r>
            <a:r>
              <a:rPr lang="en-GB" sz="1600" b="0" i="0" dirty="0">
                <a:solidFill>
                  <a:srgbClr val="08194F"/>
                </a:solidFill>
                <a:effectLst/>
                <a:latin typeface="Arial" panose="020B0604020202020204" pitchFamily="34" charset="0"/>
              </a:rPr>
              <a:t> and tips to make a difference. Discuss and choose one to implement in your school and one for home.</a:t>
            </a:r>
            <a:endParaRPr lang="en-GB"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B6AD756-794A-4050-B549-8684E08315BD}"/>
              </a:ext>
            </a:extLst>
          </p:cNvPr>
          <p:cNvSpPr txBox="1"/>
          <p:nvPr/>
        </p:nvSpPr>
        <p:spPr>
          <a:xfrm>
            <a:off x="7911198" y="4875622"/>
            <a:ext cx="4007492" cy="1477328"/>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Look at the </a:t>
            </a:r>
            <a:r>
              <a:rPr lang="en-GB" sz="1800" b="0" i="0" u="sng" strike="noStrike" dirty="0">
                <a:solidFill>
                  <a:srgbClr val="0563C1"/>
                </a:solidFill>
                <a:effectLst/>
                <a:latin typeface="Arial" panose="020B0604020202020204" pitchFamily="34" charset="0"/>
                <a:hlinkClick r:id="rId6"/>
              </a:rPr>
              <a:t>Artists for the Earth</a:t>
            </a:r>
            <a:r>
              <a:rPr lang="en-GB" sz="1800" b="0" i="0" dirty="0">
                <a:solidFill>
                  <a:srgbClr val="000000"/>
                </a:solidFill>
                <a:effectLst/>
                <a:latin typeface="Arial" panose="020B0604020202020204" pitchFamily="34" charset="0"/>
              </a:rPr>
              <a:t> webpage. </a:t>
            </a:r>
            <a:r>
              <a:rPr lang="en-GB" sz="1800" b="0" i="0" dirty="0">
                <a:solidFill>
                  <a:srgbClr val="000000"/>
                </a:solidFill>
                <a:effectLst/>
                <a:highlight>
                  <a:srgbClr val="00ACE9"/>
                </a:highlight>
                <a:latin typeface="Arial" panose="020B0604020202020204" pitchFamily="34" charset="0"/>
              </a:rPr>
              <a:t>Create your own gallery</a:t>
            </a:r>
            <a:r>
              <a:rPr lang="en-GB" sz="1800" b="0" i="0" dirty="0">
                <a:solidFill>
                  <a:srgbClr val="000000"/>
                </a:solidFill>
                <a:effectLst/>
                <a:latin typeface="Arial" panose="020B0604020202020204" pitchFamily="34" charset="0"/>
              </a:rPr>
              <a:t> in school or your local library or supermarket to </a:t>
            </a:r>
            <a:r>
              <a:rPr lang="en-GB" sz="1800" b="1" i="0" dirty="0">
                <a:solidFill>
                  <a:srgbClr val="000000"/>
                </a:solidFill>
                <a:effectLst/>
                <a:latin typeface="Arial" panose="020B0604020202020204" pitchFamily="34" charset="0"/>
              </a:rPr>
              <a:t>raise awareness </a:t>
            </a:r>
            <a:r>
              <a:rPr lang="en-GB" sz="1800" b="0" i="0" dirty="0">
                <a:solidFill>
                  <a:srgbClr val="000000"/>
                </a:solidFill>
                <a:effectLst/>
                <a:latin typeface="Arial" panose="020B0604020202020204" pitchFamily="34" charset="0"/>
              </a:rPr>
              <a:t>of Earth Day and the environment.</a:t>
            </a:r>
            <a:endParaRPr lang="en-GB" sz="1400"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09DF6942-F8E6-459E-92E8-EF081738907A}"/>
              </a:ext>
            </a:extLst>
          </p:cNvPr>
          <p:cNvSpPr txBox="1"/>
          <p:nvPr/>
        </p:nvSpPr>
        <p:spPr>
          <a:xfrm>
            <a:off x="355651" y="4875622"/>
            <a:ext cx="6550877" cy="1477328"/>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Take a look at the </a:t>
            </a:r>
            <a:r>
              <a:rPr lang="en-GB" sz="1800" b="0" i="0" u="sng" strike="noStrike" dirty="0">
                <a:solidFill>
                  <a:srgbClr val="0563C1"/>
                </a:solidFill>
                <a:effectLst/>
                <a:latin typeface="Arial" panose="020B0604020202020204" pitchFamily="34" charset="0"/>
                <a:hlinkClick r:id="rId7"/>
              </a:rPr>
              <a:t>Earth Day website</a:t>
            </a:r>
            <a:r>
              <a:rPr lang="en-GB" sz="1800" b="0" i="0" dirty="0">
                <a:solidFill>
                  <a:srgbClr val="000000"/>
                </a:solidFill>
                <a:effectLst/>
                <a:latin typeface="Arial" panose="020B0604020202020204" pitchFamily="34" charset="0"/>
              </a:rPr>
              <a:t>. Write an article for your school newsletter or create a video to ask as many families as possible to participate in Earth Day 2022. Explain why this is important and how this </a:t>
            </a:r>
            <a:r>
              <a:rPr lang="en-GB" sz="1800" b="1" i="0" dirty="0">
                <a:solidFill>
                  <a:srgbClr val="000000"/>
                </a:solidFill>
                <a:effectLst/>
                <a:latin typeface="Arial" panose="020B0604020202020204" pitchFamily="34" charset="0"/>
              </a:rPr>
              <a:t>links to children’s rights </a:t>
            </a:r>
            <a:r>
              <a:rPr lang="en-GB" sz="1800" b="0" i="0" dirty="0">
                <a:solidFill>
                  <a:srgbClr val="000000"/>
                </a:solidFill>
                <a:effectLst/>
                <a:latin typeface="Arial" panose="020B0604020202020204" pitchFamily="34" charset="0"/>
              </a:rPr>
              <a:t>and your work as a Rights Respecting School.</a:t>
            </a:r>
            <a:endParaRPr lang="en-GB" sz="2000" dirty="0">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2423244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2323</TotalTime>
  <Words>1274</Words>
  <Application>Microsoft Office PowerPoint</Application>
  <PresentationFormat>Widescreen</PresentationFormat>
  <Paragraphs>88</Paragraphs>
  <Slides>13</Slides>
  <Notes>5</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1230</cp:revision>
  <dcterms:created xsi:type="dcterms:W3CDTF">2021-02-11T16:57:41Z</dcterms:created>
  <dcterms:modified xsi:type="dcterms:W3CDTF">2022-04-14T08:07:21Z</dcterms:modified>
</cp:coreProperties>
</file>