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90" r:id="rId3"/>
    <p:sldId id="258" r:id="rId4"/>
    <p:sldId id="291" r:id="rId5"/>
    <p:sldId id="259" r:id="rId6"/>
    <p:sldId id="284" r:id="rId7"/>
    <p:sldId id="285" r:id="rId8"/>
    <p:sldId id="286" r:id="rId9"/>
    <p:sldId id="287" r:id="rId10"/>
    <p:sldId id="288" r:id="rId11"/>
    <p:sldId id="282" r:id="rId12"/>
    <p:sldId id="292" r:id="rId13"/>
    <p:sldId id="28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CE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27BB8C-33EE-4DBB-97EF-8E03FB6749CB}" v="129" dt="2021-11-08T16:03:39.147"/>
    <p1510:client id="{0181EFE8-1CF0-46E3-AA69-4A0AC1CCBF67}" v="54" dt="2021-11-12T16:46:06.868"/>
    <p1510:client id="{06AC5D37-6477-41A9-9D7C-C6C1C5CDD9C4}" v="5" dt="2021-11-26T10:25:26.770"/>
    <p1510:client id="{098F3A8B-E23E-44C6-9AB7-4B5A45BCCD9D}" v="177" dt="2021-11-05T15:01:48.195"/>
    <p1510:client id="{13D38D98-766E-4DD5-A802-68EC10C90F60}" v="2" dt="2021-11-17T10:19:38.402"/>
    <p1510:client id="{1CEA8380-C300-462E-861D-5866C624FAA6}" v="98" dt="2021-11-05T12:59:15.863"/>
    <p1510:client id="{28452C81-F3DA-405C-A749-1776F269280D}" v="654" dt="2021-11-15T10:59:57.822"/>
    <p1510:client id="{29A0F8ED-037B-4284-B91A-C4F9108235F1}" v="101" dt="2021-11-22T10:04:00.515"/>
    <p1510:client id="{334F956D-BD76-4860-A182-002B7BB84B4F}" v="12" dt="2021-11-26T10:52:35.027"/>
    <p1510:client id="{37FD1354-7BBD-4090-A147-C3F9C5FFFB81}" v="3" dt="2021-11-09T15:07:32.008"/>
    <p1510:client id="{3A81781E-7BA6-4948-8F06-B37E81E7A9E0}" v="27" dt="2021-11-25T13:36:25.291"/>
    <p1510:client id="{3C6497F4-D075-407C-810F-F30F82D70ABE}" v="12" dt="2022-02-28T15:15:22.927"/>
    <p1510:client id="{4807F36B-273D-42B7-A63B-2854C7B42FB0}" v="33" dt="2021-11-12T15:16:14.754"/>
    <p1510:client id="{4D6A861C-4DBF-42FD-804A-E31615EBF27A}" v="2" dt="2021-11-11T16:46:09.693"/>
    <p1510:client id="{5467F546-26BE-4C2F-A568-2A9D7F8C756D}" v="761" dt="2021-11-05T11:37:35.017"/>
    <p1510:client id="{5B0402EA-074C-4E71-AEAA-BBB29071C8DA}" v="2" dt="2021-11-08T14:24:09.890"/>
    <p1510:client id="{5E1DF0C9-B06C-412E-B4E9-2537F8BC5B91}" v="5" dt="2021-11-09T15:06:24.753"/>
    <p1510:client id="{790993B1-7C81-4C1C-8689-2BD4D30DB34F}" v="1" dt="2021-11-16T10:29:39.572"/>
    <p1510:client id="{794C77AC-C838-4A11-874C-972ECD4B70BD}" v="5" dt="2021-11-15T13:19:14.014"/>
    <p1510:client id="{8B102A24-EF78-4EB5-9956-EA0AE603F662}" v="649" dt="2021-11-24T12:11:33.551"/>
    <p1510:client id="{926F2DD0-F836-47DD-99EA-6830215BFADF}" v="20" dt="2021-11-19T14:43:35.315"/>
    <p1510:client id="{9E4756B2-3F06-44ED-A0F5-1947CB5DD792}" v="169" dt="2021-11-19T09:10:38.561"/>
    <p1510:client id="{A61ABC21-1391-49A2-BFB9-37F2D0D7DF70}" v="8" dt="2021-11-22T15:17:41.357"/>
    <p1510:client id="{AD3612D4-2FFE-4458-8860-27D7934673D6}" v="8" dt="2021-11-23T13:30:31.048"/>
    <p1510:client id="{D88F95C4-BA02-4849-982B-A197DC07F1EA}" v="5" dt="2021-11-08T13:55:57.207"/>
    <p1510:client id="{DC6EDA73-207C-4B49-A52D-8157DD60D01C}" v="4" dt="2021-11-16T11:23:46.403"/>
    <p1510:client id="{E79C7E81-15DA-417F-A209-F93DABB78D1B}" v="3" dt="2022-02-28T15:11:51.201"/>
    <p1510:client id="{E91FFEC8-C6F0-4163-8123-5FFFA0D38B31}" v="99" dt="2021-11-19T12:17:20.981"/>
    <p1510:client id="{EA2577BA-97F6-4FE5-8E0D-C1676800656F}" v="43" dt="2021-11-09T15:04:51.928"/>
    <p1510:client id="{ECF4F030-D19F-49E3-8FB7-D08FB3E85DED}" v="5" dt="2022-01-17T08:36:31.631"/>
    <p1510:client id="{F176C0B8-075E-47C9-A125-8549E0931232}" v="6" dt="2021-11-16T13:58:42.851"/>
    <p1510:client id="{F3653E13-06AD-4046-A99D-0FA9C57554F6}" v="141" dt="2021-11-19T10:24:53.166"/>
    <p1510:client id="{F4331831-0B64-4E9A-955C-B34DB374EFE6}" v="2" dt="2021-11-08T13:27:42.081"/>
    <p1510:client id="{F51CC8E6-707A-4CFA-BDE6-AB5D654DC03A}" v="2" dt="2021-11-08T14:45:46.876"/>
    <p1510:client id="{FDC968F2-AB3D-4763-BC5E-E1EE8FAFED90}" v="4" dt="2021-11-16T10:08:10.2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87" autoAdjust="0"/>
    <p:restoredTop sz="93792" autoAdjust="0"/>
  </p:normalViewPr>
  <p:slideViewPr>
    <p:cSldViewPr snapToGrid="0">
      <p:cViewPr varScale="1">
        <p:scale>
          <a:sx n="55" d="100"/>
          <a:sy n="55" d="100"/>
        </p:scale>
        <p:origin x="1192" y="32"/>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mana Juhasova" userId="pug63gakqHhUKCblM6dKftwFImXt0SaHY6Q/zF0jifQ=" providerId="None" clId="Web-{ECF4F030-D19F-49E3-8FB7-D08FB3E85DED}"/>
    <pc:docChg chg="modSld">
      <pc:chgData name="Romana Juhasova" userId="pug63gakqHhUKCblM6dKftwFImXt0SaHY6Q/zF0jifQ=" providerId="None" clId="Web-{ECF4F030-D19F-49E3-8FB7-D08FB3E85DED}" dt="2022-01-17T08:36:29.225" v="1" actId="20577"/>
      <pc:docMkLst>
        <pc:docMk/>
      </pc:docMkLst>
      <pc:sldChg chg="modSp">
        <pc:chgData name="Romana Juhasova" userId="pug63gakqHhUKCblM6dKftwFImXt0SaHY6Q/zF0jifQ=" providerId="None" clId="Web-{ECF4F030-D19F-49E3-8FB7-D08FB3E85DED}" dt="2022-01-17T08:36:29.225" v="1" actId="20577"/>
        <pc:sldMkLst>
          <pc:docMk/>
          <pc:sldMk cId="4204183327" sldId="288"/>
        </pc:sldMkLst>
        <pc:spChg chg="mod">
          <ac:chgData name="Romana Juhasova" userId="pug63gakqHhUKCblM6dKftwFImXt0SaHY6Q/zF0jifQ=" providerId="None" clId="Web-{ECF4F030-D19F-49E3-8FB7-D08FB3E85DED}" dt="2022-01-17T08:36:29.225" v="1" actId="20577"/>
          <ac:spMkLst>
            <pc:docMk/>
            <pc:sldMk cId="4204183327" sldId="288"/>
            <ac:spMk id="5" creationId="{91EEA25C-1C99-4044-8B84-8FFE009DFEFA}"/>
          </ac:spMkLst>
        </pc:spChg>
      </pc:sldChg>
    </pc:docChg>
  </pc:docChgLst>
  <pc:docChgLst>
    <pc:chgData name="Romana Juhasova" userId="pug63gakqHhUKCblM6dKftwFImXt0SaHY6Q/zF0jifQ=" providerId="None" clId="Web-{9E4756B2-3F06-44ED-A0F5-1947CB5DD792}"/>
    <pc:docChg chg="modSld">
      <pc:chgData name="Romana Juhasova" userId="pug63gakqHhUKCblM6dKftwFImXt0SaHY6Q/zF0jifQ=" providerId="None" clId="Web-{9E4756B2-3F06-44ED-A0F5-1947CB5DD792}" dt="2021-11-19T09:10:37.874" v="83" actId="20577"/>
      <pc:docMkLst>
        <pc:docMk/>
      </pc:docMkLst>
      <pc:sldChg chg="modSp">
        <pc:chgData name="Romana Juhasova" userId="pug63gakqHhUKCblM6dKftwFImXt0SaHY6Q/zF0jifQ=" providerId="None" clId="Web-{9E4756B2-3F06-44ED-A0F5-1947CB5DD792}" dt="2021-11-19T09:09:34.591" v="75" actId="20577"/>
        <pc:sldMkLst>
          <pc:docMk/>
          <pc:sldMk cId="250076512" sldId="258"/>
        </pc:sldMkLst>
        <pc:spChg chg="mod">
          <ac:chgData name="Romana Juhasova" userId="pug63gakqHhUKCblM6dKftwFImXt0SaHY6Q/zF0jifQ=" providerId="None" clId="Web-{9E4756B2-3F06-44ED-A0F5-1947CB5DD792}" dt="2021-11-19T09:09:12.888" v="58" actId="20577"/>
          <ac:spMkLst>
            <pc:docMk/>
            <pc:sldMk cId="250076512" sldId="258"/>
            <ac:spMk id="3" creationId="{E09C59E5-9E4B-47DC-AD42-E22FA6B0EAC8}"/>
          </ac:spMkLst>
        </pc:spChg>
        <pc:spChg chg="mod">
          <ac:chgData name="Romana Juhasova" userId="pug63gakqHhUKCblM6dKftwFImXt0SaHY6Q/zF0jifQ=" providerId="None" clId="Web-{9E4756B2-3F06-44ED-A0F5-1947CB5DD792}" dt="2021-11-19T09:09:34.591" v="75" actId="20577"/>
          <ac:spMkLst>
            <pc:docMk/>
            <pc:sldMk cId="250076512" sldId="258"/>
            <ac:spMk id="13" creationId="{8AC9EF96-D35D-4BA1-997A-F63BC93C2D43}"/>
          </ac:spMkLst>
        </pc:spChg>
      </pc:sldChg>
      <pc:sldChg chg="modSp">
        <pc:chgData name="Romana Juhasova" userId="pug63gakqHhUKCblM6dKftwFImXt0SaHY6Q/zF0jifQ=" providerId="None" clId="Web-{9E4756B2-3F06-44ED-A0F5-1947CB5DD792}" dt="2021-11-19T09:10:37.874" v="83" actId="20577"/>
        <pc:sldMkLst>
          <pc:docMk/>
          <pc:sldMk cId="3686444004" sldId="259"/>
        </pc:sldMkLst>
        <pc:spChg chg="mod">
          <ac:chgData name="Romana Juhasova" userId="pug63gakqHhUKCblM6dKftwFImXt0SaHY6Q/zF0jifQ=" providerId="None" clId="Web-{9E4756B2-3F06-44ED-A0F5-1947CB5DD792}" dt="2021-11-19T09:10:37.874" v="83" actId="20577"/>
          <ac:spMkLst>
            <pc:docMk/>
            <pc:sldMk cId="3686444004" sldId="259"/>
            <ac:spMk id="2" creationId="{D16F3B62-EA3D-4292-AC91-B296750236C6}"/>
          </ac:spMkLst>
        </pc:spChg>
      </pc:sldChg>
      <pc:sldChg chg="modSp">
        <pc:chgData name="Romana Juhasova" userId="pug63gakqHhUKCblM6dKftwFImXt0SaHY6Q/zF0jifQ=" providerId="None" clId="Web-{9E4756B2-3F06-44ED-A0F5-1947CB5DD792}" dt="2021-11-19T09:08:29.855" v="26" actId="20577"/>
        <pc:sldMkLst>
          <pc:docMk/>
          <pc:sldMk cId="675820754" sldId="290"/>
        </pc:sldMkLst>
        <pc:spChg chg="mod">
          <ac:chgData name="Romana Juhasova" userId="pug63gakqHhUKCblM6dKftwFImXt0SaHY6Q/zF0jifQ=" providerId="None" clId="Web-{9E4756B2-3F06-44ED-A0F5-1947CB5DD792}" dt="2021-11-19T09:08:09.574" v="5" actId="20577"/>
          <ac:spMkLst>
            <pc:docMk/>
            <pc:sldMk cId="675820754" sldId="290"/>
            <ac:spMk id="2" creationId="{CC3F71F5-C146-4D94-8C68-1FB807DD7B68}"/>
          </ac:spMkLst>
        </pc:spChg>
        <pc:spChg chg="mod">
          <ac:chgData name="Romana Juhasova" userId="pug63gakqHhUKCblM6dKftwFImXt0SaHY6Q/zF0jifQ=" providerId="None" clId="Web-{9E4756B2-3F06-44ED-A0F5-1947CB5DD792}" dt="2021-11-19T09:08:24.730" v="24" actId="20577"/>
          <ac:spMkLst>
            <pc:docMk/>
            <pc:sldMk cId="675820754" sldId="290"/>
            <ac:spMk id="4" creationId="{4BB2FD7B-0DCE-440F-A2B0-E7CB3A9B373B}"/>
          </ac:spMkLst>
        </pc:spChg>
        <pc:spChg chg="mod">
          <ac:chgData name="Romana Juhasova" userId="pug63gakqHhUKCblM6dKftwFImXt0SaHY6Q/zF0jifQ=" providerId="None" clId="Web-{9E4756B2-3F06-44ED-A0F5-1947CB5DD792}" dt="2021-11-19T09:08:29.855" v="26" actId="20577"/>
          <ac:spMkLst>
            <pc:docMk/>
            <pc:sldMk cId="675820754" sldId="290"/>
            <ac:spMk id="5" creationId="{5C9BE5C6-AC33-4296-A888-C2334E4D4807}"/>
          </ac:spMkLst>
        </pc:spChg>
      </pc:sldChg>
    </pc:docChg>
  </pc:docChgLst>
  <pc:docChgLst>
    <pc:chgData name="Romana Juhasova" userId="pug63gakqHhUKCblM6dKftwFImXt0SaHY6Q/zF0jifQ=" providerId="None" clId="Web-{926F2DD0-F836-47DD-99EA-6830215BFADF}"/>
    <pc:docChg chg="modSld">
      <pc:chgData name="Romana Juhasova" userId="pug63gakqHhUKCblM6dKftwFImXt0SaHY6Q/zF0jifQ=" providerId="None" clId="Web-{926F2DD0-F836-47DD-99EA-6830215BFADF}" dt="2021-11-19T14:21:37.858" v="2" actId="20577"/>
      <pc:docMkLst>
        <pc:docMk/>
      </pc:docMkLst>
      <pc:sldChg chg="modSp">
        <pc:chgData name="Romana Juhasova" userId="pug63gakqHhUKCblM6dKftwFImXt0SaHY6Q/zF0jifQ=" providerId="None" clId="Web-{926F2DD0-F836-47DD-99EA-6830215BFADF}" dt="2021-11-19T14:21:37.858" v="2" actId="20577"/>
        <pc:sldMkLst>
          <pc:docMk/>
          <pc:sldMk cId="250076512" sldId="258"/>
        </pc:sldMkLst>
        <pc:spChg chg="mod">
          <ac:chgData name="Romana Juhasova" userId="pug63gakqHhUKCblM6dKftwFImXt0SaHY6Q/zF0jifQ=" providerId="None" clId="Web-{926F2DD0-F836-47DD-99EA-6830215BFADF}" dt="2021-11-19T14:21:37.858" v="2" actId="20577"/>
          <ac:spMkLst>
            <pc:docMk/>
            <pc:sldMk cId="250076512" sldId="258"/>
            <ac:spMk id="4" creationId="{912E3953-F276-4DEC-93F8-DD02F352CBC3}"/>
          </ac:spMkLst>
        </pc:spChg>
      </pc:sldChg>
    </pc:docChg>
  </pc:docChgLst>
  <pc:docChgLst>
    <pc:chgData name="Romana Juhasova" userId="pug63gakqHhUKCblM6dKftwFImXt0SaHY6Q/zF0jifQ=" providerId="None" clId="Web-{E91FFEC8-C6F0-4163-8123-5FFFA0D38B31}"/>
    <pc:docChg chg="modSld">
      <pc:chgData name="Romana Juhasova" userId="pug63gakqHhUKCblM6dKftwFImXt0SaHY6Q/zF0jifQ=" providerId="None" clId="Web-{E91FFEC8-C6F0-4163-8123-5FFFA0D38B31}" dt="2021-11-19T12:17:17.356" v="78" actId="20577"/>
      <pc:docMkLst>
        <pc:docMk/>
      </pc:docMkLst>
      <pc:sldChg chg="modSp">
        <pc:chgData name="Romana Juhasova" userId="pug63gakqHhUKCblM6dKftwFImXt0SaHY6Q/zF0jifQ=" providerId="None" clId="Web-{E91FFEC8-C6F0-4163-8123-5FFFA0D38B31}" dt="2021-11-19T12:17:17.356" v="78" actId="20577"/>
        <pc:sldMkLst>
          <pc:docMk/>
          <pc:sldMk cId="1301578224" sldId="282"/>
        </pc:sldMkLst>
        <pc:spChg chg="mod">
          <ac:chgData name="Romana Juhasova" userId="pug63gakqHhUKCblM6dKftwFImXt0SaHY6Q/zF0jifQ=" providerId="None" clId="Web-{E91FFEC8-C6F0-4163-8123-5FFFA0D38B31}" dt="2021-11-19T12:17:17.356" v="78" actId="20577"/>
          <ac:spMkLst>
            <pc:docMk/>
            <pc:sldMk cId="1301578224" sldId="282"/>
            <ac:spMk id="3" creationId="{C94CE389-9D11-47DF-9821-9F9A7B430BA2}"/>
          </ac:spMkLst>
        </pc:spChg>
      </pc:sldChg>
      <pc:sldChg chg="delSp modSp">
        <pc:chgData name="Romana Juhasova" userId="pug63gakqHhUKCblM6dKftwFImXt0SaHY6Q/zF0jifQ=" providerId="None" clId="Web-{E91FFEC8-C6F0-4163-8123-5FFFA0D38B31}" dt="2021-11-19T12:10:51" v="14"/>
        <pc:sldMkLst>
          <pc:docMk/>
          <pc:sldMk cId="1865912142" sldId="286"/>
        </pc:sldMkLst>
        <pc:spChg chg="mod">
          <ac:chgData name="Romana Juhasova" userId="pug63gakqHhUKCblM6dKftwFImXt0SaHY6Q/zF0jifQ=" providerId="None" clId="Web-{E91FFEC8-C6F0-4163-8123-5FFFA0D38B31}" dt="2021-11-19T12:10:19.203" v="11" actId="20577"/>
          <ac:spMkLst>
            <pc:docMk/>
            <pc:sldMk cId="1865912142" sldId="286"/>
            <ac:spMk id="4" creationId="{5879EF30-A081-44CA-8569-E2D12E34BCE9}"/>
          </ac:spMkLst>
        </pc:spChg>
        <pc:spChg chg="mod">
          <ac:chgData name="Romana Juhasova" userId="pug63gakqHhUKCblM6dKftwFImXt0SaHY6Q/zF0jifQ=" providerId="None" clId="Web-{E91FFEC8-C6F0-4163-8123-5FFFA0D38B31}" dt="2021-11-19T12:10:45.750" v="13" actId="14100"/>
          <ac:spMkLst>
            <pc:docMk/>
            <pc:sldMk cId="1865912142" sldId="286"/>
            <ac:spMk id="8" creationId="{835B3E12-A095-4A22-87A9-2C90CFB04588}"/>
          </ac:spMkLst>
        </pc:spChg>
        <pc:spChg chg="del mod">
          <ac:chgData name="Romana Juhasova" userId="pug63gakqHhUKCblM6dKftwFImXt0SaHY6Q/zF0jifQ=" providerId="None" clId="Web-{E91FFEC8-C6F0-4163-8123-5FFFA0D38B31}" dt="2021-11-19T12:10:51" v="14"/>
          <ac:spMkLst>
            <pc:docMk/>
            <pc:sldMk cId="1865912142" sldId="286"/>
            <ac:spMk id="10" creationId="{33C63A52-BAED-4744-BB4F-9CFA980922E5}"/>
          </ac:spMkLst>
        </pc:spChg>
      </pc:sldChg>
      <pc:sldChg chg="addSp delSp modSp">
        <pc:chgData name="Romana Juhasova" userId="pug63gakqHhUKCblM6dKftwFImXt0SaHY6Q/zF0jifQ=" providerId="None" clId="Web-{E91FFEC8-C6F0-4163-8123-5FFFA0D38B31}" dt="2021-11-19T12:15:37.682" v="69" actId="14100"/>
        <pc:sldMkLst>
          <pc:docMk/>
          <pc:sldMk cId="2423244893" sldId="287"/>
        </pc:sldMkLst>
        <pc:spChg chg="mod">
          <ac:chgData name="Romana Juhasova" userId="pug63gakqHhUKCblM6dKftwFImXt0SaHY6Q/zF0jifQ=" providerId="None" clId="Web-{E91FFEC8-C6F0-4163-8123-5FFFA0D38B31}" dt="2021-11-19T12:13:29.430" v="46" actId="1076"/>
          <ac:spMkLst>
            <pc:docMk/>
            <pc:sldMk cId="2423244893" sldId="287"/>
            <ac:spMk id="2" creationId="{3116858E-FDDF-4222-B340-4FB3C88778BB}"/>
          </ac:spMkLst>
        </pc:spChg>
        <pc:spChg chg="mod">
          <ac:chgData name="Romana Juhasova" userId="pug63gakqHhUKCblM6dKftwFImXt0SaHY6Q/zF0jifQ=" providerId="None" clId="Web-{E91FFEC8-C6F0-4163-8123-5FFFA0D38B31}" dt="2021-11-19T12:11:40.751" v="24" actId="20577"/>
          <ac:spMkLst>
            <pc:docMk/>
            <pc:sldMk cId="2423244893" sldId="287"/>
            <ac:spMk id="3" creationId="{A48B92E7-3C95-4628-917E-762990BA365E}"/>
          </ac:spMkLst>
        </pc:spChg>
        <pc:spChg chg="del">
          <ac:chgData name="Romana Juhasova" userId="pug63gakqHhUKCblM6dKftwFImXt0SaHY6Q/zF0jifQ=" providerId="None" clId="Web-{E91FFEC8-C6F0-4163-8123-5FFFA0D38B31}" dt="2021-11-19T12:14:04.478" v="48"/>
          <ac:spMkLst>
            <pc:docMk/>
            <pc:sldMk cId="2423244893" sldId="287"/>
            <ac:spMk id="5" creationId="{3D15C31F-EA4D-4EA4-9E22-3D763D1BCF1B}"/>
          </ac:spMkLst>
        </pc:spChg>
        <pc:spChg chg="add">
          <ac:chgData name="Romana Juhasova" userId="pug63gakqHhUKCblM6dKftwFImXt0SaHY6Q/zF0jifQ=" providerId="None" clId="Web-{E91FFEC8-C6F0-4163-8123-5FFFA0D38B31}" dt="2021-11-19T12:14:05.993" v="49"/>
          <ac:spMkLst>
            <pc:docMk/>
            <pc:sldMk cId="2423244893" sldId="287"/>
            <ac:spMk id="7" creationId="{09DF6942-F8E6-459E-92E8-EF081738907A}"/>
          </ac:spMkLst>
        </pc:spChg>
        <pc:spChg chg="mod">
          <ac:chgData name="Romana Juhasova" userId="pug63gakqHhUKCblM6dKftwFImXt0SaHY6Q/zF0jifQ=" providerId="None" clId="Web-{E91FFEC8-C6F0-4163-8123-5FFFA0D38B31}" dt="2021-11-19T12:15:21.416" v="67" actId="14100"/>
          <ac:spMkLst>
            <pc:docMk/>
            <pc:sldMk cId="2423244893" sldId="287"/>
            <ac:spMk id="8" creationId="{E51B3D15-A4B2-4465-B6F0-3A3BCEA4FFD0}"/>
          </ac:spMkLst>
        </pc:spChg>
        <pc:spChg chg="mod">
          <ac:chgData name="Romana Juhasova" userId="pug63gakqHhUKCblM6dKftwFImXt0SaHY6Q/zF0jifQ=" providerId="None" clId="Web-{E91FFEC8-C6F0-4163-8123-5FFFA0D38B31}" dt="2021-11-19T12:15:03.151" v="65" actId="1076"/>
          <ac:spMkLst>
            <pc:docMk/>
            <pc:sldMk cId="2423244893" sldId="287"/>
            <ac:spMk id="10" creationId="{5B6AD756-794A-4050-B549-8684E08315BD}"/>
          </ac:spMkLst>
        </pc:spChg>
        <pc:spChg chg="mod">
          <ac:chgData name="Romana Juhasova" userId="pug63gakqHhUKCblM6dKftwFImXt0SaHY6Q/zF0jifQ=" providerId="None" clId="Web-{E91FFEC8-C6F0-4163-8123-5FFFA0D38B31}" dt="2021-11-19T12:15:37.682" v="69" actId="14100"/>
          <ac:spMkLst>
            <pc:docMk/>
            <pc:sldMk cId="2423244893" sldId="287"/>
            <ac:spMk id="11" creationId="{72E49391-AFDC-43EF-A46D-A82E6859ADBC}"/>
          </ac:spMkLst>
        </pc:spChg>
        <pc:picChg chg="del">
          <ac:chgData name="Romana Juhasova" userId="pug63gakqHhUKCblM6dKftwFImXt0SaHY6Q/zF0jifQ=" providerId="None" clId="Web-{E91FFEC8-C6F0-4163-8123-5FFFA0D38B31}" dt="2021-11-19T12:11:52.501" v="25"/>
          <ac:picMkLst>
            <pc:docMk/>
            <pc:sldMk cId="2423244893" sldId="287"/>
            <ac:picMk id="4" creationId="{3E3EA0E7-EA29-49C9-A49C-237C01CD4F4D}"/>
          </ac:picMkLst>
        </pc:picChg>
        <pc:picChg chg="add mod">
          <ac:chgData name="Romana Juhasova" userId="pug63gakqHhUKCblM6dKftwFImXt0SaHY6Q/zF0jifQ=" providerId="None" clId="Web-{E91FFEC8-C6F0-4163-8123-5FFFA0D38B31}" dt="2021-11-19T12:13:35.774" v="47" actId="1076"/>
          <ac:picMkLst>
            <pc:docMk/>
            <pc:sldMk cId="2423244893" sldId="287"/>
            <ac:picMk id="6" creationId="{383A5828-FC56-4328-AE9E-55C1AD784548}"/>
          </ac:picMkLst>
        </pc:picChg>
      </pc:sldChg>
    </pc:docChg>
  </pc:docChgLst>
  <pc:docChgLst>
    <pc:chgData name="Romana Juhasova" userId="pug63gakqHhUKCblM6dKftwFImXt0SaHY6Q/zF0jifQ=" providerId="None" clId="Web-{790993B1-7C81-4C1C-8689-2BD4D30DB34F}"/>
    <pc:docChg chg="modSld">
      <pc:chgData name="Romana Juhasova" userId="pug63gakqHhUKCblM6dKftwFImXt0SaHY6Q/zF0jifQ=" providerId="None" clId="Web-{790993B1-7C81-4C1C-8689-2BD4D30DB34F}" dt="2021-11-16T10:29:39.572" v="0"/>
      <pc:docMkLst>
        <pc:docMk/>
      </pc:docMkLst>
      <pc:sldChg chg="delSp delAnim">
        <pc:chgData name="Romana Juhasova" userId="pug63gakqHhUKCblM6dKftwFImXt0SaHY6Q/zF0jifQ=" providerId="None" clId="Web-{790993B1-7C81-4C1C-8689-2BD4D30DB34F}" dt="2021-11-16T10:29:39.572" v="0"/>
        <pc:sldMkLst>
          <pc:docMk/>
          <pc:sldMk cId="250076512" sldId="258"/>
        </pc:sldMkLst>
        <pc:picChg chg="del">
          <ac:chgData name="Romana Juhasova" userId="pug63gakqHhUKCblM6dKftwFImXt0SaHY6Q/zF0jifQ=" providerId="None" clId="Web-{790993B1-7C81-4C1C-8689-2BD4D30DB34F}" dt="2021-11-16T10:29:39.572" v="0"/>
          <ac:picMkLst>
            <pc:docMk/>
            <pc:sldMk cId="250076512" sldId="258"/>
            <ac:picMk id="5" creationId="{26E92C00-8127-4957-9954-D5C3F3C9666D}"/>
          </ac:picMkLst>
        </pc:picChg>
      </pc:sldChg>
    </pc:docChg>
  </pc:docChgLst>
  <pc:docChgLst>
    <pc:chgData name="Romana Juhasova" userId="pug63gakqHhUKCblM6dKftwFImXt0SaHY6Q/zF0jifQ=" providerId="None" clId="Web-{DC6EDA73-207C-4B49-A52D-8157DD60D01C}"/>
    <pc:docChg chg="modSld">
      <pc:chgData name="Romana Juhasova" userId="pug63gakqHhUKCblM6dKftwFImXt0SaHY6Q/zF0jifQ=" providerId="None" clId="Web-{DC6EDA73-207C-4B49-A52D-8157DD60D01C}" dt="2021-11-16T11:23:46.403" v="1" actId="20577"/>
      <pc:docMkLst>
        <pc:docMk/>
      </pc:docMkLst>
      <pc:sldChg chg="modSp">
        <pc:chgData name="Romana Juhasova" userId="pug63gakqHhUKCblM6dKftwFImXt0SaHY6Q/zF0jifQ=" providerId="None" clId="Web-{DC6EDA73-207C-4B49-A52D-8157DD60D01C}" dt="2021-11-16T11:23:46.403" v="1" actId="20577"/>
        <pc:sldMkLst>
          <pc:docMk/>
          <pc:sldMk cId="2423244893" sldId="287"/>
        </pc:sldMkLst>
        <pc:spChg chg="mod">
          <ac:chgData name="Romana Juhasova" userId="pug63gakqHhUKCblM6dKftwFImXt0SaHY6Q/zF0jifQ=" providerId="None" clId="Web-{DC6EDA73-207C-4B49-A52D-8157DD60D01C}" dt="2021-11-16T11:23:46.403" v="1" actId="20577"/>
          <ac:spMkLst>
            <pc:docMk/>
            <pc:sldMk cId="2423244893" sldId="287"/>
            <ac:spMk id="5" creationId="{3D15C31F-EA4D-4EA4-9E22-3D763D1BCF1B}"/>
          </ac:spMkLst>
        </pc:spChg>
      </pc:sldChg>
    </pc:docChg>
  </pc:docChgLst>
  <pc:docChgLst>
    <pc:chgData name="Romana Juhasova" userId="pug63gakqHhUKCblM6dKftwFImXt0SaHY6Q/zF0jifQ=" providerId="None" clId="Web-{8B102A24-EF78-4EB5-9956-EA0AE603F662}"/>
    <pc:docChg chg="modSld">
      <pc:chgData name="Romana Juhasova" userId="pug63gakqHhUKCblM6dKftwFImXt0SaHY6Q/zF0jifQ=" providerId="None" clId="Web-{8B102A24-EF78-4EB5-9956-EA0AE603F662}" dt="2021-11-24T12:11:33.551" v="464" actId="1076"/>
      <pc:docMkLst>
        <pc:docMk/>
      </pc:docMkLst>
      <pc:sldChg chg="modSp">
        <pc:chgData name="Romana Juhasova" userId="pug63gakqHhUKCblM6dKftwFImXt0SaHY6Q/zF0jifQ=" providerId="None" clId="Web-{8B102A24-EF78-4EB5-9956-EA0AE603F662}" dt="2021-11-24T11:32:42.471" v="67" actId="14100"/>
        <pc:sldMkLst>
          <pc:docMk/>
          <pc:sldMk cId="250076512" sldId="258"/>
        </pc:sldMkLst>
        <pc:spChg chg="mod">
          <ac:chgData name="Romana Juhasova" userId="pug63gakqHhUKCblM6dKftwFImXt0SaHY6Q/zF0jifQ=" providerId="None" clId="Web-{8B102A24-EF78-4EB5-9956-EA0AE603F662}" dt="2021-11-24T11:31:19.810" v="41" actId="20577"/>
          <ac:spMkLst>
            <pc:docMk/>
            <pc:sldMk cId="250076512" sldId="258"/>
            <ac:spMk id="3" creationId="{E09C59E5-9E4B-47DC-AD42-E22FA6B0EAC8}"/>
          </ac:spMkLst>
        </pc:spChg>
        <pc:spChg chg="mod">
          <ac:chgData name="Romana Juhasova" userId="pug63gakqHhUKCblM6dKftwFImXt0SaHY6Q/zF0jifQ=" providerId="None" clId="Web-{8B102A24-EF78-4EB5-9956-EA0AE603F662}" dt="2021-11-24T11:32:33.861" v="66" actId="20577"/>
          <ac:spMkLst>
            <pc:docMk/>
            <pc:sldMk cId="250076512" sldId="258"/>
            <ac:spMk id="4" creationId="{912E3953-F276-4DEC-93F8-DD02F352CBC3}"/>
          </ac:spMkLst>
        </pc:spChg>
        <pc:spChg chg="mod">
          <ac:chgData name="Romana Juhasova" userId="pug63gakqHhUKCblM6dKftwFImXt0SaHY6Q/zF0jifQ=" providerId="None" clId="Web-{8B102A24-EF78-4EB5-9956-EA0AE603F662}" dt="2021-11-24T11:32:42.471" v="67" actId="14100"/>
          <ac:spMkLst>
            <pc:docMk/>
            <pc:sldMk cId="250076512" sldId="258"/>
            <ac:spMk id="13" creationId="{8AC9EF96-D35D-4BA1-997A-F63BC93C2D43}"/>
          </ac:spMkLst>
        </pc:spChg>
      </pc:sldChg>
      <pc:sldChg chg="modSp">
        <pc:chgData name="Romana Juhasova" userId="pug63gakqHhUKCblM6dKftwFImXt0SaHY6Q/zF0jifQ=" providerId="None" clId="Web-{8B102A24-EF78-4EB5-9956-EA0AE603F662}" dt="2021-11-24T11:39:50.026" v="153" actId="1076"/>
        <pc:sldMkLst>
          <pc:docMk/>
          <pc:sldMk cId="3686444004" sldId="259"/>
        </pc:sldMkLst>
        <pc:spChg chg="mod">
          <ac:chgData name="Romana Juhasova" userId="pug63gakqHhUKCblM6dKftwFImXt0SaHY6Q/zF0jifQ=" providerId="None" clId="Web-{8B102A24-EF78-4EB5-9956-EA0AE603F662}" dt="2021-11-24T11:38:24.693" v="134" actId="20577"/>
          <ac:spMkLst>
            <pc:docMk/>
            <pc:sldMk cId="3686444004" sldId="259"/>
            <ac:spMk id="2" creationId="{D16F3B62-EA3D-4292-AC91-B296750236C6}"/>
          </ac:spMkLst>
        </pc:spChg>
        <pc:spChg chg="mod">
          <ac:chgData name="Romana Juhasova" userId="pug63gakqHhUKCblM6dKftwFImXt0SaHY6Q/zF0jifQ=" providerId="None" clId="Web-{8B102A24-EF78-4EB5-9956-EA0AE603F662}" dt="2021-11-24T11:39:50.026" v="153" actId="1076"/>
          <ac:spMkLst>
            <pc:docMk/>
            <pc:sldMk cId="3686444004" sldId="259"/>
            <ac:spMk id="5" creationId="{13227B2E-B5C9-407F-BBFD-D529411BB157}"/>
          </ac:spMkLst>
        </pc:spChg>
      </pc:sldChg>
      <pc:sldChg chg="modSp">
        <pc:chgData name="Romana Juhasova" userId="pug63gakqHhUKCblM6dKftwFImXt0SaHY6Q/zF0jifQ=" providerId="None" clId="Web-{8B102A24-EF78-4EB5-9956-EA0AE603F662}" dt="2021-11-24T12:11:33.551" v="464" actId="1076"/>
        <pc:sldMkLst>
          <pc:docMk/>
          <pc:sldMk cId="1301578224" sldId="282"/>
        </pc:sldMkLst>
        <pc:spChg chg="mod">
          <ac:chgData name="Romana Juhasova" userId="pug63gakqHhUKCblM6dKftwFImXt0SaHY6Q/zF0jifQ=" providerId="None" clId="Web-{8B102A24-EF78-4EB5-9956-EA0AE603F662}" dt="2021-11-24T12:10:51.142" v="461" actId="1076"/>
          <ac:spMkLst>
            <pc:docMk/>
            <pc:sldMk cId="1301578224" sldId="282"/>
            <ac:spMk id="3" creationId="{C94CE389-9D11-47DF-9821-9F9A7B430BA2}"/>
          </ac:spMkLst>
        </pc:spChg>
        <pc:spChg chg="mod">
          <ac:chgData name="Romana Juhasova" userId="pug63gakqHhUKCblM6dKftwFImXt0SaHY6Q/zF0jifQ=" providerId="None" clId="Web-{8B102A24-EF78-4EB5-9956-EA0AE603F662}" dt="2021-11-24T12:11:33.551" v="464" actId="1076"/>
          <ac:spMkLst>
            <pc:docMk/>
            <pc:sldMk cId="1301578224" sldId="282"/>
            <ac:spMk id="4" creationId="{39324E95-10A0-480F-9693-1265B58F5A5E}"/>
          </ac:spMkLst>
        </pc:spChg>
      </pc:sldChg>
      <pc:sldChg chg="modSp">
        <pc:chgData name="Romana Juhasova" userId="pug63gakqHhUKCblM6dKftwFImXt0SaHY6Q/zF0jifQ=" providerId="None" clId="Web-{8B102A24-EF78-4EB5-9956-EA0AE603F662}" dt="2021-11-24T11:40:58.748" v="170" actId="20577"/>
        <pc:sldMkLst>
          <pc:docMk/>
          <pc:sldMk cId="1606822526" sldId="284"/>
        </pc:sldMkLst>
        <pc:spChg chg="mod">
          <ac:chgData name="Romana Juhasova" userId="pug63gakqHhUKCblM6dKftwFImXt0SaHY6Q/zF0jifQ=" providerId="None" clId="Web-{8B102A24-EF78-4EB5-9956-EA0AE603F662}" dt="2021-11-24T11:40:58.748" v="170" actId="20577"/>
          <ac:spMkLst>
            <pc:docMk/>
            <pc:sldMk cId="1606822526" sldId="284"/>
            <ac:spMk id="2" creationId="{519CE0EB-9064-441E-8E00-1290285670BD}"/>
          </ac:spMkLst>
        </pc:spChg>
      </pc:sldChg>
      <pc:sldChg chg="addSp delSp modSp">
        <pc:chgData name="Romana Juhasova" userId="pug63gakqHhUKCblM6dKftwFImXt0SaHY6Q/zF0jifQ=" providerId="None" clId="Web-{8B102A24-EF78-4EB5-9956-EA0AE603F662}" dt="2021-11-24T11:48:05.521" v="253" actId="14100"/>
        <pc:sldMkLst>
          <pc:docMk/>
          <pc:sldMk cId="430025987" sldId="285"/>
        </pc:sldMkLst>
        <pc:spChg chg="mod">
          <ac:chgData name="Romana Juhasova" userId="pug63gakqHhUKCblM6dKftwFImXt0SaHY6Q/zF0jifQ=" providerId="None" clId="Web-{8B102A24-EF78-4EB5-9956-EA0AE603F662}" dt="2021-11-24T11:43:24.959" v="196" actId="1076"/>
          <ac:spMkLst>
            <pc:docMk/>
            <pc:sldMk cId="430025987" sldId="285"/>
            <ac:spMk id="5" creationId="{1BB7B9C6-9863-41EF-9798-72096D5A70D1}"/>
          </ac:spMkLst>
        </pc:spChg>
        <pc:spChg chg="mod">
          <ac:chgData name="Romana Juhasova" userId="pug63gakqHhUKCblM6dKftwFImXt0SaHY6Q/zF0jifQ=" providerId="None" clId="Web-{8B102A24-EF78-4EB5-9956-EA0AE603F662}" dt="2021-11-24T11:43:51.507" v="202" actId="20577"/>
          <ac:spMkLst>
            <pc:docMk/>
            <pc:sldMk cId="430025987" sldId="285"/>
            <ac:spMk id="6" creationId="{6638B9E3-8E79-4757-8058-6AB5BADE1D15}"/>
          </ac:spMkLst>
        </pc:spChg>
        <pc:spChg chg="mod">
          <ac:chgData name="Romana Juhasova" userId="pug63gakqHhUKCblM6dKftwFImXt0SaHY6Q/zF0jifQ=" providerId="None" clId="Web-{8B102A24-EF78-4EB5-9956-EA0AE603F662}" dt="2021-11-24T11:47:19.597" v="244" actId="1076"/>
          <ac:spMkLst>
            <pc:docMk/>
            <pc:sldMk cId="430025987" sldId="285"/>
            <ac:spMk id="7" creationId="{8EE7571C-46EF-478E-A8BA-084977281247}"/>
          </ac:spMkLst>
        </pc:spChg>
        <pc:spChg chg="add del mod">
          <ac:chgData name="Romana Juhasova" userId="pug63gakqHhUKCblM6dKftwFImXt0SaHY6Q/zF0jifQ=" providerId="None" clId="Web-{8B102A24-EF78-4EB5-9956-EA0AE603F662}" dt="2021-11-24T11:47:26.238" v="245" actId="1076"/>
          <ac:spMkLst>
            <pc:docMk/>
            <pc:sldMk cId="430025987" sldId="285"/>
            <ac:spMk id="8" creationId="{4A4754CF-3BFD-4017-9006-CD5B235AF81F}"/>
          </ac:spMkLst>
        </pc:spChg>
        <pc:spChg chg="add del mod">
          <ac:chgData name="Romana Juhasova" userId="pug63gakqHhUKCblM6dKftwFImXt0SaHY6Q/zF0jifQ=" providerId="None" clId="Web-{8B102A24-EF78-4EB5-9956-EA0AE603F662}" dt="2021-11-24T11:44:50.729" v="212"/>
          <ac:spMkLst>
            <pc:docMk/>
            <pc:sldMk cId="430025987" sldId="285"/>
            <ac:spMk id="9" creationId="{88F2A67C-CC87-44D1-9B06-66F8DE013D66}"/>
          </ac:spMkLst>
        </pc:spChg>
        <pc:spChg chg="add del mod">
          <ac:chgData name="Romana Juhasova" userId="pug63gakqHhUKCblM6dKftwFImXt0SaHY6Q/zF0jifQ=" providerId="None" clId="Web-{8B102A24-EF78-4EB5-9956-EA0AE603F662}" dt="2021-11-24T11:46:46.408" v="240"/>
          <ac:spMkLst>
            <pc:docMk/>
            <pc:sldMk cId="430025987" sldId="285"/>
            <ac:spMk id="10" creationId="{EF19FFEA-A0B7-4C3E-8BE0-0E88304608C0}"/>
          </ac:spMkLst>
        </pc:spChg>
        <pc:spChg chg="add mod ord">
          <ac:chgData name="Romana Juhasova" userId="pug63gakqHhUKCblM6dKftwFImXt0SaHY6Q/zF0jifQ=" providerId="None" clId="Web-{8B102A24-EF78-4EB5-9956-EA0AE603F662}" dt="2021-11-24T11:47:39.285" v="247" actId="14100"/>
          <ac:spMkLst>
            <pc:docMk/>
            <pc:sldMk cId="430025987" sldId="285"/>
            <ac:spMk id="12" creationId="{4FFBBE59-CAE0-431D-BC05-85F6E224BD7E}"/>
          </ac:spMkLst>
        </pc:spChg>
        <pc:spChg chg="add mod ord">
          <ac:chgData name="Romana Juhasova" userId="pug63gakqHhUKCblM6dKftwFImXt0SaHY6Q/zF0jifQ=" providerId="None" clId="Web-{8B102A24-EF78-4EB5-9956-EA0AE603F662}" dt="2021-11-24T11:48:05.521" v="253" actId="14100"/>
          <ac:spMkLst>
            <pc:docMk/>
            <pc:sldMk cId="430025987" sldId="285"/>
            <ac:spMk id="13" creationId="{26DFF484-93D7-468C-9379-03EC5A93777E}"/>
          </ac:spMkLst>
        </pc:spChg>
        <pc:picChg chg="del">
          <ac:chgData name="Romana Juhasova" userId="pug63gakqHhUKCblM6dKftwFImXt0SaHY6Q/zF0jifQ=" providerId="None" clId="Web-{8B102A24-EF78-4EB5-9956-EA0AE603F662}" dt="2021-11-24T11:41:08.624" v="171"/>
          <ac:picMkLst>
            <pc:docMk/>
            <pc:sldMk cId="430025987" sldId="285"/>
            <ac:picMk id="2" creationId="{68B24DBE-142B-4FFE-A534-E9727E673ADB}"/>
          </ac:picMkLst>
        </pc:picChg>
        <pc:picChg chg="add mod">
          <ac:chgData name="Romana Juhasova" userId="pug63gakqHhUKCblM6dKftwFImXt0SaHY6Q/zF0jifQ=" providerId="None" clId="Web-{8B102A24-EF78-4EB5-9956-EA0AE603F662}" dt="2021-11-24T11:43:13.584" v="195" actId="1076"/>
          <ac:picMkLst>
            <pc:docMk/>
            <pc:sldMk cId="430025987" sldId="285"/>
            <ac:picMk id="3" creationId="{C405EBDD-A46D-4B72-80B0-5FD59C2835B3}"/>
          </ac:picMkLst>
        </pc:picChg>
        <pc:picChg chg="add mod">
          <ac:chgData name="Romana Juhasova" userId="pug63gakqHhUKCblM6dKftwFImXt0SaHY6Q/zF0jifQ=" providerId="None" clId="Web-{8B102A24-EF78-4EB5-9956-EA0AE603F662}" dt="2021-11-24T11:44:34.713" v="207" actId="1076"/>
          <ac:picMkLst>
            <pc:docMk/>
            <pc:sldMk cId="430025987" sldId="285"/>
            <ac:picMk id="4" creationId="{BF2B457A-8B0F-4EB2-865C-5701411C33BC}"/>
          </ac:picMkLst>
        </pc:picChg>
      </pc:sldChg>
      <pc:sldChg chg="addSp delSp modSp">
        <pc:chgData name="Romana Juhasova" userId="pug63gakqHhUKCblM6dKftwFImXt0SaHY6Q/zF0jifQ=" providerId="None" clId="Web-{8B102A24-EF78-4EB5-9956-EA0AE603F662}" dt="2021-11-24T11:56:00.078" v="308" actId="14100"/>
        <pc:sldMkLst>
          <pc:docMk/>
          <pc:sldMk cId="1865912142" sldId="286"/>
        </pc:sldMkLst>
        <pc:spChg chg="mod">
          <ac:chgData name="Romana Juhasova" userId="pug63gakqHhUKCblM6dKftwFImXt0SaHY6Q/zF0jifQ=" providerId="None" clId="Web-{8B102A24-EF78-4EB5-9956-EA0AE603F662}" dt="2021-11-24T11:50:50.327" v="267" actId="1076"/>
          <ac:spMkLst>
            <pc:docMk/>
            <pc:sldMk cId="1865912142" sldId="286"/>
            <ac:spMk id="2" creationId="{885F00CA-566C-4B6A-9027-E9696A1B5DF5}"/>
          </ac:spMkLst>
        </pc:spChg>
        <pc:spChg chg="mod">
          <ac:chgData name="Romana Juhasova" userId="pug63gakqHhUKCblM6dKftwFImXt0SaHY6Q/zF0jifQ=" providerId="None" clId="Web-{8B102A24-EF78-4EB5-9956-EA0AE603F662}" dt="2021-11-24T11:48:53.493" v="258" actId="1076"/>
          <ac:spMkLst>
            <pc:docMk/>
            <pc:sldMk cId="1865912142" sldId="286"/>
            <ac:spMk id="3" creationId="{A0F3DC9E-4291-4D02-BAA0-FF510C4DF329}"/>
          </ac:spMkLst>
        </pc:spChg>
        <pc:spChg chg="mod">
          <ac:chgData name="Romana Juhasova" userId="pug63gakqHhUKCblM6dKftwFImXt0SaHY6Q/zF0jifQ=" providerId="None" clId="Web-{8B102A24-EF78-4EB5-9956-EA0AE603F662}" dt="2021-11-24T11:54:31.808" v="294" actId="1076"/>
          <ac:spMkLst>
            <pc:docMk/>
            <pc:sldMk cId="1865912142" sldId="286"/>
            <ac:spMk id="4" creationId="{5879EF30-A081-44CA-8569-E2D12E34BCE9}"/>
          </ac:spMkLst>
        </pc:spChg>
        <pc:spChg chg="mod">
          <ac:chgData name="Romana Juhasova" userId="pug63gakqHhUKCblM6dKftwFImXt0SaHY6Q/zF0jifQ=" providerId="None" clId="Web-{8B102A24-EF78-4EB5-9956-EA0AE603F662}" dt="2021-11-24T11:55:49.187" v="306" actId="1076"/>
          <ac:spMkLst>
            <pc:docMk/>
            <pc:sldMk cId="1865912142" sldId="286"/>
            <ac:spMk id="5" creationId="{564DFD78-254C-4BF5-B22A-F573A6AE529F}"/>
          </ac:spMkLst>
        </pc:spChg>
        <pc:spChg chg="mod">
          <ac:chgData name="Romana Juhasova" userId="pug63gakqHhUKCblM6dKftwFImXt0SaHY6Q/zF0jifQ=" providerId="None" clId="Web-{8B102A24-EF78-4EB5-9956-EA0AE603F662}" dt="2021-11-24T11:55:22.232" v="302" actId="14100"/>
          <ac:spMkLst>
            <pc:docMk/>
            <pc:sldMk cId="1865912142" sldId="286"/>
            <ac:spMk id="8" creationId="{835B3E12-A095-4A22-87A9-2C90CFB04588}"/>
          </ac:spMkLst>
        </pc:spChg>
        <pc:spChg chg="add mod ord">
          <ac:chgData name="Romana Juhasova" userId="pug63gakqHhUKCblM6dKftwFImXt0SaHY6Q/zF0jifQ=" providerId="None" clId="Web-{8B102A24-EF78-4EB5-9956-EA0AE603F662}" dt="2021-11-24T11:56:00.078" v="308" actId="14100"/>
          <ac:spMkLst>
            <pc:docMk/>
            <pc:sldMk cId="1865912142" sldId="286"/>
            <ac:spMk id="10" creationId="{8753E5D6-C5C2-4E1C-B0CA-E1793CCF733F}"/>
          </ac:spMkLst>
        </pc:spChg>
        <pc:picChg chg="del">
          <ac:chgData name="Romana Juhasova" userId="pug63gakqHhUKCblM6dKftwFImXt0SaHY6Q/zF0jifQ=" providerId="None" clId="Web-{8B102A24-EF78-4EB5-9956-EA0AE603F662}" dt="2021-11-24T11:50:00.371" v="259"/>
          <ac:picMkLst>
            <pc:docMk/>
            <pc:sldMk cId="1865912142" sldId="286"/>
            <ac:picMk id="6" creationId="{C2AFAF95-04E9-4326-A892-C9516FDDF693}"/>
          </ac:picMkLst>
        </pc:picChg>
        <pc:picChg chg="add mod">
          <ac:chgData name="Romana Juhasova" userId="pug63gakqHhUKCblM6dKftwFImXt0SaHY6Q/zF0jifQ=" providerId="None" clId="Web-{8B102A24-EF78-4EB5-9956-EA0AE603F662}" dt="2021-11-24T11:50:14.372" v="261" actId="1076"/>
          <ac:picMkLst>
            <pc:docMk/>
            <pc:sldMk cId="1865912142" sldId="286"/>
            <ac:picMk id="7" creationId="{D3BA0D99-B43A-4C20-9A3A-F76846F889C0}"/>
          </ac:picMkLst>
        </pc:picChg>
        <pc:picChg chg="del">
          <ac:chgData name="Romana Juhasova" userId="pug63gakqHhUKCblM6dKftwFImXt0SaHY6Q/zF0jifQ=" providerId="None" clId="Web-{8B102A24-EF78-4EB5-9956-EA0AE603F662}" dt="2021-11-24T11:51:35.189" v="268"/>
          <ac:picMkLst>
            <pc:docMk/>
            <pc:sldMk cId="1865912142" sldId="286"/>
            <ac:picMk id="11" creationId="{558C15EC-EAAA-4335-9D5D-8600542584B0}"/>
          </ac:picMkLst>
        </pc:picChg>
      </pc:sldChg>
      <pc:sldChg chg="addSp delSp modSp">
        <pc:chgData name="Romana Juhasova" userId="pug63gakqHhUKCblM6dKftwFImXt0SaHY6Q/zF0jifQ=" providerId="None" clId="Web-{8B102A24-EF78-4EB5-9956-EA0AE603F662}" dt="2021-11-24T12:00:33.812" v="363"/>
        <pc:sldMkLst>
          <pc:docMk/>
          <pc:sldMk cId="2423244893" sldId="287"/>
        </pc:sldMkLst>
        <pc:spChg chg="mod">
          <ac:chgData name="Romana Juhasova" userId="pug63gakqHhUKCblM6dKftwFImXt0SaHY6Q/zF0jifQ=" providerId="None" clId="Web-{8B102A24-EF78-4EB5-9956-EA0AE603F662}" dt="2021-11-24T11:57:46.662" v="329" actId="1076"/>
          <ac:spMkLst>
            <pc:docMk/>
            <pc:sldMk cId="2423244893" sldId="287"/>
            <ac:spMk id="2" creationId="{3116858E-FDDF-4222-B340-4FB3C88778BB}"/>
          </ac:spMkLst>
        </pc:spChg>
        <pc:spChg chg="mod">
          <ac:chgData name="Romana Juhasova" userId="pug63gakqHhUKCblM6dKftwFImXt0SaHY6Q/zF0jifQ=" providerId="None" clId="Web-{8B102A24-EF78-4EB5-9956-EA0AE603F662}" dt="2021-11-24T11:58:31.086" v="339" actId="1076"/>
          <ac:spMkLst>
            <pc:docMk/>
            <pc:sldMk cId="2423244893" sldId="287"/>
            <ac:spMk id="3" creationId="{A48B92E7-3C95-4628-917E-762990BA365E}"/>
          </ac:spMkLst>
        </pc:spChg>
        <pc:spChg chg="mod">
          <ac:chgData name="Romana Juhasova" userId="pug63gakqHhUKCblM6dKftwFImXt0SaHY6Q/zF0jifQ=" providerId="None" clId="Web-{8B102A24-EF78-4EB5-9956-EA0AE603F662}" dt="2021-11-24T11:59:03.994" v="345" actId="20577"/>
          <ac:spMkLst>
            <pc:docMk/>
            <pc:sldMk cId="2423244893" sldId="287"/>
            <ac:spMk id="7" creationId="{09DF6942-F8E6-459E-92E8-EF081738907A}"/>
          </ac:spMkLst>
        </pc:spChg>
        <pc:spChg chg="mod">
          <ac:chgData name="Romana Juhasova" userId="pug63gakqHhUKCblM6dKftwFImXt0SaHY6Q/zF0jifQ=" providerId="None" clId="Web-{8B102A24-EF78-4EB5-9956-EA0AE603F662}" dt="2021-11-24T12:00:26.202" v="362" actId="14100"/>
          <ac:spMkLst>
            <pc:docMk/>
            <pc:sldMk cId="2423244893" sldId="287"/>
            <ac:spMk id="8" creationId="{E51B3D15-A4B2-4465-B6F0-3A3BCEA4FFD0}"/>
          </ac:spMkLst>
        </pc:spChg>
        <pc:spChg chg="mod">
          <ac:chgData name="Romana Juhasova" userId="pug63gakqHhUKCblM6dKftwFImXt0SaHY6Q/zF0jifQ=" providerId="None" clId="Web-{8B102A24-EF78-4EB5-9956-EA0AE603F662}" dt="2021-11-24T12:00:12.764" v="360" actId="20577"/>
          <ac:spMkLst>
            <pc:docMk/>
            <pc:sldMk cId="2423244893" sldId="287"/>
            <ac:spMk id="10" creationId="{5B6AD756-794A-4050-B549-8684E08315BD}"/>
          </ac:spMkLst>
        </pc:spChg>
        <pc:spChg chg="del mod">
          <ac:chgData name="Romana Juhasova" userId="pug63gakqHhUKCblM6dKftwFImXt0SaHY6Q/zF0jifQ=" providerId="None" clId="Web-{8B102A24-EF78-4EB5-9956-EA0AE603F662}" dt="2021-11-24T12:00:33.812" v="363"/>
          <ac:spMkLst>
            <pc:docMk/>
            <pc:sldMk cId="2423244893" sldId="287"/>
            <ac:spMk id="11" creationId="{72E49391-AFDC-43EF-A46D-A82E6859ADBC}"/>
          </ac:spMkLst>
        </pc:spChg>
        <pc:picChg chg="add mod">
          <ac:chgData name="Romana Juhasova" userId="pug63gakqHhUKCblM6dKftwFImXt0SaHY6Q/zF0jifQ=" providerId="None" clId="Web-{8B102A24-EF78-4EB5-9956-EA0AE603F662}" dt="2021-11-24T11:56:23.830" v="313" actId="1076"/>
          <ac:picMkLst>
            <pc:docMk/>
            <pc:sldMk cId="2423244893" sldId="287"/>
            <ac:picMk id="4" creationId="{17201C04-DF23-4B19-A3F6-0651D9EFD3FA}"/>
          </ac:picMkLst>
        </pc:picChg>
        <pc:picChg chg="del">
          <ac:chgData name="Romana Juhasova" userId="pug63gakqHhUKCblM6dKftwFImXt0SaHY6Q/zF0jifQ=" providerId="None" clId="Web-{8B102A24-EF78-4EB5-9956-EA0AE603F662}" dt="2021-11-24T11:56:13.688" v="309"/>
          <ac:picMkLst>
            <pc:docMk/>
            <pc:sldMk cId="2423244893" sldId="287"/>
            <ac:picMk id="6" creationId="{383A5828-FC56-4328-AE9E-55C1AD784548}"/>
          </ac:picMkLst>
        </pc:picChg>
      </pc:sldChg>
      <pc:sldChg chg="addSp delSp modSp delAnim">
        <pc:chgData name="Romana Juhasova" userId="pug63gakqHhUKCblM6dKftwFImXt0SaHY6Q/zF0jifQ=" providerId="None" clId="Web-{8B102A24-EF78-4EB5-9956-EA0AE603F662}" dt="2021-11-24T12:07:36.460" v="414"/>
        <pc:sldMkLst>
          <pc:docMk/>
          <pc:sldMk cId="4204183327" sldId="288"/>
        </pc:sldMkLst>
        <pc:spChg chg="mod">
          <ac:chgData name="Romana Juhasova" userId="pug63gakqHhUKCblM6dKftwFImXt0SaHY6Q/zF0jifQ=" providerId="None" clId="Web-{8B102A24-EF78-4EB5-9956-EA0AE603F662}" dt="2021-11-24T12:02:16.677" v="382" actId="1076"/>
          <ac:spMkLst>
            <pc:docMk/>
            <pc:sldMk cId="4204183327" sldId="288"/>
            <ac:spMk id="2" creationId="{F18A03A1-88A0-44B1-97D2-61800F3A42CD}"/>
          </ac:spMkLst>
        </pc:spChg>
        <pc:spChg chg="mod">
          <ac:chgData name="Romana Juhasova" userId="pug63gakqHhUKCblM6dKftwFImXt0SaHY6Q/zF0jifQ=" providerId="None" clId="Web-{8B102A24-EF78-4EB5-9956-EA0AE603F662}" dt="2021-11-24T12:07:13.333" v="409" actId="20577"/>
          <ac:spMkLst>
            <pc:docMk/>
            <pc:sldMk cId="4204183327" sldId="288"/>
            <ac:spMk id="3" creationId="{EE80F493-6501-485D-A348-28E38E3CA272}"/>
          </ac:spMkLst>
        </pc:spChg>
        <pc:spChg chg="mod">
          <ac:chgData name="Romana Juhasova" userId="pug63gakqHhUKCblM6dKftwFImXt0SaHY6Q/zF0jifQ=" providerId="None" clId="Web-{8B102A24-EF78-4EB5-9956-EA0AE603F662}" dt="2021-11-24T12:02:35.693" v="387" actId="1076"/>
          <ac:spMkLst>
            <pc:docMk/>
            <pc:sldMk cId="4204183327" sldId="288"/>
            <ac:spMk id="4" creationId="{691EC641-DA4F-4530-9151-5ABA16A69E50}"/>
          </ac:spMkLst>
        </pc:spChg>
        <pc:spChg chg="mod">
          <ac:chgData name="Romana Juhasova" userId="pug63gakqHhUKCblM6dKftwFImXt0SaHY6Q/zF0jifQ=" providerId="None" clId="Web-{8B102A24-EF78-4EB5-9956-EA0AE603F662}" dt="2021-11-24T12:03:29.228" v="397" actId="20577"/>
          <ac:spMkLst>
            <pc:docMk/>
            <pc:sldMk cId="4204183327" sldId="288"/>
            <ac:spMk id="5" creationId="{91EEA25C-1C99-4044-8B84-8FFE009DFEFA}"/>
          </ac:spMkLst>
        </pc:spChg>
        <pc:spChg chg="del mod">
          <ac:chgData name="Romana Juhasova" userId="pug63gakqHhUKCblM6dKftwFImXt0SaHY6Q/zF0jifQ=" providerId="None" clId="Web-{8B102A24-EF78-4EB5-9956-EA0AE603F662}" dt="2021-11-24T12:07:36.460" v="414"/>
          <ac:spMkLst>
            <pc:docMk/>
            <pc:sldMk cId="4204183327" sldId="288"/>
            <ac:spMk id="6" creationId="{06A252AF-BDC9-40EF-8407-1EE92A696D97}"/>
          </ac:spMkLst>
        </pc:spChg>
        <pc:spChg chg="add del mod">
          <ac:chgData name="Romana Juhasova" userId="pug63gakqHhUKCblM6dKftwFImXt0SaHY6Q/zF0jifQ=" providerId="None" clId="Web-{8B102A24-EF78-4EB5-9956-EA0AE603F662}" dt="2021-11-24T12:01:13.814" v="368"/>
          <ac:spMkLst>
            <pc:docMk/>
            <pc:sldMk cId="4204183327" sldId="288"/>
            <ac:spMk id="7" creationId="{EAE92BA8-F990-4A10-8914-B04EC9F413AB}"/>
          </ac:spMkLst>
        </pc:spChg>
        <pc:spChg chg="add mod ord">
          <ac:chgData name="Romana Juhasova" userId="pug63gakqHhUKCblM6dKftwFImXt0SaHY6Q/zF0jifQ=" providerId="None" clId="Web-{8B102A24-EF78-4EB5-9956-EA0AE603F662}" dt="2021-11-24T12:07:34.491" v="413" actId="14100"/>
          <ac:spMkLst>
            <pc:docMk/>
            <pc:sldMk cId="4204183327" sldId="288"/>
            <ac:spMk id="10" creationId="{2BCA44DD-37CE-45E4-95E3-12242F70FCEA}"/>
          </ac:spMkLst>
        </pc:spChg>
        <pc:picChg chg="del">
          <ac:chgData name="Romana Juhasova" userId="pug63gakqHhUKCblM6dKftwFImXt0SaHY6Q/zF0jifQ=" providerId="None" clId="Web-{8B102A24-EF78-4EB5-9956-EA0AE603F662}" dt="2021-11-24T12:01:08.673" v="364"/>
          <ac:picMkLst>
            <pc:docMk/>
            <pc:sldMk cId="4204183327" sldId="288"/>
            <ac:picMk id="8" creationId="{0CB6D1C5-69DE-49A1-9515-09200681CB4E}"/>
          </ac:picMkLst>
        </pc:picChg>
        <pc:picChg chg="add mod">
          <ac:chgData name="Romana Juhasova" userId="pug63gakqHhUKCblM6dKftwFImXt0SaHY6Q/zF0jifQ=" providerId="None" clId="Web-{8B102A24-EF78-4EB5-9956-EA0AE603F662}" dt="2021-11-24T12:02:11.005" v="381" actId="1076"/>
          <ac:picMkLst>
            <pc:docMk/>
            <pc:sldMk cId="4204183327" sldId="288"/>
            <ac:picMk id="9" creationId="{746F8A13-8078-4F9F-A4C2-EA975587900E}"/>
          </ac:picMkLst>
        </pc:picChg>
      </pc:sldChg>
      <pc:sldChg chg="modSp">
        <pc:chgData name="Romana Juhasova" userId="pug63gakqHhUKCblM6dKftwFImXt0SaHY6Q/zF0jifQ=" providerId="None" clId="Web-{8B102A24-EF78-4EB5-9956-EA0AE603F662}" dt="2021-11-24T11:31:02.153" v="32" actId="20577"/>
        <pc:sldMkLst>
          <pc:docMk/>
          <pc:sldMk cId="675820754" sldId="290"/>
        </pc:sldMkLst>
        <pc:spChg chg="mod">
          <ac:chgData name="Romana Juhasova" userId="pug63gakqHhUKCblM6dKftwFImXt0SaHY6Q/zF0jifQ=" providerId="None" clId="Web-{8B102A24-EF78-4EB5-9956-EA0AE603F662}" dt="2021-11-24T11:30:31.980" v="12" actId="20577"/>
          <ac:spMkLst>
            <pc:docMk/>
            <pc:sldMk cId="675820754" sldId="290"/>
            <ac:spMk id="2" creationId="{CC3F71F5-C146-4D94-8C68-1FB807DD7B68}"/>
          </ac:spMkLst>
        </pc:spChg>
        <pc:spChg chg="mod">
          <ac:chgData name="Romana Juhasova" userId="pug63gakqHhUKCblM6dKftwFImXt0SaHY6Q/zF0jifQ=" providerId="None" clId="Web-{8B102A24-EF78-4EB5-9956-EA0AE603F662}" dt="2021-11-24T11:30:42.402" v="22" actId="20577"/>
          <ac:spMkLst>
            <pc:docMk/>
            <pc:sldMk cId="675820754" sldId="290"/>
            <ac:spMk id="4" creationId="{4BB2FD7B-0DCE-440F-A2B0-E7CB3A9B373B}"/>
          </ac:spMkLst>
        </pc:spChg>
        <pc:spChg chg="mod">
          <ac:chgData name="Romana Juhasova" userId="pug63gakqHhUKCblM6dKftwFImXt0SaHY6Q/zF0jifQ=" providerId="None" clId="Web-{8B102A24-EF78-4EB5-9956-EA0AE603F662}" dt="2021-11-24T11:31:02.153" v="32" actId="20577"/>
          <ac:spMkLst>
            <pc:docMk/>
            <pc:sldMk cId="675820754" sldId="290"/>
            <ac:spMk id="5" creationId="{5C9BE5C6-AC33-4296-A888-C2334E4D4807}"/>
          </ac:spMkLst>
        </pc:spChg>
      </pc:sldChg>
      <pc:sldChg chg="addSp delSp modSp">
        <pc:chgData name="Romana Juhasova" userId="pug63gakqHhUKCblM6dKftwFImXt0SaHY6Q/zF0jifQ=" providerId="None" clId="Web-{8B102A24-EF78-4EB5-9956-EA0AE603F662}" dt="2021-11-24T11:37:26.565" v="128" actId="1076"/>
        <pc:sldMkLst>
          <pc:docMk/>
          <pc:sldMk cId="3305593143" sldId="291"/>
        </pc:sldMkLst>
        <pc:spChg chg="mod">
          <ac:chgData name="Romana Juhasova" userId="pug63gakqHhUKCblM6dKftwFImXt0SaHY6Q/zF0jifQ=" providerId="None" clId="Web-{8B102A24-EF78-4EB5-9956-EA0AE603F662}" dt="2021-11-24T11:37:20.221" v="126" actId="1076"/>
          <ac:spMkLst>
            <pc:docMk/>
            <pc:sldMk cId="3305593143" sldId="291"/>
            <ac:spMk id="3" creationId="{E66FCEEE-95E3-4CE8-977F-0821AEAD3A1F}"/>
          </ac:spMkLst>
        </pc:spChg>
        <pc:picChg chg="add mod">
          <ac:chgData name="Romana Juhasova" userId="pug63gakqHhUKCblM6dKftwFImXt0SaHY6Q/zF0jifQ=" providerId="None" clId="Web-{8B102A24-EF78-4EB5-9956-EA0AE603F662}" dt="2021-11-24T11:37:24.049" v="127" actId="1076"/>
          <ac:picMkLst>
            <pc:docMk/>
            <pc:sldMk cId="3305593143" sldId="291"/>
            <ac:picMk id="4" creationId="{A2C7600A-4E07-44B5-9838-851BB9AD7CA9}"/>
          </ac:picMkLst>
        </pc:picChg>
        <pc:picChg chg="add mod">
          <ac:chgData name="Romana Juhasova" userId="pug63gakqHhUKCblM6dKftwFImXt0SaHY6Q/zF0jifQ=" providerId="None" clId="Web-{8B102A24-EF78-4EB5-9956-EA0AE603F662}" dt="2021-11-24T11:37:26.565" v="128" actId="1076"/>
          <ac:picMkLst>
            <pc:docMk/>
            <pc:sldMk cId="3305593143" sldId="291"/>
            <ac:picMk id="5" creationId="{FE2A91CF-6051-485F-BF09-485E28DF6195}"/>
          </ac:picMkLst>
        </pc:picChg>
        <pc:picChg chg="del">
          <ac:chgData name="Romana Juhasova" userId="pug63gakqHhUKCblM6dKftwFImXt0SaHY6Q/zF0jifQ=" providerId="None" clId="Web-{8B102A24-EF78-4EB5-9956-EA0AE603F662}" dt="2021-11-24T11:32:54.722" v="68"/>
          <ac:picMkLst>
            <pc:docMk/>
            <pc:sldMk cId="3305593143" sldId="291"/>
            <ac:picMk id="11" creationId="{1C7DC434-46C4-4D5C-959F-F249F6C0D8A5}"/>
          </ac:picMkLst>
        </pc:picChg>
        <pc:picChg chg="del">
          <ac:chgData name="Romana Juhasova" userId="pug63gakqHhUKCblM6dKftwFImXt0SaHY6Q/zF0jifQ=" providerId="None" clId="Web-{8B102A24-EF78-4EB5-9956-EA0AE603F662}" dt="2021-11-24T11:32:56.409" v="69"/>
          <ac:picMkLst>
            <pc:docMk/>
            <pc:sldMk cId="3305593143" sldId="291"/>
            <ac:picMk id="12" creationId="{791B62E5-A363-4DAC-BB8C-58E78FFC24E8}"/>
          </ac:picMkLst>
        </pc:picChg>
      </pc:sldChg>
    </pc:docChg>
  </pc:docChgLst>
  <pc:docChgLst>
    <pc:chgData name="Romana Juhasova" userId="pug63gakqHhUKCblM6dKftwFImXt0SaHY6Q/zF0jifQ=" providerId="None" clId="Web-{13D38D98-766E-4DD5-A802-68EC10C90F60}"/>
    <pc:docChg chg="modSld">
      <pc:chgData name="Romana Juhasova" userId="pug63gakqHhUKCblM6dKftwFImXt0SaHY6Q/zF0jifQ=" providerId="None" clId="Web-{13D38D98-766E-4DD5-A802-68EC10C90F60}" dt="2021-11-17T10:19:38.402" v="1"/>
      <pc:docMkLst>
        <pc:docMk/>
      </pc:docMkLst>
      <pc:sldChg chg="addSp delSp">
        <pc:chgData name="Romana Juhasova" userId="pug63gakqHhUKCblM6dKftwFImXt0SaHY6Q/zF0jifQ=" providerId="None" clId="Web-{13D38D98-766E-4DD5-A802-68EC10C90F60}" dt="2021-11-17T10:19:38.402" v="1"/>
        <pc:sldMkLst>
          <pc:docMk/>
          <pc:sldMk cId="675820754" sldId="290"/>
        </pc:sldMkLst>
        <pc:spChg chg="add del">
          <ac:chgData name="Romana Juhasova" userId="pug63gakqHhUKCblM6dKftwFImXt0SaHY6Q/zF0jifQ=" providerId="None" clId="Web-{13D38D98-766E-4DD5-A802-68EC10C90F60}" dt="2021-11-17T10:19:38.402" v="1"/>
          <ac:spMkLst>
            <pc:docMk/>
            <pc:sldMk cId="675820754" sldId="290"/>
            <ac:spMk id="9" creationId="{8D747FBC-FC99-479E-9B4E-3A967C82C235}"/>
          </ac:spMkLst>
        </pc:spChg>
      </pc:sldChg>
    </pc:docChg>
  </pc:docChgLst>
  <pc:docChgLst>
    <pc:chgData name="Romana Juhasova" userId="pug63gakqHhUKCblM6dKftwFImXt0SaHY6Q/zF0jifQ=" providerId="None" clId="Web-{FDC968F2-AB3D-4763-BC5E-E1EE8FAFED90}"/>
    <pc:docChg chg="modSld">
      <pc:chgData name="Romana Juhasova" userId="pug63gakqHhUKCblM6dKftwFImXt0SaHY6Q/zF0jifQ=" providerId="None" clId="Web-{FDC968F2-AB3D-4763-BC5E-E1EE8FAFED90}" dt="2021-11-16T10:08:10.268" v="1" actId="20577"/>
      <pc:docMkLst>
        <pc:docMk/>
      </pc:docMkLst>
      <pc:sldChg chg="modSp">
        <pc:chgData name="Romana Juhasova" userId="pug63gakqHhUKCblM6dKftwFImXt0SaHY6Q/zF0jifQ=" providerId="None" clId="Web-{FDC968F2-AB3D-4763-BC5E-E1EE8FAFED90}" dt="2021-11-16T10:08:10.268" v="1" actId="20577"/>
        <pc:sldMkLst>
          <pc:docMk/>
          <pc:sldMk cId="250076512" sldId="258"/>
        </pc:sldMkLst>
        <pc:spChg chg="mod">
          <ac:chgData name="Romana Juhasova" userId="pug63gakqHhUKCblM6dKftwFImXt0SaHY6Q/zF0jifQ=" providerId="None" clId="Web-{FDC968F2-AB3D-4763-BC5E-E1EE8FAFED90}" dt="2021-11-16T10:08:10.268" v="1" actId="20577"/>
          <ac:spMkLst>
            <pc:docMk/>
            <pc:sldMk cId="250076512" sldId="258"/>
            <ac:spMk id="9" creationId="{8BEE89B7-C84A-4093-BFB0-C1D9D6D178B8}"/>
          </ac:spMkLst>
        </pc:spChg>
      </pc:sldChg>
    </pc:docChg>
  </pc:docChgLst>
  <pc:docChgLst>
    <pc:chgData name="Romana Juhasova" clId="Web-{926F2DD0-F836-47DD-99EA-6830215BFADF}"/>
    <pc:docChg chg="modSld">
      <pc:chgData name="Romana Juhasova" userId="" providerId="" clId="Web-{926F2DD0-F836-47DD-99EA-6830215BFADF}" dt="2021-11-19T14:43:35.315" v="10"/>
      <pc:docMkLst>
        <pc:docMk/>
      </pc:docMkLst>
      <pc:sldChg chg="addSp delSp modSp delAnim">
        <pc:chgData name="Romana Juhasova" userId="" providerId="" clId="Web-{926F2DD0-F836-47DD-99EA-6830215BFADF}" dt="2021-11-19T14:40:38.030" v="8" actId="1076"/>
        <pc:sldMkLst>
          <pc:docMk/>
          <pc:sldMk cId="250076512" sldId="258"/>
        </pc:sldMkLst>
        <pc:spChg chg="mod">
          <ac:chgData name="Romana Juhasova" userId="" providerId="" clId="Web-{926F2DD0-F836-47DD-99EA-6830215BFADF}" dt="2021-11-19T14:40:03.717" v="1" actId="20577"/>
          <ac:spMkLst>
            <pc:docMk/>
            <pc:sldMk cId="250076512" sldId="258"/>
            <ac:spMk id="9" creationId="{8BEE89B7-C84A-4093-BFB0-C1D9D6D178B8}"/>
          </ac:spMkLst>
        </pc:spChg>
        <pc:picChg chg="del">
          <ac:chgData name="Romana Juhasova" userId="" providerId="" clId="Web-{926F2DD0-F836-47DD-99EA-6830215BFADF}" dt="2021-11-19T14:40:04.576" v="2"/>
          <ac:picMkLst>
            <pc:docMk/>
            <pc:sldMk cId="250076512" sldId="258"/>
            <ac:picMk id="2" creationId="{0A5A50F3-4F7B-4029-A578-DBCCAF0FCEFE}"/>
          </ac:picMkLst>
        </pc:picChg>
        <pc:picChg chg="add mod">
          <ac:chgData name="Romana Juhasova" userId="" providerId="" clId="Web-{926F2DD0-F836-47DD-99EA-6830215BFADF}" dt="2021-11-19T14:40:38.030" v="8" actId="1076"/>
          <ac:picMkLst>
            <pc:docMk/>
            <pc:sldMk cId="250076512" sldId="258"/>
            <ac:picMk id="5" creationId="{927529FB-C931-45E3-B12D-81E6D9E94B2B}"/>
          </ac:picMkLst>
        </pc:picChg>
      </pc:sldChg>
      <pc:sldChg chg="addSp delSp">
        <pc:chgData name="Romana Juhasova" userId="" providerId="" clId="Web-{926F2DD0-F836-47DD-99EA-6830215BFADF}" dt="2021-11-19T14:43:35.315" v="10"/>
        <pc:sldMkLst>
          <pc:docMk/>
          <pc:sldMk cId="1301578224" sldId="282"/>
        </pc:sldMkLst>
        <pc:spChg chg="add del">
          <ac:chgData name="Romana Juhasova" userId="" providerId="" clId="Web-{926F2DD0-F836-47DD-99EA-6830215BFADF}" dt="2021-11-19T14:43:35.315" v="10"/>
          <ac:spMkLst>
            <pc:docMk/>
            <pc:sldMk cId="1301578224" sldId="282"/>
            <ac:spMk id="4" creationId="{F8A06032-8D16-41EA-AD41-8B86D56E5DE1}"/>
          </ac:spMkLst>
        </pc:spChg>
      </pc:sldChg>
    </pc:docChg>
  </pc:docChgLst>
  <pc:docChgLst>
    <pc:chgData name="Romana Juhasova" userId="pug63gakqHhUKCblM6dKftwFImXt0SaHY6Q/zF0jifQ=" providerId="None" clId="Web-{E79C7E81-15DA-417F-A209-F93DABB78D1B}"/>
    <pc:docChg chg="modSld">
      <pc:chgData name="Romana Juhasova" userId="pug63gakqHhUKCblM6dKftwFImXt0SaHY6Q/zF0jifQ=" providerId="None" clId="Web-{E79C7E81-15DA-417F-A209-F93DABB78D1B}" dt="2022-02-28T15:11:51.201" v="2" actId="20577"/>
      <pc:docMkLst>
        <pc:docMk/>
      </pc:docMkLst>
      <pc:sldChg chg="modSp">
        <pc:chgData name="Romana Juhasova" userId="pug63gakqHhUKCblM6dKftwFImXt0SaHY6Q/zF0jifQ=" providerId="None" clId="Web-{E79C7E81-15DA-417F-A209-F93DABB78D1B}" dt="2022-02-28T15:11:51.201" v="2" actId="20577"/>
        <pc:sldMkLst>
          <pc:docMk/>
          <pc:sldMk cId="4204183327" sldId="288"/>
        </pc:sldMkLst>
        <pc:spChg chg="mod">
          <ac:chgData name="Romana Juhasova" userId="pug63gakqHhUKCblM6dKftwFImXt0SaHY6Q/zF0jifQ=" providerId="None" clId="Web-{E79C7E81-15DA-417F-A209-F93DABB78D1B}" dt="2022-02-28T15:11:51.201" v="2" actId="20577"/>
          <ac:spMkLst>
            <pc:docMk/>
            <pc:sldMk cId="4204183327" sldId="288"/>
            <ac:spMk id="5" creationId="{91EEA25C-1C99-4044-8B84-8FFE009DFEFA}"/>
          </ac:spMkLst>
        </pc:spChg>
      </pc:sldChg>
    </pc:docChg>
  </pc:docChgLst>
  <pc:docChgLst>
    <pc:chgData name="Romana Juhasova" userId="pug63gakqHhUKCblM6dKftwFImXt0SaHY6Q/zF0jifQ=" providerId="None" clId="Web-{F176C0B8-075E-47C9-A125-8549E0931232}"/>
    <pc:docChg chg="modSld">
      <pc:chgData name="Romana Juhasova" userId="pug63gakqHhUKCblM6dKftwFImXt0SaHY6Q/zF0jifQ=" providerId="None" clId="Web-{F176C0B8-075E-47C9-A125-8549E0931232}" dt="2021-11-16T13:58:42.851" v="2" actId="20577"/>
      <pc:docMkLst>
        <pc:docMk/>
      </pc:docMkLst>
      <pc:sldChg chg="modSp">
        <pc:chgData name="Romana Juhasova" userId="pug63gakqHhUKCblM6dKftwFImXt0SaHY6Q/zF0jifQ=" providerId="None" clId="Web-{F176C0B8-075E-47C9-A125-8549E0931232}" dt="2021-11-16T13:58:42.851" v="2" actId="20577"/>
        <pc:sldMkLst>
          <pc:docMk/>
          <pc:sldMk cId="250076512" sldId="258"/>
        </pc:sldMkLst>
        <pc:spChg chg="mod">
          <ac:chgData name="Romana Juhasova" userId="pug63gakqHhUKCblM6dKftwFImXt0SaHY6Q/zF0jifQ=" providerId="None" clId="Web-{F176C0B8-075E-47C9-A125-8549E0931232}" dt="2021-11-16T13:58:42.851" v="2" actId="20577"/>
          <ac:spMkLst>
            <pc:docMk/>
            <pc:sldMk cId="250076512" sldId="258"/>
            <ac:spMk id="13" creationId="{8AC9EF96-D35D-4BA1-997A-F63BC93C2D43}"/>
          </ac:spMkLst>
        </pc:spChg>
      </pc:sldChg>
    </pc:docChg>
  </pc:docChgLst>
  <pc:docChgLst>
    <pc:chgData name="Romana Juhasova" userId="pug63gakqHhUKCblM6dKftwFImXt0SaHY6Q/zF0jifQ=" providerId="None" clId="Web-{06AC5D37-6477-41A9-9D7C-C6C1C5CDD9C4}"/>
    <pc:docChg chg="modSld">
      <pc:chgData name="Romana Juhasova" userId="pug63gakqHhUKCblM6dKftwFImXt0SaHY6Q/zF0jifQ=" providerId="None" clId="Web-{06AC5D37-6477-41A9-9D7C-C6C1C5CDD9C4}" dt="2021-11-26T10:25:26.770" v="4" actId="1076"/>
      <pc:docMkLst>
        <pc:docMk/>
      </pc:docMkLst>
      <pc:sldChg chg="addSp delSp modSp delAnim">
        <pc:chgData name="Romana Juhasova" userId="pug63gakqHhUKCblM6dKftwFImXt0SaHY6Q/zF0jifQ=" providerId="None" clId="Web-{06AC5D37-6477-41A9-9D7C-C6C1C5CDD9C4}" dt="2021-11-26T10:25:26.770" v="4" actId="1076"/>
        <pc:sldMkLst>
          <pc:docMk/>
          <pc:sldMk cId="250076512" sldId="258"/>
        </pc:sldMkLst>
        <pc:picChg chg="add mod">
          <ac:chgData name="Romana Juhasova" userId="pug63gakqHhUKCblM6dKftwFImXt0SaHY6Q/zF0jifQ=" providerId="None" clId="Web-{06AC5D37-6477-41A9-9D7C-C6C1C5CDD9C4}" dt="2021-11-26T10:25:26.770" v="4" actId="1076"/>
          <ac:picMkLst>
            <pc:docMk/>
            <pc:sldMk cId="250076512" sldId="258"/>
            <ac:picMk id="2" creationId="{9774D3E7-BDCA-41B3-A806-3BC5C8A06F37}"/>
          </ac:picMkLst>
        </pc:picChg>
        <pc:picChg chg="del">
          <ac:chgData name="Romana Juhasova" userId="pug63gakqHhUKCblM6dKftwFImXt0SaHY6Q/zF0jifQ=" providerId="None" clId="Web-{06AC5D37-6477-41A9-9D7C-C6C1C5CDD9C4}" dt="2021-11-26T10:24:50.098" v="0"/>
          <ac:picMkLst>
            <pc:docMk/>
            <pc:sldMk cId="250076512" sldId="258"/>
            <ac:picMk id="6" creationId="{C3C96D78-6A80-4C94-B523-7C4CD84EE044}"/>
          </ac:picMkLst>
        </pc:picChg>
      </pc:sldChg>
    </pc:docChg>
  </pc:docChgLst>
  <pc:docChgLst>
    <pc:chgData name="Romana Juhasova" userId="pug63gakqHhUKCblM6dKftwFImXt0SaHY6Q/zF0jifQ=" providerId="None" clId="Web-{AD3612D4-2FFE-4458-8860-27D7934673D6}"/>
    <pc:docChg chg="modSld">
      <pc:chgData name="Romana Juhasova" userId="pug63gakqHhUKCblM6dKftwFImXt0SaHY6Q/zF0jifQ=" providerId="None" clId="Web-{AD3612D4-2FFE-4458-8860-27D7934673D6}" dt="2021-11-23T13:30:31.048" v="4" actId="20577"/>
      <pc:docMkLst>
        <pc:docMk/>
      </pc:docMkLst>
      <pc:sldChg chg="modSp">
        <pc:chgData name="Romana Juhasova" userId="pug63gakqHhUKCblM6dKftwFImXt0SaHY6Q/zF0jifQ=" providerId="None" clId="Web-{AD3612D4-2FFE-4458-8860-27D7934673D6}" dt="2021-11-23T13:30:31.048" v="4" actId="20577"/>
        <pc:sldMkLst>
          <pc:docMk/>
          <pc:sldMk cId="2423244893" sldId="287"/>
        </pc:sldMkLst>
        <pc:spChg chg="mod">
          <ac:chgData name="Romana Juhasova" userId="pug63gakqHhUKCblM6dKftwFImXt0SaHY6Q/zF0jifQ=" providerId="None" clId="Web-{AD3612D4-2FFE-4458-8860-27D7934673D6}" dt="2021-11-23T13:30:31.048" v="4" actId="20577"/>
          <ac:spMkLst>
            <pc:docMk/>
            <pc:sldMk cId="2423244893" sldId="287"/>
            <ac:spMk id="2" creationId="{3116858E-FDDF-4222-B340-4FB3C88778BB}"/>
          </ac:spMkLst>
        </pc:spChg>
      </pc:sldChg>
    </pc:docChg>
  </pc:docChgLst>
  <pc:docChgLst>
    <pc:chgData name="Romana Juhasova" userId="pug63gakqHhUKCblM6dKftwFImXt0SaHY6Q/zF0jifQ=" providerId="None" clId="Web-{334F956D-BD76-4860-A182-002B7BB84B4F}"/>
    <pc:docChg chg="modSld">
      <pc:chgData name="Romana Juhasova" userId="pug63gakqHhUKCblM6dKftwFImXt0SaHY6Q/zF0jifQ=" providerId="None" clId="Web-{334F956D-BD76-4860-A182-002B7BB84B4F}" dt="2021-11-26T10:52:35.027" v="8" actId="1076"/>
      <pc:docMkLst>
        <pc:docMk/>
      </pc:docMkLst>
      <pc:sldChg chg="modSp">
        <pc:chgData name="Romana Juhasova" userId="pug63gakqHhUKCblM6dKftwFImXt0SaHY6Q/zF0jifQ=" providerId="None" clId="Web-{334F956D-BD76-4860-A182-002B7BB84B4F}" dt="2021-11-26T10:51:15.088" v="5" actId="20577"/>
        <pc:sldMkLst>
          <pc:docMk/>
          <pc:sldMk cId="250076512" sldId="258"/>
        </pc:sldMkLst>
        <pc:spChg chg="mod">
          <ac:chgData name="Romana Juhasova" userId="pug63gakqHhUKCblM6dKftwFImXt0SaHY6Q/zF0jifQ=" providerId="None" clId="Web-{334F956D-BD76-4860-A182-002B7BB84B4F}" dt="2021-11-26T10:51:15.088" v="5" actId="20577"/>
          <ac:spMkLst>
            <pc:docMk/>
            <pc:sldMk cId="250076512" sldId="258"/>
            <ac:spMk id="13" creationId="{8AC9EF96-D35D-4BA1-997A-F63BC93C2D43}"/>
          </ac:spMkLst>
        </pc:spChg>
      </pc:sldChg>
      <pc:sldChg chg="modSp">
        <pc:chgData name="Romana Juhasova" userId="pug63gakqHhUKCblM6dKftwFImXt0SaHY6Q/zF0jifQ=" providerId="None" clId="Web-{334F956D-BD76-4860-A182-002B7BB84B4F}" dt="2021-11-26T10:52:35.027" v="8" actId="1076"/>
        <pc:sldMkLst>
          <pc:docMk/>
          <pc:sldMk cId="1301578224" sldId="282"/>
        </pc:sldMkLst>
        <pc:spChg chg="mod">
          <ac:chgData name="Romana Juhasova" userId="pug63gakqHhUKCblM6dKftwFImXt0SaHY6Q/zF0jifQ=" providerId="None" clId="Web-{334F956D-BD76-4860-A182-002B7BB84B4F}" dt="2021-11-26T10:52:35.027" v="8" actId="1076"/>
          <ac:spMkLst>
            <pc:docMk/>
            <pc:sldMk cId="1301578224" sldId="282"/>
            <ac:spMk id="4" creationId="{39324E95-10A0-480F-9693-1265B58F5A5E}"/>
          </ac:spMkLst>
        </pc:spChg>
      </pc:sldChg>
      <pc:sldChg chg="modSp">
        <pc:chgData name="Romana Juhasova" userId="pug63gakqHhUKCblM6dKftwFImXt0SaHY6Q/zF0jifQ=" providerId="None" clId="Web-{334F956D-BD76-4860-A182-002B7BB84B4F}" dt="2021-11-26T10:51:44.479" v="6" actId="20577"/>
        <pc:sldMkLst>
          <pc:docMk/>
          <pc:sldMk cId="1606822526" sldId="284"/>
        </pc:sldMkLst>
        <pc:spChg chg="mod">
          <ac:chgData name="Romana Juhasova" userId="pug63gakqHhUKCblM6dKftwFImXt0SaHY6Q/zF0jifQ=" providerId="None" clId="Web-{334F956D-BD76-4860-A182-002B7BB84B4F}" dt="2021-11-26T10:51:44.479" v="6" actId="20577"/>
          <ac:spMkLst>
            <pc:docMk/>
            <pc:sldMk cId="1606822526" sldId="284"/>
            <ac:spMk id="2" creationId="{519CE0EB-9064-441E-8E00-1290285670BD}"/>
          </ac:spMkLst>
        </pc:spChg>
      </pc:sldChg>
      <pc:sldChg chg="modSp">
        <pc:chgData name="Romana Juhasova" userId="pug63gakqHhUKCblM6dKftwFImXt0SaHY6Q/zF0jifQ=" providerId="None" clId="Web-{334F956D-BD76-4860-A182-002B7BB84B4F}" dt="2021-11-26T10:52:18.433" v="7" actId="1076"/>
        <pc:sldMkLst>
          <pc:docMk/>
          <pc:sldMk cId="2423244893" sldId="287"/>
        </pc:sldMkLst>
        <pc:spChg chg="mod">
          <ac:chgData name="Romana Juhasova" userId="pug63gakqHhUKCblM6dKftwFImXt0SaHY6Q/zF0jifQ=" providerId="None" clId="Web-{334F956D-BD76-4860-A182-002B7BB84B4F}" dt="2021-11-26T10:52:18.433" v="7" actId="1076"/>
          <ac:spMkLst>
            <pc:docMk/>
            <pc:sldMk cId="2423244893" sldId="287"/>
            <ac:spMk id="3" creationId="{A48B92E7-3C95-4628-917E-762990BA365E}"/>
          </ac:spMkLst>
        </pc:spChg>
      </pc:sldChg>
    </pc:docChg>
  </pc:docChgLst>
  <pc:docChgLst>
    <pc:chgData name="Romana Juhasova" userId="pug63gakqHhUKCblM6dKftwFImXt0SaHY6Q/zF0jifQ=" providerId="None" clId="Web-{3A81781E-7BA6-4948-8F06-B37E81E7A9E0}"/>
    <pc:docChg chg="modSld">
      <pc:chgData name="Romana Juhasova" userId="pug63gakqHhUKCblM6dKftwFImXt0SaHY6Q/zF0jifQ=" providerId="None" clId="Web-{3A81781E-7BA6-4948-8F06-B37E81E7A9E0}" dt="2021-11-25T13:36:25.291" v="14" actId="20577"/>
      <pc:docMkLst>
        <pc:docMk/>
      </pc:docMkLst>
      <pc:sldChg chg="modSp">
        <pc:chgData name="Romana Juhasova" userId="pug63gakqHhUKCblM6dKftwFImXt0SaHY6Q/zF0jifQ=" providerId="None" clId="Web-{3A81781E-7BA6-4948-8F06-B37E81E7A9E0}" dt="2021-11-25T13:36:25.291" v="14" actId="20577"/>
        <pc:sldMkLst>
          <pc:docMk/>
          <pc:sldMk cId="1301578224" sldId="282"/>
        </pc:sldMkLst>
        <pc:spChg chg="mod">
          <ac:chgData name="Romana Juhasova" userId="pug63gakqHhUKCblM6dKftwFImXt0SaHY6Q/zF0jifQ=" providerId="None" clId="Web-{3A81781E-7BA6-4948-8F06-B37E81E7A9E0}" dt="2021-11-25T13:36:25.291" v="14" actId="20577"/>
          <ac:spMkLst>
            <pc:docMk/>
            <pc:sldMk cId="1301578224" sldId="282"/>
            <ac:spMk id="3" creationId="{C94CE389-9D11-47DF-9821-9F9A7B430BA2}"/>
          </ac:spMkLst>
        </pc:spChg>
        <pc:spChg chg="mod">
          <ac:chgData name="Romana Juhasova" userId="pug63gakqHhUKCblM6dKftwFImXt0SaHY6Q/zF0jifQ=" providerId="None" clId="Web-{3A81781E-7BA6-4948-8F06-B37E81E7A9E0}" dt="2021-11-25T13:30:30.317" v="12" actId="20577"/>
          <ac:spMkLst>
            <pc:docMk/>
            <pc:sldMk cId="1301578224" sldId="282"/>
            <ac:spMk id="4" creationId="{39324E95-10A0-480F-9693-1265B58F5A5E}"/>
          </ac:spMkLst>
        </pc:spChg>
      </pc:sldChg>
      <pc:sldChg chg="modSp">
        <pc:chgData name="Romana Juhasova" userId="pug63gakqHhUKCblM6dKftwFImXt0SaHY6Q/zF0jifQ=" providerId="None" clId="Web-{3A81781E-7BA6-4948-8F06-B37E81E7A9E0}" dt="2021-11-25T13:28:54.405" v="6" actId="20577"/>
        <pc:sldMkLst>
          <pc:docMk/>
          <pc:sldMk cId="2423244893" sldId="287"/>
        </pc:sldMkLst>
        <pc:spChg chg="mod">
          <ac:chgData name="Romana Juhasova" userId="pug63gakqHhUKCblM6dKftwFImXt0SaHY6Q/zF0jifQ=" providerId="None" clId="Web-{3A81781E-7BA6-4948-8F06-B37E81E7A9E0}" dt="2021-11-25T13:28:54.405" v="6" actId="20577"/>
          <ac:spMkLst>
            <pc:docMk/>
            <pc:sldMk cId="2423244893" sldId="287"/>
            <ac:spMk id="3" creationId="{A48B92E7-3C95-4628-917E-762990BA365E}"/>
          </ac:spMkLst>
        </pc:spChg>
      </pc:sldChg>
      <pc:sldChg chg="modSp">
        <pc:chgData name="Romana Juhasova" userId="pug63gakqHhUKCblM6dKftwFImXt0SaHY6Q/zF0jifQ=" providerId="None" clId="Web-{3A81781E-7BA6-4948-8F06-B37E81E7A9E0}" dt="2021-11-25T13:29:44.877" v="8" actId="1076"/>
        <pc:sldMkLst>
          <pc:docMk/>
          <pc:sldMk cId="4204183327" sldId="288"/>
        </pc:sldMkLst>
        <pc:spChg chg="mod">
          <ac:chgData name="Romana Juhasova" userId="pug63gakqHhUKCblM6dKftwFImXt0SaHY6Q/zF0jifQ=" providerId="None" clId="Web-{3A81781E-7BA6-4948-8F06-B37E81E7A9E0}" dt="2021-11-25T13:29:44.877" v="8" actId="1076"/>
          <ac:spMkLst>
            <pc:docMk/>
            <pc:sldMk cId="4204183327" sldId="288"/>
            <ac:spMk id="2" creationId="{F18A03A1-88A0-44B1-97D2-61800F3A42CD}"/>
          </ac:spMkLst>
        </pc:spChg>
        <pc:spChg chg="mod">
          <ac:chgData name="Romana Juhasova" userId="pug63gakqHhUKCblM6dKftwFImXt0SaHY6Q/zF0jifQ=" providerId="None" clId="Web-{3A81781E-7BA6-4948-8F06-B37E81E7A9E0}" dt="2021-11-25T13:29:41.736" v="7" actId="1076"/>
          <ac:spMkLst>
            <pc:docMk/>
            <pc:sldMk cId="4204183327" sldId="288"/>
            <ac:spMk id="4" creationId="{691EC641-DA4F-4530-9151-5ABA16A69E50}"/>
          </ac:spMkLst>
        </pc:spChg>
      </pc:sldChg>
      <pc:sldChg chg="modSp">
        <pc:chgData name="Romana Juhasova" userId="pug63gakqHhUKCblM6dKftwFImXt0SaHY6Q/zF0jifQ=" providerId="None" clId="Web-{3A81781E-7BA6-4948-8F06-B37E81E7A9E0}" dt="2021-11-25T13:23:58.075" v="1" actId="20577"/>
        <pc:sldMkLst>
          <pc:docMk/>
          <pc:sldMk cId="3305593143" sldId="291"/>
        </pc:sldMkLst>
        <pc:spChg chg="mod">
          <ac:chgData name="Romana Juhasova" userId="pug63gakqHhUKCblM6dKftwFImXt0SaHY6Q/zF0jifQ=" providerId="None" clId="Web-{3A81781E-7BA6-4948-8F06-B37E81E7A9E0}" dt="2021-11-25T13:23:58.075" v="1" actId="20577"/>
          <ac:spMkLst>
            <pc:docMk/>
            <pc:sldMk cId="3305593143" sldId="291"/>
            <ac:spMk id="3" creationId="{E66FCEEE-95E3-4CE8-977F-0821AEAD3A1F}"/>
          </ac:spMkLst>
        </pc:spChg>
      </pc:sldChg>
    </pc:docChg>
  </pc:docChgLst>
  <pc:docChgLst>
    <pc:chgData name="Romana Juhasova" userId="pug63gakqHhUKCblM6dKftwFImXt0SaHY6Q/zF0jifQ=" providerId="None" clId="Web-{F3653E13-06AD-4046-A99D-0FA9C57554F6}"/>
    <pc:docChg chg="modSld">
      <pc:chgData name="Romana Juhasova" userId="pug63gakqHhUKCblM6dKftwFImXt0SaHY6Q/zF0jifQ=" providerId="None" clId="Web-{F3653E13-06AD-4046-A99D-0FA9C57554F6}" dt="2021-11-19T10:24:50.525" v="105" actId="20577"/>
      <pc:docMkLst>
        <pc:docMk/>
      </pc:docMkLst>
      <pc:sldChg chg="addSp delSp modSp">
        <pc:chgData name="Romana Juhasova" userId="pug63gakqHhUKCblM6dKftwFImXt0SaHY6Q/zF0jifQ=" providerId="None" clId="Web-{F3653E13-06AD-4046-A99D-0FA9C57554F6}" dt="2021-11-19T10:17:07.810" v="58" actId="1076"/>
        <pc:sldMkLst>
          <pc:docMk/>
          <pc:sldMk cId="430025987" sldId="285"/>
        </pc:sldMkLst>
        <pc:spChg chg="mod">
          <ac:chgData name="Romana Juhasova" userId="pug63gakqHhUKCblM6dKftwFImXt0SaHY6Q/zF0jifQ=" providerId="None" clId="Web-{F3653E13-06AD-4046-A99D-0FA9C57554F6}" dt="2021-11-19T10:12:46.646" v="21" actId="1076"/>
          <ac:spMkLst>
            <pc:docMk/>
            <pc:sldMk cId="430025987" sldId="285"/>
            <ac:spMk id="5" creationId="{1BB7B9C6-9863-41EF-9798-72096D5A70D1}"/>
          </ac:spMkLst>
        </pc:spChg>
        <pc:spChg chg="mod">
          <ac:chgData name="Romana Juhasova" userId="pug63gakqHhUKCblM6dKftwFImXt0SaHY6Q/zF0jifQ=" providerId="None" clId="Web-{F3653E13-06AD-4046-A99D-0FA9C57554F6}" dt="2021-11-19T10:08:21.920" v="6" actId="20577"/>
          <ac:spMkLst>
            <pc:docMk/>
            <pc:sldMk cId="430025987" sldId="285"/>
            <ac:spMk id="6" creationId="{6638B9E3-8E79-4757-8058-6AB5BADE1D15}"/>
          </ac:spMkLst>
        </pc:spChg>
        <pc:spChg chg="mod">
          <ac:chgData name="Romana Juhasova" userId="pug63gakqHhUKCblM6dKftwFImXt0SaHY6Q/zF0jifQ=" providerId="None" clId="Web-{F3653E13-06AD-4046-A99D-0FA9C57554F6}" dt="2021-11-19T10:17:07.810" v="58" actId="1076"/>
          <ac:spMkLst>
            <pc:docMk/>
            <pc:sldMk cId="430025987" sldId="285"/>
            <ac:spMk id="7" creationId="{8EE7571C-46EF-478E-A8BA-084977281247}"/>
          </ac:spMkLst>
        </pc:spChg>
        <pc:spChg chg="mod">
          <ac:chgData name="Romana Juhasova" userId="pug63gakqHhUKCblM6dKftwFImXt0SaHY6Q/zF0jifQ=" providerId="None" clId="Web-{F3653E13-06AD-4046-A99D-0FA9C57554F6}" dt="2021-11-19T10:13:36.663" v="35" actId="1076"/>
          <ac:spMkLst>
            <pc:docMk/>
            <pc:sldMk cId="430025987" sldId="285"/>
            <ac:spMk id="8" creationId="{4A4754CF-3BFD-4017-9006-CD5B235AF81F}"/>
          </ac:spMkLst>
        </pc:spChg>
        <pc:picChg chg="add mod">
          <ac:chgData name="Romana Juhasova" userId="pug63gakqHhUKCblM6dKftwFImXt0SaHY6Q/zF0jifQ=" providerId="None" clId="Web-{F3653E13-06AD-4046-A99D-0FA9C57554F6}" dt="2021-11-19T10:12:51.006" v="22" actId="1076"/>
          <ac:picMkLst>
            <pc:docMk/>
            <pc:sldMk cId="430025987" sldId="285"/>
            <ac:picMk id="2" creationId="{68B24DBE-142B-4FFE-A534-E9727E673ADB}"/>
          </ac:picMkLst>
        </pc:picChg>
        <pc:picChg chg="del">
          <ac:chgData name="Romana Juhasova" userId="pug63gakqHhUKCblM6dKftwFImXt0SaHY6Q/zF0jifQ=" providerId="None" clId="Web-{F3653E13-06AD-4046-A99D-0FA9C57554F6}" dt="2021-11-19T10:10:06.876" v="10"/>
          <ac:picMkLst>
            <pc:docMk/>
            <pc:sldMk cId="430025987" sldId="285"/>
            <ac:picMk id="3" creationId="{0CDAB710-C112-44CA-AA2A-75349F8CFD64}"/>
          </ac:picMkLst>
        </pc:picChg>
      </pc:sldChg>
      <pc:sldChg chg="addSp delSp modSp">
        <pc:chgData name="Romana Juhasova" userId="pug63gakqHhUKCblM6dKftwFImXt0SaHY6Q/zF0jifQ=" providerId="None" clId="Web-{F3653E13-06AD-4046-A99D-0FA9C57554F6}" dt="2021-11-19T10:24:50.525" v="105" actId="20577"/>
        <pc:sldMkLst>
          <pc:docMk/>
          <pc:sldMk cId="1865912142" sldId="286"/>
        </pc:sldMkLst>
        <pc:spChg chg="mod">
          <ac:chgData name="Romana Juhasova" userId="pug63gakqHhUKCblM6dKftwFImXt0SaHY6Q/zF0jifQ=" providerId="None" clId="Web-{F3653E13-06AD-4046-A99D-0FA9C57554F6}" dt="2021-11-19T10:18:44.390" v="76" actId="1076"/>
          <ac:spMkLst>
            <pc:docMk/>
            <pc:sldMk cId="1865912142" sldId="286"/>
            <ac:spMk id="2" creationId="{885F00CA-566C-4B6A-9027-E9696A1B5DF5}"/>
          </ac:spMkLst>
        </pc:spChg>
        <pc:spChg chg="mod">
          <ac:chgData name="Romana Juhasova" userId="pug63gakqHhUKCblM6dKftwFImXt0SaHY6Q/zF0jifQ=" providerId="None" clId="Web-{F3653E13-06AD-4046-A99D-0FA9C57554F6}" dt="2021-11-19T10:24:28.306" v="102" actId="1076"/>
          <ac:spMkLst>
            <pc:docMk/>
            <pc:sldMk cId="1865912142" sldId="286"/>
            <ac:spMk id="3" creationId="{A0F3DC9E-4291-4D02-BAA0-FF510C4DF329}"/>
          </ac:spMkLst>
        </pc:spChg>
        <pc:spChg chg="mod">
          <ac:chgData name="Romana Juhasova" userId="pug63gakqHhUKCblM6dKftwFImXt0SaHY6Q/zF0jifQ=" providerId="None" clId="Web-{F3653E13-06AD-4046-A99D-0FA9C57554F6}" dt="2021-11-19T10:24:50.525" v="105" actId="20577"/>
          <ac:spMkLst>
            <pc:docMk/>
            <pc:sldMk cId="1865912142" sldId="286"/>
            <ac:spMk id="4" creationId="{5879EF30-A081-44CA-8569-E2D12E34BCE9}"/>
          </ac:spMkLst>
        </pc:spChg>
        <pc:spChg chg="mod">
          <ac:chgData name="Romana Juhasova" userId="pug63gakqHhUKCblM6dKftwFImXt0SaHY6Q/zF0jifQ=" providerId="None" clId="Web-{F3653E13-06AD-4046-A99D-0FA9C57554F6}" dt="2021-11-19T10:23:42.461" v="97" actId="14100"/>
          <ac:spMkLst>
            <pc:docMk/>
            <pc:sldMk cId="1865912142" sldId="286"/>
            <ac:spMk id="5" creationId="{564DFD78-254C-4BF5-B22A-F573A6AE529F}"/>
          </ac:spMkLst>
        </pc:spChg>
        <pc:picChg chg="add mod">
          <ac:chgData name="Romana Juhasova" userId="pug63gakqHhUKCblM6dKftwFImXt0SaHY6Q/zF0jifQ=" providerId="None" clId="Web-{F3653E13-06AD-4046-A99D-0FA9C57554F6}" dt="2021-11-19T10:18:34.906" v="74" actId="14100"/>
          <ac:picMkLst>
            <pc:docMk/>
            <pc:sldMk cId="1865912142" sldId="286"/>
            <ac:picMk id="6" creationId="{C2AFAF95-04E9-4326-A892-C9516FDDF693}"/>
          </ac:picMkLst>
        </pc:picChg>
        <pc:picChg chg="add del mod">
          <ac:chgData name="Romana Juhasova" userId="pug63gakqHhUKCblM6dKftwFImXt0SaHY6Q/zF0jifQ=" providerId="None" clId="Web-{F3653E13-06AD-4046-A99D-0FA9C57554F6}" dt="2021-11-19T10:21:28.301" v="87"/>
          <ac:picMkLst>
            <pc:docMk/>
            <pc:sldMk cId="1865912142" sldId="286"/>
            <ac:picMk id="7" creationId="{F5F879B4-9E52-4A8A-B1D4-210BCA88453F}"/>
          </ac:picMkLst>
        </pc:picChg>
        <pc:picChg chg="del">
          <ac:chgData name="Romana Juhasova" userId="pug63gakqHhUKCblM6dKftwFImXt0SaHY6Q/zF0jifQ=" providerId="None" clId="Web-{F3653E13-06AD-4046-A99D-0FA9C57554F6}" dt="2021-11-19T10:17:26.498" v="59"/>
          <ac:picMkLst>
            <pc:docMk/>
            <pc:sldMk cId="1865912142" sldId="286"/>
            <ac:picMk id="9" creationId="{C782C42F-AC42-4CD3-BAFC-8257F17A518C}"/>
          </ac:picMkLst>
        </pc:picChg>
        <pc:picChg chg="add mod">
          <ac:chgData name="Romana Juhasova" userId="pug63gakqHhUKCblM6dKftwFImXt0SaHY6Q/zF0jifQ=" providerId="None" clId="Web-{F3653E13-06AD-4046-A99D-0FA9C57554F6}" dt="2021-11-19T10:23:29.773" v="94" actId="1076"/>
          <ac:picMkLst>
            <pc:docMk/>
            <pc:sldMk cId="1865912142" sldId="286"/>
            <ac:picMk id="11" creationId="{558C15EC-EAAA-4335-9D5D-8600542584B0}"/>
          </ac:picMkLst>
        </pc:picChg>
      </pc:sldChg>
    </pc:docChg>
  </pc:docChgLst>
  <pc:docChgLst>
    <pc:chgData name="Romana Juhasova" userId="pug63gakqHhUKCblM6dKftwFImXt0SaHY6Q/zF0jifQ=" providerId="None" clId="Web-{A61ABC21-1391-49A2-BFB9-37F2D0D7DF70}"/>
    <pc:docChg chg="modSld">
      <pc:chgData name="Romana Juhasova" userId="pug63gakqHhUKCblM6dKftwFImXt0SaHY6Q/zF0jifQ=" providerId="None" clId="Web-{A61ABC21-1391-49A2-BFB9-37F2D0D7DF70}" dt="2021-11-22T15:17:41.357" v="7" actId="14100"/>
      <pc:docMkLst>
        <pc:docMk/>
      </pc:docMkLst>
      <pc:sldChg chg="delSp modSp">
        <pc:chgData name="Romana Juhasova" userId="pug63gakqHhUKCblM6dKftwFImXt0SaHY6Q/zF0jifQ=" providerId="None" clId="Web-{A61ABC21-1391-49A2-BFB9-37F2D0D7DF70}" dt="2021-11-22T15:17:41.357" v="7" actId="14100"/>
        <pc:sldMkLst>
          <pc:docMk/>
          <pc:sldMk cId="4204183327" sldId="288"/>
        </pc:sldMkLst>
        <pc:spChg chg="mod">
          <ac:chgData name="Romana Juhasova" userId="pug63gakqHhUKCblM6dKftwFImXt0SaHY6Q/zF0jifQ=" providerId="None" clId="Web-{A61ABC21-1391-49A2-BFB9-37F2D0D7DF70}" dt="2021-11-22T15:17:01.012" v="4" actId="1076"/>
          <ac:spMkLst>
            <pc:docMk/>
            <pc:sldMk cId="4204183327" sldId="288"/>
            <ac:spMk id="3" creationId="{EE80F493-6501-485D-A348-28E38E3CA272}"/>
          </ac:spMkLst>
        </pc:spChg>
        <pc:spChg chg="mod">
          <ac:chgData name="Romana Juhasova" userId="pug63gakqHhUKCblM6dKftwFImXt0SaHY6Q/zF0jifQ=" providerId="None" clId="Web-{A61ABC21-1391-49A2-BFB9-37F2D0D7DF70}" dt="2021-11-22T15:17:41.357" v="7" actId="14100"/>
          <ac:spMkLst>
            <pc:docMk/>
            <pc:sldMk cId="4204183327" sldId="288"/>
            <ac:spMk id="6" creationId="{06A252AF-BDC9-40EF-8407-1EE92A696D97}"/>
          </ac:spMkLst>
        </pc:spChg>
        <pc:spChg chg="del">
          <ac:chgData name="Romana Juhasova" userId="pug63gakqHhUKCblM6dKftwFImXt0SaHY6Q/zF0jifQ=" providerId="None" clId="Web-{A61ABC21-1391-49A2-BFB9-37F2D0D7DF70}" dt="2021-11-22T15:16:50.652" v="2"/>
          <ac:spMkLst>
            <pc:docMk/>
            <pc:sldMk cId="4204183327" sldId="288"/>
            <ac:spMk id="10" creationId="{6032700C-32CF-47B8-A7F5-F6A8A64704D3}"/>
          </ac:spMkLst>
        </pc:spChg>
        <pc:spChg chg="del">
          <ac:chgData name="Romana Juhasova" userId="pug63gakqHhUKCblM6dKftwFImXt0SaHY6Q/zF0jifQ=" providerId="None" clId="Web-{A61ABC21-1391-49A2-BFB9-37F2D0D7DF70}" dt="2021-11-22T15:16:55.137" v="3"/>
          <ac:spMkLst>
            <pc:docMk/>
            <pc:sldMk cId="4204183327" sldId="288"/>
            <ac:spMk id="12" creationId="{D4B84DCA-7F53-4006-B9F3-4774A06DAA79}"/>
          </ac:spMkLst>
        </pc:spChg>
      </pc:sldChg>
    </pc:docChg>
  </pc:docChgLst>
  <pc:docChgLst>
    <pc:chgData name="Romana Juhasova" userId="pug63gakqHhUKCblM6dKftwFImXt0SaHY6Q/zF0jifQ=" providerId="None" clId="Web-{794C77AC-C838-4A11-874C-972ECD4B70BD}"/>
    <pc:docChg chg="modSld">
      <pc:chgData name="Romana Juhasova" userId="pug63gakqHhUKCblM6dKftwFImXt0SaHY6Q/zF0jifQ=" providerId="None" clId="Web-{794C77AC-C838-4A11-874C-972ECD4B70BD}" dt="2021-11-15T13:19:14.014" v="4"/>
      <pc:docMkLst>
        <pc:docMk/>
      </pc:docMkLst>
      <pc:sldChg chg="addSp delSp modSp addAnim delAnim">
        <pc:chgData name="Romana Juhasova" userId="pug63gakqHhUKCblM6dKftwFImXt0SaHY6Q/zF0jifQ=" providerId="None" clId="Web-{794C77AC-C838-4A11-874C-972ECD4B70BD}" dt="2021-11-15T13:19:14.014" v="4"/>
        <pc:sldMkLst>
          <pc:docMk/>
          <pc:sldMk cId="250076512" sldId="258"/>
        </pc:sldMkLst>
        <pc:picChg chg="add del mod">
          <ac:chgData name="Romana Juhasova" userId="pug63gakqHhUKCblM6dKftwFImXt0SaHY6Q/zF0jifQ=" providerId="None" clId="Web-{794C77AC-C838-4A11-874C-972ECD4B70BD}" dt="2021-11-15T13:19:14.014" v="4"/>
          <ac:picMkLst>
            <pc:docMk/>
            <pc:sldMk cId="250076512" sldId="258"/>
            <ac:picMk id="2" creationId="{5B2C6B8F-D7F4-47EB-AB51-998C79B327CD}"/>
          </ac:picMkLst>
        </pc:picChg>
      </pc:sldChg>
    </pc:docChg>
  </pc:docChgLst>
  <pc:docChgLst>
    <pc:chgData name="Romana Juhasova" userId="pug63gakqHhUKCblM6dKftwFImXt0SaHY6Q/zF0jifQ=" providerId="None" clId="Web-{3C6497F4-D075-407C-810F-F30F82D70ABE}"/>
    <pc:docChg chg="modSld">
      <pc:chgData name="Romana Juhasova" userId="pug63gakqHhUKCblM6dKftwFImXt0SaHY6Q/zF0jifQ=" providerId="None" clId="Web-{3C6497F4-D075-407C-810F-F30F82D70ABE}" dt="2022-02-28T15:15:22.927" v="6" actId="1076"/>
      <pc:docMkLst>
        <pc:docMk/>
      </pc:docMkLst>
      <pc:sldChg chg="modSp">
        <pc:chgData name="Romana Juhasova" userId="pug63gakqHhUKCblM6dKftwFImXt0SaHY6Q/zF0jifQ=" providerId="None" clId="Web-{3C6497F4-D075-407C-810F-F30F82D70ABE}" dt="2022-02-28T15:15:22.927" v="6" actId="1076"/>
        <pc:sldMkLst>
          <pc:docMk/>
          <pc:sldMk cId="4204183327" sldId="288"/>
        </pc:sldMkLst>
        <pc:spChg chg="mod">
          <ac:chgData name="Romana Juhasova" userId="pug63gakqHhUKCblM6dKftwFImXt0SaHY6Q/zF0jifQ=" providerId="None" clId="Web-{3C6497F4-D075-407C-810F-F30F82D70ABE}" dt="2022-02-28T15:15:22.927" v="6" actId="1076"/>
          <ac:spMkLst>
            <pc:docMk/>
            <pc:sldMk cId="4204183327" sldId="288"/>
            <ac:spMk id="5" creationId="{91EEA25C-1C99-4044-8B84-8FFE009DFEFA}"/>
          </ac:spMkLst>
        </pc:spChg>
      </pc:sldChg>
    </pc:docChg>
  </pc:docChgLst>
  <pc:docChgLst>
    <pc:chgData name="Romana Juhasova" userId="pug63gakqHhUKCblM6dKftwFImXt0SaHY6Q/zF0jifQ=" providerId="None" clId="Web-{29A0F8ED-037B-4284-B91A-C4F9108235F1}"/>
    <pc:docChg chg="modSld">
      <pc:chgData name="Romana Juhasova" userId="pug63gakqHhUKCblM6dKftwFImXt0SaHY6Q/zF0jifQ=" providerId="None" clId="Web-{29A0F8ED-037B-4284-B91A-C4F9108235F1}" dt="2021-11-22T10:04:00.515" v="83" actId="20577"/>
      <pc:docMkLst>
        <pc:docMk/>
      </pc:docMkLst>
      <pc:sldChg chg="modSp">
        <pc:chgData name="Romana Juhasova" userId="pug63gakqHhUKCblM6dKftwFImXt0SaHY6Q/zF0jifQ=" providerId="None" clId="Web-{29A0F8ED-037B-4284-B91A-C4F9108235F1}" dt="2021-11-22T09:56:00.787" v="37" actId="20577"/>
        <pc:sldMkLst>
          <pc:docMk/>
          <pc:sldMk cId="3686444004" sldId="259"/>
        </pc:sldMkLst>
        <pc:spChg chg="mod">
          <ac:chgData name="Romana Juhasova" userId="pug63gakqHhUKCblM6dKftwFImXt0SaHY6Q/zF0jifQ=" providerId="None" clId="Web-{29A0F8ED-037B-4284-B91A-C4F9108235F1}" dt="2021-11-22T09:56:00.787" v="37" actId="20577"/>
          <ac:spMkLst>
            <pc:docMk/>
            <pc:sldMk cId="3686444004" sldId="259"/>
            <ac:spMk id="5" creationId="{13227B2E-B5C9-407F-BBFD-D529411BB157}"/>
          </ac:spMkLst>
        </pc:spChg>
      </pc:sldChg>
      <pc:sldChg chg="modSp">
        <pc:chgData name="Romana Juhasova" userId="pug63gakqHhUKCblM6dKftwFImXt0SaHY6Q/zF0jifQ=" providerId="None" clId="Web-{29A0F8ED-037B-4284-B91A-C4F9108235F1}" dt="2021-11-22T10:04:00.515" v="83" actId="20577"/>
        <pc:sldMkLst>
          <pc:docMk/>
          <pc:sldMk cId="1301578224" sldId="282"/>
        </pc:sldMkLst>
        <pc:spChg chg="mod">
          <ac:chgData name="Romana Juhasova" userId="pug63gakqHhUKCblM6dKftwFImXt0SaHY6Q/zF0jifQ=" providerId="None" clId="Web-{29A0F8ED-037B-4284-B91A-C4F9108235F1}" dt="2021-11-22T10:04:00.515" v="83" actId="20577"/>
          <ac:spMkLst>
            <pc:docMk/>
            <pc:sldMk cId="1301578224" sldId="282"/>
            <ac:spMk id="3" creationId="{C94CE389-9D11-47DF-9821-9F9A7B430BA2}"/>
          </ac:spMkLst>
        </pc:spChg>
      </pc:sldChg>
      <pc:sldChg chg="modSp">
        <pc:chgData name="Romana Juhasova" userId="pug63gakqHhUKCblM6dKftwFImXt0SaHY6Q/zF0jifQ=" providerId="None" clId="Web-{29A0F8ED-037B-4284-B91A-C4F9108235F1}" dt="2021-11-22T09:57:17.728" v="52" actId="20577"/>
        <pc:sldMkLst>
          <pc:docMk/>
          <pc:sldMk cId="1606822526" sldId="284"/>
        </pc:sldMkLst>
        <pc:spChg chg="mod">
          <ac:chgData name="Romana Juhasova" userId="pug63gakqHhUKCblM6dKftwFImXt0SaHY6Q/zF0jifQ=" providerId="None" clId="Web-{29A0F8ED-037B-4284-B91A-C4F9108235F1}" dt="2021-11-22T09:57:17.728" v="52" actId="20577"/>
          <ac:spMkLst>
            <pc:docMk/>
            <pc:sldMk cId="1606822526" sldId="284"/>
            <ac:spMk id="2" creationId="{519CE0EB-9064-441E-8E00-1290285670BD}"/>
          </ac:spMkLst>
        </pc:spChg>
      </pc:sldChg>
      <pc:sldChg chg="modSp">
        <pc:chgData name="Romana Juhasova" userId="pug63gakqHhUKCblM6dKftwFImXt0SaHY6Q/zF0jifQ=" providerId="None" clId="Web-{29A0F8ED-037B-4284-B91A-C4F9108235F1}" dt="2021-11-22T09:57:48.183" v="54" actId="20577"/>
        <pc:sldMkLst>
          <pc:docMk/>
          <pc:sldMk cId="430025987" sldId="285"/>
        </pc:sldMkLst>
        <pc:spChg chg="mod">
          <ac:chgData name="Romana Juhasova" userId="pug63gakqHhUKCblM6dKftwFImXt0SaHY6Q/zF0jifQ=" providerId="None" clId="Web-{29A0F8ED-037B-4284-B91A-C4F9108235F1}" dt="2021-11-22T09:57:48.183" v="54" actId="20577"/>
          <ac:spMkLst>
            <pc:docMk/>
            <pc:sldMk cId="430025987" sldId="285"/>
            <ac:spMk id="5" creationId="{1BB7B9C6-9863-41EF-9798-72096D5A70D1}"/>
          </ac:spMkLst>
        </pc:spChg>
      </pc:sldChg>
      <pc:sldChg chg="modSp">
        <pc:chgData name="Romana Juhasova" userId="pug63gakqHhUKCblM6dKftwFImXt0SaHY6Q/zF0jifQ=" providerId="None" clId="Web-{29A0F8ED-037B-4284-B91A-C4F9108235F1}" dt="2021-11-22T10:00:42.286" v="70" actId="14100"/>
        <pc:sldMkLst>
          <pc:docMk/>
          <pc:sldMk cId="1865912142" sldId="286"/>
        </pc:sldMkLst>
        <pc:spChg chg="mod">
          <ac:chgData name="Romana Juhasova" userId="pug63gakqHhUKCblM6dKftwFImXt0SaHY6Q/zF0jifQ=" providerId="None" clId="Web-{29A0F8ED-037B-4284-B91A-C4F9108235F1}" dt="2021-11-22T10:00:12.972" v="66" actId="1076"/>
          <ac:spMkLst>
            <pc:docMk/>
            <pc:sldMk cId="1865912142" sldId="286"/>
            <ac:spMk id="4" creationId="{5879EF30-A081-44CA-8569-E2D12E34BCE9}"/>
          </ac:spMkLst>
        </pc:spChg>
        <pc:spChg chg="mod">
          <ac:chgData name="Romana Juhasova" userId="pug63gakqHhUKCblM6dKftwFImXt0SaHY6Q/zF0jifQ=" providerId="None" clId="Web-{29A0F8ED-037B-4284-B91A-C4F9108235F1}" dt="2021-11-22T10:00:08.456" v="65" actId="1076"/>
          <ac:spMkLst>
            <pc:docMk/>
            <pc:sldMk cId="1865912142" sldId="286"/>
            <ac:spMk id="5" creationId="{564DFD78-254C-4BF5-B22A-F573A6AE529F}"/>
          </ac:spMkLst>
        </pc:spChg>
        <pc:spChg chg="mod">
          <ac:chgData name="Romana Juhasova" userId="pug63gakqHhUKCblM6dKftwFImXt0SaHY6Q/zF0jifQ=" providerId="None" clId="Web-{29A0F8ED-037B-4284-B91A-C4F9108235F1}" dt="2021-11-22T10:00:42.286" v="70" actId="14100"/>
          <ac:spMkLst>
            <pc:docMk/>
            <pc:sldMk cId="1865912142" sldId="286"/>
            <ac:spMk id="8" creationId="{835B3E12-A095-4A22-87A9-2C90CFB04588}"/>
          </ac:spMkLst>
        </pc:spChg>
        <pc:picChg chg="mod">
          <ac:chgData name="Romana Juhasova" userId="pug63gakqHhUKCblM6dKftwFImXt0SaHY6Q/zF0jifQ=" providerId="None" clId="Web-{29A0F8ED-037B-4284-B91A-C4F9108235F1}" dt="2021-11-22T09:59:34.736" v="61" actId="1076"/>
          <ac:picMkLst>
            <pc:docMk/>
            <pc:sldMk cId="1865912142" sldId="286"/>
            <ac:picMk id="11" creationId="{558C15EC-EAAA-4335-9D5D-8600542584B0}"/>
          </ac:picMkLst>
        </pc:picChg>
      </pc:sldChg>
      <pc:sldChg chg="modSp">
        <pc:chgData name="Romana Juhasova" userId="pug63gakqHhUKCblM6dKftwFImXt0SaHY6Q/zF0jifQ=" providerId="None" clId="Web-{29A0F8ED-037B-4284-B91A-C4F9108235F1}" dt="2021-11-22T10:03:43.202" v="82" actId="14100"/>
        <pc:sldMkLst>
          <pc:docMk/>
          <pc:sldMk cId="4204183327" sldId="288"/>
        </pc:sldMkLst>
        <pc:spChg chg="mod">
          <ac:chgData name="Romana Juhasova" userId="pug63gakqHhUKCblM6dKftwFImXt0SaHY6Q/zF0jifQ=" providerId="None" clId="Web-{29A0F8ED-037B-4284-B91A-C4F9108235F1}" dt="2021-11-22T10:02:29.089" v="75" actId="1076"/>
          <ac:spMkLst>
            <pc:docMk/>
            <pc:sldMk cId="4204183327" sldId="288"/>
            <ac:spMk id="3" creationId="{EE80F493-6501-485D-A348-28E38E3CA272}"/>
          </ac:spMkLst>
        </pc:spChg>
        <pc:spChg chg="mod">
          <ac:chgData name="Romana Juhasova" userId="pug63gakqHhUKCblM6dKftwFImXt0SaHY6Q/zF0jifQ=" providerId="None" clId="Web-{29A0F8ED-037B-4284-B91A-C4F9108235F1}" dt="2021-11-22T10:03:19.576" v="79" actId="14100"/>
          <ac:spMkLst>
            <pc:docMk/>
            <pc:sldMk cId="4204183327" sldId="288"/>
            <ac:spMk id="6" creationId="{06A252AF-BDC9-40EF-8407-1EE92A696D97}"/>
          </ac:spMkLst>
        </pc:spChg>
        <pc:spChg chg="mod">
          <ac:chgData name="Romana Juhasova" userId="pug63gakqHhUKCblM6dKftwFImXt0SaHY6Q/zF0jifQ=" providerId="None" clId="Web-{29A0F8ED-037B-4284-B91A-C4F9108235F1}" dt="2021-11-22T10:03:33.623" v="80" actId="1076"/>
          <ac:spMkLst>
            <pc:docMk/>
            <pc:sldMk cId="4204183327" sldId="288"/>
            <ac:spMk id="10" creationId="{6032700C-32CF-47B8-A7F5-F6A8A64704D3}"/>
          </ac:spMkLst>
        </pc:spChg>
        <pc:spChg chg="mod">
          <ac:chgData name="Romana Juhasova" userId="pug63gakqHhUKCblM6dKftwFImXt0SaHY6Q/zF0jifQ=" providerId="None" clId="Web-{29A0F8ED-037B-4284-B91A-C4F9108235F1}" dt="2021-11-22T10:03:43.202" v="82" actId="14100"/>
          <ac:spMkLst>
            <pc:docMk/>
            <pc:sldMk cId="4204183327" sldId="288"/>
            <ac:spMk id="12" creationId="{D4B84DCA-7F53-4006-B9F3-4774A06DAA79}"/>
          </ac:spMkLst>
        </pc:spChg>
      </pc:sldChg>
      <pc:sldChg chg="modSp">
        <pc:chgData name="Romana Juhasova" userId="pug63gakqHhUKCblM6dKftwFImXt0SaHY6Q/zF0jifQ=" providerId="None" clId="Web-{29A0F8ED-037B-4284-B91A-C4F9108235F1}" dt="2021-11-22T09:53:02.652" v="1" actId="14100"/>
        <pc:sldMkLst>
          <pc:docMk/>
          <pc:sldMk cId="675820754" sldId="290"/>
        </pc:sldMkLst>
        <pc:spChg chg="mod">
          <ac:chgData name="Romana Juhasova" userId="pug63gakqHhUKCblM6dKftwFImXt0SaHY6Q/zF0jifQ=" providerId="None" clId="Web-{29A0F8ED-037B-4284-B91A-C4F9108235F1}" dt="2021-11-22T09:52:54.401" v="0" actId="14100"/>
          <ac:spMkLst>
            <pc:docMk/>
            <pc:sldMk cId="675820754" sldId="290"/>
            <ac:spMk id="4" creationId="{4BB2FD7B-0DCE-440F-A2B0-E7CB3A9B373B}"/>
          </ac:spMkLst>
        </pc:spChg>
        <pc:spChg chg="mod">
          <ac:chgData name="Romana Juhasova" userId="pug63gakqHhUKCblM6dKftwFImXt0SaHY6Q/zF0jifQ=" providerId="None" clId="Web-{29A0F8ED-037B-4284-B91A-C4F9108235F1}" dt="2021-11-22T09:53:02.652" v="1" actId="14100"/>
          <ac:spMkLst>
            <pc:docMk/>
            <pc:sldMk cId="675820754" sldId="290"/>
            <ac:spMk id="5" creationId="{5C9BE5C6-AC33-4296-A888-C2334E4D480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F1A754-4004-4FE7-B63F-47B964535E95}" type="datetimeFigureOut">
              <a:rPr lang="en-GB" smtClean="0"/>
              <a:t>26/05/2022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FFAD9A-D0F1-4AD6-A7C9-3D519A760F4B}" type="slidenum">
              <a:rPr lang="en-GB" smtClean="0"/>
              <a:t>‹#›</a:t>
            </a:fld>
            <a:endParaRPr lang="en-GB"/>
          </a:p>
        </p:txBody>
      </p:sp>
    </p:spTree>
    <p:extLst>
      <p:ext uri="{BB962C8B-B14F-4D97-AF65-F5344CB8AC3E}">
        <p14:creationId xmlns:p14="http://schemas.microsoft.com/office/powerpoint/2010/main" val="909164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0FFAD9A-D0F1-4AD6-A7C9-3D519A760F4B}" type="slidenum">
              <a:rPr lang="en-GB" smtClean="0"/>
              <a:t>1</a:t>
            </a:fld>
            <a:endParaRPr lang="en-GB"/>
          </a:p>
        </p:txBody>
      </p:sp>
    </p:spTree>
    <p:extLst>
      <p:ext uri="{BB962C8B-B14F-4D97-AF65-F5344CB8AC3E}">
        <p14:creationId xmlns:p14="http://schemas.microsoft.com/office/powerpoint/2010/main" val="692002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0FFAD9A-D0F1-4AD6-A7C9-3D519A760F4B}" type="slidenum">
              <a:rPr lang="en-GB" smtClean="0"/>
              <a:t>3</a:t>
            </a:fld>
            <a:endParaRPr lang="en-GB"/>
          </a:p>
        </p:txBody>
      </p:sp>
    </p:spTree>
    <p:extLst>
      <p:ext uri="{BB962C8B-B14F-4D97-AF65-F5344CB8AC3E}">
        <p14:creationId xmlns:p14="http://schemas.microsoft.com/office/powerpoint/2010/main" val="438342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0FFAD9A-D0F1-4AD6-A7C9-3D519A760F4B}" type="slidenum">
              <a:rPr lang="en-GB" smtClean="0"/>
              <a:t>7</a:t>
            </a:fld>
            <a:endParaRPr lang="en-GB"/>
          </a:p>
        </p:txBody>
      </p:sp>
    </p:spTree>
    <p:extLst>
      <p:ext uri="{BB962C8B-B14F-4D97-AF65-F5344CB8AC3E}">
        <p14:creationId xmlns:p14="http://schemas.microsoft.com/office/powerpoint/2010/main" val="3125507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0FFAD9A-D0F1-4AD6-A7C9-3D519A760F4B}" type="slidenum">
              <a:rPr lang="en-GB" smtClean="0"/>
              <a:t>9</a:t>
            </a:fld>
            <a:endParaRPr lang="en-GB"/>
          </a:p>
        </p:txBody>
      </p:sp>
    </p:spTree>
    <p:extLst>
      <p:ext uri="{BB962C8B-B14F-4D97-AF65-F5344CB8AC3E}">
        <p14:creationId xmlns:p14="http://schemas.microsoft.com/office/powerpoint/2010/main" val="1917831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0FFAD9A-D0F1-4AD6-A7C9-3D519A760F4B}" type="slidenum">
              <a:rPr lang="en-GB" smtClean="0"/>
              <a:t>10</a:t>
            </a:fld>
            <a:endParaRPr lang="en-GB"/>
          </a:p>
        </p:txBody>
      </p:sp>
    </p:spTree>
    <p:extLst>
      <p:ext uri="{BB962C8B-B14F-4D97-AF65-F5344CB8AC3E}">
        <p14:creationId xmlns:p14="http://schemas.microsoft.com/office/powerpoint/2010/main" val="3628722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UNICEF UK/Dawe</a:t>
            </a:r>
          </a:p>
        </p:txBody>
      </p:sp>
      <p:sp>
        <p:nvSpPr>
          <p:cNvPr id="4" name="Slide Number Placeholder 3"/>
          <p:cNvSpPr>
            <a:spLocks noGrp="1"/>
          </p:cNvSpPr>
          <p:nvPr>
            <p:ph type="sldNum" sz="quarter" idx="5"/>
          </p:nvPr>
        </p:nvSpPr>
        <p:spPr/>
        <p:txBody>
          <a:bodyPr/>
          <a:lstStyle/>
          <a:p>
            <a:fld id="{60FFAD9A-D0F1-4AD6-A7C9-3D519A760F4B}" type="slidenum">
              <a:rPr lang="en-GB" smtClean="0"/>
              <a:t>13</a:t>
            </a:fld>
            <a:endParaRPr lang="en-GB"/>
          </a:p>
        </p:txBody>
      </p:sp>
    </p:spTree>
    <p:extLst>
      <p:ext uri="{BB962C8B-B14F-4D97-AF65-F5344CB8AC3E}">
        <p14:creationId xmlns:p14="http://schemas.microsoft.com/office/powerpoint/2010/main" val="5676084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7.jp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9CF067E-39E5-4D91-87A3-ACC6AD15E96D}"/>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1705324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lice single title blue dash with image">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3" name="Picture 2" descr="A picture containing sky, outdoor&#10;&#10;Description automatically generated">
            <a:extLst>
              <a:ext uri="{FF2B5EF4-FFF2-40B4-BE49-F238E27FC236}">
                <a16:creationId xmlns:a16="http://schemas.microsoft.com/office/drawing/2014/main" id="{284BD31E-7FD7-4EC5-9FBB-7228FF0A2CA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0266947" cy="6858000"/>
          </a:xfrm>
          <a:prstGeom prst="rect">
            <a:avLst/>
          </a:prstGeom>
        </p:spPr>
      </p:pic>
      <p:pic>
        <p:nvPicPr>
          <p:cNvPr id="5" name="Picture 4" descr="Icon&#10;&#10;Description automatically generated with medium confidence">
            <a:extLst>
              <a:ext uri="{FF2B5EF4-FFF2-40B4-BE49-F238E27FC236}">
                <a16:creationId xmlns:a16="http://schemas.microsoft.com/office/drawing/2014/main" id="{2CA1285B-6221-419C-A454-834FF378DA4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11846"/>
            <a:ext cx="12192000" cy="6869846"/>
          </a:xfrm>
          <a:prstGeom prst="rect">
            <a:avLst/>
          </a:prstGeom>
        </p:spPr>
      </p:pic>
    </p:spTree>
    <p:extLst>
      <p:ext uri="{BB962C8B-B14F-4D97-AF65-F5344CB8AC3E}">
        <p14:creationId xmlns:p14="http://schemas.microsoft.com/office/powerpoint/2010/main" val="3981265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imary Activities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418587"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PRIMARY ACTIVITIES</a:t>
            </a:r>
            <a:endParaRPr lang="en-GB" sz="4800" dirty="0">
              <a:solidFill>
                <a:srgbClr val="00B0F0"/>
              </a:solidFill>
              <a:latin typeface="Univers Next Pro Condensed" panose="020B0906030202020203" pitchFamily="34" charset="0"/>
            </a:endParaRP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a:t>
            </a:r>
            <a:r>
              <a:rPr lang="en-GB" sz="14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278055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imary Activities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618612"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PRIMARY ACTIVITIES 2</a:t>
            </a:r>
            <a:endParaRPr lang="en-GB" sz="2000" dirty="0">
              <a:solidFill>
                <a:srgbClr val="00B0F0"/>
              </a:solidFill>
              <a:latin typeface="Univers Next Pro Condensed" panose="020B0906030202020203" pitchFamily="34" charset="0"/>
            </a:endParaRP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 </a:t>
            </a:r>
          </a:p>
        </p:txBody>
      </p:sp>
    </p:spTree>
    <p:extLst>
      <p:ext uri="{BB962C8B-B14F-4D97-AF65-F5344CB8AC3E}">
        <p14:creationId xmlns:p14="http://schemas.microsoft.com/office/powerpoint/2010/main" val="15404087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ondary Activiti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598583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SECONDARY ACTIVITIES</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a:t>
            </a:r>
            <a:r>
              <a:rPr lang="en-GB" sz="14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093969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ondary Activities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32368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SECONDARY ACTIVITIES 2</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 </a:t>
            </a:r>
          </a:p>
        </p:txBody>
      </p:sp>
    </p:spTree>
    <p:extLst>
      <p:ext uri="{BB962C8B-B14F-4D97-AF65-F5344CB8AC3E}">
        <p14:creationId xmlns:p14="http://schemas.microsoft.com/office/powerpoint/2010/main" val="31540152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ue slice double title blue dash">
    <p:spTree>
      <p:nvGrpSpPr>
        <p:cNvPr id="1" name=""/>
        <p:cNvGrpSpPr/>
        <p:nvPr/>
      </p:nvGrpSpPr>
      <p:grpSpPr>
        <a:xfrm>
          <a:off x="0" y="0"/>
          <a:ext cx="0" cy="0"/>
          <a:chOff x="0" y="0"/>
          <a:chExt cx="0" cy="0"/>
        </a:xfrm>
      </p:grpSpPr>
      <p:pic>
        <p:nvPicPr>
          <p:cNvPr id="4" name="Picture 3" descr="A picture containing icon&#10;&#10;Description automatically generated">
            <a:extLst>
              <a:ext uri="{FF2B5EF4-FFF2-40B4-BE49-F238E27FC236}">
                <a16:creationId xmlns:a16="http://schemas.microsoft.com/office/drawing/2014/main" id="{E49A15B5-7EFA-4045-AD3F-F12AF2BFB2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58"/>
            <a:ext cx="12192000" cy="6855484"/>
          </a:xfrm>
          <a:prstGeom prst="rect">
            <a:avLst/>
          </a:prstGeom>
        </p:spPr>
      </p:pic>
    </p:spTree>
    <p:extLst>
      <p:ext uri="{BB962C8B-B14F-4D97-AF65-F5344CB8AC3E}">
        <p14:creationId xmlns:p14="http://schemas.microsoft.com/office/powerpoint/2010/main" val="25012280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ue slice double title white dash">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6C2F8840-AA37-4E5E-A12B-53A1C91C49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58"/>
            <a:ext cx="12192000" cy="6855484"/>
          </a:xfrm>
          <a:prstGeom prst="rect">
            <a:avLst/>
          </a:prstGeom>
        </p:spPr>
      </p:pic>
    </p:spTree>
    <p:extLst>
      <p:ext uri="{BB962C8B-B14F-4D97-AF65-F5344CB8AC3E}">
        <p14:creationId xmlns:p14="http://schemas.microsoft.com/office/powerpoint/2010/main" val="17659769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a:latin typeface="Univers Next Pro" panose="020B0503030202020203" pitchFamily="34" charset="77"/>
                <a:cs typeface="Univers" panose="020F0502020204030204" pitchFamily="34" charset="0"/>
              </a:rPr>
              <a:t>Click to add engaging text</a:t>
            </a:r>
          </a:p>
          <a:p>
            <a:pPr lvl="0"/>
            <a:r>
              <a:rPr lang="en-US" b="0" i="0">
                <a:latin typeface="Univers Next Pro" panose="020B0503030202020203" pitchFamily="34" charset="77"/>
                <a:cs typeface="Univers" panose="020F0502020204030204" pitchFamily="34" charset="0"/>
              </a:rPr>
              <a:t>And some more text</a:t>
            </a:r>
          </a:p>
          <a:p>
            <a:pPr lvl="1"/>
            <a:r>
              <a:rPr lang="en-US" b="0" i="0">
                <a:latin typeface="Univers Next Pro" panose="020B0503030202020203" pitchFamily="34" charset="77"/>
                <a:cs typeface="Univers" panose="020F0502020204030204" pitchFamily="34" charset="0"/>
              </a:rPr>
              <a:t>Second level</a:t>
            </a:r>
          </a:p>
          <a:p>
            <a:pPr lvl="2"/>
            <a:r>
              <a:rPr lang="en-US" b="0" i="0">
                <a:latin typeface="Univers Next Pro" panose="020B0503030202020203" pitchFamily="34" charset="77"/>
                <a:cs typeface="Univers" panose="020F0502020204030204" pitchFamily="34" charset="0"/>
              </a:rPr>
              <a:t>Third level</a:t>
            </a:r>
          </a:p>
          <a:p>
            <a:pPr lvl="3"/>
            <a:r>
              <a:rPr lang="en-US" b="0" i="0">
                <a:latin typeface="Univers Next Pro" panose="020B0503030202020203" pitchFamily="34" charset="77"/>
                <a:cs typeface="Univers" panose="020F0502020204030204" pitchFamily="34" charset="0"/>
              </a:rPr>
              <a:t>Fourth level</a:t>
            </a:r>
          </a:p>
          <a:p>
            <a:pPr lvl="4"/>
            <a:endParaRPr lang="en-US" b="0" i="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a:t> add headline here</a:t>
            </a:r>
            <a:endParaRPr lang="en-GB"/>
          </a:p>
        </p:txBody>
      </p:sp>
      <p:pic>
        <p:nvPicPr>
          <p:cNvPr id="7" name="Picture 6" descr="A close up of a logo&#10;&#10;Description automatically generated">
            <a:extLst>
              <a:ext uri="{FF2B5EF4-FFF2-40B4-BE49-F238E27FC236}">
                <a16:creationId xmlns:a16="http://schemas.microsoft.com/office/drawing/2014/main" id="{DDF87C42-D6D6-4C5A-A743-872A791424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18516" y="5719200"/>
            <a:ext cx="5296365" cy="1138800"/>
          </a:xfrm>
          <a:prstGeom prst="rect">
            <a:avLst/>
          </a:prstGeom>
        </p:spPr>
      </p:pic>
    </p:spTree>
    <p:extLst>
      <p:ext uri="{BB962C8B-B14F-4D97-AF65-F5344CB8AC3E}">
        <p14:creationId xmlns:p14="http://schemas.microsoft.com/office/powerpoint/2010/main" val="2308669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Picture 3" descr="A person sitting on a bed&#10;&#10;Description automatically generated">
            <a:extLst>
              <a:ext uri="{FF2B5EF4-FFF2-40B4-BE49-F238E27FC236}">
                <a16:creationId xmlns:a16="http://schemas.microsoft.com/office/drawing/2014/main" id="{C4056781-D515-4BC7-8006-26261C928EF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0414" y="0"/>
            <a:ext cx="12312414" cy="6925733"/>
          </a:xfrm>
          <a:prstGeom prst="rect">
            <a:avLst/>
          </a:prstGeom>
        </p:spPr>
      </p:pic>
      <p:sp>
        <p:nvSpPr>
          <p:cNvPr id="8" name="Title 1">
            <a:extLst>
              <a:ext uri="{FF2B5EF4-FFF2-40B4-BE49-F238E27FC236}">
                <a16:creationId xmlns:a16="http://schemas.microsoft.com/office/drawing/2014/main" id="{09CF067E-39E5-4D91-87A3-ACC6AD15E96D}"/>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7754037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84C12D-CF63-408B-A8E3-CA310ADFAD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25" y="-311150"/>
            <a:ext cx="12192000" cy="8128000"/>
          </a:xfrm>
          <a:prstGeom prst="rect">
            <a:avLst/>
          </a:prstGeom>
        </p:spPr>
      </p:pic>
      <p:sp>
        <p:nvSpPr>
          <p:cNvPr id="3" name="Title 1">
            <a:extLst>
              <a:ext uri="{FF2B5EF4-FFF2-40B4-BE49-F238E27FC236}">
                <a16:creationId xmlns:a16="http://schemas.microsoft.com/office/drawing/2014/main" id="{EF5A0075-6DAE-4F75-9850-A81CCC068425}"/>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3110041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descr="A group of people sitting on a bench posing for the camera&#10;&#10;Description automatically generated">
            <a:extLst>
              <a:ext uri="{FF2B5EF4-FFF2-40B4-BE49-F238E27FC236}">
                <a16:creationId xmlns:a16="http://schemas.microsoft.com/office/drawing/2014/main" id="{07C208A0-A92D-4420-B31C-6D26B7882A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3" name="Title 1">
            <a:extLst>
              <a:ext uri="{FF2B5EF4-FFF2-40B4-BE49-F238E27FC236}">
                <a16:creationId xmlns:a16="http://schemas.microsoft.com/office/drawing/2014/main" id="{EF5A0075-6DAE-4F75-9850-A81CCC068425}"/>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a:p>
        </p:txBody>
      </p:sp>
    </p:spTree>
    <p:extLst>
      <p:ext uri="{BB962C8B-B14F-4D97-AF65-F5344CB8AC3E}">
        <p14:creationId xmlns:p14="http://schemas.microsoft.com/office/powerpoint/2010/main" val="37369711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C21AA-0D92-47EE-9154-7AF89AB436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16"/>
            <a:ext cx="12192000" cy="6855484"/>
          </a:xfrm>
          <a:prstGeom prst="rect">
            <a:avLst/>
          </a:prstGeom>
        </p:spPr>
      </p:pic>
      <p:sp>
        <p:nvSpPr>
          <p:cNvPr id="5" name="TextBox 4">
            <a:extLst>
              <a:ext uri="{FF2B5EF4-FFF2-40B4-BE49-F238E27FC236}">
                <a16:creationId xmlns:a16="http://schemas.microsoft.com/office/drawing/2014/main" id="{0A77C208-4BD6-4C38-BDC1-17B195E04AB9}"/>
              </a:ext>
            </a:extLst>
          </p:cNvPr>
          <p:cNvSpPr txBox="1"/>
          <p:nvPr userDrawn="1"/>
        </p:nvSpPr>
        <p:spPr>
          <a:xfrm>
            <a:off x="287867" y="550333"/>
            <a:ext cx="5681133" cy="646331"/>
          </a:xfrm>
          <a:prstGeom prst="rect">
            <a:avLst/>
          </a:prstGeom>
          <a:noFill/>
        </p:spPr>
        <p:txBody>
          <a:bodyPr wrap="square" rtlCol="0">
            <a:spAutoFit/>
          </a:bodyPr>
          <a:lstStyle/>
          <a:p>
            <a:pPr algn="l"/>
            <a:r>
              <a:rPr lang="en-GB" sz="3600" dirty="0">
                <a:solidFill>
                  <a:schemeClr val="bg1"/>
                </a:solidFill>
                <a:latin typeface="Univers Next Pro Condensed" panose="020B0906030202020203" pitchFamily="34" charset="0"/>
              </a:rPr>
              <a:t>INSTRUCTIONS</a:t>
            </a:r>
          </a:p>
        </p:txBody>
      </p:sp>
      <p:sp>
        <p:nvSpPr>
          <p:cNvPr id="6" name="TextBox 5">
            <a:extLst>
              <a:ext uri="{FF2B5EF4-FFF2-40B4-BE49-F238E27FC236}">
                <a16:creationId xmlns:a16="http://schemas.microsoft.com/office/drawing/2014/main" id="{A3AF2516-8551-4EE9-849B-CB3BC03C1256}"/>
              </a:ext>
            </a:extLst>
          </p:cNvPr>
          <p:cNvSpPr txBox="1"/>
          <p:nvPr userDrawn="1"/>
        </p:nvSpPr>
        <p:spPr>
          <a:xfrm>
            <a:off x="287867" y="1196664"/>
            <a:ext cx="6163733" cy="4201150"/>
          </a:xfrm>
          <a:prstGeom prst="rect">
            <a:avLst/>
          </a:prstGeom>
          <a:noFill/>
        </p:spPr>
        <p:txBody>
          <a:bodyPr wrap="square" rtlCol="0">
            <a:spAutoFit/>
          </a:bodyPr>
          <a:lstStyle/>
          <a:p>
            <a:pPr algn="l"/>
            <a:r>
              <a:rPr lang="en-GB" sz="1900" dirty="0">
                <a:solidFill>
                  <a:schemeClr val="bg1"/>
                </a:solidFill>
                <a:latin typeface="Arial" panose="020B0604020202020204" pitchFamily="34" charset="0"/>
                <a:cs typeface="Arial" panose="020B0604020202020204" pitchFamily="34" charset="0"/>
              </a:rPr>
              <a:t>This flexible resource is intended to provide you with some easy to use, appropriate rights-related learning to share with your children, their families and your colleagues. </a:t>
            </a:r>
          </a:p>
          <a:p>
            <a:pPr algn="l"/>
            <a:endParaRPr lang="en-GB" sz="1900" dirty="0">
              <a:solidFill>
                <a:schemeClr val="bg1"/>
              </a:solidFill>
              <a:latin typeface="Arial" panose="020B0604020202020204" pitchFamily="34" charset="0"/>
              <a:cs typeface="Arial" panose="020B0604020202020204" pitchFamily="34" charset="0"/>
            </a:endParaRPr>
          </a:p>
          <a:p>
            <a:pPr algn="l"/>
            <a:r>
              <a:rPr lang="en-GB" sz="1900" dirty="0">
                <a:solidFill>
                  <a:schemeClr val="bg1"/>
                </a:solidFill>
                <a:latin typeface="Arial" panose="020B0604020202020204" pitchFamily="34" charset="0"/>
                <a:cs typeface="Arial" panose="020B0604020202020204" pitchFamily="34" charset="0"/>
              </a:rPr>
              <a:t>Please </a:t>
            </a:r>
            <a:r>
              <a:rPr lang="en-GB" sz="1900" b="1" dirty="0">
                <a:solidFill>
                  <a:srgbClr val="FFFF00"/>
                </a:solidFill>
                <a:latin typeface="Arial" panose="020B0604020202020204" pitchFamily="34" charset="0"/>
                <a:cs typeface="Arial" panose="020B0604020202020204" pitchFamily="34" charset="0"/>
              </a:rPr>
              <a:t>edit out non-relevant slides or tasks </a:t>
            </a:r>
            <a:r>
              <a:rPr lang="en-GB" sz="1900" dirty="0">
                <a:solidFill>
                  <a:schemeClr val="bg1"/>
                </a:solidFill>
                <a:latin typeface="Arial" panose="020B0604020202020204" pitchFamily="34" charset="0"/>
                <a:cs typeface="Arial" panose="020B0604020202020204" pitchFamily="34" charset="0"/>
              </a:rPr>
              <a:t>before sharing with students. Please check the content works for your learners and feel free to add any content that would make the material more relevant to your setting. </a:t>
            </a:r>
          </a:p>
          <a:p>
            <a:pPr algn="l"/>
            <a:endParaRPr lang="en-GB" sz="1900" dirty="0">
              <a:solidFill>
                <a:schemeClr val="bg1"/>
              </a:solidFill>
              <a:latin typeface="Arial" panose="020B0604020202020204" pitchFamily="34" charset="0"/>
              <a:cs typeface="Arial" panose="020B0604020202020204" pitchFamily="34" charset="0"/>
            </a:endParaRPr>
          </a:p>
          <a:p>
            <a:pPr algn="l"/>
            <a:r>
              <a:rPr lang="en-GB" sz="1900" dirty="0">
                <a:solidFill>
                  <a:schemeClr val="bg1"/>
                </a:solidFill>
                <a:latin typeface="Arial" panose="020B0604020202020204" pitchFamily="34" charset="0"/>
                <a:cs typeface="Arial" panose="020B0604020202020204" pitchFamily="34" charset="0"/>
              </a:rPr>
              <a:t>This pack also provides links to learning resources from third parties and from the UK Committee </a:t>
            </a:r>
            <a:r>
              <a:rPr lang="en-GB" sz="1900">
                <a:solidFill>
                  <a:schemeClr val="bg1"/>
                </a:solidFill>
                <a:latin typeface="Arial" panose="020B0604020202020204" pitchFamily="34" charset="0"/>
                <a:cs typeface="Arial" panose="020B0604020202020204" pitchFamily="34" charset="0"/>
              </a:rPr>
              <a:t>for UNICEF </a:t>
            </a:r>
            <a:r>
              <a:rPr lang="en-GB" sz="1900" dirty="0">
                <a:solidFill>
                  <a:schemeClr val="bg1"/>
                </a:solidFill>
                <a:latin typeface="Arial" panose="020B0604020202020204" pitchFamily="34" charset="0"/>
                <a:cs typeface="Arial" panose="020B0604020202020204" pitchFamily="34" charset="0"/>
              </a:rPr>
              <a:t>(UNICEF UK) that you can access for free.</a:t>
            </a:r>
          </a:p>
          <a:p>
            <a:pPr algn="l"/>
            <a:endParaRPr lang="en-GB"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00514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7" name="Picture 6" descr="A group of people sitting on a bench posing for the camera&#10;&#10;Description automatically generated">
            <a:extLst>
              <a:ext uri="{FF2B5EF4-FFF2-40B4-BE49-F238E27FC236}">
                <a16:creationId xmlns:a16="http://schemas.microsoft.com/office/drawing/2014/main" id="{07C208A0-A92D-4420-B31C-6D26B7882A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3" name="Title 1">
            <a:extLst>
              <a:ext uri="{FF2B5EF4-FFF2-40B4-BE49-F238E27FC236}">
                <a16:creationId xmlns:a16="http://schemas.microsoft.com/office/drawing/2014/main" id="{8888F5E4-CC18-4282-B6B0-29C91EAE1ED9}"/>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16768839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Introducing the article">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6828"/>
            <a:ext cx="12259733" cy="6893570"/>
          </a:xfrm>
          <a:prstGeom prst="rect">
            <a:avLst/>
          </a:prstGeom>
        </p:spPr>
      </p:pic>
      <p:pic>
        <p:nvPicPr>
          <p:cNvPr id="8" name="Picture 7" descr="Shape&#10;&#10;Description automatically generated">
            <a:extLst>
              <a:ext uri="{FF2B5EF4-FFF2-40B4-BE49-F238E27FC236}">
                <a16:creationId xmlns:a16="http://schemas.microsoft.com/office/drawing/2014/main" id="{F78A57B8-0C74-4701-99F6-4AD43C62E7F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933575"/>
            <a:ext cx="6896566" cy="4923167"/>
          </a:xfrm>
          <a:prstGeom prst="rect">
            <a:avLst/>
          </a:prstGeom>
        </p:spPr>
      </p:pic>
    </p:spTree>
    <p:extLst>
      <p:ext uri="{BB962C8B-B14F-4D97-AF65-F5344CB8AC3E}">
        <p14:creationId xmlns:p14="http://schemas.microsoft.com/office/powerpoint/2010/main" val="2354713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Any questions">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rgbClr val="00ACE9"/>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thankyou</a:t>
            </a:r>
            <a:endParaRPr lang="en-GB" dirty="0"/>
          </a:p>
        </p:txBody>
      </p:sp>
    </p:spTree>
    <p:extLst>
      <p:ext uri="{BB962C8B-B14F-4D97-AF65-F5344CB8AC3E}">
        <p14:creationId xmlns:p14="http://schemas.microsoft.com/office/powerpoint/2010/main" val="5553599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and object 2">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6" name="Picture 5" descr="A picture containing drawing&#10;&#10;Description automatically generated">
            <a:extLst>
              <a:ext uri="{FF2B5EF4-FFF2-40B4-BE49-F238E27FC236}">
                <a16:creationId xmlns:a16="http://schemas.microsoft.com/office/drawing/2014/main" id="{FB66101A-794E-4CBA-A965-9BBF63D6A4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24004" y="5495112"/>
            <a:ext cx="5967996" cy="1283211"/>
          </a:xfrm>
          <a:prstGeom prst="rect">
            <a:avLst/>
          </a:prstGeom>
        </p:spPr>
      </p:pic>
    </p:spTree>
    <p:extLst>
      <p:ext uri="{BB962C8B-B14F-4D97-AF65-F5344CB8AC3E}">
        <p14:creationId xmlns:p14="http://schemas.microsoft.com/office/powerpoint/2010/main" val="20024681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a:latin typeface="Univers Next Pro" panose="020B0503030202020203" pitchFamily="34" charset="77"/>
                <a:cs typeface="Univers" panose="020F0502020204030204" pitchFamily="34" charset="0"/>
              </a:rPr>
              <a:t>Click to add engaging text</a:t>
            </a:r>
          </a:p>
          <a:p>
            <a:pPr lvl="0"/>
            <a:r>
              <a:rPr lang="en-US" b="0" i="0">
                <a:latin typeface="Univers Next Pro" panose="020B0503030202020203" pitchFamily="34" charset="77"/>
                <a:cs typeface="Univers" panose="020F0502020204030204" pitchFamily="34" charset="0"/>
              </a:rPr>
              <a:t>And some more text</a:t>
            </a:r>
          </a:p>
          <a:p>
            <a:pPr lvl="1"/>
            <a:r>
              <a:rPr lang="en-US" b="0" i="0">
                <a:latin typeface="Univers Next Pro" panose="020B0503030202020203" pitchFamily="34" charset="77"/>
                <a:cs typeface="Univers" panose="020F0502020204030204" pitchFamily="34" charset="0"/>
              </a:rPr>
              <a:t>Second level</a:t>
            </a:r>
          </a:p>
          <a:p>
            <a:pPr lvl="2"/>
            <a:r>
              <a:rPr lang="en-US" b="0" i="0">
                <a:latin typeface="Univers Next Pro" panose="020B0503030202020203" pitchFamily="34" charset="77"/>
                <a:cs typeface="Univers" panose="020F0502020204030204" pitchFamily="34" charset="0"/>
              </a:rPr>
              <a:t>Third level</a:t>
            </a:r>
          </a:p>
          <a:p>
            <a:pPr lvl="3"/>
            <a:r>
              <a:rPr lang="en-US" b="0" i="0">
                <a:latin typeface="Univers Next Pro" panose="020B0503030202020203" pitchFamily="34" charset="77"/>
                <a:cs typeface="Univers" panose="020F0502020204030204" pitchFamily="34" charset="0"/>
              </a:rPr>
              <a:t>Fourth level</a:t>
            </a:r>
          </a:p>
          <a:p>
            <a:pPr lvl="4"/>
            <a:endParaRPr lang="en-US" b="0" i="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a:t> add headline here</a:t>
            </a:r>
            <a:endParaRPr lang="en-GB"/>
          </a:p>
        </p:txBody>
      </p:sp>
      <p:pic>
        <p:nvPicPr>
          <p:cNvPr id="7" name="Picture 6" descr="A close up of a logo&#10;&#10;Description automatically generated">
            <a:extLst>
              <a:ext uri="{FF2B5EF4-FFF2-40B4-BE49-F238E27FC236}">
                <a16:creationId xmlns:a16="http://schemas.microsoft.com/office/drawing/2014/main" id="{DDF87C42-D6D6-4C5A-A743-872A791424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18516" y="5719200"/>
            <a:ext cx="5296365" cy="1138800"/>
          </a:xfrm>
          <a:prstGeom prst="rect">
            <a:avLst/>
          </a:prstGeom>
        </p:spPr>
      </p:pic>
    </p:spTree>
    <p:extLst>
      <p:ext uri="{BB962C8B-B14F-4D97-AF65-F5344CB8AC3E}">
        <p14:creationId xmlns:p14="http://schemas.microsoft.com/office/powerpoint/2010/main" val="1620659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Picture 6" descr="A group of people sitting on a bench posing for the camera&#10;&#10;Description automatically generated">
            <a:extLst>
              <a:ext uri="{FF2B5EF4-FFF2-40B4-BE49-F238E27FC236}">
                <a16:creationId xmlns:a16="http://schemas.microsoft.com/office/drawing/2014/main" id="{07C208A0-A92D-4420-B31C-6D26B7882A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3" name="Title 1">
            <a:extLst>
              <a:ext uri="{FF2B5EF4-FFF2-40B4-BE49-F238E27FC236}">
                <a16:creationId xmlns:a16="http://schemas.microsoft.com/office/drawing/2014/main" id="{8888F5E4-CC18-4282-B6B0-29C91EAE1ED9}"/>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a:p>
        </p:txBody>
      </p:sp>
    </p:spTree>
    <p:extLst>
      <p:ext uri="{BB962C8B-B14F-4D97-AF65-F5344CB8AC3E}">
        <p14:creationId xmlns:p14="http://schemas.microsoft.com/office/powerpoint/2010/main" val="4220624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ducing the article">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1600"/>
            <a:ext cx="12374926" cy="6958342"/>
          </a:xfrm>
          <a:prstGeom prst="rect">
            <a:avLst/>
          </a:prstGeom>
        </p:spPr>
      </p:pic>
      <p:pic>
        <p:nvPicPr>
          <p:cNvPr id="8" name="Picture 7" descr="Shape&#10;&#10;Description automatically generated">
            <a:extLst>
              <a:ext uri="{FF2B5EF4-FFF2-40B4-BE49-F238E27FC236}">
                <a16:creationId xmlns:a16="http://schemas.microsoft.com/office/drawing/2014/main" id="{F78A57B8-0C74-4701-99F6-4AD43C62E7F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933575"/>
            <a:ext cx="6896566" cy="4923167"/>
          </a:xfrm>
          <a:prstGeom prst="rect">
            <a:avLst/>
          </a:prstGeom>
        </p:spPr>
      </p:pic>
    </p:spTree>
    <p:extLst>
      <p:ext uri="{BB962C8B-B14F-4D97-AF65-F5344CB8AC3E}">
        <p14:creationId xmlns:p14="http://schemas.microsoft.com/office/powerpoint/2010/main" val="2192479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 slice one title blue dash">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0342"/>
            <a:ext cx="12374926" cy="6958342"/>
          </a:xfrm>
          <a:prstGeom prst="rect">
            <a:avLst/>
          </a:prstGeom>
        </p:spPr>
      </p:pic>
    </p:spTree>
    <p:extLst>
      <p:ext uri="{BB962C8B-B14F-4D97-AF65-F5344CB8AC3E}">
        <p14:creationId xmlns:p14="http://schemas.microsoft.com/office/powerpoint/2010/main" val="527327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 slice single title white dash">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5871"/>
            <a:ext cx="12293600" cy="6912613"/>
          </a:xfrm>
          <a:prstGeom prst="rect">
            <a:avLst/>
          </a:prstGeom>
        </p:spPr>
      </p:pic>
    </p:spTree>
    <p:extLst>
      <p:ext uri="{BB962C8B-B14F-4D97-AF65-F5344CB8AC3E}">
        <p14:creationId xmlns:p14="http://schemas.microsoft.com/office/powerpoint/2010/main" val="2867936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ce single title white dash with image">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01600"/>
            <a:ext cx="12377163" cy="6959600"/>
          </a:xfrm>
          <a:prstGeom prst="rect">
            <a:avLst/>
          </a:prstGeom>
        </p:spPr>
      </p:pic>
    </p:spTree>
    <p:extLst>
      <p:ext uri="{BB962C8B-B14F-4D97-AF65-F5344CB8AC3E}">
        <p14:creationId xmlns:p14="http://schemas.microsoft.com/office/powerpoint/2010/main" val="1019943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lice single title white dash with image2">
    <p:spTree>
      <p:nvGrpSpPr>
        <p:cNvPr id="1" name=""/>
        <p:cNvGrpSpPr/>
        <p:nvPr/>
      </p:nvGrpSpPr>
      <p:grpSpPr>
        <a:xfrm>
          <a:off x="0" y="0"/>
          <a:ext cx="0" cy="0"/>
          <a:chOff x="0" y="0"/>
          <a:chExt cx="0" cy="0"/>
        </a:xfrm>
      </p:grpSpPr>
      <p:pic>
        <p:nvPicPr>
          <p:cNvPr id="5" name="Picture 4" descr="A person wearing a suit and tie&#10;&#10;Description automatically generated">
            <a:extLst>
              <a:ext uri="{FF2B5EF4-FFF2-40B4-BE49-F238E27FC236}">
                <a16:creationId xmlns:a16="http://schemas.microsoft.com/office/drawing/2014/main" id="{5FE2D8E7-4EA0-4C23-9739-A10E1C8E643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6881"/>
          <a:stretch/>
        </p:blipFill>
        <p:spPr>
          <a:xfrm flipH="1">
            <a:off x="-1" y="-1"/>
            <a:ext cx="12191999" cy="6858001"/>
          </a:xfrm>
          <a:prstGeom prst="rect">
            <a:avLst/>
          </a:prstGeom>
        </p:spPr>
      </p:pic>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424313" cy="6986112"/>
          </a:xfrm>
          <a:prstGeom prst="rect">
            <a:avLst/>
          </a:prstGeom>
          <a:blipFill>
            <a:blip r:embed="rId4"/>
            <a:stretch>
              <a:fillRect/>
            </a:stretch>
          </a:blipFill>
        </p:spPr>
      </p:pic>
    </p:spTree>
    <p:extLst>
      <p:ext uri="{BB962C8B-B14F-4D97-AF65-F5344CB8AC3E}">
        <p14:creationId xmlns:p14="http://schemas.microsoft.com/office/powerpoint/2010/main" val="993741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ce single title blue dash with image">
    <p:bg>
      <p:bgPr>
        <a:solidFill>
          <a:schemeClr val="bg1"/>
        </a:solidFill>
        <a:effectLst/>
      </p:bgPr>
    </p:bg>
    <p:spTree>
      <p:nvGrpSpPr>
        <p:cNvPr id="1" name=""/>
        <p:cNvGrpSpPr/>
        <p:nvPr/>
      </p:nvGrpSpPr>
      <p:grpSpPr>
        <a:xfrm>
          <a:off x="0" y="0"/>
          <a:ext cx="0" cy="0"/>
          <a:chOff x="0" y="0"/>
          <a:chExt cx="0" cy="0"/>
        </a:xfrm>
      </p:grpSpPr>
      <p:pic>
        <p:nvPicPr>
          <p:cNvPr id="5" name="Picture 4" descr="Icon&#10;&#10;Description automatically generated with medium confidence">
            <a:extLst>
              <a:ext uri="{FF2B5EF4-FFF2-40B4-BE49-F238E27FC236}">
                <a16:creationId xmlns:a16="http://schemas.microsoft.com/office/drawing/2014/main" id="{2CA1285B-6221-419C-A454-834FF378DA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16"/>
            <a:ext cx="12192000" cy="6855484"/>
          </a:xfrm>
          <a:prstGeom prst="rect">
            <a:avLst/>
          </a:prstGeom>
          <a:solidFill>
            <a:schemeClr val="bg1"/>
          </a:solidFill>
        </p:spPr>
      </p:pic>
    </p:spTree>
    <p:extLst>
      <p:ext uri="{BB962C8B-B14F-4D97-AF65-F5344CB8AC3E}">
        <p14:creationId xmlns:p14="http://schemas.microsoft.com/office/powerpoint/2010/main" val="913400282"/>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D823AD-7E46-4BC4-B6F2-95D960913C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5EA6E73-1FB3-4672-A186-44EDDA5AB6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F92268-EE10-4A33-8023-A417290A49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21314E-8A4B-4758-9B45-C385D311A07B}" type="datetimeFigureOut">
              <a:rPr lang="en-GB" smtClean="0"/>
              <a:t>26/05/2022</a:t>
            </a:fld>
            <a:endParaRPr lang="en-GB"/>
          </a:p>
        </p:txBody>
      </p:sp>
      <p:sp>
        <p:nvSpPr>
          <p:cNvPr id="5" name="Footer Placeholder 4">
            <a:extLst>
              <a:ext uri="{FF2B5EF4-FFF2-40B4-BE49-F238E27FC236}">
                <a16:creationId xmlns:a16="http://schemas.microsoft.com/office/drawing/2014/main" id="{10980CCE-9D22-4D25-93E2-654F4CF357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7FCC405-8893-4E1F-8261-69B33BE356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3F9AC1-C1B8-4CF6-A420-CB7239454072}" type="slidenum">
              <a:rPr lang="en-GB" smtClean="0"/>
              <a:t>‹#›</a:t>
            </a:fld>
            <a:endParaRPr lang="en-GB"/>
          </a:p>
        </p:txBody>
      </p:sp>
    </p:spTree>
    <p:extLst>
      <p:ext uri="{BB962C8B-B14F-4D97-AF65-F5344CB8AC3E}">
        <p14:creationId xmlns:p14="http://schemas.microsoft.com/office/powerpoint/2010/main" val="18336407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8" r:id="rId7"/>
    <p:sldLayoutId id="2147483666" r:id="rId8"/>
    <p:sldLayoutId id="2147483659" r:id="rId9"/>
    <p:sldLayoutId id="2147483691" r:id="rId10"/>
    <p:sldLayoutId id="2147483662" r:id="rId11"/>
    <p:sldLayoutId id="2147483663" r:id="rId12"/>
    <p:sldLayoutId id="2147483665" r:id="rId13"/>
    <p:sldLayoutId id="2147483664" r:id="rId14"/>
    <p:sldLayoutId id="2147483656" r:id="rId15"/>
    <p:sldLayoutId id="2147483657" r:id="rId16"/>
    <p:sldLayoutId id="2147483661" r:id="rId17"/>
    <p:sldLayoutId id="2147483671" r:id="rId18"/>
    <p:sldLayoutId id="2147483672" r:id="rId19"/>
    <p:sldLayoutId id="2147483674" r:id="rId20"/>
    <p:sldLayoutId id="2147483673" r:id="rId21"/>
    <p:sldLayoutId id="2147483675" r:id="rId22"/>
    <p:sldLayoutId id="2147483682" r:id="rId23"/>
    <p:sldLayoutId id="2147483689" r:id="rId24"/>
    <p:sldLayoutId id="2147483690"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33.jpeg"/><Relationship Id="rId2" Type="http://schemas.openxmlformats.org/officeDocument/2006/relationships/slideLayout" Target="../slideLayouts/slideLayout14.xml"/><Relationship Id="rId1" Type="http://schemas.openxmlformats.org/officeDocument/2006/relationships/video" Target="https://www.youtube.com/embed/Q6wSLfGBVGY?feature=oembed" TargetMode="External"/><Relationship Id="rId6" Type="http://schemas.openxmlformats.org/officeDocument/2006/relationships/hyperlink" Target="https://www.gypsy-traveller.org/campaign/write-to-your-mp-include-the-roma-and-sinti-genocide-in-holocaust-teaching-on-national-curriculum/" TargetMode="External"/><Relationship Id="rId5" Type="http://schemas.openxmlformats.org/officeDocument/2006/relationships/hyperlink" Target="https://www.youtube.com/watch?v=Q6wSLfGBVGY" TargetMode="External"/><Relationship Id="rId4" Type="http://schemas.openxmlformats.org/officeDocument/2006/relationships/hyperlink" Target="https://www.gypsy-traveller.org/wp-content/uploads/2021/05/GRTHM-History-timeline-2-1.pdf"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hyperlink" Target="https://www.unicef.org.uk/rights-respecting-schools/" TargetMode="External"/><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youtube.com/watch?v=8gwepqVjpcQ" TargetMode="External"/><Relationship Id="rId5" Type="http://schemas.openxmlformats.org/officeDocument/2006/relationships/image" Target="../media/image20.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8" Type="http://schemas.openxmlformats.org/officeDocument/2006/relationships/hyperlink" Target="https://eur03.safelinks.protection.outlook.com/?url=https%3A%2F%2Fschools.dreamachine.world%2Fresources%2Fglobal-citizenship%2F&amp;data=04%7C01%7Ckathya%40unicef.org.uk%7C2a3e6eae5b84494ace1408da0285619a%7C2e8b3e917b2d435dacdaa68ba2653e5a%7C0%7C0%7C637825069127158042%7CUnknown%7CTWFpbGZsb3d8eyJWIjoiMC4wLjAwMDAiLCJQIjoiV2luMzIiLCJBTiI6Ik1haWwiLCJXVCI6Mn0%3D%7C3000&amp;sdata=h7SXUW7tiMeR8bsmi0XnUqb3A2X0i0qT6jbn0FOlUu0%3D&amp;reserved=0" TargetMode="External"/><Relationship Id="rId3" Type="http://schemas.openxmlformats.org/officeDocument/2006/relationships/slideLayout" Target="../slideLayouts/slideLayout11.xml"/><Relationship Id="rId7" Type="http://schemas.openxmlformats.org/officeDocument/2006/relationships/hyperlink" Target="https://eur03.safelinks.protection.outlook.com/?url=https%3A%2F%2Fwww.youtube.com%2Fwatch%3Fv%3DI1jRJEbnv08&amp;data=04%7C01%7Ckathya%40unicef.org.uk%7C2a3e6eae5b84494ace1408da0285619a%7C2e8b3e917b2d435dacdaa68ba2653e5a%7C0%7C0%7C637825069127158042%7CUnknown%7CTWFpbGZsb3d8eyJWIjoiMC4wLjAwMDAiLCJQIjoiV2luMzIiLCJBTiI6Ik1haWwiLCJXVCI6Mn0%3D%7C3000&amp;sdata=%2BOksIJgpFg%2FoJdAoiwihmZ2iVmPVZC74FWAJqtVSoG8%3D&amp;reserved=0" TargetMode="External"/><Relationship Id="rId2" Type="http://schemas.openxmlformats.org/officeDocument/2006/relationships/video" Target="https://www.youtube.com/embed/I1jRJEbnv08?feature=oembed" TargetMode="External"/><Relationship Id="rId1" Type="http://schemas.openxmlformats.org/officeDocument/2006/relationships/video" Target="https://www.youtube.com/embed/_QIoajUfU48?feature=oembed" TargetMode="External"/><Relationship Id="rId6" Type="http://schemas.openxmlformats.org/officeDocument/2006/relationships/hyperlink" Target="https://www.gypsy-traveller.org/wp-content/uploads/2022/05/GRTHM_Competition-leaflet-A5-cover.pdf" TargetMode="External"/><Relationship Id="rId5" Type="http://schemas.openxmlformats.org/officeDocument/2006/relationships/hyperlink" Target="https://www.youtube.com/watch?v=_QIoajUfU48" TargetMode="External"/><Relationship Id="rId10" Type="http://schemas.openxmlformats.org/officeDocument/2006/relationships/image" Target="../media/image30.jpeg"/><Relationship Id="rId4" Type="http://schemas.openxmlformats.org/officeDocument/2006/relationships/notesSlide" Target="../notesSlides/notesSlide3.xml"/><Relationship Id="rId9"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hyperlink" Target="https://www.gypsy-traveller.org/wp-content/uploads/2022/05/FFT_GRTHM_2022_Traveller-stories.pdf" TargetMode="External"/><Relationship Id="rId2" Type="http://schemas.openxmlformats.org/officeDocument/2006/relationships/slideLayout" Target="../slideLayouts/slideLayout12.xml"/><Relationship Id="rId1" Type="http://schemas.openxmlformats.org/officeDocument/2006/relationships/video" Target="https://www.youtube.com/embed/1bhBbMrF8Z0?feature=oembed" TargetMode="External"/><Relationship Id="rId5" Type="http://schemas.openxmlformats.org/officeDocument/2006/relationships/image" Target="../media/image31.jpeg"/><Relationship Id="rId4" Type="http://schemas.openxmlformats.org/officeDocument/2006/relationships/hyperlink" Target="https://www.youtube.com/watch?v=1bhBbMrF8Z0&amp;t=22s"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gypsy-traveller.org/wp-content/uploads/2022/05/GRTHM_Competition-leaflet-A5-cover.pdf"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32.jpeg"/><Relationship Id="rId5" Type="http://schemas.openxmlformats.org/officeDocument/2006/relationships/hyperlink" Target="https://www.gypsy-traveller.org/heritage/gypsy-roma-and-traveller-history-month-2022/" TargetMode="External"/><Relationship Id="rId4" Type="http://schemas.openxmlformats.org/officeDocument/2006/relationships/hyperlink" Target="https://www.gypsy-traveller.org/wp-content/uploads/2022/05/FFT_GRTHM_2022_Traveller-stories.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03A0AA-0B49-41F7-A054-5F9DF321F02D}"/>
              </a:ext>
            </a:extLst>
          </p:cNvPr>
          <p:cNvSpPr txBox="1"/>
          <p:nvPr/>
        </p:nvSpPr>
        <p:spPr>
          <a:xfrm rot="16200000">
            <a:off x="9831694" y="4584239"/>
            <a:ext cx="4007225" cy="261610"/>
          </a:xfrm>
          <a:prstGeom prst="rect">
            <a:avLst/>
          </a:prstGeom>
          <a:noFill/>
        </p:spPr>
        <p:txBody>
          <a:bodyPr wrap="square" rtlCol="0">
            <a:spAutoFit/>
          </a:bodyPr>
          <a:lstStyle/>
          <a:p>
            <a:pPr algn="l"/>
            <a:r>
              <a:rPr lang="en-GB" sz="1100" b="0" i="0" dirty="0">
                <a:solidFill>
                  <a:schemeClr val="bg1"/>
                </a:solidFill>
                <a:effectLst/>
                <a:latin typeface="Arial" panose="020B0604020202020204" pitchFamily="34" charset="0"/>
                <a:cs typeface="Arial" panose="020B0604020202020204" pitchFamily="34" charset="0"/>
              </a:rPr>
              <a:t>UNICEF/ UN0611650</a:t>
            </a:r>
            <a:endParaRPr lang="en-GB" sz="11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3001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8A03A1-88A0-44B1-97D2-61800F3A42CD}"/>
              </a:ext>
            </a:extLst>
          </p:cNvPr>
          <p:cNvSpPr txBox="1"/>
          <p:nvPr/>
        </p:nvSpPr>
        <p:spPr>
          <a:xfrm>
            <a:off x="7998246" y="2083032"/>
            <a:ext cx="3977611" cy="1754326"/>
          </a:xfrm>
          <a:prstGeom prst="rect">
            <a:avLst/>
          </a:prstGeom>
          <a:noFill/>
        </p:spPr>
        <p:txBody>
          <a:bodyPr wrap="square" lIns="91440" tIns="45720" rIns="91440" bIns="45720" rtlCol="0" anchor="t">
            <a:spAutoFit/>
          </a:bodyPr>
          <a:lstStyle/>
          <a:p>
            <a:pPr algn="ctr"/>
            <a:r>
              <a:rPr lang="en-GB" sz="1800" b="0" i="0" dirty="0">
                <a:solidFill>
                  <a:srgbClr val="000000"/>
                </a:solidFill>
                <a:effectLst/>
                <a:latin typeface="Arial" panose="020B0604020202020204" pitchFamily="34" charset="0"/>
              </a:rPr>
              <a:t>Take a look at this </a:t>
            </a:r>
            <a:r>
              <a:rPr lang="en-GB" sz="1800" b="0" i="0" u="sng" strike="noStrike" dirty="0">
                <a:solidFill>
                  <a:srgbClr val="0563C1"/>
                </a:solidFill>
                <a:effectLst/>
                <a:latin typeface="Arial" panose="020B0604020202020204" pitchFamily="34" charset="0"/>
                <a:hlinkClick r:id="rId4"/>
              </a:rPr>
              <a:t>timeline</a:t>
            </a:r>
            <a:r>
              <a:rPr lang="en-GB" sz="1800" b="0" i="0" dirty="0">
                <a:solidFill>
                  <a:srgbClr val="000000"/>
                </a:solidFill>
                <a:effectLst/>
                <a:latin typeface="Arial" panose="020B0604020202020204" pitchFamily="34" charset="0"/>
              </a:rPr>
              <a:t> and </a:t>
            </a:r>
            <a:r>
              <a:rPr lang="en-GB" sz="1800" b="1" i="0" u="sng" strike="noStrike" dirty="0">
                <a:solidFill>
                  <a:srgbClr val="0563C1"/>
                </a:solidFill>
                <a:effectLst/>
                <a:latin typeface="Arial" panose="020B0604020202020204" pitchFamily="34" charset="0"/>
                <a:hlinkClick r:id="rId5"/>
              </a:rPr>
              <a:t>watch this animation</a:t>
            </a:r>
            <a:r>
              <a:rPr lang="en-GB" sz="1800" b="0" i="0" dirty="0">
                <a:solidFill>
                  <a:srgbClr val="000000"/>
                </a:solidFill>
                <a:effectLst/>
                <a:latin typeface="Arial" panose="020B0604020202020204" pitchFamily="34" charset="0"/>
              </a:rPr>
              <a:t> about key moments in the history of Gypsy Roma and Traveller communities. Make a note of five facts that interest you and share them with your class.  </a:t>
            </a:r>
            <a:endParaRPr lang="en-GB" sz="10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91EC641-DA4F-4530-9151-5ABA16A69E50}"/>
              </a:ext>
            </a:extLst>
          </p:cNvPr>
          <p:cNvSpPr txBox="1"/>
          <p:nvPr/>
        </p:nvSpPr>
        <p:spPr>
          <a:xfrm>
            <a:off x="216143" y="1747678"/>
            <a:ext cx="4304763" cy="2308324"/>
          </a:xfrm>
          <a:prstGeom prst="rect">
            <a:avLst/>
          </a:prstGeom>
          <a:noFill/>
        </p:spPr>
        <p:txBody>
          <a:bodyPr wrap="square" lIns="91440" tIns="45720" rIns="91440" bIns="45720" rtlCol="0" anchor="t">
            <a:spAutoFit/>
          </a:bodyPr>
          <a:lstStyle/>
          <a:p>
            <a:pPr algn="ctr" rtl="0" fontAlgn="base"/>
            <a:r>
              <a:rPr lang="en-GB" sz="1600" b="0" i="0" dirty="0">
                <a:solidFill>
                  <a:srgbClr val="000000"/>
                </a:solidFill>
                <a:effectLst/>
                <a:latin typeface="Arial" panose="020B0604020202020204" pitchFamily="34" charset="0"/>
              </a:rPr>
              <a:t>70% of Gypsy, Roma and Traveller children have faced discrimination at school. </a:t>
            </a:r>
          </a:p>
          <a:p>
            <a:pPr algn="ctr" rtl="0" fontAlgn="base"/>
            <a:r>
              <a:rPr lang="en-GB" sz="1600" b="1" i="0" dirty="0">
                <a:solidFill>
                  <a:srgbClr val="000000"/>
                </a:solidFill>
                <a:effectLst/>
                <a:latin typeface="Arial" panose="020B0604020202020204" pitchFamily="34" charset="0"/>
              </a:rPr>
              <a:t>How does this impact on their right to education? </a:t>
            </a:r>
            <a:r>
              <a:rPr lang="en-GB" sz="1600" b="0" i="0" dirty="0">
                <a:solidFill>
                  <a:srgbClr val="000000"/>
                </a:solidFill>
                <a:effectLst/>
                <a:latin typeface="Arial" panose="020B0604020202020204" pitchFamily="34" charset="0"/>
              </a:rPr>
              <a:t>How does your school ensure that all children including those from a Gypsy, Roma and Traveller heritage are welcomed and accepted? How can children’s right to education be balanced with their cultural heritage and way of life? </a:t>
            </a:r>
            <a:endParaRPr lang="en-GB" sz="1600" b="0" i="0" dirty="0">
              <a:effectLst/>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1EEA25C-1C99-4044-8B84-8FFE009DFEFA}"/>
              </a:ext>
            </a:extLst>
          </p:cNvPr>
          <p:cNvSpPr txBox="1"/>
          <p:nvPr/>
        </p:nvSpPr>
        <p:spPr>
          <a:xfrm>
            <a:off x="362257" y="4532928"/>
            <a:ext cx="6644472" cy="2031325"/>
          </a:xfrm>
          <a:prstGeom prst="rect">
            <a:avLst/>
          </a:prstGeom>
          <a:noFill/>
        </p:spPr>
        <p:txBody>
          <a:bodyPr wrap="square" lIns="91440" tIns="45720" rIns="91440" bIns="45720" rtlCol="0" anchor="t">
            <a:spAutoFit/>
          </a:bodyPr>
          <a:lstStyle/>
          <a:p>
            <a:pPr algn="ctr"/>
            <a:r>
              <a:rPr lang="en-GB" sz="1800" b="0" i="0" dirty="0">
                <a:solidFill>
                  <a:schemeClr val="bg1"/>
                </a:solidFill>
                <a:effectLst/>
                <a:latin typeface="Arial" panose="020B0604020202020204" pitchFamily="34" charset="0"/>
              </a:rPr>
              <a:t>The comedian Jimmy </a:t>
            </a:r>
            <a:r>
              <a:rPr lang="en-GB" sz="1800" b="0" i="0" dirty="0" err="1">
                <a:solidFill>
                  <a:schemeClr val="bg1"/>
                </a:solidFill>
                <a:effectLst/>
                <a:latin typeface="Arial" panose="020B0604020202020204" pitchFamily="34" charset="0"/>
              </a:rPr>
              <a:t>Carr</a:t>
            </a:r>
            <a:r>
              <a:rPr lang="en-GB" sz="1800" b="0" i="0" dirty="0">
                <a:solidFill>
                  <a:schemeClr val="bg1"/>
                </a:solidFill>
                <a:effectLst/>
                <a:latin typeface="Arial" panose="020B0604020202020204" pitchFamily="34" charset="0"/>
              </a:rPr>
              <a:t> was recently criticised for making an offensive joke about Roma people. Were you aware that approximately 500,000 Roma and Sinti people were negatively impacted under the Nazi regime? Find out </a:t>
            </a:r>
            <a:r>
              <a:rPr lang="en-GB" sz="1800" b="0" i="0" u="sng" strike="noStrike" dirty="0">
                <a:solidFill>
                  <a:schemeClr val="bg1"/>
                </a:solidFill>
                <a:effectLst/>
                <a:latin typeface="Arial" panose="020B0604020202020204" pitchFamily="34" charset="0"/>
                <a:hlinkClick r:id="rId6">
                  <a:extLst>
                    <a:ext uri="{A12FA001-AC4F-418D-AE19-62706E023703}">
                      <ahyp:hlinkClr xmlns:ahyp="http://schemas.microsoft.com/office/drawing/2018/hyperlinkcolor" val="tx"/>
                    </a:ext>
                  </a:extLst>
                </a:hlinkClick>
              </a:rPr>
              <a:t>here</a:t>
            </a:r>
            <a:r>
              <a:rPr lang="en-GB" sz="1800" b="0" i="0" dirty="0">
                <a:solidFill>
                  <a:schemeClr val="bg1"/>
                </a:solidFill>
                <a:effectLst/>
                <a:latin typeface="Arial" panose="020B0604020202020204" pitchFamily="34" charset="0"/>
              </a:rPr>
              <a:t> about a campaign calling for </a:t>
            </a:r>
            <a:r>
              <a:rPr lang="en-GB" sz="1800" i="0" dirty="0">
                <a:solidFill>
                  <a:srgbClr val="FFFF00"/>
                </a:solidFill>
                <a:effectLst/>
                <a:latin typeface="Arial" panose="020B0604020202020204" pitchFamily="34" charset="0"/>
              </a:rPr>
              <a:t>Roma and Sinti genocide to be included in the national curriculum</a:t>
            </a:r>
            <a:r>
              <a:rPr lang="en-GB" sz="1800" b="0" i="0" dirty="0">
                <a:solidFill>
                  <a:schemeClr val="bg1"/>
                </a:solidFill>
                <a:effectLst/>
                <a:latin typeface="Arial" panose="020B0604020202020204" pitchFamily="34" charset="0"/>
              </a:rPr>
              <a:t>. </a:t>
            </a:r>
          </a:p>
          <a:p>
            <a:pPr algn="ctr"/>
            <a:r>
              <a:rPr lang="en-GB" sz="1800" b="0" i="0" dirty="0">
                <a:solidFill>
                  <a:schemeClr val="bg1"/>
                </a:solidFill>
                <a:effectLst/>
                <a:latin typeface="Arial" panose="020B0604020202020204" pitchFamily="34" charset="0"/>
              </a:rPr>
              <a:t>Discuss in class whether you agree with this campaign. </a:t>
            </a:r>
            <a:endParaRPr lang="en-US" sz="2000" dirty="0">
              <a:solidFill>
                <a:schemeClr val="bg1"/>
              </a:solidFill>
              <a:latin typeface="Arial"/>
              <a:ea typeface="+mn-lt"/>
              <a:cs typeface="+mn-lt"/>
            </a:endParaRPr>
          </a:p>
        </p:txBody>
      </p:sp>
      <p:sp>
        <p:nvSpPr>
          <p:cNvPr id="7" name="TextBox 6">
            <a:extLst>
              <a:ext uri="{FF2B5EF4-FFF2-40B4-BE49-F238E27FC236}">
                <a16:creationId xmlns:a16="http://schemas.microsoft.com/office/drawing/2014/main" id="{9967FF9D-9D41-E199-87CD-7D7B2D05EE5B}"/>
              </a:ext>
            </a:extLst>
          </p:cNvPr>
          <p:cNvSpPr txBox="1"/>
          <p:nvPr/>
        </p:nvSpPr>
        <p:spPr>
          <a:xfrm>
            <a:off x="7674752" y="4732982"/>
            <a:ext cx="4301105" cy="1631216"/>
          </a:xfrm>
          <a:prstGeom prst="rect">
            <a:avLst/>
          </a:prstGeom>
          <a:noFill/>
        </p:spPr>
        <p:txBody>
          <a:bodyPr wrap="square" lIns="91440" tIns="45720" rIns="91440" bIns="45720" rtlCol="0" anchor="t">
            <a:spAutoFit/>
          </a:bodyPr>
          <a:lstStyle/>
          <a:p>
            <a:pPr algn="ctr"/>
            <a:r>
              <a:rPr lang="en-GB" sz="2000" b="0" i="0" dirty="0">
                <a:solidFill>
                  <a:srgbClr val="000000"/>
                </a:solidFill>
                <a:effectLst/>
                <a:latin typeface="Arial" panose="020B0604020202020204" pitchFamily="34" charset="0"/>
              </a:rPr>
              <a:t>Work in a group to </a:t>
            </a:r>
            <a:r>
              <a:rPr lang="en-GB" sz="2000" b="0" i="0" dirty="0">
                <a:solidFill>
                  <a:srgbClr val="000000"/>
                </a:solidFill>
                <a:effectLst/>
                <a:highlight>
                  <a:srgbClr val="00ACE9"/>
                </a:highlight>
                <a:latin typeface="Arial" panose="020B0604020202020204" pitchFamily="34" charset="0"/>
              </a:rPr>
              <a:t>create a mind-map</a:t>
            </a:r>
            <a:r>
              <a:rPr lang="en-GB" sz="2000" b="0" i="0" dirty="0">
                <a:solidFill>
                  <a:srgbClr val="000000"/>
                </a:solidFill>
                <a:effectLst/>
                <a:latin typeface="Arial" panose="020B0604020202020204" pitchFamily="34" charset="0"/>
              </a:rPr>
              <a:t> to show how </a:t>
            </a:r>
            <a:r>
              <a:rPr lang="en-GB" sz="2000" b="1" i="0" dirty="0">
                <a:solidFill>
                  <a:srgbClr val="000000"/>
                </a:solidFill>
                <a:effectLst/>
                <a:latin typeface="Arial" panose="020B0604020202020204" pitchFamily="34" charset="0"/>
              </a:rPr>
              <a:t>Articles 2, 8 &amp; 30 </a:t>
            </a:r>
            <a:r>
              <a:rPr lang="en-GB" sz="2000" b="0" i="0" dirty="0">
                <a:solidFill>
                  <a:srgbClr val="000000"/>
                </a:solidFill>
                <a:effectLst/>
                <a:latin typeface="Arial" panose="020B0604020202020204" pitchFamily="34" charset="0"/>
              </a:rPr>
              <a:t>link with everything you have been learning about Gypsy, Roma and Traveller people and communities. </a:t>
            </a:r>
            <a:endParaRPr lang="en-GB" sz="2000" dirty="0">
              <a:latin typeface="Arial" panose="020B0604020202020204" pitchFamily="34" charset="0"/>
              <a:ea typeface="+mn-lt"/>
              <a:cs typeface="Arial" panose="020B0604020202020204" pitchFamily="34" charset="0"/>
            </a:endParaRPr>
          </a:p>
        </p:txBody>
      </p:sp>
      <p:pic>
        <p:nvPicPr>
          <p:cNvPr id="8" name="Online Media 7" title="Gypsies, Roma, Travellers: An Animated History">
            <a:hlinkClick r:id="" action="ppaction://media"/>
            <a:extLst>
              <a:ext uri="{FF2B5EF4-FFF2-40B4-BE49-F238E27FC236}">
                <a16:creationId xmlns:a16="http://schemas.microsoft.com/office/drawing/2014/main" id="{0D8F9696-4A6D-1B45-FB81-14F0AB9C4C0A}"/>
              </a:ext>
            </a:extLst>
          </p:cNvPr>
          <p:cNvPicPr>
            <a:picLocks noRot="1" noChangeAspect="1"/>
          </p:cNvPicPr>
          <p:nvPr>
            <a:videoFile r:link="rId1"/>
          </p:nvPr>
        </p:nvPicPr>
        <p:blipFill>
          <a:blip r:embed="rId7"/>
          <a:stretch>
            <a:fillRect/>
          </a:stretch>
        </p:blipFill>
        <p:spPr>
          <a:xfrm>
            <a:off x="4869628" y="2083032"/>
            <a:ext cx="2898433" cy="1637615"/>
          </a:xfrm>
          <a:prstGeom prst="rect">
            <a:avLst/>
          </a:prstGeom>
        </p:spPr>
      </p:pic>
    </p:spTree>
    <p:extLst>
      <p:ext uri="{BB962C8B-B14F-4D97-AF65-F5344CB8AC3E}">
        <p14:creationId xmlns:p14="http://schemas.microsoft.com/office/powerpoint/2010/main" val="420418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CD66AC-46D6-4F8A-810F-F3415CD421FE}"/>
              </a:ext>
            </a:extLst>
          </p:cNvPr>
          <p:cNvSpPr txBox="1"/>
          <p:nvPr/>
        </p:nvSpPr>
        <p:spPr>
          <a:xfrm>
            <a:off x="165253" y="352540"/>
            <a:ext cx="6521986" cy="707886"/>
          </a:xfrm>
          <a:prstGeom prst="rect">
            <a:avLst/>
          </a:prstGeom>
          <a:noFill/>
        </p:spPr>
        <p:txBody>
          <a:bodyPr wrap="square" rtlCol="0">
            <a:spAutoFit/>
          </a:bodyPr>
          <a:lstStyle/>
          <a:p>
            <a:pPr algn="l"/>
            <a:r>
              <a:rPr lang="en-GB" sz="4000" dirty="0">
                <a:solidFill>
                  <a:schemeClr val="bg1"/>
                </a:solidFill>
                <a:latin typeface="Univers Next Pro Condensed" panose="020B0906030202020203" pitchFamily="34" charset="0"/>
              </a:rPr>
              <a:t>REFLECTION</a:t>
            </a:r>
          </a:p>
        </p:txBody>
      </p:sp>
      <p:sp>
        <p:nvSpPr>
          <p:cNvPr id="3" name="TextBox 2">
            <a:extLst>
              <a:ext uri="{FF2B5EF4-FFF2-40B4-BE49-F238E27FC236}">
                <a16:creationId xmlns:a16="http://schemas.microsoft.com/office/drawing/2014/main" id="{C94CE389-9D11-47DF-9821-9F9A7B430BA2}"/>
              </a:ext>
            </a:extLst>
          </p:cNvPr>
          <p:cNvSpPr txBox="1"/>
          <p:nvPr/>
        </p:nvSpPr>
        <p:spPr>
          <a:xfrm>
            <a:off x="7216048" y="1366897"/>
            <a:ext cx="4810701" cy="4124206"/>
          </a:xfrm>
          <a:prstGeom prst="rect">
            <a:avLst/>
          </a:prstGeom>
          <a:noFill/>
        </p:spPr>
        <p:txBody>
          <a:bodyPr wrap="square" lIns="91440" tIns="45720" rIns="91440" bIns="45720" rtlCol="0" anchor="t">
            <a:spAutoFit/>
          </a:bodyPr>
          <a:lstStyle/>
          <a:p>
            <a:pPr algn="r" rtl="0" fontAlgn="base"/>
            <a:r>
              <a:rPr lang="en-GB" sz="1800" b="0" dirty="0">
                <a:solidFill>
                  <a:schemeClr val="bg1"/>
                </a:solidFill>
                <a:effectLst/>
                <a:latin typeface="Arial" panose="020B0604020202020204" pitchFamily="34" charset="0"/>
                <a:cs typeface="Arial" panose="020B0604020202020204" pitchFamily="34" charset="0"/>
              </a:rPr>
              <a:t>Have a think about what you have learnt during GRT History Month.</a:t>
            </a:r>
          </a:p>
          <a:p>
            <a:pPr algn="r" rtl="0" fontAlgn="base"/>
            <a:r>
              <a:rPr lang="en-GB" sz="1800" b="0" dirty="0">
                <a:solidFill>
                  <a:schemeClr val="bg1"/>
                </a:solidFill>
                <a:effectLst/>
                <a:latin typeface="Arial" panose="020B0604020202020204" pitchFamily="34" charset="0"/>
                <a:cs typeface="Arial" panose="020B0604020202020204" pitchFamily="34" charset="0"/>
              </a:rPr>
              <a:t> </a:t>
            </a:r>
            <a:endParaRPr lang="en-GB" sz="1600" b="0" dirty="0">
              <a:solidFill>
                <a:schemeClr val="bg1"/>
              </a:solidFill>
              <a:effectLst/>
              <a:latin typeface="Arial" panose="020B0604020202020204" pitchFamily="34" charset="0"/>
              <a:cs typeface="Arial" panose="020B0604020202020204" pitchFamily="34" charset="0"/>
            </a:endParaRPr>
          </a:p>
          <a:p>
            <a:pPr marL="285750" indent="-285750" algn="r" rtl="0" fontAlgn="base">
              <a:buFont typeface="Arial" panose="020B0604020202020204" pitchFamily="34" charset="0"/>
              <a:buChar char="•"/>
            </a:pPr>
            <a:r>
              <a:rPr lang="en-GB" sz="1800" b="0" dirty="0">
                <a:solidFill>
                  <a:schemeClr val="bg1"/>
                </a:solidFill>
                <a:effectLst/>
                <a:latin typeface="Arial" panose="020B0604020202020204" pitchFamily="34" charset="0"/>
                <a:cs typeface="Arial" panose="020B0604020202020204" pitchFamily="34" charset="0"/>
              </a:rPr>
              <a:t>What does </a:t>
            </a:r>
            <a:r>
              <a:rPr lang="en-GB" sz="1800" b="0" dirty="0">
                <a:solidFill>
                  <a:srgbClr val="FFFF00"/>
                </a:solidFill>
                <a:effectLst/>
                <a:latin typeface="Arial" panose="020B0604020202020204" pitchFamily="34" charset="0"/>
                <a:cs typeface="Arial" panose="020B0604020202020204" pitchFamily="34" charset="0"/>
              </a:rPr>
              <a:t>home</a:t>
            </a:r>
            <a:r>
              <a:rPr lang="en-GB" sz="1800" b="0" dirty="0">
                <a:solidFill>
                  <a:schemeClr val="bg1"/>
                </a:solidFill>
                <a:effectLst/>
                <a:latin typeface="Arial" panose="020B0604020202020204" pitchFamily="34" charset="0"/>
                <a:cs typeface="Arial" panose="020B0604020202020204" pitchFamily="34" charset="0"/>
              </a:rPr>
              <a:t> mean to you?</a:t>
            </a:r>
          </a:p>
          <a:p>
            <a:pPr algn="r" rtl="0" fontAlgn="base"/>
            <a:endParaRPr lang="en-GB" sz="1600" b="0" dirty="0">
              <a:solidFill>
                <a:schemeClr val="bg1"/>
              </a:solidFill>
              <a:effectLst/>
              <a:latin typeface="Arial" panose="020B0604020202020204" pitchFamily="34" charset="0"/>
              <a:cs typeface="Arial" panose="020B0604020202020204" pitchFamily="34" charset="0"/>
            </a:endParaRPr>
          </a:p>
          <a:p>
            <a:pPr marL="285750" indent="-285750" algn="r" rtl="0" fontAlgn="base">
              <a:buFont typeface="Arial" panose="020B0604020202020204" pitchFamily="34" charset="0"/>
              <a:buChar char="•"/>
            </a:pPr>
            <a:r>
              <a:rPr lang="en-GB" sz="1800" b="0" dirty="0">
                <a:solidFill>
                  <a:schemeClr val="bg1"/>
                </a:solidFill>
                <a:effectLst/>
                <a:latin typeface="Arial" panose="020B0604020202020204" pitchFamily="34" charset="0"/>
                <a:cs typeface="Arial" panose="020B0604020202020204" pitchFamily="34" charset="0"/>
              </a:rPr>
              <a:t>Think about a time when </a:t>
            </a:r>
            <a:r>
              <a:rPr lang="en-GB" sz="1800" b="0" dirty="0">
                <a:solidFill>
                  <a:srgbClr val="FFFF00"/>
                </a:solidFill>
                <a:effectLst/>
                <a:latin typeface="Arial" panose="020B0604020202020204" pitchFamily="34" charset="0"/>
                <a:cs typeface="Arial" panose="020B0604020202020204" pitchFamily="34" charset="0"/>
              </a:rPr>
              <a:t>somebody made you feel ‘at home’.</a:t>
            </a:r>
          </a:p>
          <a:p>
            <a:pPr algn="r" rtl="0" fontAlgn="base"/>
            <a:endParaRPr lang="en-GB" sz="1600" b="0" dirty="0">
              <a:solidFill>
                <a:schemeClr val="bg1"/>
              </a:solidFill>
              <a:effectLst/>
              <a:latin typeface="Arial" panose="020B0604020202020204" pitchFamily="34" charset="0"/>
              <a:cs typeface="Arial" panose="020B0604020202020204" pitchFamily="34" charset="0"/>
            </a:endParaRPr>
          </a:p>
          <a:p>
            <a:pPr marL="285750" indent="-285750" algn="r" rtl="0" fontAlgn="base">
              <a:buFont typeface="Arial" panose="020B0604020202020204" pitchFamily="34" charset="0"/>
              <a:buChar char="•"/>
            </a:pPr>
            <a:r>
              <a:rPr lang="en-GB" sz="1800" b="0" dirty="0">
                <a:solidFill>
                  <a:schemeClr val="bg1"/>
                </a:solidFill>
                <a:effectLst/>
                <a:latin typeface="Arial" panose="020B0604020202020204" pitchFamily="34" charset="0"/>
                <a:cs typeface="Arial" panose="020B0604020202020204" pitchFamily="34" charset="0"/>
              </a:rPr>
              <a:t>What does it take to </a:t>
            </a:r>
            <a:r>
              <a:rPr lang="en-GB" sz="1800" b="0" dirty="0">
                <a:solidFill>
                  <a:srgbClr val="FFFF00"/>
                </a:solidFill>
                <a:effectLst/>
                <a:latin typeface="Arial" panose="020B0604020202020204" pitchFamily="34" charset="0"/>
                <a:cs typeface="Arial" panose="020B0604020202020204" pitchFamily="34" charset="0"/>
              </a:rPr>
              <a:t>welcome others</a:t>
            </a:r>
            <a:r>
              <a:rPr lang="en-GB" sz="1800" b="0" dirty="0">
                <a:solidFill>
                  <a:schemeClr val="bg1"/>
                </a:solidFill>
                <a:effectLst/>
                <a:latin typeface="Arial" panose="020B0604020202020204" pitchFamily="34" charset="0"/>
                <a:cs typeface="Arial" panose="020B0604020202020204" pitchFamily="34" charset="0"/>
              </a:rPr>
              <a:t>?</a:t>
            </a:r>
          </a:p>
          <a:p>
            <a:pPr algn="r" rtl="0" fontAlgn="base"/>
            <a:endParaRPr lang="en-GB" sz="1600" b="0" dirty="0">
              <a:solidFill>
                <a:schemeClr val="bg1"/>
              </a:solidFill>
              <a:effectLst/>
              <a:latin typeface="Arial" panose="020B0604020202020204" pitchFamily="34" charset="0"/>
              <a:cs typeface="Arial" panose="020B0604020202020204" pitchFamily="34" charset="0"/>
            </a:endParaRPr>
          </a:p>
          <a:p>
            <a:pPr marL="285750" indent="-285750" algn="r" rtl="0" fontAlgn="base">
              <a:buFont typeface="Arial" panose="020B0604020202020204" pitchFamily="34" charset="0"/>
              <a:buChar char="•"/>
            </a:pPr>
            <a:r>
              <a:rPr lang="en-GB" sz="1800" b="0" dirty="0">
                <a:solidFill>
                  <a:schemeClr val="bg1"/>
                </a:solidFill>
                <a:effectLst/>
                <a:latin typeface="Arial" panose="020B0604020202020204" pitchFamily="34" charset="0"/>
                <a:cs typeface="Arial" panose="020B0604020202020204" pitchFamily="34" charset="0"/>
              </a:rPr>
              <a:t>How can you be even </a:t>
            </a:r>
            <a:r>
              <a:rPr lang="en-GB" sz="1800" b="0" dirty="0">
                <a:solidFill>
                  <a:srgbClr val="FFFF00"/>
                </a:solidFill>
                <a:effectLst/>
                <a:latin typeface="Arial" panose="020B0604020202020204" pitchFamily="34" charset="0"/>
                <a:cs typeface="Arial" panose="020B0604020202020204" pitchFamily="34" charset="0"/>
              </a:rPr>
              <a:t>more welcoming </a:t>
            </a:r>
            <a:r>
              <a:rPr lang="en-GB" sz="1800" b="0" dirty="0">
                <a:solidFill>
                  <a:schemeClr val="bg1"/>
                </a:solidFill>
                <a:effectLst/>
                <a:latin typeface="Arial" panose="020B0604020202020204" pitchFamily="34" charset="0"/>
                <a:cs typeface="Arial" panose="020B0604020202020204" pitchFamily="34" charset="0"/>
              </a:rPr>
              <a:t>of people you meet?</a:t>
            </a:r>
          </a:p>
          <a:p>
            <a:pPr algn="r" rtl="0" fontAlgn="base"/>
            <a:endParaRPr lang="en-GB" sz="1600" b="0" dirty="0">
              <a:solidFill>
                <a:schemeClr val="bg1"/>
              </a:solidFill>
              <a:effectLst/>
              <a:latin typeface="Arial" panose="020B0604020202020204" pitchFamily="34" charset="0"/>
              <a:cs typeface="Arial" panose="020B0604020202020204" pitchFamily="34" charset="0"/>
            </a:endParaRPr>
          </a:p>
          <a:p>
            <a:pPr marL="285750" indent="-285750" algn="r" rtl="0" fontAlgn="base">
              <a:buFont typeface="Arial" panose="020B0604020202020204" pitchFamily="34" charset="0"/>
              <a:buChar char="•"/>
            </a:pPr>
            <a:r>
              <a:rPr lang="en-GB" sz="1800" b="0" dirty="0">
                <a:solidFill>
                  <a:schemeClr val="bg1"/>
                </a:solidFill>
                <a:effectLst/>
                <a:latin typeface="Arial" panose="020B0604020202020204" pitchFamily="34" charset="0"/>
                <a:cs typeface="Arial" panose="020B0604020202020204" pitchFamily="34" charset="0"/>
              </a:rPr>
              <a:t>How can </a:t>
            </a:r>
            <a:r>
              <a:rPr lang="en-GB" sz="1800" b="0" dirty="0">
                <a:solidFill>
                  <a:srgbClr val="FFFF00"/>
                </a:solidFill>
                <a:effectLst/>
                <a:latin typeface="Arial" panose="020B0604020202020204" pitchFamily="34" charset="0"/>
                <a:cs typeface="Arial" panose="020B0604020202020204" pitchFamily="34" charset="0"/>
              </a:rPr>
              <a:t>your school community </a:t>
            </a:r>
            <a:r>
              <a:rPr lang="en-GB" sz="1800" b="0" dirty="0">
                <a:solidFill>
                  <a:schemeClr val="bg1"/>
                </a:solidFill>
                <a:effectLst/>
                <a:latin typeface="Arial" panose="020B0604020202020204" pitchFamily="34" charset="0"/>
                <a:cs typeface="Arial" panose="020B0604020202020204" pitchFamily="34" charset="0"/>
              </a:rPr>
              <a:t>be even more welcoming of everyone?</a:t>
            </a:r>
            <a:endParaRPr lang="en-GB" sz="1600" b="0" dirty="0">
              <a:solidFill>
                <a:schemeClr val="bg1"/>
              </a:solidFill>
              <a:effectLst/>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76222DC-A756-4484-97B2-38557F8F6EE2}"/>
              </a:ext>
            </a:extLst>
          </p:cNvPr>
          <p:cNvSpPr txBox="1"/>
          <p:nvPr/>
        </p:nvSpPr>
        <p:spPr>
          <a:xfrm>
            <a:off x="165251" y="5360298"/>
            <a:ext cx="3245767" cy="261610"/>
          </a:xfrm>
          <a:prstGeom prst="rect">
            <a:avLst/>
          </a:prstGeom>
          <a:noFill/>
        </p:spPr>
        <p:txBody>
          <a:bodyPr wrap="square" rtlCol="0">
            <a:spAutoFit/>
          </a:bodyPr>
          <a:lstStyle/>
          <a:p>
            <a:pPr algn="l"/>
            <a:r>
              <a:rPr lang="en-GB" sz="1100" dirty="0">
                <a:latin typeface="Arial" panose="020B0604020202020204" pitchFamily="34" charset="0"/>
                <a:cs typeface="Arial" panose="020B0604020202020204" pitchFamily="34" charset="0"/>
              </a:rPr>
              <a:t>@UNICEF/</a:t>
            </a:r>
            <a:r>
              <a:rPr lang="en-GB" sz="1100" b="0" i="0" dirty="0">
                <a:effectLst/>
                <a:latin typeface="Arial" panose="020B0604020202020204" pitchFamily="34" charset="0"/>
                <a:cs typeface="Arial" panose="020B0604020202020204" pitchFamily="34" charset="0"/>
              </a:rPr>
              <a:t>UN0482317</a:t>
            </a:r>
            <a:endParaRPr lang="en-GB" sz="1100" dirty="0">
              <a:latin typeface="Arial" panose="020B0604020202020204" pitchFamily="34" charset="0"/>
              <a:cs typeface="Arial" panose="020B0604020202020204" pitchFamily="34" charset="0"/>
            </a:endParaRPr>
          </a:p>
        </p:txBody>
      </p:sp>
      <p:pic>
        <p:nvPicPr>
          <p:cNvPr id="7" name="Picture 6" descr="A child sitting at a table&#10;&#10;Description automatically generated with low confidence">
            <a:extLst>
              <a:ext uri="{FF2B5EF4-FFF2-40B4-BE49-F238E27FC236}">
                <a16:creationId xmlns:a16="http://schemas.microsoft.com/office/drawing/2014/main" id="{FB862E71-093E-5670-DCDF-DF5A6A5656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51" y="1577278"/>
            <a:ext cx="5555165" cy="3703443"/>
          </a:xfrm>
          <a:prstGeom prst="rect">
            <a:avLst/>
          </a:prstGeom>
        </p:spPr>
      </p:pic>
    </p:spTree>
    <p:extLst>
      <p:ext uri="{BB962C8B-B14F-4D97-AF65-F5344CB8AC3E}">
        <p14:creationId xmlns:p14="http://schemas.microsoft.com/office/powerpoint/2010/main" val="1301578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F1235C51-9AF3-4F1A-BC5B-2F06F1F3DA8E}"/>
              </a:ext>
            </a:extLst>
          </p:cNvPr>
          <p:cNvPicPr>
            <a:picLocks noChangeAspect="1"/>
          </p:cNvPicPr>
          <p:nvPr/>
        </p:nvPicPr>
        <p:blipFill rotWithShape="1">
          <a:blip r:embed="rId2">
            <a:extLst>
              <a:ext uri="{28A0092B-C50C-407E-A947-70E740481C1C}">
                <a14:useLocalDpi xmlns:a14="http://schemas.microsoft.com/office/drawing/2010/main" val="0"/>
              </a:ext>
            </a:extLst>
          </a:blip>
          <a:srcRect l="20163" t="22610" r="17133" b="24126"/>
          <a:stretch/>
        </p:blipFill>
        <p:spPr>
          <a:xfrm>
            <a:off x="842883" y="1929250"/>
            <a:ext cx="4823012" cy="4096871"/>
          </a:xfrm>
          <a:prstGeom prst="rect">
            <a:avLst/>
          </a:prstGeom>
        </p:spPr>
      </p:pic>
      <p:sp>
        <p:nvSpPr>
          <p:cNvPr id="4" name="TextBox 3">
            <a:extLst>
              <a:ext uri="{FF2B5EF4-FFF2-40B4-BE49-F238E27FC236}">
                <a16:creationId xmlns:a16="http://schemas.microsoft.com/office/drawing/2014/main" id="{91E6BAD0-FD42-455E-8253-9B829FA4B167}"/>
              </a:ext>
            </a:extLst>
          </p:cNvPr>
          <p:cNvSpPr txBox="1"/>
          <p:nvPr/>
        </p:nvSpPr>
        <p:spPr>
          <a:xfrm>
            <a:off x="7261612" y="2311044"/>
            <a:ext cx="4607859" cy="1323439"/>
          </a:xfrm>
          <a:prstGeom prst="rect">
            <a:avLst/>
          </a:prstGeom>
          <a:noFill/>
        </p:spPr>
        <p:txBody>
          <a:bodyPr wrap="square" rtlCol="0">
            <a:spAutoFit/>
          </a:bodyPr>
          <a:lstStyle/>
          <a:p>
            <a:pPr algn="r"/>
            <a:r>
              <a:rPr lang="en-GB" sz="2000" dirty="0">
                <a:solidFill>
                  <a:schemeClr val="bg1"/>
                </a:solidFill>
                <a:latin typeface="Arial" panose="020B0604020202020204" pitchFamily="34" charset="0"/>
                <a:cs typeface="Arial" panose="020B0604020202020204" pitchFamily="34" charset="0"/>
              </a:rPr>
              <a:t>For more information or to download previous Article of the Week packs please visit the RRSA website by clicking the link below</a:t>
            </a:r>
          </a:p>
        </p:txBody>
      </p:sp>
      <p:sp>
        <p:nvSpPr>
          <p:cNvPr id="5" name="TextBox 4">
            <a:extLst>
              <a:ext uri="{FF2B5EF4-FFF2-40B4-BE49-F238E27FC236}">
                <a16:creationId xmlns:a16="http://schemas.microsoft.com/office/drawing/2014/main" id="{B443FE14-3AF9-487D-91F2-A60B00559D6F}"/>
              </a:ext>
            </a:extLst>
          </p:cNvPr>
          <p:cNvSpPr txBox="1"/>
          <p:nvPr/>
        </p:nvSpPr>
        <p:spPr>
          <a:xfrm>
            <a:off x="5665895" y="1665585"/>
            <a:ext cx="6203576" cy="645459"/>
          </a:xfrm>
          <a:prstGeom prst="rect">
            <a:avLst/>
          </a:prstGeom>
          <a:noFill/>
        </p:spPr>
        <p:txBody>
          <a:bodyPr wrap="square" rtlCol="0">
            <a:spAutoFit/>
          </a:bodyPr>
          <a:lstStyle/>
          <a:p>
            <a:pPr algn="r"/>
            <a:r>
              <a:rPr lang="en-GB" sz="3600" dirty="0">
                <a:solidFill>
                  <a:schemeClr val="bg1"/>
                </a:solidFill>
                <a:latin typeface="Univers Next Pro Condensed" panose="020B0906030202020203" pitchFamily="34" charset="0"/>
              </a:rPr>
              <a:t>RRSA WEBSITE</a:t>
            </a:r>
          </a:p>
        </p:txBody>
      </p:sp>
      <p:sp>
        <p:nvSpPr>
          <p:cNvPr id="6" name="Rectangle 5">
            <a:hlinkClick r:id="rId3"/>
            <a:extLst>
              <a:ext uri="{FF2B5EF4-FFF2-40B4-BE49-F238E27FC236}">
                <a16:creationId xmlns:a16="http://schemas.microsoft.com/office/drawing/2014/main" id="{3CC8E50E-F823-4370-8193-17DED4EBBAF6}"/>
              </a:ext>
            </a:extLst>
          </p:cNvPr>
          <p:cNvSpPr/>
          <p:nvPr/>
        </p:nvSpPr>
        <p:spPr>
          <a:xfrm>
            <a:off x="9924130" y="4006518"/>
            <a:ext cx="1846729" cy="40341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CLICK HERE</a:t>
            </a:r>
          </a:p>
        </p:txBody>
      </p:sp>
      <p:sp>
        <p:nvSpPr>
          <p:cNvPr id="7" name="TextBox 6">
            <a:extLst>
              <a:ext uri="{FF2B5EF4-FFF2-40B4-BE49-F238E27FC236}">
                <a16:creationId xmlns:a16="http://schemas.microsoft.com/office/drawing/2014/main" id="{6391A449-EAA6-4116-AE34-34BADE298E62}"/>
              </a:ext>
            </a:extLst>
          </p:cNvPr>
          <p:cNvSpPr txBox="1"/>
          <p:nvPr/>
        </p:nvSpPr>
        <p:spPr>
          <a:xfrm>
            <a:off x="143234" y="334971"/>
            <a:ext cx="6203576" cy="645459"/>
          </a:xfrm>
          <a:prstGeom prst="rect">
            <a:avLst/>
          </a:prstGeom>
          <a:noFill/>
        </p:spPr>
        <p:txBody>
          <a:bodyPr wrap="square" rtlCol="0">
            <a:spAutoFit/>
          </a:bodyPr>
          <a:lstStyle/>
          <a:p>
            <a:pPr algn="l"/>
            <a:r>
              <a:rPr lang="en-GB" sz="3600" dirty="0">
                <a:solidFill>
                  <a:schemeClr val="bg1"/>
                </a:solidFill>
                <a:latin typeface="Univers Next Pro Condensed" panose="020B0906030202020203" pitchFamily="34" charset="0"/>
              </a:rPr>
              <a:t>MORE INFO…</a:t>
            </a:r>
          </a:p>
        </p:txBody>
      </p:sp>
    </p:spTree>
    <p:extLst>
      <p:ext uri="{BB962C8B-B14F-4D97-AF65-F5344CB8AC3E}">
        <p14:creationId xmlns:p14="http://schemas.microsoft.com/office/powerpoint/2010/main" val="18948116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7AEA0-5D6E-4002-BBDE-BFE9573DDB07}"/>
              </a:ext>
            </a:extLst>
          </p:cNvPr>
          <p:cNvSpPr>
            <a:spLocks noGrp="1"/>
          </p:cNvSpPr>
          <p:nvPr>
            <p:ph type="ctrTitle"/>
          </p:nvPr>
        </p:nvSpPr>
        <p:spPr/>
        <p:txBody>
          <a:bodyPr/>
          <a:lstStyle/>
          <a:p>
            <a:r>
              <a:rPr lang="en-GB" dirty="0">
                <a:latin typeface="Univers Next Pro Condensed"/>
              </a:rPr>
              <a:t>Thank you</a:t>
            </a:r>
            <a:endParaRPr lang="en-US" dirty="0"/>
          </a:p>
        </p:txBody>
      </p:sp>
      <p:sp>
        <p:nvSpPr>
          <p:cNvPr id="3" name="TextBox 4">
            <a:extLst>
              <a:ext uri="{FF2B5EF4-FFF2-40B4-BE49-F238E27FC236}">
                <a16:creationId xmlns:a16="http://schemas.microsoft.com/office/drawing/2014/main" id="{93C82157-AD07-4FD9-B297-04B284DC039A}"/>
              </a:ext>
            </a:extLst>
          </p:cNvPr>
          <p:cNvSpPr txBox="1"/>
          <p:nvPr/>
        </p:nvSpPr>
        <p:spPr>
          <a:xfrm rot="16200000">
            <a:off x="9911160" y="4668116"/>
            <a:ext cx="41027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200" dirty="0">
                <a:solidFill>
                  <a:schemeClr val="bg1"/>
                </a:solidFill>
                <a:latin typeface="Arial" panose="020B0604020202020204" pitchFamily="34" charset="0"/>
                <a:cs typeface="Arial" panose="020B0604020202020204" pitchFamily="34" charset="0"/>
              </a:rPr>
              <a:t>UNICEF UK/Dawe</a:t>
            </a:r>
          </a:p>
        </p:txBody>
      </p:sp>
    </p:spTree>
    <p:extLst>
      <p:ext uri="{BB962C8B-B14F-4D97-AF65-F5344CB8AC3E}">
        <p14:creationId xmlns:p14="http://schemas.microsoft.com/office/powerpoint/2010/main" val="1310055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3F71F5-C146-4D94-8C68-1FB807DD7B68}"/>
              </a:ext>
            </a:extLst>
          </p:cNvPr>
          <p:cNvSpPr txBox="1"/>
          <p:nvPr/>
        </p:nvSpPr>
        <p:spPr>
          <a:xfrm>
            <a:off x="7135905" y="864312"/>
            <a:ext cx="4831978" cy="338554"/>
          </a:xfrm>
          <a:prstGeom prst="rect">
            <a:avLst/>
          </a:prstGeom>
          <a:noFill/>
        </p:spPr>
        <p:txBody>
          <a:bodyPr wrap="square" lIns="91440" tIns="45720" rIns="91440" bIns="45720" rtlCol="0" anchor="t">
            <a:spAutoFit/>
          </a:bodyPr>
          <a:lstStyle/>
          <a:p>
            <a:r>
              <a:rPr lang="en-GB" sz="1600" b="1" dirty="0">
                <a:latin typeface="Arial"/>
                <a:cs typeface="Arial"/>
              </a:rPr>
              <a:t>Slide 3 – Introducing GRT History Month</a:t>
            </a:r>
            <a:endParaRPr lang="en-GB" sz="16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1AD8B540-D20A-4B8B-8A30-DD220FFCB254}"/>
              </a:ext>
            </a:extLst>
          </p:cNvPr>
          <p:cNvSpPr txBox="1"/>
          <p:nvPr/>
        </p:nvSpPr>
        <p:spPr>
          <a:xfrm>
            <a:off x="7575177" y="1622611"/>
            <a:ext cx="4276165"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4 – Introducing the articles</a:t>
            </a:r>
          </a:p>
        </p:txBody>
      </p:sp>
      <p:sp>
        <p:nvSpPr>
          <p:cNvPr id="4" name="TextBox 3">
            <a:extLst>
              <a:ext uri="{FF2B5EF4-FFF2-40B4-BE49-F238E27FC236}">
                <a16:creationId xmlns:a16="http://schemas.microsoft.com/office/drawing/2014/main" id="{4BB2FD7B-0DCE-440F-A2B0-E7CB3A9B373B}"/>
              </a:ext>
            </a:extLst>
          </p:cNvPr>
          <p:cNvSpPr txBox="1"/>
          <p:nvPr/>
        </p:nvSpPr>
        <p:spPr>
          <a:xfrm>
            <a:off x="7394100" y="2419626"/>
            <a:ext cx="4444253" cy="584775"/>
          </a:xfrm>
          <a:prstGeom prst="rect">
            <a:avLst/>
          </a:prstGeom>
          <a:noFill/>
        </p:spPr>
        <p:txBody>
          <a:bodyPr wrap="square" lIns="91440" tIns="45720" rIns="91440" bIns="45720" rtlCol="0" anchor="t">
            <a:spAutoFit/>
          </a:bodyPr>
          <a:lstStyle/>
          <a:p>
            <a:pPr algn="r"/>
            <a:r>
              <a:rPr lang="en-GB" sz="1600" b="1" dirty="0">
                <a:latin typeface="Arial"/>
                <a:cs typeface="Arial"/>
              </a:rPr>
              <a:t>Slide 5 – Exploring GRT History Month question</a:t>
            </a:r>
            <a:endParaRPr lang="en-GB" sz="16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C9BE5C6-AC33-4296-A888-C2334E4D4807}"/>
              </a:ext>
            </a:extLst>
          </p:cNvPr>
          <p:cNvSpPr txBox="1"/>
          <p:nvPr/>
        </p:nvSpPr>
        <p:spPr>
          <a:xfrm>
            <a:off x="7705618" y="3316724"/>
            <a:ext cx="4132734" cy="584775"/>
          </a:xfrm>
          <a:prstGeom prst="rect">
            <a:avLst/>
          </a:prstGeom>
          <a:noFill/>
        </p:spPr>
        <p:txBody>
          <a:bodyPr wrap="square" lIns="91440" tIns="45720" rIns="91440" bIns="45720" rtlCol="0" anchor="t">
            <a:spAutoFit/>
          </a:bodyPr>
          <a:lstStyle/>
          <a:p>
            <a:pPr algn="r"/>
            <a:r>
              <a:rPr lang="en-GB" sz="1600" b="1" dirty="0">
                <a:latin typeface="Arial"/>
                <a:cs typeface="Arial"/>
              </a:rPr>
              <a:t>Slide 6 – Exploring GRT History Month answers</a:t>
            </a:r>
            <a:endParaRPr lang="en-GB" sz="1600"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9E461CD3-E37F-4A0D-AB11-CFC71B05E087}"/>
              </a:ext>
            </a:extLst>
          </p:cNvPr>
          <p:cNvSpPr txBox="1"/>
          <p:nvPr/>
        </p:nvSpPr>
        <p:spPr>
          <a:xfrm>
            <a:off x="7844118" y="4142748"/>
            <a:ext cx="4007224"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Slides 7&amp;8 – Primary Activities</a:t>
            </a:r>
          </a:p>
        </p:txBody>
      </p:sp>
      <p:sp>
        <p:nvSpPr>
          <p:cNvPr id="7" name="TextBox 6">
            <a:extLst>
              <a:ext uri="{FF2B5EF4-FFF2-40B4-BE49-F238E27FC236}">
                <a16:creationId xmlns:a16="http://schemas.microsoft.com/office/drawing/2014/main" id="{0D99A1D4-B610-41CD-9E56-DAC1EEAC83AB}"/>
              </a:ext>
            </a:extLst>
          </p:cNvPr>
          <p:cNvSpPr txBox="1"/>
          <p:nvPr/>
        </p:nvSpPr>
        <p:spPr>
          <a:xfrm>
            <a:off x="7575176" y="4940608"/>
            <a:ext cx="4276165"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Slides 9&amp;10 – Secondary Activities</a:t>
            </a:r>
          </a:p>
        </p:txBody>
      </p:sp>
      <p:sp>
        <p:nvSpPr>
          <p:cNvPr id="8" name="TextBox 7">
            <a:extLst>
              <a:ext uri="{FF2B5EF4-FFF2-40B4-BE49-F238E27FC236}">
                <a16:creationId xmlns:a16="http://schemas.microsoft.com/office/drawing/2014/main" id="{3450B825-14B3-4B2B-B23F-DC49BA55C7CF}"/>
              </a:ext>
            </a:extLst>
          </p:cNvPr>
          <p:cNvSpPr txBox="1"/>
          <p:nvPr/>
        </p:nvSpPr>
        <p:spPr>
          <a:xfrm>
            <a:off x="7135904" y="5761659"/>
            <a:ext cx="4831979"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11 – Reflection </a:t>
            </a:r>
          </a:p>
        </p:txBody>
      </p:sp>
    </p:spTree>
    <p:extLst>
      <p:ext uri="{BB962C8B-B14F-4D97-AF65-F5344CB8AC3E}">
        <p14:creationId xmlns:p14="http://schemas.microsoft.com/office/powerpoint/2010/main" val="675820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9C59E5-9E4B-47DC-AD42-E22FA6B0EAC8}"/>
              </a:ext>
            </a:extLst>
          </p:cNvPr>
          <p:cNvSpPr txBox="1"/>
          <p:nvPr/>
        </p:nvSpPr>
        <p:spPr>
          <a:xfrm>
            <a:off x="121186" y="373284"/>
            <a:ext cx="10922730" cy="584775"/>
          </a:xfrm>
          <a:prstGeom prst="rect">
            <a:avLst/>
          </a:prstGeom>
          <a:noFill/>
        </p:spPr>
        <p:txBody>
          <a:bodyPr wrap="square" lIns="91440" tIns="45720" rIns="91440" bIns="45720" rtlCol="0" anchor="t">
            <a:spAutoFit/>
          </a:bodyPr>
          <a:lstStyle/>
          <a:p>
            <a:r>
              <a:rPr lang="en-GB" sz="3200" dirty="0">
                <a:solidFill>
                  <a:schemeClr val="bg1"/>
                </a:solidFill>
                <a:latin typeface="Univers Next Pro Condensed"/>
              </a:rPr>
              <a:t>INTRODUCING GRT HISTORY MONTH</a:t>
            </a:r>
            <a:endParaRPr lang="en-GB" sz="3200" dirty="0">
              <a:solidFill>
                <a:schemeClr val="bg1"/>
              </a:solidFill>
              <a:latin typeface="Univers Next Pro Condensed" panose="020B0906030202020203" pitchFamily="34" charset="0"/>
            </a:endParaRPr>
          </a:p>
        </p:txBody>
      </p:sp>
      <p:sp>
        <p:nvSpPr>
          <p:cNvPr id="4" name="TextBox 3">
            <a:extLst>
              <a:ext uri="{FF2B5EF4-FFF2-40B4-BE49-F238E27FC236}">
                <a16:creationId xmlns:a16="http://schemas.microsoft.com/office/drawing/2014/main" id="{912E3953-F276-4DEC-93F8-DD02F352CBC3}"/>
              </a:ext>
            </a:extLst>
          </p:cNvPr>
          <p:cNvSpPr txBox="1"/>
          <p:nvPr/>
        </p:nvSpPr>
        <p:spPr>
          <a:xfrm>
            <a:off x="462337" y="1395241"/>
            <a:ext cx="6676593" cy="584775"/>
          </a:xfrm>
          <a:prstGeom prst="rect">
            <a:avLst/>
          </a:prstGeom>
          <a:noFill/>
        </p:spPr>
        <p:txBody>
          <a:bodyPr wrap="square" lIns="91440" tIns="45720" rIns="91440" bIns="45720" rtlCol="0" anchor="t">
            <a:spAutoFit/>
          </a:bodyPr>
          <a:lstStyle/>
          <a:p>
            <a:r>
              <a:rPr lang="en-GB" sz="1600" dirty="0">
                <a:latin typeface="Arial" panose="020B0604020202020204" pitchFamily="34" charset="0"/>
                <a:cs typeface="Arial" panose="020B0604020202020204" pitchFamily="34" charset="0"/>
              </a:rPr>
              <a:t>Kathy Allan, RRSA Professional Adviser, introduces Gypsy, Roma and Traveller History Month</a:t>
            </a:r>
            <a:endParaRPr lang="en-US" sz="1600" dirty="0">
              <a:latin typeface="Arial" panose="020B0604020202020204" pitchFamily="34" charset="0"/>
              <a:cs typeface="Arial" panose="020B0604020202020204" pitchFamily="34" charset="0"/>
            </a:endParaRPr>
          </a:p>
        </p:txBody>
      </p:sp>
      <p:pic>
        <p:nvPicPr>
          <p:cNvPr id="8" name="Picture 7" descr="A red and white logo&#10;&#10;Description automatically generated with low confidence">
            <a:extLst>
              <a:ext uri="{FF2B5EF4-FFF2-40B4-BE49-F238E27FC236}">
                <a16:creationId xmlns:a16="http://schemas.microsoft.com/office/drawing/2014/main" id="{A49F9065-60B4-4746-9CF1-6F055F79BE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1957" y="5730535"/>
            <a:ext cx="1575470" cy="351579"/>
          </a:xfrm>
          <a:prstGeom prst="rect">
            <a:avLst/>
          </a:prstGeom>
        </p:spPr>
      </p:pic>
      <p:sp>
        <p:nvSpPr>
          <p:cNvPr id="9" name="TextBox 8">
            <a:extLst>
              <a:ext uri="{FF2B5EF4-FFF2-40B4-BE49-F238E27FC236}">
                <a16:creationId xmlns:a16="http://schemas.microsoft.com/office/drawing/2014/main" id="{8BEE89B7-C84A-4093-BFB0-C1D9D6D178B8}"/>
              </a:ext>
            </a:extLst>
          </p:cNvPr>
          <p:cNvSpPr txBox="1"/>
          <p:nvPr/>
        </p:nvSpPr>
        <p:spPr>
          <a:xfrm>
            <a:off x="2113403" y="6082114"/>
            <a:ext cx="5761821" cy="307777"/>
          </a:xfrm>
          <a:prstGeom prst="rect">
            <a:avLst/>
          </a:prstGeom>
          <a:noFill/>
        </p:spPr>
        <p:txBody>
          <a:bodyPr wrap="square" lIns="91440" tIns="45720" rIns="91440" bIns="45720" rtlCol="0" anchor="t">
            <a:spAutoFit/>
          </a:bodyPr>
          <a:lstStyle/>
          <a:p>
            <a:pPr algn="l"/>
            <a:r>
              <a:rPr lang="en-GB" sz="1400" dirty="0">
                <a:latin typeface="Arial"/>
                <a:cs typeface="Arial"/>
              </a:rPr>
              <a:t>Click </a:t>
            </a:r>
            <a:r>
              <a:rPr lang="en-GB" sz="1400" dirty="0">
                <a:latin typeface="Arial"/>
                <a:cs typeface="Arial"/>
                <a:hlinkClick r:id="rId6"/>
              </a:rPr>
              <a:t>here</a:t>
            </a:r>
            <a:r>
              <a:rPr lang="en-GB" sz="1400" dirty="0">
                <a:latin typeface="Arial"/>
                <a:cs typeface="Arial"/>
              </a:rPr>
              <a:t> to watch on YouTube</a:t>
            </a:r>
          </a:p>
        </p:txBody>
      </p:sp>
      <p:sp>
        <p:nvSpPr>
          <p:cNvPr id="13" name="TextBox 12">
            <a:extLst>
              <a:ext uri="{FF2B5EF4-FFF2-40B4-BE49-F238E27FC236}">
                <a16:creationId xmlns:a16="http://schemas.microsoft.com/office/drawing/2014/main" id="{8AC9EF96-D35D-4BA1-997A-F63BC93C2D43}"/>
              </a:ext>
            </a:extLst>
          </p:cNvPr>
          <p:cNvSpPr txBox="1"/>
          <p:nvPr/>
        </p:nvSpPr>
        <p:spPr>
          <a:xfrm>
            <a:off x="7138930" y="1395241"/>
            <a:ext cx="5053070" cy="3970318"/>
          </a:xfrm>
          <a:prstGeom prst="rect">
            <a:avLst/>
          </a:prstGeom>
          <a:noFill/>
        </p:spPr>
        <p:txBody>
          <a:bodyPr wrap="square" lIns="91440" tIns="45720" rIns="91440" bIns="45720" rtlCol="0" anchor="t">
            <a:spAutoFit/>
          </a:bodyPr>
          <a:lstStyle/>
          <a:p>
            <a:pPr algn="r" rtl="0" fontAlgn="base"/>
            <a:r>
              <a:rPr lang="en-GB" b="1" i="0" dirty="0">
                <a:solidFill>
                  <a:srgbClr val="FFFF00"/>
                </a:solidFill>
                <a:effectLst/>
                <a:latin typeface="Arial" panose="020B0604020202020204" pitchFamily="34" charset="0"/>
                <a:cs typeface="Arial" panose="020B0604020202020204" pitchFamily="34" charset="0"/>
              </a:rPr>
              <a:t>Gypsy, Roma and Traveller History Month</a:t>
            </a:r>
          </a:p>
          <a:p>
            <a:pPr algn="r" rtl="0" fontAlgn="base"/>
            <a:endParaRPr lang="en-GB" dirty="0">
              <a:solidFill>
                <a:schemeClr val="bg1"/>
              </a:solidFill>
              <a:latin typeface="Arial" panose="020B0604020202020204" pitchFamily="34" charset="0"/>
              <a:cs typeface="Arial" panose="020B0604020202020204" pitchFamily="34" charset="0"/>
            </a:endParaRPr>
          </a:p>
          <a:p>
            <a:pPr algn="r" rtl="0" fontAlgn="base"/>
            <a:r>
              <a:rPr lang="en-GB" sz="1800" b="0" i="0" dirty="0">
                <a:solidFill>
                  <a:schemeClr val="bg1"/>
                </a:solidFill>
                <a:effectLst/>
                <a:latin typeface="Arial" panose="020B0604020202020204" pitchFamily="34" charset="0"/>
                <a:cs typeface="Arial" panose="020B0604020202020204" pitchFamily="34" charset="0"/>
              </a:rPr>
              <a:t>Every June since 2008, people from across the UK have celebrated Gypsy, Roma and Traveller History Month. Through celebration, education and raising awareness, Gypsy, Roma and Traveller History Month helps </a:t>
            </a:r>
            <a:r>
              <a:rPr lang="en-GB" sz="1800" b="0" i="0" dirty="0">
                <a:solidFill>
                  <a:srgbClr val="FFFF00"/>
                </a:solidFill>
                <a:effectLst/>
                <a:latin typeface="Arial" panose="020B0604020202020204" pitchFamily="34" charset="0"/>
                <a:cs typeface="Arial" panose="020B0604020202020204" pitchFamily="34" charset="0"/>
              </a:rPr>
              <a:t>tackle prejudice</a:t>
            </a:r>
            <a:r>
              <a:rPr lang="en-GB" sz="1800" b="0" i="0" dirty="0">
                <a:solidFill>
                  <a:schemeClr val="bg1"/>
                </a:solidFill>
                <a:effectLst/>
                <a:latin typeface="Arial" panose="020B0604020202020204" pitchFamily="34" charset="0"/>
                <a:cs typeface="Arial" panose="020B0604020202020204" pitchFamily="34" charset="0"/>
              </a:rPr>
              <a:t>, </a:t>
            </a:r>
            <a:r>
              <a:rPr lang="en-GB" sz="1800" b="0" i="0" dirty="0">
                <a:solidFill>
                  <a:srgbClr val="FFFF00"/>
                </a:solidFill>
                <a:effectLst/>
                <a:latin typeface="Arial" panose="020B0604020202020204" pitchFamily="34" charset="0"/>
                <a:cs typeface="Arial" panose="020B0604020202020204" pitchFamily="34" charset="0"/>
              </a:rPr>
              <a:t>challenge myths </a:t>
            </a:r>
            <a:r>
              <a:rPr lang="en-GB" sz="1800" b="0" i="0" dirty="0">
                <a:solidFill>
                  <a:schemeClr val="bg1"/>
                </a:solidFill>
                <a:effectLst/>
                <a:latin typeface="Arial" panose="020B0604020202020204" pitchFamily="34" charset="0"/>
                <a:cs typeface="Arial" panose="020B0604020202020204" pitchFamily="34" charset="0"/>
              </a:rPr>
              <a:t>and </a:t>
            </a:r>
            <a:r>
              <a:rPr lang="en-GB" sz="1800" b="0" i="0" dirty="0">
                <a:solidFill>
                  <a:srgbClr val="FFFF00"/>
                </a:solidFill>
                <a:effectLst/>
                <a:latin typeface="Arial" panose="020B0604020202020204" pitchFamily="34" charset="0"/>
                <a:cs typeface="Arial" panose="020B0604020202020204" pitchFamily="34" charset="0"/>
              </a:rPr>
              <a:t>amplify the voices </a:t>
            </a:r>
            <a:r>
              <a:rPr lang="en-GB" sz="1800" b="0" i="0" dirty="0">
                <a:solidFill>
                  <a:schemeClr val="bg1"/>
                </a:solidFill>
                <a:effectLst/>
                <a:latin typeface="Arial" panose="020B0604020202020204" pitchFamily="34" charset="0"/>
                <a:cs typeface="Arial" panose="020B0604020202020204" pitchFamily="34" charset="0"/>
              </a:rPr>
              <a:t>of Gypsies, Roma and Travellers in wider society. </a:t>
            </a:r>
            <a:endParaRPr lang="en-GB" b="0" i="0" dirty="0">
              <a:solidFill>
                <a:schemeClr val="bg1"/>
              </a:solidFill>
              <a:effectLst/>
              <a:latin typeface="Arial" panose="020B0604020202020204" pitchFamily="34" charset="0"/>
              <a:cs typeface="Arial" panose="020B0604020202020204" pitchFamily="34" charset="0"/>
            </a:endParaRPr>
          </a:p>
          <a:p>
            <a:pPr algn="r" rtl="0" fontAlgn="base"/>
            <a:endParaRPr lang="en-GB" sz="1800" b="0" i="0" dirty="0">
              <a:solidFill>
                <a:schemeClr val="bg1"/>
              </a:solidFill>
              <a:effectLst/>
              <a:latin typeface="Arial" panose="020B0604020202020204" pitchFamily="34" charset="0"/>
              <a:cs typeface="Arial" panose="020B0604020202020204" pitchFamily="34" charset="0"/>
            </a:endParaRPr>
          </a:p>
          <a:p>
            <a:pPr algn="r" rtl="0" fontAlgn="base"/>
            <a:r>
              <a:rPr lang="en-GB" sz="1800" b="0" i="0" dirty="0">
                <a:solidFill>
                  <a:schemeClr val="bg1"/>
                </a:solidFill>
                <a:effectLst/>
                <a:latin typeface="Arial" panose="020B0604020202020204" pitchFamily="34" charset="0"/>
                <a:cs typeface="Arial" panose="020B0604020202020204" pitchFamily="34" charset="0"/>
              </a:rPr>
              <a:t>This year the theme for Gypsy, Roma and Traveller History Month is </a:t>
            </a:r>
          </a:p>
          <a:p>
            <a:pPr algn="r" rtl="0" fontAlgn="base"/>
            <a:r>
              <a:rPr lang="en-GB" sz="1800" b="0" i="0" dirty="0">
                <a:solidFill>
                  <a:srgbClr val="FFFF00"/>
                </a:solidFill>
                <a:effectLst/>
                <a:latin typeface="Arial" panose="020B0604020202020204" pitchFamily="34" charset="0"/>
                <a:cs typeface="Arial" panose="020B0604020202020204" pitchFamily="34" charset="0"/>
              </a:rPr>
              <a:t>'What Makes a Home?’</a:t>
            </a:r>
            <a:r>
              <a:rPr lang="en-GB" sz="1800" b="0" i="0" dirty="0">
                <a:solidFill>
                  <a:schemeClr val="bg1"/>
                </a:solidFill>
                <a:effectLst/>
                <a:latin typeface="Arial" panose="020B0604020202020204" pitchFamily="34" charset="0"/>
                <a:cs typeface="Arial" panose="020B0604020202020204" pitchFamily="34" charset="0"/>
              </a:rPr>
              <a:t> </a:t>
            </a:r>
            <a:endParaRPr lang="en-GB" b="0" i="0" dirty="0">
              <a:solidFill>
                <a:schemeClr val="bg1"/>
              </a:solidFill>
              <a:effectLst/>
              <a:latin typeface="Arial" panose="020B0604020202020204" pitchFamily="34" charset="0"/>
              <a:cs typeface="Arial" panose="020B0604020202020204" pitchFamily="34" charset="0"/>
            </a:endParaRPr>
          </a:p>
          <a:p>
            <a:pPr algn="r" rtl="0" fontAlgn="base"/>
            <a:endParaRPr lang="en-GB" b="0" i="0" dirty="0">
              <a:solidFill>
                <a:schemeClr val="bg1"/>
              </a:solidFill>
              <a:effectLst/>
              <a:latin typeface="Arial" panose="020B0604020202020204" pitchFamily="34" charset="0"/>
              <a:cs typeface="Arial" panose="020B0604020202020204" pitchFamily="34" charset="0"/>
            </a:endParaRPr>
          </a:p>
        </p:txBody>
      </p:sp>
      <p:pic>
        <p:nvPicPr>
          <p:cNvPr id="2" name="GRT history month">
            <a:hlinkClick r:id="" action="ppaction://media"/>
            <a:extLst>
              <a:ext uri="{FF2B5EF4-FFF2-40B4-BE49-F238E27FC236}">
                <a16:creationId xmlns:a16="http://schemas.microsoft.com/office/drawing/2014/main" id="{C6654439-5EE4-6BD6-DA95-86F519EAE62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68636" y="2358286"/>
            <a:ext cx="4685812" cy="2635769"/>
          </a:xfrm>
          <a:prstGeom prst="rect">
            <a:avLst/>
          </a:prstGeom>
        </p:spPr>
      </p:pic>
    </p:spTree>
    <p:extLst>
      <p:ext uri="{BB962C8B-B14F-4D97-AF65-F5344CB8AC3E}">
        <p14:creationId xmlns:p14="http://schemas.microsoft.com/office/powerpoint/2010/main" val="250076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8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AEF5C3-7BB0-4EE6-A558-3B7861290B02}"/>
              </a:ext>
            </a:extLst>
          </p:cNvPr>
          <p:cNvSpPr txBox="1"/>
          <p:nvPr/>
        </p:nvSpPr>
        <p:spPr>
          <a:xfrm>
            <a:off x="111676" y="342515"/>
            <a:ext cx="9400854" cy="646331"/>
          </a:xfrm>
          <a:prstGeom prst="rect">
            <a:avLst/>
          </a:prstGeom>
          <a:noFill/>
        </p:spPr>
        <p:txBody>
          <a:bodyPr wrap="square" rtlCol="0">
            <a:spAutoFit/>
          </a:bodyPr>
          <a:lstStyle/>
          <a:p>
            <a:r>
              <a:rPr lang="en-GB" sz="3600" dirty="0">
                <a:solidFill>
                  <a:schemeClr val="bg1"/>
                </a:solidFill>
                <a:latin typeface="Univers Next Pro Condensed" panose="020B0906030202020203" pitchFamily="34" charset="0"/>
              </a:rPr>
              <a:t>LINKED UNCRC ARTICLES</a:t>
            </a:r>
          </a:p>
        </p:txBody>
      </p:sp>
      <p:sp>
        <p:nvSpPr>
          <p:cNvPr id="3" name="TextBox 2">
            <a:extLst>
              <a:ext uri="{FF2B5EF4-FFF2-40B4-BE49-F238E27FC236}">
                <a16:creationId xmlns:a16="http://schemas.microsoft.com/office/drawing/2014/main" id="{E66FCEEE-95E3-4CE8-977F-0821AEAD3A1F}"/>
              </a:ext>
            </a:extLst>
          </p:cNvPr>
          <p:cNvSpPr txBox="1"/>
          <p:nvPr/>
        </p:nvSpPr>
        <p:spPr>
          <a:xfrm>
            <a:off x="7099443" y="1043731"/>
            <a:ext cx="4980882" cy="4493538"/>
          </a:xfrm>
          <a:prstGeom prst="rect">
            <a:avLst/>
          </a:prstGeom>
          <a:noFill/>
        </p:spPr>
        <p:txBody>
          <a:bodyPr wrap="square" lIns="91440" tIns="45720" rIns="91440" bIns="45720" rtlCol="0" anchor="t">
            <a:spAutoFit/>
          </a:bodyPr>
          <a:lstStyle/>
          <a:p>
            <a:pPr algn="r" rtl="0" fontAlgn="base"/>
            <a:r>
              <a:rPr lang="en-GB" sz="1500" b="0" dirty="0">
                <a:solidFill>
                  <a:schemeClr val="bg1"/>
                </a:solidFill>
                <a:effectLst/>
                <a:latin typeface="Arial" panose="020B0604020202020204" pitchFamily="34" charset="0"/>
                <a:cs typeface="Arial" panose="020B0604020202020204" pitchFamily="34" charset="0"/>
              </a:rPr>
              <a:t>This week’s activities link to the following articles: </a:t>
            </a:r>
          </a:p>
          <a:p>
            <a:pPr algn="r" rtl="0" fontAlgn="base"/>
            <a:endParaRPr lang="en-GB" sz="1500" b="0" dirty="0">
              <a:solidFill>
                <a:schemeClr val="bg1"/>
              </a:solidFill>
              <a:effectLst/>
              <a:latin typeface="Arial" panose="020B0604020202020204" pitchFamily="34" charset="0"/>
              <a:cs typeface="Arial" panose="020B0604020202020204" pitchFamily="34" charset="0"/>
            </a:endParaRPr>
          </a:p>
          <a:p>
            <a:pPr algn="r" rtl="0" fontAlgn="base"/>
            <a:r>
              <a:rPr lang="en-GB" sz="1500" dirty="0">
                <a:solidFill>
                  <a:srgbClr val="FFFF00"/>
                </a:solidFill>
                <a:latin typeface="Arial" panose="020B0604020202020204" pitchFamily="34" charset="0"/>
                <a:cs typeface="Arial" panose="020B0604020202020204" pitchFamily="34" charset="0"/>
              </a:rPr>
              <a:t>Article 2 (non-discrimination): </a:t>
            </a:r>
            <a:r>
              <a:rPr lang="en-GB" sz="1500" dirty="0">
                <a:solidFill>
                  <a:schemeClr val="bg1"/>
                </a:solidFill>
                <a:latin typeface="Arial" panose="020B0604020202020204" pitchFamily="34" charset="0"/>
                <a:cs typeface="Arial" panose="020B0604020202020204" pitchFamily="34" charset="0"/>
              </a:rPr>
              <a:t>The Convention applies to every child without discrimination, whatever their ethnicity, gender, religion, language, abilities or any other status, whatever they think or say, whatever their family background.</a:t>
            </a:r>
          </a:p>
          <a:p>
            <a:pPr algn="r" rtl="0" fontAlgn="base"/>
            <a:endParaRPr lang="en-GB" sz="1500" b="0" i="0" dirty="0">
              <a:solidFill>
                <a:schemeClr val="bg1"/>
              </a:solidFill>
              <a:effectLst/>
              <a:latin typeface="Arial" panose="020B0604020202020204" pitchFamily="34" charset="0"/>
              <a:cs typeface="Arial" panose="020B0604020202020204" pitchFamily="34" charset="0"/>
            </a:endParaRPr>
          </a:p>
          <a:p>
            <a:pPr algn="r" rtl="0" fontAlgn="base"/>
            <a:r>
              <a:rPr lang="en-GB" sz="1500" dirty="0">
                <a:solidFill>
                  <a:srgbClr val="FFFF00"/>
                </a:solidFill>
                <a:latin typeface="Arial" panose="020B0604020202020204" pitchFamily="34" charset="0"/>
                <a:cs typeface="Arial" panose="020B0604020202020204" pitchFamily="34" charset="0"/>
              </a:rPr>
              <a:t>Article 8 (protection and preservation of identity):</a:t>
            </a:r>
            <a:br>
              <a:rPr lang="en-GB" sz="1500" dirty="0">
                <a:solidFill>
                  <a:srgbClr val="FFFF00"/>
                </a:solidFill>
                <a:latin typeface="Arial" panose="020B0604020202020204" pitchFamily="34" charset="0"/>
                <a:cs typeface="Arial" panose="020B0604020202020204" pitchFamily="34" charset="0"/>
              </a:rPr>
            </a:br>
            <a:r>
              <a:rPr lang="en-GB" sz="1500" dirty="0">
                <a:solidFill>
                  <a:schemeClr val="bg1"/>
                </a:solidFill>
                <a:latin typeface="Arial" panose="020B0604020202020204" pitchFamily="34" charset="0"/>
                <a:cs typeface="Arial" panose="020B0604020202020204" pitchFamily="34" charset="0"/>
              </a:rPr>
              <a:t>Every child has the right to an identity. Governments must respect and protect that right, and prevent the child’s name, nationality or family relationships from being changed unlawfully.</a:t>
            </a:r>
          </a:p>
          <a:p>
            <a:pPr algn="r" rtl="0" fontAlgn="base"/>
            <a:endParaRPr lang="en-GB" sz="1500" b="0" i="0" dirty="0">
              <a:solidFill>
                <a:schemeClr val="bg1"/>
              </a:solidFill>
              <a:effectLst/>
              <a:latin typeface="Arial" panose="020B0604020202020204" pitchFamily="34" charset="0"/>
              <a:cs typeface="Arial" panose="020B0604020202020204" pitchFamily="34" charset="0"/>
            </a:endParaRPr>
          </a:p>
          <a:p>
            <a:pPr algn="r" rtl="0" fontAlgn="base"/>
            <a:r>
              <a:rPr lang="en-GB" sz="1500" dirty="0">
                <a:solidFill>
                  <a:srgbClr val="FFFF00"/>
                </a:solidFill>
                <a:latin typeface="Arial" panose="020B0604020202020204" pitchFamily="34" charset="0"/>
                <a:cs typeface="Arial" panose="020B0604020202020204" pitchFamily="34" charset="0"/>
              </a:rPr>
              <a:t>Article 30 (children from minority or indigenous groups): </a:t>
            </a:r>
            <a:r>
              <a:rPr lang="en-GB" sz="1500" dirty="0">
                <a:solidFill>
                  <a:schemeClr val="bg1"/>
                </a:solidFill>
                <a:latin typeface="Arial" panose="020B0604020202020204" pitchFamily="34" charset="0"/>
                <a:cs typeface="Arial" panose="020B0604020202020204" pitchFamily="34" charset="0"/>
              </a:rPr>
              <a:t>Every child has the right to learn and use the language, customs and religion of their family, whether or not these are shared by the majority of the people in the country where they live.</a:t>
            </a:r>
            <a:endParaRPr lang="en-GB" sz="1500" b="0" i="0" dirty="0">
              <a:solidFill>
                <a:schemeClr val="bg1"/>
              </a:solidFill>
              <a:effectLst/>
              <a:latin typeface="Arial" panose="020B0604020202020204" pitchFamily="34" charset="0"/>
              <a:cs typeface="Arial" panose="020B0604020202020204" pitchFamily="34" charset="0"/>
            </a:endParaRPr>
          </a:p>
        </p:txBody>
      </p:sp>
      <p:pic>
        <p:nvPicPr>
          <p:cNvPr id="6" name="Graphic 5">
            <a:extLst>
              <a:ext uri="{FF2B5EF4-FFF2-40B4-BE49-F238E27FC236}">
                <a16:creationId xmlns:a16="http://schemas.microsoft.com/office/drawing/2014/main" id="{71F60F4B-8DC6-1F18-4F85-837C5CFF980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2657" y="1402806"/>
            <a:ext cx="1930852" cy="2574469"/>
          </a:xfrm>
          <a:prstGeom prst="rect">
            <a:avLst/>
          </a:prstGeom>
        </p:spPr>
      </p:pic>
      <p:pic>
        <p:nvPicPr>
          <p:cNvPr id="7" name="Graphic 6">
            <a:extLst>
              <a:ext uri="{FF2B5EF4-FFF2-40B4-BE49-F238E27FC236}">
                <a16:creationId xmlns:a16="http://schemas.microsoft.com/office/drawing/2014/main" id="{A48C07F0-0648-C9D5-A003-4C52DBFCCB6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81250" y="1402805"/>
            <a:ext cx="1930853" cy="2574471"/>
          </a:xfrm>
          <a:prstGeom prst="rect">
            <a:avLst/>
          </a:prstGeom>
        </p:spPr>
      </p:pic>
      <p:pic>
        <p:nvPicPr>
          <p:cNvPr id="8" name="Graphic 7">
            <a:extLst>
              <a:ext uri="{FF2B5EF4-FFF2-40B4-BE49-F238E27FC236}">
                <a16:creationId xmlns:a16="http://schemas.microsoft.com/office/drawing/2014/main" id="{0C8A3879-7913-2EE9-4F77-74CB021D4CE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31954" y="4043377"/>
            <a:ext cx="1930852" cy="2574468"/>
          </a:xfrm>
          <a:prstGeom prst="rect">
            <a:avLst/>
          </a:prstGeom>
        </p:spPr>
      </p:pic>
    </p:spTree>
    <p:extLst>
      <p:ext uri="{BB962C8B-B14F-4D97-AF65-F5344CB8AC3E}">
        <p14:creationId xmlns:p14="http://schemas.microsoft.com/office/powerpoint/2010/main" val="3305593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6F3B62-EA3D-4292-AC91-B296750236C6}"/>
              </a:ext>
            </a:extLst>
          </p:cNvPr>
          <p:cNvSpPr txBox="1"/>
          <p:nvPr/>
        </p:nvSpPr>
        <p:spPr>
          <a:xfrm>
            <a:off x="82193" y="454381"/>
            <a:ext cx="11232130" cy="584775"/>
          </a:xfrm>
          <a:prstGeom prst="rect">
            <a:avLst/>
          </a:prstGeom>
          <a:noFill/>
        </p:spPr>
        <p:txBody>
          <a:bodyPr wrap="square" lIns="91440" tIns="45720" rIns="91440" bIns="45720" rtlCol="0" anchor="t">
            <a:spAutoFit/>
          </a:bodyPr>
          <a:lstStyle/>
          <a:p>
            <a:r>
              <a:rPr lang="en-GB" sz="3200" dirty="0">
                <a:solidFill>
                  <a:schemeClr val="bg1"/>
                </a:solidFill>
                <a:latin typeface="Univers Next Pro Condensed"/>
              </a:rPr>
              <a:t>EXPLORING GRT HISTORY MONTH</a:t>
            </a:r>
            <a:endParaRPr lang="en-GB" sz="3200" b="1" dirty="0">
              <a:solidFill>
                <a:schemeClr val="bg1"/>
              </a:solidFill>
              <a:latin typeface="Calibri"/>
              <a:cs typeface="Calibri"/>
            </a:endParaRPr>
          </a:p>
        </p:txBody>
      </p:sp>
      <p:sp>
        <p:nvSpPr>
          <p:cNvPr id="5" name="TextBox 4">
            <a:extLst>
              <a:ext uri="{FF2B5EF4-FFF2-40B4-BE49-F238E27FC236}">
                <a16:creationId xmlns:a16="http://schemas.microsoft.com/office/drawing/2014/main" id="{13227B2E-B5C9-407F-BBFD-D529411BB157}"/>
              </a:ext>
            </a:extLst>
          </p:cNvPr>
          <p:cNvSpPr txBox="1"/>
          <p:nvPr/>
        </p:nvSpPr>
        <p:spPr>
          <a:xfrm>
            <a:off x="7068620" y="2341239"/>
            <a:ext cx="5123380" cy="1938992"/>
          </a:xfrm>
          <a:prstGeom prst="rect">
            <a:avLst/>
          </a:prstGeom>
          <a:noFill/>
        </p:spPr>
        <p:txBody>
          <a:bodyPr wrap="square" lIns="91440" tIns="45720" rIns="91440" bIns="45720" rtlCol="0" anchor="t">
            <a:spAutoFit/>
          </a:bodyPr>
          <a:lstStyle/>
          <a:p>
            <a:pPr algn="r" rtl="0" fontAlgn="base"/>
            <a:r>
              <a:rPr lang="en-GB" sz="2000" b="0" i="0" dirty="0">
                <a:solidFill>
                  <a:schemeClr val="bg1"/>
                </a:solidFill>
                <a:effectLst/>
                <a:latin typeface="Arial" panose="020B0604020202020204" pitchFamily="34" charset="0"/>
                <a:cs typeface="Arial" panose="020B0604020202020204" pitchFamily="34" charset="0"/>
              </a:rPr>
              <a:t>This year’s theme for Gypsy, Roma and  Traveller History Month is ‘What Makes a Home?’.</a:t>
            </a:r>
          </a:p>
          <a:p>
            <a:pPr algn="r" rtl="0" fontAlgn="base"/>
            <a:endParaRPr lang="en-GB" sz="2000" b="0" i="0" dirty="0">
              <a:solidFill>
                <a:schemeClr val="bg1"/>
              </a:solidFill>
              <a:effectLst/>
              <a:latin typeface="Arial" panose="020B0604020202020204" pitchFamily="34" charset="0"/>
              <a:cs typeface="Arial" panose="020B0604020202020204" pitchFamily="34" charset="0"/>
            </a:endParaRPr>
          </a:p>
          <a:p>
            <a:pPr algn="r" rtl="0" fontAlgn="base"/>
            <a:r>
              <a:rPr lang="en-GB" sz="2000" b="0" i="0" dirty="0">
                <a:solidFill>
                  <a:schemeClr val="bg1"/>
                </a:solidFill>
                <a:effectLst/>
                <a:latin typeface="Arial" panose="020B0604020202020204" pitchFamily="34" charset="0"/>
                <a:cs typeface="Arial" panose="020B0604020202020204" pitchFamily="34" charset="0"/>
              </a:rPr>
              <a:t>What do you think is needed for a place to </a:t>
            </a:r>
            <a:r>
              <a:rPr lang="en-GB" sz="2000" b="0" i="0" dirty="0">
                <a:solidFill>
                  <a:srgbClr val="FFFF00"/>
                </a:solidFill>
                <a:effectLst/>
                <a:latin typeface="Arial" panose="020B0604020202020204" pitchFamily="34" charset="0"/>
                <a:cs typeface="Arial" panose="020B0604020202020204" pitchFamily="34" charset="0"/>
              </a:rPr>
              <a:t>feel like home</a:t>
            </a:r>
            <a:r>
              <a:rPr lang="en-GB" sz="2000" b="0" i="0" dirty="0">
                <a:solidFill>
                  <a:schemeClr val="bg1"/>
                </a:solidFill>
                <a:effectLs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86444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359999" y="1736333"/>
            <a:ext cx="7571649" cy="4510355"/>
          </a:xfrm>
        </p:spPr>
        <p:txBody>
          <a:bodyPr vert="horz" lIns="91440" tIns="180000" rIns="91440" bIns="45720" rtlCol="0" anchor="t">
            <a:noAutofit/>
          </a:bodyPr>
          <a:lstStyle/>
          <a:p>
            <a:pPr algn="l" rtl="0" fontAlgn="base">
              <a:buFont typeface="Arial" panose="020B0604020202020204" pitchFamily="34" charset="0"/>
              <a:buChar char="•"/>
            </a:pPr>
            <a:r>
              <a:rPr lang="en-GB" sz="1800" b="0" i="0" dirty="0">
                <a:solidFill>
                  <a:srgbClr val="000000"/>
                </a:solidFill>
                <a:effectLst/>
                <a:latin typeface="Arial" panose="020B0604020202020204" pitchFamily="34" charset="0"/>
              </a:rPr>
              <a:t>You feel safe there. </a:t>
            </a:r>
          </a:p>
          <a:p>
            <a:pPr algn="l" rtl="0" fontAlgn="base">
              <a:buFont typeface="Arial" panose="020B0604020202020204" pitchFamily="34" charset="0"/>
              <a:buChar char="•"/>
            </a:pPr>
            <a:r>
              <a:rPr lang="en-GB" sz="1800" b="0" i="0" dirty="0">
                <a:solidFill>
                  <a:srgbClr val="000000"/>
                </a:solidFill>
                <a:effectLst/>
                <a:latin typeface="Arial" panose="020B0604020202020204" pitchFamily="34" charset="0"/>
              </a:rPr>
              <a:t>You know where everything is around you and locally.</a:t>
            </a:r>
          </a:p>
          <a:p>
            <a:pPr algn="l" rtl="0" fontAlgn="base">
              <a:buFont typeface="Arial" panose="020B0604020202020204" pitchFamily="34" charset="0"/>
              <a:buChar char="•"/>
            </a:pPr>
            <a:r>
              <a:rPr lang="en-GB" sz="1800" b="0" i="0" dirty="0">
                <a:solidFill>
                  <a:srgbClr val="000000"/>
                </a:solidFill>
                <a:effectLst/>
                <a:latin typeface="Arial" panose="020B0604020202020204" pitchFamily="34" charset="0"/>
              </a:rPr>
              <a:t>The people there matter to you.</a:t>
            </a:r>
          </a:p>
          <a:p>
            <a:pPr algn="l" rtl="0" fontAlgn="base">
              <a:buFont typeface="Arial" panose="020B0604020202020204" pitchFamily="34" charset="0"/>
              <a:buChar char="•"/>
            </a:pPr>
            <a:r>
              <a:rPr lang="en-GB" sz="1800" b="0" i="0" dirty="0">
                <a:solidFill>
                  <a:srgbClr val="000000"/>
                </a:solidFill>
                <a:effectLst/>
                <a:latin typeface="Arial" panose="020B0604020202020204" pitchFamily="34" charset="0"/>
              </a:rPr>
              <a:t>It’s where you feel you belong.</a:t>
            </a:r>
          </a:p>
          <a:p>
            <a:pPr algn="l" rtl="0" fontAlgn="base">
              <a:buFont typeface="Arial" panose="020B0604020202020204" pitchFamily="34" charset="0"/>
              <a:buChar char="•"/>
            </a:pPr>
            <a:r>
              <a:rPr lang="en-GB" sz="1800" b="0" i="0" dirty="0">
                <a:solidFill>
                  <a:srgbClr val="000000"/>
                </a:solidFill>
                <a:effectLst/>
                <a:latin typeface="Arial" panose="020B0604020202020204" pitchFamily="34" charset="0"/>
              </a:rPr>
              <a:t>You feel comfortable there and can be yourself.</a:t>
            </a:r>
          </a:p>
          <a:p>
            <a:pPr algn="l" rtl="0" fontAlgn="base">
              <a:buFont typeface="Arial" panose="020B0604020202020204" pitchFamily="34" charset="0"/>
              <a:buChar char="•"/>
            </a:pPr>
            <a:r>
              <a:rPr lang="en-GB" sz="1800" dirty="0">
                <a:solidFill>
                  <a:srgbClr val="000000"/>
                </a:solidFill>
                <a:latin typeface="Arial" panose="020B0604020202020204" pitchFamily="34" charset="0"/>
              </a:rPr>
              <a:t>You can enjoy your right to relax and leisure.</a:t>
            </a:r>
            <a:endParaRPr lang="en-GB" sz="18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sz="1800" b="0" i="0" dirty="0">
                <a:solidFill>
                  <a:srgbClr val="000000"/>
                </a:solidFill>
                <a:effectLst/>
                <a:latin typeface="Arial" panose="020B0604020202020204" pitchFamily="34" charset="0"/>
              </a:rPr>
              <a:t>It’s where you feel connected and have memories.</a:t>
            </a:r>
            <a:endParaRPr lang="en-GB" sz="1600" b="1" i="0" dirty="0">
              <a:solidFill>
                <a:srgbClr val="00ACE9"/>
              </a:solidFill>
              <a:effectLst/>
              <a:latin typeface="Arial" panose="020B0604020202020204" pitchFamily="34" charset="0"/>
              <a:cs typeface="Arial" panose="020B0604020202020204" pitchFamily="34" charset="0"/>
            </a:endParaRPr>
          </a:p>
          <a:p>
            <a:pPr marL="0" indent="0" algn="l" rtl="0" fontAlgn="base">
              <a:buNone/>
            </a:pPr>
            <a:endParaRPr lang="en-GB" sz="1600" b="1" dirty="0">
              <a:solidFill>
                <a:srgbClr val="00ACE9"/>
              </a:solidFill>
              <a:latin typeface="Arial" panose="020B0604020202020204" pitchFamily="34" charset="0"/>
              <a:cs typeface="Arial" panose="020B0604020202020204" pitchFamily="34" charset="0"/>
            </a:endParaRPr>
          </a:p>
          <a:p>
            <a:pPr marL="0" indent="0" algn="l" rtl="0" fontAlgn="base">
              <a:buNone/>
            </a:pPr>
            <a:r>
              <a:rPr lang="en-GB" sz="1800" b="1" i="0" dirty="0">
                <a:solidFill>
                  <a:srgbClr val="00ACE9"/>
                </a:solidFill>
                <a:effectLst/>
                <a:latin typeface="Arial" panose="020B0604020202020204" pitchFamily="34" charset="0"/>
                <a:cs typeface="Arial" panose="020B0604020202020204" pitchFamily="34" charset="0"/>
              </a:rPr>
              <a:t>Did you </a:t>
            </a:r>
            <a:r>
              <a:rPr lang="en-GB" sz="1800" b="1" dirty="0">
                <a:solidFill>
                  <a:srgbClr val="00ACE9"/>
                </a:solidFill>
                <a:latin typeface="Arial" panose="020B0604020202020204" pitchFamily="34" charset="0"/>
                <a:cs typeface="Arial" panose="020B0604020202020204" pitchFamily="34" charset="0"/>
              </a:rPr>
              <a:t>have any other ideas?</a:t>
            </a:r>
            <a:endParaRPr lang="en-GB" sz="1050" b="1" i="0" dirty="0">
              <a:solidFill>
                <a:srgbClr val="00ACE9"/>
              </a:solidFill>
              <a:effectLst/>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a:t>How many of these did you get?</a:t>
            </a:r>
          </a:p>
        </p:txBody>
      </p:sp>
    </p:spTree>
    <p:extLst>
      <p:ext uri="{BB962C8B-B14F-4D97-AF65-F5344CB8AC3E}">
        <p14:creationId xmlns:p14="http://schemas.microsoft.com/office/powerpoint/2010/main" val="1606822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B7B9C6-9863-41EF-9798-72096D5A70D1}"/>
              </a:ext>
            </a:extLst>
          </p:cNvPr>
          <p:cNvSpPr txBox="1"/>
          <p:nvPr/>
        </p:nvSpPr>
        <p:spPr>
          <a:xfrm>
            <a:off x="7730169" y="1913983"/>
            <a:ext cx="4212116" cy="1938992"/>
          </a:xfrm>
          <a:prstGeom prst="rect">
            <a:avLst/>
          </a:prstGeom>
          <a:noFill/>
        </p:spPr>
        <p:txBody>
          <a:bodyPr wrap="square" lIns="91440" tIns="45720" rIns="91440" bIns="45720" rtlCol="0" anchor="t">
            <a:spAutoFit/>
          </a:bodyPr>
          <a:lstStyle/>
          <a:p>
            <a:pPr algn="ctr" fontAlgn="base"/>
            <a:r>
              <a:rPr lang="en-GB" sz="2000" b="1" i="0" dirty="0">
                <a:solidFill>
                  <a:srgbClr val="1E1E1E"/>
                </a:solidFill>
                <a:effectLst/>
                <a:latin typeface="Arial" panose="020B0604020202020204" pitchFamily="34" charset="0"/>
              </a:rPr>
              <a:t>Discuss the idea of ‘home’. </a:t>
            </a:r>
            <a:r>
              <a:rPr lang="en-GB" sz="2000" b="0" i="0" dirty="0">
                <a:solidFill>
                  <a:srgbClr val="1E1E1E"/>
                </a:solidFill>
                <a:effectLst/>
                <a:latin typeface="Arial" panose="020B0604020202020204" pitchFamily="34" charset="0"/>
              </a:rPr>
              <a:t>Perhaps start with the book Home by Carson Ellis </a:t>
            </a:r>
            <a:r>
              <a:rPr lang="en-GB" sz="2000" b="0" i="0" u="sng" strike="noStrike" dirty="0">
                <a:solidFill>
                  <a:srgbClr val="0563C1"/>
                </a:solidFill>
                <a:effectLst/>
                <a:latin typeface="Arial" panose="020B0604020202020204" pitchFamily="34" charset="0"/>
                <a:hlinkClick r:id="rId5"/>
              </a:rPr>
              <a:t>(</a:t>
            </a:r>
            <a:r>
              <a:rPr lang="en-GB" sz="2000" b="0" i="0" u="sng" strike="noStrike">
                <a:solidFill>
                  <a:srgbClr val="0563C1"/>
                </a:solidFill>
                <a:effectLst/>
                <a:latin typeface="Arial" panose="020B0604020202020204" pitchFamily="34" charset="0"/>
                <a:hlinkClick r:id="rId5"/>
              </a:rPr>
              <a:t>Read here)</a:t>
            </a:r>
            <a:r>
              <a:rPr lang="en-GB" sz="2000" b="0" i="0" u="sng" strike="noStrike">
                <a:solidFill>
                  <a:srgbClr val="0563C1"/>
                </a:solidFill>
                <a:effectLst/>
                <a:latin typeface="Arial" panose="020B0604020202020204" pitchFamily="34" charset="0"/>
              </a:rPr>
              <a:t>.</a:t>
            </a:r>
            <a:r>
              <a:rPr lang="en-GB" sz="2000" b="0" i="0">
                <a:solidFill>
                  <a:srgbClr val="1E1E1E"/>
                </a:solidFill>
                <a:effectLst/>
                <a:latin typeface="Arial" panose="020B0604020202020204" pitchFamily="34" charset="0"/>
              </a:rPr>
              <a:t> </a:t>
            </a:r>
            <a:r>
              <a:rPr lang="en-GB" sz="2000" b="0" i="0" dirty="0">
                <a:solidFill>
                  <a:srgbClr val="1E1E1E"/>
                </a:solidFill>
                <a:effectLst/>
                <a:latin typeface="Arial" panose="020B0604020202020204" pitchFamily="34" charset="0"/>
              </a:rPr>
              <a:t>Draw a picture and create a display of the different homes lived in by the children in the class. </a:t>
            </a:r>
            <a:endParaRPr lang="en-GB" sz="2000" dirty="0">
              <a:latin typeface="Arial" panose="020B0604020202020204" pitchFamily="34" charset="0"/>
              <a:ea typeface="+mn-lt"/>
              <a:cs typeface="Arial" panose="020B0604020202020204" pitchFamily="34" charset="0"/>
            </a:endParaRPr>
          </a:p>
        </p:txBody>
      </p:sp>
      <p:sp>
        <p:nvSpPr>
          <p:cNvPr id="6" name="TextBox 5">
            <a:extLst>
              <a:ext uri="{FF2B5EF4-FFF2-40B4-BE49-F238E27FC236}">
                <a16:creationId xmlns:a16="http://schemas.microsoft.com/office/drawing/2014/main" id="{6638B9E3-8E79-4757-8058-6AB5BADE1D15}"/>
              </a:ext>
            </a:extLst>
          </p:cNvPr>
          <p:cNvSpPr txBox="1"/>
          <p:nvPr/>
        </p:nvSpPr>
        <p:spPr>
          <a:xfrm>
            <a:off x="249715" y="2006316"/>
            <a:ext cx="4234150" cy="1754326"/>
          </a:xfrm>
          <a:prstGeom prst="rect">
            <a:avLst/>
          </a:prstGeom>
          <a:noFill/>
        </p:spPr>
        <p:txBody>
          <a:bodyPr wrap="square" lIns="91440" tIns="45720" rIns="91440" bIns="45720" rtlCol="0" anchor="t">
            <a:spAutoFit/>
          </a:bodyPr>
          <a:lstStyle/>
          <a:p>
            <a:pPr lvl="0" algn="ctr"/>
            <a:r>
              <a:rPr lang="en-GB" sz="1800" b="0" i="0" dirty="0">
                <a:solidFill>
                  <a:srgbClr val="FFFFFF"/>
                </a:solidFill>
                <a:effectLst/>
                <a:latin typeface="Arial" panose="020B0604020202020204" pitchFamily="34" charset="0"/>
              </a:rPr>
              <a:t>Create a piece of artwork, a poem, video or short story on the theme of ‘</a:t>
            </a:r>
            <a:r>
              <a:rPr lang="en-GB" sz="1800" b="0" i="0" dirty="0">
                <a:solidFill>
                  <a:srgbClr val="FFFF00"/>
                </a:solidFill>
                <a:effectLst/>
                <a:latin typeface="Arial" panose="020B0604020202020204" pitchFamily="34" charset="0"/>
              </a:rPr>
              <a:t>What Makes a Home?’. </a:t>
            </a:r>
            <a:r>
              <a:rPr lang="en-GB" sz="1800" b="0" i="0" dirty="0">
                <a:solidFill>
                  <a:srgbClr val="FFFFFF"/>
                </a:solidFill>
                <a:effectLst/>
                <a:latin typeface="Arial" panose="020B0604020202020204" pitchFamily="34" charset="0"/>
              </a:rPr>
              <a:t>Check out </a:t>
            </a:r>
            <a:r>
              <a:rPr lang="en-GB" sz="1800" b="0" i="0" u="sng" strike="noStrike" dirty="0">
                <a:solidFill>
                  <a:srgbClr val="FFFFFF"/>
                </a:solidFill>
                <a:effectLst/>
                <a:latin typeface="Arial" panose="020B0604020202020204" pitchFamily="34" charset="0"/>
                <a:hlinkClick r:id="rId6">
                  <a:extLst>
                    <a:ext uri="{A12FA001-AC4F-418D-AE19-62706E023703}">
                      <ahyp:hlinkClr xmlns:ahyp="http://schemas.microsoft.com/office/drawing/2018/hyperlinkcolor" val="tx"/>
                    </a:ext>
                  </a:extLst>
                </a:hlinkClick>
              </a:rPr>
              <a:t>this leaflet</a:t>
            </a:r>
            <a:r>
              <a:rPr lang="en-GB" sz="1800" b="0" i="0" dirty="0">
                <a:solidFill>
                  <a:srgbClr val="FFFFFF"/>
                </a:solidFill>
                <a:effectLst/>
                <a:latin typeface="Arial" panose="020B0604020202020204" pitchFamily="34" charset="0"/>
              </a:rPr>
              <a:t> for more ideas and details on how to enter your work into a competition. </a:t>
            </a:r>
            <a:endParaRPr lang="en-GB" sz="1500" dirty="0">
              <a:solidFill>
                <a:srgbClr val="FFFFFF"/>
              </a:solidFill>
              <a:effectLst/>
              <a:latin typeface="Calibri" panose="020F0502020204030204" pitchFamily="34" charset="0"/>
              <a:ea typeface="Calibri" panose="020F0502020204030204" pitchFamily="34" charset="0"/>
            </a:endParaRPr>
          </a:p>
        </p:txBody>
      </p:sp>
      <p:sp>
        <p:nvSpPr>
          <p:cNvPr id="7" name="TextBox 6">
            <a:extLst>
              <a:ext uri="{FF2B5EF4-FFF2-40B4-BE49-F238E27FC236}">
                <a16:creationId xmlns:a16="http://schemas.microsoft.com/office/drawing/2014/main" id="{8EE7571C-46EF-478E-A8BA-084977281247}"/>
              </a:ext>
            </a:extLst>
          </p:cNvPr>
          <p:cNvSpPr txBox="1"/>
          <p:nvPr/>
        </p:nvSpPr>
        <p:spPr>
          <a:xfrm>
            <a:off x="7730169" y="4573838"/>
            <a:ext cx="4212115" cy="1938992"/>
          </a:xfrm>
          <a:prstGeom prst="rect">
            <a:avLst/>
          </a:prstGeom>
          <a:noFill/>
        </p:spPr>
        <p:txBody>
          <a:bodyPr wrap="square" lIns="91440" tIns="45720" rIns="91440" bIns="45720" rtlCol="0" anchor="t">
            <a:spAutoFit/>
          </a:bodyPr>
          <a:lstStyle/>
          <a:p>
            <a:pPr algn="ctr">
              <a:defRPr/>
            </a:pPr>
            <a:r>
              <a:rPr lang="en-GB" sz="2000" b="0" i="0" dirty="0">
                <a:solidFill>
                  <a:srgbClr val="000000"/>
                </a:solidFill>
                <a:effectLst/>
                <a:latin typeface="Arial" panose="020B0604020202020204" pitchFamily="34" charset="0"/>
              </a:rPr>
              <a:t>The CRC doesn’t mention a right to a home but </a:t>
            </a:r>
            <a:r>
              <a:rPr lang="en-GB" sz="2000" b="1" i="0" dirty="0">
                <a:solidFill>
                  <a:srgbClr val="000000"/>
                </a:solidFill>
                <a:effectLst/>
                <a:latin typeface="Arial" panose="020B0604020202020204" pitchFamily="34" charset="0"/>
              </a:rPr>
              <a:t>Article 27 </a:t>
            </a:r>
            <a:r>
              <a:rPr lang="en-GB" sz="2000" b="0" i="0" dirty="0">
                <a:solidFill>
                  <a:srgbClr val="000000"/>
                </a:solidFill>
                <a:effectLst/>
                <a:latin typeface="Arial" panose="020B0604020202020204" pitchFamily="34" charset="0"/>
              </a:rPr>
              <a:t>is all about a good standard of living. Look at the Convention and discuss </a:t>
            </a:r>
            <a:r>
              <a:rPr lang="en-GB" sz="2000" b="0" i="0" dirty="0">
                <a:solidFill>
                  <a:srgbClr val="000000"/>
                </a:solidFill>
                <a:effectLst/>
                <a:highlight>
                  <a:srgbClr val="00ACE9"/>
                </a:highlight>
                <a:latin typeface="Arial" panose="020B0604020202020204" pitchFamily="34" charset="0"/>
              </a:rPr>
              <a:t>which other articles link to the idea of having a home</a:t>
            </a:r>
            <a:r>
              <a:rPr lang="en-GB" sz="2000" b="0" i="0" dirty="0">
                <a:solidFill>
                  <a:srgbClr val="000000"/>
                </a:solidFill>
                <a:effectLst/>
                <a:latin typeface="Arial" panose="020B0604020202020204" pitchFamily="34" charset="0"/>
              </a:rPr>
              <a:t>. </a:t>
            </a:r>
            <a:endParaRPr lang="en-GB" sz="1600" dirty="0">
              <a:latin typeface="Arial" panose="020B0604020202020204" pitchFamily="34" charset="0"/>
              <a:ea typeface="+mn-lt"/>
              <a:cs typeface="Arial" panose="020B0604020202020204" pitchFamily="34" charset="0"/>
            </a:endParaRPr>
          </a:p>
        </p:txBody>
      </p:sp>
      <p:sp>
        <p:nvSpPr>
          <p:cNvPr id="8" name="TextBox 7">
            <a:extLst>
              <a:ext uri="{FF2B5EF4-FFF2-40B4-BE49-F238E27FC236}">
                <a16:creationId xmlns:a16="http://schemas.microsoft.com/office/drawing/2014/main" id="{4A4754CF-3BFD-4017-9006-CD5B235AF81F}"/>
              </a:ext>
            </a:extLst>
          </p:cNvPr>
          <p:cNvSpPr txBox="1"/>
          <p:nvPr/>
        </p:nvSpPr>
        <p:spPr>
          <a:xfrm>
            <a:off x="249715" y="4312228"/>
            <a:ext cx="4383039" cy="2462213"/>
          </a:xfrm>
          <a:prstGeom prst="rect">
            <a:avLst/>
          </a:prstGeom>
          <a:noFill/>
        </p:spPr>
        <p:txBody>
          <a:bodyPr wrap="square" lIns="91440" tIns="45720" rIns="91440" bIns="45720" rtlCol="0" anchor="t">
            <a:spAutoFit/>
          </a:bodyPr>
          <a:lstStyle/>
          <a:p>
            <a:pPr algn="ctr"/>
            <a:r>
              <a:rPr lang="en-GB" sz="1400" b="0" i="0" dirty="0">
                <a:solidFill>
                  <a:srgbClr val="1E1E1E"/>
                </a:solidFill>
                <a:effectLst/>
                <a:latin typeface="Arial" panose="020B0604020202020204" pitchFamily="34" charset="0"/>
              </a:rPr>
              <a:t>Children all over the world are very different, but they also have a lot in common. Put markers on a map of the world to show </a:t>
            </a:r>
            <a:r>
              <a:rPr lang="en-GB" sz="1400" i="0" dirty="0">
                <a:solidFill>
                  <a:srgbClr val="1E1E1E"/>
                </a:solidFill>
                <a:effectLst/>
                <a:latin typeface="Arial" panose="020B0604020202020204" pitchFamily="34" charset="0"/>
              </a:rPr>
              <a:t>where you are from or where your parents or grandparents are from</a:t>
            </a:r>
            <a:r>
              <a:rPr lang="en-GB" sz="1400" b="0" i="0" dirty="0">
                <a:solidFill>
                  <a:srgbClr val="1E1E1E"/>
                </a:solidFill>
                <a:effectLst/>
                <a:latin typeface="Arial" panose="020B0604020202020204" pitchFamily="34" charset="0"/>
              </a:rPr>
              <a:t>. </a:t>
            </a:r>
          </a:p>
          <a:p>
            <a:pPr algn="ctr"/>
            <a:r>
              <a:rPr lang="en-GB" sz="1400" b="0" i="0" u="sng" strike="noStrike" dirty="0">
                <a:solidFill>
                  <a:srgbClr val="0563C1"/>
                </a:solidFill>
                <a:effectLst/>
                <a:latin typeface="Arial" panose="020B0604020202020204" pitchFamily="34" charset="0"/>
                <a:hlinkClick r:id="rId7"/>
              </a:rPr>
              <a:t>Watch this clip</a:t>
            </a:r>
            <a:r>
              <a:rPr lang="en-GB" sz="1400" b="0" i="0" dirty="0">
                <a:solidFill>
                  <a:srgbClr val="1E1E1E"/>
                </a:solidFill>
                <a:effectLst/>
                <a:latin typeface="Arial" panose="020B0604020202020204" pitchFamily="34" charset="0"/>
              </a:rPr>
              <a:t> of Welcome to Our World by Moira Butterfield and </a:t>
            </a:r>
            <a:r>
              <a:rPr lang="en-GB" sz="1400" b="1" i="0" dirty="0">
                <a:solidFill>
                  <a:srgbClr val="1E1E1E"/>
                </a:solidFill>
                <a:effectLst/>
                <a:latin typeface="Arial" panose="020B0604020202020204" pitchFamily="34" charset="0"/>
              </a:rPr>
              <a:t>celebrate the cultural backgrounds </a:t>
            </a:r>
            <a:r>
              <a:rPr lang="en-GB" sz="1400" b="0" i="0" dirty="0">
                <a:solidFill>
                  <a:srgbClr val="1E1E1E"/>
                </a:solidFill>
                <a:effectLst/>
                <a:latin typeface="Arial" panose="020B0604020202020204" pitchFamily="34" charset="0"/>
              </a:rPr>
              <a:t>of all children in your class - What languages do you speak? What is your favourite family food? </a:t>
            </a:r>
          </a:p>
          <a:p>
            <a:pPr algn="ctr"/>
            <a:r>
              <a:rPr lang="en-GB" sz="1400" b="0" i="0" dirty="0">
                <a:solidFill>
                  <a:srgbClr val="000000"/>
                </a:solidFill>
                <a:effectLst/>
                <a:latin typeface="Arial" panose="020B0604020202020204" pitchFamily="34" charset="0"/>
              </a:rPr>
              <a:t>Note: This activity is part of Global citizenship resources developed by </a:t>
            </a:r>
            <a:r>
              <a:rPr lang="en-GB" sz="1400" b="0" i="0" dirty="0" err="1">
                <a:solidFill>
                  <a:srgbClr val="000000"/>
                </a:solidFill>
                <a:effectLst/>
                <a:latin typeface="Arial" panose="020B0604020202020204" pitchFamily="34" charset="0"/>
              </a:rPr>
              <a:t>Dreamachine</a:t>
            </a:r>
            <a:r>
              <a:rPr lang="en-GB" sz="1400" b="0" i="0" dirty="0">
                <a:solidFill>
                  <a:srgbClr val="000000"/>
                </a:solidFill>
                <a:effectLst/>
                <a:latin typeface="Arial" panose="020B0604020202020204" pitchFamily="34" charset="0"/>
              </a:rPr>
              <a:t> and UNICEF UK. Find more </a:t>
            </a:r>
            <a:r>
              <a:rPr lang="en-GB" sz="1400" b="0" i="0" u="sng" strike="noStrike" dirty="0">
                <a:solidFill>
                  <a:srgbClr val="0563C1"/>
                </a:solidFill>
                <a:effectLst/>
                <a:latin typeface="Arial" panose="020B0604020202020204" pitchFamily="34" charset="0"/>
                <a:hlinkClick r:id="rId8"/>
              </a:rPr>
              <a:t>here</a:t>
            </a:r>
            <a:r>
              <a:rPr lang="en-GB" sz="1400" b="0" i="0" dirty="0">
                <a:solidFill>
                  <a:srgbClr val="000000"/>
                </a:solidFill>
                <a:effectLst/>
                <a:latin typeface="Arial" panose="020B0604020202020204" pitchFamily="34" charset="0"/>
              </a:rPr>
              <a:t>. </a:t>
            </a:r>
            <a:endParaRPr lang="en-GB" sz="1200" b="1" dirty="0">
              <a:latin typeface="Arial" panose="020B0604020202020204" pitchFamily="34" charset="0"/>
              <a:cs typeface="Arial" panose="020B0604020202020204" pitchFamily="34" charset="0"/>
            </a:endParaRPr>
          </a:p>
        </p:txBody>
      </p:sp>
      <p:pic>
        <p:nvPicPr>
          <p:cNvPr id="3" name="Online Media 2" title="Home by Carson Ellis">
            <a:hlinkClick r:id="" action="ppaction://media"/>
            <a:extLst>
              <a:ext uri="{FF2B5EF4-FFF2-40B4-BE49-F238E27FC236}">
                <a16:creationId xmlns:a16="http://schemas.microsoft.com/office/drawing/2014/main" id="{DB562B02-E11F-19B2-61E4-6F6DE9721443}"/>
              </a:ext>
            </a:extLst>
          </p:cNvPr>
          <p:cNvPicPr>
            <a:picLocks noRot="1" noChangeAspect="1"/>
          </p:cNvPicPr>
          <p:nvPr>
            <a:videoFile r:link="rId1"/>
          </p:nvPr>
        </p:nvPicPr>
        <p:blipFill>
          <a:blip r:embed="rId9"/>
          <a:stretch>
            <a:fillRect/>
          </a:stretch>
        </p:blipFill>
        <p:spPr>
          <a:xfrm>
            <a:off x="4826000" y="2165929"/>
            <a:ext cx="2540000" cy="1435100"/>
          </a:xfrm>
          <a:prstGeom prst="rect">
            <a:avLst/>
          </a:prstGeom>
        </p:spPr>
      </p:pic>
      <p:pic>
        <p:nvPicPr>
          <p:cNvPr id="4" name="Online Media 3" title="Welcome To Our World: October Timber 2020">
            <a:hlinkClick r:id="" action="ppaction://media"/>
            <a:extLst>
              <a:ext uri="{FF2B5EF4-FFF2-40B4-BE49-F238E27FC236}">
                <a16:creationId xmlns:a16="http://schemas.microsoft.com/office/drawing/2014/main" id="{809BC7E3-F220-C073-082C-9353D4AB8BF9}"/>
              </a:ext>
            </a:extLst>
          </p:cNvPr>
          <p:cNvPicPr>
            <a:picLocks noRot="1" noChangeAspect="1"/>
          </p:cNvPicPr>
          <p:nvPr>
            <a:videoFile r:link="rId2"/>
          </p:nvPr>
        </p:nvPicPr>
        <p:blipFill>
          <a:blip r:embed="rId10"/>
          <a:stretch>
            <a:fillRect/>
          </a:stretch>
        </p:blipFill>
        <p:spPr>
          <a:xfrm>
            <a:off x="4826000" y="4825785"/>
            <a:ext cx="2540000" cy="1435100"/>
          </a:xfrm>
          <a:prstGeom prst="rect">
            <a:avLst/>
          </a:prstGeom>
        </p:spPr>
      </p:pic>
    </p:spTree>
    <p:extLst>
      <p:ext uri="{BB962C8B-B14F-4D97-AF65-F5344CB8AC3E}">
        <p14:creationId xmlns:p14="http://schemas.microsoft.com/office/powerpoint/2010/main" val="43002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F3DC9E-4291-4D02-BAA0-FF510C4DF329}"/>
              </a:ext>
            </a:extLst>
          </p:cNvPr>
          <p:cNvSpPr txBox="1"/>
          <p:nvPr/>
        </p:nvSpPr>
        <p:spPr>
          <a:xfrm>
            <a:off x="256206" y="1908822"/>
            <a:ext cx="4167733" cy="2031325"/>
          </a:xfrm>
          <a:prstGeom prst="rect">
            <a:avLst/>
          </a:prstGeom>
          <a:noFill/>
        </p:spPr>
        <p:txBody>
          <a:bodyPr wrap="square" lIns="91440" tIns="45720" rIns="91440" bIns="45720" rtlCol="0" anchor="t">
            <a:spAutoFit/>
          </a:bodyPr>
          <a:lstStyle/>
          <a:p>
            <a:pPr algn="ctr"/>
            <a:r>
              <a:rPr lang="en-GB" sz="1800" b="0" i="0" dirty="0">
                <a:solidFill>
                  <a:srgbClr val="000000"/>
                </a:solidFill>
                <a:effectLst/>
                <a:latin typeface="Arial" panose="020B0604020202020204" pitchFamily="34" charset="0"/>
              </a:rPr>
              <a:t>Choose one of </a:t>
            </a:r>
            <a:r>
              <a:rPr lang="en-GB" sz="1800" b="0" i="0" u="sng" strike="noStrike" dirty="0">
                <a:solidFill>
                  <a:srgbClr val="0563C1"/>
                </a:solidFill>
                <a:effectLst/>
                <a:latin typeface="Arial" panose="020B0604020202020204" pitchFamily="34" charset="0"/>
                <a:hlinkClick r:id="rId3"/>
              </a:rPr>
              <a:t>these stories</a:t>
            </a:r>
            <a:r>
              <a:rPr lang="en-GB" sz="1800" b="0" i="0" dirty="0">
                <a:solidFill>
                  <a:srgbClr val="000000"/>
                </a:solidFill>
                <a:effectLst/>
                <a:latin typeface="Arial" panose="020B0604020202020204" pitchFamily="34" charset="0"/>
              </a:rPr>
              <a:t> about </a:t>
            </a:r>
            <a:r>
              <a:rPr lang="en-GB" sz="1800" b="1" i="0" dirty="0">
                <a:solidFill>
                  <a:srgbClr val="000000"/>
                </a:solidFill>
                <a:effectLst/>
                <a:latin typeface="Arial" panose="020B0604020202020204" pitchFamily="34" charset="0"/>
              </a:rPr>
              <a:t>different ideas of ‘home’</a:t>
            </a:r>
            <a:r>
              <a:rPr lang="en-GB" sz="1800" b="0" i="0" dirty="0">
                <a:solidFill>
                  <a:srgbClr val="000000"/>
                </a:solidFill>
                <a:effectLst/>
                <a:latin typeface="Arial" panose="020B0604020202020204" pitchFamily="34" charset="0"/>
              </a:rPr>
              <a:t> among the Gypsy Roma and Traveller community. Think about the life the person describes and what makes them proud of who they are. Share what you learn with your group. </a:t>
            </a:r>
            <a:endParaRPr lang="en-GB" sz="1100" dirty="0">
              <a:latin typeface="Arial" panose="020B0604020202020204" pitchFamily="34" charset="0"/>
              <a:ea typeface="+mn-lt"/>
              <a:cs typeface="Arial" panose="020B0604020202020204" pitchFamily="34" charset="0"/>
            </a:endParaRPr>
          </a:p>
        </p:txBody>
      </p:sp>
      <p:sp>
        <p:nvSpPr>
          <p:cNvPr id="4" name="TextBox 3">
            <a:extLst>
              <a:ext uri="{FF2B5EF4-FFF2-40B4-BE49-F238E27FC236}">
                <a16:creationId xmlns:a16="http://schemas.microsoft.com/office/drawing/2014/main" id="{5879EF30-A081-44CA-8569-E2D12E34BCE9}"/>
              </a:ext>
            </a:extLst>
          </p:cNvPr>
          <p:cNvSpPr txBox="1"/>
          <p:nvPr/>
        </p:nvSpPr>
        <p:spPr>
          <a:xfrm>
            <a:off x="256206" y="4946938"/>
            <a:ext cx="6871708" cy="1323439"/>
          </a:xfrm>
          <a:prstGeom prst="rect">
            <a:avLst/>
          </a:prstGeom>
          <a:noFill/>
        </p:spPr>
        <p:txBody>
          <a:bodyPr wrap="square" lIns="91440" tIns="45720" rIns="91440" bIns="45720" rtlCol="0" anchor="t">
            <a:spAutoFit/>
          </a:bodyPr>
          <a:lstStyle/>
          <a:p>
            <a:pPr algn="ctr"/>
            <a:r>
              <a:rPr lang="en-GB" sz="2000" b="0" i="0" dirty="0">
                <a:solidFill>
                  <a:srgbClr val="FFFFFF"/>
                </a:solidFill>
                <a:effectLst/>
                <a:latin typeface="Arial" panose="020B0604020202020204" pitchFamily="34" charset="0"/>
              </a:rPr>
              <a:t>Research </a:t>
            </a:r>
            <a:r>
              <a:rPr lang="en-GB" sz="2000" b="0" i="0" dirty="0">
                <a:solidFill>
                  <a:srgbClr val="FFFF00"/>
                </a:solidFill>
                <a:effectLst/>
                <a:latin typeface="Arial" panose="020B0604020202020204" pitchFamily="34" charset="0"/>
              </a:rPr>
              <a:t>famous individuals </a:t>
            </a:r>
            <a:r>
              <a:rPr lang="en-GB" sz="2000" b="0" i="0" dirty="0">
                <a:solidFill>
                  <a:srgbClr val="FFFFFF"/>
                </a:solidFill>
                <a:effectLst/>
                <a:latin typeface="Arial" panose="020B0604020202020204" pitchFamily="34" charset="0"/>
              </a:rPr>
              <a:t>from Gypsy, Roma or Traveller people groups. What helped or hindered them accessing their rights as children and to gain the recognition that they have or had?  </a:t>
            </a:r>
            <a:endParaRPr lang="en-GB" sz="2800" dirty="0">
              <a:solidFill>
                <a:srgbClr val="FFFFFF"/>
              </a:solidFill>
              <a:latin typeface="Arial" panose="020B0604020202020204" pitchFamily="34" charset="0"/>
              <a:ea typeface="+mn-lt"/>
              <a:cs typeface="Arial" panose="020B0604020202020204" pitchFamily="34" charset="0"/>
            </a:endParaRPr>
          </a:p>
        </p:txBody>
      </p:sp>
      <p:sp>
        <p:nvSpPr>
          <p:cNvPr id="5" name="TextBox 4">
            <a:extLst>
              <a:ext uri="{FF2B5EF4-FFF2-40B4-BE49-F238E27FC236}">
                <a16:creationId xmlns:a16="http://schemas.microsoft.com/office/drawing/2014/main" id="{564DFD78-254C-4BF5-B22A-F573A6AE529F}"/>
              </a:ext>
            </a:extLst>
          </p:cNvPr>
          <p:cNvSpPr txBox="1"/>
          <p:nvPr/>
        </p:nvSpPr>
        <p:spPr>
          <a:xfrm>
            <a:off x="7768061" y="4639161"/>
            <a:ext cx="4167733" cy="1938992"/>
          </a:xfrm>
          <a:prstGeom prst="rect">
            <a:avLst/>
          </a:prstGeom>
          <a:noFill/>
        </p:spPr>
        <p:txBody>
          <a:bodyPr wrap="square" lIns="91440" tIns="45720" rIns="91440" bIns="45720" rtlCol="0" anchor="t">
            <a:spAutoFit/>
          </a:bodyPr>
          <a:lstStyle/>
          <a:p>
            <a:pPr algn="ctr"/>
            <a:r>
              <a:rPr lang="en-GB" sz="2000" b="0" i="0" dirty="0">
                <a:solidFill>
                  <a:srgbClr val="000000"/>
                </a:solidFill>
                <a:effectLst/>
                <a:latin typeface="Arial" panose="020B0604020202020204" pitchFamily="34" charset="0"/>
              </a:rPr>
              <a:t>Work in a group to </a:t>
            </a:r>
            <a:r>
              <a:rPr lang="en-GB" sz="2000" b="0" i="0" dirty="0">
                <a:solidFill>
                  <a:srgbClr val="000000"/>
                </a:solidFill>
                <a:effectLst/>
                <a:highlight>
                  <a:srgbClr val="00ACE9"/>
                </a:highlight>
                <a:latin typeface="Arial" panose="020B0604020202020204" pitchFamily="34" charset="0"/>
              </a:rPr>
              <a:t>create a mind-map </a:t>
            </a:r>
            <a:r>
              <a:rPr lang="en-GB" sz="2000" b="0" i="0" dirty="0">
                <a:solidFill>
                  <a:srgbClr val="000000"/>
                </a:solidFill>
                <a:effectLst/>
                <a:latin typeface="Arial" panose="020B0604020202020204" pitchFamily="34" charset="0"/>
              </a:rPr>
              <a:t>to show how </a:t>
            </a:r>
            <a:r>
              <a:rPr lang="en-GB" sz="2000" b="1" i="0" dirty="0">
                <a:solidFill>
                  <a:srgbClr val="000000"/>
                </a:solidFill>
                <a:effectLst/>
                <a:latin typeface="Arial" panose="020B0604020202020204" pitchFamily="34" charset="0"/>
              </a:rPr>
              <a:t>Articles 2, 8 &amp; 30 </a:t>
            </a:r>
            <a:r>
              <a:rPr lang="en-GB" sz="2000" b="0" i="0" dirty="0">
                <a:solidFill>
                  <a:srgbClr val="000000"/>
                </a:solidFill>
                <a:effectLst/>
                <a:latin typeface="Arial" panose="020B0604020202020204" pitchFamily="34" charset="0"/>
              </a:rPr>
              <a:t>link with everything you have been learning about Gypsy, Roma and Traveller people and communities. </a:t>
            </a:r>
            <a:endParaRPr lang="en-GB" sz="2000" dirty="0">
              <a:latin typeface="Arial" panose="020B0604020202020204" pitchFamily="34" charset="0"/>
              <a:ea typeface="+mn-lt"/>
              <a:cs typeface="Arial" panose="020B0604020202020204" pitchFamily="34" charset="0"/>
            </a:endParaRPr>
          </a:p>
        </p:txBody>
      </p:sp>
      <p:sp>
        <p:nvSpPr>
          <p:cNvPr id="7" name="TextBox 6">
            <a:extLst>
              <a:ext uri="{FF2B5EF4-FFF2-40B4-BE49-F238E27FC236}">
                <a16:creationId xmlns:a16="http://schemas.microsoft.com/office/drawing/2014/main" id="{D3D5A673-9E8C-4F27-9EAD-EF48C1B0799E}"/>
              </a:ext>
            </a:extLst>
          </p:cNvPr>
          <p:cNvSpPr txBox="1"/>
          <p:nvPr/>
        </p:nvSpPr>
        <p:spPr>
          <a:xfrm>
            <a:off x="4912834" y="1770322"/>
            <a:ext cx="4167733" cy="2308324"/>
          </a:xfrm>
          <a:prstGeom prst="rect">
            <a:avLst/>
          </a:prstGeom>
          <a:noFill/>
        </p:spPr>
        <p:txBody>
          <a:bodyPr wrap="square" lIns="91440" tIns="45720" rIns="91440" bIns="45720" rtlCol="0" anchor="t">
            <a:spAutoFit/>
          </a:bodyPr>
          <a:lstStyle/>
          <a:p>
            <a:pPr algn="ctr" rtl="0" fontAlgn="base"/>
            <a:r>
              <a:rPr lang="en-GB" sz="1800" b="1" i="0" u="sng" strike="noStrike" dirty="0">
                <a:solidFill>
                  <a:srgbClr val="0563C1"/>
                </a:solidFill>
                <a:effectLst/>
                <a:latin typeface="Arial" panose="020B0604020202020204" pitchFamily="34" charset="0"/>
                <a:hlinkClick r:id="rId4"/>
              </a:rPr>
              <a:t>Watch this film</a:t>
            </a:r>
            <a:r>
              <a:rPr lang="en-GB" sz="1800" b="0" i="0" dirty="0">
                <a:solidFill>
                  <a:srgbClr val="000000"/>
                </a:solidFill>
                <a:effectLst/>
                <a:latin typeface="Arial" panose="020B0604020202020204" pitchFamily="34" charset="0"/>
              </a:rPr>
              <a:t> about </a:t>
            </a:r>
            <a:r>
              <a:rPr lang="en-GB" sz="1800" b="1" i="0" dirty="0">
                <a:solidFill>
                  <a:srgbClr val="000000"/>
                </a:solidFill>
                <a:effectLst/>
                <a:latin typeface="Arial" panose="020B0604020202020204" pitchFamily="34" charset="0"/>
              </a:rPr>
              <a:t>the history of Gypsy, Roma and Traveller people </a:t>
            </a:r>
            <a:r>
              <a:rPr lang="en-GB" sz="1800" b="0" i="0" dirty="0">
                <a:solidFill>
                  <a:srgbClr val="000000"/>
                </a:solidFill>
                <a:effectLst/>
                <a:latin typeface="Arial" panose="020B0604020202020204" pitchFamily="34" charset="0"/>
              </a:rPr>
              <a:t>created by Travellers Times. Discuss how you think the film challenges negative stereotypical views about Gypsy, Roma or Traveller people. How could you use this film to promote inclusive attitudes and actions? </a:t>
            </a:r>
          </a:p>
        </p:txBody>
      </p:sp>
      <p:pic>
        <p:nvPicPr>
          <p:cNvPr id="2" name="Online Media 1" title="Roads From The Past - Short Film - Travellers' Times Online">
            <a:hlinkClick r:id="" action="ppaction://media"/>
            <a:extLst>
              <a:ext uri="{FF2B5EF4-FFF2-40B4-BE49-F238E27FC236}">
                <a16:creationId xmlns:a16="http://schemas.microsoft.com/office/drawing/2014/main" id="{6B1E6F95-5FBB-31C4-E6A4-051A1AB0230E}"/>
              </a:ext>
            </a:extLst>
          </p:cNvPr>
          <p:cNvPicPr>
            <a:picLocks noRot="1" noChangeAspect="1"/>
          </p:cNvPicPr>
          <p:nvPr>
            <a:videoFile r:link="rId1"/>
          </p:nvPr>
        </p:nvPicPr>
        <p:blipFill>
          <a:blip r:embed="rId5"/>
          <a:stretch>
            <a:fillRect/>
          </a:stretch>
        </p:blipFill>
        <p:spPr>
          <a:xfrm>
            <a:off x="9395794" y="2206934"/>
            <a:ext cx="2540000" cy="1435100"/>
          </a:xfrm>
          <a:prstGeom prst="rect">
            <a:avLst/>
          </a:prstGeom>
        </p:spPr>
      </p:pic>
    </p:spTree>
    <p:extLst>
      <p:ext uri="{BB962C8B-B14F-4D97-AF65-F5344CB8AC3E}">
        <p14:creationId xmlns:p14="http://schemas.microsoft.com/office/powerpoint/2010/main" val="186591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16858E-FDDF-4222-B340-4FB3C88778BB}"/>
              </a:ext>
            </a:extLst>
          </p:cNvPr>
          <p:cNvSpPr txBox="1"/>
          <p:nvPr/>
        </p:nvSpPr>
        <p:spPr>
          <a:xfrm>
            <a:off x="4924540" y="1837723"/>
            <a:ext cx="7041782" cy="1938992"/>
          </a:xfrm>
          <a:prstGeom prst="rect">
            <a:avLst/>
          </a:prstGeom>
          <a:noFill/>
        </p:spPr>
        <p:txBody>
          <a:bodyPr wrap="square" lIns="91440" tIns="45720" rIns="91440" bIns="45720" rtlCol="0" anchor="t">
            <a:spAutoFit/>
          </a:bodyPr>
          <a:lstStyle/>
          <a:p>
            <a:pPr algn="ctr"/>
            <a:r>
              <a:rPr lang="en-GB" sz="2000" b="0" i="0" dirty="0">
                <a:solidFill>
                  <a:srgbClr val="000000"/>
                </a:solidFill>
                <a:effectLst/>
                <a:latin typeface="Arial" panose="020B0604020202020204" pitchFamily="34" charset="0"/>
              </a:rPr>
              <a:t>As a class discuss the theme of this year’s Gypsy, Roma and Traveller History Month ‘</a:t>
            </a:r>
            <a:r>
              <a:rPr lang="en-GB" sz="2000" i="0" dirty="0">
                <a:solidFill>
                  <a:srgbClr val="000000"/>
                </a:solidFill>
                <a:effectLst/>
                <a:latin typeface="Arial" panose="020B0604020202020204" pitchFamily="34" charset="0"/>
              </a:rPr>
              <a:t>What Makes a Home</a:t>
            </a:r>
            <a:r>
              <a:rPr lang="en-GB" sz="2000" b="0" i="0" dirty="0">
                <a:solidFill>
                  <a:srgbClr val="000000"/>
                </a:solidFill>
                <a:effectLst/>
                <a:latin typeface="Arial" panose="020B0604020202020204" pitchFamily="34" charset="0"/>
              </a:rPr>
              <a:t>?’ </a:t>
            </a:r>
          </a:p>
          <a:p>
            <a:pPr algn="ctr"/>
            <a:r>
              <a:rPr lang="en-GB" sz="2000" b="1" i="0" dirty="0">
                <a:solidFill>
                  <a:srgbClr val="000000"/>
                </a:solidFill>
                <a:effectLst/>
                <a:latin typeface="Arial" panose="020B0604020202020204" pitchFamily="34" charset="0"/>
              </a:rPr>
              <a:t>What does home mean to you? </a:t>
            </a:r>
            <a:r>
              <a:rPr lang="en-GB" sz="2000" b="0" i="0" dirty="0">
                <a:solidFill>
                  <a:srgbClr val="000000"/>
                </a:solidFill>
                <a:effectLst/>
                <a:latin typeface="Arial" panose="020B0604020202020204" pitchFamily="34" charset="0"/>
              </a:rPr>
              <a:t>Create a piece of artwork, a poem, video or short story on the theme of ‘What Makes a Home?’. Check out </a:t>
            </a:r>
            <a:r>
              <a:rPr lang="en-GB" sz="2000" b="0" i="0" u="sng" strike="noStrike" dirty="0">
                <a:solidFill>
                  <a:srgbClr val="0563C1"/>
                </a:solidFill>
                <a:effectLst/>
                <a:latin typeface="Arial" panose="020B0604020202020204" pitchFamily="34" charset="0"/>
                <a:hlinkClick r:id="rId3"/>
              </a:rPr>
              <a:t>this </a:t>
            </a:r>
            <a:r>
              <a:rPr lang="en-GB" sz="2000" b="0" i="0" u="sng" strike="noStrike" dirty="0">
                <a:solidFill>
                  <a:srgbClr val="0563C1"/>
                </a:solidFill>
                <a:effectLst/>
                <a:latin typeface="Arial" panose="020B0604020202020204" pitchFamily="34" charset="0"/>
              </a:rPr>
              <a:t>leaflet</a:t>
            </a:r>
            <a:r>
              <a:rPr lang="en-GB" sz="2000" b="0" i="0" dirty="0">
                <a:solidFill>
                  <a:srgbClr val="000000"/>
                </a:solidFill>
                <a:effectLst/>
                <a:latin typeface="Arial" panose="020B0604020202020204" pitchFamily="34" charset="0"/>
              </a:rPr>
              <a:t> for more ideas and details on how to enter your work into a competition. </a:t>
            </a:r>
            <a:endParaRPr lang="en-GB" sz="16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A48B92E7-3C95-4628-917E-762990BA365E}"/>
              </a:ext>
            </a:extLst>
          </p:cNvPr>
          <p:cNvSpPr txBox="1"/>
          <p:nvPr/>
        </p:nvSpPr>
        <p:spPr>
          <a:xfrm>
            <a:off x="225678" y="1930056"/>
            <a:ext cx="4321605" cy="1754326"/>
          </a:xfrm>
          <a:prstGeom prst="rect">
            <a:avLst/>
          </a:prstGeom>
          <a:noFill/>
        </p:spPr>
        <p:txBody>
          <a:bodyPr wrap="square" lIns="91440" tIns="45720" rIns="91440" bIns="45720" rtlCol="0" anchor="t">
            <a:spAutoFit/>
          </a:bodyPr>
          <a:lstStyle/>
          <a:p>
            <a:pPr algn="ctr">
              <a:defRPr/>
            </a:pPr>
            <a:r>
              <a:rPr lang="en-GB" sz="1800" b="0" i="0" dirty="0">
                <a:solidFill>
                  <a:schemeClr val="bg1"/>
                </a:solidFill>
                <a:effectLst/>
                <a:latin typeface="Arial" panose="020B0604020202020204" pitchFamily="34" charset="0"/>
              </a:rPr>
              <a:t>Explore </a:t>
            </a:r>
            <a:r>
              <a:rPr lang="en-GB" sz="1800" b="0" i="0" u="sng" strike="noStrike" dirty="0">
                <a:solidFill>
                  <a:schemeClr val="bg1"/>
                </a:solidFill>
                <a:effectLst/>
                <a:latin typeface="Arial" panose="020B0604020202020204" pitchFamily="34" charset="0"/>
                <a:hlinkClick r:id="rId4">
                  <a:extLst>
                    <a:ext uri="{A12FA001-AC4F-418D-AE19-62706E023703}">
                      <ahyp:hlinkClr xmlns:ahyp="http://schemas.microsoft.com/office/drawing/2018/hyperlinkcolor" val="tx"/>
                    </a:ext>
                  </a:extLst>
                </a:hlinkClick>
              </a:rPr>
              <a:t>these stories</a:t>
            </a:r>
            <a:r>
              <a:rPr lang="en-GB" sz="1800" b="0" i="0" dirty="0">
                <a:solidFill>
                  <a:schemeClr val="bg1"/>
                </a:solidFill>
                <a:effectLst/>
                <a:latin typeface="Arial" panose="020B0604020202020204" pitchFamily="34" charset="0"/>
              </a:rPr>
              <a:t> about </a:t>
            </a:r>
            <a:r>
              <a:rPr lang="en-GB" sz="1800" b="0" i="0" dirty="0">
                <a:solidFill>
                  <a:srgbClr val="FFFF00"/>
                </a:solidFill>
                <a:effectLst/>
                <a:latin typeface="Arial" panose="020B0604020202020204" pitchFamily="34" charset="0"/>
              </a:rPr>
              <a:t>different ideas of ‘home’</a:t>
            </a:r>
            <a:r>
              <a:rPr lang="en-GB" sz="1800" b="0" i="0" dirty="0">
                <a:solidFill>
                  <a:schemeClr val="bg1"/>
                </a:solidFill>
                <a:effectLst/>
                <a:latin typeface="Arial" panose="020B0604020202020204" pitchFamily="34" charset="0"/>
              </a:rPr>
              <a:t> among the Gypsy Roma and Traveller community. Think about the life the person describes and what makes them proud of who they are. Share what you learn with your group. </a:t>
            </a:r>
            <a:endParaRPr lang="en-GB" sz="1400" dirty="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5B6AD756-794A-4050-B549-8684E08315BD}"/>
              </a:ext>
            </a:extLst>
          </p:cNvPr>
          <p:cNvSpPr txBox="1"/>
          <p:nvPr/>
        </p:nvSpPr>
        <p:spPr>
          <a:xfrm>
            <a:off x="7627825" y="4561970"/>
            <a:ext cx="4338497" cy="1938992"/>
          </a:xfrm>
          <a:prstGeom prst="rect">
            <a:avLst/>
          </a:prstGeom>
          <a:noFill/>
        </p:spPr>
        <p:txBody>
          <a:bodyPr wrap="square" lIns="91440" tIns="45720" rIns="91440" bIns="45720" rtlCol="0" anchor="t">
            <a:spAutoFit/>
          </a:bodyPr>
          <a:lstStyle/>
          <a:p>
            <a:pPr algn="ctr"/>
            <a:r>
              <a:rPr lang="en-GB" sz="2000" b="0" i="0" dirty="0">
                <a:solidFill>
                  <a:srgbClr val="000000"/>
                </a:solidFill>
                <a:effectLst/>
                <a:latin typeface="Arial" panose="020B0604020202020204" pitchFamily="34" charset="0"/>
                <a:cs typeface="Arial" panose="020B0604020202020204" pitchFamily="34" charset="0"/>
              </a:rPr>
              <a:t>The CRC doesn’t mention a right to a home, but </a:t>
            </a:r>
            <a:r>
              <a:rPr lang="en-GB" sz="2000" b="1" i="0" dirty="0">
                <a:solidFill>
                  <a:srgbClr val="000000"/>
                </a:solidFill>
                <a:effectLst/>
                <a:latin typeface="Arial" panose="020B0604020202020204" pitchFamily="34" charset="0"/>
                <a:cs typeface="Arial" panose="020B0604020202020204" pitchFamily="34" charset="0"/>
              </a:rPr>
              <a:t>Article 27</a:t>
            </a:r>
            <a:r>
              <a:rPr lang="en-GB" sz="2000" b="0" i="0" dirty="0">
                <a:solidFill>
                  <a:srgbClr val="000000"/>
                </a:solidFill>
                <a:effectLst/>
                <a:latin typeface="Arial" panose="020B0604020202020204" pitchFamily="34" charset="0"/>
                <a:cs typeface="Arial" panose="020B0604020202020204" pitchFamily="34" charset="0"/>
              </a:rPr>
              <a:t> is all about a good standard of living. </a:t>
            </a:r>
          </a:p>
          <a:p>
            <a:pPr algn="ctr"/>
            <a:r>
              <a:rPr lang="en-GB" sz="2000" b="0" i="0" dirty="0">
                <a:solidFill>
                  <a:srgbClr val="000000"/>
                </a:solidFill>
                <a:effectLst/>
                <a:latin typeface="Arial" panose="020B0604020202020204" pitchFamily="34" charset="0"/>
                <a:cs typeface="Arial" panose="020B0604020202020204" pitchFamily="34" charset="0"/>
              </a:rPr>
              <a:t>Look at the Convention and discuss </a:t>
            </a:r>
            <a:r>
              <a:rPr lang="en-GB" sz="2000" b="0" i="0" dirty="0">
                <a:solidFill>
                  <a:srgbClr val="000000"/>
                </a:solidFill>
                <a:effectLst/>
                <a:highlight>
                  <a:srgbClr val="00ACE9"/>
                </a:highlight>
                <a:latin typeface="Arial" panose="020B0604020202020204" pitchFamily="34" charset="0"/>
                <a:cs typeface="Arial" panose="020B0604020202020204" pitchFamily="34" charset="0"/>
              </a:rPr>
              <a:t>which other articles link to the idea of having a home</a:t>
            </a:r>
            <a:r>
              <a:rPr lang="en-GB" sz="2000" b="0" i="0" dirty="0">
                <a:solidFill>
                  <a:srgbClr val="000000"/>
                </a:solidFill>
                <a:effectLst/>
                <a:latin typeface="Arial" panose="020B0604020202020204" pitchFamily="34" charset="0"/>
                <a:cs typeface="Arial" panose="020B0604020202020204" pitchFamily="34" charset="0"/>
              </a:rPr>
              <a:t>.</a:t>
            </a:r>
            <a:endParaRPr lang="en-GB" dirty="0">
              <a:latin typeface="Arial" panose="020B0604020202020204" pitchFamily="34" charset="0"/>
              <a:ea typeface="+mn-lt"/>
              <a:cs typeface="Arial" panose="020B0604020202020204" pitchFamily="34" charset="0"/>
            </a:endParaRPr>
          </a:p>
        </p:txBody>
      </p:sp>
      <p:sp>
        <p:nvSpPr>
          <p:cNvPr id="7" name="TextBox 6">
            <a:extLst>
              <a:ext uri="{FF2B5EF4-FFF2-40B4-BE49-F238E27FC236}">
                <a16:creationId xmlns:a16="http://schemas.microsoft.com/office/drawing/2014/main" id="{09DF6942-F8E6-459E-92E8-EF081738907A}"/>
              </a:ext>
            </a:extLst>
          </p:cNvPr>
          <p:cNvSpPr txBox="1"/>
          <p:nvPr/>
        </p:nvSpPr>
        <p:spPr>
          <a:xfrm>
            <a:off x="225678" y="4414359"/>
            <a:ext cx="3343467" cy="2246769"/>
          </a:xfrm>
          <a:prstGeom prst="rect">
            <a:avLst/>
          </a:prstGeom>
          <a:noFill/>
        </p:spPr>
        <p:txBody>
          <a:bodyPr wrap="square" lIns="91440" tIns="45720" rIns="91440" bIns="45720" rtlCol="0" anchor="t">
            <a:spAutoFit/>
          </a:bodyPr>
          <a:lstStyle/>
          <a:p>
            <a:pPr algn="ctr"/>
            <a:r>
              <a:rPr lang="en-GB" sz="2000" b="0" i="0" dirty="0">
                <a:solidFill>
                  <a:srgbClr val="000000"/>
                </a:solidFill>
                <a:effectLst/>
                <a:latin typeface="Arial" panose="020B0604020202020204" pitchFamily="34" charset="0"/>
              </a:rPr>
              <a:t>Use </a:t>
            </a:r>
            <a:r>
              <a:rPr lang="en-GB" sz="2000" b="0" i="0" u="sng" strike="noStrike" dirty="0">
                <a:solidFill>
                  <a:srgbClr val="0563C1"/>
                </a:solidFill>
                <a:effectLst/>
                <a:latin typeface="Arial" panose="020B0604020202020204" pitchFamily="34" charset="0"/>
                <a:hlinkClick r:id="rId5"/>
              </a:rPr>
              <a:t>the resources</a:t>
            </a:r>
            <a:r>
              <a:rPr lang="en-GB" sz="2000" b="0" i="0" dirty="0">
                <a:solidFill>
                  <a:srgbClr val="000000"/>
                </a:solidFill>
                <a:effectLst/>
                <a:latin typeface="Arial" panose="020B0604020202020204" pitchFamily="34" charset="0"/>
              </a:rPr>
              <a:t> from this year’s Gypsy, Roma and Traveller History Month to create a display or a short assembly to </a:t>
            </a:r>
            <a:r>
              <a:rPr lang="en-GB" sz="2000" b="1" i="0" dirty="0">
                <a:solidFill>
                  <a:srgbClr val="000000"/>
                </a:solidFill>
                <a:effectLst/>
                <a:latin typeface="Arial" panose="020B0604020202020204" pitchFamily="34" charset="0"/>
              </a:rPr>
              <a:t>raise awareness within your school community</a:t>
            </a:r>
            <a:r>
              <a:rPr lang="en-GB" sz="2000" b="0" i="0" dirty="0">
                <a:solidFill>
                  <a:srgbClr val="000000"/>
                </a:solidFill>
                <a:effectLst/>
                <a:latin typeface="Arial" panose="020B0604020202020204" pitchFamily="34" charset="0"/>
              </a:rPr>
              <a:t>. </a:t>
            </a:r>
            <a:endParaRPr lang="en-GB" sz="2400" dirty="0">
              <a:latin typeface="Arial" panose="020B0604020202020204" pitchFamily="34" charset="0"/>
              <a:ea typeface="+mn-lt"/>
              <a:cs typeface="Arial" panose="020B0604020202020204" pitchFamily="34" charset="0"/>
            </a:endParaRPr>
          </a:p>
        </p:txBody>
      </p:sp>
      <p:pic>
        <p:nvPicPr>
          <p:cNvPr id="5" name="Picture 4" descr="A picture containing text, newspaper, sign&#10;&#10;Description automatically generated">
            <a:extLst>
              <a:ext uri="{FF2B5EF4-FFF2-40B4-BE49-F238E27FC236}">
                <a16:creationId xmlns:a16="http://schemas.microsoft.com/office/drawing/2014/main" id="{D037C206-C36C-4EEA-FB20-B1D682526E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66313" y="4561970"/>
            <a:ext cx="3467175" cy="1951549"/>
          </a:xfrm>
          <a:prstGeom prst="rect">
            <a:avLst/>
          </a:prstGeom>
        </p:spPr>
      </p:pic>
    </p:spTree>
    <p:extLst>
      <p:ext uri="{BB962C8B-B14F-4D97-AF65-F5344CB8AC3E}">
        <p14:creationId xmlns:p14="http://schemas.microsoft.com/office/powerpoint/2010/main" val="24232448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600" dirty="0" smtClean="0">
            <a:solidFill>
              <a:schemeClr val="bg1"/>
            </a:solidFill>
            <a:latin typeface="Univers Next Pro Condensed" panose="020B0906030202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2312</TotalTime>
  <Words>1283</Words>
  <Application>Microsoft Office PowerPoint</Application>
  <PresentationFormat>Widescreen</PresentationFormat>
  <Paragraphs>87</Paragraphs>
  <Slides>13</Slides>
  <Notes>6</Notes>
  <HiddenSlides>0</HiddenSlides>
  <MMClips>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Calibri Light</vt:lpstr>
      <vt:lpstr>Univers Next Pro</vt:lpstr>
      <vt:lpstr>Univers Next Pro Condensed</vt:lpstr>
      <vt:lpstr>Wingdings</vt:lpstr>
      <vt:lpstr>Office Theme</vt:lpstr>
      <vt:lpstr>PowerPoint Presentation</vt:lpstr>
      <vt:lpstr>PowerPoint Presentation</vt:lpstr>
      <vt:lpstr>PowerPoint Presentation</vt:lpstr>
      <vt:lpstr>PowerPoint Presentation</vt:lpstr>
      <vt:lpstr>PowerPoint Presentation</vt:lpstr>
      <vt:lpstr>How many of these did you get?</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Stuart Whiffin</dc:creator>
  <cp:lastModifiedBy>Romana Juhasova</cp:lastModifiedBy>
  <cp:revision>1234</cp:revision>
  <dcterms:created xsi:type="dcterms:W3CDTF">2021-02-11T16:57:41Z</dcterms:created>
  <dcterms:modified xsi:type="dcterms:W3CDTF">2022-05-26T07:51:57Z</dcterms:modified>
</cp:coreProperties>
</file>