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181EFE8-1CF0-46E3-AA69-4A0AC1CCBF67}" v="54" dt="2021-11-12T16:46:06.868"/>
    <p1510:client id="{06AC5D37-6477-41A9-9D7C-C6C1C5CDD9C4}" v="5" dt="2021-11-26T10:25:26.770"/>
    <p1510:client id="{098F3A8B-E23E-44C6-9AB7-4B5A45BCCD9D}" v="177" dt="2021-11-05T15:01:48.195"/>
    <p1510:client id="{13D38D98-766E-4DD5-A802-68EC10C90F60}" v="2" dt="2021-11-17T10:19:38.402"/>
    <p1510:client id="{1CEA8380-C300-462E-861D-5866C624FAA6}" v="98" dt="2021-11-05T12:59:15.863"/>
    <p1510:client id="{28452C81-F3DA-405C-A749-1776F269280D}" v="654" dt="2021-11-15T10:59:57.822"/>
    <p1510:client id="{29A0F8ED-037B-4284-B91A-C4F9108235F1}" v="101" dt="2021-11-22T10:04:00.515"/>
    <p1510:client id="{334F956D-BD76-4860-A182-002B7BB84B4F}" v="12" dt="2021-11-26T10:52:35.027"/>
    <p1510:client id="{37FD1354-7BBD-4090-A147-C3F9C5FFFB81}" v="3" dt="2021-11-09T15:07:32.008"/>
    <p1510:client id="{3A81781E-7BA6-4948-8F06-B37E81E7A9E0}" v="27" dt="2021-11-25T13:36:25.291"/>
    <p1510:client id="{3C6497F4-D075-407C-810F-F30F82D70ABE}" v="12" dt="2022-02-28T15:15:22.927"/>
    <p1510:client id="{4807F36B-273D-42B7-A63B-2854C7B42FB0}" v="33" dt="2021-11-12T15:16:14.754"/>
    <p1510:client id="{4D6A861C-4DBF-42FD-804A-E31615EBF27A}" v="2" dt="2021-11-11T16:46:09.693"/>
    <p1510:client id="{5467F546-26BE-4C2F-A568-2A9D7F8C756D}" v="761" dt="2021-11-05T11:37:35.017"/>
    <p1510:client id="{5B0402EA-074C-4E71-AEAA-BBB29071C8DA}" v="2" dt="2021-11-08T14:24:09.890"/>
    <p1510:client id="{5E1DF0C9-B06C-412E-B4E9-2537F8BC5B91}" v="5" dt="2021-11-09T15:06:24.753"/>
    <p1510:client id="{790993B1-7C81-4C1C-8689-2BD4D30DB34F}" v="1" dt="2021-11-16T10:29:39.572"/>
    <p1510:client id="{794C77AC-C838-4A11-874C-972ECD4B70BD}" v="5" dt="2021-11-15T13:19:14.014"/>
    <p1510:client id="{8B102A24-EF78-4EB5-9956-EA0AE603F662}" v="649" dt="2021-11-24T12:11:33.551"/>
    <p1510:client id="{926F2DD0-F836-47DD-99EA-6830215BFADF}" v="20" dt="2021-11-19T14:43:35.315"/>
    <p1510:client id="{9E4756B2-3F06-44ED-A0F5-1947CB5DD792}" v="169" dt="2021-11-19T09:10:38.561"/>
    <p1510:client id="{A61ABC21-1391-49A2-BFB9-37F2D0D7DF70}" v="8" dt="2021-11-22T15:17:41.357"/>
    <p1510:client id="{AD3612D4-2FFE-4458-8860-27D7934673D6}" v="8" dt="2021-11-23T13:30:31.048"/>
    <p1510:client id="{D88F95C4-BA02-4849-982B-A197DC07F1EA}" v="5" dt="2021-11-08T13:55:57.207"/>
    <p1510:client id="{DC6EDA73-207C-4B49-A52D-8157DD60D01C}" v="4" dt="2021-11-16T11:23:46.403"/>
    <p1510:client id="{E79C7E81-15DA-417F-A209-F93DABB78D1B}" v="3" dt="2022-02-28T15:11:51.201"/>
    <p1510:client id="{E91FFEC8-C6F0-4163-8123-5FFFA0D38B31}" v="99" dt="2021-11-19T12:17:20.981"/>
    <p1510:client id="{EA2577BA-97F6-4FE5-8E0D-C1676800656F}" v="43" dt="2021-11-09T15:04:51.928"/>
    <p1510:client id="{ECF4F030-D19F-49E3-8FB7-D08FB3E85DED}" v="5" dt="2022-01-17T08:36:31.631"/>
    <p1510:client id="{F176C0B8-075E-47C9-A125-8549E0931232}" v="6" dt="2021-11-16T13:58:42.851"/>
    <p1510:client id="{F3653E13-06AD-4046-A99D-0FA9C57554F6}" v="141" dt="2021-11-19T10:24:53.166"/>
    <p1510:client id="{F4331831-0B64-4E9A-955C-B34DB374EFE6}" v="2" dt="2021-11-08T13:27:42.081"/>
    <p1510:client id="{F51CC8E6-707A-4CFA-BDE6-AB5D654DC03A}" v="2" dt="2021-11-08T14:45:46.876"/>
    <p1510:client id="{FDC968F2-AB3D-4763-BC5E-E1EE8FAFED90}" v="4" dt="2021-11-16T10:08:1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3792" autoAdjust="0"/>
  </p:normalViewPr>
  <p:slideViewPr>
    <p:cSldViewPr snapToGrid="0">
      <p:cViewPr varScale="1">
        <p:scale>
          <a:sx n="62" d="100"/>
          <a:sy n="62" d="100"/>
        </p:scale>
        <p:origin x="924"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ECF4F030-D19F-49E3-8FB7-D08FB3E85DED}"/>
    <pc:docChg chg="modSld">
      <pc:chgData name="Romana Juhasova" userId="pug63gakqHhUKCblM6dKftwFImXt0SaHY6Q/zF0jifQ=" providerId="None" clId="Web-{ECF4F030-D19F-49E3-8FB7-D08FB3E85DED}" dt="2022-01-17T08:36:29.225" v="1" actId="20577"/>
      <pc:docMkLst>
        <pc:docMk/>
      </pc:docMkLst>
      <pc:sldChg chg="modSp">
        <pc:chgData name="Romana Juhasova" userId="pug63gakqHhUKCblM6dKftwFImXt0SaHY6Q/zF0jifQ=" providerId="None" clId="Web-{ECF4F030-D19F-49E3-8FB7-D08FB3E85DED}" dt="2022-01-17T08:36:29.225" v="1" actId="20577"/>
        <pc:sldMkLst>
          <pc:docMk/>
          <pc:sldMk cId="4204183327" sldId="288"/>
        </pc:sldMkLst>
        <pc:spChg chg="mod">
          <ac:chgData name="Romana Juhasova" userId="pug63gakqHhUKCblM6dKftwFImXt0SaHY6Q/zF0jifQ=" providerId="None" clId="Web-{ECF4F030-D19F-49E3-8FB7-D08FB3E85DED}" dt="2022-01-17T08:36:29.225" v="1" actId="20577"/>
          <ac:spMkLst>
            <pc:docMk/>
            <pc:sldMk cId="4204183327" sldId="288"/>
            <ac:spMk id="5" creationId="{91EEA25C-1C99-4044-8B84-8FFE009DFEFA}"/>
          </ac:spMkLst>
        </pc:spChg>
      </pc:sldChg>
    </pc:docChg>
  </pc:docChgLst>
  <pc:docChgLst>
    <pc:chgData name="Romana Juhasova" userId="pug63gakqHhUKCblM6dKftwFImXt0SaHY6Q/zF0jifQ=" providerId="None" clId="Web-{9E4756B2-3F06-44ED-A0F5-1947CB5DD792}"/>
    <pc:docChg chg="modSld">
      <pc:chgData name="Romana Juhasova" userId="pug63gakqHhUKCblM6dKftwFImXt0SaHY6Q/zF0jifQ=" providerId="None" clId="Web-{9E4756B2-3F06-44ED-A0F5-1947CB5DD792}" dt="2021-11-19T09:10:37.874" v="83" actId="20577"/>
      <pc:docMkLst>
        <pc:docMk/>
      </pc:docMkLst>
      <pc:sldChg chg="modSp">
        <pc:chgData name="Romana Juhasova" userId="pug63gakqHhUKCblM6dKftwFImXt0SaHY6Q/zF0jifQ=" providerId="None" clId="Web-{9E4756B2-3F06-44ED-A0F5-1947CB5DD792}" dt="2021-11-19T09:09:34.591" v="75" actId="20577"/>
        <pc:sldMkLst>
          <pc:docMk/>
          <pc:sldMk cId="250076512" sldId="258"/>
        </pc:sldMkLst>
        <pc:spChg chg="mod">
          <ac:chgData name="Romana Juhasova" userId="pug63gakqHhUKCblM6dKftwFImXt0SaHY6Q/zF0jifQ=" providerId="None" clId="Web-{9E4756B2-3F06-44ED-A0F5-1947CB5DD792}" dt="2021-11-19T09:09:12.888" v="58" actId="20577"/>
          <ac:spMkLst>
            <pc:docMk/>
            <pc:sldMk cId="250076512" sldId="258"/>
            <ac:spMk id="3" creationId="{E09C59E5-9E4B-47DC-AD42-E22FA6B0EAC8}"/>
          </ac:spMkLst>
        </pc:spChg>
        <pc:spChg chg="mod">
          <ac:chgData name="Romana Juhasova" userId="pug63gakqHhUKCblM6dKftwFImXt0SaHY6Q/zF0jifQ=" providerId="None" clId="Web-{9E4756B2-3F06-44ED-A0F5-1947CB5DD792}" dt="2021-11-19T09:09:34.591" v="75" actId="20577"/>
          <ac:spMkLst>
            <pc:docMk/>
            <pc:sldMk cId="250076512" sldId="258"/>
            <ac:spMk id="13" creationId="{8AC9EF96-D35D-4BA1-997A-F63BC93C2D43}"/>
          </ac:spMkLst>
        </pc:spChg>
      </pc:sldChg>
      <pc:sldChg chg="modSp">
        <pc:chgData name="Romana Juhasova" userId="pug63gakqHhUKCblM6dKftwFImXt0SaHY6Q/zF0jifQ=" providerId="None" clId="Web-{9E4756B2-3F06-44ED-A0F5-1947CB5DD792}" dt="2021-11-19T09:10:37.874" v="83" actId="20577"/>
        <pc:sldMkLst>
          <pc:docMk/>
          <pc:sldMk cId="3686444004" sldId="259"/>
        </pc:sldMkLst>
        <pc:spChg chg="mod">
          <ac:chgData name="Romana Juhasova" userId="pug63gakqHhUKCblM6dKftwFImXt0SaHY6Q/zF0jifQ=" providerId="None" clId="Web-{9E4756B2-3F06-44ED-A0F5-1947CB5DD792}" dt="2021-11-19T09:10:37.874" v="83" actId="20577"/>
          <ac:spMkLst>
            <pc:docMk/>
            <pc:sldMk cId="3686444004" sldId="259"/>
            <ac:spMk id="2" creationId="{D16F3B62-EA3D-4292-AC91-B296750236C6}"/>
          </ac:spMkLst>
        </pc:spChg>
      </pc:sldChg>
      <pc:sldChg chg="modSp">
        <pc:chgData name="Romana Juhasova" userId="pug63gakqHhUKCblM6dKftwFImXt0SaHY6Q/zF0jifQ=" providerId="None" clId="Web-{9E4756B2-3F06-44ED-A0F5-1947CB5DD792}" dt="2021-11-19T09:08:29.855" v="26" actId="20577"/>
        <pc:sldMkLst>
          <pc:docMk/>
          <pc:sldMk cId="675820754" sldId="290"/>
        </pc:sldMkLst>
        <pc:spChg chg="mod">
          <ac:chgData name="Romana Juhasova" userId="pug63gakqHhUKCblM6dKftwFImXt0SaHY6Q/zF0jifQ=" providerId="None" clId="Web-{9E4756B2-3F06-44ED-A0F5-1947CB5DD792}" dt="2021-11-19T09:08:09.574" v="5" actId="20577"/>
          <ac:spMkLst>
            <pc:docMk/>
            <pc:sldMk cId="675820754" sldId="290"/>
            <ac:spMk id="2" creationId="{CC3F71F5-C146-4D94-8C68-1FB807DD7B68}"/>
          </ac:spMkLst>
        </pc:spChg>
        <pc:spChg chg="mod">
          <ac:chgData name="Romana Juhasova" userId="pug63gakqHhUKCblM6dKftwFImXt0SaHY6Q/zF0jifQ=" providerId="None" clId="Web-{9E4756B2-3F06-44ED-A0F5-1947CB5DD792}" dt="2021-11-19T09:08:24.730" v="24" actId="20577"/>
          <ac:spMkLst>
            <pc:docMk/>
            <pc:sldMk cId="675820754" sldId="290"/>
            <ac:spMk id="4" creationId="{4BB2FD7B-0DCE-440F-A2B0-E7CB3A9B373B}"/>
          </ac:spMkLst>
        </pc:spChg>
        <pc:spChg chg="mod">
          <ac:chgData name="Romana Juhasova" userId="pug63gakqHhUKCblM6dKftwFImXt0SaHY6Q/zF0jifQ=" providerId="None" clId="Web-{9E4756B2-3F06-44ED-A0F5-1947CB5DD792}" dt="2021-11-19T09:08:29.855" v="26" actId="20577"/>
          <ac:spMkLst>
            <pc:docMk/>
            <pc:sldMk cId="675820754" sldId="290"/>
            <ac:spMk id="5" creationId="{5C9BE5C6-AC33-4296-A888-C2334E4D4807}"/>
          </ac:spMkLst>
        </pc:spChg>
      </pc:sldChg>
    </pc:docChg>
  </pc:docChgLst>
  <pc:docChgLst>
    <pc:chgData name="Romana Juhasova" userId="pug63gakqHhUKCblM6dKftwFImXt0SaHY6Q/zF0jifQ=" providerId="None" clId="Web-{926F2DD0-F836-47DD-99EA-6830215BFADF}"/>
    <pc:docChg chg="modSld">
      <pc:chgData name="Romana Juhasova" userId="pug63gakqHhUKCblM6dKftwFImXt0SaHY6Q/zF0jifQ=" providerId="None" clId="Web-{926F2DD0-F836-47DD-99EA-6830215BFADF}" dt="2021-11-19T14:21:37.858" v="2" actId="20577"/>
      <pc:docMkLst>
        <pc:docMk/>
      </pc:docMkLst>
      <pc:sldChg chg="modSp">
        <pc:chgData name="Romana Juhasova" userId="pug63gakqHhUKCblM6dKftwFImXt0SaHY6Q/zF0jifQ=" providerId="None" clId="Web-{926F2DD0-F836-47DD-99EA-6830215BFADF}" dt="2021-11-19T14:21:37.858" v="2" actId="20577"/>
        <pc:sldMkLst>
          <pc:docMk/>
          <pc:sldMk cId="250076512" sldId="258"/>
        </pc:sldMkLst>
        <pc:spChg chg="mod">
          <ac:chgData name="Romana Juhasova" userId="pug63gakqHhUKCblM6dKftwFImXt0SaHY6Q/zF0jifQ=" providerId="None" clId="Web-{926F2DD0-F836-47DD-99EA-6830215BFADF}" dt="2021-11-19T14:21:37.858" v="2" actId="20577"/>
          <ac:spMkLst>
            <pc:docMk/>
            <pc:sldMk cId="250076512" sldId="258"/>
            <ac:spMk id="4" creationId="{912E3953-F276-4DEC-93F8-DD02F352CBC3}"/>
          </ac:spMkLst>
        </pc:spChg>
      </pc:sldChg>
    </pc:docChg>
  </pc:docChgLst>
  <pc:docChgLst>
    <pc:chgData name="Romana Juhasova" userId="pug63gakqHhUKCblM6dKftwFImXt0SaHY6Q/zF0jifQ=" providerId="None" clId="Web-{E91FFEC8-C6F0-4163-8123-5FFFA0D38B31}"/>
    <pc:docChg chg="modSld">
      <pc:chgData name="Romana Juhasova" userId="pug63gakqHhUKCblM6dKftwFImXt0SaHY6Q/zF0jifQ=" providerId="None" clId="Web-{E91FFEC8-C6F0-4163-8123-5FFFA0D38B31}" dt="2021-11-19T12:17:17.356" v="78" actId="20577"/>
      <pc:docMkLst>
        <pc:docMk/>
      </pc:docMkLst>
      <pc:sldChg chg="modSp">
        <pc:chgData name="Romana Juhasova" userId="pug63gakqHhUKCblM6dKftwFImXt0SaHY6Q/zF0jifQ=" providerId="None" clId="Web-{E91FFEC8-C6F0-4163-8123-5FFFA0D38B31}" dt="2021-11-19T12:17:17.356" v="78" actId="20577"/>
        <pc:sldMkLst>
          <pc:docMk/>
          <pc:sldMk cId="1301578224" sldId="282"/>
        </pc:sldMkLst>
        <pc:spChg chg="mod">
          <ac:chgData name="Romana Juhasova" userId="pug63gakqHhUKCblM6dKftwFImXt0SaHY6Q/zF0jifQ=" providerId="None" clId="Web-{E91FFEC8-C6F0-4163-8123-5FFFA0D38B31}" dt="2021-11-19T12:17:17.356" v="78" actId="20577"/>
          <ac:spMkLst>
            <pc:docMk/>
            <pc:sldMk cId="1301578224" sldId="282"/>
            <ac:spMk id="3" creationId="{C94CE389-9D11-47DF-9821-9F9A7B430BA2}"/>
          </ac:spMkLst>
        </pc:spChg>
      </pc:sldChg>
      <pc:sldChg chg="delSp modSp">
        <pc:chgData name="Romana Juhasova" userId="pug63gakqHhUKCblM6dKftwFImXt0SaHY6Q/zF0jifQ=" providerId="None" clId="Web-{E91FFEC8-C6F0-4163-8123-5FFFA0D38B31}" dt="2021-11-19T12:10:51" v="14"/>
        <pc:sldMkLst>
          <pc:docMk/>
          <pc:sldMk cId="1865912142" sldId="286"/>
        </pc:sldMkLst>
        <pc:spChg chg="mod">
          <ac:chgData name="Romana Juhasova" userId="pug63gakqHhUKCblM6dKftwFImXt0SaHY6Q/zF0jifQ=" providerId="None" clId="Web-{E91FFEC8-C6F0-4163-8123-5FFFA0D38B31}" dt="2021-11-19T12:10:19.203" v="11" actId="20577"/>
          <ac:spMkLst>
            <pc:docMk/>
            <pc:sldMk cId="1865912142" sldId="286"/>
            <ac:spMk id="4" creationId="{5879EF30-A081-44CA-8569-E2D12E34BCE9}"/>
          </ac:spMkLst>
        </pc:spChg>
        <pc:spChg chg="mod">
          <ac:chgData name="Romana Juhasova" userId="pug63gakqHhUKCblM6dKftwFImXt0SaHY6Q/zF0jifQ=" providerId="None" clId="Web-{E91FFEC8-C6F0-4163-8123-5FFFA0D38B31}" dt="2021-11-19T12:10:45.750" v="13" actId="14100"/>
          <ac:spMkLst>
            <pc:docMk/>
            <pc:sldMk cId="1865912142" sldId="286"/>
            <ac:spMk id="8" creationId="{835B3E12-A095-4A22-87A9-2C90CFB04588}"/>
          </ac:spMkLst>
        </pc:spChg>
        <pc:spChg chg="del mod">
          <ac:chgData name="Romana Juhasova" userId="pug63gakqHhUKCblM6dKftwFImXt0SaHY6Q/zF0jifQ=" providerId="None" clId="Web-{E91FFEC8-C6F0-4163-8123-5FFFA0D38B31}" dt="2021-11-19T12:10:51" v="14"/>
          <ac:spMkLst>
            <pc:docMk/>
            <pc:sldMk cId="1865912142" sldId="286"/>
            <ac:spMk id="10" creationId="{33C63A52-BAED-4744-BB4F-9CFA980922E5}"/>
          </ac:spMkLst>
        </pc:spChg>
      </pc:sldChg>
      <pc:sldChg chg="addSp delSp modSp">
        <pc:chgData name="Romana Juhasova" userId="pug63gakqHhUKCblM6dKftwFImXt0SaHY6Q/zF0jifQ=" providerId="None" clId="Web-{E91FFEC8-C6F0-4163-8123-5FFFA0D38B31}" dt="2021-11-19T12:15:37.682" v="69" actId="14100"/>
        <pc:sldMkLst>
          <pc:docMk/>
          <pc:sldMk cId="2423244893" sldId="287"/>
        </pc:sldMkLst>
        <pc:spChg chg="mod">
          <ac:chgData name="Romana Juhasova" userId="pug63gakqHhUKCblM6dKftwFImXt0SaHY6Q/zF0jifQ=" providerId="None" clId="Web-{E91FFEC8-C6F0-4163-8123-5FFFA0D38B31}" dt="2021-11-19T12:13:29.430" v="46" actId="1076"/>
          <ac:spMkLst>
            <pc:docMk/>
            <pc:sldMk cId="2423244893" sldId="287"/>
            <ac:spMk id="2" creationId="{3116858E-FDDF-4222-B340-4FB3C88778BB}"/>
          </ac:spMkLst>
        </pc:spChg>
        <pc:spChg chg="mod">
          <ac:chgData name="Romana Juhasova" userId="pug63gakqHhUKCblM6dKftwFImXt0SaHY6Q/zF0jifQ=" providerId="None" clId="Web-{E91FFEC8-C6F0-4163-8123-5FFFA0D38B31}" dt="2021-11-19T12:11:40.751" v="24" actId="20577"/>
          <ac:spMkLst>
            <pc:docMk/>
            <pc:sldMk cId="2423244893" sldId="287"/>
            <ac:spMk id="3" creationId="{A48B92E7-3C95-4628-917E-762990BA365E}"/>
          </ac:spMkLst>
        </pc:spChg>
        <pc:spChg chg="del">
          <ac:chgData name="Romana Juhasova" userId="pug63gakqHhUKCblM6dKftwFImXt0SaHY6Q/zF0jifQ=" providerId="None" clId="Web-{E91FFEC8-C6F0-4163-8123-5FFFA0D38B31}" dt="2021-11-19T12:14:04.478" v="48"/>
          <ac:spMkLst>
            <pc:docMk/>
            <pc:sldMk cId="2423244893" sldId="287"/>
            <ac:spMk id="5" creationId="{3D15C31F-EA4D-4EA4-9E22-3D763D1BCF1B}"/>
          </ac:spMkLst>
        </pc:spChg>
        <pc:spChg chg="add">
          <ac:chgData name="Romana Juhasova" userId="pug63gakqHhUKCblM6dKftwFImXt0SaHY6Q/zF0jifQ=" providerId="None" clId="Web-{E91FFEC8-C6F0-4163-8123-5FFFA0D38B31}" dt="2021-11-19T12:14:05.993" v="49"/>
          <ac:spMkLst>
            <pc:docMk/>
            <pc:sldMk cId="2423244893" sldId="287"/>
            <ac:spMk id="7" creationId="{09DF6942-F8E6-459E-92E8-EF081738907A}"/>
          </ac:spMkLst>
        </pc:spChg>
        <pc:spChg chg="mod">
          <ac:chgData name="Romana Juhasova" userId="pug63gakqHhUKCblM6dKftwFImXt0SaHY6Q/zF0jifQ=" providerId="None" clId="Web-{E91FFEC8-C6F0-4163-8123-5FFFA0D38B31}" dt="2021-11-19T12:15:21.416" v="67" actId="14100"/>
          <ac:spMkLst>
            <pc:docMk/>
            <pc:sldMk cId="2423244893" sldId="287"/>
            <ac:spMk id="8" creationId="{E51B3D15-A4B2-4465-B6F0-3A3BCEA4FFD0}"/>
          </ac:spMkLst>
        </pc:spChg>
        <pc:spChg chg="mod">
          <ac:chgData name="Romana Juhasova" userId="pug63gakqHhUKCblM6dKftwFImXt0SaHY6Q/zF0jifQ=" providerId="None" clId="Web-{E91FFEC8-C6F0-4163-8123-5FFFA0D38B31}" dt="2021-11-19T12:15:03.151" v="65" actId="1076"/>
          <ac:spMkLst>
            <pc:docMk/>
            <pc:sldMk cId="2423244893" sldId="287"/>
            <ac:spMk id="10" creationId="{5B6AD756-794A-4050-B549-8684E08315BD}"/>
          </ac:spMkLst>
        </pc:spChg>
        <pc:spChg chg="mod">
          <ac:chgData name="Romana Juhasova" userId="pug63gakqHhUKCblM6dKftwFImXt0SaHY6Q/zF0jifQ=" providerId="None" clId="Web-{E91FFEC8-C6F0-4163-8123-5FFFA0D38B31}" dt="2021-11-19T12:15:37.682" v="69" actId="14100"/>
          <ac:spMkLst>
            <pc:docMk/>
            <pc:sldMk cId="2423244893" sldId="287"/>
            <ac:spMk id="11" creationId="{72E49391-AFDC-43EF-A46D-A82E6859ADBC}"/>
          </ac:spMkLst>
        </pc:spChg>
        <pc:picChg chg="del">
          <ac:chgData name="Romana Juhasova" userId="pug63gakqHhUKCblM6dKftwFImXt0SaHY6Q/zF0jifQ=" providerId="None" clId="Web-{E91FFEC8-C6F0-4163-8123-5FFFA0D38B31}" dt="2021-11-19T12:11:52.501" v="25"/>
          <ac:picMkLst>
            <pc:docMk/>
            <pc:sldMk cId="2423244893" sldId="287"/>
            <ac:picMk id="4" creationId="{3E3EA0E7-EA29-49C9-A49C-237C01CD4F4D}"/>
          </ac:picMkLst>
        </pc:picChg>
        <pc:picChg chg="add mod">
          <ac:chgData name="Romana Juhasova" userId="pug63gakqHhUKCblM6dKftwFImXt0SaHY6Q/zF0jifQ=" providerId="None" clId="Web-{E91FFEC8-C6F0-4163-8123-5FFFA0D38B31}" dt="2021-11-19T12:13:35.774" v="47" actId="1076"/>
          <ac:picMkLst>
            <pc:docMk/>
            <pc:sldMk cId="2423244893" sldId="287"/>
            <ac:picMk id="6" creationId="{383A5828-FC56-4328-AE9E-55C1AD784548}"/>
          </ac:picMkLst>
        </pc:picChg>
      </pc:sldChg>
    </pc:docChg>
  </pc:docChgLst>
  <pc:docChgLst>
    <pc:chgData name="Romana Juhasova" userId="pug63gakqHhUKCblM6dKftwFImXt0SaHY6Q/zF0jifQ=" providerId="None" clId="Web-{790993B1-7C81-4C1C-8689-2BD4D30DB34F}"/>
    <pc:docChg chg="modSld">
      <pc:chgData name="Romana Juhasova" userId="pug63gakqHhUKCblM6dKftwFImXt0SaHY6Q/zF0jifQ=" providerId="None" clId="Web-{790993B1-7C81-4C1C-8689-2BD4D30DB34F}" dt="2021-11-16T10:29:39.572" v="0"/>
      <pc:docMkLst>
        <pc:docMk/>
      </pc:docMkLst>
      <pc:sldChg chg="delSp delAnim">
        <pc:chgData name="Romana Juhasova" userId="pug63gakqHhUKCblM6dKftwFImXt0SaHY6Q/zF0jifQ=" providerId="None" clId="Web-{790993B1-7C81-4C1C-8689-2BD4D30DB34F}" dt="2021-11-16T10:29:39.572" v="0"/>
        <pc:sldMkLst>
          <pc:docMk/>
          <pc:sldMk cId="250076512" sldId="258"/>
        </pc:sldMkLst>
        <pc:picChg chg="del">
          <ac:chgData name="Romana Juhasova" userId="pug63gakqHhUKCblM6dKftwFImXt0SaHY6Q/zF0jifQ=" providerId="None" clId="Web-{790993B1-7C81-4C1C-8689-2BD4D30DB34F}" dt="2021-11-16T10:29:39.572" v="0"/>
          <ac:picMkLst>
            <pc:docMk/>
            <pc:sldMk cId="250076512" sldId="258"/>
            <ac:picMk id="5" creationId="{26E92C00-8127-4957-9954-D5C3F3C9666D}"/>
          </ac:picMkLst>
        </pc:picChg>
      </pc:sldChg>
    </pc:docChg>
  </pc:docChgLst>
  <pc:docChgLst>
    <pc:chgData name="Romana Juhasova" userId="pug63gakqHhUKCblM6dKftwFImXt0SaHY6Q/zF0jifQ=" providerId="None" clId="Web-{DC6EDA73-207C-4B49-A52D-8157DD60D01C}"/>
    <pc:docChg chg="modSld">
      <pc:chgData name="Romana Juhasova" userId="pug63gakqHhUKCblM6dKftwFImXt0SaHY6Q/zF0jifQ=" providerId="None" clId="Web-{DC6EDA73-207C-4B49-A52D-8157DD60D01C}" dt="2021-11-16T11:23:46.403" v="1" actId="20577"/>
      <pc:docMkLst>
        <pc:docMk/>
      </pc:docMkLst>
      <pc:sldChg chg="modSp">
        <pc:chgData name="Romana Juhasova" userId="pug63gakqHhUKCblM6dKftwFImXt0SaHY6Q/zF0jifQ=" providerId="None" clId="Web-{DC6EDA73-207C-4B49-A52D-8157DD60D01C}" dt="2021-11-16T11:23:46.403" v="1" actId="20577"/>
        <pc:sldMkLst>
          <pc:docMk/>
          <pc:sldMk cId="2423244893" sldId="287"/>
        </pc:sldMkLst>
        <pc:spChg chg="mod">
          <ac:chgData name="Romana Juhasova" userId="pug63gakqHhUKCblM6dKftwFImXt0SaHY6Q/zF0jifQ=" providerId="None" clId="Web-{DC6EDA73-207C-4B49-A52D-8157DD60D01C}" dt="2021-11-16T11:23:46.403" v="1" actId="20577"/>
          <ac:spMkLst>
            <pc:docMk/>
            <pc:sldMk cId="2423244893" sldId="287"/>
            <ac:spMk id="5" creationId="{3D15C31F-EA4D-4EA4-9E22-3D763D1BCF1B}"/>
          </ac:spMkLst>
        </pc:spChg>
      </pc:sldChg>
    </pc:docChg>
  </pc:docChgLst>
  <pc:docChgLst>
    <pc:chgData name="Romana Juhasova" userId="pug63gakqHhUKCblM6dKftwFImXt0SaHY6Q/zF0jifQ=" providerId="None" clId="Web-{8B102A24-EF78-4EB5-9956-EA0AE603F662}"/>
    <pc:docChg chg="modSld">
      <pc:chgData name="Romana Juhasova" userId="pug63gakqHhUKCblM6dKftwFImXt0SaHY6Q/zF0jifQ=" providerId="None" clId="Web-{8B102A24-EF78-4EB5-9956-EA0AE603F662}" dt="2021-11-24T12:11:33.551" v="464" actId="1076"/>
      <pc:docMkLst>
        <pc:docMk/>
      </pc:docMkLst>
      <pc:sldChg chg="modSp">
        <pc:chgData name="Romana Juhasova" userId="pug63gakqHhUKCblM6dKftwFImXt0SaHY6Q/zF0jifQ=" providerId="None" clId="Web-{8B102A24-EF78-4EB5-9956-EA0AE603F662}" dt="2021-11-24T11:32:42.471" v="67" actId="14100"/>
        <pc:sldMkLst>
          <pc:docMk/>
          <pc:sldMk cId="250076512" sldId="258"/>
        </pc:sldMkLst>
        <pc:spChg chg="mod">
          <ac:chgData name="Romana Juhasova" userId="pug63gakqHhUKCblM6dKftwFImXt0SaHY6Q/zF0jifQ=" providerId="None" clId="Web-{8B102A24-EF78-4EB5-9956-EA0AE603F662}" dt="2021-11-24T11:31:19.810" v="41" actId="20577"/>
          <ac:spMkLst>
            <pc:docMk/>
            <pc:sldMk cId="250076512" sldId="258"/>
            <ac:spMk id="3" creationId="{E09C59E5-9E4B-47DC-AD42-E22FA6B0EAC8}"/>
          </ac:spMkLst>
        </pc:spChg>
        <pc:spChg chg="mod">
          <ac:chgData name="Romana Juhasova" userId="pug63gakqHhUKCblM6dKftwFImXt0SaHY6Q/zF0jifQ=" providerId="None" clId="Web-{8B102A24-EF78-4EB5-9956-EA0AE603F662}" dt="2021-11-24T11:32:33.861" v="66" actId="20577"/>
          <ac:spMkLst>
            <pc:docMk/>
            <pc:sldMk cId="250076512" sldId="258"/>
            <ac:spMk id="4" creationId="{912E3953-F276-4DEC-93F8-DD02F352CBC3}"/>
          </ac:spMkLst>
        </pc:spChg>
        <pc:spChg chg="mod">
          <ac:chgData name="Romana Juhasova" userId="pug63gakqHhUKCblM6dKftwFImXt0SaHY6Q/zF0jifQ=" providerId="None" clId="Web-{8B102A24-EF78-4EB5-9956-EA0AE603F662}" dt="2021-11-24T11:32:42.471" v="67" actId="14100"/>
          <ac:spMkLst>
            <pc:docMk/>
            <pc:sldMk cId="250076512" sldId="258"/>
            <ac:spMk id="13" creationId="{8AC9EF96-D35D-4BA1-997A-F63BC93C2D43}"/>
          </ac:spMkLst>
        </pc:spChg>
      </pc:sldChg>
      <pc:sldChg chg="modSp">
        <pc:chgData name="Romana Juhasova" userId="pug63gakqHhUKCblM6dKftwFImXt0SaHY6Q/zF0jifQ=" providerId="None" clId="Web-{8B102A24-EF78-4EB5-9956-EA0AE603F662}" dt="2021-11-24T11:39:50.026" v="153" actId="1076"/>
        <pc:sldMkLst>
          <pc:docMk/>
          <pc:sldMk cId="3686444004" sldId="259"/>
        </pc:sldMkLst>
        <pc:spChg chg="mod">
          <ac:chgData name="Romana Juhasova" userId="pug63gakqHhUKCblM6dKftwFImXt0SaHY6Q/zF0jifQ=" providerId="None" clId="Web-{8B102A24-EF78-4EB5-9956-EA0AE603F662}" dt="2021-11-24T11:38:24.693" v="134" actId="20577"/>
          <ac:spMkLst>
            <pc:docMk/>
            <pc:sldMk cId="3686444004" sldId="259"/>
            <ac:spMk id="2" creationId="{D16F3B62-EA3D-4292-AC91-B296750236C6}"/>
          </ac:spMkLst>
        </pc:spChg>
        <pc:spChg chg="mod">
          <ac:chgData name="Romana Juhasova" userId="pug63gakqHhUKCblM6dKftwFImXt0SaHY6Q/zF0jifQ=" providerId="None" clId="Web-{8B102A24-EF78-4EB5-9956-EA0AE603F662}" dt="2021-11-24T11:39:50.026" v="153" actId="1076"/>
          <ac:spMkLst>
            <pc:docMk/>
            <pc:sldMk cId="3686444004" sldId="259"/>
            <ac:spMk id="5" creationId="{13227B2E-B5C9-407F-BBFD-D529411BB157}"/>
          </ac:spMkLst>
        </pc:spChg>
      </pc:sldChg>
      <pc:sldChg chg="modSp">
        <pc:chgData name="Romana Juhasova" userId="pug63gakqHhUKCblM6dKftwFImXt0SaHY6Q/zF0jifQ=" providerId="None" clId="Web-{8B102A24-EF78-4EB5-9956-EA0AE603F662}" dt="2021-11-24T12:11:33.551" v="464" actId="1076"/>
        <pc:sldMkLst>
          <pc:docMk/>
          <pc:sldMk cId="1301578224" sldId="282"/>
        </pc:sldMkLst>
        <pc:spChg chg="mod">
          <ac:chgData name="Romana Juhasova" userId="pug63gakqHhUKCblM6dKftwFImXt0SaHY6Q/zF0jifQ=" providerId="None" clId="Web-{8B102A24-EF78-4EB5-9956-EA0AE603F662}" dt="2021-11-24T12:10:51.142" v="461" actId="1076"/>
          <ac:spMkLst>
            <pc:docMk/>
            <pc:sldMk cId="1301578224" sldId="282"/>
            <ac:spMk id="3" creationId="{C94CE389-9D11-47DF-9821-9F9A7B430BA2}"/>
          </ac:spMkLst>
        </pc:spChg>
        <pc:spChg chg="mod">
          <ac:chgData name="Romana Juhasova" userId="pug63gakqHhUKCblM6dKftwFImXt0SaHY6Q/zF0jifQ=" providerId="None" clId="Web-{8B102A24-EF78-4EB5-9956-EA0AE603F662}" dt="2021-11-24T12:11:33.551" v="464" actId="1076"/>
          <ac:spMkLst>
            <pc:docMk/>
            <pc:sldMk cId="1301578224" sldId="282"/>
            <ac:spMk id="4" creationId="{39324E95-10A0-480F-9693-1265B58F5A5E}"/>
          </ac:spMkLst>
        </pc:spChg>
      </pc:sldChg>
      <pc:sldChg chg="modSp">
        <pc:chgData name="Romana Juhasova" userId="pug63gakqHhUKCblM6dKftwFImXt0SaHY6Q/zF0jifQ=" providerId="None" clId="Web-{8B102A24-EF78-4EB5-9956-EA0AE603F662}" dt="2021-11-24T11:40:58.748" v="170" actId="20577"/>
        <pc:sldMkLst>
          <pc:docMk/>
          <pc:sldMk cId="1606822526" sldId="284"/>
        </pc:sldMkLst>
        <pc:spChg chg="mod">
          <ac:chgData name="Romana Juhasova" userId="pug63gakqHhUKCblM6dKftwFImXt0SaHY6Q/zF0jifQ=" providerId="None" clId="Web-{8B102A24-EF78-4EB5-9956-EA0AE603F662}" dt="2021-11-24T11:40:58.748" v="170" actId="20577"/>
          <ac:spMkLst>
            <pc:docMk/>
            <pc:sldMk cId="1606822526" sldId="284"/>
            <ac:spMk id="2" creationId="{519CE0EB-9064-441E-8E00-1290285670BD}"/>
          </ac:spMkLst>
        </pc:spChg>
      </pc:sldChg>
      <pc:sldChg chg="addSp delSp modSp">
        <pc:chgData name="Romana Juhasova" userId="pug63gakqHhUKCblM6dKftwFImXt0SaHY6Q/zF0jifQ=" providerId="None" clId="Web-{8B102A24-EF78-4EB5-9956-EA0AE603F662}" dt="2021-11-24T11:48:05.521" v="253" actId="14100"/>
        <pc:sldMkLst>
          <pc:docMk/>
          <pc:sldMk cId="430025987" sldId="285"/>
        </pc:sldMkLst>
        <pc:spChg chg="mod">
          <ac:chgData name="Romana Juhasova" userId="pug63gakqHhUKCblM6dKftwFImXt0SaHY6Q/zF0jifQ=" providerId="None" clId="Web-{8B102A24-EF78-4EB5-9956-EA0AE603F662}" dt="2021-11-24T11:43:24.959" v="196" actId="1076"/>
          <ac:spMkLst>
            <pc:docMk/>
            <pc:sldMk cId="430025987" sldId="285"/>
            <ac:spMk id="5" creationId="{1BB7B9C6-9863-41EF-9798-72096D5A70D1}"/>
          </ac:spMkLst>
        </pc:spChg>
        <pc:spChg chg="mod">
          <ac:chgData name="Romana Juhasova" userId="pug63gakqHhUKCblM6dKftwFImXt0SaHY6Q/zF0jifQ=" providerId="None" clId="Web-{8B102A24-EF78-4EB5-9956-EA0AE603F662}" dt="2021-11-24T11:43:51.507" v="202" actId="20577"/>
          <ac:spMkLst>
            <pc:docMk/>
            <pc:sldMk cId="430025987" sldId="285"/>
            <ac:spMk id="6" creationId="{6638B9E3-8E79-4757-8058-6AB5BADE1D15}"/>
          </ac:spMkLst>
        </pc:spChg>
        <pc:spChg chg="mod">
          <ac:chgData name="Romana Juhasova" userId="pug63gakqHhUKCblM6dKftwFImXt0SaHY6Q/zF0jifQ=" providerId="None" clId="Web-{8B102A24-EF78-4EB5-9956-EA0AE603F662}" dt="2021-11-24T11:47:19.597" v="244" actId="1076"/>
          <ac:spMkLst>
            <pc:docMk/>
            <pc:sldMk cId="430025987" sldId="285"/>
            <ac:spMk id="7" creationId="{8EE7571C-46EF-478E-A8BA-084977281247}"/>
          </ac:spMkLst>
        </pc:spChg>
        <pc:spChg chg="add del mod">
          <ac:chgData name="Romana Juhasova" userId="pug63gakqHhUKCblM6dKftwFImXt0SaHY6Q/zF0jifQ=" providerId="None" clId="Web-{8B102A24-EF78-4EB5-9956-EA0AE603F662}" dt="2021-11-24T11:47:26.238" v="245" actId="1076"/>
          <ac:spMkLst>
            <pc:docMk/>
            <pc:sldMk cId="430025987" sldId="285"/>
            <ac:spMk id="8" creationId="{4A4754CF-3BFD-4017-9006-CD5B235AF81F}"/>
          </ac:spMkLst>
        </pc:spChg>
        <pc:spChg chg="add del mod">
          <ac:chgData name="Romana Juhasova" userId="pug63gakqHhUKCblM6dKftwFImXt0SaHY6Q/zF0jifQ=" providerId="None" clId="Web-{8B102A24-EF78-4EB5-9956-EA0AE603F662}" dt="2021-11-24T11:44:50.729" v="212"/>
          <ac:spMkLst>
            <pc:docMk/>
            <pc:sldMk cId="430025987" sldId="285"/>
            <ac:spMk id="9" creationId="{88F2A67C-CC87-44D1-9B06-66F8DE013D66}"/>
          </ac:spMkLst>
        </pc:spChg>
        <pc:spChg chg="add del mod">
          <ac:chgData name="Romana Juhasova" userId="pug63gakqHhUKCblM6dKftwFImXt0SaHY6Q/zF0jifQ=" providerId="None" clId="Web-{8B102A24-EF78-4EB5-9956-EA0AE603F662}" dt="2021-11-24T11:46:46.408" v="240"/>
          <ac:spMkLst>
            <pc:docMk/>
            <pc:sldMk cId="430025987" sldId="285"/>
            <ac:spMk id="10" creationId="{EF19FFEA-A0B7-4C3E-8BE0-0E88304608C0}"/>
          </ac:spMkLst>
        </pc:spChg>
        <pc:spChg chg="add mod ord">
          <ac:chgData name="Romana Juhasova" userId="pug63gakqHhUKCblM6dKftwFImXt0SaHY6Q/zF0jifQ=" providerId="None" clId="Web-{8B102A24-EF78-4EB5-9956-EA0AE603F662}" dt="2021-11-24T11:47:39.285" v="247" actId="14100"/>
          <ac:spMkLst>
            <pc:docMk/>
            <pc:sldMk cId="430025987" sldId="285"/>
            <ac:spMk id="12" creationId="{4FFBBE59-CAE0-431D-BC05-85F6E224BD7E}"/>
          </ac:spMkLst>
        </pc:spChg>
        <pc:spChg chg="add mod ord">
          <ac:chgData name="Romana Juhasova" userId="pug63gakqHhUKCblM6dKftwFImXt0SaHY6Q/zF0jifQ=" providerId="None" clId="Web-{8B102A24-EF78-4EB5-9956-EA0AE603F662}" dt="2021-11-24T11:48:05.521" v="253" actId="14100"/>
          <ac:spMkLst>
            <pc:docMk/>
            <pc:sldMk cId="430025987" sldId="285"/>
            <ac:spMk id="13" creationId="{26DFF484-93D7-468C-9379-03EC5A93777E}"/>
          </ac:spMkLst>
        </pc:spChg>
        <pc:picChg chg="del">
          <ac:chgData name="Romana Juhasova" userId="pug63gakqHhUKCblM6dKftwFImXt0SaHY6Q/zF0jifQ=" providerId="None" clId="Web-{8B102A24-EF78-4EB5-9956-EA0AE603F662}" dt="2021-11-24T11:41:08.624" v="171"/>
          <ac:picMkLst>
            <pc:docMk/>
            <pc:sldMk cId="430025987" sldId="285"/>
            <ac:picMk id="2" creationId="{68B24DBE-142B-4FFE-A534-E9727E673ADB}"/>
          </ac:picMkLst>
        </pc:picChg>
        <pc:picChg chg="add mod">
          <ac:chgData name="Romana Juhasova" userId="pug63gakqHhUKCblM6dKftwFImXt0SaHY6Q/zF0jifQ=" providerId="None" clId="Web-{8B102A24-EF78-4EB5-9956-EA0AE603F662}" dt="2021-11-24T11:43:13.584" v="195" actId="1076"/>
          <ac:picMkLst>
            <pc:docMk/>
            <pc:sldMk cId="430025987" sldId="285"/>
            <ac:picMk id="3" creationId="{C405EBDD-A46D-4B72-80B0-5FD59C2835B3}"/>
          </ac:picMkLst>
        </pc:picChg>
        <pc:picChg chg="add mod">
          <ac:chgData name="Romana Juhasova" userId="pug63gakqHhUKCblM6dKftwFImXt0SaHY6Q/zF0jifQ=" providerId="None" clId="Web-{8B102A24-EF78-4EB5-9956-EA0AE603F662}" dt="2021-11-24T11:44:34.713" v="207" actId="1076"/>
          <ac:picMkLst>
            <pc:docMk/>
            <pc:sldMk cId="430025987" sldId="285"/>
            <ac:picMk id="4" creationId="{BF2B457A-8B0F-4EB2-865C-5701411C33BC}"/>
          </ac:picMkLst>
        </pc:picChg>
      </pc:sldChg>
      <pc:sldChg chg="addSp delSp modSp">
        <pc:chgData name="Romana Juhasova" userId="pug63gakqHhUKCblM6dKftwFImXt0SaHY6Q/zF0jifQ=" providerId="None" clId="Web-{8B102A24-EF78-4EB5-9956-EA0AE603F662}" dt="2021-11-24T11:56:00.078" v="308" actId="14100"/>
        <pc:sldMkLst>
          <pc:docMk/>
          <pc:sldMk cId="1865912142" sldId="286"/>
        </pc:sldMkLst>
        <pc:spChg chg="mod">
          <ac:chgData name="Romana Juhasova" userId="pug63gakqHhUKCblM6dKftwFImXt0SaHY6Q/zF0jifQ=" providerId="None" clId="Web-{8B102A24-EF78-4EB5-9956-EA0AE603F662}" dt="2021-11-24T11:50:50.327" v="267" actId="1076"/>
          <ac:spMkLst>
            <pc:docMk/>
            <pc:sldMk cId="1865912142" sldId="286"/>
            <ac:spMk id="2" creationId="{885F00CA-566C-4B6A-9027-E9696A1B5DF5}"/>
          </ac:spMkLst>
        </pc:spChg>
        <pc:spChg chg="mod">
          <ac:chgData name="Romana Juhasova" userId="pug63gakqHhUKCblM6dKftwFImXt0SaHY6Q/zF0jifQ=" providerId="None" clId="Web-{8B102A24-EF78-4EB5-9956-EA0AE603F662}" dt="2021-11-24T11:48:53.493" v="258" actId="1076"/>
          <ac:spMkLst>
            <pc:docMk/>
            <pc:sldMk cId="1865912142" sldId="286"/>
            <ac:spMk id="3" creationId="{A0F3DC9E-4291-4D02-BAA0-FF510C4DF329}"/>
          </ac:spMkLst>
        </pc:spChg>
        <pc:spChg chg="mod">
          <ac:chgData name="Romana Juhasova" userId="pug63gakqHhUKCblM6dKftwFImXt0SaHY6Q/zF0jifQ=" providerId="None" clId="Web-{8B102A24-EF78-4EB5-9956-EA0AE603F662}" dt="2021-11-24T11:54:31.808" v="294" actId="1076"/>
          <ac:spMkLst>
            <pc:docMk/>
            <pc:sldMk cId="1865912142" sldId="286"/>
            <ac:spMk id="4" creationId="{5879EF30-A081-44CA-8569-E2D12E34BCE9}"/>
          </ac:spMkLst>
        </pc:spChg>
        <pc:spChg chg="mod">
          <ac:chgData name="Romana Juhasova" userId="pug63gakqHhUKCblM6dKftwFImXt0SaHY6Q/zF0jifQ=" providerId="None" clId="Web-{8B102A24-EF78-4EB5-9956-EA0AE603F662}" dt="2021-11-24T11:55:49.187" v="306" actId="1076"/>
          <ac:spMkLst>
            <pc:docMk/>
            <pc:sldMk cId="1865912142" sldId="286"/>
            <ac:spMk id="5" creationId="{564DFD78-254C-4BF5-B22A-F573A6AE529F}"/>
          </ac:spMkLst>
        </pc:spChg>
        <pc:spChg chg="mod">
          <ac:chgData name="Romana Juhasova" userId="pug63gakqHhUKCblM6dKftwFImXt0SaHY6Q/zF0jifQ=" providerId="None" clId="Web-{8B102A24-EF78-4EB5-9956-EA0AE603F662}" dt="2021-11-24T11:55:22.232" v="302" actId="14100"/>
          <ac:spMkLst>
            <pc:docMk/>
            <pc:sldMk cId="1865912142" sldId="286"/>
            <ac:spMk id="8" creationId="{835B3E12-A095-4A22-87A9-2C90CFB04588}"/>
          </ac:spMkLst>
        </pc:spChg>
        <pc:spChg chg="add mod ord">
          <ac:chgData name="Romana Juhasova" userId="pug63gakqHhUKCblM6dKftwFImXt0SaHY6Q/zF0jifQ=" providerId="None" clId="Web-{8B102A24-EF78-4EB5-9956-EA0AE603F662}" dt="2021-11-24T11:56:00.078" v="308" actId="14100"/>
          <ac:spMkLst>
            <pc:docMk/>
            <pc:sldMk cId="1865912142" sldId="286"/>
            <ac:spMk id="10" creationId="{8753E5D6-C5C2-4E1C-B0CA-E1793CCF733F}"/>
          </ac:spMkLst>
        </pc:spChg>
        <pc:picChg chg="del">
          <ac:chgData name="Romana Juhasova" userId="pug63gakqHhUKCblM6dKftwFImXt0SaHY6Q/zF0jifQ=" providerId="None" clId="Web-{8B102A24-EF78-4EB5-9956-EA0AE603F662}" dt="2021-11-24T11:50:00.371" v="259"/>
          <ac:picMkLst>
            <pc:docMk/>
            <pc:sldMk cId="1865912142" sldId="286"/>
            <ac:picMk id="6" creationId="{C2AFAF95-04E9-4326-A892-C9516FDDF693}"/>
          </ac:picMkLst>
        </pc:picChg>
        <pc:picChg chg="add mod">
          <ac:chgData name="Romana Juhasova" userId="pug63gakqHhUKCblM6dKftwFImXt0SaHY6Q/zF0jifQ=" providerId="None" clId="Web-{8B102A24-EF78-4EB5-9956-EA0AE603F662}" dt="2021-11-24T11:50:14.372" v="261" actId="1076"/>
          <ac:picMkLst>
            <pc:docMk/>
            <pc:sldMk cId="1865912142" sldId="286"/>
            <ac:picMk id="7" creationId="{D3BA0D99-B43A-4C20-9A3A-F76846F889C0}"/>
          </ac:picMkLst>
        </pc:picChg>
        <pc:picChg chg="del">
          <ac:chgData name="Romana Juhasova" userId="pug63gakqHhUKCblM6dKftwFImXt0SaHY6Q/zF0jifQ=" providerId="None" clId="Web-{8B102A24-EF78-4EB5-9956-EA0AE603F662}" dt="2021-11-24T11:51:35.189" v="268"/>
          <ac:picMkLst>
            <pc:docMk/>
            <pc:sldMk cId="1865912142" sldId="286"/>
            <ac:picMk id="11" creationId="{558C15EC-EAAA-4335-9D5D-8600542584B0}"/>
          </ac:picMkLst>
        </pc:picChg>
      </pc:sldChg>
      <pc:sldChg chg="addSp delSp modSp">
        <pc:chgData name="Romana Juhasova" userId="pug63gakqHhUKCblM6dKftwFImXt0SaHY6Q/zF0jifQ=" providerId="None" clId="Web-{8B102A24-EF78-4EB5-9956-EA0AE603F662}" dt="2021-11-24T12:00:33.812" v="363"/>
        <pc:sldMkLst>
          <pc:docMk/>
          <pc:sldMk cId="2423244893" sldId="287"/>
        </pc:sldMkLst>
        <pc:spChg chg="mod">
          <ac:chgData name="Romana Juhasova" userId="pug63gakqHhUKCblM6dKftwFImXt0SaHY6Q/zF0jifQ=" providerId="None" clId="Web-{8B102A24-EF78-4EB5-9956-EA0AE603F662}" dt="2021-11-24T11:57:46.662" v="329" actId="1076"/>
          <ac:spMkLst>
            <pc:docMk/>
            <pc:sldMk cId="2423244893" sldId="287"/>
            <ac:spMk id="2" creationId="{3116858E-FDDF-4222-B340-4FB3C88778BB}"/>
          </ac:spMkLst>
        </pc:spChg>
        <pc:spChg chg="mod">
          <ac:chgData name="Romana Juhasova" userId="pug63gakqHhUKCblM6dKftwFImXt0SaHY6Q/zF0jifQ=" providerId="None" clId="Web-{8B102A24-EF78-4EB5-9956-EA0AE603F662}" dt="2021-11-24T11:58:31.086" v="339" actId="1076"/>
          <ac:spMkLst>
            <pc:docMk/>
            <pc:sldMk cId="2423244893" sldId="287"/>
            <ac:spMk id="3" creationId="{A48B92E7-3C95-4628-917E-762990BA365E}"/>
          </ac:spMkLst>
        </pc:spChg>
        <pc:spChg chg="mod">
          <ac:chgData name="Romana Juhasova" userId="pug63gakqHhUKCblM6dKftwFImXt0SaHY6Q/zF0jifQ=" providerId="None" clId="Web-{8B102A24-EF78-4EB5-9956-EA0AE603F662}" dt="2021-11-24T11:59:03.994" v="345" actId="20577"/>
          <ac:spMkLst>
            <pc:docMk/>
            <pc:sldMk cId="2423244893" sldId="287"/>
            <ac:spMk id="7" creationId="{09DF6942-F8E6-459E-92E8-EF081738907A}"/>
          </ac:spMkLst>
        </pc:spChg>
        <pc:spChg chg="mod">
          <ac:chgData name="Romana Juhasova" userId="pug63gakqHhUKCblM6dKftwFImXt0SaHY6Q/zF0jifQ=" providerId="None" clId="Web-{8B102A24-EF78-4EB5-9956-EA0AE603F662}" dt="2021-11-24T12:00:26.202" v="362" actId="14100"/>
          <ac:spMkLst>
            <pc:docMk/>
            <pc:sldMk cId="2423244893" sldId="287"/>
            <ac:spMk id="8" creationId="{E51B3D15-A4B2-4465-B6F0-3A3BCEA4FFD0}"/>
          </ac:spMkLst>
        </pc:spChg>
        <pc:spChg chg="mod">
          <ac:chgData name="Romana Juhasova" userId="pug63gakqHhUKCblM6dKftwFImXt0SaHY6Q/zF0jifQ=" providerId="None" clId="Web-{8B102A24-EF78-4EB5-9956-EA0AE603F662}" dt="2021-11-24T12:00:12.764" v="360" actId="20577"/>
          <ac:spMkLst>
            <pc:docMk/>
            <pc:sldMk cId="2423244893" sldId="287"/>
            <ac:spMk id="10" creationId="{5B6AD756-794A-4050-B549-8684E08315BD}"/>
          </ac:spMkLst>
        </pc:spChg>
        <pc:spChg chg="del mod">
          <ac:chgData name="Romana Juhasova" userId="pug63gakqHhUKCblM6dKftwFImXt0SaHY6Q/zF0jifQ=" providerId="None" clId="Web-{8B102A24-EF78-4EB5-9956-EA0AE603F662}" dt="2021-11-24T12:00:33.812" v="363"/>
          <ac:spMkLst>
            <pc:docMk/>
            <pc:sldMk cId="2423244893" sldId="287"/>
            <ac:spMk id="11" creationId="{72E49391-AFDC-43EF-A46D-A82E6859ADBC}"/>
          </ac:spMkLst>
        </pc:spChg>
        <pc:picChg chg="add mod">
          <ac:chgData name="Romana Juhasova" userId="pug63gakqHhUKCblM6dKftwFImXt0SaHY6Q/zF0jifQ=" providerId="None" clId="Web-{8B102A24-EF78-4EB5-9956-EA0AE603F662}" dt="2021-11-24T11:56:23.830" v="313" actId="1076"/>
          <ac:picMkLst>
            <pc:docMk/>
            <pc:sldMk cId="2423244893" sldId="287"/>
            <ac:picMk id="4" creationId="{17201C04-DF23-4B19-A3F6-0651D9EFD3FA}"/>
          </ac:picMkLst>
        </pc:picChg>
        <pc:picChg chg="del">
          <ac:chgData name="Romana Juhasova" userId="pug63gakqHhUKCblM6dKftwFImXt0SaHY6Q/zF0jifQ=" providerId="None" clId="Web-{8B102A24-EF78-4EB5-9956-EA0AE603F662}" dt="2021-11-24T11:56:13.688" v="309"/>
          <ac:picMkLst>
            <pc:docMk/>
            <pc:sldMk cId="2423244893" sldId="287"/>
            <ac:picMk id="6" creationId="{383A5828-FC56-4328-AE9E-55C1AD784548}"/>
          </ac:picMkLst>
        </pc:picChg>
      </pc:sldChg>
      <pc:sldChg chg="addSp delSp modSp delAnim">
        <pc:chgData name="Romana Juhasova" userId="pug63gakqHhUKCblM6dKftwFImXt0SaHY6Q/zF0jifQ=" providerId="None" clId="Web-{8B102A24-EF78-4EB5-9956-EA0AE603F662}" dt="2021-11-24T12:07:36.460" v="414"/>
        <pc:sldMkLst>
          <pc:docMk/>
          <pc:sldMk cId="4204183327" sldId="288"/>
        </pc:sldMkLst>
        <pc:spChg chg="mod">
          <ac:chgData name="Romana Juhasova" userId="pug63gakqHhUKCblM6dKftwFImXt0SaHY6Q/zF0jifQ=" providerId="None" clId="Web-{8B102A24-EF78-4EB5-9956-EA0AE603F662}" dt="2021-11-24T12:02:16.677" v="382" actId="1076"/>
          <ac:spMkLst>
            <pc:docMk/>
            <pc:sldMk cId="4204183327" sldId="288"/>
            <ac:spMk id="2" creationId="{F18A03A1-88A0-44B1-97D2-61800F3A42CD}"/>
          </ac:spMkLst>
        </pc:spChg>
        <pc:spChg chg="mod">
          <ac:chgData name="Romana Juhasova" userId="pug63gakqHhUKCblM6dKftwFImXt0SaHY6Q/zF0jifQ=" providerId="None" clId="Web-{8B102A24-EF78-4EB5-9956-EA0AE603F662}" dt="2021-11-24T12:07:13.333" v="409" actId="20577"/>
          <ac:spMkLst>
            <pc:docMk/>
            <pc:sldMk cId="4204183327" sldId="288"/>
            <ac:spMk id="3" creationId="{EE80F493-6501-485D-A348-28E38E3CA272}"/>
          </ac:spMkLst>
        </pc:spChg>
        <pc:spChg chg="mod">
          <ac:chgData name="Romana Juhasova" userId="pug63gakqHhUKCblM6dKftwFImXt0SaHY6Q/zF0jifQ=" providerId="None" clId="Web-{8B102A24-EF78-4EB5-9956-EA0AE603F662}" dt="2021-11-24T12:02:35.693" v="387" actId="1076"/>
          <ac:spMkLst>
            <pc:docMk/>
            <pc:sldMk cId="4204183327" sldId="288"/>
            <ac:spMk id="4" creationId="{691EC641-DA4F-4530-9151-5ABA16A69E50}"/>
          </ac:spMkLst>
        </pc:spChg>
        <pc:spChg chg="mod">
          <ac:chgData name="Romana Juhasova" userId="pug63gakqHhUKCblM6dKftwFImXt0SaHY6Q/zF0jifQ=" providerId="None" clId="Web-{8B102A24-EF78-4EB5-9956-EA0AE603F662}" dt="2021-11-24T12:03:29.228" v="397" actId="20577"/>
          <ac:spMkLst>
            <pc:docMk/>
            <pc:sldMk cId="4204183327" sldId="288"/>
            <ac:spMk id="5" creationId="{91EEA25C-1C99-4044-8B84-8FFE009DFEFA}"/>
          </ac:spMkLst>
        </pc:spChg>
        <pc:spChg chg="del mod">
          <ac:chgData name="Romana Juhasova" userId="pug63gakqHhUKCblM6dKftwFImXt0SaHY6Q/zF0jifQ=" providerId="None" clId="Web-{8B102A24-EF78-4EB5-9956-EA0AE603F662}" dt="2021-11-24T12:07:36.460" v="414"/>
          <ac:spMkLst>
            <pc:docMk/>
            <pc:sldMk cId="4204183327" sldId="288"/>
            <ac:spMk id="6" creationId="{06A252AF-BDC9-40EF-8407-1EE92A696D97}"/>
          </ac:spMkLst>
        </pc:spChg>
        <pc:spChg chg="add del mod">
          <ac:chgData name="Romana Juhasova" userId="pug63gakqHhUKCblM6dKftwFImXt0SaHY6Q/zF0jifQ=" providerId="None" clId="Web-{8B102A24-EF78-4EB5-9956-EA0AE603F662}" dt="2021-11-24T12:01:13.814" v="368"/>
          <ac:spMkLst>
            <pc:docMk/>
            <pc:sldMk cId="4204183327" sldId="288"/>
            <ac:spMk id="7" creationId="{EAE92BA8-F990-4A10-8914-B04EC9F413AB}"/>
          </ac:spMkLst>
        </pc:spChg>
        <pc:spChg chg="add mod ord">
          <ac:chgData name="Romana Juhasova" userId="pug63gakqHhUKCblM6dKftwFImXt0SaHY6Q/zF0jifQ=" providerId="None" clId="Web-{8B102A24-EF78-4EB5-9956-EA0AE603F662}" dt="2021-11-24T12:07:34.491" v="413" actId="14100"/>
          <ac:spMkLst>
            <pc:docMk/>
            <pc:sldMk cId="4204183327" sldId="288"/>
            <ac:spMk id="10" creationId="{2BCA44DD-37CE-45E4-95E3-12242F70FCEA}"/>
          </ac:spMkLst>
        </pc:spChg>
        <pc:picChg chg="del">
          <ac:chgData name="Romana Juhasova" userId="pug63gakqHhUKCblM6dKftwFImXt0SaHY6Q/zF0jifQ=" providerId="None" clId="Web-{8B102A24-EF78-4EB5-9956-EA0AE603F662}" dt="2021-11-24T12:01:08.673" v="364"/>
          <ac:picMkLst>
            <pc:docMk/>
            <pc:sldMk cId="4204183327" sldId="288"/>
            <ac:picMk id="8" creationId="{0CB6D1C5-69DE-49A1-9515-09200681CB4E}"/>
          </ac:picMkLst>
        </pc:picChg>
        <pc:picChg chg="add mod">
          <ac:chgData name="Romana Juhasova" userId="pug63gakqHhUKCblM6dKftwFImXt0SaHY6Q/zF0jifQ=" providerId="None" clId="Web-{8B102A24-EF78-4EB5-9956-EA0AE603F662}" dt="2021-11-24T12:02:11.005" v="381" actId="1076"/>
          <ac:picMkLst>
            <pc:docMk/>
            <pc:sldMk cId="4204183327" sldId="288"/>
            <ac:picMk id="9" creationId="{746F8A13-8078-4F9F-A4C2-EA975587900E}"/>
          </ac:picMkLst>
        </pc:picChg>
      </pc:sldChg>
      <pc:sldChg chg="modSp">
        <pc:chgData name="Romana Juhasova" userId="pug63gakqHhUKCblM6dKftwFImXt0SaHY6Q/zF0jifQ=" providerId="None" clId="Web-{8B102A24-EF78-4EB5-9956-EA0AE603F662}" dt="2021-11-24T11:31:02.153" v="32" actId="20577"/>
        <pc:sldMkLst>
          <pc:docMk/>
          <pc:sldMk cId="675820754" sldId="290"/>
        </pc:sldMkLst>
        <pc:spChg chg="mod">
          <ac:chgData name="Romana Juhasova" userId="pug63gakqHhUKCblM6dKftwFImXt0SaHY6Q/zF0jifQ=" providerId="None" clId="Web-{8B102A24-EF78-4EB5-9956-EA0AE603F662}" dt="2021-11-24T11:30:31.980" v="12" actId="20577"/>
          <ac:spMkLst>
            <pc:docMk/>
            <pc:sldMk cId="675820754" sldId="290"/>
            <ac:spMk id="2" creationId="{CC3F71F5-C146-4D94-8C68-1FB807DD7B68}"/>
          </ac:spMkLst>
        </pc:spChg>
        <pc:spChg chg="mod">
          <ac:chgData name="Romana Juhasova" userId="pug63gakqHhUKCblM6dKftwFImXt0SaHY6Q/zF0jifQ=" providerId="None" clId="Web-{8B102A24-EF78-4EB5-9956-EA0AE603F662}" dt="2021-11-24T11:30:42.402" v="22" actId="20577"/>
          <ac:spMkLst>
            <pc:docMk/>
            <pc:sldMk cId="675820754" sldId="290"/>
            <ac:spMk id="4" creationId="{4BB2FD7B-0DCE-440F-A2B0-E7CB3A9B373B}"/>
          </ac:spMkLst>
        </pc:spChg>
        <pc:spChg chg="mod">
          <ac:chgData name="Romana Juhasova" userId="pug63gakqHhUKCblM6dKftwFImXt0SaHY6Q/zF0jifQ=" providerId="None" clId="Web-{8B102A24-EF78-4EB5-9956-EA0AE603F662}" dt="2021-11-24T11:31:02.153" v="32" actId="20577"/>
          <ac:spMkLst>
            <pc:docMk/>
            <pc:sldMk cId="675820754" sldId="290"/>
            <ac:spMk id="5" creationId="{5C9BE5C6-AC33-4296-A888-C2334E4D4807}"/>
          </ac:spMkLst>
        </pc:spChg>
      </pc:sldChg>
      <pc:sldChg chg="addSp delSp modSp">
        <pc:chgData name="Romana Juhasova" userId="pug63gakqHhUKCblM6dKftwFImXt0SaHY6Q/zF0jifQ=" providerId="None" clId="Web-{8B102A24-EF78-4EB5-9956-EA0AE603F662}" dt="2021-11-24T11:37:26.565" v="128" actId="1076"/>
        <pc:sldMkLst>
          <pc:docMk/>
          <pc:sldMk cId="3305593143" sldId="291"/>
        </pc:sldMkLst>
        <pc:spChg chg="mod">
          <ac:chgData name="Romana Juhasova" userId="pug63gakqHhUKCblM6dKftwFImXt0SaHY6Q/zF0jifQ=" providerId="None" clId="Web-{8B102A24-EF78-4EB5-9956-EA0AE603F662}" dt="2021-11-24T11:37:20.221" v="126" actId="1076"/>
          <ac:spMkLst>
            <pc:docMk/>
            <pc:sldMk cId="3305593143" sldId="291"/>
            <ac:spMk id="3" creationId="{E66FCEEE-95E3-4CE8-977F-0821AEAD3A1F}"/>
          </ac:spMkLst>
        </pc:spChg>
        <pc:picChg chg="add mod">
          <ac:chgData name="Romana Juhasova" userId="pug63gakqHhUKCblM6dKftwFImXt0SaHY6Q/zF0jifQ=" providerId="None" clId="Web-{8B102A24-EF78-4EB5-9956-EA0AE603F662}" dt="2021-11-24T11:37:24.049" v="127" actId="1076"/>
          <ac:picMkLst>
            <pc:docMk/>
            <pc:sldMk cId="3305593143" sldId="291"/>
            <ac:picMk id="4" creationId="{A2C7600A-4E07-44B5-9838-851BB9AD7CA9}"/>
          </ac:picMkLst>
        </pc:picChg>
        <pc:picChg chg="add mod">
          <ac:chgData name="Romana Juhasova" userId="pug63gakqHhUKCblM6dKftwFImXt0SaHY6Q/zF0jifQ=" providerId="None" clId="Web-{8B102A24-EF78-4EB5-9956-EA0AE603F662}" dt="2021-11-24T11:37:26.565" v="128" actId="1076"/>
          <ac:picMkLst>
            <pc:docMk/>
            <pc:sldMk cId="3305593143" sldId="291"/>
            <ac:picMk id="5" creationId="{FE2A91CF-6051-485F-BF09-485E28DF6195}"/>
          </ac:picMkLst>
        </pc:picChg>
        <pc:picChg chg="del">
          <ac:chgData name="Romana Juhasova" userId="pug63gakqHhUKCblM6dKftwFImXt0SaHY6Q/zF0jifQ=" providerId="None" clId="Web-{8B102A24-EF78-4EB5-9956-EA0AE603F662}" dt="2021-11-24T11:32:54.722" v="68"/>
          <ac:picMkLst>
            <pc:docMk/>
            <pc:sldMk cId="3305593143" sldId="291"/>
            <ac:picMk id="11" creationId="{1C7DC434-46C4-4D5C-959F-F249F6C0D8A5}"/>
          </ac:picMkLst>
        </pc:picChg>
        <pc:picChg chg="del">
          <ac:chgData name="Romana Juhasova" userId="pug63gakqHhUKCblM6dKftwFImXt0SaHY6Q/zF0jifQ=" providerId="None" clId="Web-{8B102A24-EF78-4EB5-9956-EA0AE603F662}" dt="2021-11-24T11:32:56.409" v="69"/>
          <ac:picMkLst>
            <pc:docMk/>
            <pc:sldMk cId="3305593143" sldId="291"/>
            <ac:picMk id="12" creationId="{791B62E5-A363-4DAC-BB8C-58E78FFC24E8}"/>
          </ac:picMkLst>
        </pc:picChg>
      </pc:sldChg>
    </pc:docChg>
  </pc:docChgLst>
  <pc:docChgLst>
    <pc:chgData name="Romana Juhasova" userId="pug63gakqHhUKCblM6dKftwFImXt0SaHY6Q/zF0jifQ=" providerId="None" clId="Web-{13D38D98-766E-4DD5-A802-68EC10C90F60}"/>
    <pc:docChg chg="modSld">
      <pc:chgData name="Romana Juhasova" userId="pug63gakqHhUKCblM6dKftwFImXt0SaHY6Q/zF0jifQ=" providerId="None" clId="Web-{13D38D98-766E-4DD5-A802-68EC10C90F60}" dt="2021-11-17T10:19:38.402" v="1"/>
      <pc:docMkLst>
        <pc:docMk/>
      </pc:docMkLst>
      <pc:sldChg chg="addSp delSp">
        <pc:chgData name="Romana Juhasova" userId="pug63gakqHhUKCblM6dKftwFImXt0SaHY6Q/zF0jifQ=" providerId="None" clId="Web-{13D38D98-766E-4DD5-A802-68EC10C90F60}" dt="2021-11-17T10:19:38.402" v="1"/>
        <pc:sldMkLst>
          <pc:docMk/>
          <pc:sldMk cId="675820754" sldId="290"/>
        </pc:sldMkLst>
        <pc:spChg chg="add del">
          <ac:chgData name="Romana Juhasova" userId="pug63gakqHhUKCblM6dKftwFImXt0SaHY6Q/zF0jifQ=" providerId="None" clId="Web-{13D38D98-766E-4DD5-A802-68EC10C90F60}" dt="2021-11-17T10:19:38.402" v="1"/>
          <ac:spMkLst>
            <pc:docMk/>
            <pc:sldMk cId="675820754" sldId="290"/>
            <ac:spMk id="9" creationId="{8D747FBC-FC99-479E-9B4E-3A967C82C235}"/>
          </ac:spMkLst>
        </pc:spChg>
      </pc:sldChg>
    </pc:docChg>
  </pc:docChgLst>
  <pc:docChgLst>
    <pc:chgData name="Romana Juhasova" userId="pug63gakqHhUKCblM6dKftwFImXt0SaHY6Q/zF0jifQ=" providerId="None" clId="Web-{FDC968F2-AB3D-4763-BC5E-E1EE8FAFED90}"/>
    <pc:docChg chg="modSld">
      <pc:chgData name="Romana Juhasova" userId="pug63gakqHhUKCblM6dKftwFImXt0SaHY6Q/zF0jifQ=" providerId="None" clId="Web-{FDC968F2-AB3D-4763-BC5E-E1EE8FAFED90}" dt="2021-11-16T10:08:10.268" v="1" actId="20577"/>
      <pc:docMkLst>
        <pc:docMk/>
      </pc:docMkLst>
      <pc:sldChg chg="modSp">
        <pc:chgData name="Romana Juhasova" userId="pug63gakqHhUKCblM6dKftwFImXt0SaHY6Q/zF0jifQ=" providerId="None" clId="Web-{FDC968F2-AB3D-4763-BC5E-E1EE8FAFED90}" dt="2021-11-16T10:08:10.268" v="1" actId="20577"/>
        <pc:sldMkLst>
          <pc:docMk/>
          <pc:sldMk cId="250076512" sldId="258"/>
        </pc:sldMkLst>
        <pc:spChg chg="mod">
          <ac:chgData name="Romana Juhasova" userId="pug63gakqHhUKCblM6dKftwFImXt0SaHY6Q/zF0jifQ=" providerId="None" clId="Web-{FDC968F2-AB3D-4763-BC5E-E1EE8FAFED90}" dt="2021-11-16T10:08:10.268" v="1" actId="20577"/>
          <ac:spMkLst>
            <pc:docMk/>
            <pc:sldMk cId="250076512" sldId="258"/>
            <ac:spMk id="9" creationId="{8BEE89B7-C84A-4093-BFB0-C1D9D6D178B8}"/>
          </ac:spMkLst>
        </pc:spChg>
      </pc:sldChg>
    </pc:docChg>
  </pc:docChgLst>
  <pc:docChgLst>
    <pc:chgData name="Romana Juhasova" clId="Web-{926F2DD0-F836-47DD-99EA-6830215BFADF}"/>
    <pc:docChg chg="modSld">
      <pc:chgData name="Romana Juhasova" userId="" providerId="" clId="Web-{926F2DD0-F836-47DD-99EA-6830215BFADF}" dt="2021-11-19T14:43:35.315" v="10"/>
      <pc:docMkLst>
        <pc:docMk/>
      </pc:docMkLst>
      <pc:sldChg chg="addSp delSp modSp delAnim">
        <pc:chgData name="Romana Juhasova" userId="" providerId="" clId="Web-{926F2DD0-F836-47DD-99EA-6830215BFADF}" dt="2021-11-19T14:40:38.030" v="8" actId="1076"/>
        <pc:sldMkLst>
          <pc:docMk/>
          <pc:sldMk cId="250076512" sldId="258"/>
        </pc:sldMkLst>
        <pc:spChg chg="mod">
          <ac:chgData name="Romana Juhasova" userId="" providerId="" clId="Web-{926F2DD0-F836-47DD-99EA-6830215BFADF}" dt="2021-11-19T14:40:03.717" v="1" actId="20577"/>
          <ac:spMkLst>
            <pc:docMk/>
            <pc:sldMk cId="250076512" sldId="258"/>
            <ac:spMk id="9" creationId="{8BEE89B7-C84A-4093-BFB0-C1D9D6D178B8}"/>
          </ac:spMkLst>
        </pc:spChg>
        <pc:picChg chg="del">
          <ac:chgData name="Romana Juhasova" userId="" providerId="" clId="Web-{926F2DD0-F836-47DD-99EA-6830215BFADF}" dt="2021-11-19T14:40:04.576" v="2"/>
          <ac:picMkLst>
            <pc:docMk/>
            <pc:sldMk cId="250076512" sldId="258"/>
            <ac:picMk id="2" creationId="{0A5A50F3-4F7B-4029-A578-DBCCAF0FCEFE}"/>
          </ac:picMkLst>
        </pc:picChg>
        <pc:picChg chg="add mod">
          <ac:chgData name="Romana Juhasova" userId="" providerId="" clId="Web-{926F2DD0-F836-47DD-99EA-6830215BFADF}" dt="2021-11-19T14:40:38.030" v="8" actId="1076"/>
          <ac:picMkLst>
            <pc:docMk/>
            <pc:sldMk cId="250076512" sldId="258"/>
            <ac:picMk id="5" creationId="{927529FB-C931-45E3-B12D-81E6D9E94B2B}"/>
          </ac:picMkLst>
        </pc:picChg>
      </pc:sldChg>
      <pc:sldChg chg="addSp delSp">
        <pc:chgData name="Romana Juhasova" userId="" providerId="" clId="Web-{926F2DD0-F836-47DD-99EA-6830215BFADF}" dt="2021-11-19T14:43:35.315" v="10"/>
        <pc:sldMkLst>
          <pc:docMk/>
          <pc:sldMk cId="1301578224" sldId="282"/>
        </pc:sldMkLst>
        <pc:spChg chg="add del">
          <ac:chgData name="Romana Juhasova" userId="" providerId="" clId="Web-{926F2DD0-F836-47DD-99EA-6830215BFADF}" dt="2021-11-19T14:43:35.315" v="10"/>
          <ac:spMkLst>
            <pc:docMk/>
            <pc:sldMk cId="1301578224" sldId="282"/>
            <ac:spMk id="4" creationId="{F8A06032-8D16-41EA-AD41-8B86D56E5DE1}"/>
          </ac:spMkLst>
        </pc:spChg>
      </pc:sldChg>
    </pc:docChg>
  </pc:docChgLst>
  <pc:docChgLst>
    <pc:chgData name="Romana Juhasova" userId="pug63gakqHhUKCblM6dKftwFImXt0SaHY6Q/zF0jifQ=" providerId="None" clId="Web-{E79C7E81-15DA-417F-A209-F93DABB78D1B}"/>
    <pc:docChg chg="modSld">
      <pc:chgData name="Romana Juhasova" userId="pug63gakqHhUKCblM6dKftwFImXt0SaHY6Q/zF0jifQ=" providerId="None" clId="Web-{E79C7E81-15DA-417F-A209-F93DABB78D1B}" dt="2022-02-28T15:11:51.201" v="2" actId="20577"/>
      <pc:docMkLst>
        <pc:docMk/>
      </pc:docMkLst>
      <pc:sldChg chg="modSp">
        <pc:chgData name="Romana Juhasova" userId="pug63gakqHhUKCblM6dKftwFImXt0SaHY6Q/zF0jifQ=" providerId="None" clId="Web-{E79C7E81-15DA-417F-A209-F93DABB78D1B}" dt="2022-02-28T15:11:51.201" v="2" actId="20577"/>
        <pc:sldMkLst>
          <pc:docMk/>
          <pc:sldMk cId="4204183327" sldId="288"/>
        </pc:sldMkLst>
        <pc:spChg chg="mod">
          <ac:chgData name="Romana Juhasova" userId="pug63gakqHhUKCblM6dKftwFImXt0SaHY6Q/zF0jifQ=" providerId="None" clId="Web-{E79C7E81-15DA-417F-A209-F93DABB78D1B}" dt="2022-02-28T15:11:51.201" v="2" actId="20577"/>
          <ac:spMkLst>
            <pc:docMk/>
            <pc:sldMk cId="4204183327" sldId="288"/>
            <ac:spMk id="5" creationId="{91EEA25C-1C99-4044-8B84-8FFE009DFEFA}"/>
          </ac:spMkLst>
        </pc:spChg>
      </pc:sldChg>
    </pc:docChg>
  </pc:docChgLst>
  <pc:docChgLst>
    <pc:chgData name="Romana Juhasova" userId="pug63gakqHhUKCblM6dKftwFImXt0SaHY6Q/zF0jifQ=" providerId="None" clId="Web-{F176C0B8-075E-47C9-A125-8549E0931232}"/>
    <pc:docChg chg="modSld">
      <pc:chgData name="Romana Juhasova" userId="pug63gakqHhUKCblM6dKftwFImXt0SaHY6Q/zF0jifQ=" providerId="None" clId="Web-{F176C0B8-075E-47C9-A125-8549E0931232}" dt="2021-11-16T13:58:42.851" v="2" actId="20577"/>
      <pc:docMkLst>
        <pc:docMk/>
      </pc:docMkLst>
      <pc:sldChg chg="modSp">
        <pc:chgData name="Romana Juhasova" userId="pug63gakqHhUKCblM6dKftwFImXt0SaHY6Q/zF0jifQ=" providerId="None" clId="Web-{F176C0B8-075E-47C9-A125-8549E0931232}" dt="2021-11-16T13:58:42.851" v="2" actId="20577"/>
        <pc:sldMkLst>
          <pc:docMk/>
          <pc:sldMk cId="250076512" sldId="258"/>
        </pc:sldMkLst>
        <pc:spChg chg="mod">
          <ac:chgData name="Romana Juhasova" userId="pug63gakqHhUKCblM6dKftwFImXt0SaHY6Q/zF0jifQ=" providerId="None" clId="Web-{F176C0B8-075E-47C9-A125-8549E0931232}" dt="2021-11-16T13:58:42.851" v="2" actId="20577"/>
          <ac:spMkLst>
            <pc:docMk/>
            <pc:sldMk cId="250076512" sldId="258"/>
            <ac:spMk id="13" creationId="{8AC9EF96-D35D-4BA1-997A-F63BC93C2D43}"/>
          </ac:spMkLst>
        </pc:spChg>
      </pc:sldChg>
    </pc:docChg>
  </pc:docChgLst>
  <pc:docChgLst>
    <pc:chgData name="Romana Juhasova" userId="pug63gakqHhUKCblM6dKftwFImXt0SaHY6Q/zF0jifQ=" providerId="None" clId="Web-{06AC5D37-6477-41A9-9D7C-C6C1C5CDD9C4}"/>
    <pc:docChg chg="modSld">
      <pc:chgData name="Romana Juhasova" userId="pug63gakqHhUKCblM6dKftwFImXt0SaHY6Q/zF0jifQ=" providerId="None" clId="Web-{06AC5D37-6477-41A9-9D7C-C6C1C5CDD9C4}" dt="2021-11-26T10:25:26.770" v="4" actId="1076"/>
      <pc:docMkLst>
        <pc:docMk/>
      </pc:docMkLst>
      <pc:sldChg chg="addSp delSp modSp delAnim">
        <pc:chgData name="Romana Juhasova" userId="pug63gakqHhUKCblM6dKftwFImXt0SaHY6Q/zF0jifQ=" providerId="None" clId="Web-{06AC5D37-6477-41A9-9D7C-C6C1C5CDD9C4}" dt="2021-11-26T10:25:26.770" v="4" actId="1076"/>
        <pc:sldMkLst>
          <pc:docMk/>
          <pc:sldMk cId="250076512" sldId="258"/>
        </pc:sldMkLst>
        <pc:picChg chg="add mod">
          <ac:chgData name="Romana Juhasova" userId="pug63gakqHhUKCblM6dKftwFImXt0SaHY6Q/zF0jifQ=" providerId="None" clId="Web-{06AC5D37-6477-41A9-9D7C-C6C1C5CDD9C4}" dt="2021-11-26T10:25:26.770" v="4" actId="1076"/>
          <ac:picMkLst>
            <pc:docMk/>
            <pc:sldMk cId="250076512" sldId="258"/>
            <ac:picMk id="2" creationId="{9774D3E7-BDCA-41B3-A806-3BC5C8A06F37}"/>
          </ac:picMkLst>
        </pc:picChg>
        <pc:picChg chg="del">
          <ac:chgData name="Romana Juhasova" userId="pug63gakqHhUKCblM6dKftwFImXt0SaHY6Q/zF0jifQ=" providerId="None" clId="Web-{06AC5D37-6477-41A9-9D7C-C6C1C5CDD9C4}" dt="2021-11-26T10:24:50.098" v="0"/>
          <ac:picMkLst>
            <pc:docMk/>
            <pc:sldMk cId="250076512" sldId="258"/>
            <ac:picMk id="6" creationId="{C3C96D78-6A80-4C94-B523-7C4CD84EE044}"/>
          </ac:picMkLst>
        </pc:picChg>
      </pc:sldChg>
    </pc:docChg>
  </pc:docChgLst>
  <pc:docChgLst>
    <pc:chgData name="Romana Juhasova" userId="pug63gakqHhUKCblM6dKftwFImXt0SaHY6Q/zF0jifQ=" providerId="None" clId="Web-{AD3612D4-2FFE-4458-8860-27D7934673D6}"/>
    <pc:docChg chg="modSld">
      <pc:chgData name="Romana Juhasova" userId="pug63gakqHhUKCblM6dKftwFImXt0SaHY6Q/zF0jifQ=" providerId="None" clId="Web-{AD3612D4-2FFE-4458-8860-27D7934673D6}" dt="2021-11-23T13:30:31.048" v="4" actId="20577"/>
      <pc:docMkLst>
        <pc:docMk/>
      </pc:docMkLst>
      <pc:sldChg chg="modSp">
        <pc:chgData name="Romana Juhasova" userId="pug63gakqHhUKCblM6dKftwFImXt0SaHY6Q/zF0jifQ=" providerId="None" clId="Web-{AD3612D4-2FFE-4458-8860-27D7934673D6}" dt="2021-11-23T13:30:31.048" v="4" actId="20577"/>
        <pc:sldMkLst>
          <pc:docMk/>
          <pc:sldMk cId="2423244893" sldId="287"/>
        </pc:sldMkLst>
        <pc:spChg chg="mod">
          <ac:chgData name="Romana Juhasova" userId="pug63gakqHhUKCblM6dKftwFImXt0SaHY6Q/zF0jifQ=" providerId="None" clId="Web-{AD3612D4-2FFE-4458-8860-27D7934673D6}" dt="2021-11-23T13:30:31.048" v="4" actId="20577"/>
          <ac:spMkLst>
            <pc:docMk/>
            <pc:sldMk cId="2423244893" sldId="287"/>
            <ac:spMk id="2" creationId="{3116858E-FDDF-4222-B340-4FB3C88778BB}"/>
          </ac:spMkLst>
        </pc:spChg>
      </pc:sldChg>
    </pc:docChg>
  </pc:docChgLst>
  <pc:docChgLst>
    <pc:chgData name="Romana Juhasova" userId="pug63gakqHhUKCblM6dKftwFImXt0SaHY6Q/zF0jifQ=" providerId="None" clId="Web-{334F956D-BD76-4860-A182-002B7BB84B4F}"/>
    <pc:docChg chg="modSld">
      <pc:chgData name="Romana Juhasova" userId="pug63gakqHhUKCblM6dKftwFImXt0SaHY6Q/zF0jifQ=" providerId="None" clId="Web-{334F956D-BD76-4860-A182-002B7BB84B4F}" dt="2021-11-26T10:52:35.027" v="8" actId="1076"/>
      <pc:docMkLst>
        <pc:docMk/>
      </pc:docMkLst>
      <pc:sldChg chg="modSp">
        <pc:chgData name="Romana Juhasova" userId="pug63gakqHhUKCblM6dKftwFImXt0SaHY6Q/zF0jifQ=" providerId="None" clId="Web-{334F956D-BD76-4860-A182-002B7BB84B4F}" dt="2021-11-26T10:51:15.088" v="5" actId="20577"/>
        <pc:sldMkLst>
          <pc:docMk/>
          <pc:sldMk cId="250076512" sldId="258"/>
        </pc:sldMkLst>
        <pc:spChg chg="mod">
          <ac:chgData name="Romana Juhasova" userId="pug63gakqHhUKCblM6dKftwFImXt0SaHY6Q/zF0jifQ=" providerId="None" clId="Web-{334F956D-BD76-4860-A182-002B7BB84B4F}" dt="2021-11-26T10:51:15.088" v="5" actId="20577"/>
          <ac:spMkLst>
            <pc:docMk/>
            <pc:sldMk cId="250076512" sldId="258"/>
            <ac:spMk id="13" creationId="{8AC9EF96-D35D-4BA1-997A-F63BC93C2D43}"/>
          </ac:spMkLst>
        </pc:spChg>
      </pc:sldChg>
      <pc:sldChg chg="modSp">
        <pc:chgData name="Romana Juhasova" userId="pug63gakqHhUKCblM6dKftwFImXt0SaHY6Q/zF0jifQ=" providerId="None" clId="Web-{334F956D-BD76-4860-A182-002B7BB84B4F}" dt="2021-11-26T10:52:35.027" v="8" actId="1076"/>
        <pc:sldMkLst>
          <pc:docMk/>
          <pc:sldMk cId="1301578224" sldId="282"/>
        </pc:sldMkLst>
        <pc:spChg chg="mod">
          <ac:chgData name="Romana Juhasova" userId="pug63gakqHhUKCblM6dKftwFImXt0SaHY6Q/zF0jifQ=" providerId="None" clId="Web-{334F956D-BD76-4860-A182-002B7BB84B4F}" dt="2021-11-26T10:52:35.027" v="8" actId="1076"/>
          <ac:spMkLst>
            <pc:docMk/>
            <pc:sldMk cId="1301578224" sldId="282"/>
            <ac:spMk id="4" creationId="{39324E95-10A0-480F-9693-1265B58F5A5E}"/>
          </ac:spMkLst>
        </pc:spChg>
      </pc:sldChg>
      <pc:sldChg chg="modSp">
        <pc:chgData name="Romana Juhasova" userId="pug63gakqHhUKCblM6dKftwFImXt0SaHY6Q/zF0jifQ=" providerId="None" clId="Web-{334F956D-BD76-4860-A182-002B7BB84B4F}" dt="2021-11-26T10:51:44.479" v="6" actId="20577"/>
        <pc:sldMkLst>
          <pc:docMk/>
          <pc:sldMk cId="1606822526" sldId="284"/>
        </pc:sldMkLst>
        <pc:spChg chg="mod">
          <ac:chgData name="Romana Juhasova" userId="pug63gakqHhUKCblM6dKftwFImXt0SaHY6Q/zF0jifQ=" providerId="None" clId="Web-{334F956D-BD76-4860-A182-002B7BB84B4F}" dt="2021-11-26T10:51:44.479" v="6" actId="20577"/>
          <ac:spMkLst>
            <pc:docMk/>
            <pc:sldMk cId="1606822526" sldId="284"/>
            <ac:spMk id="2" creationId="{519CE0EB-9064-441E-8E00-1290285670BD}"/>
          </ac:spMkLst>
        </pc:spChg>
      </pc:sldChg>
      <pc:sldChg chg="modSp">
        <pc:chgData name="Romana Juhasova" userId="pug63gakqHhUKCblM6dKftwFImXt0SaHY6Q/zF0jifQ=" providerId="None" clId="Web-{334F956D-BD76-4860-A182-002B7BB84B4F}" dt="2021-11-26T10:52:18.433" v="7" actId="1076"/>
        <pc:sldMkLst>
          <pc:docMk/>
          <pc:sldMk cId="2423244893" sldId="287"/>
        </pc:sldMkLst>
        <pc:spChg chg="mod">
          <ac:chgData name="Romana Juhasova" userId="pug63gakqHhUKCblM6dKftwFImXt0SaHY6Q/zF0jifQ=" providerId="None" clId="Web-{334F956D-BD76-4860-A182-002B7BB84B4F}" dt="2021-11-26T10:52:18.433" v="7" actId="1076"/>
          <ac:spMkLst>
            <pc:docMk/>
            <pc:sldMk cId="2423244893" sldId="287"/>
            <ac:spMk id="3" creationId="{A48B92E7-3C95-4628-917E-762990BA365E}"/>
          </ac:spMkLst>
        </pc:spChg>
      </pc:sldChg>
    </pc:docChg>
  </pc:docChgLst>
  <pc:docChgLst>
    <pc:chgData name="Romana Juhasova" userId="pug63gakqHhUKCblM6dKftwFImXt0SaHY6Q/zF0jifQ=" providerId="None" clId="Web-{3A81781E-7BA6-4948-8F06-B37E81E7A9E0}"/>
    <pc:docChg chg="modSld">
      <pc:chgData name="Romana Juhasova" userId="pug63gakqHhUKCblM6dKftwFImXt0SaHY6Q/zF0jifQ=" providerId="None" clId="Web-{3A81781E-7BA6-4948-8F06-B37E81E7A9E0}" dt="2021-11-25T13:36:25.291" v="14" actId="20577"/>
      <pc:docMkLst>
        <pc:docMk/>
      </pc:docMkLst>
      <pc:sldChg chg="modSp">
        <pc:chgData name="Romana Juhasova" userId="pug63gakqHhUKCblM6dKftwFImXt0SaHY6Q/zF0jifQ=" providerId="None" clId="Web-{3A81781E-7BA6-4948-8F06-B37E81E7A9E0}" dt="2021-11-25T13:36:25.291" v="14" actId="20577"/>
        <pc:sldMkLst>
          <pc:docMk/>
          <pc:sldMk cId="1301578224" sldId="282"/>
        </pc:sldMkLst>
        <pc:spChg chg="mod">
          <ac:chgData name="Romana Juhasova" userId="pug63gakqHhUKCblM6dKftwFImXt0SaHY6Q/zF0jifQ=" providerId="None" clId="Web-{3A81781E-7BA6-4948-8F06-B37E81E7A9E0}" dt="2021-11-25T13:36:25.291" v="14" actId="20577"/>
          <ac:spMkLst>
            <pc:docMk/>
            <pc:sldMk cId="1301578224" sldId="282"/>
            <ac:spMk id="3" creationId="{C94CE389-9D11-47DF-9821-9F9A7B430BA2}"/>
          </ac:spMkLst>
        </pc:spChg>
        <pc:spChg chg="mod">
          <ac:chgData name="Romana Juhasova" userId="pug63gakqHhUKCblM6dKftwFImXt0SaHY6Q/zF0jifQ=" providerId="None" clId="Web-{3A81781E-7BA6-4948-8F06-B37E81E7A9E0}" dt="2021-11-25T13:30:30.317" v="12" actId="20577"/>
          <ac:spMkLst>
            <pc:docMk/>
            <pc:sldMk cId="1301578224" sldId="282"/>
            <ac:spMk id="4" creationId="{39324E95-10A0-480F-9693-1265B58F5A5E}"/>
          </ac:spMkLst>
        </pc:spChg>
      </pc:sldChg>
      <pc:sldChg chg="modSp">
        <pc:chgData name="Romana Juhasova" userId="pug63gakqHhUKCblM6dKftwFImXt0SaHY6Q/zF0jifQ=" providerId="None" clId="Web-{3A81781E-7BA6-4948-8F06-B37E81E7A9E0}" dt="2021-11-25T13:28:54.405" v="6" actId="20577"/>
        <pc:sldMkLst>
          <pc:docMk/>
          <pc:sldMk cId="2423244893" sldId="287"/>
        </pc:sldMkLst>
        <pc:spChg chg="mod">
          <ac:chgData name="Romana Juhasova" userId="pug63gakqHhUKCblM6dKftwFImXt0SaHY6Q/zF0jifQ=" providerId="None" clId="Web-{3A81781E-7BA6-4948-8F06-B37E81E7A9E0}" dt="2021-11-25T13:28:54.405" v="6" actId="20577"/>
          <ac:spMkLst>
            <pc:docMk/>
            <pc:sldMk cId="2423244893" sldId="287"/>
            <ac:spMk id="3" creationId="{A48B92E7-3C95-4628-917E-762990BA365E}"/>
          </ac:spMkLst>
        </pc:spChg>
      </pc:sldChg>
      <pc:sldChg chg="modSp">
        <pc:chgData name="Romana Juhasova" userId="pug63gakqHhUKCblM6dKftwFImXt0SaHY6Q/zF0jifQ=" providerId="None" clId="Web-{3A81781E-7BA6-4948-8F06-B37E81E7A9E0}" dt="2021-11-25T13:29:44.877" v="8" actId="1076"/>
        <pc:sldMkLst>
          <pc:docMk/>
          <pc:sldMk cId="4204183327" sldId="288"/>
        </pc:sldMkLst>
        <pc:spChg chg="mod">
          <ac:chgData name="Romana Juhasova" userId="pug63gakqHhUKCblM6dKftwFImXt0SaHY6Q/zF0jifQ=" providerId="None" clId="Web-{3A81781E-7BA6-4948-8F06-B37E81E7A9E0}" dt="2021-11-25T13:29:44.877" v="8" actId="1076"/>
          <ac:spMkLst>
            <pc:docMk/>
            <pc:sldMk cId="4204183327" sldId="288"/>
            <ac:spMk id="2" creationId="{F18A03A1-88A0-44B1-97D2-61800F3A42CD}"/>
          </ac:spMkLst>
        </pc:spChg>
        <pc:spChg chg="mod">
          <ac:chgData name="Romana Juhasova" userId="pug63gakqHhUKCblM6dKftwFImXt0SaHY6Q/zF0jifQ=" providerId="None" clId="Web-{3A81781E-7BA6-4948-8F06-B37E81E7A9E0}" dt="2021-11-25T13:29:41.736" v="7" actId="1076"/>
          <ac:spMkLst>
            <pc:docMk/>
            <pc:sldMk cId="4204183327" sldId="288"/>
            <ac:spMk id="4" creationId="{691EC641-DA4F-4530-9151-5ABA16A69E50}"/>
          </ac:spMkLst>
        </pc:spChg>
      </pc:sldChg>
      <pc:sldChg chg="modSp">
        <pc:chgData name="Romana Juhasova" userId="pug63gakqHhUKCblM6dKftwFImXt0SaHY6Q/zF0jifQ=" providerId="None" clId="Web-{3A81781E-7BA6-4948-8F06-B37E81E7A9E0}" dt="2021-11-25T13:23:58.075" v="1" actId="20577"/>
        <pc:sldMkLst>
          <pc:docMk/>
          <pc:sldMk cId="3305593143" sldId="291"/>
        </pc:sldMkLst>
        <pc:spChg chg="mod">
          <ac:chgData name="Romana Juhasova" userId="pug63gakqHhUKCblM6dKftwFImXt0SaHY6Q/zF0jifQ=" providerId="None" clId="Web-{3A81781E-7BA6-4948-8F06-B37E81E7A9E0}" dt="2021-11-25T13:23:58.075" v="1" actId="20577"/>
          <ac:spMkLst>
            <pc:docMk/>
            <pc:sldMk cId="3305593143" sldId="291"/>
            <ac:spMk id="3" creationId="{E66FCEEE-95E3-4CE8-977F-0821AEAD3A1F}"/>
          </ac:spMkLst>
        </pc:spChg>
      </pc:sldChg>
    </pc:docChg>
  </pc:docChgLst>
  <pc:docChgLst>
    <pc:chgData name="Romana Juhasova" userId="pug63gakqHhUKCblM6dKftwFImXt0SaHY6Q/zF0jifQ=" providerId="None" clId="Web-{F3653E13-06AD-4046-A99D-0FA9C57554F6}"/>
    <pc:docChg chg="modSld">
      <pc:chgData name="Romana Juhasova" userId="pug63gakqHhUKCblM6dKftwFImXt0SaHY6Q/zF0jifQ=" providerId="None" clId="Web-{F3653E13-06AD-4046-A99D-0FA9C57554F6}" dt="2021-11-19T10:24:50.525" v="105" actId="20577"/>
      <pc:docMkLst>
        <pc:docMk/>
      </pc:docMkLst>
      <pc:sldChg chg="addSp delSp modSp">
        <pc:chgData name="Romana Juhasova" userId="pug63gakqHhUKCblM6dKftwFImXt0SaHY6Q/zF0jifQ=" providerId="None" clId="Web-{F3653E13-06AD-4046-A99D-0FA9C57554F6}" dt="2021-11-19T10:17:07.810" v="58" actId="1076"/>
        <pc:sldMkLst>
          <pc:docMk/>
          <pc:sldMk cId="430025987" sldId="285"/>
        </pc:sldMkLst>
        <pc:spChg chg="mod">
          <ac:chgData name="Romana Juhasova" userId="pug63gakqHhUKCblM6dKftwFImXt0SaHY6Q/zF0jifQ=" providerId="None" clId="Web-{F3653E13-06AD-4046-A99D-0FA9C57554F6}" dt="2021-11-19T10:12:46.646" v="21" actId="1076"/>
          <ac:spMkLst>
            <pc:docMk/>
            <pc:sldMk cId="430025987" sldId="285"/>
            <ac:spMk id="5" creationId="{1BB7B9C6-9863-41EF-9798-72096D5A70D1}"/>
          </ac:spMkLst>
        </pc:spChg>
        <pc:spChg chg="mod">
          <ac:chgData name="Romana Juhasova" userId="pug63gakqHhUKCblM6dKftwFImXt0SaHY6Q/zF0jifQ=" providerId="None" clId="Web-{F3653E13-06AD-4046-A99D-0FA9C57554F6}" dt="2021-11-19T10:08:21.920" v="6" actId="20577"/>
          <ac:spMkLst>
            <pc:docMk/>
            <pc:sldMk cId="430025987" sldId="285"/>
            <ac:spMk id="6" creationId="{6638B9E3-8E79-4757-8058-6AB5BADE1D15}"/>
          </ac:spMkLst>
        </pc:spChg>
        <pc:spChg chg="mod">
          <ac:chgData name="Romana Juhasova" userId="pug63gakqHhUKCblM6dKftwFImXt0SaHY6Q/zF0jifQ=" providerId="None" clId="Web-{F3653E13-06AD-4046-A99D-0FA9C57554F6}" dt="2021-11-19T10:17:07.810" v="58" actId="1076"/>
          <ac:spMkLst>
            <pc:docMk/>
            <pc:sldMk cId="430025987" sldId="285"/>
            <ac:spMk id="7" creationId="{8EE7571C-46EF-478E-A8BA-084977281247}"/>
          </ac:spMkLst>
        </pc:spChg>
        <pc:spChg chg="mod">
          <ac:chgData name="Romana Juhasova" userId="pug63gakqHhUKCblM6dKftwFImXt0SaHY6Q/zF0jifQ=" providerId="None" clId="Web-{F3653E13-06AD-4046-A99D-0FA9C57554F6}" dt="2021-11-19T10:13:36.663" v="35" actId="1076"/>
          <ac:spMkLst>
            <pc:docMk/>
            <pc:sldMk cId="430025987" sldId="285"/>
            <ac:spMk id="8" creationId="{4A4754CF-3BFD-4017-9006-CD5B235AF81F}"/>
          </ac:spMkLst>
        </pc:spChg>
        <pc:picChg chg="add mod">
          <ac:chgData name="Romana Juhasova" userId="pug63gakqHhUKCblM6dKftwFImXt0SaHY6Q/zF0jifQ=" providerId="None" clId="Web-{F3653E13-06AD-4046-A99D-0FA9C57554F6}" dt="2021-11-19T10:12:51.006" v="22" actId="1076"/>
          <ac:picMkLst>
            <pc:docMk/>
            <pc:sldMk cId="430025987" sldId="285"/>
            <ac:picMk id="2" creationId="{68B24DBE-142B-4FFE-A534-E9727E673ADB}"/>
          </ac:picMkLst>
        </pc:picChg>
        <pc:picChg chg="del">
          <ac:chgData name="Romana Juhasova" userId="pug63gakqHhUKCblM6dKftwFImXt0SaHY6Q/zF0jifQ=" providerId="None" clId="Web-{F3653E13-06AD-4046-A99D-0FA9C57554F6}" dt="2021-11-19T10:10:06.876" v="10"/>
          <ac:picMkLst>
            <pc:docMk/>
            <pc:sldMk cId="430025987" sldId="285"/>
            <ac:picMk id="3" creationId="{0CDAB710-C112-44CA-AA2A-75349F8CFD64}"/>
          </ac:picMkLst>
        </pc:picChg>
      </pc:sldChg>
      <pc:sldChg chg="addSp delSp modSp">
        <pc:chgData name="Romana Juhasova" userId="pug63gakqHhUKCblM6dKftwFImXt0SaHY6Q/zF0jifQ=" providerId="None" clId="Web-{F3653E13-06AD-4046-A99D-0FA9C57554F6}" dt="2021-11-19T10:24:50.525" v="105" actId="20577"/>
        <pc:sldMkLst>
          <pc:docMk/>
          <pc:sldMk cId="1865912142" sldId="286"/>
        </pc:sldMkLst>
        <pc:spChg chg="mod">
          <ac:chgData name="Romana Juhasova" userId="pug63gakqHhUKCblM6dKftwFImXt0SaHY6Q/zF0jifQ=" providerId="None" clId="Web-{F3653E13-06AD-4046-A99D-0FA9C57554F6}" dt="2021-11-19T10:18:44.390" v="76" actId="1076"/>
          <ac:spMkLst>
            <pc:docMk/>
            <pc:sldMk cId="1865912142" sldId="286"/>
            <ac:spMk id="2" creationId="{885F00CA-566C-4B6A-9027-E9696A1B5DF5}"/>
          </ac:spMkLst>
        </pc:spChg>
        <pc:spChg chg="mod">
          <ac:chgData name="Romana Juhasova" userId="pug63gakqHhUKCblM6dKftwFImXt0SaHY6Q/zF0jifQ=" providerId="None" clId="Web-{F3653E13-06AD-4046-A99D-0FA9C57554F6}" dt="2021-11-19T10:24:28.306" v="102" actId="1076"/>
          <ac:spMkLst>
            <pc:docMk/>
            <pc:sldMk cId="1865912142" sldId="286"/>
            <ac:spMk id="3" creationId="{A0F3DC9E-4291-4D02-BAA0-FF510C4DF329}"/>
          </ac:spMkLst>
        </pc:spChg>
        <pc:spChg chg="mod">
          <ac:chgData name="Romana Juhasova" userId="pug63gakqHhUKCblM6dKftwFImXt0SaHY6Q/zF0jifQ=" providerId="None" clId="Web-{F3653E13-06AD-4046-A99D-0FA9C57554F6}" dt="2021-11-19T10:24:50.525" v="105" actId="20577"/>
          <ac:spMkLst>
            <pc:docMk/>
            <pc:sldMk cId="1865912142" sldId="286"/>
            <ac:spMk id="4" creationId="{5879EF30-A081-44CA-8569-E2D12E34BCE9}"/>
          </ac:spMkLst>
        </pc:spChg>
        <pc:spChg chg="mod">
          <ac:chgData name="Romana Juhasova" userId="pug63gakqHhUKCblM6dKftwFImXt0SaHY6Q/zF0jifQ=" providerId="None" clId="Web-{F3653E13-06AD-4046-A99D-0FA9C57554F6}" dt="2021-11-19T10:23:42.461" v="97" actId="14100"/>
          <ac:spMkLst>
            <pc:docMk/>
            <pc:sldMk cId="1865912142" sldId="286"/>
            <ac:spMk id="5" creationId="{564DFD78-254C-4BF5-B22A-F573A6AE529F}"/>
          </ac:spMkLst>
        </pc:spChg>
        <pc:picChg chg="add mod">
          <ac:chgData name="Romana Juhasova" userId="pug63gakqHhUKCblM6dKftwFImXt0SaHY6Q/zF0jifQ=" providerId="None" clId="Web-{F3653E13-06AD-4046-A99D-0FA9C57554F6}" dt="2021-11-19T10:18:34.906" v="74" actId="14100"/>
          <ac:picMkLst>
            <pc:docMk/>
            <pc:sldMk cId="1865912142" sldId="286"/>
            <ac:picMk id="6" creationId="{C2AFAF95-04E9-4326-A892-C9516FDDF693}"/>
          </ac:picMkLst>
        </pc:picChg>
        <pc:picChg chg="add del mod">
          <ac:chgData name="Romana Juhasova" userId="pug63gakqHhUKCblM6dKftwFImXt0SaHY6Q/zF0jifQ=" providerId="None" clId="Web-{F3653E13-06AD-4046-A99D-0FA9C57554F6}" dt="2021-11-19T10:21:28.301" v="87"/>
          <ac:picMkLst>
            <pc:docMk/>
            <pc:sldMk cId="1865912142" sldId="286"/>
            <ac:picMk id="7" creationId="{F5F879B4-9E52-4A8A-B1D4-210BCA88453F}"/>
          </ac:picMkLst>
        </pc:picChg>
        <pc:picChg chg="del">
          <ac:chgData name="Romana Juhasova" userId="pug63gakqHhUKCblM6dKftwFImXt0SaHY6Q/zF0jifQ=" providerId="None" clId="Web-{F3653E13-06AD-4046-A99D-0FA9C57554F6}" dt="2021-11-19T10:17:26.498" v="59"/>
          <ac:picMkLst>
            <pc:docMk/>
            <pc:sldMk cId="1865912142" sldId="286"/>
            <ac:picMk id="9" creationId="{C782C42F-AC42-4CD3-BAFC-8257F17A518C}"/>
          </ac:picMkLst>
        </pc:picChg>
        <pc:picChg chg="add mod">
          <ac:chgData name="Romana Juhasova" userId="pug63gakqHhUKCblM6dKftwFImXt0SaHY6Q/zF0jifQ=" providerId="None" clId="Web-{F3653E13-06AD-4046-A99D-0FA9C57554F6}" dt="2021-11-19T10:23:29.773" v="94" actId="1076"/>
          <ac:picMkLst>
            <pc:docMk/>
            <pc:sldMk cId="1865912142" sldId="286"/>
            <ac:picMk id="11" creationId="{558C15EC-EAAA-4335-9D5D-8600542584B0}"/>
          </ac:picMkLst>
        </pc:picChg>
      </pc:sldChg>
    </pc:docChg>
  </pc:docChgLst>
  <pc:docChgLst>
    <pc:chgData name="Romana Juhasova" userId="pug63gakqHhUKCblM6dKftwFImXt0SaHY6Q/zF0jifQ=" providerId="None" clId="Web-{A61ABC21-1391-49A2-BFB9-37F2D0D7DF70}"/>
    <pc:docChg chg="modSld">
      <pc:chgData name="Romana Juhasova" userId="pug63gakqHhUKCblM6dKftwFImXt0SaHY6Q/zF0jifQ=" providerId="None" clId="Web-{A61ABC21-1391-49A2-BFB9-37F2D0D7DF70}" dt="2021-11-22T15:17:41.357" v="7" actId="14100"/>
      <pc:docMkLst>
        <pc:docMk/>
      </pc:docMkLst>
      <pc:sldChg chg="delSp modSp">
        <pc:chgData name="Romana Juhasova" userId="pug63gakqHhUKCblM6dKftwFImXt0SaHY6Q/zF0jifQ=" providerId="None" clId="Web-{A61ABC21-1391-49A2-BFB9-37F2D0D7DF70}" dt="2021-11-22T15:17:41.357" v="7" actId="14100"/>
        <pc:sldMkLst>
          <pc:docMk/>
          <pc:sldMk cId="4204183327" sldId="288"/>
        </pc:sldMkLst>
        <pc:spChg chg="mod">
          <ac:chgData name="Romana Juhasova" userId="pug63gakqHhUKCblM6dKftwFImXt0SaHY6Q/zF0jifQ=" providerId="None" clId="Web-{A61ABC21-1391-49A2-BFB9-37F2D0D7DF70}" dt="2021-11-22T15:17:01.012" v="4" actId="1076"/>
          <ac:spMkLst>
            <pc:docMk/>
            <pc:sldMk cId="4204183327" sldId="288"/>
            <ac:spMk id="3" creationId="{EE80F493-6501-485D-A348-28E38E3CA272}"/>
          </ac:spMkLst>
        </pc:spChg>
        <pc:spChg chg="mod">
          <ac:chgData name="Romana Juhasova" userId="pug63gakqHhUKCblM6dKftwFImXt0SaHY6Q/zF0jifQ=" providerId="None" clId="Web-{A61ABC21-1391-49A2-BFB9-37F2D0D7DF70}" dt="2021-11-22T15:17:41.357" v="7" actId="14100"/>
          <ac:spMkLst>
            <pc:docMk/>
            <pc:sldMk cId="4204183327" sldId="288"/>
            <ac:spMk id="6" creationId="{06A252AF-BDC9-40EF-8407-1EE92A696D97}"/>
          </ac:spMkLst>
        </pc:spChg>
        <pc:spChg chg="del">
          <ac:chgData name="Romana Juhasova" userId="pug63gakqHhUKCblM6dKftwFImXt0SaHY6Q/zF0jifQ=" providerId="None" clId="Web-{A61ABC21-1391-49A2-BFB9-37F2D0D7DF70}" dt="2021-11-22T15:16:50.652" v="2"/>
          <ac:spMkLst>
            <pc:docMk/>
            <pc:sldMk cId="4204183327" sldId="288"/>
            <ac:spMk id="10" creationId="{6032700C-32CF-47B8-A7F5-F6A8A64704D3}"/>
          </ac:spMkLst>
        </pc:spChg>
        <pc:spChg chg="del">
          <ac:chgData name="Romana Juhasova" userId="pug63gakqHhUKCblM6dKftwFImXt0SaHY6Q/zF0jifQ=" providerId="None" clId="Web-{A61ABC21-1391-49A2-BFB9-37F2D0D7DF70}" dt="2021-11-22T15:16:55.137" v="3"/>
          <ac:spMkLst>
            <pc:docMk/>
            <pc:sldMk cId="4204183327" sldId="288"/>
            <ac:spMk id="12" creationId="{D4B84DCA-7F53-4006-B9F3-4774A06DAA79}"/>
          </ac:spMkLst>
        </pc:spChg>
      </pc:sldChg>
    </pc:docChg>
  </pc:docChgLst>
  <pc:docChgLst>
    <pc:chgData name="Romana Juhasova" userId="pug63gakqHhUKCblM6dKftwFImXt0SaHY6Q/zF0jifQ=" providerId="None" clId="Web-{794C77AC-C838-4A11-874C-972ECD4B70BD}"/>
    <pc:docChg chg="modSld">
      <pc:chgData name="Romana Juhasova" userId="pug63gakqHhUKCblM6dKftwFImXt0SaHY6Q/zF0jifQ=" providerId="None" clId="Web-{794C77AC-C838-4A11-874C-972ECD4B70BD}" dt="2021-11-15T13:19:14.014" v="4"/>
      <pc:docMkLst>
        <pc:docMk/>
      </pc:docMkLst>
      <pc:sldChg chg="addSp delSp modSp addAnim delAnim">
        <pc:chgData name="Romana Juhasova" userId="pug63gakqHhUKCblM6dKftwFImXt0SaHY6Q/zF0jifQ=" providerId="None" clId="Web-{794C77AC-C838-4A11-874C-972ECD4B70BD}" dt="2021-11-15T13:19:14.014" v="4"/>
        <pc:sldMkLst>
          <pc:docMk/>
          <pc:sldMk cId="250076512" sldId="258"/>
        </pc:sldMkLst>
        <pc:picChg chg="add del mod">
          <ac:chgData name="Romana Juhasova" userId="pug63gakqHhUKCblM6dKftwFImXt0SaHY6Q/zF0jifQ=" providerId="None" clId="Web-{794C77AC-C838-4A11-874C-972ECD4B70BD}" dt="2021-11-15T13:19:14.014" v="4"/>
          <ac:picMkLst>
            <pc:docMk/>
            <pc:sldMk cId="250076512" sldId="258"/>
            <ac:picMk id="2" creationId="{5B2C6B8F-D7F4-47EB-AB51-998C79B327CD}"/>
          </ac:picMkLst>
        </pc:picChg>
      </pc:sldChg>
    </pc:docChg>
  </pc:docChgLst>
  <pc:docChgLst>
    <pc:chgData name="Romana Juhasova" userId="pug63gakqHhUKCblM6dKftwFImXt0SaHY6Q/zF0jifQ=" providerId="None" clId="Web-{3C6497F4-D075-407C-810F-F30F82D70ABE}"/>
    <pc:docChg chg="modSld">
      <pc:chgData name="Romana Juhasova" userId="pug63gakqHhUKCblM6dKftwFImXt0SaHY6Q/zF0jifQ=" providerId="None" clId="Web-{3C6497F4-D075-407C-810F-F30F82D70ABE}" dt="2022-02-28T15:15:22.927" v="6" actId="1076"/>
      <pc:docMkLst>
        <pc:docMk/>
      </pc:docMkLst>
      <pc:sldChg chg="modSp">
        <pc:chgData name="Romana Juhasova" userId="pug63gakqHhUKCblM6dKftwFImXt0SaHY6Q/zF0jifQ=" providerId="None" clId="Web-{3C6497F4-D075-407C-810F-F30F82D70ABE}" dt="2022-02-28T15:15:22.927" v="6" actId="1076"/>
        <pc:sldMkLst>
          <pc:docMk/>
          <pc:sldMk cId="4204183327" sldId="288"/>
        </pc:sldMkLst>
        <pc:spChg chg="mod">
          <ac:chgData name="Romana Juhasova" userId="pug63gakqHhUKCblM6dKftwFImXt0SaHY6Q/zF0jifQ=" providerId="None" clId="Web-{3C6497F4-D075-407C-810F-F30F82D70ABE}" dt="2022-02-28T15:15:22.927" v="6" actId="1076"/>
          <ac:spMkLst>
            <pc:docMk/>
            <pc:sldMk cId="4204183327" sldId="288"/>
            <ac:spMk id="5" creationId="{91EEA25C-1C99-4044-8B84-8FFE009DFEFA}"/>
          </ac:spMkLst>
        </pc:spChg>
      </pc:sldChg>
    </pc:docChg>
  </pc:docChgLst>
  <pc:docChgLst>
    <pc:chgData name="Romana Juhasova" userId="pug63gakqHhUKCblM6dKftwFImXt0SaHY6Q/zF0jifQ=" providerId="None" clId="Web-{29A0F8ED-037B-4284-B91A-C4F9108235F1}"/>
    <pc:docChg chg="modSld">
      <pc:chgData name="Romana Juhasova" userId="pug63gakqHhUKCblM6dKftwFImXt0SaHY6Q/zF0jifQ=" providerId="None" clId="Web-{29A0F8ED-037B-4284-B91A-C4F9108235F1}" dt="2021-11-22T10:04:00.515" v="83" actId="20577"/>
      <pc:docMkLst>
        <pc:docMk/>
      </pc:docMkLst>
      <pc:sldChg chg="modSp">
        <pc:chgData name="Romana Juhasova" userId="pug63gakqHhUKCblM6dKftwFImXt0SaHY6Q/zF0jifQ=" providerId="None" clId="Web-{29A0F8ED-037B-4284-B91A-C4F9108235F1}" dt="2021-11-22T09:56:00.787" v="37" actId="20577"/>
        <pc:sldMkLst>
          <pc:docMk/>
          <pc:sldMk cId="3686444004" sldId="259"/>
        </pc:sldMkLst>
        <pc:spChg chg="mod">
          <ac:chgData name="Romana Juhasova" userId="pug63gakqHhUKCblM6dKftwFImXt0SaHY6Q/zF0jifQ=" providerId="None" clId="Web-{29A0F8ED-037B-4284-B91A-C4F9108235F1}" dt="2021-11-22T09:56:00.787" v="37" actId="20577"/>
          <ac:spMkLst>
            <pc:docMk/>
            <pc:sldMk cId="3686444004" sldId="259"/>
            <ac:spMk id="5" creationId="{13227B2E-B5C9-407F-BBFD-D529411BB157}"/>
          </ac:spMkLst>
        </pc:spChg>
      </pc:sldChg>
      <pc:sldChg chg="modSp">
        <pc:chgData name="Romana Juhasova" userId="pug63gakqHhUKCblM6dKftwFImXt0SaHY6Q/zF0jifQ=" providerId="None" clId="Web-{29A0F8ED-037B-4284-B91A-C4F9108235F1}" dt="2021-11-22T10:04:00.515" v="83" actId="20577"/>
        <pc:sldMkLst>
          <pc:docMk/>
          <pc:sldMk cId="1301578224" sldId="282"/>
        </pc:sldMkLst>
        <pc:spChg chg="mod">
          <ac:chgData name="Romana Juhasova" userId="pug63gakqHhUKCblM6dKftwFImXt0SaHY6Q/zF0jifQ=" providerId="None" clId="Web-{29A0F8ED-037B-4284-B91A-C4F9108235F1}" dt="2021-11-22T10:04:00.515" v="83" actId="20577"/>
          <ac:spMkLst>
            <pc:docMk/>
            <pc:sldMk cId="1301578224" sldId="282"/>
            <ac:spMk id="3" creationId="{C94CE389-9D11-47DF-9821-9F9A7B430BA2}"/>
          </ac:spMkLst>
        </pc:spChg>
      </pc:sldChg>
      <pc:sldChg chg="modSp">
        <pc:chgData name="Romana Juhasova" userId="pug63gakqHhUKCblM6dKftwFImXt0SaHY6Q/zF0jifQ=" providerId="None" clId="Web-{29A0F8ED-037B-4284-B91A-C4F9108235F1}" dt="2021-11-22T09:57:17.728" v="52" actId="20577"/>
        <pc:sldMkLst>
          <pc:docMk/>
          <pc:sldMk cId="1606822526" sldId="284"/>
        </pc:sldMkLst>
        <pc:spChg chg="mod">
          <ac:chgData name="Romana Juhasova" userId="pug63gakqHhUKCblM6dKftwFImXt0SaHY6Q/zF0jifQ=" providerId="None" clId="Web-{29A0F8ED-037B-4284-B91A-C4F9108235F1}" dt="2021-11-22T09:57:17.728" v="52" actId="20577"/>
          <ac:spMkLst>
            <pc:docMk/>
            <pc:sldMk cId="1606822526" sldId="284"/>
            <ac:spMk id="2" creationId="{519CE0EB-9064-441E-8E00-1290285670BD}"/>
          </ac:spMkLst>
        </pc:spChg>
      </pc:sldChg>
      <pc:sldChg chg="modSp">
        <pc:chgData name="Romana Juhasova" userId="pug63gakqHhUKCblM6dKftwFImXt0SaHY6Q/zF0jifQ=" providerId="None" clId="Web-{29A0F8ED-037B-4284-B91A-C4F9108235F1}" dt="2021-11-22T09:57:48.183" v="54" actId="20577"/>
        <pc:sldMkLst>
          <pc:docMk/>
          <pc:sldMk cId="430025987" sldId="285"/>
        </pc:sldMkLst>
        <pc:spChg chg="mod">
          <ac:chgData name="Romana Juhasova" userId="pug63gakqHhUKCblM6dKftwFImXt0SaHY6Q/zF0jifQ=" providerId="None" clId="Web-{29A0F8ED-037B-4284-B91A-C4F9108235F1}" dt="2021-11-22T09:57:48.183" v="54" actId="20577"/>
          <ac:spMkLst>
            <pc:docMk/>
            <pc:sldMk cId="430025987" sldId="285"/>
            <ac:spMk id="5" creationId="{1BB7B9C6-9863-41EF-9798-72096D5A70D1}"/>
          </ac:spMkLst>
        </pc:spChg>
      </pc:sldChg>
      <pc:sldChg chg="modSp">
        <pc:chgData name="Romana Juhasova" userId="pug63gakqHhUKCblM6dKftwFImXt0SaHY6Q/zF0jifQ=" providerId="None" clId="Web-{29A0F8ED-037B-4284-B91A-C4F9108235F1}" dt="2021-11-22T10:00:42.286" v="70" actId="14100"/>
        <pc:sldMkLst>
          <pc:docMk/>
          <pc:sldMk cId="1865912142" sldId="286"/>
        </pc:sldMkLst>
        <pc:spChg chg="mod">
          <ac:chgData name="Romana Juhasova" userId="pug63gakqHhUKCblM6dKftwFImXt0SaHY6Q/zF0jifQ=" providerId="None" clId="Web-{29A0F8ED-037B-4284-B91A-C4F9108235F1}" dt="2021-11-22T10:00:12.972" v="66" actId="1076"/>
          <ac:spMkLst>
            <pc:docMk/>
            <pc:sldMk cId="1865912142" sldId="286"/>
            <ac:spMk id="4" creationId="{5879EF30-A081-44CA-8569-E2D12E34BCE9}"/>
          </ac:spMkLst>
        </pc:spChg>
        <pc:spChg chg="mod">
          <ac:chgData name="Romana Juhasova" userId="pug63gakqHhUKCblM6dKftwFImXt0SaHY6Q/zF0jifQ=" providerId="None" clId="Web-{29A0F8ED-037B-4284-B91A-C4F9108235F1}" dt="2021-11-22T10:00:08.456" v="65" actId="1076"/>
          <ac:spMkLst>
            <pc:docMk/>
            <pc:sldMk cId="1865912142" sldId="286"/>
            <ac:spMk id="5" creationId="{564DFD78-254C-4BF5-B22A-F573A6AE529F}"/>
          </ac:spMkLst>
        </pc:spChg>
        <pc:spChg chg="mod">
          <ac:chgData name="Romana Juhasova" userId="pug63gakqHhUKCblM6dKftwFImXt0SaHY6Q/zF0jifQ=" providerId="None" clId="Web-{29A0F8ED-037B-4284-B91A-C4F9108235F1}" dt="2021-11-22T10:00:42.286" v="70" actId="14100"/>
          <ac:spMkLst>
            <pc:docMk/>
            <pc:sldMk cId="1865912142" sldId="286"/>
            <ac:spMk id="8" creationId="{835B3E12-A095-4A22-87A9-2C90CFB04588}"/>
          </ac:spMkLst>
        </pc:spChg>
        <pc:picChg chg="mod">
          <ac:chgData name="Romana Juhasova" userId="pug63gakqHhUKCblM6dKftwFImXt0SaHY6Q/zF0jifQ=" providerId="None" clId="Web-{29A0F8ED-037B-4284-B91A-C4F9108235F1}" dt="2021-11-22T09:59:34.736" v="61" actId="1076"/>
          <ac:picMkLst>
            <pc:docMk/>
            <pc:sldMk cId="1865912142" sldId="286"/>
            <ac:picMk id="11" creationId="{558C15EC-EAAA-4335-9D5D-8600542584B0}"/>
          </ac:picMkLst>
        </pc:picChg>
      </pc:sldChg>
      <pc:sldChg chg="modSp">
        <pc:chgData name="Romana Juhasova" userId="pug63gakqHhUKCblM6dKftwFImXt0SaHY6Q/zF0jifQ=" providerId="None" clId="Web-{29A0F8ED-037B-4284-B91A-C4F9108235F1}" dt="2021-11-22T10:03:43.202" v="82" actId="14100"/>
        <pc:sldMkLst>
          <pc:docMk/>
          <pc:sldMk cId="4204183327" sldId="288"/>
        </pc:sldMkLst>
        <pc:spChg chg="mod">
          <ac:chgData name="Romana Juhasova" userId="pug63gakqHhUKCblM6dKftwFImXt0SaHY6Q/zF0jifQ=" providerId="None" clId="Web-{29A0F8ED-037B-4284-B91A-C4F9108235F1}" dt="2021-11-22T10:02:29.089" v="75" actId="1076"/>
          <ac:spMkLst>
            <pc:docMk/>
            <pc:sldMk cId="4204183327" sldId="288"/>
            <ac:spMk id="3" creationId="{EE80F493-6501-485D-A348-28E38E3CA272}"/>
          </ac:spMkLst>
        </pc:spChg>
        <pc:spChg chg="mod">
          <ac:chgData name="Romana Juhasova" userId="pug63gakqHhUKCblM6dKftwFImXt0SaHY6Q/zF0jifQ=" providerId="None" clId="Web-{29A0F8ED-037B-4284-B91A-C4F9108235F1}" dt="2021-11-22T10:03:19.576" v="79" actId="14100"/>
          <ac:spMkLst>
            <pc:docMk/>
            <pc:sldMk cId="4204183327" sldId="288"/>
            <ac:spMk id="6" creationId="{06A252AF-BDC9-40EF-8407-1EE92A696D97}"/>
          </ac:spMkLst>
        </pc:spChg>
        <pc:spChg chg="mod">
          <ac:chgData name="Romana Juhasova" userId="pug63gakqHhUKCblM6dKftwFImXt0SaHY6Q/zF0jifQ=" providerId="None" clId="Web-{29A0F8ED-037B-4284-B91A-C4F9108235F1}" dt="2021-11-22T10:03:33.623" v="80" actId="1076"/>
          <ac:spMkLst>
            <pc:docMk/>
            <pc:sldMk cId="4204183327" sldId="288"/>
            <ac:spMk id="10" creationId="{6032700C-32CF-47B8-A7F5-F6A8A64704D3}"/>
          </ac:spMkLst>
        </pc:spChg>
        <pc:spChg chg="mod">
          <ac:chgData name="Romana Juhasova" userId="pug63gakqHhUKCblM6dKftwFImXt0SaHY6Q/zF0jifQ=" providerId="None" clId="Web-{29A0F8ED-037B-4284-B91A-C4F9108235F1}" dt="2021-11-22T10:03:43.202" v="82" actId="14100"/>
          <ac:spMkLst>
            <pc:docMk/>
            <pc:sldMk cId="4204183327" sldId="288"/>
            <ac:spMk id="12" creationId="{D4B84DCA-7F53-4006-B9F3-4774A06DAA79}"/>
          </ac:spMkLst>
        </pc:spChg>
      </pc:sldChg>
      <pc:sldChg chg="modSp">
        <pc:chgData name="Romana Juhasova" userId="pug63gakqHhUKCblM6dKftwFImXt0SaHY6Q/zF0jifQ=" providerId="None" clId="Web-{29A0F8ED-037B-4284-B91A-C4F9108235F1}" dt="2021-11-22T09:53:02.652" v="1" actId="14100"/>
        <pc:sldMkLst>
          <pc:docMk/>
          <pc:sldMk cId="675820754" sldId="290"/>
        </pc:sldMkLst>
        <pc:spChg chg="mod">
          <ac:chgData name="Romana Juhasova" userId="pug63gakqHhUKCblM6dKftwFImXt0SaHY6Q/zF0jifQ=" providerId="None" clId="Web-{29A0F8ED-037B-4284-B91A-C4F9108235F1}" dt="2021-11-22T09:52:54.401" v="0" actId="14100"/>
          <ac:spMkLst>
            <pc:docMk/>
            <pc:sldMk cId="675820754" sldId="290"/>
            <ac:spMk id="4" creationId="{4BB2FD7B-0DCE-440F-A2B0-E7CB3A9B373B}"/>
          </ac:spMkLst>
        </pc:spChg>
        <pc:spChg chg="mod">
          <ac:chgData name="Romana Juhasova" userId="pug63gakqHhUKCblM6dKftwFImXt0SaHY6Q/zF0jifQ=" providerId="None" clId="Web-{29A0F8ED-037B-4284-B91A-C4F9108235F1}" dt="2021-11-22T09:53:02.652" v="1" actId="14100"/>
          <ac:spMkLst>
            <pc:docMk/>
            <pc:sldMk cId="675820754" sldId="290"/>
            <ac:spMk id="5" creationId="{5C9BE5C6-AC33-4296-A888-C2334E4D4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15/06/2022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3</a:t>
            </a:fld>
            <a:endParaRPr lang="en-GB"/>
          </a:p>
        </p:txBody>
      </p:sp>
    </p:spTree>
    <p:extLst>
      <p:ext uri="{BB962C8B-B14F-4D97-AF65-F5344CB8AC3E}">
        <p14:creationId xmlns:p14="http://schemas.microsoft.com/office/powerpoint/2010/main" val="4383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1255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178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10</a:t>
            </a:fld>
            <a:endParaRPr lang="en-GB"/>
          </a:p>
        </p:txBody>
      </p:sp>
    </p:spTree>
    <p:extLst>
      <p:ext uri="{BB962C8B-B14F-4D97-AF65-F5344CB8AC3E}">
        <p14:creationId xmlns:p14="http://schemas.microsoft.com/office/powerpoint/2010/main" val="362872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284BD31E-7FD7-4EC5-9FBB-7228FF0A2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266947"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846"/>
            <a:ext cx="12192000" cy="6869846"/>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18587"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endParaRPr lang="en-GB" sz="48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61861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20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a:t>
            </a:r>
            <a:r>
              <a:rPr lang="en-GB" sz="1900">
                <a:solidFill>
                  <a:schemeClr val="bg1"/>
                </a:solidFill>
                <a:latin typeface="Arial" panose="020B0604020202020204" pitchFamily="34" charset="0"/>
                <a:cs typeface="Arial" panose="020B0604020202020204" pitchFamily="34" charset="0"/>
              </a:rPr>
              <a:t>for UNICEF </a:t>
            </a:r>
            <a:r>
              <a:rPr lang="en-GB" sz="1900" dirty="0">
                <a:solidFill>
                  <a:schemeClr val="bg1"/>
                </a:solidFill>
                <a:latin typeface="Arial" panose="020B0604020202020204" pitchFamily="34" charset="0"/>
                <a:cs typeface="Arial" panose="020B0604020202020204" pitchFamily="34" charset="0"/>
              </a:rPr>
              <a:t>(UNICEF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24313" cy="6986112"/>
          </a:xfrm>
          <a:prstGeom prst="rect">
            <a:avLst/>
          </a:prstGeom>
          <a:blipFill>
            <a:blip r:embed="rId4"/>
            <a:stretch>
              <a:fillRect/>
            </a:stretch>
          </a:blipFill>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a:solidFill>
            <a:schemeClr val="bg1"/>
          </a:solidFill>
        </p:spPr>
      </p:pic>
    </p:spTree>
    <p:extLst>
      <p:ext uri="{BB962C8B-B14F-4D97-AF65-F5344CB8AC3E}">
        <p14:creationId xmlns:p14="http://schemas.microsoft.com/office/powerpoint/2010/main" val="9134002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15/06/2022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org.uk/rights-respecting-schools/wp-content/uploads/sites/4/2022/02/Forced-to-flee-resource_2022.pdf"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1.JPG"/><Relationship Id="rId5" Type="http://schemas.openxmlformats.org/officeDocument/2006/relationships/hyperlink" Target="https://refugeeweek.org.uk/simple-acts/" TargetMode="External"/><Relationship Id="rId4" Type="http://schemas.openxmlformats.org/officeDocument/2006/relationships/hyperlink" Target="https://www.unhcr.org/uk/1951-refugee-convention.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ZB9PHBdql5I&amp;feature=youtu.be"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11.xml"/><Relationship Id="rId7" Type="http://schemas.openxmlformats.org/officeDocument/2006/relationships/hyperlink" Target="https://vimeo.com/418420320?embedded=true&amp;source=vimeo_logo&amp;owner=17727977" TargetMode="External"/><Relationship Id="rId2" Type="http://schemas.openxmlformats.org/officeDocument/2006/relationships/video" Target="https://www.youtube.com/embed/q9n1plse2K4?feature=oembed" TargetMode="External"/><Relationship Id="rId1" Type="http://schemas.openxmlformats.org/officeDocument/2006/relationships/video" Target="https://www.youtube.com/embed/CRk8eaW3X1Y?feature=oembed" TargetMode="External"/><Relationship Id="rId6" Type="http://schemas.openxmlformats.org/officeDocument/2006/relationships/hyperlink" Target="https://www.youtube.com/watch?v=q9n1plse2K4" TargetMode="External"/><Relationship Id="rId5" Type="http://schemas.openxmlformats.org/officeDocument/2006/relationships/hyperlink" Target="https://youtu.be/CRk8eaW3X1Y" TargetMode="External"/><Relationship Id="rId4" Type="http://schemas.openxmlformats.org/officeDocument/2006/relationships/notesSlide" Target="../notesSlides/notesSlide3.xml"/><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paddington.com/us/heritage/paddington/" TargetMode="Externa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hyperlink" Target="https://www.unicef.org/migrant-refugee-internally-displaced-children" TargetMode="External"/><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0.jpg"/><Relationship Id="rId5" Type="http://schemas.openxmlformats.org/officeDocument/2006/relationships/hyperlink" Target="https://www.booktrust.org.uk/booklists/b/books-about-refugees-and-asylum-seekers-teens/" TargetMode="External"/><Relationship Id="rId10" Type="http://schemas.openxmlformats.org/officeDocument/2006/relationships/image" Target="../media/image25.svg"/><Relationship Id="rId4" Type="http://schemas.openxmlformats.org/officeDocument/2006/relationships/hyperlink" Target="https://www.voicesofyouth.org/blog/4-ways-you-can-support-refugees" TargetMode="Externa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831694" y="4584239"/>
            <a:ext cx="4007225" cy="261610"/>
          </a:xfrm>
          <a:prstGeom prst="rect">
            <a:avLst/>
          </a:prstGeom>
          <a:noFill/>
        </p:spPr>
        <p:txBody>
          <a:bodyPr wrap="square" rtlCol="0">
            <a:spAutoFit/>
          </a:bodyPr>
          <a:lstStyle/>
          <a:p>
            <a:pPr algn="l"/>
            <a:r>
              <a:rPr lang="en-GB" sz="1100" b="0" i="0" dirty="0">
                <a:solidFill>
                  <a:schemeClr val="bg1"/>
                </a:solidFill>
                <a:effectLst/>
                <a:latin typeface="Arial" panose="020B0604020202020204" pitchFamily="34" charset="0"/>
                <a:cs typeface="Arial" panose="020B0604020202020204" pitchFamily="34" charset="0"/>
              </a:rPr>
              <a:t>UNICEF/ UN0599548</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006729" y="1953181"/>
            <a:ext cx="4969128" cy="1754326"/>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Download the UNICEF UK resource </a:t>
            </a:r>
            <a:r>
              <a:rPr lang="en-GB" sz="1800" b="1" i="0" u="sng" strike="noStrike" dirty="0">
                <a:solidFill>
                  <a:srgbClr val="0563C1"/>
                </a:solidFill>
                <a:effectLst/>
                <a:latin typeface="Arial" panose="020B0604020202020204" pitchFamily="34" charset="0"/>
                <a:hlinkClick r:id="rId3"/>
              </a:rPr>
              <a:t>Forced to Flee</a:t>
            </a:r>
            <a:r>
              <a:rPr lang="en-GB" sz="1800" b="0" i="0" u="sng" strike="noStrike" dirty="0">
                <a:solidFill>
                  <a:srgbClr val="0563C1"/>
                </a:solidFill>
                <a:effectLst/>
                <a:latin typeface="Arial" panose="020B0604020202020204" pitchFamily="34" charset="0"/>
                <a:hlinkClick r:id="rId3"/>
              </a:rPr>
              <a:t>.</a:t>
            </a:r>
            <a:r>
              <a:rPr lang="en-GB" sz="1800" b="0" i="0" dirty="0">
                <a:solidFill>
                  <a:srgbClr val="000000"/>
                </a:solidFill>
                <a:effectLst/>
                <a:latin typeface="Arial" panose="020B0604020202020204" pitchFamily="34" charset="0"/>
              </a:rPr>
              <a:t> Work with a group to plan a lesson or an assembly to mark the World Refugee Day in your school. You might like to start with getting people to understand and use the accurate terminology on page 4. </a:t>
            </a:r>
            <a:endParaRPr lang="en-GB" sz="1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16143" y="1922403"/>
            <a:ext cx="4304763" cy="2062103"/>
          </a:xfrm>
          <a:prstGeom prst="rect">
            <a:avLst/>
          </a:prstGeom>
          <a:noFill/>
        </p:spPr>
        <p:txBody>
          <a:bodyPr wrap="square" lIns="91440" tIns="45720" rIns="91440" bIns="45720" rtlCol="0" anchor="t">
            <a:spAutoFit/>
          </a:bodyPr>
          <a:lstStyle/>
          <a:p>
            <a:pPr algn="ctr" rtl="0" fontAlgn="base"/>
            <a:r>
              <a:rPr lang="en-GB" sz="1600" b="0" i="0" u="sng" strike="noStrike" dirty="0">
                <a:solidFill>
                  <a:srgbClr val="0563C1"/>
                </a:solidFill>
                <a:effectLst/>
                <a:latin typeface="Arial" panose="020B0604020202020204" pitchFamily="34" charset="0"/>
                <a:hlinkClick r:id="rId4"/>
              </a:rPr>
              <a:t>The Refugee Convention</a:t>
            </a:r>
            <a:r>
              <a:rPr lang="en-GB" sz="1600" b="0" i="0" dirty="0">
                <a:solidFill>
                  <a:srgbClr val="000000"/>
                </a:solidFill>
                <a:effectLst/>
                <a:latin typeface="Arial" panose="020B0604020202020204" pitchFamily="34" charset="0"/>
              </a:rPr>
              <a:t> defines a refugee in 51 words. In pairs, come up with </a:t>
            </a:r>
            <a:r>
              <a:rPr lang="en-GB" sz="1600" b="1" i="0" dirty="0">
                <a:solidFill>
                  <a:srgbClr val="000000"/>
                </a:solidFill>
                <a:effectLst/>
                <a:latin typeface="Arial" panose="020B0604020202020204" pitchFamily="34" charset="0"/>
              </a:rPr>
              <a:t>your own definition of a refugee</a:t>
            </a:r>
            <a:r>
              <a:rPr lang="en-GB" sz="1600" b="0" i="0" dirty="0">
                <a:solidFill>
                  <a:srgbClr val="000000"/>
                </a:solidFill>
                <a:effectLst/>
                <a:latin typeface="Arial" panose="020B0604020202020204" pitchFamily="34" charset="0"/>
              </a:rPr>
              <a:t>, using no more than 51 words. </a:t>
            </a:r>
          </a:p>
          <a:p>
            <a:pPr algn="ctr" rtl="0" fontAlgn="base"/>
            <a:r>
              <a:rPr lang="en-GB" sz="1600" b="0" i="0" dirty="0">
                <a:solidFill>
                  <a:srgbClr val="000000"/>
                </a:solidFill>
                <a:effectLst/>
                <a:latin typeface="Arial" panose="020B0604020202020204" pitchFamily="34" charset="0"/>
              </a:rPr>
              <a:t>Once the definitions have been drafted, compare your choice of words with each other’s, and with the </a:t>
            </a:r>
            <a:r>
              <a:rPr lang="en-GB" sz="1600" b="0" i="0" u="sng" strike="noStrike" dirty="0">
                <a:solidFill>
                  <a:srgbClr val="0563C1"/>
                </a:solidFill>
                <a:effectLst/>
                <a:latin typeface="Arial" panose="020B0604020202020204" pitchFamily="34" charset="0"/>
                <a:hlinkClick r:id="rId4"/>
              </a:rPr>
              <a:t>actual text of the 1951 Refugee Convention</a:t>
            </a:r>
            <a:r>
              <a:rPr lang="en-GB" sz="1600" b="0" i="0" dirty="0">
                <a:solidFill>
                  <a:srgbClr val="000000"/>
                </a:solidFill>
                <a:effectLst/>
                <a:latin typeface="Arial" panose="020B0604020202020204" pitchFamily="34" charset="0"/>
              </a:rPr>
              <a:t>.</a:t>
            </a:r>
            <a:endParaRPr lang="en-GB" sz="1400" b="0" i="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216143" y="4508573"/>
            <a:ext cx="6881024" cy="2031325"/>
          </a:xfrm>
          <a:prstGeom prst="rect">
            <a:avLst/>
          </a:prstGeom>
          <a:noFill/>
        </p:spPr>
        <p:txBody>
          <a:bodyPr wrap="square" lIns="91440" tIns="45720" rIns="91440" bIns="45720" rtlCol="0" anchor="t">
            <a:spAutoFit/>
          </a:bodyPr>
          <a:lstStyle/>
          <a:p>
            <a:pPr algn="ctr"/>
            <a:r>
              <a:rPr lang="en-GB" b="0" i="0" dirty="0">
                <a:solidFill>
                  <a:schemeClr val="bg1"/>
                </a:solidFill>
                <a:effectLst/>
                <a:latin typeface="Arial" panose="020B0604020202020204" pitchFamily="34" charset="0"/>
                <a:cs typeface="Arial" panose="020B0604020202020204" pitchFamily="34" charset="0"/>
              </a:rPr>
              <a:t>In small groups think about the practical </a:t>
            </a:r>
            <a:r>
              <a:rPr lang="en-GB" b="1" i="0" dirty="0">
                <a:solidFill>
                  <a:srgbClr val="FFFF00"/>
                </a:solidFill>
                <a:effectLst/>
                <a:latin typeface="Arial" panose="020B0604020202020204" pitchFamily="34" charset="0"/>
                <a:cs typeface="Arial" panose="020B0604020202020204" pitchFamily="34" charset="0"/>
              </a:rPr>
              <a:t>obstacles refugees may face</a:t>
            </a:r>
            <a:r>
              <a:rPr lang="en-GB" b="0" i="0" dirty="0">
                <a:solidFill>
                  <a:schemeClr val="bg1"/>
                </a:solidFill>
                <a:effectLst/>
                <a:latin typeface="Arial" panose="020B0604020202020204" pitchFamily="34" charset="0"/>
                <a:cs typeface="Arial" panose="020B0604020202020204" pitchFamily="34" charset="0"/>
              </a:rPr>
              <a:t>, including dangers within their home country, methods of travel, food and shelter, language differences, weather, border controls and caring for sick and vulnerable family members, including children. Which children’s rights might be under threat?</a:t>
            </a:r>
          </a:p>
          <a:p>
            <a:pPr algn="ctr"/>
            <a:endParaRPr lang="en-GB" dirty="0">
              <a:solidFill>
                <a:schemeClr val="bg1"/>
              </a:solidFill>
              <a:latin typeface="Arial" panose="020B0604020202020204" pitchFamily="34" charset="0"/>
              <a:cs typeface="Arial" panose="020B0604020202020204" pitchFamily="34" charset="0"/>
            </a:endParaRPr>
          </a:p>
          <a:p>
            <a:pPr algn="ctr"/>
            <a:r>
              <a:rPr lang="en-GB" b="0" i="0" dirty="0">
                <a:solidFill>
                  <a:schemeClr val="bg1"/>
                </a:solidFill>
                <a:effectLst/>
                <a:latin typeface="Arial" panose="020B0604020202020204" pitchFamily="34" charset="0"/>
                <a:cs typeface="Arial" panose="020B0604020202020204" pitchFamily="34" charset="0"/>
              </a:rPr>
              <a:t>Can you think of suggestion on how they may be protected?</a:t>
            </a:r>
            <a:endParaRPr lang="en-US" sz="2000" dirty="0">
              <a:solidFill>
                <a:schemeClr val="bg1"/>
              </a:solidFill>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9967FF9D-9D41-E199-87CD-7D7B2D05EE5B}"/>
              </a:ext>
            </a:extLst>
          </p:cNvPr>
          <p:cNvSpPr txBox="1"/>
          <p:nvPr/>
        </p:nvSpPr>
        <p:spPr>
          <a:xfrm>
            <a:off x="7674752" y="4508572"/>
            <a:ext cx="4301105" cy="2031325"/>
          </a:xfrm>
          <a:prstGeom prst="rect">
            <a:avLst/>
          </a:prstGeom>
          <a:noFill/>
        </p:spPr>
        <p:txBody>
          <a:bodyPr wrap="square" lIns="91440" tIns="45720" rIns="91440" bIns="45720" rtlCol="0" anchor="t">
            <a:spAutoFit/>
          </a:bodyPr>
          <a:lstStyle/>
          <a:p>
            <a:pPr algn="ctr"/>
            <a:r>
              <a:rPr lang="en-GB" sz="1800" b="1" i="0" dirty="0">
                <a:solidFill>
                  <a:srgbClr val="000000"/>
                </a:solidFill>
                <a:effectLst/>
                <a:latin typeface="Arial" panose="020B0604020202020204" pitchFamily="34" charset="0"/>
              </a:rPr>
              <a:t>Simple Acts</a:t>
            </a:r>
            <a:r>
              <a:rPr lang="en-GB" sz="1800" b="0" i="0" dirty="0">
                <a:solidFill>
                  <a:srgbClr val="000000"/>
                </a:solidFill>
                <a:effectLst/>
                <a:latin typeface="Arial" panose="020B0604020202020204" pitchFamily="34" charset="0"/>
              </a:rPr>
              <a:t> are everyday actions we can all do to stand with refugees and make new connections in our communities. Have a look at the list </a:t>
            </a:r>
            <a:r>
              <a:rPr lang="en-GB" sz="1800" b="0" i="0" u="sng" strike="noStrike" dirty="0">
                <a:solidFill>
                  <a:srgbClr val="0563C1"/>
                </a:solidFill>
                <a:effectLst/>
                <a:latin typeface="Arial" panose="020B0604020202020204" pitchFamily="34" charset="0"/>
                <a:hlinkClick r:id="rId5"/>
              </a:rPr>
              <a:t>here</a:t>
            </a:r>
            <a:r>
              <a:rPr lang="en-GB" sz="1800" b="0" i="0" dirty="0">
                <a:solidFill>
                  <a:srgbClr val="000000"/>
                </a:solidFill>
                <a:effectLst/>
                <a:latin typeface="Arial" panose="020B0604020202020204" pitchFamily="34" charset="0"/>
              </a:rPr>
              <a:t> and choose </a:t>
            </a:r>
            <a:r>
              <a:rPr lang="en-GB" sz="1800" b="0" i="0" dirty="0">
                <a:solidFill>
                  <a:srgbClr val="000000"/>
                </a:solidFill>
                <a:effectLst/>
                <a:highlight>
                  <a:srgbClr val="00ACE9"/>
                </a:highlight>
                <a:latin typeface="Arial" panose="020B0604020202020204" pitchFamily="34" charset="0"/>
              </a:rPr>
              <a:t>which simple act you will do</a:t>
            </a:r>
            <a:r>
              <a:rPr lang="en-GB" sz="1800" b="0" i="0" dirty="0">
                <a:solidFill>
                  <a:srgbClr val="000000"/>
                </a:solidFill>
                <a:effectLst/>
                <a:latin typeface="Arial" panose="020B0604020202020204" pitchFamily="34" charset="0"/>
              </a:rPr>
              <a:t> to show support. Or can you come up with your own?</a:t>
            </a:r>
            <a:endParaRPr lang="en-GB" sz="2000" dirty="0">
              <a:latin typeface="Arial" panose="020B0604020202020204" pitchFamily="34" charset="0"/>
              <a:ea typeface="+mn-lt"/>
              <a:cs typeface="Arial" panose="020B0604020202020204" pitchFamily="34" charset="0"/>
            </a:endParaRPr>
          </a:p>
        </p:txBody>
      </p:sp>
      <p:pic>
        <p:nvPicPr>
          <p:cNvPr id="6" name="Picture 5" descr="A picture containing text, tent, outdoor object&#10;&#10;Description automatically generated">
            <a:extLst>
              <a:ext uri="{FF2B5EF4-FFF2-40B4-BE49-F238E27FC236}">
                <a16:creationId xmlns:a16="http://schemas.microsoft.com/office/drawing/2014/main" id="{895C455D-2938-3E57-A712-C8BC0F924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1008" y="1645506"/>
            <a:ext cx="1668017" cy="2369677"/>
          </a:xfrm>
          <a:prstGeom prst="rect">
            <a:avLst/>
          </a:prstGeom>
        </p:spPr>
      </p:pic>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6986426" y="1521574"/>
            <a:ext cx="5040323" cy="3416320"/>
          </a:xfrm>
          <a:prstGeom prst="rect">
            <a:avLst/>
          </a:prstGeom>
          <a:noFill/>
        </p:spPr>
        <p:txBody>
          <a:bodyPr wrap="square" lIns="91440" tIns="45720" rIns="91440" bIns="45720" rtlCol="0" anchor="t">
            <a:spAutoFit/>
          </a:bodyPr>
          <a:lstStyle/>
          <a:p>
            <a:pPr algn="r" rtl="0" fontAlgn="base"/>
            <a:r>
              <a:rPr lang="en-GB" sz="1800" b="0" i="0" dirty="0">
                <a:solidFill>
                  <a:schemeClr val="bg1"/>
                </a:solidFill>
                <a:effectLst/>
                <a:latin typeface="Arial" panose="020B0604020202020204" pitchFamily="34" charset="0"/>
                <a:cs typeface="Arial" panose="020B0604020202020204" pitchFamily="34" charset="0"/>
              </a:rPr>
              <a:t>The theme of this year’s World Refugee Day is the </a:t>
            </a:r>
            <a:r>
              <a:rPr lang="en-GB" sz="1800" b="0" i="0" dirty="0">
                <a:solidFill>
                  <a:srgbClr val="FFFF00"/>
                </a:solidFill>
                <a:effectLst/>
                <a:latin typeface="Arial" panose="020B0604020202020204" pitchFamily="34" charset="0"/>
                <a:cs typeface="Arial" panose="020B0604020202020204" pitchFamily="34" charset="0"/>
              </a:rPr>
              <a:t>right to seek safety</a:t>
            </a:r>
            <a:r>
              <a:rPr lang="en-GB" sz="1800" b="0" i="0" dirty="0">
                <a:solidFill>
                  <a:schemeClr val="bg1"/>
                </a:solidFill>
                <a:effectLst/>
                <a:latin typeface="Arial" panose="020B0604020202020204" pitchFamily="34" charset="0"/>
                <a:cs typeface="Arial" panose="020B0604020202020204" pitchFamily="34" charset="0"/>
              </a:rPr>
              <a:t>.</a:t>
            </a:r>
            <a:endParaRPr lang="en-GB" b="0" i="0"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 </a:t>
            </a:r>
            <a:endParaRPr lang="en-GB" b="0" i="0"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Spend a few minutes thinking about </a:t>
            </a:r>
            <a:r>
              <a:rPr lang="en-GB" sz="1800" b="0" i="0" dirty="0">
                <a:solidFill>
                  <a:srgbClr val="FFFF00"/>
                </a:solidFill>
                <a:effectLst/>
                <a:latin typeface="Arial" panose="020B0604020202020204" pitchFamily="34" charset="0"/>
                <a:cs typeface="Arial" panose="020B0604020202020204" pitchFamily="34" charset="0"/>
              </a:rPr>
              <a:t>what makes you feel safe</a:t>
            </a:r>
            <a:r>
              <a:rPr lang="en-GB" sz="1800" b="0" i="0" dirty="0">
                <a:solidFill>
                  <a:schemeClr val="bg1"/>
                </a:solidFill>
                <a:effectLst/>
                <a:latin typeface="Arial" panose="020B0604020202020204" pitchFamily="34" charset="0"/>
                <a:cs typeface="Arial" panose="020B0604020202020204" pitchFamily="34" charset="0"/>
              </a:rPr>
              <a:t>.</a:t>
            </a:r>
          </a:p>
          <a:p>
            <a:pPr algn="r" rtl="0" fontAlgn="base"/>
            <a:r>
              <a:rPr lang="en-GB" sz="1800" b="0" i="0" dirty="0">
                <a:solidFill>
                  <a:schemeClr val="bg1"/>
                </a:solidFill>
                <a:effectLst/>
                <a:latin typeface="Arial" panose="020B0604020202020204" pitchFamily="34" charset="0"/>
                <a:cs typeface="Arial" panose="020B0604020202020204" pitchFamily="34" charset="0"/>
              </a:rPr>
              <a:t> </a:t>
            </a:r>
            <a:endParaRPr lang="en-GB"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800" b="0" i="0" dirty="0">
                <a:solidFill>
                  <a:schemeClr val="bg1"/>
                </a:solidFill>
                <a:effectLst/>
                <a:latin typeface="Arial" panose="020B0604020202020204" pitchFamily="34" charset="0"/>
                <a:cs typeface="Arial" panose="020B0604020202020204" pitchFamily="34" charset="0"/>
              </a:rPr>
              <a:t>How can we learn more about the </a:t>
            </a:r>
            <a:r>
              <a:rPr lang="en-GB" sz="1800" b="0" i="0" dirty="0">
                <a:solidFill>
                  <a:srgbClr val="FFFF00"/>
                </a:solidFill>
                <a:effectLst/>
                <a:latin typeface="Arial" panose="020B0604020202020204" pitchFamily="34" charset="0"/>
                <a:cs typeface="Arial" panose="020B0604020202020204" pitchFamily="34" charset="0"/>
              </a:rPr>
              <a:t>lives of other people</a:t>
            </a:r>
            <a:r>
              <a:rPr lang="en-GB" sz="1800" b="0" i="0" dirty="0">
                <a:solidFill>
                  <a:schemeClr val="bg1"/>
                </a:solidFill>
                <a:effectLst/>
                <a:latin typeface="Arial" panose="020B0604020202020204" pitchFamily="34" charset="0"/>
                <a:cs typeface="Arial" panose="020B0604020202020204" pitchFamily="34" charset="0"/>
              </a:rPr>
              <a:t> whose experiences may be very different to ours?</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800" b="0" i="0" dirty="0">
                <a:solidFill>
                  <a:schemeClr val="bg1"/>
                </a:solidFill>
                <a:effectLst/>
                <a:latin typeface="Arial" panose="020B0604020202020204" pitchFamily="34" charset="0"/>
                <a:cs typeface="Arial" panose="020B0604020202020204" pitchFamily="34" charset="0"/>
              </a:rPr>
              <a:t>How can all children, including refugees be </a:t>
            </a:r>
            <a:r>
              <a:rPr lang="en-GB" sz="1800" b="0" i="0" dirty="0">
                <a:solidFill>
                  <a:srgbClr val="FFFF00"/>
                </a:solidFill>
                <a:effectLst/>
                <a:latin typeface="Arial" panose="020B0604020202020204" pitchFamily="34" charset="0"/>
                <a:cs typeface="Arial" panose="020B0604020202020204" pitchFamily="34" charset="0"/>
              </a:rPr>
              <a:t>helped to feel safe</a:t>
            </a:r>
            <a:r>
              <a:rPr lang="en-GB" sz="1800" b="0" i="0" dirty="0">
                <a:solidFill>
                  <a:schemeClr val="bg1"/>
                </a:solidFill>
                <a:effectLst/>
                <a:latin typeface="Arial" panose="020B0604020202020204" pitchFamily="34" charset="0"/>
                <a:cs typeface="Arial" panose="020B0604020202020204" pitchFamily="34" charset="0"/>
              </a:rPr>
              <a:t>?</a:t>
            </a:r>
            <a:endParaRPr lang="en-GB" b="0" i="0" dirty="0">
              <a:solidFill>
                <a:schemeClr val="bg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76222DC-A756-4484-97B2-38557F8F6EE2}"/>
              </a:ext>
            </a:extLst>
          </p:cNvPr>
          <p:cNvSpPr txBox="1"/>
          <p:nvPr/>
        </p:nvSpPr>
        <p:spPr>
          <a:xfrm>
            <a:off x="165250" y="5628433"/>
            <a:ext cx="3245767" cy="261610"/>
          </a:xfrm>
          <a:prstGeom prst="rect">
            <a:avLst/>
          </a:prstGeom>
          <a:noFill/>
        </p:spPr>
        <p:txBody>
          <a:bodyPr wrap="square" rtlCol="0">
            <a:spAutoFit/>
          </a:bodyPr>
          <a:lstStyle/>
          <a:p>
            <a:pPr algn="l"/>
            <a:r>
              <a:rPr lang="en-GB" sz="1100" dirty="0">
                <a:latin typeface="Arial" panose="020B0604020202020204" pitchFamily="34" charset="0"/>
                <a:cs typeface="Arial" panose="020B0604020202020204" pitchFamily="34" charset="0"/>
              </a:rPr>
              <a:t>@UNICEF/</a:t>
            </a:r>
            <a:r>
              <a:rPr lang="en-GB" sz="1100" b="0" i="0" dirty="0">
                <a:effectLst/>
                <a:latin typeface="Arial" panose="020B0604020202020204" pitchFamily="34" charset="0"/>
                <a:cs typeface="Arial" panose="020B0604020202020204" pitchFamily="34" charset="0"/>
              </a:rPr>
              <a:t>UN0430189</a:t>
            </a:r>
            <a:endParaRPr lang="en-GB" sz="1100" dirty="0">
              <a:latin typeface="Arial" panose="020B0604020202020204" pitchFamily="34" charset="0"/>
              <a:cs typeface="Arial" panose="020B0604020202020204" pitchFamily="34" charset="0"/>
            </a:endParaRPr>
          </a:p>
        </p:txBody>
      </p:sp>
      <p:pic>
        <p:nvPicPr>
          <p:cNvPr id="7" name="Picture 6" descr="A child standing next to a tent&#10;&#10;Description automatically generated with low confidence">
            <a:extLst>
              <a:ext uri="{FF2B5EF4-FFF2-40B4-BE49-F238E27FC236}">
                <a16:creationId xmlns:a16="http://schemas.microsoft.com/office/drawing/2014/main" id="{9A9557E5-0C2D-1B6B-76D8-332F617A4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0" y="1549613"/>
            <a:ext cx="5930750" cy="3957694"/>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831978" cy="338554"/>
          </a:xfrm>
          <a:prstGeom prst="rect">
            <a:avLst/>
          </a:prstGeom>
          <a:noFill/>
        </p:spPr>
        <p:txBody>
          <a:bodyPr wrap="square" lIns="91440" tIns="45720" rIns="91440" bIns="45720" rtlCol="0" anchor="t">
            <a:spAutoFit/>
          </a:bodyPr>
          <a:lstStyle/>
          <a:p>
            <a:r>
              <a:rPr lang="en-GB" sz="1600" b="1" dirty="0">
                <a:latin typeface="Arial"/>
                <a:cs typeface="Arial"/>
              </a:rPr>
              <a:t>Slide 3 – Introducing </a:t>
            </a:r>
            <a:r>
              <a:rPr lang="en-GB" sz="1600" b="1" dirty="0">
                <a:latin typeface="Arial" panose="020B0604020202020204" pitchFamily="34" charset="0"/>
                <a:cs typeface="Arial" panose="020B0604020202020204" pitchFamily="34" charset="0"/>
              </a:rPr>
              <a:t>World Refugee Day</a:t>
            </a: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394100" y="2419626"/>
            <a:ext cx="4444253" cy="584775"/>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a:t>
            </a:r>
            <a:r>
              <a:rPr lang="en-GB" sz="1600" b="1" dirty="0">
                <a:latin typeface="Arial" panose="020B0604020202020204" pitchFamily="34" charset="0"/>
                <a:cs typeface="Arial" panose="020B0604020202020204" pitchFamily="34" charset="0"/>
              </a:rPr>
              <a:t>World Refugee Day</a:t>
            </a:r>
            <a:r>
              <a:rPr lang="en-GB" sz="1600" b="1" dirty="0">
                <a:latin typeface="Arial"/>
                <a:cs typeface="Arial"/>
              </a:rPr>
              <a:t> question</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9BE5C6-AC33-4296-A888-C2334E4D4807}"/>
              </a:ext>
            </a:extLst>
          </p:cNvPr>
          <p:cNvSpPr txBox="1"/>
          <p:nvPr/>
        </p:nvSpPr>
        <p:spPr>
          <a:xfrm>
            <a:off x="7705618" y="3316724"/>
            <a:ext cx="4132734" cy="584775"/>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a:t>
            </a:r>
            <a:r>
              <a:rPr lang="en-GB" sz="1600" b="1" dirty="0">
                <a:latin typeface="Arial" panose="020B0604020202020204" pitchFamily="34" charset="0"/>
                <a:cs typeface="Arial" panose="020B0604020202020204" pitchFamily="34" charset="0"/>
              </a:rPr>
              <a:t>World Refugee Day </a:t>
            </a:r>
            <a:r>
              <a:rPr lang="en-GB" sz="1600" b="1" dirty="0">
                <a:latin typeface="Arial"/>
                <a:cs typeface="Arial"/>
              </a:rPr>
              <a:t>answers</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121186" y="373284"/>
            <a:ext cx="109227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INTRODUCING WORLD REFUGEE DAY</a:t>
            </a:r>
            <a:endParaRPr lang="en-GB" sz="32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462337" y="1551504"/>
            <a:ext cx="6676593" cy="338554"/>
          </a:xfrm>
          <a:prstGeom prst="rect">
            <a:avLst/>
          </a:prstGeom>
          <a:noFill/>
        </p:spPr>
        <p:txBody>
          <a:bodyPr wrap="square" lIns="91440" tIns="45720" rIns="91440" bIns="45720" rtlCol="0" anchor="t">
            <a:spAutoFit/>
          </a:bodyPr>
          <a:lstStyle/>
          <a:p>
            <a:r>
              <a:rPr lang="en-GB" sz="1600" dirty="0">
                <a:latin typeface="Arial" panose="020B0604020202020204" pitchFamily="34" charset="0"/>
                <a:cs typeface="Arial" panose="020B0604020202020204" pitchFamily="34" charset="0"/>
              </a:rPr>
              <a:t>Jenny Price, RRSA Professional Adviser, introduces World Refugee Day</a:t>
            </a:r>
            <a:endParaRPr lang="en-US" sz="16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6"/>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86427" y="1551504"/>
            <a:ext cx="5205573" cy="4093428"/>
          </a:xfrm>
          <a:prstGeom prst="rect">
            <a:avLst/>
          </a:prstGeom>
          <a:noFill/>
        </p:spPr>
        <p:txBody>
          <a:bodyPr wrap="square" lIns="91440" tIns="45720" rIns="91440" bIns="45720" rtlCol="0" anchor="t">
            <a:spAutoFit/>
          </a:bodyPr>
          <a:lstStyle/>
          <a:p>
            <a:pPr algn="r" rtl="0" fontAlgn="base"/>
            <a:r>
              <a:rPr lang="en-GB" b="1" i="0" dirty="0">
                <a:solidFill>
                  <a:srgbClr val="FFFF00"/>
                </a:solidFill>
                <a:effectLst/>
                <a:latin typeface="Arial" panose="020B0604020202020204" pitchFamily="34" charset="0"/>
                <a:cs typeface="Arial" panose="020B0604020202020204" pitchFamily="34" charset="0"/>
              </a:rPr>
              <a:t>World Refugee Day</a:t>
            </a:r>
          </a:p>
          <a:p>
            <a:pPr algn="r" rtl="0" fontAlgn="base"/>
            <a:endParaRPr lang="en-GB" sz="1600" dirty="0">
              <a:solidFill>
                <a:schemeClr val="bg1"/>
              </a:solidFill>
              <a:latin typeface="Arial" panose="020B0604020202020204" pitchFamily="34" charset="0"/>
              <a:cs typeface="Arial" panose="020B0604020202020204" pitchFamily="34" charset="0"/>
            </a:endParaRPr>
          </a:p>
          <a:p>
            <a:pPr algn="r" rtl="0" fontAlgn="base"/>
            <a:r>
              <a:rPr lang="en-GB" sz="1600" b="0" i="0" dirty="0">
                <a:solidFill>
                  <a:schemeClr val="bg1"/>
                </a:solidFill>
                <a:effectLst/>
                <a:latin typeface="Arial" panose="020B0604020202020204" pitchFamily="34" charset="0"/>
                <a:cs typeface="Arial" panose="020B0604020202020204" pitchFamily="34" charset="0"/>
              </a:rPr>
              <a:t>World Refugee Day is an international day designated by the United Nations to honour refugees around the globe. It falls each year on </a:t>
            </a:r>
            <a:r>
              <a:rPr lang="en-GB" sz="1600" b="0" i="0" dirty="0">
                <a:solidFill>
                  <a:srgbClr val="FFFF00"/>
                </a:solidFill>
                <a:effectLst/>
                <a:latin typeface="Arial" panose="020B0604020202020204" pitchFamily="34" charset="0"/>
                <a:cs typeface="Arial" panose="020B0604020202020204" pitchFamily="34" charset="0"/>
              </a:rPr>
              <a:t>June 20 </a:t>
            </a:r>
            <a:r>
              <a:rPr lang="en-GB" sz="1600" b="0" i="0" dirty="0">
                <a:solidFill>
                  <a:schemeClr val="bg1"/>
                </a:solidFill>
                <a:effectLst/>
                <a:latin typeface="Arial" panose="020B0604020202020204" pitchFamily="34" charset="0"/>
                <a:cs typeface="Arial" panose="020B0604020202020204" pitchFamily="34" charset="0"/>
              </a:rPr>
              <a:t>and celebrates the strength and courage of people who have been forced to flee their home country to escape conflict or persecution. World Refugee Day is an occasion to build empathy and understanding for their plight and to recognize their resilience in rebuilding their lives.</a:t>
            </a:r>
          </a:p>
          <a:p>
            <a:pPr algn="r" rtl="0" fontAlgn="base"/>
            <a:endParaRPr lang="en-GB" sz="1600" b="0" i="0" dirty="0">
              <a:solidFill>
                <a:schemeClr val="bg1"/>
              </a:solidFill>
              <a:effectLst/>
              <a:latin typeface="Arial" panose="020B0604020202020204" pitchFamily="34" charset="0"/>
              <a:cs typeface="Arial" panose="020B0604020202020204" pitchFamily="34" charset="0"/>
            </a:endParaRPr>
          </a:p>
          <a:p>
            <a:pPr algn="r" rtl="0" fontAlgn="base"/>
            <a:r>
              <a:rPr lang="en-GB" sz="1600" b="0" i="0" dirty="0">
                <a:solidFill>
                  <a:schemeClr val="bg1"/>
                </a:solidFill>
                <a:effectLst/>
                <a:latin typeface="Arial" panose="020B0604020202020204" pitchFamily="34" charset="0"/>
                <a:cs typeface="Arial" panose="020B0604020202020204" pitchFamily="34" charset="0"/>
              </a:rPr>
              <a:t>This year, the focus will be on </a:t>
            </a:r>
            <a:r>
              <a:rPr lang="en-GB" sz="1600" b="0" i="0" dirty="0">
                <a:solidFill>
                  <a:srgbClr val="FFFF00"/>
                </a:solidFill>
                <a:effectLst/>
                <a:latin typeface="Arial" panose="020B0604020202020204" pitchFamily="34" charset="0"/>
                <a:cs typeface="Arial" panose="020B0604020202020204" pitchFamily="34" charset="0"/>
              </a:rPr>
              <a:t>the right to seek safety</a:t>
            </a:r>
            <a:r>
              <a:rPr lang="en-GB" sz="1600" b="0" i="0" dirty="0">
                <a:solidFill>
                  <a:schemeClr val="bg1"/>
                </a:solidFill>
                <a:effectLst/>
                <a:latin typeface="Arial" panose="020B0604020202020204" pitchFamily="34" charset="0"/>
                <a:cs typeface="Arial" panose="020B0604020202020204" pitchFamily="34" charset="0"/>
              </a:rPr>
              <a:t>. Every person on this planet has a right to seek safety - whoever they are, wherever they come from and whenever they are forced to flee. </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p:txBody>
      </p:sp>
      <p:pic>
        <p:nvPicPr>
          <p:cNvPr id="2" name="WRD video">
            <a:hlinkClick r:id="" action="ppaction://media"/>
            <a:extLst>
              <a:ext uri="{FF2B5EF4-FFF2-40B4-BE49-F238E27FC236}">
                <a16:creationId xmlns:a16="http://schemas.microsoft.com/office/drawing/2014/main" id="{DBDF3F28-FF1F-F1DC-F49F-9BC6D6D358D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35084" y="2395865"/>
            <a:ext cx="4549216" cy="2558934"/>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109717" y="1234644"/>
            <a:ext cx="4869328" cy="4031873"/>
          </a:xfrm>
          <a:prstGeom prst="rect">
            <a:avLst/>
          </a:prstGeom>
          <a:noFill/>
        </p:spPr>
        <p:txBody>
          <a:bodyPr wrap="square" lIns="91440" tIns="45720" rIns="91440" bIns="45720" rtlCol="0" anchor="t">
            <a:spAutoFit/>
          </a:bodyPr>
          <a:lstStyle/>
          <a:p>
            <a:pPr algn="r" rtl="0" fontAlgn="base"/>
            <a:r>
              <a:rPr lang="en-GB" sz="1600" b="0" dirty="0">
                <a:solidFill>
                  <a:schemeClr val="bg1"/>
                </a:solidFill>
                <a:effectLst/>
                <a:latin typeface="Arial" panose="020B0604020202020204" pitchFamily="34" charset="0"/>
                <a:cs typeface="Arial" panose="020B0604020202020204" pitchFamily="34" charset="0"/>
              </a:rPr>
              <a:t>This week’s activities link to the following articles: </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marL="0" indent="0" algn="r">
              <a:buNone/>
            </a:pPr>
            <a:r>
              <a:rPr lang="en-GB" sz="1600" b="1" dirty="0">
                <a:solidFill>
                  <a:srgbClr val="FFFF00"/>
                </a:solidFill>
                <a:latin typeface="Arial" panose="020B0604020202020204" pitchFamily="34" charset="0"/>
                <a:cs typeface="Arial" panose="020B0604020202020204" pitchFamily="34" charset="0"/>
              </a:rPr>
              <a:t>Article 22 (refugee children)</a:t>
            </a:r>
          </a:p>
          <a:p>
            <a:pPr marL="0" indent="0" algn="r">
              <a:buNone/>
            </a:pPr>
            <a:r>
              <a:rPr lang="en-GB" sz="1600" dirty="0">
                <a:solidFill>
                  <a:schemeClr val="bg1"/>
                </a:solidFill>
                <a:latin typeface="Arial" panose="020B0604020202020204" pitchFamily="34" charset="0"/>
                <a:cs typeface="Arial" panose="020B0604020202020204" pitchFamily="34" charset="0"/>
              </a:rPr>
              <a:t>If a child is seeking refuge or has refugee status, governments must provide them with appropriate protection and assistance to help them enjoy all the rights in the Convention. Governments must help refugee children who are separated from their parents to be reunited with them.</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b="1" dirty="0">
                <a:solidFill>
                  <a:srgbClr val="FFFF00"/>
                </a:solidFill>
                <a:latin typeface="Arial" panose="020B0604020202020204" pitchFamily="34" charset="0"/>
                <a:cs typeface="Arial" panose="020B0604020202020204" pitchFamily="34" charset="0"/>
              </a:rPr>
              <a:t>Article 10 (family reunification)</a:t>
            </a:r>
          </a:p>
          <a:p>
            <a:pPr marL="0" indent="0" algn="r">
              <a:buNone/>
            </a:pPr>
            <a:r>
              <a:rPr lang="en-GB" sz="1600" dirty="0">
                <a:solidFill>
                  <a:schemeClr val="bg1"/>
                </a:solidFill>
                <a:latin typeface="Arial" panose="020B0604020202020204" pitchFamily="34" charset="0"/>
                <a:cs typeface="Arial" panose="020B0604020202020204" pitchFamily="34" charset="0"/>
              </a:rPr>
              <a:t>Governments must respond quickly and sympathetically if a child or their parents apply to live together in the same country. If a child’s parents live apart in different countries, the child has a right to visit and keep in contact with both of them.</a:t>
            </a:r>
          </a:p>
        </p:txBody>
      </p:sp>
      <p:pic>
        <p:nvPicPr>
          <p:cNvPr id="9" name="Graphic 8">
            <a:extLst>
              <a:ext uri="{FF2B5EF4-FFF2-40B4-BE49-F238E27FC236}">
                <a16:creationId xmlns:a16="http://schemas.microsoft.com/office/drawing/2014/main" id="{4C19B032-D312-A1C3-DA2F-41D01D45FF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2955" y="1591483"/>
            <a:ext cx="2756276" cy="3675034"/>
          </a:xfrm>
          <a:prstGeom prst="rect">
            <a:avLst/>
          </a:prstGeom>
        </p:spPr>
      </p:pic>
      <p:pic>
        <p:nvPicPr>
          <p:cNvPr id="10" name="Graphic 9">
            <a:extLst>
              <a:ext uri="{FF2B5EF4-FFF2-40B4-BE49-F238E27FC236}">
                <a16:creationId xmlns:a16="http://schemas.microsoft.com/office/drawing/2014/main" id="{A2E64CD2-9AA4-2D22-11BE-B0A7517A439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01116" y="1591483"/>
            <a:ext cx="2756276" cy="3675034"/>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54381"/>
            <a:ext cx="112321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EXPLORING WORLD REFUGEE DAY</a:t>
            </a:r>
            <a:endParaRPr lang="en-GB" sz="3200" b="1" dirty="0">
              <a:solidFill>
                <a:schemeClr val="bg1"/>
              </a:solidFill>
              <a:latin typeface="Calibri"/>
              <a:cs typeface="Calibri"/>
            </a:endParaRPr>
          </a:p>
        </p:txBody>
      </p:sp>
      <p:sp>
        <p:nvSpPr>
          <p:cNvPr id="5" name="TextBox 4">
            <a:extLst>
              <a:ext uri="{FF2B5EF4-FFF2-40B4-BE49-F238E27FC236}">
                <a16:creationId xmlns:a16="http://schemas.microsoft.com/office/drawing/2014/main" id="{13227B2E-B5C9-407F-BBFD-D529411BB157}"/>
              </a:ext>
            </a:extLst>
          </p:cNvPr>
          <p:cNvSpPr txBox="1"/>
          <p:nvPr/>
        </p:nvSpPr>
        <p:spPr>
          <a:xfrm>
            <a:off x="7068620" y="2341239"/>
            <a:ext cx="5123380" cy="1200329"/>
          </a:xfrm>
          <a:prstGeom prst="rect">
            <a:avLst/>
          </a:prstGeom>
          <a:noFill/>
        </p:spPr>
        <p:txBody>
          <a:bodyPr wrap="square" lIns="91440" tIns="45720" rIns="91440" bIns="45720" rtlCol="0" anchor="t">
            <a:spAutoFit/>
          </a:bodyPr>
          <a:lstStyle/>
          <a:p>
            <a:pPr algn="r" rtl="0" fontAlgn="base"/>
            <a:r>
              <a:rPr lang="en-GB" sz="2400" b="1" dirty="0">
                <a:solidFill>
                  <a:srgbClr val="FFFF00"/>
                </a:solidFill>
                <a:effectLst/>
                <a:latin typeface="Arial" panose="020B0604020202020204" pitchFamily="34" charset="0"/>
              </a:rPr>
              <a:t>What events </a:t>
            </a:r>
            <a:r>
              <a:rPr lang="en-GB" sz="2400" b="1" dirty="0">
                <a:solidFill>
                  <a:schemeClr val="bg1"/>
                </a:solidFill>
                <a:effectLst/>
                <a:latin typeface="Arial" panose="020B0604020202020204" pitchFamily="34" charset="0"/>
              </a:rPr>
              <a:t>may lead to children and their families becoming refugees? </a:t>
            </a:r>
            <a:endParaRPr lang="en-GB" sz="28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59999" y="1736333"/>
            <a:ext cx="5736001" cy="4510355"/>
          </a:xfrm>
        </p:spPr>
        <p:txBody>
          <a:bodyPr vert="horz" lIns="91440" tIns="180000" rIns="91440" bIns="45720" rtlCol="0" anchor="t">
            <a:noAutofit/>
          </a:bodyPr>
          <a:lstStyle/>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rPr>
              <a:t>Natural disaster e.g. flood, hurricane, earthquake, tsunami, volcanic activity, snow storm, bushfire and others</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rPr>
              <a:t>Drought, famine – lack of food and water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rPr>
              <a:t>War and conflict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rPr>
              <a:t>Climate change – changes in weather affect access to food, water and education </a:t>
            </a:r>
          </a:p>
          <a:p>
            <a:pPr algn="l" rtl="0" fontAlgn="base">
              <a:buFont typeface="Arial" panose="020B0604020202020204" pitchFamily="34" charset="0"/>
              <a:buChar char="•"/>
            </a:pPr>
            <a:endParaRPr lang="en-GB" sz="1600" b="1" dirty="0">
              <a:solidFill>
                <a:srgbClr val="00ACE9"/>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en-GB" sz="1600" b="1" dirty="0">
              <a:solidFill>
                <a:srgbClr val="00ACE9"/>
              </a:solidFill>
              <a:latin typeface="Arial" panose="020B0604020202020204" pitchFamily="34" charset="0"/>
              <a:cs typeface="Arial" panose="020B0604020202020204" pitchFamily="34" charset="0"/>
            </a:endParaRPr>
          </a:p>
          <a:p>
            <a:pPr marL="0" indent="0" algn="l" rtl="0" fontAlgn="base">
              <a:buNone/>
            </a:pPr>
            <a:r>
              <a:rPr lang="en-GB" sz="1800" b="1" i="0" dirty="0">
                <a:solidFill>
                  <a:srgbClr val="00ACE9"/>
                </a:solidFill>
                <a:effectLst/>
                <a:latin typeface="Arial" panose="020B0604020202020204" pitchFamily="34" charset="0"/>
                <a:cs typeface="Arial" panose="020B0604020202020204" pitchFamily="34" charset="0"/>
              </a:rPr>
              <a:t>Did you </a:t>
            </a:r>
            <a:r>
              <a:rPr lang="en-GB" sz="1800" b="1" dirty="0">
                <a:solidFill>
                  <a:srgbClr val="00ACE9"/>
                </a:solidFill>
                <a:latin typeface="Arial" panose="020B0604020202020204" pitchFamily="34" charset="0"/>
                <a:cs typeface="Arial" panose="020B0604020202020204" pitchFamily="34" charset="0"/>
              </a:rPr>
              <a:t>have any other ideas?</a:t>
            </a:r>
            <a:endParaRPr lang="en-GB" sz="1050" b="1" i="0" dirty="0">
              <a:solidFill>
                <a:srgbClr val="00ACE9"/>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7BA6E919-0585-8B65-602F-76A1BB0F7A9D}"/>
              </a:ext>
            </a:extLst>
          </p:cNvPr>
          <p:cNvSpPr txBox="1">
            <a:spLocks/>
          </p:cNvSpPr>
          <p:nvPr/>
        </p:nvSpPr>
        <p:spPr>
          <a:xfrm>
            <a:off x="6096000" y="1736332"/>
            <a:ext cx="5736001" cy="4510355"/>
          </a:xfrm>
          <a:prstGeom prst="rect">
            <a:avLst/>
          </a:prstGeom>
        </p:spPr>
        <p:txBody>
          <a:bodyPr vert="horz" lIns="91440" tIns="180000" rIns="91440" bIns="45720" rtlCol="0" anchor="t">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Discrimination: racism, religious beliefs; gender; homophobia; nationality (xenophobia); political beliefs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Civil unrest in a country making people feel unsafe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Poverty or loss of income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Family disputes or problems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730169" y="1821649"/>
            <a:ext cx="4212116" cy="1938992"/>
          </a:xfrm>
          <a:prstGeom prst="rect">
            <a:avLst/>
          </a:prstGeom>
          <a:noFill/>
        </p:spPr>
        <p:txBody>
          <a:bodyPr wrap="square" lIns="91440" tIns="45720" rIns="91440" bIns="45720" rtlCol="0" anchor="t">
            <a:spAutoFit/>
          </a:bodyPr>
          <a:lstStyle/>
          <a:p>
            <a:pPr algn="ctr" fontAlgn="base"/>
            <a:r>
              <a:rPr lang="en-GB" sz="2000" b="0" i="0" dirty="0">
                <a:solidFill>
                  <a:srgbClr val="000000"/>
                </a:solidFill>
                <a:effectLst/>
                <a:latin typeface="Arial" panose="020B0604020202020204" pitchFamily="34" charset="0"/>
              </a:rPr>
              <a:t>Watch </a:t>
            </a:r>
            <a:r>
              <a:rPr lang="en-GB" sz="2000" b="0" i="0" u="sng" strike="noStrike" dirty="0">
                <a:solidFill>
                  <a:srgbClr val="0563C1"/>
                </a:solidFill>
                <a:effectLst/>
                <a:latin typeface="Arial" panose="020B0604020202020204" pitchFamily="34" charset="0"/>
                <a:hlinkClick r:id="rId5"/>
              </a:rPr>
              <a:t>this video</a:t>
            </a:r>
            <a:r>
              <a:rPr lang="en-GB" sz="2000" b="0" i="0" dirty="0">
                <a:solidFill>
                  <a:srgbClr val="000000"/>
                </a:solidFill>
                <a:effectLst/>
                <a:latin typeface="Arial" panose="020B0604020202020204" pitchFamily="34" charset="0"/>
              </a:rPr>
              <a:t> explaining what a refugee is. Can you create your own animation or a simple PowerPoint presentation to help younger children in your school understand </a:t>
            </a:r>
            <a:r>
              <a:rPr lang="en-GB" sz="2000" b="1" i="0" dirty="0">
                <a:solidFill>
                  <a:srgbClr val="000000"/>
                </a:solidFill>
                <a:effectLst/>
                <a:latin typeface="Arial" panose="020B0604020202020204" pitchFamily="34" charset="0"/>
              </a:rPr>
              <a:t>who are refugees</a:t>
            </a:r>
            <a:r>
              <a:rPr lang="en-GB" sz="2000" b="0" i="0" dirty="0">
                <a:solidFill>
                  <a:srgbClr val="000000"/>
                </a:solidFill>
                <a:effectLst/>
                <a:latin typeface="Arial" panose="020B0604020202020204" pitchFamily="34" charset="0"/>
              </a:rPr>
              <a:t>?</a:t>
            </a:r>
            <a:endParaRPr lang="en-GB" sz="2400" dirty="0">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49715" y="1667760"/>
            <a:ext cx="4234150" cy="2246769"/>
          </a:xfrm>
          <a:prstGeom prst="rect">
            <a:avLst/>
          </a:prstGeom>
          <a:noFill/>
        </p:spPr>
        <p:txBody>
          <a:bodyPr wrap="square" lIns="91440" tIns="45720" rIns="91440" bIns="45720" rtlCol="0" anchor="t">
            <a:spAutoFit/>
          </a:bodyPr>
          <a:lstStyle/>
          <a:p>
            <a:pPr lvl="0" algn="ctr"/>
            <a:r>
              <a:rPr lang="en-GB" sz="2000" b="0" i="0" dirty="0">
                <a:solidFill>
                  <a:schemeClr val="bg1"/>
                </a:solidFill>
                <a:effectLst/>
                <a:latin typeface="Arial" panose="020B0604020202020204" pitchFamily="34" charset="0"/>
                <a:cs typeface="Arial" panose="020B0604020202020204" pitchFamily="34" charset="0"/>
              </a:rPr>
              <a:t>There are many rights related to being kept safe and protected from harm. Do you have a </a:t>
            </a:r>
            <a:r>
              <a:rPr lang="en-GB" sz="2000" b="0" i="0" dirty="0">
                <a:solidFill>
                  <a:srgbClr val="FFFF00"/>
                </a:solidFill>
                <a:effectLst/>
                <a:latin typeface="Arial" panose="020B0604020202020204" pitchFamily="34" charset="0"/>
                <a:cs typeface="Arial" panose="020B0604020202020204" pitchFamily="34" charset="0"/>
              </a:rPr>
              <a:t>special place where you feel really safe</a:t>
            </a:r>
            <a:r>
              <a:rPr lang="en-GB" sz="2000" b="0" i="0" dirty="0">
                <a:solidFill>
                  <a:schemeClr val="bg1"/>
                </a:solidFill>
                <a:effectLst/>
                <a:latin typeface="Arial" panose="020B0604020202020204" pitchFamily="34" charset="0"/>
                <a:cs typeface="Arial" panose="020B0604020202020204" pitchFamily="34" charset="0"/>
              </a:rPr>
              <a:t>? Maybe at home or a grandparent’s home, or somewhere else? Draw a picture of where you feel safe.</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30169" y="4419949"/>
            <a:ext cx="4212115" cy="2246769"/>
          </a:xfrm>
          <a:prstGeom prst="rect">
            <a:avLst/>
          </a:prstGeom>
          <a:noFill/>
        </p:spPr>
        <p:txBody>
          <a:bodyPr wrap="square" lIns="91440" tIns="45720" rIns="91440" bIns="45720" rtlCol="0" anchor="t">
            <a:spAutoFit/>
          </a:bodyPr>
          <a:lstStyle/>
          <a:p>
            <a:pPr algn="ctr">
              <a:defRPr/>
            </a:pPr>
            <a:r>
              <a:rPr lang="en-GB" sz="2000" b="0" i="0" dirty="0">
                <a:solidFill>
                  <a:srgbClr val="000000"/>
                </a:solidFill>
                <a:effectLst/>
                <a:latin typeface="Arial" panose="020B0604020202020204" pitchFamily="34" charset="0"/>
              </a:rPr>
              <a:t>If you had to </a:t>
            </a:r>
            <a:r>
              <a:rPr lang="en-GB" sz="2000" b="1" i="0" dirty="0">
                <a:solidFill>
                  <a:srgbClr val="000000"/>
                </a:solidFill>
                <a:effectLst/>
                <a:latin typeface="Arial" panose="020B0604020202020204" pitchFamily="34" charset="0"/>
              </a:rPr>
              <a:t>flee your home</a:t>
            </a:r>
            <a:r>
              <a:rPr lang="en-GB" sz="2000" b="0" i="0" dirty="0">
                <a:solidFill>
                  <a:srgbClr val="000000"/>
                </a:solidFill>
                <a:effectLst/>
                <a:latin typeface="Arial" panose="020B0604020202020204" pitchFamily="34" charset="0"/>
              </a:rPr>
              <a:t> suddenly, </a:t>
            </a:r>
            <a:r>
              <a:rPr lang="en-GB" sz="2000" b="0" i="0" dirty="0">
                <a:solidFill>
                  <a:srgbClr val="000000"/>
                </a:solidFill>
                <a:effectLst/>
                <a:highlight>
                  <a:srgbClr val="00ACE9"/>
                </a:highlight>
                <a:latin typeface="Arial" panose="020B0604020202020204" pitchFamily="34" charset="0"/>
              </a:rPr>
              <a:t>what would you take with you</a:t>
            </a:r>
            <a:r>
              <a:rPr lang="en-GB" sz="2000" b="0" i="0" dirty="0">
                <a:solidFill>
                  <a:srgbClr val="000000"/>
                </a:solidFill>
                <a:effectLst/>
                <a:latin typeface="Arial" panose="020B0604020202020204" pitchFamily="34" charset="0"/>
              </a:rPr>
              <a:t>? Draw or list what you would take and remember that you might have to carry it a long way. Compare your list with other people in your class.</a:t>
            </a:r>
            <a:endParaRPr lang="en-GB" sz="1600" dirty="0">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49716" y="4727726"/>
            <a:ext cx="4372169" cy="1631216"/>
          </a:xfrm>
          <a:prstGeom prst="rect">
            <a:avLst/>
          </a:prstGeom>
          <a:noFill/>
        </p:spPr>
        <p:txBody>
          <a:bodyPr wrap="square" lIns="91440" tIns="45720" rIns="91440" bIns="45720" rtlCol="0" anchor="t">
            <a:spAutoFit/>
          </a:bodyPr>
          <a:lstStyle/>
          <a:p>
            <a:pPr algn="ctr" rtl="0" fontAlgn="base"/>
            <a:r>
              <a:rPr lang="en-GB" sz="2000" b="0" i="0" dirty="0">
                <a:solidFill>
                  <a:srgbClr val="000000"/>
                </a:solidFill>
                <a:effectLst/>
                <a:latin typeface="Arial" panose="020B0604020202020204" pitchFamily="34" charset="0"/>
              </a:rPr>
              <a:t>Watch and listen to </a:t>
            </a:r>
            <a:r>
              <a:rPr lang="en-GB" sz="2000" b="0" i="0" u="sng" strike="noStrike" dirty="0">
                <a:solidFill>
                  <a:srgbClr val="0563C1"/>
                </a:solidFill>
                <a:effectLst/>
                <a:latin typeface="Arial" panose="020B0604020202020204" pitchFamily="34" charset="0"/>
                <a:hlinkClick r:id="rId6"/>
              </a:rPr>
              <a:t>My Name is Not Refugee</a:t>
            </a:r>
            <a:r>
              <a:rPr lang="en-GB" sz="2000" b="0" i="0" dirty="0">
                <a:solidFill>
                  <a:srgbClr val="000000"/>
                </a:solidFill>
                <a:effectLst/>
                <a:latin typeface="Arial" panose="020B0604020202020204" pitchFamily="34" charset="0"/>
              </a:rPr>
              <a:t> or </a:t>
            </a:r>
            <a:r>
              <a:rPr lang="en-GB" sz="2000" b="0" i="0" u="sng" strike="noStrike" dirty="0">
                <a:solidFill>
                  <a:srgbClr val="0563C1"/>
                </a:solidFill>
                <a:effectLst/>
                <a:latin typeface="Arial" panose="020B0604020202020204" pitchFamily="34" charset="0"/>
                <a:hlinkClick r:id="rId7"/>
              </a:rPr>
              <a:t>Help them Feel at Home</a:t>
            </a:r>
            <a:r>
              <a:rPr lang="en-GB" sz="2000" b="0" i="0" dirty="0">
                <a:solidFill>
                  <a:srgbClr val="000000"/>
                </a:solidFill>
                <a:effectLst/>
                <a:latin typeface="Arial" panose="020B0604020202020204" pitchFamily="34" charset="0"/>
              </a:rPr>
              <a:t>. Use the themes of the stories to open up a simple exploration of what it is to be a refugee.</a:t>
            </a:r>
          </a:p>
        </p:txBody>
      </p:sp>
      <p:pic>
        <p:nvPicPr>
          <p:cNvPr id="2" name="Online Media 1" title="What is a refugee?">
            <a:hlinkClick r:id="" action="ppaction://media"/>
            <a:extLst>
              <a:ext uri="{FF2B5EF4-FFF2-40B4-BE49-F238E27FC236}">
                <a16:creationId xmlns:a16="http://schemas.microsoft.com/office/drawing/2014/main" id="{0B974B77-5E18-0AAA-4F97-1A53DFDA1F6E}"/>
              </a:ext>
            </a:extLst>
          </p:cNvPr>
          <p:cNvPicPr>
            <a:picLocks noRot="1" noChangeAspect="1"/>
          </p:cNvPicPr>
          <p:nvPr>
            <a:videoFile r:link="rId1"/>
          </p:nvPr>
        </p:nvPicPr>
        <p:blipFill>
          <a:blip r:embed="rId8"/>
          <a:stretch>
            <a:fillRect/>
          </a:stretch>
        </p:blipFill>
        <p:spPr>
          <a:xfrm>
            <a:off x="5031483" y="2073595"/>
            <a:ext cx="2540000" cy="1435100"/>
          </a:xfrm>
          <a:prstGeom prst="rect">
            <a:avLst/>
          </a:prstGeom>
        </p:spPr>
      </p:pic>
      <p:pic>
        <p:nvPicPr>
          <p:cNvPr id="9" name="Online Media 8" title="My name is not Refugee | Children's Books Read Aloud">
            <a:hlinkClick r:id="" action="ppaction://media"/>
            <a:extLst>
              <a:ext uri="{FF2B5EF4-FFF2-40B4-BE49-F238E27FC236}">
                <a16:creationId xmlns:a16="http://schemas.microsoft.com/office/drawing/2014/main" id="{CE609309-9E75-E178-289D-7A06D9F174EF}"/>
              </a:ext>
            </a:extLst>
          </p:cNvPr>
          <p:cNvPicPr>
            <a:picLocks noRot="1" noChangeAspect="1"/>
          </p:cNvPicPr>
          <p:nvPr>
            <a:videoFile r:link="rId2"/>
          </p:nvPr>
        </p:nvPicPr>
        <p:blipFill>
          <a:blip r:embed="rId9"/>
          <a:stretch>
            <a:fillRect/>
          </a:stretch>
        </p:blipFill>
        <p:spPr>
          <a:xfrm>
            <a:off x="4826000" y="4825784"/>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256206" y="1801099"/>
            <a:ext cx="4167733" cy="2246769"/>
          </a:xfrm>
          <a:prstGeom prst="rect">
            <a:avLst/>
          </a:prstGeom>
          <a:noFill/>
        </p:spPr>
        <p:txBody>
          <a:bodyPr wrap="square" lIns="91440" tIns="45720" rIns="91440" bIns="45720" rtlCol="0" anchor="t">
            <a:spAutoFit/>
          </a:bodyPr>
          <a:lstStyle/>
          <a:p>
            <a:pPr algn="ctr"/>
            <a:r>
              <a:rPr lang="en-GB" sz="2000" b="0" i="0" dirty="0">
                <a:effectLst/>
                <a:latin typeface="Arial" panose="020B0604020202020204" pitchFamily="34" charset="0"/>
                <a:cs typeface="Arial" panose="020B0604020202020204" pitchFamily="34" charset="0"/>
              </a:rPr>
              <a:t>Imagine a </a:t>
            </a:r>
            <a:r>
              <a:rPr lang="en-GB" sz="2000" b="1" i="0" dirty="0">
                <a:effectLst/>
                <a:latin typeface="Arial" panose="020B0604020202020204" pitchFamily="34" charset="0"/>
                <a:cs typeface="Arial" panose="020B0604020202020204" pitchFamily="34" charset="0"/>
              </a:rPr>
              <a:t>new refugee family </a:t>
            </a:r>
            <a:r>
              <a:rPr lang="en-GB" sz="2000" b="0" i="0" dirty="0">
                <a:effectLst/>
                <a:latin typeface="Arial" panose="020B0604020202020204" pitchFamily="34" charset="0"/>
                <a:cs typeface="Arial" panose="020B0604020202020204" pitchFamily="34" charset="0"/>
              </a:rPr>
              <a:t>is arriving in your neighbourhood. Write a letter to welcome them. Tell them everything they need to know about - places to visit, who can help and perhaps a bit about yourself too.</a:t>
            </a:r>
            <a:endParaRPr lang="en-GB" sz="12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256206" y="4480545"/>
            <a:ext cx="4562374" cy="2062103"/>
          </a:xfrm>
          <a:prstGeom prst="rect">
            <a:avLst/>
          </a:prstGeom>
          <a:noFill/>
        </p:spPr>
        <p:txBody>
          <a:bodyPr wrap="square" lIns="91440" tIns="45720" rIns="91440" bIns="45720" rtlCol="0" anchor="t">
            <a:spAutoFit/>
          </a:bodyPr>
          <a:lstStyle/>
          <a:p>
            <a:pPr algn="ctr"/>
            <a:r>
              <a:rPr lang="en-GB" sz="1600" b="0" i="0" dirty="0">
                <a:solidFill>
                  <a:srgbClr val="FFFF00"/>
                </a:solidFill>
                <a:effectLst/>
                <a:latin typeface="Arial" panose="020B0604020202020204" pitchFamily="34" charset="0"/>
              </a:rPr>
              <a:t>Article 22 </a:t>
            </a:r>
            <a:r>
              <a:rPr lang="en-GB" sz="1600" b="0" i="0" dirty="0">
                <a:solidFill>
                  <a:schemeClr val="bg1"/>
                </a:solidFill>
                <a:effectLst/>
                <a:latin typeface="Arial" panose="020B0604020202020204" pitchFamily="34" charset="0"/>
              </a:rPr>
              <a:t>is about governments supporting refugee children to enjoy all of their rights and to make sure they are reunited with their parents – what do you think </a:t>
            </a:r>
            <a:r>
              <a:rPr lang="en-GB" sz="1600" b="0" i="0" dirty="0">
                <a:solidFill>
                  <a:srgbClr val="FFFF00"/>
                </a:solidFill>
                <a:effectLst/>
                <a:latin typeface="Arial" panose="020B0604020202020204" pitchFamily="34" charset="0"/>
              </a:rPr>
              <a:t>the Government should be doing to support refugee children</a:t>
            </a:r>
            <a:r>
              <a:rPr lang="en-GB" sz="1600" b="0" i="0" dirty="0">
                <a:solidFill>
                  <a:schemeClr val="bg1"/>
                </a:solidFill>
                <a:effectLst/>
                <a:latin typeface="Arial" panose="020B0604020202020204" pitchFamily="34" charset="0"/>
              </a:rPr>
              <a:t> who arrive in the UK? Draw a mind map or write a list of everything you think they will need to be kept safe and feel welcomed.  </a:t>
            </a:r>
            <a:endParaRPr lang="en-GB" sz="2400" dirty="0">
              <a:solidFill>
                <a:schemeClr val="bg1"/>
              </a:solidFill>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7768061" y="4388211"/>
            <a:ext cx="4167733" cy="2246769"/>
          </a:xfrm>
          <a:prstGeom prst="rect">
            <a:avLst/>
          </a:prstGeom>
          <a:noFill/>
        </p:spPr>
        <p:txBody>
          <a:bodyPr wrap="square" lIns="91440" tIns="45720" rIns="91440" bIns="45720" rtlCol="0" anchor="t">
            <a:spAutoFit/>
          </a:bodyPr>
          <a:lstStyle/>
          <a:p>
            <a:pPr algn="ctr" rtl="0" fontAlgn="base"/>
            <a:r>
              <a:rPr lang="en-GB" sz="2000" b="0" i="0" dirty="0">
                <a:solidFill>
                  <a:srgbClr val="000000"/>
                </a:solidFill>
                <a:effectLst/>
                <a:latin typeface="Arial" panose="020B0604020202020204" pitchFamily="34" charset="0"/>
              </a:rPr>
              <a:t>Do some research to find out the meaning of the following terms: </a:t>
            </a:r>
          </a:p>
          <a:p>
            <a:pPr algn="ctr" rtl="0" fontAlgn="base"/>
            <a:r>
              <a:rPr lang="en-GB" sz="2000" b="0" i="0" dirty="0">
                <a:solidFill>
                  <a:srgbClr val="000000"/>
                </a:solidFill>
                <a:effectLst/>
                <a:highlight>
                  <a:srgbClr val="00ACE9"/>
                </a:highlight>
                <a:latin typeface="Arial" panose="020B0604020202020204" pitchFamily="34" charset="0"/>
              </a:rPr>
              <a:t>Refugee</a:t>
            </a:r>
            <a:r>
              <a:rPr lang="en-GB" sz="2000" b="0" i="0" dirty="0">
                <a:solidFill>
                  <a:srgbClr val="000000"/>
                </a:solidFill>
                <a:effectLst/>
                <a:latin typeface="Arial" panose="020B0604020202020204" pitchFamily="34" charset="0"/>
              </a:rPr>
              <a:t> – </a:t>
            </a:r>
            <a:r>
              <a:rPr lang="en-GB" sz="2000" b="0" i="0" dirty="0">
                <a:solidFill>
                  <a:srgbClr val="000000"/>
                </a:solidFill>
                <a:effectLst/>
                <a:highlight>
                  <a:srgbClr val="00ACE9"/>
                </a:highlight>
                <a:latin typeface="Arial" panose="020B0604020202020204" pitchFamily="34" charset="0"/>
              </a:rPr>
              <a:t>Asylum seeker</a:t>
            </a:r>
            <a:r>
              <a:rPr lang="en-GB" sz="2000" b="0" i="0" dirty="0">
                <a:solidFill>
                  <a:srgbClr val="000000"/>
                </a:solidFill>
                <a:effectLst/>
                <a:latin typeface="Arial" panose="020B0604020202020204" pitchFamily="34" charset="0"/>
              </a:rPr>
              <a:t> – </a:t>
            </a:r>
            <a:r>
              <a:rPr lang="en-GB" sz="2000" b="0" i="0" dirty="0">
                <a:solidFill>
                  <a:srgbClr val="000000"/>
                </a:solidFill>
                <a:effectLst/>
                <a:highlight>
                  <a:srgbClr val="00ACE9"/>
                </a:highlight>
                <a:latin typeface="Arial" panose="020B0604020202020204" pitchFamily="34" charset="0"/>
              </a:rPr>
              <a:t>Immigrant</a:t>
            </a:r>
            <a:r>
              <a:rPr lang="en-GB" sz="2000" b="0" i="0" dirty="0">
                <a:solidFill>
                  <a:srgbClr val="000000"/>
                </a:solidFill>
                <a:effectLst/>
                <a:latin typeface="Arial" panose="020B0604020202020204" pitchFamily="34" charset="0"/>
              </a:rPr>
              <a:t> – </a:t>
            </a:r>
            <a:r>
              <a:rPr lang="en-GB" sz="2000" b="0" i="0" dirty="0">
                <a:solidFill>
                  <a:srgbClr val="000000"/>
                </a:solidFill>
                <a:effectLst/>
                <a:highlight>
                  <a:srgbClr val="00ACE9"/>
                </a:highlight>
                <a:latin typeface="Arial" panose="020B0604020202020204" pitchFamily="34" charset="0"/>
              </a:rPr>
              <a:t>Economic migrant</a:t>
            </a:r>
            <a:r>
              <a:rPr lang="en-GB" sz="2000" b="0" i="0" dirty="0">
                <a:solidFill>
                  <a:srgbClr val="000000"/>
                </a:solidFill>
                <a:effectLst/>
                <a:latin typeface="Arial" panose="020B0604020202020204" pitchFamily="34" charset="0"/>
              </a:rPr>
              <a:t> </a:t>
            </a:r>
          </a:p>
          <a:p>
            <a:pPr algn="ctr" rtl="0" fontAlgn="base"/>
            <a:endParaRPr lang="en-GB" sz="2000" dirty="0">
              <a:solidFill>
                <a:srgbClr val="000000"/>
              </a:solidFill>
              <a:latin typeface="Arial" panose="020B0604020202020204" pitchFamily="34" charset="0"/>
            </a:endParaRPr>
          </a:p>
          <a:p>
            <a:pPr algn="ctr" rtl="0" fontAlgn="base"/>
            <a:r>
              <a:rPr lang="en-GB" sz="2000" b="0" i="0" dirty="0">
                <a:solidFill>
                  <a:srgbClr val="000000"/>
                </a:solidFill>
                <a:effectLst/>
                <a:latin typeface="Arial" panose="020B0604020202020204" pitchFamily="34" charset="0"/>
              </a:rPr>
              <a:t>Create a display to show what you have found out.</a:t>
            </a:r>
            <a:endParaRPr lang="en-GB" sz="2400" b="0" i="0" dirty="0">
              <a:solidFill>
                <a:srgbClr val="000000"/>
              </a:solidFill>
              <a:effectLst/>
              <a:latin typeface="Segoe UI" panose="020B0502040204020203" pitchFamily="34" charset="0"/>
            </a:endParaRPr>
          </a:p>
        </p:txBody>
      </p:sp>
      <p:sp>
        <p:nvSpPr>
          <p:cNvPr id="7" name="TextBox 6">
            <a:extLst>
              <a:ext uri="{FF2B5EF4-FFF2-40B4-BE49-F238E27FC236}">
                <a16:creationId xmlns:a16="http://schemas.microsoft.com/office/drawing/2014/main" id="{D3D5A673-9E8C-4F27-9EAD-EF48C1B0799E}"/>
              </a:ext>
            </a:extLst>
          </p:cNvPr>
          <p:cNvSpPr txBox="1"/>
          <p:nvPr/>
        </p:nvSpPr>
        <p:spPr>
          <a:xfrm>
            <a:off x="4941838" y="1715344"/>
            <a:ext cx="4167733" cy="2308324"/>
          </a:xfrm>
          <a:prstGeom prst="rect">
            <a:avLst/>
          </a:prstGeom>
          <a:noFill/>
        </p:spPr>
        <p:txBody>
          <a:bodyPr wrap="square" lIns="91440" tIns="45720" rIns="91440" bIns="45720" rtlCol="0" anchor="t">
            <a:spAutoFit/>
          </a:bodyPr>
          <a:lstStyle/>
          <a:p>
            <a:pPr algn="ctr" rtl="0" fontAlgn="base"/>
            <a:r>
              <a:rPr lang="en-GB" sz="1800" b="1" i="0" dirty="0">
                <a:solidFill>
                  <a:srgbClr val="00ACE9"/>
                </a:solidFill>
                <a:effectLst/>
                <a:latin typeface="Arial" panose="020B0604020202020204" pitchFamily="34" charset="0"/>
              </a:rPr>
              <a:t>Paddington</a:t>
            </a:r>
            <a:r>
              <a:rPr lang="en-GB" sz="1800" b="0" i="0" dirty="0">
                <a:solidFill>
                  <a:srgbClr val="000000"/>
                </a:solidFill>
                <a:effectLst/>
                <a:latin typeface="Arial" panose="020B0604020202020204" pitchFamily="34" charset="0"/>
              </a:rPr>
              <a:t> was a </a:t>
            </a:r>
            <a:r>
              <a:rPr lang="en-GB" sz="1800" b="1" i="0" dirty="0">
                <a:solidFill>
                  <a:srgbClr val="00ACE9"/>
                </a:solidFill>
                <a:effectLst/>
                <a:latin typeface="Arial" panose="020B0604020202020204" pitchFamily="34" charset="0"/>
              </a:rPr>
              <a:t>refugee</a:t>
            </a:r>
            <a:r>
              <a:rPr lang="en-GB" sz="1800" b="0" i="0" dirty="0">
                <a:solidFill>
                  <a:srgbClr val="000000"/>
                </a:solidFill>
                <a:effectLst/>
                <a:latin typeface="Arial" panose="020B0604020202020204" pitchFamily="34" charset="0"/>
              </a:rPr>
              <a:t>. Read some of </a:t>
            </a:r>
            <a:r>
              <a:rPr lang="en-GB" sz="1800" b="0" i="0" u="sng" strike="noStrike" dirty="0">
                <a:solidFill>
                  <a:srgbClr val="0563C1"/>
                </a:solidFill>
                <a:effectLst/>
                <a:latin typeface="Arial" panose="020B0604020202020204" pitchFamily="34" charset="0"/>
                <a:hlinkClick r:id="rId2"/>
              </a:rPr>
              <a:t>his story</a:t>
            </a:r>
            <a:r>
              <a:rPr lang="en-GB" sz="1800" b="0" i="0" dirty="0">
                <a:solidFill>
                  <a:srgbClr val="000000"/>
                </a:solidFill>
                <a:effectLst/>
                <a:latin typeface="Arial" panose="020B0604020202020204" pitchFamily="34" charset="0"/>
              </a:rPr>
              <a:t> or watch the Paddington film and then discuss how you think Paddington felt when he was in the lifeboat after leaving Aunt Lucy in Peru or how he felt being at the train station on his own. How do you think he felt when he met the Brown family? </a:t>
            </a:r>
          </a:p>
        </p:txBody>
      </p:sp>
      <p:pic>
        <p:nvPicPr>
          <p:cNvPr id="8" name="Graphic 7">
            <a:extLst>
              <a:ext uri="{FF2B5EF4-FFF2-40B4-BE49-F238E27FC236}">
                <a16:creationId xmlns:a16="http://schemas.microsoft.com/office/drawing/2014/main" id="{0D9A2A69-6758-4121-B9CF-38932BF43FA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1874" y="4306097"/>
            <a:ext cx="1808251" cy="2411001"/>
          </a:xfrm>
          <a:prstGeom prst="rect">
            <a:avLst/>
          </a:prstGeom>
        </p:spPr>
      </p:pic>
      <p:pic>
        <p:nvPicPr>
          <p:cNvPr id="9" name="Picture 8" descr="A dog wearing a blue coat and red hat sitting on a wooden box&#10;&#10;Description automatically generated with low confidence">
            <a:extLst>
              <a:ext uri="{FF2B5EF4-FFF2-40B4-BE49-F238E27FC236}">
                <a16:creationId xmlns:a16="http://schemas.microsoft.com/office/drawing/2014/main" id="{49D6266A-F6C8-1141-2AE2-26353468C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7470" y="1715344"/>
            <a:ext cx="2308324" cy="2308324"/>
          </a:xfrm>
          <a:prstGeom prst="rect">
            <a:avLst/>
          </a:prstGeom>
        </p:spPr>
      </p:pic>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8291245" y="1837722"/>
            <a:ext cx="3675077"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Explore the wording of </a:t>
            </a:r>
            <a:r>
              <a:rPr lang="en-GB" sz="2000" b="1" i="0" dirty="0">
                <a:solidFill>
                  <a:srgbClr val="000000"/>
                </a:solidFill>
                <a:effectLst/>
                <a:latin typeface="Arial" panose="020B0604020202020204" pitchFamily="34" charset="0"/>
              </a:rPr>
              <a:t>articles 22 and 10</a:t>
            </a:r>
            <a:r>
              <a:rPr lang="en-GB" sz="2000" b="0" i="0" dirty="0">
                <a:solidFill>
                  <a:srgbClr val="000000"/>
                </a:solidFill>
                <a:effectLst/>
                <a:latin typeface="Arial" panose="020B0604020202020204" pitchFamily="34" charset="0"/>
              </a:rPr>
              <a:t>. Discuss and share what stands out for you. How could you raise awareness of these articles in your school and locally? </a:t>
            </a:r>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25678" y="1653056"/>
            <a:ext cx="4321605" cy="2308324"/>
          </a:xfrm>
          <a:prstGeom prst="rect">
            <a:avLst/>
          </a:prstGeom>
          <a:noFill/>
        </p:spPr>
        <p:txBody>
          <a:bodyPr wrap="square" lIns="91440" tIns="45720" rIns="91440" bIns="45720" rtlCol="0" anchor="t">
            <a:spAutoFit/>
          </a:bodyPr>
          <a:lstStyle/>
          <a:p>
            <a:pPr algn="ctr">
              <a:defRPr/>
            </a:pPr>
            <a:r>
              <a:rPr lang="en-GB" sz="1800" b="0" i="0" dirty="0">
                <a:solidFill>
                  <a:schemeClr val="bg1"/>
                </a:solidFill>
                <a:effectLst/>
                <a:latin typeface="Arial" panose="020B0604020202020204" pitchFamily="34" charset="0"/>
              </a:rPr>
              <a:t>Use </a:t>
            </a:r>
            <a:r>
              <a:rPr lang="en-GB" sz="1800" b="0" i="0" u="sng"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this information</a:t>
            </a:r>
            <a:r>
              <a:rPr lang="en-GB" sz="1800" b="0" i="0" dirty="0">
                <a:solidFill>
                  <a:srgbClr val="FFFF00"/>
                </a:solidFill>
                <a:effectLst/>
                <a:latin typeface="Arial" panose="020B0604020202020204" pitchFamily="34" charset="0"/>
              </a:rPr>
              <a:t> </a:t>
            </a:r>
            <a:r>
              <a:rPr lang="en-GB" sz="1800" b="0" i="0" dirty="0">
                <a:solidFill>
                  <a:schemeClr val="bg1"/>
                </a:solidFill>
                <a:effectLst/>
                <a:latin typeface="Arial" panose="020B0604020202020204" pitchFamily="34" charset="0"/>
              </a:rPr>
              <a:t>from UNICEF to find out about how and why some people become refugees and how UNICEF supports them. </a:t>
            </a:r>
          </a:p>
          <a:p>
            <a:pPr algn="ctr">
              <a:defRPr/>
            </a:pPr>
            <a:endParaRPr lang="en-GB" dirty="0">
              <a:solidFill>
                <a:schemeClr val="bg1"/>
              </a:solidFill>
              <a:latin typeface="Arial" panose="020B0604020202020204" pitchFamily="34" charset="0"/>
            </a:endParaRPr>
          </a:p>
          <a:p>
            <a:pPr algn="ctr">
              <a:defRPr/>
            </a:pPr>
            <a:r>
              <a:rPr lang="en-GB" sz="1800" b="0" i="0" dirty="0">
                <a:solidFill>
                  <a:schemeClr val="bg1"/>
                </a:solidFill>
                <a:effectLst/>
                <a:latin typeface="Arial" panose="020B0604020202020204" pitchFamily="34" charset="0"/>
              </a:rPr>
              <a:t>Create a display or a piece of drama or music to raise awareness in your school. </a:t>
            </a:r>
            <a:endParaRPr lang="en-GB" sz="14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6AD756-794A-4050-B549-8684E08315BD}"/>
              </a:ext>
            </a:extLst>
          </p:cNvPr>
          <p:cNvSpPr txBox="1"/>
          <p:nvPr/>
        </p:nvSpPr>
        <p:spPr>
          <a:xfrm>
            <a:off x="7627825" y="4531191"/>
            <a:ext cx="4338497" cy="2000548"/>
          </a:xfrm>
          <a:prstGeom prst="rect">
            <a:avLst/>
          </a:prstGeom>
          <a:noFill/>
        </p:spPr>
        <p:txBody>
          <a:bodyPr wrap="square" lIns="91440" tIns="45720" rIns="91440" bIns="45720" rtlCol="0" anchor="t">
            <a:spAutoFit/>
          </a:bodyPr>
          <a:lstStyle/>
          <a:p>
            <a:pPr algn="ctr"/>
            <a:r>
              <a:rPr lang="en-GB" sz="2400" b="0" i="0" dirty="0">
                <a:solidFill>
                  <a:srgbClr val="000000"/>
                </a:solidFill>
                <a:effectLst/>
                <a:latin typeface="Arial" panose="020B0604020202020204" pitchFamily="34" charset="0"/>
                <a:cs typeface="Arial" panose="020B0604020202020204" pitchFamily="34" charset="0"/>
              </a:rPr>
              <a:t> </a:t>
            </a:r>
            <a:r>
              <a:rPr lang="en-GB" sz="2000" b="0" i="0" dirty="0">
                <a:solidFill>
                  <a:srgbClr val="000000"/>
                </a:solidFill>
                <a:effectLst/>
                <a:latin typeface="Arial" panose="020B0604020202020204" pitchFamily="34" charset="0"/>
              </a:rPr>
              <a:t>Read </a:t>
            </a:r>
            <a:r>
              <a:rPr lang="en-GB" sz="2000" b="0" i="0" u="sng" strike="noStrike" dirty="0">
                <a:solidFill>
                  <a:srgbClr val="0563C1"/>
                </a:solidFill>
                <a:effectLst/>
                <a:latin typeface="Arial" panose="020B0604020202020204" pitchFamily="34" charset="0"/>
                <a:hlinkClick r:id="rId4"/>
              </a:rPr>
              <a:t>this blog</a:t>
            </a:r>
            <a:r>
              <a:rPr lang="en-GB" sz="2000" b="0" i="0" dirty="0">
                <a:solidFill>
                  <a:srgbClr val="000000"/>
                </a:solidFill>
                <a:effectLst/>
                <a:latin typeface="Arial" panose="020B0604020202020204" pitchFamily="34" charset="0"/>
              </a:rPr>
              <a:t> from </a:t>
            </a:r>
            <a:r>
              <a:rPr lang="en-GB" sz="2000" b="1" i="0" dirty="0">
                <a:solidFill>
                  <a:srgbClr val="000000"/>
                </a:solidFill>
                <a:effectLst/>
                <a:latin typeface="Arial" panose="020B0604020202020204" pitchFamily="34" charset="0"/>
              </a:rPr>
              <a:t>Voices of Youth</a:t>
            </a:r>
            <a:r>
              <a:rPr lang="en-GB" sz="2000" b="0" i="0" dirty="0">
                <a:solidFill>
                  <a:srgbClr val="000000"/>
                </a:solidFill>
                <a:effectLst/>
                <a:latin typeface="Arial" panose="020B0604020202020204" pitchFamily="34" charset="0"/>
              </a:rPr>
              <a:t>, UNICEF’s</a:t>
            </a:r>
            <a:r>
              <a:rPr lang="en-GB" sz="2000" b="0" i="0" dirty="0">
                <a:solidFill>
                  <a:srgbClr val="0F1419"/>
                </a:solidFill>
                <a:effectLst/>
                <a:latin typeface="Arial" panose="020B0604020202020204" pitchFamily="34" charset="0"/>
              </a:rPr>
              <a:t> community for and by young people.</a:t>
            </a:r>
            <a:r>
              <a:rPr lang="en-GB" sz="2000" b="0" i="0" dirty="0">
                <a:solidFill>
                  <a:srgbClr val="000000"/>
                </a:solidFill>
                <a:effectLst/>
                <a:latin typeface="Arial" panose="020B0604020202020204" pitchFamily="34" charset="0"/>
              </a:rPr>
              <a:t> </a:t>
            </a:r>
          </a:p>
          <a:p>
            <a:pPr algn="ctr"/>
            <a:endParaRPr lang="en-GB" sz="2000" dirty="0">
              <a:solidFill>
                <a:srgbClr val="000000"/>
              </a:solidFill>
              <a:latin typeface="Arial" panose="020B0604020202020204" pitchFamily="34" charset="0"/>
            </a:endParaRPr>
          </a:p>
          <a:p>
            <a:pPr algn="ctr"/>
            <a:r>
              <a:rPr lang="en-GB" sz="2000" b="0" i="0" dirty="0">
                <a:solidFill>
                  <a:srgbClr val="000000"/>
                </a:solidFill>
                <a:effectLst/>
                <a:latin typeface="Arial" panose="020B0604020202020204" pitchFamily="34" charset="0"/>
              </a:rPr>
              <a:t>How can you </a:t>
            </a:r>
            <a:r>
              <a:rPr lang="en-GB" sz="2000" b="0" i="0" dirty="0">
                <a:solidFill>
                  <a:srgbClr val="000000"/>
                </a:solidFill>
                <a:effectLst/>
                <a:highlight>
                  <a:srgbClr val="00ACE9"/>
                </a:highlight>
                <a:latin typeface="Arial" panose="020B0604020202020204" pitchFamily="34" charset="0"/>
              </a:rPr>
              <a:t>support refugees in your school and community</a:t>
            </a:r>
            <a:r>
              <a:rPr lang="en-GB" sz="2000" b="0" i="0" dirty="0">
                <a:solidFill>
                  <a:srgbClr val="000000"/>
                </a:solidFill>
                <a:effectLst/>
                <a:latin typeface="Arial" panose="020B0604020202020204" pitchFamily="34" charset="0"/>
              </a:rPr>
              <a:t>?</a:t>
            </a:r>
            <a:endParaRPr lang="en-GB" sz="20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9DF6942-F8E6-459E-92E8-EF081738907A}"/>
              </a:ext>
            </a:extLst>
          </p:cNvPr>
          <p:cNvSpPr txBox="1"/>
          <p:nvPr/>
        </p:nvSpPr>
        <p:spPr>
          <a:xfrm>
            <a:off x="225678" y="4515803"/>
            <a:ext cx="4720052" cy="2031325"/>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Have a look at </a:t>
            </a:r>
            <a:r>
              <a:rPr lang="en-GB" sz="1800" b="0" i="0" u="sng" strike="noStrike" dirty="0">
                <a:solidFill>
                  <a:srgbClr val="00B0F0"/>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list of stories about refugees</a:t>
            </a:r>
            <a:r>
              <a:rPr lang="en-GB" sz="1800" b="0" i="0" dirty="0">
                <a:solidFill>
                  <a:srgbClr val="000000"/>
                </a:solidFill>
                <a:effectLst/>
                <a:latin typeface="Arial" panose="020B0604020202020204" pitchFamily="34" charset="0"/>
              </a:rPr>
              <a:t>. Choose one you would like to read and perhaps write a short book review to share with others. </a:t>
            </a:r>
          </a:p>
          <a:p>
            <a:pPr algn="ctr"/>
            <a:r>
              <a:rPr lang="en-GB" sz="1800" b="0" i="0" dirty="0">
                <a:solidFill>
                  <a:srgbClr val="000000"/>
                </a:solidFill>
                <a:effectLst/>
                <a:latin typeface="Arial" panose="020B0604020202020204" pitchFamily="34" charset="0"/>
              </a:rPr>
              <a:t>Discuss with your school librarian ways of including more books from the perspective of refugees in your school library.</a:t>
            </a:r>
            <a:endParaRPr lang="en-GB" sz="2400" dirty="0">
              <a:latin typeface="Arial" panose="020B0604020202020204" pitchFamily="34" charset="0"/>
              <a:ea typeface="+mn-lt"/>
              <a:cs typeface="Arial" panose="020B0604020202020204" pitchFamily="34" charset="0"/>
            </a:endParaRPr>
          </a:p>
        </p:txBody>
      </p:sp>
      <p:pic>
        <p:nvPicPr>
          <p:cNvPr id="6" name="Picture 5" descr="A picture containing graphical user interface&#10;&#10;Description automatically generated">
            <a:extLst>
              <a:ext uri="{FF2B5EF4-FFF2-40B4-BE49-F238E27FC236}">
                <a16:creationId xmlns:a16="http://schemas.microsoft.com/office/drawing/2014/main" id="{E7E37AE3-AFE1-8C0D-5BB2-CAE3A3109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833" y="4425479"/>
            <a:ext cx="1496334" cy="2211972"/>
          </a:xfrm>
          <a:prstGeom prst="rect">
            <a:avLst/>
          </a:prstGeom>
        </p:spPr>
      </p:pic>
      <p:pic>
        <p:nvPicPr>
          <p:cNvPr id="9" name="Graphic 8">
            <a:extLst>
              <a:ext uri="{FF2B5EF4-FFF2-40B4-BE49-F238E27FC236}">
                <a16:creationId xmlns:a16="http://schemas.microsoft.com/office/drawing/2014/main" id="{4A1C4350-2F60-A13B-0F43-0497D5BE728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45730" y="1791556"/>
            <a:ext cx="1523494" cy="2031325"/>
          </a:xfrm>
          <a:prstGeom prst="rect">
            <a:avLst/>
          </a:prstGeom>
        </p:spPr>
      </p:pic>
      <p:pic>
        <p:nvPicPr>
          <p:cNvPr id="11" name="Graphic 10">
            <a:extLst>
              <a:ext uri="{FF2B5EF4-FFF2-40B4-BE49-F238E27FC236}">
                <a16:creationId xmlns:a16="http://schemas.microsoft.com/office/drawing/2014/main" id="{36F8E51B-CB6B-29A9-6497-872140E2C76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69224" y="1791556"/>
            <a:ext cx="1523495" cy="2031327"/>
          </a:xfrm>
          <a:prstGeom prst="rect">
            <a:avLst/>
          </a:prstGeom>
        </p:spPr>
      </p:pic>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2369</TotalTime>
  <Words>1266</Words>
  <Application>Microsoft Office PowerPoint</Application>
  <PresentationFormat>Widescreen</PresentationFormat>
  <Paragraphs>87</Paragraphs>
  <Slides>13</Slides>
  <Notes>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Segoe UI</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1246</cp:revision>
  <dcterms:created xsi:type="dcterms:W3CDTF">2021-02-11T16:57:41Z</dcterms:created>
  <dcterms:modified xsi:type="dcterms:W3CDTF">2022-06-15T15:46:04Z</dcterms:modified>
</cp:coreProperties>
</file>