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2"/>
  </p:notesMasterIdLst>
  <p:sldIdLst>
    <p:sldId id="256" r:id="rId2"/>
    <p:sldId id="258" r:id="rId3"/>
    <p:sldId id="259" r:id="rId4"/>
    <p:sldId id="270" r:id="rId5"/>
    <p:sldId id="262" r:id="rId6"/>
    <p:sldId id="265" r:id="rId7"/>
    <p:sldId id="272" r:id="rId8"/>
    <p:sldId id="266" r:id="rId9"/>
    <p:sldId id="264" r:id="rId10"/>
    <p:sldId id="269" r:id="rId11"/>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947A111-C287-1759-0167-8AA7732CA292}" name="Samantha Bradey" initials="SB" userId="/My3CRHsN1ZqGHHDoFkqcBTUi7mdY9HM7A/sVIP6q1I=" providerId="None"/>
  <p188:author id="{D880B529-4AEF-FEDF-2A4A-A33B20C66608}" name="Laura Kennedy" initials="LK" userId="Laura Kennedy" providerId="None"/>
  <p188:author id="{DAF8A63A-2CD8-3B63-FE5E-D80B422265BD}" name="leoniefb@gmail.com" initials="le" userId="bJgPprcXnPjBy1mQamMmlVbv3dQFdbpGSuhnVJMUaZE=" providerId="None"/>
  <p188:author id="{DBC85745-3430-3BF1-B419-103CC773488D}" name="Andrew Nelson" initials="AN" userId="ccc3c1f4efadb335" providerId="Windows Live"/>
  <p188:author id="{09619C74-98F6-4D6A-F9B6-5E5547497F99}" name="Samantha Bradey" initials="SB" userId="S::SamanthaB@unicef.org.uk::41c99f15-9b87-403a-8456-1da8256f332b" providerId="AD"/>
  <p188:author id="{1F084681-EBA4-C8BB-D7EB-B1396C727A54}" name="Frances Bestley" initials="FB" userId="S::francesb@unicef.org.uk::dd36c30e-9d53-45de-a66b-9f7025672797" providerId="AD"/>
  <p188:author id="{F017CECD-6355-CDD5-0550-C44D87B8C2F7}" name="Helen Abramson" initials="HA" userId="S::habramson@unicef.org.uk::df9d337c-593a-4e28-8808-35df32168cab" providerId="AD"/>
  <p188:author id="{E766DDD1-E71B-C130-B4A4-368EE5E62B29}" name="Frances Bestley" initials="FB" userId="b96yWGPE/ZuIqUo2x4NKrB11wUYp/4VbujG+fdxUq2k=" providerId="None"/>
  <p188:author id="{FF801AEF-48F4-9BB8-EFEC-C5A0B98E4034}" name="Jessica Bool" initials="JB" userId="S::JessicaB@unicef.org.uk::b63dd9cd-4b07-4660-83b4-e92ccdb5b6d8" providerId="AD"/>
  <p188:author id="{CE0F08F4-840F-1048-61B3-8D8C923763FF}" name="Jessica Bool" initials="JB" userId="hq99w1fSc7oricgMtdAxtnAYFTkEUZb93CskgTOJ08M=" providerId="None"/>
  <p188:author id="{062F84F8-4D5D-65C4-F47A-C2E933B5FA5D}" name="Grace Hunt" initials="GH" userId="Hhp3RVkF0y23mxQTTbkzvSleFzKu8YhTMJgcxP3iXgA=" providerId="None"/>
  <p188:author id="{3DA717FC-6B94-52BE-5EA3-FEED09527CE3}" name="Laura Kennedy" initials="LK" userId="kCiQ2ILsYnQHvl7jdQXXcYRU6faPNyogCAjdaHq+iUI="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Grace Hunt" initials="GH" lastIdx="8" clrIdx="0">
    <p:extLst>
      <p:ext uri="{19B8F6BF-5375-455C-9EA6-DF929625EA0E}">
        <p15:presenceInfo xmlns:p15="http://schemas.microsoft.com/office/powerpoint/2012/main" userId="S::GraceH@unicef.org.uk::211fd64f-658c-4072-9987-31b1fcc0d39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EF"/>
    <a:srgbClr val="FF693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72395B-8C1F-4A49-BA67-6FA681CC6642}" v="1" dt="2022-06-09T09:21:18.252"/>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566"/>
    <p:restoredTop sz="96197" autoAdjust="0"/>
  </p:normalViewPr>
  <p:slideViewPr>
    <p:cSldViewPr snapToGrid="0" showGuides="1">
      <p:cViewPr varScale="1">
        <p:scale>
          <a:sx n="118" d="100"/>
          <a:sy n="118" d="100"/>
        </p:scale>
        <p:origin x="248" y="416"/>
      </p:cViewPr>
      <p:guideLst>
        <p:guide orient="horz" pos="2160"/>
        <p:guide pos="3840"/>
      </p:guideLst>
    </p:cSldViewPr>
  </p:slideViewPr>
  <p:notesTextViewPr>
    <p:cViewPr>
      <p:scale>
        <a:sx n="85" d="100"/>
        <a:sy n="8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20"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ace Hunt" userId="Hhp3RVkF0y23mxQTTbkzvSleFzKu8YhTMJgcxP3iXgA=" providerId="None" clId="Web-{9B72395B-8C1F-4A49-BA67-6FA681CC6642}"/>
    <pc:docChg chg="">
      <pc:chgData name="Grace Hunt" userId="Hhp3RVkF0y23mxQTTbkzvSleFzKu8YhTMJgcxP3iXgA=" providerId="None" clId="Web-{9B72395B-8C1F-4A49-BA67-6FA681CC6642}" dt="2022-06-09T09:21:18.252" v="0"/>
      <pc:docMkLst>
        <pc:docMk/>
      </pc:docMkLst>
      <pc:sldChg chg="delCm">
        <pc:chgData name="Grace Hunt" userId="Hhp3RVkF0y23mxQTTbkzvSleFzKu8YhTMJgcxP3iXgA=" providerId="None" clId="Web-{9B72395B-8C1F-4A49-BA67-6FA681CC6642}" dt="2022-06-09T09:21:18.252" v="0"/>
        <pc:sldMkLst>
          <pc:docMk/>
          <pc:sldMk cId="0" sldId="26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8" name="Shape 58"/>
          <p:cNvSpPr>
            <a:spLocks noGrp="1" noRot="1" noChangeAspect="1"/>
          </p:cNvSpPr>
          <p:nvPr>
            <p:ph type="sldImg"/>
          </p:nvPr>
        </p:nvSpPr>
        <p:spPr>
          <a:xfrm>
            <a:off x="1143000" y="685800"/>
            <a:ext cx="4572000" cy="3429000"/>
          </a:xfrm>
          <a:prstGeom prst="rect">
            <a:avLst/>
          </a:prstGeom>
        </p:spPr>
        <p:txBody>
          <a:bodyPr/>
          <a:lstStyle/>
          <a:p>
            <a:endParaRPr/>
          </a:p>
        </p:txBody>
      </p:sp>
      <p:sp>
        <p:nvSpPr>
          <p:cNvPr id="59" name="Shape 5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Arial"/>
      </a:defRPr>
    </a:lvl1pPr>
    <a:lvl2pPr indent="228600" latinLnBrk="0">
      <a:defRPr sz="1200">
        <a:latin typeface="+mj-lt"/>
        <a:ea typeface="+mj-ea"/>
        <a:cs typeface="+mj-cs"/>
        <a:sym typeface="Arial"/>
      </a:defRPr>
    </a:lvl2pPr>
    <a:lvl3pPr indent="457200" latinLnBrk="0">
      <a:defRPr sz="1200">
        <a:latin typeface="+mj-lt"/>
        <a:ea typeface="+mj-ea"/>
        <a:cs typeface="+mj-cs"/>
        <a:sym typeface="Arial"/>
      </a:defRPr>
    </a:lvl3pPr>
    <a:lvl4pPr indent="685800" latinLnBrk="0">
      <a:defRPr sz="1200">
        <a:latin typeface="+mj-lt"/>
        <a:ea typeface="+mj-ea"/>
        <a:cs typeface="+mj-cs"/>
        <a:sym typeface="Arial"/>
      </a:defRPr>
    </a:lvl4pPr>
    <a:lvl5pPr indent="914400" latinLnBrk="0">
      <a:defRPr sz="1200">
        <a:latin typeface="+mj-lt"/>
        <a:ea typeface="+mj-ea"/>
        <a:cs typeface="+mj-cs"/>
        <a:sym typeface="Arial"/>
      </a:defRPr>
    </a:lvl5pPr>
    <a:lvl6pPr indent="1143000" latinLnBrk="0">
      <a:defRPr sz="1200">
        <a:latin typeface="+mj-lt"/>
        <a:ea typeface="+mj-ea"/>
        <a:cs typeface="+mj-cs"/>
        <a:sym typeface="Arial"/>
      </a:defRPr>
    </a:lvl6pPr>
    <a:lvl7pPr indent="1371600" latinLnBrk="0">
      <a:defRPr sz="1200">
        <a:latin typeface="+mj-lt"/>
        <a:ea typeface="+mj-ea"/>
        <a:cs typeface="+mj-cs"/>
        <a:sym typeface="Arial"/>
      </a:defRPr>
    </a:lvl7pPr>
    <a:lvl8pPr indent="1600200" latinLnBrk="0">
      <a:defRPr sz="1200">
        <a:latin typeface="+mj-lt"/>
        <a:ea typeface="+mj-ea"/>
        <a:cs typeface="+mj-cs"/>
        <a:sym typeface="Arial"/>
      </a:defRPr>
    </a:lvl8pPr>
    <a:lvl9pPr indent="1828800" latinLnBrk="0">
      <a:defRPr sz="1200">
        <a:latin typeface="+mj-lt"/>
        <a:ea typeface="+mj-ea"/>
        <a:cs typeface="+mj-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737562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67352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06695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62945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endParaRPr lang="en-US" dirty="0"/>
          </a:p>
          <a:p>
            <a:endParaRPr lang="en-US" dirty="0"/>
          </a:p>
        </p:txBody>
      </p:sp>
    </p:spTree>
    <p:extLst>
      <p:ext uri="{BB962C8B-B14F-4D97-AF65-F5344CB8AC3E}">
        <p14:creationId xmlns:p14="http://schemas.microsoft.com/office/powerpoint/2010/main" val="1210327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Shape 120"/>
          <p:cNvSpPr>
            <a:spLocks noGrp="1" noRot="1" noChangeAspect="1"/>
          </p:cNvSpPr>
          <p:nvPr>
            <p:ph type="sldImg"/>
          </p:nvPr>
        </p:nvSpPr>
        <p:spPr>
          <a:xfrm>
            <a:off x="381000" y="685800"/>
            <a:ext cx="6096000" cy="3429000"/>
          </a:xfrm>
          <a:prstGeom prst="rect">
            <a:avLst/>
          </a:prstGeom>
        </p:spPr>
        <p:txBody>
          <a:bodyPr/>
          <a:lstStyle/>
          <a:p>
            <a:endParaRPr/>
          </a:p>
        </p:txBody>
      </p:sp>
      <p:sp>
        <p:nvSpPr>
          <p:cNvPr id="121" name="Shape 121"/>
          <p:cNvSpPr>
            <a:spLocks noGrp="1"/>
          </p:cNvSpPr>
          <p:nvPr>
            <p:ph type="body" sz="quarter" idx="1"/>
          </p:nvPr>
        </p:nvSpPr>
        <p:spPr>
          <a:prstGeom prst="rect">
            <a:avLst/>
          </a:prstGeom>
        </p:spPr>
        <p:txBody>
          <a:bodyPr/>
          <a:lstStyle/>
          <a:p>
            <a:endParaRPr lang="en-GB"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Shape 144"/>
          <p:cNvSpPr>
            <a:spLocks noGrp="1" noRot="1" noChangeAspect="1"/>
          </p:cNvSpPr>
          <p:nvPr>
            <p:ph type="sldImg"/>
          </p:nvPr>
        </p:nvSpPr>
        <p:spPr>
          <a:xfrm>
            <a:off x="381000" y="685800"/>
            <a:ext cx="6096000" cy="3429000"/>
          </a:xfrm>
          <a:prstGeom prst="rect">
            <a:avLst/>
          </a:prstGeom>
        </p:spPr>
        <p:txBody>
          <a:bodyPr/>
          <a:lstStyle/>
          <a:p>
            <a:endParaRPr/>
          </a:p>
        </p:txBody>
      </p:sp>
      <p:sp>
        <p:nvSpPr>
          <p:cNvPr id="145" name="Shape 145"/>
          <p:cNvSpPr>
            <a:spLocks noGrp="1"/>
          </p:cNvSpPr>
          <p:nvPr>
            <p:ph type="body" sz="quarter" idx="1"/>
          </p:nvPr>
        </p:nvSpPr>
        <p:spPr>
          <a:prstGeom prst="rect">
            <a:avLst/>
          </a:prstGeom>
        </p:spPr>
        <p:txBody>
          <a:bodyPr/>
          <a:lstStyle/>
          <a:p>
            <a:endParaRPr lang="en-US" dirty="0"/>
          </a:p>
          <a:p>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Shape 144"/>
          <p:cNvSpPr>
            <a:spLocks noGrp="1" noRot="1" noChangeAspect="1"/>
          </p:cNvSpPr>
          <p:nvPr>
            <p:ph type="sldImg"/>
          </p:nvPr>
        </p:nvSpPr>
        <p:spPr>
          <a:xfrm>
            <a:off x="381000" y="685800"/>
            <a:ext cx="6096000" cy="3429000"/>
          </a:xfrm>
          <a:prstGeom prst="rect">
            <a:avLst/>
          </a:prstGeom>
        </p:spPr>
        <p:txBody>
          <a:bodyPr/>
          <a:lstStyle/>
          <a:p>
            <a:endParaRPr/>
          </a:p>
        </p:txBody>
      </p:sp>
      <p:sp>
        <p:nvSpPr>
          <p:cNvPr id="145" name="Shape 145"/>
          <p:cNvSpPr>
            <a:spLocks noGrp="1"/>
          </p:cNvSpPr>
          <p:nvPr>
            <p:ph type="body" sz="quarter" idx="1"/>
          </p:nvPr>
        </p:nvSpPr>
        <p:spPr>
          <a:prstGeom prst="rect">
            <a:avLst/>
          </a:prstGeom>
        </p:spPr>
        <p:txBody>
          <a:bodyPr/>
          <a:lstStyle/>
          <a:p>
            <a:r>
              <a:rPr lang="en-US" dirty="0"/>
              <a:t>Article 12 is a very important part of the UN Convention on the Rights of the Child because it's all about respecting children's views: every child has the right to express their views, feelings and wishes in all matters affecting them, and to have their views considered and taken seriously. This right applies at all times, for example during immigration proceedings, housing decisions or the child’s day-to-day home life. </a:t>
            </a:r>
          </a:p>
          <a:p>
            <a:endParaRPr lang="en-US" dirty="0">
              <a:solidFill>
                <a:srgbClr val="000000"/>
              </a:solidFill>
              <a:latin typeface="Arial"/>
              <a:cs typeface="Arial"/>
            </a:endParaRPr>
          </a:p>
          <a:p>
            <a:r>
              <a:rPr lang="en-GB" sz="1200" dirty="0">
                <a:effectLst/>
                <a:latin typeface="+mj-lt"/>
                <a:ea typeface="+mj-ea"/>
                <a:cs typeface="+mj-cs"/>
                <a:sym typeface="Arial"/>
              </a:rPr>
              <a:t>It's important that children know they have the right to talk about the different situations and experiences that affect them. By getting involved in this campaign, children and young people can show those in power just how much they know and care about their rights.</a:t>
            </a:r>
          </a:p>
          <a:p>
            <a:endParaRPr lang="en-GB" sz="1200" dirty="0">
              <a:effectLst/>
              <a:latin typeface="+mj-lt"/>
              <a:ea typeface="+mj-ea"/>
              <a:cs typeface="+mj-cs"/>
              <a:sym typeface="Arial"/>
            </a:endParaRPr>
          </a:p>
          <a:p>
            <a:r>
              <a:rPr lang="en-GB" sz="1200" dirty="0">
                <a:effectLst/>
                <a:latin typeface="+mj-lt"/>
                <a:ea typeface="+mj-ea"/>
                <a:cs typeface="+mj-cs"/>
                <a:sym typeface="Arial"/>
              </a:rPr>
              <a:t>Campaigning is one way children can use their voices and make sure their views are respected. Campaigning on issues that affect children can make a real difference to children and young people in the UK and around the world. </a:t>
            </a:r>
          </a:p>
          <a:p>
            <a:endParaRPr dirty="0"/>
          </a:p>
        </p:txBody>
      </p:sp>
    </p:spTree>
    <p:extLst>
      <p:ext uri="{BB962C8B-B14F-4D97-AF65-F5344CB8AC3E}">
        <p14:creationId xmlns:p14="http://schemas.microsoft.com/office/powerpoint/2010/main" val="20601252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200" dirty="0">
                <a:effectLst/>
                <a:latin typeface="+mj-lt"/>
                <a:ea typeface="+mj-ea"/>
                <a:cs typeface="+mj-cs"/>
                <a:sym typeface="Arial"/>
              </a:rPr>
              <a:t>As you work through the learning activities, your class or group should develop a better understanding of health, healthcare systems, and how these relate to children’s rights.</a:t>
            </a:r>
          </a:p>
          <a:p>
            <a:endParaRPr lang="en-GB" sz="1200" dirty="0">
              <a:effectLst/>
              <a:latin typeface="+mj-lt"/>
              <a:ea typeface="+mj-ea"/>
              <a:cs typeface="+mj-cs"/>
              <a:sym typeface="Arial"/>
            </a:endParaRPr>
          </a:p>
          <a:p>
            <a:r>
              <a:rPr lang="en-GB" sz="1200" dirty="0">
                <a:effectLst/>
                <a:latin typeface="+mj-lt"/>
                <a:ea typeface="+mj-ea"/>
                <a:cs typeface="+mj-cs"/>
                <a:sym typeface="Arial"/>
              </a:rPr>
              <a:t>We hope you all feel inspired to use your voices – there are lots of ways to speak out and advocate for children’s rights throughout this campaign.</a:t>
            </a:r>
            <a:r>
              <a:rPr lang="en-GB" dirty="0"/>
              <a:t> </a:t>
            </a:r>
          </a:p>
          <a:p>
            <a:endParaRPr lang="en-GB" dirty="0"/>
          </a:p>
          <a:p>
            <a:r>
              <a:rPr lang="en-GB"/>
              <a:t>As</a:t>
            </a:r>
            <a:r>
              <a:rPr lang="en-GB" sz="1200">
                <a:effectLst/>
                <a:latin typeface="+mj-lt"/>
                <a:ea typeface="+mj-ea"/>
                <a:cs typeface="+mj-cs"/>
                <a:sym typeface="Arial"/>
              </a:rPr>
              <a:t> part of </a:t>
            </a:r>
            <a:r>
              <a:rPr lang="en-GB" sz="1200" err="1">
                <a:effectLst/>
                <a:latin typeface="+mj-lt"/>
                <a:ea typeface="+mj-ea"/>
                <a:cs typeface="+mj-cs"/>
                <a:sym typeface="Arial"/>
              </a:rPr>
              <a:t>OutRight</a:t>
            </a:r>
            <a:r>
              <a:rPr lang="en-GB" sz="1200" dirty="0">
                <a:effectLst/>
                <a:latin typeface="+mj-lt"/>
                <a:ea typeface="+mj-ea"/>
                <a:cs typeface="+mj-cs"/>
                <a:sym typeface="Arial"/>
              </a:rPr>
              <a:t> we always provide campaign ‘advocacy actions’ that outline ways in which children can put their views to decision-makers and advocate for their ideas.</a:t>
            </a:r>
            <a:r>
              <a:rPr lang="en-GB" dirty="0"/>
              <a:t> </a:t>
            </a:r>
            <a:endParaRPr lang="en-GB">
              <a:sym typeface="Arial"/>
            </a:endParaRPr>
          </a:p>
          <a:p>
            <a:endParaRPr lang="en-GB" dirty="0"/>
          </a:p>
          <a:p>
            <a:r>
              <a:rPr lang="en-GB" sz="1200">
                <a:effectLst/>
                <a:latin typeface="+mj-lt"/>
                <a:ea typeface="+mj-ea"/>
                <a:cs typeface="+mj-cs"/>
                <a:sym typeface="Arial"/>
              </a:rPr>
              <a:t>So keep an eye out for those on your </a:t>
            </a:r>
            <a:r>
              <a:rPr lang="en-GB" sz="1200" dirty="0" err="1">
                <a:effectLst/>
                <a:latin typeface="+mj-lt"/>
                <a:ea typeface="+mj-ea"/>
                <a:cs typeface="+mj-cs"/>
                <a:sym typeface="Arial"/>
              </a:rPr>
              <a:t>OutRight</a:t>
            </a:r>
            <a:r>
              <a:rPr lang="en-GB" sz="1200" dirty="0">
                <a:effectLst/>
                <a:latin typeface="+mj-lt"/>
                <a:ea typeface="+mj-ea"/>
                <a:cs typeface="+mj-cs"/>
                <a:sym typeface="Arial"/>
              </a:rPr>
              <a:t> journey, but we know you’ll come up with lots of ideas of your own! So you’ll also get resources and more information about sharing the work your class or group has been doing, as well as involving local media to raise awareness of any action you’re taking around strengthening health systems </a:t>
            </a:r>
            <a:r>
              <a:rPr lang="en-GB" dirty="0"/>
              <a:t>and protecting children's right to the best possible health. </a:t>
            </a:r>
            <a:endParaRPr lang="en-GB">
              <a:sym typeface="Arial"/>
            </a:endParaRPr>
          </a:p>
          <a:p>
            <a:endParaRPr lang="en-GB" sz="1200" dirty="0">
              <a:effectLst/>
              <a:latin typeface="+mj-lt"/>
              <a:ea typeface="+mj-ea"/>
              <a:cs typeface="+mj-cs"/>
              <a:sym typeface="Arial"/>
            </a:endParaRPr>
          </a:p>
          <a:p>
            <a:endParaRPr lang="en-GB" sz="1200" dirty="0">
              <a:effectLst/>
              <a:latin typeface="+mj-lt"/>
              <a:ea typeface="+mj-ea"/>
              <a:cs typeface="+mj-cs"/>
              <a:sym typeface="Arial"/>
            </a:endParaRPr>
          </a:p>
          <a:p>
            <a:endParaRPr lang="en-GB" sz="1200" dirty="0">
              <a:effectLst/>
              <a:latin typeface="+mj-lt"/>
              <a:ea typeface="+mj-ea"/>
              <a:cs typeface="+mj-cs"/>
              <a:sym typeface="Arial"/>
            </a:endParaRPr>
          </a:p>
        </p:txBody>
      </p:sp>
    </p:spTree>
    <p:extLst>
      <p:ext uri="{BB962C8B-B14F-4D97-AF65-F5344CB8AC3E}">
        <p14:creationId xmlns:p14="http://schemas.microsoft.com/office/powerpoint/2010/main" val="2708255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Cel</a:t>
            </a:r>
            <a:r>
              <a:rPr lang="en-US" dirty="0"/>
              <a:t> is a champion for youth voice and, like</a:t>
            </a:r>
            <a:r>
              <a:rPr lang="en-GB" dirty="0"/>
              <a:t> UNICEF </a:t>
            </a:r>
            <a:r>
              <a:rPr lang="en-US" dirty="0"/>
              <a:t>UK, wants you to use your voices to make the world a better place.</a:t>
            </a:r>
            <a:endParaRPr lang="en-GB" dirty="0"/>
          </a:p>
          <a:p>
            <a:pPr algn="l">
              <a:lnSpc>
                <a:spcPct val="110000"/>
              </a:lnSpc>
              <a:spcBef>
                <a:spcPts val="1000"/>
              </a:spcBef>
            </a:pPr>
            <a:endParaRPr lang="en-US" dirty="0"/>
          </a:p>
          <a:p>
            <a:pPr algn="l"/>
            <a:r>
              <a:rPr lang="en-GB" dirty="0"/>
              <a:t>The welcome message from </a:t>
            </a:r>
            <a:r>
              <a:rPr lang="en-GB" dirty="0" err="1"/>
              <a:t>Cel</a:t>
            </a:r>
            <a:r>
              <a:rPr lang="en-GB" dirty="0"/>
              <a:t> Spellman is available here: INSERT NEW LINK HERE</a:t>
            </a:r>
            <a:endParaRPr lang="en-US" dirty="0"/>
          </a:p>
          <a:p>
            <a:pPr algn="l">
              <a:lnSpc>
                <a:spcPct val="110000"/>
              </a:lnSpc>
              <a:spcBef>
                <a:spcPts val="1000"/>
              </a:spcBef>
            </a:pPr>
            <a:endParaRPr lang="en-US" dirty="0"/>
          </a:p>
          <a:p>
            <a:endParaRPr lang="en-GB" dirty="0"/>
          </a:p>
        </p:txBody>
      </p:sp>
    </p:spTree>
    <p:extLst>
      <p:ext uri="{BB962C8B-B14F-4D97-AF65-F5344CB8AC3E}">
        <p14:creationId xmlns:p14="http://schemas.microsoft.com/office/powerpoint/2010/main" val="41082252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1">
    <p:bg>
      <p:bgPr>
        <a:solidFill>
          <a:srgbClr val="FFFFFF">
            <a:alpha val="97000"/>
          </a:srgbClr>
        </a:solidFill>
        <a:effectLst/>
      </p:bgPr>
    </p:bg>
    <p:spTree>
      <p:nvGrpSpPr>
        <p:cNvPr id="1" name=""/>
        <p:cNvGrpSpPr/>
        <p:nvPr/>
      </p:nvGrpSpPr>
      <p:grpSpPr>
        <a:xfrm>
          <a:off x="0" y="0"/>
          <a:ext cx="0" cy="0"/>
          <a:chOff x="0" y="0"/>
          <a:chExt cx="0" cy="0"/>
        </a:xfrm>
      </p:grpSpPr>
      <p:pic>
        <p:nvPicPr>
          <p:cNvPr id="11" name="Picture 4" descr="Picture 4"/>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12" name="Click to edit title"/>
          <p:cNvSpPr txBox="1">
            <a:spLocks noGrp="1"/>
          </p:cNvSpPr>
          <p:nvPr>
            <p:ph type="title" hasCustomPrompt="1"/>
          </p:nvPr>
        </p:nvSpPr>
        <p:spPr>
          <a:xfrm>
            <a:off x="0" y="5234399"/>
            <a:ext cx="9756058" cy="745576"/>
          </a:xfrm>
          <a:prstGeom prst="rect">
            <a:avLst/>
          </a:prstGeom>
          <a:solidFill>
            <a:srgbClr val="00AEEF"/>
          </a:solidFill>
        </p:spPr>
        <p:txBody>
          <a:bodyPr anchor="ctr"/>
          <a:lstStyle>
            <a:lvl1pPr>
              <a:defRPr sz="4000"/>
            </a:lvl1pPr>
          </a:lstStyle>
          <a:p>
            <a:r>
              <a:t>Click to edit title</a:t>
            </a:r>
          </a:p>
        </p:txBody>
      </p:sp>
      <p:sp>
        <p:nvSpPr>
          <p:cNvPr id="13" name="Slide Number"/>
          <p:cNvSpPr txBox="1">
            <a:spLocks noGrp="1"/>
          </p:cNvSpPr>
          <p:nvPr>
            <p:ph type="sldNum" sz="quarter" idx="2"/>
          </p:nvPr>
        </p:nvSpPr>
        <p:spPr>
          <a:xfrm>
            <a:off x="8463950" y="6224225"/>
            <a:ext cx="273652" cy="264251"/>
          </a:xfrm>
          <a:prstGeom prst="rect">
            <a:avLst/>
          </a:prstGeom>
        </p:spPr>
        <p:txBody>
          <a:bodyPr/>
          <a:lstStyle>
            <a:lvl1pPr algn="r">
              <a:defRPr>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2">
    <p:spTree>
      <p:nvGrpSpPr>
        <p:cNvPr id="1" name=""/>
        <p:cNvGrpSpPr/>
        <p:nvPr/>
      </p:nvGrpSpPr>
      <p:grpSpPr>
        <a:xfrm>
          <a:off x="0" y="0"/>
          <a:ext cx="0" cy="0"/>
          <a:chOff x="0" y="0"/>
          <a:chExt cx="0" cy="0"/>
        </a:xfrm>
      </p:grpSpPr>
      <p:sp>
        <p:nvSpPr>
          <p:cNvPr id="20" name="Slide Number"/>
          <p:cNvSpPr txBox="1">
            <a:spLocks noGrp="1"/>
          </p:cNvSpPr>
          <p:nvPr>
            <p:ph type="sldNum" sz="quarter" idx="2"/>
          </p:nvPr>
        </p:nvSpPr>
        <p:spPr>
          <a:xfrm>
            <a:off x="8463950" y="6224225"/>
            <a:ext cx="273652" cy="264251"/>
          </a:xfrm>
          <a:prstGeom prst="rect">
            <a:avLst/>
          </a:prstGeom>
        </p:spPr>
        <p:txBody>
          <a:bodyPr/>
          <a:lstStyle>
            <a:lvl1pPr algn="r">
              <a:defRPr>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imple copy">
    <p:bg>
      <p:bgPr>
        <a:solidFill>
          <a:srgbClr val="FFFFFF"/>
        </a:solidFill>
        <a:effectLst/>
      </p:bgPr>
    </p:bg>
    <p:spTree>
      <p:nvGrpSpPr>
        <p:cNvPr id="1" name=""/>
        <p:cNvGrpSpPr/>
        <p:nvPr/>
      </p:nvGrpSpPr>
      <p:grpSpPr>
        <a:xfrm>
          <a:off x="0" y="0"/>
          <a:ext cx="0" cy="0"/>
          <a:chOff x="0" y="0"/>
          <a:chExt cx="0" cy="0"/>
        </a:xfrm>
      </p:grpSpPr>
      <p:sp>
        <p:nvSpPr>
          <p:cNvPr id="27" name="Slide Number"/>
          <p:cNvSpPr txBox="1">
            <a:spLocks noGrp="1"/>
          </p:cNvSpPr>
          <p:nvPr>
            <p:ph type="sldNum" sz="quarter" idx="2"/>
          </p:nvPr>
        </p:nvSpPr>
        <p:spPr>
          <a:xfrm>
            <a:off x="8463950" y="6224225"/>
            <a:ext cx="273652" cy="264251"/>
          </a:xfrm>
          <a:prstGeom prst="rect">
            <a:avLst/>
          </a:prstGeom>
        </p:spPr>
        <p:txBody>
          <a:bodyPr/>
          <a:lstStyle>
            <a:lvl1pPr algn="r">
              <a:defRPr>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4 causes Happy Healthy">
    <p:spTree>
      <p:nvGrpSpPr>
        <p:cNvPr id="1" name=""/>
        <p:cNvGrpSpPr/>
        <p:nvPr/>
      </p:nvGrpSpPr>
      <p:grpSpPr>
        <a:xfrm>
          <a:off x="0" y="0"/>
          <a:ext cx="0" cy="0"/>
          <a:chOff x="0" y="0"/>
          <a:chExt cx="0" cy="0"/>
        </a:xfrm>
      </p:grpSpPr>
      <p:sp>
        <p:nvSpPr>
          <p:cNvPr id="34" name="Happy, healthy lives"/>
          <p:cNvSpPr txBox="1">
            <a:spLocks noGrp="1"/>
          </p:cNvSpPr>
          <p:nvPr>
            <p:ph type="title" hasCustomPrompt="1"/>
          </p:nvPr>
        </p:nvSpPr>
        <p:spPr>
          <a:prstGeom prst="rect">
            <a:avLst/>
          </a:prstGeom>
        </p:spPr>
        <p:txBody>
          <a:bodyPr/>
          <a:lstStyle/>
          <a:p>
            <a:r>
              <a:t> Happy, healthy lives </a:t>
            </a: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1_Any questions">
    <p:bg>
      <p:bgPr>
        <a:solidFill>
          <a:srgbClr val="FFFFFF">
            <a:alpha val="97000"/>
          </a:srgbClr>
        </a:solidFill>
        <a:effectLst/>
      </p:bgPr>
    </p:bg>
    <p:spTree>
      <p:nvGrpSpPr>
        <p:cNvPr id="1" name=""/>
        <p:cNvGrpSpPr/>
        <p:nvPr/>
      </p:nvGrpSpPr>
      <p:grpSpPr>
        <a:xfrm>
          <a:off x="0" y="0"/>
          <a:ext cx="0" cy="0"/>
          <a:chOff x="0" y="0"/>
          <a:chExt cx="0" cy="0"/>
        </a:xfrm>
      </p:grpSpPr>
      <p:pic>
        <p:nvPicPr>
          <p:cNvPr id="42" name="Picture 2" descr="Picture 2"/>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43" name="ANY QUESTIONS?"/>
          <p:cNvSpPr txBox="1">
            <a:spLocks noGrp="1"/>
          </p:cNvSpPr>
          <p:nvPr>
            <p:ph type="title" hasCustomPrompt="1"/>
          </p:nvPr>
        </p:nvSpPr>
        <p:spPr>
          <a:xfrm>
            <a:off x="-3" y="5167888"/>
            <a:ext cx="8219665" cy="1022574"/>
          </a:xfrm>
          <a:prstGeom prst="rect">
            <a:avLst/>
          </a:prstGeom>
          <a:solidFill>
            <a:srgbClr val="000000">
              <a:alpha val="70000"/>
            </a:srgbClr>
          </a:solidFill>
        </p:spPr>
        <p:txBody>
          <a:bodyPr anchor="ctr"/>
          <a:lstStyle>
            <a:lvl1pPr>
              <a:defRPr sz="6000" cap="none"/>
            </a:lvl1pPr>
          </a:lstStyle>
          <a:p>
            <a:r>
              <a:t>ANY QUESTIONS?</a:t>
            </a:r>
          </a:p>
        </p:txBody>
      </p:sp>
      <p:sp>
        <p:nvSpPr>
          <p:cNvPr id="44" name="Slide Number"/>
          <p:cNvSpPr txBox="1">
            <a:spLocks noGrp="1"/>
          </p:cNvSpPr>
          <p:nvPr>
            <p:ph type="sldNum" sz="quarter" idx="2"/>
          </p:nvPr>
        </p:nvSpPr>
        <p:spPr>
          <a:xfrm>
            <a:off x="8463950" y="6224225"/>
            <a:ext cx="273652" cy="264251"/>
          </a:xfrm>
          <a:prstGeom prst="rect">
            <a:avLst/>
          </a:prstGeom>
        </p:spPr>
        <p:txBody>
          <a:bodyPr/>
          <a:lstStyle>
            <a:lvl1pPr algn="r">
              <a:defRPr>
                <a:solidFill>
                  <a:srgbClr val="888888"/>
                </a:solidFill>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AEEF"/>
        </a:solidFill>
        <a:effectLst/>
      </p:bgPr>
    </p:bg>
    <p:spTree>
      <p:nvGrpSpPr>
        <p:cNvPr id="1" name=""/>
        <p:cNvGrpSpPr/>
        <p:nvPr/>
      </p:nvGrpSpPr>
      <p:grpSpPr>
        <a:xfrm>
          <a:off x="0" y="0"/>
          <a:ext cx="0" cy="0"/>
          <a:chOff x="0" y="0"/>
          <a:chExt cx="0" cy="0"/>
        </a:xfrm>
      </p:grpSpPr>
      <p:sp>
        <p:nvSpPr>
          <p:cNvPr id="2" name="Happy, healthy lives"/>
          <p:cNvSpPr txBox="1">
            <a:spLocks noGrp="1"/>
          </p:cNvSpPr>
          <p:nvPr>
            <p:ph type="title" hasCustomPrompt="1"/>
          </p:nvPr>
        </p:nvSpPr>
        <p:spPr>
          <a:xfrm>
            <a:off x="359999" y="261443"/>
            <a:ext cx="11247589" cy="8771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normAutofit/>
          </a:bodyPr>
          <a:lstStyle/>
          <a:p>
            <a:r>
              <a:t> Happy, healthy lives </a:t>
            </a:r>
          </a:p>
        </p:txBody>
      </p:sp>
      <p:sp>
        <p:nvSpPr>
          <p:cNvPr id="3" name="Body Level One…"/>
          <p:cNvSpPr txBox="1">
            <a:spLocks noGrp="1"/>
          </p:cNvSpPr>
          <p:nvPr>
            <p:ph type="body" idx="1"/>
          </p:nvPr>
        </p:nvSpPr>
        <p:spPr>
          <a:xfrm>
            <a:off x="6805083" y="2438400"/>
            <a:ext cx="4775201" cy="4419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80000" y="6386364"/>
            <a:ext cx="273652" cy="264251"/>
          </a:xfrm>
          <a:prstGeom prst="rect">
            <a:avLst/>
          </a:prstGeom>
          <a:ln w="12700">
            <a:miter lim="400000"/>
          </a:ln>
        </p:spPr>
        <p:txBody>
          <a:bodyPr wrap="none" lIns="45718" tIns="45718" rIns="45718" bIns="45718" anchor="ctr">
            <a:spAutoFit/>
          </a:bodyPr>
          <a:lstStyle>
            <a:lvl1pPr>
              <a:defRPr sz="1200">
                <a:solidFill>
                  <a:srgbClr val="FFFFFF"/>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ransition spd="med"/>
  <p:txStyles>
    <p:titleStyle>
      <a:lvl1pPr marL="0" marR="0" indent="0" algn="l" defTabSz="914400" rtl="0" latinLnBrk="0">
        <a:lnSpc>
          <a:spcPct val="90000"/>
        </a:lnSpc>
        <a:spcBef>
          <a:spcPts val="0"/>
        </a:spcBef>
        <a:spcAft>
          <a:spcPts val="0"/>
        </a:spcAft>
        <a:buClrTx/>
        <a:buSzTx/>
        <a:buFontTx/>
        <a:buNone/>
        <a:tabLst/>
        <a:defRPr sz="4800" b="1" i="0" u="none" strike="noStrike" cap="all" spc="300" baseline="0">
          <a:solidFill>
            <a:srgbClr val="FFFFFF"/>
          </a:solidFill>
          <a:uFillTx/>
          <a:latin typeface="+mj-lt"/>
          <a:ea typeface="+mj-ea"/>
          <a:cs typeface="+mj-cs"/>
          <a:sym typeface="Arial"/>
        </a:defRPr>
      </a:lvl1pPr>
      <a:lvl2pPr marL="0" marR="0" indent="0" algn="l" defTabSz="914400" rtl="0" latinLnBrk="0">
        <a:lnSpc>
          <a:spcPct val="90000"/>
        </a:lnSpc>
        <a:spcBef>
          <a:spcPts val="0"/>
        </a:spcBef>
        <a:spcAft>
          <a:spcPts val="0"/>
        </a:spcAft>
        <a:buClrTx/>
        <a:buSzTx/>
        <a:buFontTx/>
        <a:buNone/>
        <a:tabLst/>
        <a:defRPr sz="4800" b="1" i="0" u="none" strike="noStrike" cap="all" spc="300" baseline="0">
          <a:solidFill>
            <a:srgbClr val="FFFFFF"/>
          </a:solidFill>
          <a:uFillTx/>
          <a:latin typeface="+mj-lt"/>
          <a:ea typeface="+mj-ea"/>
          <a:cs typeface="+mj-cs"/>
          <a:sym typeface="Arial"/>
        </a:defRPr>
      </a:lvl2pPr>
      <a:lvl3pPr marL="0" marR="0" indent="0" algn="l" defTabSz="914400" rtl="0" latinLnBrk="0">
        <a:lnSpc>
          <a:spcPct val="90000"/>
        </a:lnSpc>
        <a:spcBef>
          <a:spcPts val="0"/>
        </a:spcBef>
        <a:spcAft>
          <a:spcPts val="0"/>
        </a:spcAft>
        <a:buClrTx/>
        <a:buSzTx/>
        <a:buFontTx/>
        <a:buNone/>
        <a:tabLst/>
        <a:defRPr sz="4800" b="1" i="0" u="none" strike="noStrike" cap="all" spc="300" baseline="0">
          <a:solidFill>
            <a:srgbClr val="FFFFFF"/>
          </a:solidFill>
          <a:uFillTx/>
          <a:latin typeface="+mj-lt"/>
          <a:ea typeface="+mj-ea"/>
          <a:cs typeface="+mj-cs"/>
          <a:sym typeface="Arial"/>
        </a:defRPr>
      </a:lvl3pPr>
      <a:lvl4pPr marL="0" marR="0" indent="0" algn="l" defTabSz="914400" rtl="0" latinLnBrk="0">
        <a:lnSpc>
          <a:spcPct val="90000"/>
        </a:lnSpc>
        <a:spcBef>
          <a:spcPts val="0"/>
        </a:spcBef>
        <a:spcAft>
          <a:spcPts val="0"/>
        </a:spcAft>
        <a:buClrTx/>
        <a:buSzTx/>
        <a:buFontTx/>
        <a:buNone/>
        <a:tabLst/>
        <a:defRPr sz="4800" b="1" i="0" u="none" strike="noStrike" cap="all" spc="300" baseline="0">
          <a:solidFill>
            <a:srgbClr val="FFFFFF"/>
          </a:solidFill>
          <a:uFillTx/>
          <a:latin typeface="+mj-lt"/>
          <a:ea typeface="+mj-ea"/>
          <a:cs typeface="+mj-cs"/>
          <a:sym typeface="Arial"/>
        </a:defRPr>
      </a:lvl4pPr>
      <a:lvl5pPr marL="0" marR="0" indent="0" algn="l" defTabSz="914400" rtl="0" latinLnBrk="0">
        <a:lnSpc>
          <a:spcPct val="90000"/>
        </a:lnSpc>
        <a:spcBef>
          <a:spcPts val="0"/>
        </a:spcBef>
        <a:spcAft>
          <a:spcPts val="0"/>
        </a:spcAft>
        <a:buClrTx/>
        <a:buSzTx/>
        <a:buFontTx/>
        <a:buNone/>
        <a:tabLst/>
        <a:defRPr sz="4800" b="1" i="0" u="none" strike="noStrike" cap="all" spc="300" baseline="0">
          <a:solidFill>
            <a:srgbClr val="FFFFFF"/>
          </a:solidFill>
          <a:uFillTx/>
          <a:latin typeface="+mj-lt"/>
          <a:ea typeface="+mj-ea"/>
          <a:cs typeface="+mj-cs"/>
          <a:sym typeface="Arial"/>
        </a:defRPr>
      </a:lvl5pPr>
      <a:lvl6pPr marL="0" marR="0" indent="0" algn="l" defTabSz="914400" rtl="0" latinLnBrk="0">
        <a:lnSpc>
          <a:spcPct val="90000"/>
        </a:lnSpc>
        <a:spcBef>
          <a:spcPts val="0"/>
        </a:spcBef>
        <a:spcAft>
          <a:spcPts val="0"/>
        </a:spcAft>
        <a:buClrTx/>
        <a:buSzTx/>
        <a:buFontTx/>
        <a:buNone/>
        <a:tabLst/>
        <a:defRPr sz="4800" b="1" i="0" u="none" strike="noStrike" cap="all" spc="300" baseline="0">
          <a:solidFill>
            <a:srgbClr val="FFFFFF"/>
          </a:solidFill>
          <a:uFillTx/>
          <a:latin typeface="+mj-lt"/>
          <a:ea typeface="+mj-ea"/>
          <a:cs typeface="+mj-cs"/>
          <a:sym typeface="Arial"/>
        </a:defRPr>
      </a:lvl6pPr>
      <a:lvl7pPr marL="0" marR="0" indent="0" algn="l" defTabSz="914400" rtl="0" latinLnBrk="0">
        <a:lnSpc>
          <a:spcPct val="90000"/>
        </a:lnSpc>
        <a:spcBef>
          <a:spcPts val="0"/>
        </a:spcBef>
        <a:spcAft>
          <a:spcPts val="0"/>
        </a:spcAft>
        <a:buClrTx/>
        <a:buSzTx/>
        <a:buFontTx/>
        <a:buNone/>
        <a:tabLst/>
        <a:defRPr sz="4800" b="1" i="0" u="none" strike="noStrike" cap="all" spc="300" baseline="0">
          <a:solidFill>
            <a:srgbClr val="FFFFFF"/>
          </a:solidFill>
          <a:uFillTx/>
          <a:latin typeface="+mj-lt"/>
          <a:ea typeface="+mj-ea"/>
          <a:cs typeface="+mj-cs"/>
          <a:sym typeface="Arial"/>
        </a:defRPr>
      </a:lvl7pPr>
      <a:lvl8pPr marL="0" marR="0" indent="0" algn="l" defTabSz="914400" rtl="0" latinLnBrk="0">
        <a:lnSpc>
          <a:spcPct val="90000"/>
        </a:lnSpc>
        <a:spcBef>
          <a:spcPts val="0"/>
        </a:spcBef>
        <a:spcAft>
          <a:spcPts val="0"/>
        </a:spcAft>
        <a:buClrTx/>
        <a:buSzTx/>
        <a:buFontTx/>
        <a:buNone/>
        <a:tabLst/>
        <a:defRPr sz="4800" b="1" i="0" u="none" strike="noStrike" cap="all" spc="300" baseline="0">
          <a:solidFill>
            <a:srgbClr val="FFFFFF"/>
          </a:solidFill>
          <a:uFillTx/>
          <a:latin typeface="+mj-lt"/>
          <a:ea typeface="+mj-ea"/>
          <a:cs typeface="+mj-cs"/>
          <a:sym typeface="Arial"/>
        </a:defRPr>
      </a:lvl8pPr>
      <a:lvl9pPr marL="0" marR="0" indent="0" algn="l" defTabSz="914400" rtl="0" latinLnBrk="0">
        <a:lnSpc>
          <a:spcPct val="90000"/>
        </a:lnSpc>
        <a:spcBef>
          <a:spcPts val="0"/>
        </a:spcBef>
        <a:spcAft>
          <a:spcPts val="0"/>
        </a:spcAft>
        <a:buClrTx/>
        <a:buSzTx/>
        <a:buFontTx/>
        <a:buNone/>
        <a:tabLst/>
        <a:defRPr sz="4800" b="1" i="0" u="none" strike="noStrike" cap="all" spc="300" baseline="0">
          <a:solidFill>
            <a:srgbClr val="FFFFFF"/>
          </a:solidFill>
          <a:uFillTx/>
          <a:latin typeface="+mj-lt"/>
          <a:ea typeface="+mj-ea"/>
          <a:cs typeface="+mj-cs"/>
          <a:sym typeface="Arial"/>
        </a:defRPr>
      </a:lvl9pPr>
    </p:titleStyle>
    <p:bodyStyle>
      <a:lvl1pPr marL="228600" marR="0" indent="-228600" algn="l" defTabSz="914400" rtl="0" latinLnBrk="0">
        <a:lnSpc>
          <a:spcPct val="10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Arial"/>
        </a:defRPr>
      </a:lvl1pPr>
      <a:lvl2pPr marL="723900" marR="0" indent="-266700" algn="l" defTabSz="914400" rtl="0" latinLnBrk="0">
        <a:lnSpc>
          <a:spcPct val="10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Arial"/>
        </a:defRPr>
      </a:lvl2pPr>
      <a:lvl3pPr marL="1234438" marR="0" indent="-320038" algn="l" defTabSz="914400" rtl="0" latinLnBrk="0">
        <a:lnSpc>
          <a:spcPct val="10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Arial"/>
        </a:defRPr>
      </a:lvl3pPr>
      <a:lvl4pPr marL="1727200" marR="0" indent="-355600" algn="l" defTabSz="914400" rtl="0" latinLnBrk="0">
        <a:lnSpc>
          <a:spcPct val="10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Arial"/>
        </a:defRPr>
      </a:lvl4pPr>
      <a:lvl5pPr marL="2184400" marR="0" indent="-355600" algn="l" defTabSz="914400" rtl="0" latinLnBrk="0">
        <a:lnSpc>
          <a:spcPct val="10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Arial"/>
        </a:defRPr>
      </a:lvl5pPr>
      <a:lvl6pPr marL="2641600" marR="0" indent="-355600" algn="l" defTabSz="914400" rtl="0" latinLnBrk="0">
        <a:lnSpc>
          <a:spcPct val="10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Arial"/>
        </a:defRPr>
      </a:lvl6pPr>
      <a:lvl7pPr marL="3098800" marR="0" indent="-355600" algn="l" defTabSz="914400" rtl="0" latinLnBrk="0">
        <a:lnSpc>
          <a:spcPct val="10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Arial"/>
        </a:defRPr>
      </a:lvl7pPr>
      <a:lvl8pPr marL="3556000" marR="0" indent="-355600" algn="l" defTabSz="914400" rtl="0" latinLnBrk="0">
        <a:lnSpc>
          <a:spcPct val="10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Arial"/>
        </a:defRPr>
      </a:lvl8pPr>
      <a:lvl9pPr marL="4013200" marR="0" indent="-355600" algn="l" defTabSz="914400" rtl="0" latinLnBrk="0">
        <a:lnSpc>
          <a:spcPct val="10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Arial"/>
        </a:defRPr>
      </a:lvl9pPr>
    </p:bodyStyle>
    <p:otherStyle>
      <a:lvl1pPr marL="0" marR="0" indent="0" algn="l"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unicef.uk/outright2021resources" TargetMode="External"/><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5.emf"/><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TQF6DOSQbkA"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hyperlink" Target="https://www.youtube.com/watch?v=aS4w0Y1Kif4" TargetMode="External"/><Relationship Id="rId4" Type="http://schemas.openxmlformats.org/officeDocument/2006/relationships/hyperlink" Target="http://unicef.uk/outrightclimateresourc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itting at a table&#10;&#10;Description automatically generated with low confidence">
            <a:extLst>
              <a:ext uri="{FF2B5EF4-FFF2-40B4-BE49-F238E27FC236}">
                <a16:creationId xmlns:a16="http://schemas.microsoft.com/office/drawing/2014/main" id="{CC533AC2-188D-F441-A687-43F7F082B40A}"/>
              </a:ext>
            </a:extLst>
          </p:cNvPr>
          <p:cNvPicPr>
            <a:picLocks noChangeAspect="1"/>
          </p:cNvPicPr>
          <p:nvPr/>
        </p:nvPicPr>
        <p:blipFill rotWithShape="1">
          <a:blip r:embed="rId3">
            <a:extLst>
              <a:ext uri="{28A0092B-C50C-407E-A947-70E740481C1C}">
                <a14:useLocalDpi xmlns:a14="http://schemas.microsoft.com/office/drawing/2010/main" val="0"/>
              </a:ext>
            </a:extLst>
          </a:blip>
          <a:srcRect l="2824" t="2205" b="15895"/>
          <a:stretch/>
        </p:blipFill>
        <p:spPr>
          <a:xfrm>
            <a:off x="-73482" y="1"/>
            <a:ext cx="12279130" cy="6899288"/>
          </a:xfrm>
          <a:prstGeom prst="rect">
            <a:avLst/>
          </a:prstGeom>
        </p:spPr>
      </p:pic>
      <p:sp>
        <p:nvSpPr>
          <p:cNvPr id="16" name="TextBox 15">
            <a:extLst>
              <a:ext uri="{FF2B5EF4-FFF2-40B4-BE49-F238E27FC236}">
                <a16:creationId xmlns:a16="http://schemas.microsoft.com/office/drawing/2014/main" id="{BD185B66-B1A1-0B41-AE71-31239264ED01}"/>
              </a:ext>
            </a:extLst>
          </p:cNvPr>
          <p:cNvSpPr txBox="1"/>
          <p:nvPr/>
        </p:nvSpPr>
        <p:spPr>
          <a:xfrm>
            <a:off x="107528" y="6560735"/>
            <a:ext cx="6164685" cy="338554"/>
          </a:xfrm>
          <a:prstGeom prst="rect">
            <a:avLst/>
          </a:prstGeom>
          <a:noFill/>
        </p:spPr>
        <p:txBody>
          <a:bodyPr vert="horz" wrap="square" rtlCol="0">
            <a:spAutoFit/>
          </a:bodyPr>
          <a:lstStyle/>
          <a:p>
            <a:r>
              <a:rPr lang="en-GB" sz="800" dirty="0">
                <a:solidFill>
                  <a:schemeClr val="bg1"/>
                </a:solidFill>
                <a:latin typeface="Arial" panose="020B0604020202020204" pitchFamily="34" charset="0"/>
                <a:cs typeface="Arial" panose="020B0604020202020204" pitchFamily="34" charset="0"/>
              </a:rPr>
              <a:t>United Kingdom Committee for UNICEF (UNICEF UK), Registered Charity No. 1072612 (England &amp; Wales), SC043677 (Scotland).</a:t>
            </a:r>
          </a:p>
          <a:p>
            <a:endParaRPr lang="en-US" sz="800" dirty="0">
              <a:latin typeface="Arial" panose="020B0604020202020204" pitchFamily="34" charset="0"/>
              <a:cs typeface="Arial" panose="020B0604020202020204" pitchFamily="34" charset="0"/>
            </a:endParaRPr>
          </a:p>
        </p:txBody>
      </p:sp>
      <p:sp>
        <p:nvSpPr>
          <p:cNvPr id="24" name="Rectangle">
            <a:extLst>
              <a:ext uri="{FF2B5EF4-FFF2-40B4-BE49-F238E27FC236}">
                <a16:creationId xmlns:a16="http://schemas.microsoft.com/office/drawing/2014/main" id="{6380B618-33A1-1449-8E8E-2EE61803B317}"/>
              </a:ext>
            </a:extLst>
          </p:cNvPr>
          <p:cNvSpPr/>
          <p:nvPr/>
        </p:nvSpPr>
        <p:spPr>
          <a:xfrm>
            <a:off x="1" y="243351"/>
            <a:ext cx="4542020" cy="970852"/>
          </a:xfrm>
          <a:prstGeom prst="rect">
            <a:avLst/>
          </a:prstGeom>
          <a:solidFill>
            <a:srgbClr val="00AEEF"/>
          </a:solidFill>
          <a:ln w="12700">
            <a:miter lim="400000"/>
          </a:ln>
        </p:spPr>
        <p:txBody>
          <a:bodyPr lIns="45718" tIns="45718" rIns="45718" bIns="45718" anchor="ctr"/>
          <a:lstStyle/>
          <a:p>
            <a:endParaRPr/>
          </a:p>
        </p:txBody>
      </p:sp>
      <p:grpSp>
        <p:nvGrpSpPr>
          <p:cNvPr id="5" name="Group 4">
            <a:extLst>
              <a:ext uri="{FF2B5EF4-FFF2-40B4-BE49-F238E27FC236}">
                <a16:creationId xmlns:a16="http://schemas.microsoft.com/office/drawing/2014/main" id="{EE85714D-E520-4727-B21D-63DAF2354D8A}"/>
              </a:ext>
            </a:extLst>
          </p:cNvPr>
          <p:cNvGrpSpPr/>
          <p:nvPr/>
        </p:nvGrpSpPr>
        <p:grpSpPr>
          <a:xfrm>
            <a:off x="6481619" y="6219597"/>
            <a:ext cx="3119581" cy="695038"/>
            <a:chOff x="6481619" y="6165005"/>
            <a:chExt cx="3119581" cy="695038"/>
          </a:xfrm>
        </p:grpSpPr>
        <p:sp>
          <p:nvSpPr>
            <p:cNvPr id="4" name="Rectangle 3">
              <a:extLst>
                <a:ext uri="{FF2B5EF4-FFF2-40B4-BE49-F238E27FC236}">
                  <a16:creationId xmlns:a16="http://schemas.microsoft.com/office/drawing/2014/main" id="{EE7D06EB-00BD-4D36-8B4B-C7F9409A1A44}"/>
                </a:ext>
              </a:extLst>
            </p:cNvPr>
            <p:cNvSpPr/>
            <p:nvPr/>
          </p:nvSpPr>
          <p:spPr>
            <a:xfrm>
              <a:off x="6481619" y="6459415"/>
              <a:ext cx="3119581" cy="400628"/>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j-lt"/>
                <a:ea typeface="+mj-ea"/>
                <a:cs typeface="+mj-cs"/>
                <a:sym typeface="Arial"/>
              </a:endParaRPr>
            </a:p>
          </p:txBody>
        </p:sp>
        <p:sp>
          <p:nvSpPr>
            <p:cNvPr id="11" name="Rectangle 10">
              <a:extLst>
                <a:ext uri="{FF2B5EF4-FFF2-40B4-BE49-F238E27FC236}">
                  <a16:creationId xmlns:a16="http://schemas.microsoft.com/office/drawing/2014/main" id="{0AE6E6B1-C89C-4F42-8A35-9593634D3E1E}"/>
                </a:ext>
              </a:extLst>
            </p:cNvPr>
            <p:cNvSpPr/>
            <p:nvPr/>
          </p:nvSpPr>
          <p:spPr>
            <a:xfrm>
              <a:off x="6481619" y="6165005"/>
              <a:ext cx="1849581" cy="383311"/>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j-lt"/>
                <a:ea typeface="+mj-ea"/>
                <a:cs typeface="+mj-cs"/>
                <a:sym typeface="Arial"/>
              </a:endParaRPr>
            </a:p>
          </p:txBody>
        </p:sp>
      </p:grpSp>
      <p:pic>
        <p:nvPicPr>
          <p:cNvPr id="2" name="Picture 3" descr="Logo&#10;&#10;Description automatically generated">
            <a:extLst>
              <a:ext uri="{FF2B5EF4-FFF2-40B4-BE49-F238E27FC236}">
                <a16:creationId xmlns:a16="http://schemas.microsoft.com/office/drawing/2014/main" id="{1642D33B-E174-4A42-9362-F7BF14E2BF24}"/>
              </a:ext>
            </a:extLst>
          </p:cNvPr>
          <p:cNvPicPr>
            <a:picLocks noChangeAspect="1"/>
          </p:cNvPicPr>
          <p:nvPr/>
        </p:nvPicPr>
        <p:blipFill>
          <a:blip r:embed="rId4"/>
          <a:stretch>
            <a:fillRect/>
          </a:stretch>
        </p:blipFill>
        <p:spPr>
          <a:xfrm>
            <a:off x="6629400" y="5943661"/>
            <a:ext cx="2743200" cy="1246909"/>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3DF53325-1C8D-C44C-AF8E-448F7D8F62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10606" y="5094969"/>
            <a:ext cx="1817623" cy="1817623"/>
          </a:xfrm>
          <a:prstGeom prst="rect">
            <a:avLst/>
          </a:prstGeom>
        </p:spPr>
      </p:pic>
      <p:sp>
        <p:nvSpPr>
          <p:cNvPr id="27" name="Rectangle">
            <a:extLst>
              <a:ext uri="{FF2B5EF4-FFF2-40B4-BE49-F238E27FC236}">
                <a16:creationId xmlns:a16="http://schemas.microsoft.com/office/drawing/2014/main" id="{F3B68E0B-CFF0-214F-B9E8-0093D3C963DE}"/>
              </a:ext>
            </a:extLst>
          </p:cNvPr>
          <p:cNvSpPr/>
          <p:nvPr/>
        </p:nvSpPr>
        <p:spPr>
          <a:xfrm>
            <a:off x="0" y="977268"/>
            <a:ext cx="5711252" cy="970852"/>
          </a:xfrm>
          <a:prstGeom prst="rect">
            <a:avLst/>
          </a:prstGeom>
          <a:solidFill>
            <a:srgbClr val="00AEEF"/>
          </a:solidFill>
          <a:ln w="12700">
            <a:miter lim="400000"/>
          </a:ln>
        </p:spPr>
        <p:txBody>
          <a:bodyPr lIns="45718" tIns="45718" rIns="45718" bIns="45718" anchor="ctr"/>
          <a:lstStyle/>
          <a:p>
            <a:endParaRPr/>
          </a:p>
        </p:txBody>
      </p:sp>
      <p:sp>
        <p:nvSpPr>
          <p:cNvPr id="63" name="Do you know your rights?"/>
          <p:cNvSpPr txBox="1"/>
          <p:nvPr/>
        </p:nvSpPr>
        <p:spPr>
          <a:xfrm>
            <a:off x="220018" y="293460"/>
            <a:ext cx="6681114" cy="17266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4300" tIns="114300" rIns="114300" bIns="114300">
            <a:spAutoFit/>
          </a:bodyPr>
          <a:lstStyle/>
          <a:p>
            <a:pPr lvl="1">
              <a:lnSpc>
                <a:spcPct val="90000"/>
              </a:lnSpc>
              <a:defRPr sz="5000" b="1" cap="all" spc="375">
                <a:solidFill>
                  <a:srgbClr val="FFFFFF"/>
                </a:solidFill>
              </a:defRPr>
            </a:pPr>
            <a:r>
              <a:rPr sz="5400" dirty="0">
                <a:solidFill>
                  <a:schemeClr val="bg1"/>
                </a:solidFill>
              </a:rPr>
              <a:t>WELCOME </a:t>
            </a:r>
            <a:br>
              <a:rPr lang="en-GB" sz="5400" dirty="0">
                <a:solidFill>
                  <a:schemeClr val="bg1"/>
                </a:solidFill>
              </a:rPr>
            </a:br>
            <a:r>
              <a:rPr sz="5400" dirty="0">
                <a:solidFill>
                  <a:schemeClr val="tx1"/>
                </a:solidFill>
              </a:rPr>
              <a:t>TO</a:t>
            </a:r>
            <a:r>
              <a:rPr lang="en-GB" sz="5400" dirty="0">
                <a:solidFill>
                  <a:schemeClr val="tx1"/>
                </a:solidFill>
              </a:rPr>
              <a:t> OUTRIGHT</a:t>
            </a:r>
            <a:endParaRPr sz="5400" dirty="0">
              <a:solidFill>
                <a:schemeClr val="tx1"/>
              </a:solidFill>
            </a:endParaRPr>
          </a:p>
        </p:txBody>
      </p:sp>
      <p:sp>
        <p:nvSpPr>
          <p:cNvPr id="3" name="TextBox 2">
            <a:extLst>
              <a:ext uri="{FF2B5EF4-FFF2-40B4-BE49-F238E27FC236}">
                <a16:creationId xmlns:a16="http://schemas.microsoft.com/office/drawing/2014/main" id="{5CC182E5-76A9-C343-A851-2D5D49CD2CE8}"/>
              </a:ext>
            </a:extLst>
          </p:cNvPr>
          <p:cNvSpPr txBox="1"/>
          <p:nvPr/>
        </p:nvSpPr>
        <p:spPr>
          <a:xfrm rot="16200000">
            <a:off x="11011468" y="3195730"/>
            <a:ext cx="2361063" cy="5078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GB" sz="900" dirty="0">
                <a:solidFill>
                  <a:schemeClr val="tx1"/>
                </a:solidFill>
                <a:effectLst>
                  <a:outerShdw blurRad="279400" dist="50800" dir="5400000" algn="ctr" rotWithShape="0">
                    <a:srgbClr val="000000">
                      <a:alpha val="42000"/>
                    </a:srgbClr>
                  </a:outerShdw>
                </a:effectLst>
              </a:rPr>
              <a:t>© UNICEF/</a:t>
            </a:r>
            <a:r>
              <a:rPr lang="en-GB" sz="900" dirty="0">
                <a:solidFill>
                  <a:schemeClr val="tx1"/>
                </a:solidFill>
              </a:rPr>
              <a:t>Dawe</a:t>
            </a:r>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Arial"/>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walking under a bridge&#10;&#10;Description automatically generated with medium confidence">
            <a:extLst>
              <a:ext uri="{FF2B5EF4-FFF2-40B4-BE49-F238E27FC236}">
                <a16:creationId xmlns:a16="http://schemas.microsoft.com/office/drawing/2014/main" id="{200A2A6E-0F3D-3940-A285-935A64BC2B1E}"/>
              </a:ext>
            </a:extLst>
          </p:cNvPr>
          <p:cNvPicPr>
            <a:picLocks noChangeAspect="1"/>
          </p:cNvPicPr>
          <p:nvPr/>
        </p:nvPicPr>
        <p:blipFill rotWithShape="1">
          <a:blip r:embed="rId3">
            <a:extLst>
              <a:ext uri="{28A0092B-C50C-407E-A947-70E740481C1C}">
                <a14:useLocalDpi xmlns:a14="http://schemas.microsoft.com/office/drawing/2010/main" val="0"/>
              </a:ext>
            </a:extLst>
          </a:blip>
          <a:srcRect l="5010" t="40261" r="35259" b="-1677"/>
          <a:stretch/>
        </p:blipFill>
        <p:spPr>
          <a:xfrm>
            <a:off x="0" y="0"/>
            <a:ext cx="12192000" cy="7050505"/>
          </a:xfrm>
          <a:prstGeom prst="rect">
            <a:avLst/>
          </a:prstGeom>
        </p:spPr>
      </p:pic>
      <p:sp>
        <p:nvSpPr>
          <p:cNvPr id="173" name="Rectangle"/>
          <p:cNvSpPr/>
          <p:nvPr/>
        </p:nvSpPr>
        <p:spPr>
          <a:xfrm>
            <a:off x="5488" y="4531281"/>
            <a:ext cx="5317139" cy="1678451"/>
          </a:xfrm>
          <a:prstGeom prst="rect">
            <a:avLst/>
          </a:prstGeom>
          <a:solidFill>
            <a:srgbClr val="000000"/>
          </a:solidFill>
          <a:ln w="12700">
            <a:miter lim="400000"/>
          </a:ln>
        </p:spPr>
        <p:txBody>
          <a:bodyPr lIns="45718" tIns="45718" rIns="45718" bIns="45718" anchor="ctr"/>
          <a:lstStyle/>
          <a:p>
            <a:endParaRPr dirty="0"/>
          </a:p>
        </p:txBody>
      </p:sp>
      <p:sp>
        <p:nvSpPr>
          <p:cNvPr id="174" name="Rectangle"/>
          <p:cNvSpPr/>
          <p:nvPr/>
        </p:nvSpPr>
        <p:spPr>
          <a:xfrm>
            <a:off x="5486" y="3425043"/>
            <a:ext cx="4718152" cy="1096957"/>
          </a:xfrm>
          <a:prstGeom prst="rect">
            <a:avLst/>
          </a:prstGeom>
          <a:solidFill>
            <a:srgbClr val="00AEEF"/>
          </a:solidFill>
          <a:ln w="12700">
            <a:miter lim="400000"/>
          </a:ln>
        </p:spPr>
        <p:txBody>
          <a:bodyPr lIns="45718" tIns="45718" rIns="45718" bIns="45718" anchor="ctr"/>
          <a:lstStyle/>
          <a:p>
            <a:endParaRPr/>
          </a:p>
        </p:txBody>
      </p:sp>
      <p:sp>
        <p:nvSpPr>
          <p:cNvPr id="175" name="Do you know your rights?"/>
          <p:cNvSpPr txBox="1"/>
          <p:nvPr/>
        </p:nvSpPr>
        <p:spPr>
          <a:xfrm>
            <a:off x="157775" y="3546276"/>
            <a:ext cx="4832341" cy="9444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14300" tIns="114300" rIns="114300" bIns="114300">
            <a:spAutoFit/>
          </a:bodyPr>
          <a:lstStyle/>
          <a:p>
            <a:pPr lvl="1">
              <a:lnSpc>
                <a:spcPct val="90000"/>
              </a:lnSpc>
              <a:defRPr sz="5000" b="1" cap="all" spc="375">
                <a:solidFill>
                  <a:srgbClr val="FFFFFF"/>
                </a:solidFill>
              </a:defRPr>
            </a:pPr>
            <a:r>
              <a:rPr dirty="0"/>
              <a:t>THANK YOU</a:t>
            </a:r>
          </a:p>
        </p:txBody>
      </p:sp>
      <p:sp>
        <p:nvSpPr>
          <p:cNvPr id="177" name="Thank you so much for taking part in OutRight this year and for making your voice heard…"/>
          <p:cNvSpPr txBox="1">
            <a:spLocks noGrp="1"/>
          </p:cNvSpPr>
          <p:nvPr>
            <p:ph type="body" sz="quarter" idx="4294967295"/>
          </p:nvPr>
        </p:nvSpPr>
        <p:spPr>
          <a:xfrm>
            <a:off x="284782" y="4652878"/>
            <a:ext cx="5133379" cy="1787633"/>
          </a:xfrm>
          <a:prstGeom prst="rect">
            <a:avLst/>
          </a:prstGeom>
        </p:spPr>
        <p:txBody>
          <a:bodyPr lIns="72000" tIns="72000" rIns="72000" bIns="72000">
            <a:noAutofit/>
          </a:bodyPr>
          <a:lstStyle/>
          <a:p>
            <a:pPr marL="0" indent="0" defTabSz="799368">
              <a:spcBef>
                <a:spcPts val="800"/>
              </a:spcBef>
              <a:buSzTx/>
              <a:buNone/>
              <a:defRPr sz="2200">
                <a:solidFill>
                  <a:srgbClr val="FFFFFF"/>
                </a:solidFill>
              </a:defRPr>
            </a:pPr>
            <a:r>
              <a:rPr sz="1800" dirty="0"/>
              <a:t>Thank you so much for taking part in </a:t>
            </a:r>
            <a:r>
              <a:rPr sz="1800" dirty="0" err="1"/>
              <a:t>OutRight</a:t>
            </a:r>
            <a:r>
              <a:rPr sz="1800" dirty="0"/>
              <a:t> this year and for making your voice heard.</a:t>
            </a:r>
            <a:br>
              <a:rPr lang="en-GB" sz="1800" dirty="0"/>
            </a:br>
            <a:endParaRPr sz="1800" dirty="0"/>
          </a:p>
          <a:p>
            <a:pPr marL="0" indent="0" defTabSz="799368">
              <a:spcBef>
                <a:spcPts val="800"/>
              </a:spcBef>
              <a:buSzTx/>
              <a:buNone/>
              <a:defRPr sz="2200">
                <a:solidFill>
                  <a:srgbClr val="FFFFFF"/>
                </a:solidFill>
              </a:defRPr>
            </a:pPr>
            <a:r>
              <a:rPr sz="1800" dirty="0"/>
              <a:t>We look forward to hearing </a:t>
            </a:r>
            <a:r>
              <a:rPr lang="en-GB" sz="1800" dirty="0"/>
              <a:t>what </a:t>
            </a:r>
            <a:r>
              <a:rPr sz="1800" dirty="0"/>
              <a:t>you get up to!</a:t>
            </a:r>
          </a:p>
        </p:txBody>
      </p:sp>
      <p:sp>
        <p:nvSpPr>
          <p:cNvPr id="12" name="©Unicef/Kiron">
            <a:extLst>
              <a:ext uri="{FF2B5EF4-FFF2-40B4-BE49-F238E27FC236}">
                <a16:creationId xmlns:a16="http://schemas.microsoft.com/office/drawing/2014/main" id="{5D85D3CE-7041-B949-8F23-CC88B46CBA29}"/>
              </a:ext>
            </a:extLst>
          </p:cNvPr>
          <p:cNvSpPr txBox="1"/>
          <p:nvPr/>
        </p:nvSpPr>
        <p:spPr>
          <a:xfrm rot="16200000">
            <a:off x="11266388" y="6105273"/>
            <a:ext cx="1763485" cy="6463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sz="1200">
                <a:solidFill>
                  <a:srgbClr val="FFFFFF"/>
                </a:solidFill>
              </a:defRPr>
            </a:lvl1pPr>
          </a:lstStyle>
          <a:p>
            <a:pPr algn="r"/>
            <a:r>
              <a:rPr dirty="0">
                <a:effectLst>
                  <a:outerShdw blurRad="279400" dist="50800" dir="5400000" algn="ctr" rotWithShape="0">
                    <a:srgbClr val="000000">
                      <a:alpha val="42000"/>
                    </a:srgbClr>
                  </a:outerShdw>
                </a:effectLst>
              </a:rPr>
              <a:t>© </a:t>
            </a:r>
            <a:r>
              <a:rPr lang="en-GB" dirty="0">
                <a:effectLst>
                  <a:outerShdw blurRad="279400" dist="50800" dir="5400000" algn="ctr" rotWithShape="0">
                    <a:srgbClr val="000000">
                      <a:alpha val="42000"/>
                    </a:srgbClr>
                  </a:outerShdw>
                </a:effectLst>
              </a:rPr>
              <a:t>UNICEF/</a:t>
            </a:r>
            <a:r>
              <a:rPr lang="en-GB" dirty="0"/>
              <a:t>Dawe</a:t>
            </a:r>
          </a:p>
          <a:p>
            <a:pPr algn="r"/>
            <a:endParaRPr lang="en-GB" dirty="0">
              <a:effectLst>
                <a:outerShdw blurRad="279400" dist="50800" dir="5400000" algn="ctr" rotWithShape="0">
                  <a:srgbClr val="000000">
                    <a:alpha val="42000"/>
                  </a:srgbClr>
                </a:outerShdw>
              </a:effectLst>
            </a:endParaRPr>
          </a:p>
          <a:p>
            <a:pPr algn="r"/>
            <a:endParaRPr dirty="0">
              <a:effectLst>
                <a:outerShdw blurRad="279400" dist="50800" dir="5400000" algn="ctr" rotWithShape="0">
                  <a:srgbClr val="000000">
                    <a:alpha val="42000"/>
                  </a:srgbClr>
                </a:outerShdw>
              </a:effectLst>
            </a:endParaRPr>
          </a:p>
        </p:txBody>
      </p:sp>
      <p:pic>
        <p:nvPicPr>
          <p:cNvPr id="7" name="Picture 6" descr="Logo&#10;&#10;Description automatically generated with low confidence">
            <a:extLst>
              <a:ext uri="{FF2B5EF4-FFF2-40B4-BE49-F238E27FC236}">
                <a16:creationId xmlns:a16="http://schemas.microsoft.com/office/drawing/2014/main" id="{DFDFE973-D557-A54C-87BD-278B98A3E7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83284" y="0"/>
            <a:ext cx="2024939" cy="2024939"/>
          </a:xfrm>
          <a:prstGeom prst="rect">
            <a:avLst/>
          </a:prstGeom>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Rectangle"/>
          <p:cNvSpPr/>
          <p:nvPr/>
        </p:nvSpPr>
        <p:spPr>
          <a:xfrm>
            <a:off x="-13270" y="666782"/>
            <a:ext cx="6417313" cy="917127"/>
          </a:xfrm>
          <a:prstGeom prst="rect">
            <a:avLst/>
          </a:prstGeom>
          <a:solidFill>
            <a:srgbClr val="000000"/>
          </a:solidFill>
          <a:ln w="12700">
            <a:miter lim="400000"/>
          </a:ln>
        </p:spPr>
        <p:txBody>
          <a:bodyPr lIns="45718" tIns="45718" rIns="45718" bIns="45718" anchor="ctr"/>
          <a:lstStyle/>
          <a:p>
            <a:endParaRPr/>
          </a:p>
        </p:txBody>
      </p:sp>
      <p:sp>
        <p:nvSpPr>
          <p:cNvPr id="80" name="OutRight is a youth campaign run by Unicef UK that helps children and young people to speak out about children’s rights in the UK and abroad…"/>
          <p:cNvSpPr txBox="1">
            <a:spLocks noGrp="1"/>
          </p:cNvSpPr>
          <p:nvPr>
            <p:ph type="body" sz="half" idx="4294967295"/>
          </p:nvPr>
        </p:nvSpPr>
        <p:spPr>
          <a:xfrm>
            <a:off x="381372" y="1876371"/>
            <a:ext cx="5970912" cy="3105257"/>
          </a:xfrm>
          <a:prstGeom prst="rect">
            <a:avLst/>
          </a:prstGeom>
        </p:spPr>
        <p:txBody>
          <a:bodyPr lIns="72000" tIns="72000" rIns="72000" bIns="72000" anchor="t">
            <a:noAutofit/>
          </a:bodyPr>
          <a:lstStyle/>
          <a:p>
            <a:pPr marL="0" indent="0">
              <a:lnSpc>
                <a:spcPct val="110000"/>
              </a:lnSpc>
              <a:buSzTx/>
              <a:buNone/>
              <a:defRPr sz="2400">
                <a:solidFill>
                  <a:srgbClr val="FFFFFF"/>
                </a:solidFill>
              </a:defRPr>
            </a:pPr>
            <a:r>
              <a:rPr sz="2300" dirty="0" err="1"/>
              <a:t>OutRight</a:t>
            </a:r>
            <a:r>
              <a:rPr sz="2300" dirty="0"/>
              <a:t> is a youth campaign run by </a:t>
            </a:r>
            <a:r>
              <a:rPr lang="en-GB" sz="2300" dirty="0"/>
              <a:t>UNICEF</a:t>
            </a:r>
            <a:r>
              <a:rPr sz="2300" dirty="0"/>
              <a:t> UK that helps children and young people to speak out about children’s rights </a:t>
            </a:r>
            <a:r>
              <a:rPr lang="en-GB" sz="2300" dirty="0"/>
              <a:t>across the world</a:t>
            </a:r>
            <a:r>
              <a:rPr sz="2300" dirty="0"/>
              <a:t>.</a:t>
            </a:r>
          </a:p>
          <a:p>
            <a:pPr marL="0" indent="0">
              <a:lnSpc>
                <a:spcPct val="110000"/>
              </a:lnSpc>
              <a:buSzTx/>
              <a:buNone/>
              <a:defRPr sz="2400">
                <a:solidFill>
                  <a:srgbClr val="FFFFFF"/>
                </a:solidFill>
              </a:defRPr>
            </a:pPr>
            <a:r>
              <a:rPr sz="2300" b="1" dirty="0"/>
              <a:t>It’s a campaign by children, for children.</a:t>
            </a:r>
            <a:r>
              <a:rPr lang="en-GB" sz="2300" b="1" dirty="0"/>
              <a:t> </a:t>
            </a:r>
            <a:endParaRPr sz="2300" b="1" dirty="0"/>
          </a:p>
        </p:txBody>
      </p:sp>
      <p:sp>
        <p:nvSpPr>
          <p:cNvPr id="85" name="Title 1"/>
          <p:cNvSpPr txBox="1">
            <a:spLocks noGrp="1"/>
          </p:cNvSpPr>
          <p:nvPr>
            <p:ph type="title"/>
          </p:nvPr>
        </p:nvSpPr>
        <p:spPr>
          <a:xfrm>
            <a:off x="397339" y="624221"/>
            <a:ext cx="5827996" cy="1002250"/>
          </a:xfrm>
          <a:prstGeom prst="rect">
            <a:avLst/>
          </a:prstGeom>
        </p:spPr>
        <p:txBody>
          <a:bodyPr anchor="ctr"/>
          <a:lstStyle>
            <a:lvl1pPr defTabSz="621791">
              <a:defRPr sz="4000" cap="none" spc="200"/>
            </a:lvl1pPr>
          </a:lstStyle>
          <a:p>
            <a:r>
              <a:rPr dirty="0">
                <a:solidFill>
                  <a:srgbClr val="00AEEF"/>
                </a:solidFill>
              </a:rPr>
              <a:t>WHAT IS </a:t>
            </a:r>
            <a:r>
              <a:rPr dirty="0"/>
              <a:t>OUTRIGHT?</a:t>
            </a:r>
          </a:p>
        </p:txBody>
      </p:sp>
      <p:sp>
        <p:nvSpPr>
          <p:cNvPr id="19" name="©Unicef/Kiron">
            <a:extLst>
              <a:ext uri="{FF2B5EF4-FFF2-40B4-BE49-F238E27FC236}">
                <a16:creationId xmlns:a16="http://schemas.microsoft.com/office/drawing/2014/main" id="{8C5F0D1C-F9A5-EE4F-83EA-A6F02A4D1067}"/>
              </a:ext>
            </a:extLst>
          </p:cNvPr>
          <p:cNvSpPr txBox="1"/>
          <p:nvPr/>
        </p:nvSpPr>
        <p:spPr>
          <a:xfrm>
            <a:off x="10254344" y="6464269"/>
            <a:ext cx="1763485" cy="6463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sz="1200">
                <a:solidFill>
                  <a:srgbClr val="FFFFFF"/>
                </a:solidFill>
              </a:defRPr>
            </a:lvl1pPr>
          </a:lstStyle>
          <a:p>
            <a:pPr algn="r"/>
            <a:r>
              <a:rPr dirty="0">
                <a:effectLst>
                  <a:outerShdw blurRad="279400" dist="50800" dir="5400000" algn="ctr" rotWithShape="0">
                    <a:srgbClr val="000000">
                      <a:alpha val="42000"/>
                    </a:srgbClr>
                  </a:outerShdw>
                </a:effectLst>
              </a:rPr>
              <a:t>© </a:t>
            </a:r>
            <a:r>
              <a:rPr lang="en-GB" dirty="0">
                <a:effectLst>
                  <a:outerShdw blurRad="279400" dist="50800" dir="5400000" algn="ctr" rotWithShape="0">
                    <a:srgbClr val="000000">
                      <a:alpha val="42000"/>
                    </a:srgbClr>
                  </a:outerShdw>
                </a:effectLst>
              </a:rPr>
              <a:t>UNICEF/</a:t>
            </a:r>
            <a:r>
              <a:rPr lang="en-GB" dirty="0"/>
              <a:t>Dawe</a:t>
            </a:r>
          </a:p>
          <a:p>
            <a:pPr algn="r"/>
            <a:endParaRPr lang="en-GB" dirty="0">
              <a:effectLst>
                <a:outerShdw blurRad="279400" dist="50800" dir="5400000" algn="ctr" rotWithShape="0">
                  <a:srgbClr val="000000">
                    <a:alpha val="42000"/>
                  </a:srgbClr>
                </a:outerShdw>
              </a:effectLst>
            </a:endParaRPr>
          </a:p>
          <a:p>
            <a:pPr algn="r"/>
            <a:endParaRPr dirty="0">
              <a:effectLst>
                <a:outerShdw blurRad="279400" dist="50800" dir="5400000" algn="ctr" rotWithShape="0">
                  <a:srgbClr val="000000">
                    <a:alpha val="42000"/>
                  </a:srgbClr>
                </a:outerShdw>
              </a:effectLst>
            </a:endParaRPr>
          </a:p>
        </p:txBody>
      </p:sp>
      <p:sp>
        <p:nvSpPr>
          <p:cNvPr id="9" name="TextBox 8">
            <a:extLst>
              <a:ext uri="{FF2B5EF4-FFF2-40B4-BE49-F238E27FC236}">
                <a16:creationId xmlns:a16="http://schemas.microsoft.com/office/drawing/2014/main" id="{2529A6DA-F4BC-9541-870B-25FF2549F6EB}"/>
              </a:ext>
            </a:extLst>
          </p:cNvPr>
          <p:cNvSpPr txBox="1"/>
          <p:nvPr/>
        </p:nvSpPr>
        <p:spPr>
          <a:xfrm rot="16200000">
            <a:off x="11011468" y="5268318"/>
            <a:ext cx="2361063"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fontAlgn="t"/>
            <a:r>
              <a:rPr lang="en-GB" sz="900" dirty="0">
                <a:solidFill>
                  <a:schemeClr val="bg1"/>
                </a:solidFill>
                <a:effectLst>
                  <a:outerShdw blurRad="279400" dist="50800" dir="5400000" algn="ctr" rotWithShape="0">
                    <a:srgbClr val="000000">
                      <a:alpha val="42000"/>
                    </a:srgbClr>
                  </a:outerShdw>
                </a:effectLst>
              </a:rPr>
              <a:t>© UNICEF/</a:t>
            </a:r>
            <a:r>
              <a:rPr lang="en-GB" sz="900" dirty="0">
                <a:solidFill>
                  <a:schemeClr val="bg1"/>
                </a:solidFill>
              </a:rPr>
              <a:t>Sutton-Hibbert</a:t>
            </a:r>
            <a:endParaRPr lang="en-GB" sz="900" dirty="0"/>
          </a:p>
          <a:p>
            <a:endParaRPr lang="en-GB" sz="900" dirty="0">
              <a:solidFill>
                <a:schemeClr val="bg1"/>
              </a:solidFill>
            </a:endParaRPr>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Arial"/>
            </a:endParaRPr>
          </a:p>
        </p:txBody>
      </p:sp>
      <p:pic>
        <p:nvPicPr>
          <p:cNvPr id="3" name="Picture 2" descr="A group of people holding signs&#10;&#10;Description automatically generated with low confidence">
            <a:extLst>
              <a:ext uri="{FF2B5EF4-FFF2-40B4-BE49-F238E27FC236}">
                <a16:creationId xmlns:a16="http://schemas.microsoft.com/office/drawing/2014/main" id="{18C7DE8D-AE22-4843-828B-EE3DF1BE8874}"/>
              </a:ext>
            </a:extLst>
          </p:cNvPr>
          <p:cNvPicPr>
            <a:picLocks noChangeAspect="1"/>
          </p:cNvPicPr>
          <p:nvPr/>
        </p:nvPicPr>
        <p:blipFill rotWithShape="1">
          <a:blip r:embed="rId3">
            <a:extLst>
              <a:ext uri="{28A0092B-C50C-407E-A947-70E740481C1C}">
                <a14:useLocalDpi xmlns:a14="http://schemas.microsoft.com/office/drawing/2010/main" val="0"/>
              </a:ext>
            </a:extLst>
          </a:blip>
          <a:srcRect l="34310" r="11040"/>
          <a:stretch/>
        </p:blipFill>
        <p:spPr>
          <a:xfrm>
            <a:off x="6570159" y="-2"/>
            <a:ext cx="5621841" cy="6858001"/>
          </a:xfrm>
          <a:prstGeom prst="rect">
            <a:avLst/>
          </a:prstGeom>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Title 1"/>
          <p:cNvSpPr txBox="1">
            <a:spLocks noGrp="1"/>
          </p:cNvSpPr>
          <p:nvPr>
            <p:ph type="title" idx="4294967295"/>
          </p:nvPr>
        </p:nvSpPr>
        <p:spPr>
          <a:xfrm>
            <a:off x="433131" y="477631"/>
            <a:ext cx="5147428" cy="1002250"/>
          </a:xfrm>
          <a:prstGeom prst="rect">
            <a:avLst/>
          </a:prstGeom>
          <a:solidFill>
            <a:srgbClr val="00AEEF"/>
          </a:solidFill>
        </p:spPr>
        <p:txBody>
          <a:bodyPr anchor="ctr"/>
          <a:lstStyle>
            <a:lvl1pPr defTabSz="594359">
              <a:defRPr sz="3900" cap="none" spc="100"/>
            </a:lvl1pPr>
          </a:lstStyle>
          <a:p>
            <a:r>
              <a:rPr dirty="0">
                <a:solidFill>
                  <a:schemeClr val="tx1"/>
                </a:solidFill>
              </a:rPr>
              <a:t>MAKE YOUR VOICE</a:t>
            </a:r>
          </a:p>
        </p:txBody>
      </p:sp>
      <p:sp>
        <p:nvSpPr>
          <p:cNvPr id="91" name="Rectangle"/>
          <p:cNvSpPr/>
          <p:nvPr/>
        </p:nvSpPr>
        <p:spPr>
          <a:xfrm>
            <a:off x="0" y="1344651"/>
            <a:ext cx="3928136" cy="917127"/>
          </a:xfrm>
          <a:prstGeom prst="rect">
            <a:avLst/>
          </a:prstGeom>
          <a:solidFill>
            <a:srgbClr val="FF6937"/>
          </a:solidFill>
          <a:ln w="12700">
            <a:miter lim="400000"/>
          </a:ln>
        </p:spPr>
        <p:txBody>
          <a:bodyPr lIns="45718" tIns="45718" rIns="45718" bIns="45718" anchor="ctr"/>
          <a:lstStyle/>
          <a:p>
            <a:endParaRPr/>
          </a:p>
        </p:txBody>
      </p:sp>
      <p:sp>
        <p:nvSpPr>
          <p:cNvPr id="93" name="OutRight will help children like you to stand up for the rights of children in the UK and around the world, with the support of our campaign champions Paddington and actor Cel Spellman.…"/>
          <p:cNvSpPr txBox="1">
            <a:spLocks noGrp="1"/>
          </p:cNvSpPr>
          <p:nvPr>
            <p:ph type="body" sz="half" idx="4294967295"/>
          </p:nvPr>
        </p:nvSpPr>
        <p:spPr>
          <a:xfrm>
            <a:off x="433131" y="2564550"/>
            <a:ext cx="5353354" cy="3461378"/>
          </a:xfrm>
          <a:prstGeom prst="rect">
            <a:avLst/>
          </a:prstGeom>
        </p:spPr>
        <p:txBody>
          <a:bodyPr lIns="72000" tIns="72000" rIns="72000" bIns="72000" anchor="t">
            <a:normAutofit/>
          </a:bodyPr>
          <a:lstStyle/>
          <a:p>
            <a:pPr marL="0" indent="0" defTabSz="859536">
              <a:lnSpc>
                <a:spcPct val="110000"/>
              </a:lnSpc>
              <a:spcBef>
                <a:spcPts val="900"/>
              </a:spcBef>
              <a:buSzTx/>
              <a:buNone/>
              <a:defRPr sz="2400">
                <a:solidFill>
                  <a:srgbClr val="FFFFFF"/>
                </a:solidFill>
              </a:defRPr>
            </a:pPr>
            <a:r>
              <a:rPr sz="2300" dirty="0"/>
              <a:t>OutRight will help </a:t>
            </a:r>
            <a:r>
              <a:rPr lang="en-GB" sz="2300" dirty="0"/>
              <a:t>young people</a:t>
            </a:r>
            <a:r>
              <a:rPr sz="2300" dirty="0"/>
              <a:t> like you to stand up for the rights of children in the UK and around the world</a:t>
            </a:r>
            <a:r>
              <a:rPr lang="en-GB" sz="2300" dirty="0"/>
              <a:t>.</a:t>
            </a:r>
          </a:p>
          <a:p>
            <a:pPr marL="0" indent="0" defTabSz="859536">
              <a:lnSpc>
                <a:spcPct val="110000"/>
              </a:lnSpc>
              <a:spcBef>
                <a:spcPts val="900"/>
              </a:spcBef>
              <a:buSzTx/>
              <a:buNone/>
              <a:defRPr sz="2400">
                <a:solidFill>
                  <a:srgbClr val="FFFFFF"/>
                </a:solidFill>
              </a:defRPr>
            </a:pPr>
            <a:r>
              <a:rPr lang="en-GB" sz="2300" b="1" dirty="0"/>
              <a:t>This</a:t>
            </a:r>
            <a:r>
              <a:rPr sz="2300" b="1" dirty="0"/>
              <a:t> year, </a:t>
            </a:r>
            <a:r>
              <a:rPr sz="2300" b="1" dirty="0" err="1"/>
              <a:t>OutRight</a:t>
            </a:r>
            <a:r>
              <a:rPr sz="2300" b="1" dirty="0"/>
              <a:t> is all about </a:t>
            </a:r>
            <a:r>
              <a:rPr lang="en-GB" sz="2300" b="1" dirty="0"/>
              <a:t>all children’s right to the best possible health</a:t>
            </a:r>
            <a:r>
              <a:rPr sz="2300" b="1" dirty="0"/>
              <a:t>.</a:t>
            </a:r>
            <a:endParaRPr lang="en-US" sz="2300" b="1" dirty="0"/>
          </a:p>
        </p:txBody>
      </p:sp>
      <p:sp>
        <p:nvSpPr>
          <p:cNvPr id="95" name="Title 1"/>
          <p:cNvSpPr txBox="1"/>
          <p:nvPr/>
        </p:nvSpPr>
        <p:spPr>
          <a:xfrm>
            <a:off x="433131" y="1338668"/>
            <a:ext cx="5147428" cy="10022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lvl1pPr>
              <a:lnSpc>
                <a:spcPct val="90000"/>
              </a:lnSpc>
              <a:defRPr sz="6000" b="1" spc="300">
                <a:solidFill>
                  <a:srgbClr val="FFFFFF"/>
                </a:solidFill>
              </a:defRPr>
            </a:lvl1pPr>
          </a:lstStyle>
          <a:p>
            <a:r>
              <a:rPr dirty="0"/>
              <a:t>HEARD!</a:t>
            </a:r>
          </a:p>
        </p:txBody>
      </p:sp>
      <p:sp>
        <p:nvSpPr>
          <p:cNvPr id="9" name="©Unicef/Kiron">
            <a:extLst>
              <a:ext uri="{FF2B5EF4-FFF2-40B4-BE49-F238E27FC236}">
                <a16:creationId xmlns:a16="http://schemas.microsoft.com/office/drawing/2014/main" id="{01F9D907-F3FD-0C4A-8E56-A36EFCD540B5}"/>
              </a:ext>
            </a:extLst>
          </p:cNvPr>
          <p:cNvSpPr txBox="1"/>
          <p:nvPr/>
        </p:nvSpPr>
        <p:spPr>
          <a:xfrm>
            <a:off x="10254344" y="6464269"/>
            <a:ext cx="1763485" cy="6463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sz="1200">
                <a:solidFill>
                  <a:srgbClr val="FFFFFF"/>
                </a:solidFill>
              </a:defRPr>
            </a:lvl1pPr>
          </a:lstStyle>
          <a:p>
            <a:pPr algn="r"/>
            <a:r>
              <a:rPr dirty="0">
                <a:effectLst>
                  <a:outerShdw blurRad="279400" dist="50800" dir="5400000" algn="ctr" rotWithShape="0">
                    <a:srgbClr val="000000">
                      <a:alpha val="42000"/>
                    </a:srgbClr>
                  </a:outerShdw>
                </a:effectLst>
              </a:rPr>
              <a:t>© </a:t>
            </a:r>
            <a:r>
              <a:rPr lang="en-GB" dirty="0">
                <a:effectLst>
                  <a:outerShdw blurRad="279400" dist="50800" dir="5400000" algn="ctr" rotWithShape="0">
                    <a:srgbClr val="000000">
                      <a:alpha val="42000"/>
                    </a:srgbClr>
                  </a:outerShdw>
                </a:effectLst>
              </a:rPr>
              <a:t>UNICEF/</a:t>
            </a:r>
            <a:r>
              <a:rPr lang="en-GB" dirty="0" err="1"/>
              <a:t>Diarassouba</a:t>
            </a:r>
            <a:endParaRPr lang="en-GB" dirty="0"/>
          </a:p>
          <a:p>
            <a:pPr algn="r"/>
            <a:endParaRPr lang="en-GB" dirty="0">
              <a:effectLst>
                <a:outerShdw blurRad="279400" dist="50800" dir="5400000" algn="ctr" rotWithShape="0">
                  <a:srgbClr val="000000">
                    <a:alpha val="42000"/>
                  </a:srgbClr>
                </a:outerShdw>
              </a:effectLst>
            </a:endParaRPr>
          </a:p>
          <a:p>
            <a:pPr algn="r"/>
            <a:endParaRPr dirty="0">
              <a:effectLst>
                <a:outerShdw blurRad="279400" dist="50800" dir="5400000" algn="ctr" rotWithShape="0">
                  <a:srgbClr val="000000">
                    <a:alpha val="42000"/>
                  </a:srgbClr>
                </a:outerShdw>
              </a:effectLst>
            </a:endParaRPr>
          </a:p>
        </p:txBody>
      </p:sp>
      <p:pic>
        <p:nvPicPr>
          <p:cNvPr id="4" name="Picture 3" descr="A person sitting at a podium&#10;&#10;Description automatically generated with low confidence">
            <a:extLst>
              <a:ext uri="{FF2B5EF4-FFF2-40B4-BE49-F238E27FC236}">
                <a16:creationId xmlns:a16="http://schemas.microsoft.com/office/drawing/2014/main" id="{4B7A0E0F-7C63-AF4E-A028-4CEB290F0077}"/>
              </a:ext>
            </a:extLst>
          </p:cNvPr>
          <p:cNvPicPr>
            <a:picLocks noChangeAspect="1"/>
          </p:cNvPicPr>
          <p:nvPr/>
        </p:nvPicPr>
        <p:blipFill rotWithShape="1">
          <a:blip r:embed="rId3">
            <a:extLst>
              <a:ext uri="{28A0092B-C50C-407E-A947-70E740481C1C}">
                <a14:useLocalDpi xmlns:a14="http://schemas.microsoft.com/office/drawing/2010/main" val="0"/>
              </a:ext>
            </a:extLst>
          </a:blip>
          <a:srcRect l="29855" t="28167" r="32154" b="7743"/>
          <a:stretch/>
        </p:blipFill>
        <p:spPr>
          <a:xfrm>
            <a:off x="6096000" y="-1"/>
            <a:ext cx="6109648" cy="6871649"/>
          </a:xfrm>
          <a:prstGeom prst="rect">
            <a:avLst/>
          </a:prstGeom>
        </p:spPr>
      </p:pic>
      <p:sp>
        <p:nvSpPr>
          <p:cNvPr id="10" name="TextBox 9">
            <a:extLst>
              <a:ext uri="{FF2B5EF4-FFF2-40B4-BE49-F238E27FC236}">
                <a16:creationId xmlns:a16="http://schemas.microsoft.com/office/drawing/2014/main" id="{1D56FB83-DEB3-B444-914F-C5FEA44EA5F0}"/>
              </a:ext>
            </a:extLst>
          </p:cNvPr>
          <p:cNvSpPr txBox="1"/>
          <p:nvPr/>
        </p:nvSpPr>
        <p:spPr>
          <a:xfrm rot="16200000">
            <a:off x="11011468" y="-23814"/>
            <a:ext cx="2361063"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fontAlgn="t"/>
            <a:r>
              <a:rPr lang="en-GB" sz="900" dirty="0">
                <a:solidFill>
                  <a:schemeClr val="bg1"/>
                </a:solidFill>
                <a:effectLst>
                  <a:outerShdw blurRad="279400" dist="50800" dir="5400000" algn="ctr" rotWithShape="0">
                    <a:srgbClr val="000000">
                      <a:alpha val="42000"/>
                    </a:srgbClr>
                  </a:outerShdw>
                </a:effectLst>
              </a:rPr>
              <a:t>© UNICEF/</a:t>
            </a:r>
            <a:r>
              <a:rPr lang="en-GB" sz="900" dirty="0">
                <a:solidFill>
                  <a:schemeClr val="bg1"/>
                </a:solidFill>
                <a:latin typeface="Open Sans" panose="020B0606030504020204" pitchFamily="34" charset="0"/>
              </a:rPr>
              <a:t>Elwyn-Jones</a:t>
            </a:r>
            <a:endParaRPr lang="en-GB" sz="900" dirty="0"/>
          </a:p>
          <a:p>
            <a:endParaRPr lang="en-GB" sz="900" dirty="0">
              <a:solidFill>
                <a:schemeClr val="bg1"/>
              </a:solidFill>
            </a:endParaRPr>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Arial"/>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E68511F-9E5E-4574-8795-C33E5EF7947C}"/>
              </a:ext>
            </a:extLst>
          </p:cNvPr>
          <p:cNvSpPr txBox="1"/>
          <p:nvPr/>
        </p:nvSpPr>
        <p:spPr>
          <a:xfrm>
            <a:off x="359999" y="1708614"/>
            <a:ext cx="5736001" cy="44012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GB" sz="2000" dirty="0">
                <a:solidFill>
                  <a:schemeClr val="bg1"/>
                </a:solidFill>
              </a:rPr>
              <a:t>We all want to stay healthy and feel well. </a:t>
            </a:r>
          </a:p>
          <a:p>
            <a:endParaRPr lang="en-GB" sz="2000" dirty="0">
              <a:solidFill>
                <a:schemeClr val="bg1"/>
              </a:solidFill>
            </a:endParaRPr>
          </a:p>
          <a:p>
            <a:r>
              <a:rPr lang="en-GB" sz="2000" dirty="0">
                <a:solidFill>
                  <a:schemeClr val="bg1"/>
                </a:solidFill>
              </a:rPr>
              <a:t>We’ll all feel ill sometimes, too. But it’s important that, when we do, we can get help to get better.</a:t>
            </a:r>
            <a:br>
              <a:rPr lang="en-GB" sz="2000" dirty="0">
                <a:solidFill>
                  <a:schemeClr val="bg1"/>
                </a:solidFill>
              </a:rPr>
            </a:br>
            <a:endParaRPr lang="en-GB" sz="2000" dirty="0">
              <a:solidFill>
                <a:schemeClr val="bg1"/>
              </a:solidFill>
            </a:endParaRPr>
          </a:p>
          <a:p>
            <a:r>
              <a:rPr lang="en-GB" sz="2000" dirty="0">
                <a:solidFill>
                  <a:schemeClr val="bg1"/>
                </a:solidFill>
              </a:rPr>
              <a:t>That means we need a good health system, with:</a:t>
            </a:r>
          </a:p>
          <a:p>
            <a:r>
              <a:rPr lang="en-GB" sz="2000" dirty="0">
                <a:solidFill>
                  <a:schemeClr val="bg1"/>
                </a:solidFill>
              </a:rPr>
              <a:t>- nurses, doctors, dentists, opticians… </a:t>
            </a:r>
          </a:p>
          <a:p>
            <a:r>
              <a:rPr lang="en-GB" sz="2000" dirty="0">
                <a:solidFill>
                  <a:schemeClr val="bg1"/>
                </a:solidFill>
              </a:rPr>
              <a:t>- hospitals and clinics…</a:t>
            </a:r>
          </a:p>
          <a:p>
            <a:r>
              <a:rPr lang="en-GB" sz="2000" dirty="0">
                <a:solidFill>
                  <a:schemeClr val="bg1"/>
                </a:solidFill>
              </a:rPr>
              <a:t>- medicines, vaccines, bandages, crutches… </a:t>
            </a:r>
            <a:br>
              <a:rPr lang="en-GB" sz="2000" dirty="0">
                <a:solidFill>
                  <a:schemeClr val="bg1"/>
                </a:solidFill>
              </a:rPr>
            </a:br>
            <a:endParaRPr lang="en-GB" sz="2000" dirty="0">
              <a:solidFill>
                <a:schemeClr val="bg1"/>
              </a:solidFill>
            </a:endParaRPr>
          </a:p>
          <a:p>
            <a:r>
              <a:rPr lang="en-GB" sz="2000" b="1" dirty="0">
                <a:solidFill>
                  <a:schemeClr val="bg1"/>
                </a:solidFill>
              </a:rPr>
              <a:t>If children and young people don’t have these things, they might miss out on school, and playing outside with friends – things they have the right to be able to do!</a:t>
            </a:r>
          </a:p>
        </p:txBody>
      </p:sp>
      <p:sp>
        <p:nvSpPr>
          <p:cNvPr id="8" name="Rectangle">
            <a:extLst>
              <a:ext uri="{FF2B5EF4-FFF2-40B4-BE49-F238E27FC236}">
                <a16:creationId xmlns:a16="http://schemas.microsoft.com/office/drawing/2014/main" id="{72655E6A-028B-614E-A9C5-9A8A72D4B432}"/>
              </a:ext>
            </a:extLst>
          </p:cNvPr>
          <p:cNvSpPr/>
          <p:nvPr/>
        </p:nvSpPr>
        <p:spPr>
          <a:xfrm>
            <a:off x="0" y="386450"/>
            <a:ext cx="10882859" cy="877105"/>
          </a:xfrm>
          <a:prstGeom prst="rect">
            <a:avLst/>
          </a:prstGeom>
          <a:solidFill>
            <a:srgbClr val="000000"/>
          </a:solidFill>
          <a:ln w="12700">
            <a:miter lim="400000"/>
          </a:ln>
        </p:spPr>
        <p:txBody>
          <a:bodyPr lIns="45718" tIns="45718" rIns="45718" bIns="45718" anchor="ctr"/>
          <a:lstStyle/>
          <a:p>
            <a:endParaRPr/>
          </a:p>
        </p:txBody>
      </p:sp>
      <p:sp>
        <p:nvSpPr>
          <p:cNvPr id="14" name="Rectangle 13">
            <a:extLst>
              <a:ext uri="{FF2B5EF4-FFF2-40B4-BE49-F238E27FC236}">
                <a16:creationId xmlns:a16="http://schemas.microsoft.com/office/drawing/2014/main" id="{63658BC6-4587-BF4E-A505-0D6D525E3B43}"/>
              </a:ext>
            </a:extLst>
          </p:cNvPr>
          <p:cNvSpPr/>
          <p:nvPr/>
        </p:nvSpPr>
        <p:spPr>
          <a:xfrm>
            <a:off x="333992" y="486049"/>
            <a:ext cx="10378162" cy="707886"/>
          </a:xfrm>
          <a:prstGeom prst="rect">
            <a:avLst/>
          </a:prstGeom>
        </p:spPr>
        <p:txBody>
          <a:bodyPr wrap="none">
            <a:spAutoFit/>
          </a:bodyPr>
          <a:lstStyle/>
          <a:p>
            <a:r>
              <a:rPr lang="en-GB" sz="4000" b="1" dirty="0">
                <a:solidFill>
                  <a:srgbClr val="00AEEF"/>
                </a:solidFill>
              </a:rPr>
              <a:t>WHY IS IT </a:t>
            </a:r>
            <a:r>
              <a:rPr lang="en-GB" sz="4000" b="1" dirty="0">
                <a:solidFill>
                  <a:schemeClr val="bg1"/>
                </a:solidFill>
              </a:rPr>
              <a:t>IMPORTANT TO BE HEALTHY?</a:t>
            </a:r>
            <a:endParaRPr lang="en-US" sz="4000" b="1" dirty="0">
              <a:solidFill>
                <a:schemeClr val="bg1"/>
              </a:solidFill>
            </a:endParaRPr>
          </a:p>
        </p:txBody>
      </p:sp>
      <p:pic>
        <p:nvPicPr>
          <p:cNvPr id="4" name="Picture 3" descr="A picture containing person, indoor&#10;&#10;Description automatically generated">
            <a:extLst>
              <a:ext uri="{FF2B5EF4-FFF2-40B4-BE49-F238E27FC236}">
                <a16:creationId xmlns:a16="http://schemas.microsoft.com/office/drawing/2014/main" id="{27067458-F41F-D24F-8502-0BACE7E65F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835" t="268" r="14130" b="-1235"/>
          <a:stretch/>
        </p:blipFill>
        <p:spPr>
          <a:xfrm>
            <a:off x="6459048" y="1708614"/>
            <a:ext cx="5736001" cy="5215066"/>
          </a:xfrm>
          <a:prstGeom prst="rect">
            <a:avLst/>
          </a:prstGeom>
        </p:spPr>
      </p:pic>
      <p:sp>
        <p:nvSpPr>
          <p:cNvPr id="11" name="TextBox 10">
            <a:extLst>
              <a:ext uri="{FF2B5EF4-FFF2-40B4-BE49-F238E27FC236}">
                <a16:creationId xmlns:a16="http://schemas.microsoft.com/office/drawing/2014/main" id="{0AD0F2EB-D58B-0242-B8F2-614FCBC725B2}"/>
              </a:ext>
            </a:extLst>
          </p:cNvPr>
          <p:cNvSpPr txBox="1"/>
          <p:nvPr/>
        </p:nvSpPr>
        <p:spPr>
          <a:xfrm rot="16200000">
            <a:off x="11045163" y="5104266"/>
            <a:ext cx="2361063" cy="7848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fontAlgn="t"/>
            <a:r>
              <a:rPr lang="en-GB" sz="900" dirty="0">
                <a:solidFill>
                  <a:schemeClr val="bg1"/>
                </a:solidFill>
                <a:effectLst>
                  <a:outerShdw blurRad="279400" dist="50800" dir="5400000" algn="ctr" rotWithShape="0">
                    <a:srgbClr val="000000">
                      <a:alpha val="42000"/>
                    </a:srgbClr>
                  </a:outerShdw>
                </a:effectLst>
              </a:rPr>
              <a:t>© UNICEF/</a:t>
            </a:r>
            <a:r>
              <a:rPr lang="en-GB" sz="900" dirty="0" err="1">
                <a:solidFill>
                  <a:schemeClr val="bg1"/>
                </a:solidFill>
              </a:rPr>
              <a:t>Dejongh</a:t>
            </a:r>
            <a:endParaRPr lang="en-GB" sz="900" dirty="0">
              <a:solidFill>
                <a:schemeClr val="bg1"/>
              </a:solidFill>
            </a:endParaRPr>
          </a:p>
          <a:p>
            <a:pPr fontAlgn="t"/>
            <a:endParaRPr lang="en-GB" sz="900" dirty="0"/>
          </a:p>
          <a:p>
            <a:endParaRPr lang="en-GB" sz="900" dirty="0">
              <a:solidFill>
                <a:schemeClr val="bg1"/>
              </a:solidFill>
            </a:endParaRPr>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Arial"/>
            </a:endParaRPr>
          </a:p>
        </p:txBody>
      </p:sp>
    </p:spTree>
    <p:extLst>
      <p:ext uri="{BB962C8B-B14F-4D97-AF65-F5344CB8AC3E}">
        <p14:creationId xmlns:p14="http://schemas.microsoft.com/office/powerpoint/2010/main" val="153423680"/>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D33A48F0-B8D5-6546-AF35-EB2BEA92175E}"/>
              </a:ext>
            </a:extLst>
          </p:cNvPr>
          <p:cNvSpPr/>
          <p:nvPr/>
        </p:nvSpPr>
        <p:spPr>
          <a:xfrm>
            <a:off x="-13270" y="405878"/>
            <a:ext cx="6417313" cy="1178032"/>
          </a:xfrm>
          <a:prstGeom prst="rect">
            <a:avLst/>
          </a:prstGeom>
          <a:solidFill>
            <a:srgbClr val="000000"/>
          </a:solidFill>
          <a:ln w="12700">
            <a:miter lim="400000"/>
          </a:ln>
        </p:spPr>
        <p:txBody>
          <a:bodyPr lIns="45718" tIns="45718" rIns="45718" bIns="45718" anchor="ctr"/>
          <a:lstStyle/>
          <a:p>
            <a:endParaRPr/>
          </a:p>
        </p:txBody>
      </p:sp>
      <p:sp>
        <p:nvSpPr>
          <p:cNvPr id="116" name="With Paddington as our guide, we will find out how climate change is impacting children’s rights, including:…"/>
          <p:cNvSpPr txBox="1">
            <a:spLocks noGrp="1"/>
          </p:cNvSpPr>
          <p:nvPr>
            <p:ph type="body" sz="quarter" idx="4294967295"/>
          </p:nvPr>
        </p:nvSpPr>
        <p:spPr>
          <a:xfrm>
            <a:off x="433135" y="1865097"/>
            <a:ext cx="5488695" cy="4292015"/>
          </a:xfrm>
          <a:prstGeom prst="rect">
            <a:avLst/>
          </a:prstGeom>
        </p:spPr>
        <p:txBody>
          <a:bodyPr lIns="72000" tIns="72000" rIns="72000" bIns="72000" anchor="t">
            <a:normAutofit/>
          </a:bodyPr>
          <a:lstStyle/>
          <a:p>
            <a:pPr defTabSz="905255">
              <a:buNone/>
              <a:defRPr sz="2400">
                <a:solidFill>
                  <a:srgbClr val="FFFFFF"/>
                </a:solidFill>
              </a:defRPr>
            </a:pPr>
            <a:r>
              <a:rPr lang="en-US" dirty="0">
                <a:solidFill>
                  <a:schemeClr val="tx1"/>
                </a:solidFill>
                <a:ea typeface="+mj-lt"/>
                <a:cs typeface="+mj-lt"/>
              </a:rPr>
              <a:t>We will: </a:t>
            </a:r>
            <a:endParaRPr lang="en-US" dirty="0">
              <a:solidFill>
                <a:schemeClr val="tx1"/>
              </a:solidFill>
            </a:endParaRPr>
          </a:p>
          <a:p>
            <a:pPr defTabSz="905255">
              <a:buFont typeface="Wingdings" pitchFamily="2" charset="2"/>
              <a:buChar char="§"/>
              <a:defRPr sz="2400">
                <a:solidFill>
                  <a:srgbClr val="FFFFFF"/>
                </a:solidFill>
              </a:defRPr>
            </a:pPr>
            <a:r>
              <a:rPr lang="en-US" sz="2400" dirty="0">
                <a:ea typeface="+mj-lt"/>
                <a:cs typeface="+mj-lt"/>
              </a:rPr>
              <a:t>Learn about all children’s right to the best possible health</a:t>
            </a:r>
          </a:p>
          <a:p>
            <a:pPr defTabSz="905255">
              <a:buFont typeface="Wingdings" pitchFamily="2" charset="2"/>
              <a:buChar char="§"/>
              <a:defRPr sz="2400">
                <a:solidFill>
                  <a:srgbClr val="FFFFFF"/>
                </a:solidFill>
              </a:defRPr>
            </a:pPr>
            <a:r>
              <a:rPr lang="en-US" sz="2400" dirty="0">
                <a:ea typeface="+mj-lt"/>
                <a:cs typeface="+mj-lt"/>
              </a:rPr>
              <a:t>Learn how the pandemic has affected this</a:t>
            </a:r>
          </a:p>
          <a:p>
            <a:pPr defTabSz="905255">
              <a:buFont typeface="Wingdings" pitchFamily="2" charset="2"/>
              <a:buChar char="§"/>
              <a:defRPr sz="2400">
                <a:solidFill>
                  <a:srgbClr val="FFFFFF"/>
                </a:solidFill>
              </a:defRPr>
            </a:pPr>
            <a:r>
              <a:rPr lang="en-US" sz="2400" dirty="0">
                <a:ea typeface="+mj-lt"/>
                <a:cs typeface="+mj-lt"/>
              </a:rPr>
              <a:t>Speak out and take action, and hear about other children and young people who are doing the same</a:t>
            </a:r>
            <a:endParaRPr lang="en-US" sz="2400" dirty="0"/>
          </a:p>
          <a:p>
            <a:pPr marL="0" indent="0" defTabSz="905255">
              <a:lnSpc>
                <a:spcPct val="110000"/>
              </a:lnSpc>
              <a:spcBef>
                <a:spcPts val="900"/>
              </a:spcBef>
              <a:buNone/>
              <a:defRPr sz="2400">
                <a:solidFill>
                  <a:srgbClr val="FFFFFF"/>
                </a:solidFill>
              </a:defRPr>
            </a:pPr>
            <a:endParaRPr lang="en-US" dirty="0">
              <a:ea typeface="+mj-lt"/>
              <a:cs typeface="+mj-lt"/>
            </a:endParaRPr>
          </a:p>
        </p:txBody>
      </p:sp>
      <p:sp>
        <p:nvSpPr>
          <p:cNvPr id="119" name="Title 1"/>
          <p:cNvSpPr txBox="1"/>
          <p:nvPr/>
        </p:nvSpPr>
        <p:spPr>
          <a:xfrm>
            <a:off x="433135" y="426073"/>
            <a:ext cx="6252717" cy="12143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lvl1pPr>
              <a:lnSpc>
                <a:spcPct val="90000"/>
              </a:lnSpc>
              <a:defRPr sz="3600" b="1" spc="100">
                <a:solidFill>
                  <a:srgbClr val="FFFFFF"/>
                </a:solidFill>
              </a:defRPr>
            </a:lvl1pPr>
          </a:lstStyle>
          <a:p>
            <a:r>
              <a:rPr lang="en-GB" dirty="0"/>
              <a:t>TAKING PART IN </a:t>
            </a:r>
            <a:r>
              <a:rPr lang="en-GB" dirty="0">
                <a:solidFill>
                  <a:srgbClr val="00AEEF"/>
                </a:solidFill>
              </a:rPr>
              <a:t>OUTRIGHT</a:t>
            </a:r>
          </a:p>
        </p:txBody>
      </p:sp>
      <p:sp>
        <p:nvSpPr>
          <p:cNvPr id="7" name="©Unicef/Kiron">
            <a:extLst>
              <a:ext uri="{FF2B5EF4-FFF2-40B4-BE49-F238E27FC236}">
                <a16:creationId xmlns:a16="http://schemas.microsoft.com/office/drawing/2014/main" id="{F41D01B9-7600-754B-B834-FE5E93229F9E}"/>
              </a:ext>
            </a:extLst>
          </p:cNvPr>
          <p:cNvSpPr txBox="1"/>
          <p:nvPr/>
        </p:nvSpPr>
        <p:spPr>
          <a:xfrm rot="16200000">
            <a:off x="11213934" y="6018273"/>
            <a:ext cx="1763485" cy="6463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sz="1200">
                <a:solidFill>
                  <a:srgbClr val="FFFFFF"/>
                </a:solidFill>
              </a:defRPr>
            </a:lvl1pPr>
          </a:lstStyle>
          <a:p>
            <a:pPr algn="r"/>
            <a:r>
              <a:rPr dirty="0">
                <a:effectLst>
                  <a:outerShdw blurRad="279400" dist="50800" dir="5400000" algn="ctr" rotWithShape="0">
                    <a:srgbClr val="000000">
                      <a:alpha val="42000"/>
                    </a:srgbClr>
                  </a:outerShdw>
                </a:effectLst>
              </a:rPr>
              <a:t>© </a:t>
            </a:r>
            <a:r>
              <a:rPr lang="en-GB" dirty="0">
                <a:effectLst>
                  <a:outerShdw blurRad="279400" dist="50800" dir="5400000" algn="ctr" rotWithShape="0">
                    <a:srgbClr val="000000">
                      <a:alpha val="42000"/>
                    </a:srgbClr>
                  </a:outerShdw>
                </a:effectLst>
              </a:rPr>
              <a:t>UNICEF/</a:t>
            </a:r>
            <a:r>
              <a:rPr lang="en-GB" dirty="0"/>
              <a:t>Dawe</a:t>
            </a:r>
          </a:p>
          <a:p>
            <a:pPr algn="r"/>
            <a:endParaRPr lang="en-GB" dirty="0">
              <a:effectLst>
                <a:outerShdw blurRad="279400" dist="50800" dir="5400000" algn="ctr" rotWithShape="0">
                  <a:srgbClr val="000000">
                    <a:alpha val="42000"/>
                  </a:srgbClr>
                </a:outerShdw>
              </a:effectLst>
            </a:endParaRPr>
          </a:p>
          <a:p>
            <a:pPr algn="r"/>
            <a:endParaRPr dirty="0">
              <a:effectLst>
                <a:outerShdw blurRad="279400" dist="50800" dir="5400000" algn="ctr" rotWithShape="0">
                  <a:srgbClr val="000000">
                    <a:alpha val="42000"/>
                  </a:srgbClr>
                </a:outerShdw>
              </a:effectLst>
            </a:endParaRPr>
          </a:p>
        </p:txBody>
      </p:sp>
      <p:pic>
        <p:nvPicPr>
          <p:cNvPr id="6" name="Picture 5" descr="A picture containing text, dark&#10;&#10;Description automatically generated">
            <a:extLst>
              <a:ext uri="{FF2B5EF4-FFF2-40B4-BE49-F238E27FC236}">
                <a16:creationId xmlns:a16="http://schemas.microsoft.com/office/drawing/2014/main" id="{96C38FC3-EF21-164F-B806-273BC3C1D5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5245" y="5451433"/>
            <a:ext cx="1307125" cy="1012836"/>
          </a:xfrm>
          <a:prstGeom prst="rect">
            <a:avLst/>
          </a:prstGeom>
        </p:spPr>
      </p:pic>
      <p:pic>
        <p:nvPicPr>
          <p:cNvPr id="9" name="Picture 8" descr="A group of women sitting at a table&#10;&#10;Description automatically generated with medium confidence">
            <a:extLst>
              <a:ext uri="{FF2B5EF4-FFF2-40B4-BE49-F238E27FC236}">
                <a16:creationId xmlns:a16="http://schemas.microsoft.com/office/drawing/2014/main" id="{36E57CB4-A4F8-BE47-BB4E-BFE12A1DB60D}"/>
              </a:ext>
            </a:extLst>
          </p:cNvPr>
          <p:cNvPicPr>
            <a:picLocks noChangeAspect="1"/>
          </p:cNvPicPr>
          <p:nvPr/>
        </p:nvPicPr>
        <p:blipFill rotWithShape="1">
          <a:blip r:embed="rId4">
            <a:extLst>
              <a:ext uri="{28A0092B-C50C-407E-A947-70E740481C1C}">
                <a14:useLocalDpi xmlns:a14="http://schemas.microsoft.com/office/drawing/2010/main" val="0"/>
              </a:ext>
            </a:extLst>
          </a:blip>
          <a:srcRect l="6204" r="34537"/>
          <a:stretch/>
        </p:blipFill>
        <p:spPr>
          <a:xfrm>
            <a:off x="6109648" y="0"/>
            <a:ext cx="6096000" cy="6858000"/>
          </a:xfrm>
          <a:prstGeom prst="rect">
            <a:avLst/>
          </a:prstGeom>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Title 1"/>
          <p:cNvSpPr txBox="1">
            <a:spLocks noGrp="1"/>
          </p:cNvSpPr>
          <p:nvPr>
            <p:ph type="title" idx="4294967295"/>
          </p:nvPr>
        </p:nvSpPr>
        <p:spPr>
          <a:xfrm>
            <a:off x="433131" y="401430"/>
            <a:ext cx="5147428" cy="1002250"/>
          </a:xfrm>
          <a:prstGeom prst="rect">
            <a:avLst/>
          </a:prstGeom>
          <a:solidFill>
            <a:srgbClr val="00AEEF"/>
          </a:solidFill>
        </p:spPr>
        <p:txBody>
          <a:bodyPr anchor="ctr">
            <a:normAutofit/>
          </a:bodyPr>
          <a:lstStyle>
            <a:lvl1pPr>
              <a:defRPr sz="5000" cap="none" spc="250"/>
            </a:lvl1pPr>
          </a:lstStyle>
          <a:p>
            <a:r>
              <a:rPr lang="en-GB" sz="4200" dirty="0">
                <a:solidFill>
                  <a:schemeClr val="bg1"/>
                </a:solidFill>
              </a:rPr>
              <a:t>WHAT IS</a:t>
            </a:r>
            <a:endParaRPr sz="4200" dirty="0">
              <a:solidFill>
                <a:schemeClr val="bg1"/>
              </a:solidFill>
            </a:endParaRPr>
          </a:p>
        </p:txBody>
      </p:sp>
      <p:sp>
        <p:nvSpPr>
          <p:cNvPr id="139" name="Rectangle"/>
          <p:cNvSpPr/>
          <p:nvPr/>
        </p:nvSpPr>
        <p:spPr>
          <a:xfrm>
            <a:off x="0" y="1271502"/>
            <a:ext cx="5581797" cy="917127"/>
          </a:xfrm>
          <a:prstGeom prst="rect">
            <a:avLst/>
          </a:prstGeom>
          <a:solidFill>
            <a:srgbClr val="FF6937"/>
          </a:solidFill>
          <a:ln w="12700">
            <a:miter lim="400000"/>
          </a:ln>
        </p:spPr>
        <p:txBody>
          <a:bodyPr lIns="45718" tIns="45718" rIns="45718" bIns="45718" anchor="ctr"/>
          <a:lstStyle/>
          <a:p>
            <a:endParaRPr/>
          </a:p>
        </p:txBody>
      </p:sp>
      <p:sp>
        <p:nvSpPr>
          <p:cNvPr id="143" name="Title 1"/>
          <p:cNvSpPr txBox="1"/>
          <p:nvPr/>
        </p:nvSpPr>
        <p:spPr>
          <a:xfrm>
            <a:off x="433131" y="1321904"/>
            <a:ext cx="5147428" cy="10022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fontScale="70000" lnSpcReduction="20000"/>
          </a:bodyPr>
          <a:lstStyle>
            <a:lvl1pPr>
              <a:lnSpc>
                <a:spcPct val="90000"/>
              </a:lnSpc>
              <a:defRPr sz="6000" b="1" spc="300">
                <a:solidFill>
                  <a:srgbClr val="FFFFFF"/>
                </a:solidFill>
              </a:defRPr>
            </a:lvl1pPr>
          </a:lstStyle>
          <a:p>
            <a:r>
              <a:rPr lang="en-GB" dirty="0">
                <a:solidFill>
                  <a:schemeClr val="tx1"/>
                </a:solidFill>
              </a:rPr>
              <a:t>CAMPAIGNING</a:t>
            </a:r>
            <a:r>
              <a:rPr dirty="0">
                <a:solidFill>
                  <a:schemeClr val="tx1"/>
                </a:solidFill>
              </a:rPr>
              <a:t>?</a:t>
            </a:r>
          </a:p>
        </p:txBody>
      </p:sp>
      <p:sp>
        <p:nvSpPr>
          <p:cNvPr id="10" name="©Unicef/Kiron">
            <a:extLst>
              <a:ext uri="{FF2B5EF4-FFF2-40B4-BE49-F238E27FC236}">
                <a16:creationId xmlns:a16="http://schemas.microsoft.com/office/drawing/2014/main" id="{163C0E6E-4E68-DB4C-997C-8552C1F0252A}"/>
              </a:ext>
            </a:extLst>
          </p:cNvPr>
          <p:cNvSpPr txBox="1"/>
          <p:nvPr/>
        </p:nvSpPr>
        <p:spPr>
          <a:xfrm>
            <a:off x="10254344" y="6464269"/>
            <a:ext cx="1763485"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sz="1200">
                <a:solidFill>
                  <a:srgbClr val="FFFFFF"/>
                </a:solidFill>
              </a:defRPr>
            </a:lvl1pPr>
          </a:lstStyle>
          <a:p>
            <a:pPr algn="r"/>
            <a:r>
              <a:rPr dirty="0">
                <a:effectLst>
                  <a:outerShdw blurRad="279400" dist="50800" dir="5400000" algn="ctr" rotWithShape="0">
                    <a:srgbClr val="000000">
                      <a:alpha val="42000"/>
                    </a:srgbClr>
                  </a:outerShdw>
                </a:effectLst>
              </a:rPr>
              <a:t>© </a:t>
            </a:r>
            <a:r>
              <a:rPr lang="en-GB" dirty="0">
                <a:effectLst>
                  <a:outerShdw blurRad="279400" dist="50800" dir="5400000" algn="ctr" rotWithShape="0">
                    <a:srgbClr val="000000">
                      <a:alpha val="42000"/>
                    </a:srgbClr>
                  </a:outerShdw>
                </a:effectLst>
              </a:rPr>
              <a:t>UNICEF/Nesbitt</a:t>
            </a:r>
          </a:p>
          <a:p>
            <a:pPr algn="r"/>
            <a:endParaRPr dirty="0">
              <a:effectLst>
                <a:outerShdw blurRad="279400" dist="50800" dir="5400000" algn="ctr" rotWithShape="0">
                  <a:srgbClr val="000000">
                    <a:alpha val="42000"/>
                  </a:srgbClr>
                </a:outerShdw>
              </a:effectLst>
            </a:endParaRPr>
          </a:p>
        </p:txBody>
      </p:sp>
      <p:sp>
        <p:nvSpPr>
          <p:cNvPr id="2" name="Rectangle 1">
            <a:extLst>
              <a:ext uri="{FF2B5EF4-FFF2-40B4-BE49-F238E27FC236}">
                <a16:creationId xmlns:a16="http://schemas.microsoft.com/office/drawing/2014/main" id="{5BBD46D5-E6BF-7B49-9CE0-A1F8A333D404}"/>
              </a:ext>
            </a:extLst>
          </p:cNvPr>
          <p:cNvSpPr/>
          <p:nvPr/>
        </p:nvSpPr>
        <p:spPr>
          <a:xfrm>
            <a:off x="433131" y="2542047"/>
            <a:ext cx="5073561" cy="3323987"/>
          </a:xfrm>
          <a:prstGeom prst="rect">
            <a:avLst/>
          </a:prstGeom>
        </p:spPr>
        <p:txBody>
          <a:bodyPr wrap="square">
            <a:spAutoFit/>
          </a:bodyPr>
          <a:lstStyle/>
          <a:p>
            <a:pPr defTabSz="749808">
              <a:defRPr sz="2100">
                <a:solidFill>
                  <a:srgbClr val="FFFFFF"/>
                </a:solidFill>
              </a:defRPr>
            </a:pPr>
            <a:r>
              <a:rPr lang="en-US" dirty="0">
                <a:solidFill>
                  <a:schemeClr val="bg1"/>
                </a:solidFill>
                <a:ea typeface="+mj-lt"/>
                <a:cs typeface="+mj-lt"/>
              </a:rPr>
              <a:t>Campaigning is about taking specific and </a:t>
            </a:r>
            <a:r>
              <a:rPr lang="en-US" dirty="0" err="1">
                <a:solidFill>
                  <a:schemeClr val="bg1"/>
                </a:solidFill>
                <a:ea typeface="+mj-lt"/>
                <a:cs typeface="+mj-lt"/>
              </a:rPr>
              <a:t>organised</a:t>
            </a:r>
            <a:r>
              <a:rPr lang="en-US" dirty="0">
                <a:solidFill>
                  <a:schemeClr val="bg1"/>
                </a:solidFill>
                <a:ea typeface="+mj-lt"/>
                <a:cs typeface="+mj-lt"/>
              </a:rPr>
              <a:t> actions (like taking part in </a:t>
            </a:r>
            <a:r>
              <a:rPr lang="en-US" dirty="0" err="1">
                <a:solidFill>
                  <a:schemeClr val="bg1"/>
                </a:solidFill>
                <a:ea typeface="+mj-lt"/>
                <a:cs typeface="+mj-lt"/>
              </a:rPr>
              <a:t>OutRight</a:t>
            </a:r>
            <a:r>
              <a:rPr lang="en-US" dirty="0">
                <a:solidFill>
                  <a:schemeClr val="bg1"/>
                </a:solidFill>
                <a:ea typeface="+mj-lt"/>
                <a:cs typeface="+mj-lt"/>
              </a:rPr>
              <a:t>!) to bring about positive change on an issue, and influence those in power to act.</a:t>
            </a:r>
          </a:p>
          <a:p>
            <a:pPr defTabSz="749808">
              <a:defRPr sz="2100">
                <a:solidFill>
                  <a:srgbClr val="FFFFFF"/>
                </a:solidFill>
              </a:defRPr>
            </a:pPr>
            <a:endParaRPr lang="en-US" dirty="0">
              <a:ea typeface="+mj-lt"/>
              <a:cs typeface="+mj-lt"/>
            </a:endParaRPr>
          </a:p>
          <a:p>
            <a:pPr defTabSz="749808">
              <a:defRPr sz="2100">
                <a:solidFill>
                  <a:srgbClr val="FFFFFF"/>
                </a:solidFill>
              </a:defRPr>
            </a:pPr>
            <a:r>
              <a:rPr lang="en-US" b="1" dirty="0">
                <a:ea typeface="+mj-lt"/>
                <a:cs typeface="+mj-lt"/>
              </a:rPr>
              <a:t>Going to a march, writing to your </a:t>
            </a:r>
            <a:br>
              <a:rPr lang="en-US" b="1" dirty="0">
                <a:ea typeface="+mj-lt"/>
                <a:cs typeface="+mj-lt"/>
              </a:rPr>
            </a:br>
            <a:r>
              <a:rPr lang="en-US" b="1" dirty="0">
                <a:ea typeface="+mj-lt"/>
                <a:cs typeface="+mj-lt"/>
              </a:rPr>
              <a:t>MP or local </a:t>
            </a:r>
            <a:r>
              <a:rPr lang="en-US" b="1" dirty="0" err="1">
                <a:ea typeface="+mj-lt"/>
                <a:cs typeface="+mj-lt"/>
              </a:rPr>
              <a:t>councillor</a:t>
            </a:r>
            <a:r>
              <a:rPr lang="en-US" b="1" dirty="0">
                <a:ea typeface="+mj-lt"/>
                <a:cs typeface="+mj-lt"/>
              </a:rPr>
              <a:t>, or signing a petition are all ways we can campaign for change.</a:t>
            </a:r>
            <a:endParaRPr lang="en-US" b="1" i="1" dirty="0"/>
          </a:p>
        </p:txBody>
      </p:sp>
      <p:pic>
        <p:nvPicPr>
          <p:cNvPr id="5" name="Picture 4" descr="A picture containing person, building, outdoor, people&#10;&#10;Description automatically generated">
            <a:extLst>
              <a:ext uri="{FF2B5EF4-FFF2-40B4-BE49-F238E27FC236}">
                <a16:creationId xmlns:a16="http://schemas.microsoft.com/office/drawing/2014/main" id="{4DA55983-DBC4-2645-8515-76AD80E12DA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357" r="11539"/>
          <a:stretch/>
        </p:blipFill>
        <p:spPr>
          <a:xfrm>
            <a:off x="5907376" y="0"/>
            <a:ext cx="6299615" cy="6872990"/>
          </a:xfrm>
          <a:prstGeom prst="rect">
            <a:avLst/>
          </a:prstGeom>
        </p:spPr>
      </p:pic>
      <p:sp>
        <p:nvSpPr>
          <p:cNvPr id="8" name="TextBox 7">
            <a:extLst>
              <a:ext uri="{FF2B5EF4-FFF2-40B4-BE49-F238E27FC236}">
                <a16:creationId xmlns:a16="http://schemas.microsoft.com/office/drawing/2014/main" id="{FDCF5196-F8CD-0A40-A528-B623CD38F334}"/>
              </a:ext>
            </a:extLst>
          </p:cNvPr>
          <p:cNvSpPr txBox="1"/>
          <p:nvPr/>
        </p:nvSpPr>
        <p:spPr>
          <a:xfrm rot="16200000">
            <a:off x="11011468" y="-23814"/>
            <a:ext cx="2361063"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fontAlgn="t"/>
            <a:r>
              <a:rPr lang="en-GB" sz="900" dirty="0">
                <a:solidFill>
                  <a:schemeClr val="bg1"/>
                </a:solidFill>
                <a:effectLst>
                  <a:outerShdw blurRad="279400" dist="50800" dir="5400000" algn="ctr" rotWithShape="0">
                    <a:srgbClr val="000000">
                      <a:alpha val="42000"/>
                    </a:srgbClr>
                  </a:outerShdw>
                </a:effectLst>
              </a:rPr>
              <a:t>© UNICEF/</a:t>
            </a:r>
            <a:r>
              <a:rPr lang="en-GB" sz="900" dirty="0">
                <a:solidFill>
                  <a:schemeClr val="bg1"/>
                </a:solidFill>
                <a:latin typeface="Open Sans" panose="020B0606030504020204" pitchFamily="34" charset="0"/>
              </a:rPr>
              <a:t>Elwyn-Jones</a:t>
            </a:r>
            <a:endParaRPr lang="en-GB" sz="900" dirty="0"/>
          </a:p>
          <a:p>
            <a:endParaRPr lang="en-GB" sz="900" dirty="0">
              <a:solidFill>
                <a:schemeClr val="bg1"/>
              </a:solidFill>
            </a:endParaRPr>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Arial"/>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p:cNvSpPr/>
          <p:nvPr/>
        </p:nvSpPr>
        <p:spPr>
          <a:xfrm>
            <a:off x="0" y="1296386"/>
            <a:ext cx="4904509" cy="917127"/>
          </a:xfrm>
          <a:prstGeom prst="rect">
            <a:avLst/>
          </a:prstGeom>
          <a:solidFill>
            <a:srgbClr val="FF6937"/>
          </a:solidFill>
          <a:ln w="12700">
            <a:miter lim="400000"/>
          </a:ln>
        </p:spPr>
        <p:txBody>
          <a:bodyPr lIns="45718" tIns="45718" rIns="45718" bIns="45718" anchor="ctr"/>
          <a:lstStyle/>
          <a:p>
            <a:endParaRPr/>
          </a:p>
        </p:txBody>
      </p:sp>
      <p:sp>
        <p:nvSpPr>
          <p:cNvPr id="141" name="Children like you have an important role to play in campaigning to create change…"/>
          <p:cNvSpPr txBox="1">
            <a:spLocks noGrp="1"/>
          </p:cNvSpPr>
          <p:nvPr>
            <p:ph type="body" sz="half" idx="4294967295"/>
          </p:nvPr>
        </p:nvSpPr>
        <p:spPr>
          <a:xfrm>
            <a:off x="463420" y="2512934"/>
            <a:ext cx="5141168" cy="4345066"/>
          </a:xfrm>
          <a:prstGeom prst="rect">
            <a:avLst/>
          </a:prstGeom>
        </p:spPr>
        <p:txBody>
          <a:bodyPr lIns="72000" tIns="72000" rIns="72000" bIns="72000" anchor="t">
            <a:normAutofit/>
          </a:bodyPr>
          <a:lstStyle/>
          <a:p>
            <a:pPr marL="0" indent="0" defTabSz="749808">
              <a:lnSpc>
                <a:spcPct val="110000"/>
              </a:lnSpc>
              <a:spcBef>
                <a:spcPts val="800"/>
              </a:spcBef>
              <a:buSzTx/>
              <a:buNone/>
              <a:defRPr sz="2100">
                <a:solidFill>
                  <a:srgbClr val="FFFFFF"/>
                </a:solidFill>
              </a:defRPr>
            </a:pPr>
            <a:r>
              <a:rPr lang="en-GB" sz="2000" dirty="0"/>
              <a:t>Young people like you have an important role to play in campaigning to create change. Your voices matter and can make a difference!</a:t>
            </a:r>
            <a:br>
              <a:rPr lang="en-GB" sz="2000" dirty="0"/>
            </a:br>
            <a:endParaRPr lang="en-GB" sz="2000" dirty="0"/>
          </a:p>
          <a:p>
            <a:pPr marL="0" indent="0" defTabSz="749808">
              <a:lnSpc>
                <a:spcPct val="110000"/>
              </a:lnSpc>
              <a:spcBef>
                <a:spcPts val="800"/>
              </a:spcBef>
              <a:buSzTx/>
              <a:buNone/>
              <a:defRPr sz="2100" b="1">
                <a:solidFill>
                  <a:srgbClr val="FFFFFF"/>
                </a:solidFill>
              </a:defRPr>
            </a:pPr>
            <a:r>
              <a:rPr lang="en-GB" sz="2000" dirty="0"/>
              <a:t>UN Convention on the Rights of the Child: Article 12</a:t>
            </a:r>
          </a:p>
          <a:p>
            <a:pPr marL="0" indent="0" defTabSz="749808">
              <a:lnSpc>
                <a:spcPct val="110000"/>
              </a:lnSpc>
              <a:spcBef>
                <a:spcPts val="800"/>
              </a:spcBef>
              <a:buSzTx/>
              <a:buNone/>
              <a:defRPr sz="2100">
                <a:solidFill>
                  <a:srgbClr val="FFFFFF"/>
                </a:solidFill>
              </a:defRPr>
            </a:pPr>
            <a:r>
              <a:rPr lang="en-GB" sz="2000" i="1" dirty="0"/>
              <a:t>Every child has the right to say what they think in all matters affecting them, and to have their views taken seriously.</a:t>
            </a:r>
          </a:p>
        </p:txBody>
      </p:sp>
      <p:sp>
        <p:nvSpPr>
          <p:cNvPr id="143" name="Title 1"/>
          <p:cNvSpPr txBox="1"/>
          <p:nvPr/>
        </p:nvSpPr>
        <p:spPr>
          <a:xfrm>
            <a:off x="433131" y="1252629"/>
            <a:ext cx="5147428" cy="10022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a:lnSpc>
                <a:spcPct val="90000"/>
              </a:lnSpc>
              <a:defRPr sz="6000" b="1" spc="300">
                <a:solidFill>
                  <a:srgbClr val="FFFFFF"/>
                </a:solidFill>
              </a:defRPr>
            </a:lvl1pPr>
          </a:lstStyle>
          <a:p>
            <a:r>
              <a:rPr lang="en-GB" sz="4800" dirty="0">
                <a:solidFill>
                  <a:schemeClr val="tx1"/>
                </a:solidFill>
              </a:rPr>
              <a:t>CAMPAIGN</a:t>
            </a:r>
            <a:r>
              <a:rPr sz="4800" dirty="0">
                <a:solidFill>
                  <a:schemeClr val="tx1"/>
                </a:solidFill>
              </a:rPr>
              <a:t>?</a:t>
            </a:r>
          </a:p>
        </p:txBody>
      </p:sp>
      <p:sp>
        <p:nvSpPr>
          <p:cNvPr id="10" name="©Unicef/Kiron">
            <a:extLst>
              <a:ext uri="{FF2B5EF4-FFF2-40B4-BE49-F238E27FC236}">
                <a16:creationId xmlns:a16="http://schemas.microsoft.com/office/drawing/2014/main" id="{163C0E6E-4E68-DB4C-997C-8552C1F0252A}"/>
              </a:ext>
            </a:extLst>
          </p:cNvPr>
          <p:cNvSpPr txBox="1"/>
          <p:nvPr/>
        </p:nvSpPr>
        <p:spPr>
          <a:xfrm>
            <a:off x="10254344" y="6464269"/>
            <a:ext cx="1763485" cy="4616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1200">
                <a:solidFill>
                  <a:srgbClr val="FFFFFF"/>
                </a:solidFill>
              </a:defRPr>
            </a:lvl1pPr>
          </a:lstStyle>
          <a:p>
            <a:pPr algn="r"/>
            <a:r>
              <a:rPr dirty="0">
                <a:effectLst>
                  <a:outerShdw blurRad="279400" dist="50800" dir="5400000" algn="ctr" rotWithShape="0">
                    <a:srgbClr val="000000">
                      <a:alpha val="42000"/>
                    </a:srgbClr>
                  </a:outerShdw>
                </a:effectLst>
              </a:rPr>
              <a:t>© </a:t>
            </a:r>
            <a:r>
              <a:rPr lang="en-GB" dirty="0">
                <a:effectLst>
                  <a:outerShdw blurRad="279400" dist="50800" dir="5400000" algn="ctr" rotWithShape="0">
                    <a:srgbClr val="000000">
                      <a:alpha val="42000"/>
                    </a:srgbClr>
                  </a:outerShdw>
                </a:effectLst>
              </a:rPr>
              <a:t>UNICEF/Nesbitt</a:t>
            </a:r>
          </a:p>
          <a:p>
            <a:pPr algn="r"/>
            <a:endParaRPr dirty="0">
              <a:effectLst>
                <a:outerShdw blurRad="279400" dist="50800" dir="5400000" algn="ctr" rotWithShape="0">
                  <a:srgbClr val="000000">
                    <a:alpha val="42000"/>
                  </a:srgbClr>
                </a:outerShdw>
              </a:effectLst>
            </a:endParaRPr>
          </a:p>
        </p:txBody>
      </p:sp>
      <p:sp>
        <p:nvSpPr>
          <p:cNvPr id="11" name="Title 1">
            <a:extLst>
              <a:ext uri="{FF2B5EF4-FFF2-40B4-BE49-F238E27FC236}">
                <a16:creationId xmlns:a16="http://schemas.microsoft.com/office/drawing/2014/main" id="{1000E037-2D10-DB4D-B91D-CD757864715C}"/>
              </a:ext>
            </a:extLst>
          </p:cNvPr>
          <p:cNvSpPr txBox="1">
            <a:spLocks/>
          </p:cNvSpPr>
          <p:nvPr/>
        </p:nvSpPr>
        <p:spPr>
          <a:xfrm>
            <a:off x="433131" y="401430"/>
            <a:ext cx="5147428" cy="1002250"/>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lvl1pPr marL="0" marR="0" indent="0" algn="l" defTabSz="914400" rtl="0" latinLnBrk="0">
              <a:lnSpc>
                <a:spcPct val="90000"/>
              </a:lnSpc>
              <a:spcBef>
                <a:spcPts val="0"/>
              </a:spcBef>
              <a:spcAft>
                <a:spcPts val="0"/>
              </a:spcAft>
              <a:buClrTx/>
              <a:buSzTx/>
              <a:buFontTx/>
              <a:buNone/>
              <a:tabLst/>
              <a:defRPr sz="5000" b="1" i="0" u="none" strike="noStrike" cap="none" spc="250" baseline="0">
                <a:solidFill>
                  <a:srgbClr val="FFFFFF"/>
                </a:solidFill>
                <a:uFillTx/>
                <a:latin typeface="+mj-lt"/>
                <a:ea typeface="+mj-ea"/>
                <a:cs typeface="+mj-cs"/>
                <a:sym typeface="Arial"/>
              </a:defRPr>
            </a:lvl1pPr>
            <a:lvl2pPr marL="0" marR="0" indent="0" algn="l" defTabSz="914400" rtl="0" latinLnBrk="0">
              <a:lnSpc>
                <a:spcPct val="90000"/>
              </a:lnSpc>
              <a:spcBef>
                <a:spcPts val="0"/>
              </a:spcBef>
              <a:spcAft>
                <a:spcPts val="0"/>
              </a:spcAft>
              <a:buClrTx/>
              <a:buSzTx/>
              <a:buFontTx/>
              <a:buNone/>
              <a:tabLst/>
              <a:defRPr sz="4800" b="1" i="0" u="none" strike="noStrike" cap="all" spc="300" baseline="0">
                <a:solidFill>
                  <a:srgbClr val="FFFFFF"/>
                </a:solidFill>
                <a:uFillTx/>
                <a:latin typeface="+mj-lt"/>
                <a:ea typeface="+mj-ea"/>
                <a:cs typeface="+mj-cs"/>
                <a:sym typeface="Arial"/>
              </a:defRPr>
            </a:lvl2pPr>
            <a:lvl3pPr marL="0" marR="0" indent="0" algn="l" defTabSz="914400" rtl="0" latinLnBrk="0">
              <a:lnSpc>
                <a:spcPct val="90000"/>
              </a:lnSpc>
              <a:spcBef>
                <a:spcPts val="0"/>
              </a:spcBef>
              <a:spcAft>
                <a:spcPts val="0"/>
              </a:spcAft>
              <a:buClrTx/>
              <a:buSzTx/>
              <a:buFontTx/>
              <a:buNone/>
              <a:tabLst/>
              <a:defRPr sz="4800" b="1" i="0" u="none" strike="noStrike" cap="all" spc="300" baseline="0">
                <a:solidFill>
                  <a:srgbClr val="FFFFFF"/>
                </a:solidFill>
                <a:uFillTx/>
                <a:latin typeface="+mj-lt"/>
                <a:ea typeface="+mj-ea"/>
                <a:cs typeface="+mj-cs"/>
                <a:sym typeface="Arial"/>
              </a:defRPr>
            </a:lvl3pPr>
            <a:lvl4pPr marL="0" marR="0" indent="0" algn="l" defTabSz="914400" rtl="0" latinLnBrk="0">
              <a:lnSpc>
                <a:spcPct val="90000"/>
              </a:lnSpc>
              <a:spcBef>
                <a:spcPts val="0"/>
              </a:spcBef>
              <a:spcAft>
                <a:spcPts val="0"/>
              </a:spcAft>
              <a:buClrTx/>
              <a:buSzTx/>
              <a:buFontTx/>
              <a:buNone/>
              <a:tabLst/>
              <a:defRPr sz="4800" b="1" i="0" u="none" strike="noStrike" cap="all" spc="300" baseline="0">
                <a:solidFill>
                  <a:srgbClr val="FFFFFF"/>
                </a:solidFill>
                <a:uFillTx/>
                <a:latin typeface="+mj-lt"/>
                <a:ea typeface="+mj-ea"/>
                <a:cs typeface="+mj-cs"/>
                <a:sym typeface="Arial"/>
              </a:defRPr>
            </a:lvl4pPr>
            <a:lvl5pPr marL="0" marR="0" indent="0" algn="l" defTabSz="914400" rtl="0" latinLnBrk="0">
              <a:lnSpc>
                <a:spcPct val="90000"/>
              </a:lnSpc>
              <a:spcBef>
                <a:spcPts val="0"/>
              </a:spcBef>
              <a:spcAft>
                <a:spcPts val="0"/>
              </a:spcAft>
              <a:buClrTx/>
              <a:buSzTx/>
              <a:buFontTx/>
              <a:buNone/>
              <a:tabLst/>
              <a:defRPr sz="4800" b="1" i="0" u="none" strike="noStrike" cap="all" spc="300" baseline="0">
                <a:solidFill>
                  <a:srgbClr val="FFFFFF"/>
                </a:solidFill>
                <a:uFillTx/>
                <a:latin typeface="+mj-lt"/>
                <a:ea typeface="+mj-ea"/>
                <a:cs typeface="+mj-cs"/>
                <a:sym typeface="Arial"/>
              </a:defRPr>
            </a:lvl5pPr>
            <a:lvl6pPr marL="0" marR="0" indent="0" algn="l" defTabSz="914400" rtl="0" latinLnBrk="0">
              <a:lnSpc>
                <a:spcPct val="90000"/>
              </a:lnSpc>
              <a:spcBef>
                <a:spcPts val="0"/>
              </a:spcBef>
              <a:spcAft>
                <a:spcPts val="0"/>
              </a:spcAft>
              <a:buClrTx/>
              <a:buSzTx/>
              <a:buFontTx/>
              <a:buNone/>
              <a:tabLst/>
              <a:defRPr sz="4800" b="1" i="0" u="none" strike="noStrike" cap="all" spc="300" baseline="0">
                <a:solidFill>
                  <a:srgbClr val="FFFFFF"/>
                </a:solidFill>
                <a:uFillTx/>
                <a:latin typeface="+mj-lt"/>
                <a:ea typeface="+mj-ea"/>
                <a:cs typeface="+mj-cs"/>
                <a:sym typeface="Arial"/>
              </a:defRPr>
            </a:lvl6pPr>
            <a:lvl7pPr marL="0" marR="0" indent="0" algn="l" defTabSz="914400" rtl="0" latinLnBrk="0">
              <a:lnSpc>
                <a:spcPct val="90000"/>
              </a:lnSpc>
              <a:spcBef>
                <a:spcPts val="0"/>
              </a:spcBef>
              <a:spcAft>
                <a:spcPts val="0"/>
              </a:spcAft>
              <a:buClrTx/>
              <a:buSzTx/>
              <a:buFontTx/>
              <a:buNone/>
              <a:tabLst/>
              <a:defRPr sz="4800" b="1" i="0" u="none" strike="noStrike" cap="all" spc="300" baseline="0">
                <a:solidFill>
                  <a:srgbClr val="FFFFFF"/>
                </a:solidFill>
                <a:uFillTx/>
                <a:latin typeface="+mj-lt"/>
                <a:ea typeface="+mj-ea"/>
                <a:cs typeface="+mj-cs"/>
                <a:sym typeface="Arial"/>
              </a:defRPr>
            </a:lvl7pPr>
            <a:lvl8pPr marL="0" marR="0" indent="0" algn="l" defTabSz="914400" rtl="0" latinLnBrk="0">
              <a:lnSpc>
                <a:spcPct val="90000"/>
              </a:lnSpc>
              <a:spcBef>
                <a:spcPts val="0"/>
              </a:spcBef>
              <a:spcAft>
                <a:spcPts val="0"/>
              </a:spcAft>
              <a:buClrTx/>
              <a:buSzTx/>
              <a:buFontTx/>
              <a:buNone/>
              <a:tabLst/>
              <a:defRPr sz="4800" b="1" i="0" u="none" strike="noStrike" cap="all" spc="300" baseline="0">
                <a:solidFill>
                  <a:srgbClr val="FFFFFF"/>
                </a:solidFill>
                <a:uFillTx/>
                <a:latin typeface="+mj-lt"/>
                <a:ea typeface="+mj-ea"/>
                <a:cs typeface="+mj-cs"/>
                <a:sym typeface="Arial"/>
              </a:defRPr>
            </a:lvl8pPr>
            <a:lvl9pPr marL="0" marR="0" indent="0" algn="l" defTabSz="914400" rtl="0" latinLnBrk="0">
              <a:lnSpc>
                <a:spcPct val="90000"/>
              </a:lnSpc>
              <a:spcBef>
                <a:spcPts val="0"/>
              </a:spcBef>
              <a:spcAft>
                <a:spcPts val="0"/>
              </a:spcAft>
              <a:buClrTx/>
              <a:buSzTx/>
              <a:buFontTx/>
              <a:buNone/>
              <a:tabLst/>
              <a:defRPr sz="4800" b="1" i="0" u="none" strike="noStrike" cap="all" spc="300" baseline="0">
                <a:solidFill>
                  <a:srgbClr val="FFFFFF"/>
                </a:solidFill>
                <a:uFillTx/>
                <a:latin typeface="+mj-lt"/>
                <a:ea typeface="+mj-ea"/>
                <a:cs typeface="+mj-cs"/>
                <a:sym typeface="Arial"/>
              </a:defRPr>
            </a:lvl9pPr>
          </a:lstStyle>
          <a:p>
            <a:pPr hangingPunct="1"/>
            <a:r>
              <a:rPr lang="en-GB" sz="4200" dirty="0">
                <a:solidFill>
                  <a:schemeClr val="bg1"/>
                </a:solidFill>
              </a:rPr>
              <a:t>WHY</a:t>
            </a:r>
          </a:p>
        </p:txBody>
      </p:sp>
      <p:pic>
        <p:nvPicPr>
          <p:cNvPr id="3" name="Picture 2" descr="A group of people holding signs&#10;&#10;Description automatically generated with low confidence">
            <a:extLst>
              <a:ext uri="{FF2B5EF4-FFF2-40B4-BE49-F238E27FC236}">
                <a16:creationId xmlns:a16="http://schemas.microsoft.com/office/drawing/2014/main" id="{21218638-3A2A-5C47-9791-C080BFEC9367}"/>
              </a:ext>
            </a:extLst>
          </p:cNvPr>
          <p:cNvPicPr>
            <a:picLocks noChangeAspect="1"/>
          </p:cNvPicPr>
          <p:nvPr/>
        </p:nvPicPr>
        <p:blipFill rotWithShape="1">
          <a:blip r:embed="rId3">
            <a:extLst>
              <a:ext uri="{28A0092B-C50C-407E-A947-70E740481C1C}">
                <a14:useLocalDpi xmlns:a14="http://schemas.microsoft.com/office/drawing/2010/main" val="0"/>
              </a:ext>
            </a:extLst>
          </a:blip>
          <a:srcRect l="5941" r="19059"/>
          <a:stretch/>
        </p:blipFill>
        <p:spPr>
          <a:xfrm rot="16200000">
            <a:off x="5715000" y="381000"/>
            <a:ext cx="6858000" cy="6096000"/>
          </a:xfrm>
          <a:prstGeom prst="rect">
            <a:avLst/>
          </a:prstGeom>
        </p:spPr>
      </p:pic>
      <p:sp>
        <p:nvSpPr>
          <p:cNvPr id="8" name="TextBox 7">
            <a:extLst>
              <a:ext uri="{FF2B5EF4-FFF2-40B4-BE49-F238E27FC236}">
                <a16:creationId xmlns:a16="http://schemas.microsoft.com/office/drawing/2014/main" id="{E6C6B6D7-1AAD-5F40-A276-A4DD64D95190}"/>
              </a:ext>
            </a:extLst>
          </p:cNvPr>
          <p:cNvSpPr txBox="1"/>
          <p:nvPr/>
        </p:nvSpPr>
        <p:spPr>
          <a:xfrm rot="16200000">
            <a:off x="10924383" y="5068359"/>
            <a:ext cx="2361063"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fontAlgn="t"/>
            <a:r>
              <a:rPr lang="en-GB" sz="900" dirty="0">
                <a:solidFill>
                  <a:schemeClr val="bg1"/>
                </a:solidFill>
                <a:effectLst>
                  <a:outerShdw blurRad="279400" dist="50800" dir="5400000" algn="ctr" rotWithShape="0">
                    <a:srgbClr val="000000">
                      <a:alpha val="42000"/>
                    </a:srgbClr>
                  </a:outerShdw>
                </a:effectLst>
              </a:rPr>
              <a:t>© UNICEF/</a:t>
            </a:r>
            <a:r>
              <a:rPr lang="en-GB" sz="900" dirty="0">
                <a:solidFill>
                  <a:schemeClr val="bg1"/>
                </a:solidFill>
                <a:latin typeface="Open Sans" panose="020B0606030504020204" pitchFamily="34" charset="0"/>
              </a:rPr>
              <a:t>Elwyn-Jones</a:t>
            </a:r>
            <a:endParaRPr lang="en-GB" sz="900" dirty="0"/>
          </a:p>
          <a:p>
            <a:endParaRPr lang="en-GB" sz="900" dirty="0">
              <a:solidFill>
                <a:schemeClr val="bg1"/>
              </a:solidFill>
            </a:endParaRPr>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Arial"/>
            </a:endParaRPr>
          </a:p>
        </p:txBody>
      </p:sp>
    </p:spTree>
    <p:extLst>
      <p:ext uri="{BB962C8B-B14F-4D97-AF65-F5344CB8AC3E}">
        <p14:creationId xmlns:p14="http://schemas.microsoft.com/office/powerpoint/2010/main" val="788827551"/>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Rectangle"/>
          <p:cNvSpPr txBox="1"/>
          <p:nvPr/>
        </p:nvSpPr>
        <p:spPr>
          <a:xfrm>
            <a:off x="433133" y="596873"/>
            <a:ext cx="5461022" cy="19044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000" tIns="72000" rIns="72000" bIns="72000">
            <a:normAutofit/>
          </a:bodyPr>
          <a:lstStyle>
            <a:lvl1pPr>
              <a:lnSpc>
                <a:spcPct val="110000"/>
              </a:lnSpc>
              <a:spcBef>
                <a:spcPts val="1000"/>
              </a:spcBef>
              <a:defRPr sz="2600" u="sng">
                <a:solidFill>
                  <a:srgbClr val="0000FF"/>
                </a:solidFill>
                <a:uFill>
                  <a:solidFill>
                    <a:srgbClr val="0000FF"/>
                  </a:solidFill>
                </a:uFill>
                <a:hlinkClick r:id="rId3"/>
              </a:defRPr>
            </a:lvl1pPr>
          </a:lstStyle>
          <a:p>
            <a:r>
              <a:rPr>
                <a:hlinkClick r:id="rId3"/>
              </a:rPr>
              <a:t> </a:t>
            </a:r>
          </a:p>
        </p:txBody>
      </p:sp>
      <p:sp>
        <p:nvSpPr>
          <p:cNvPr id="149" name="Rectangle"/>
          <p:cNvSpPr/>
          <p:nvPr/>
        </p:nvSpPr>
        <p:spPr>
          <a:xfrm>
            <a:off x="-2910" y="1320010"/>
            <a:ext cx="7097579" cy="701915"/>
          </a:xfrm>
          <a:prstGeom prst="rect">
            <a:avLst/>
          </a:prstGeom>
          <a:solidFill>
            <a:srgbClr val="FF6937"/>
          </a:solidFill>
          <a:ln w="12700">
            <a:miter lim="400000"/>
          </a:ln>
        </p:spPr>
        <p:txBody>
          <a:bodyPr lIns="45718" tIns="45718" rIns="45718" bIns="45718" anchor="ctr"/>
          <a:lstStyle/>
          <a:p>
            <a:endParaRPr/>
          </a:p>
        </p:txBody>
      </p:sp>
      <p:sp>
        <p:nvSpPr>
          <p:cNvPr id="150" name="Do you know your rights?"/>
          <p:cNvSpPr txBox="1"/>
          <p:nvPr/>
        </p:nvSpPr>
        <p:spPr>
          <a:xfrm>
            <a:off x="362921" y="1361354"/>
            <a:ext cx="6587723" cy="6740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4300" tIns="114300" rIns="114300" bIns="114300" anchor="t">
            <a:spAutoFit/>
          </a:bodyPr>
          <a:lstStyle/>
          <a:p>
            <a:pPr lvl="1">
              <a:lnSpc>
                <a:spcPct val="90000"/>
              </a:lnSpc>
              <a:defRPr sz="3200" b="1" cap="all" spc="240">
                <a:solidFill>
                  <a:srgbClr val="FFFFFF"/>
                </a:solidFill>
              </a:defRPr>
            </a:pPr>
            <a:r>
              <a:rPr lang="en-GB" dirty="0"/>
              <a:t>MAKE</a:t>
            </a:r>
            <a:r>
              <a:rPr dirty="0"/>
              <a:t> YOUR </a:t>
            </a:r>
            <a:r>
              <a:rPr dirty="0">
                <a:solidFill>
                  <a:schemeClr val="tx1"/>
                </a:solidFill>
              </a:rPr>
              <a:t>VOICE HEARD</a:t>
            </a:r>
          </a:p>
        </p:txBody>
      </p:sp>
      <p:sp>
        <p:nvSpPr>
          <p:cNvPr id="152" name="You can share your views on climate change with the COP26 President…"/>
          <p:cNvSpPr txBox="1">
            <a:spLocks noGrp="1"/>
          </p:cNvSpPr>
          <p:nvPr>
            <p:ph type="body" sz="half" idx="4294967295"/>
          </p:nvPr>
        </p:nvSpPr>
        <p:spPr>
          <a:xfrm>
            <a:off x="433133" y="2383012"/>
            <a:ext cx="10442685" cy="3251981"/>
          </a:xfrm>
          <a:prstGeom prst="rect">
            <a:avLst/>
          </a:prstGeom>
        </p:spPr>
        <p:txBody>
          <a:bodyPr lIns="72000" tIns="72000" rIns="72000" bIns="72000" anchor="t">
            <a:noAutofit/>
          </a:bodyPr>
          <a:lstStyle/>
          <a:p>
            <a:pPr defTabSz="691284">
              <a:spcBef>
                <a:spcPts val="1400"/>
              </a:spcBef>
              <a:spcAft>
                <a:spcPts val="600"/>
              </a:spcAft>
              <a:buFont typeface="Wingdings" pitchFamily="2" charset="2"/>
              <a:buChar char="§"/>
              <a:defRPr sz="2400">
                <a:solidFill>
                  <a:srgbClr val="FFFFFF"/>
                </a:solidFill>
              </a:defRPr>
            </a:pPr>
            <a:r>
              <a:rPr lang="en-GB" sz="2300" b="1" dirty="0"/>
              <a:t>Join our </a:t>
            </a:r>
            <a:r>
              <a:rPr lang="en-GB" sz="2300" b="1" dirty="0">
                <a:solidFill>
                  <a:schemeClr val="tx1"/>
                </a:solidFill>
              </a:rPr>
              <a:t>World Children’s Day live event! </a:t>
            </a:r>
            <a:r>
              <a:rPr lang="en-GB" sz="2300" dirty="0"/>
              <a:t>You can share how your campaign is going and hear what others are doing.</a:t>
            </a:r>
          </a:p>
          <a:p>
            <a:pPr defTabSz="691284">
              <a:spcBef>
                <a:spcPts val="1400"/>
              </a:spcBef>
              <a:spcAft>
                <a:spcPts val="600"/>
              </a:spcAft>
              <a:buFont typeface="Wingdings" pitchFamily="2" charset="2"/>
              <a:buChar char="§"/>
              <a:defRPr sz="2400">
                <a:solidFill>
                  <a:srgbClr val="FFFFFF"/>
                </a:solidFill>
              </a:defRPr>
            </a:pPr>
            <a:r>
              <a:rPr lang="en-GB" sz="2300" b="1" dirty="0"/>
              <a:t>Calling all reporters! </a:t>
            </a:r>
            <a:r>
              <a:rPr lang="en-GB" sz="2300" dirty="0"/>
              <a:t>Take a look at our guide to getting local journalists involved in your campaign.</a:t>
            </a:r>
            <a:endParaRPr lang="en-US" sz="2300" dirty="0"/>
          </a:p>
          <a:p>
            <a:pPr defTabSz="691284">
              <a:spcBef>
                <a:spcPts val="1400"/>
              </a:spcBef>
              <a:spcAft>
                <a:spcPts val="600"/>
              </a:spcAft>
              <a:buFont typeface="Wingdings" pitchFamily="2" charset="2"/>
              <a:buChar char="§"/>
              <a:defRPr sz="2400">
                <a:solidFill>
                  <a:srgbClr val="FFFFFF"/>
                </a:solidFill>
              </a:defRPr>
            </a:pPr>
            <a:r>
              <a:rPr lang="en-GB" sz="2300" b="1" dirty="0"/>
              <a:t>Get ready to take action for stronger health systems: </a:t>
            </a:r>
            <a:r>
              <a:rPr lang="en-GB" sz="2300" dirty="0"/>
              <a:t>we'll share campaign actions you can take during your </a:t>
            </a:r>
            <a:r>
              <a:rPr lang="en-GB" sz="2300" dirty="0" err="1"/>
              <a:t>OutRight</a:t>
            </a:r>
            <a:r>
              <a:rPr lang="en-GB" sz="2300" dirty="0"/>
              <a:t> journey.</a:t>
            </a:r>
          </a:p>
        </p:txBody>
      </p:sp>
      <p:pic>
        <p:nvPicPr>
          <p:cNvPr id="5" name="Picture 4" descr="Graphical user interface&#10;&#10;Description automatically generated with low confidence">
            <a:extLst>
              <a:ext uri="{FF2B5EF4-FFF2-40B4-BE49-F238E27FC236}">
                <a16:creationId xmlns:a16="http://schemas.microsoft.com/office/drawing/2014/main" id="{69ABE9E7-C1A5-5045-BCDC-FAE221F61E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019" y="5721516"/>
            <a:ext cx="5791981" cy="952922"/>
          </a:xfrm>
          <a:prstGeom prst="rect">
            <a:avLst/>
          </a:prstGeom>
        </p:spPr>
      </p:pic>
      <p:grpSp>
        <p:nvGrpSpPr>
          <p:cNvPr id="13" name="Group 12">
            <a:extLst>
              <a:ext uri="{FF2B5EF4-FFF2-40B4-BE49-F238E27FC236}">
                <a16:creationId xmlns:a16="http://schemas.microsoft.com/office/drawing/2014/main" id="{7FC79E15-E831-46B2-9620-CE19BDAD55CE}"/>
              </a:ext>
            </a:extLst>
          </p:cNvPr>
          <p:cNvGrpSpPr/>
          <p:nvPr/>
        </p:nvGrpSpPr>
        <p:grpSpPr>
          <a:xfrm>
            <a:off x="6313713" y="5634993"/>
            <a:ext cx="6249715" cy="1434074"/>
            <a:chOff x="-1" y="5680350"/>
            <a:chExt cx="6249715" cy="1434074"/>
          </a:xfrm>
        </p:grpSpPr>
        <p:sp>
          <p:nvSpPr>
            <p:cNvPr id="14" name="Rectangle">
              <a:extLst>
                <a:ext uri="{FF2B5EF4-FFF2-40B4-BE49-F238E27FC236}">
                  <a16:creationId xmlns:a16="http://schemas.microsoft.com/office/drawing/2014/main" id="{6F45D744-AFDB-47D0-9E5C-8852FAE5D8C1}"/>
                </a:ext>
              </a:extLst>
            </p:cNvPr>
            <p:cNvSpPr/>
            <p:nvPr/>
          </p:nvSpPr>
          <p:spPr>
            <a:xfrm>
              <a:off x="-1" y="5680350"/>
              <a:ext cx="5894155" cy="1233555"/>
            </a:xfrm>
            <a:prstGeom prst="rect">
              <a:avLst/>
            </a:prstGeom>
            <a:solidFill>
              <a:schemeClr val="bg1"/>
            </a:solidFill>
            <a:ln w="12700">
              <a:miter lim="400000"/>
            </a:ln>
          </p:spPr>
          <p:txBody>
            <a:bodyPr lIns="45718" tIns="45718" rIns="45718" bIns="45718"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9pPr>
            </a:lstStyle>
            <a:p>
              <a:endParaRPr/>
            </a:p>
          </p:txBody>
        </p:sp>
        <p:sp>
          <p:nvSpPr>
            <p:cNvPr id="15" name="TextBox 1">
              <a:extLst>
                <a:ext uri="{FF2B5EF4-FFF2-40B4-BE49-F238E27FC236}">
                  <a16:creationId xmlns:a16="http://schemas.microsoft.com/office/drawing/2014/main" id="{5A44911B-2AAB-4499-8CA2-E0EAC689A48F}"/>
                </a:ext>
              </a:extLst>
            </p:cNvPr>
            <p:cNvSpPr txBox="1"/>
            <p:nvPr/>
          </p:nvSpPr>
          <p:spPr>
            <a:xfrm>
              <a:off x="1213074" y="5911535"/>
              <a:ext cx="5036640" cy="12028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45718" tIns="45718" rIns="45718" bIns="45718" numCol="1" spcCol="38100" rtlCol="0" fromWordArt="0" anchor="t" anchorCtr="0" forceAA="0" compatLnSpc="1">
              <a:prstTxWarp prst="textNoShape">
                <a:avLst/>
              </a:prstTxWarp>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9pPr>
            </a:lstStyle>
            <a:p>
              <a:pPr>
                <a:spcAft>
                  <a:spcPts val="500"/>
                </a:spcAft>
              </a:pPr>
              <a:r>
                <a:rPr lang="en-GB" sz="2400" dirty="0">
                  <a:solidFill>
                    <a:schemeClr val="tx1"/>
                  </a:solidFill>
                  <a:ea typeface="+mj-lt"/>
                  <a:cs typeface="+mj-lt"/>
                </a:rPr>
                <a:t>Don't forget to tag us on Twitter</a:t>
              </a:r>
              <a:r>
                <a:rPr lang="en-GB" sz="2400" b="1" dirty="0">
                  <a:solidFill>
                    <a:schemeClr val="tx1"/>
                  </a:solidFill>
                  <a:ea typeface="+mj-lt"/>
                  <a:cs typeface="+mj-lt"/>
                </a:rPr>
                <a:t>: </a:t>
              </a:r>
              <a:br>
                <a:rPr lang="en-GB" sz="2400" b="1" dirty="0">
                  <a:solidFill>
                    <a:schemeClr val="tx1"/>
                  </a:solidFill>
                  <a:ea typeface="+mj-lt"/>
                  <a:cs typeface="+mj-lt"/>
                </a:rPr>
              </a:br>
              <a:r>
                <a:rPr lang="en-GB" sz="2400" b="1" dirty="0">
                  <a:solidFill>
                    <a:schemeClr val="tx1"/>
                  </a:solidFill>
                  <a:ea typeface="+mj-lt"/>
                  <a:cs typeface="+mj-lt"/>
                </a:rPr>
                <a:t>@UNICEFUK_Action </a:t>
              </a:r>
              <a:br>
                <a:rPr lang="en-GB" sz="2000" b="1" dirty="0">
                  <a:solidFill>
                    <a:schemeClr val="bg1"/>
                  </a:solidFill>
                  <a:ea typeface="+mj-lt"/>
                  <a:cs typeface="+mj-lt"/>
                </a:rPr>
              </a:br>
              <a:endParaRPr lang="en-GB" sz="2000" b="1" i="0" u="none" strike="noStrike" cap="none" spc="0" normalizeH="0" baseline="0" dirty="0">
                <a:ln>
                  <a:noFill/>
                </a:ln>
                <a:solidFill>
                  <a:schemeClr val="bg1"/>
                </a:solidFill>
                <a:effectLst/>
                <a:uFillTx/>
                <a:ea typeface="+mj-lt"/>
                <a:cs typeface="+mj-lt"/>
              </a:endParaRPr>
            </a:p>
          </p:txBody>
        </p:sp>
        <p:pic>
          <p:nvPicPr>
            <p:cNvPr id="16" name="Picture 15" descr="Twitter Logo">
              <a:extLst>
                <a:ext uri="{FF2B5EF4-FFF2-40B4-BE49-F238E27FC236}">
                  <a16:creationId xmlns:a16="http://schemas.microsoft.com/office/drawing/2014/main" id="{A8EC0603-0535-4415-B843-BB764710FCA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0929" y="6080376"/>
              <a:ext cx="887664" cy="499628"/>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5">
            <a:extLst>
              <a:ext uri="{FF2B5EF4-FFF2-40B4-BE49-F238E27FC236}">
                <a16:creationId xmlns:a16="http://schemas.microsoft.com/office/drawing/2014/main" id="{BF6CDA7F-61E7-784F-B2FE-346FEC9CED2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6544" y="-563953"/>
            <a:ext cx="3657261" cy="3657261"/>
          </a:xfrm>
          <a:prstGeom prst="rect">
            <a:avLst/>
          </a:prstGeom>
        </p:spPr>
      </p:pic>
      <p:pic>
        <p:nvPicPr>
          <p:cNvPr id="18" name="Picture 17" descr="A picture containing text, dark&#10;&#10;Description automatically generated">
            <a:extLst>
              <a:ext uri="{FF2B5EF4-FFF2-40B4-BE49-F238E27FC236}">
                <a16:creationId xmlns:a16="http://schemas.microsoft.com/office/drawing/2014/main" id="{9F0DBAFA-D3C2-CE46-A343-F1A8697879A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50495" y="4148940"/>
            <a:ext cx="1450645" cy="1124044"/>
          </a:xfrm>
          <a:prstGeom prst="rect">
            <a:avLst/>
          </a:prstGeom>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BCA8383-FD0C-4EBB-A726-7448E7A920CC}"/>
              </a:ext>
            </a:extLst>
          </p:cNvPr>
          <p:cNvSpPr txBox="1"/>
          <p:nvPr/>
        </p:nvSpPr>
        <p:spPr>
          <a:xfrm>
            <a:off x="982436" y="4792436"/>
            <a:ext cx="2743200" cy="584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3200" b="0" i="0" u="sng" strike="noStrike" kern="0" cap="none" spc="0" normalizeH="0" baseline="0" noProof="0" dirty="0">
                <a:ln>
                  <a:noFill/>
                </a:ln>
                <a:solidFill>
                  <a:srgbClr val="01AFEF"/>
                </a:solidFill>
                <a:effectLst/>
                <a:uLnTx/>
                <a:uFillTx/>
                <a:latin typeface="Arial"/>
                <a:cs typeface="Arial"/>
                <a:sym typeface="Arial"/>
                <a:hlinkClick r:id="rId3"/>
              </a:rPr>
              <a:t>Cel video link</a:t>
            </a:r>
            <a:endParaRPr kumimoji="0" lang="en-GB" sz="3200" b="0" i="0" u="sng" strike="noStrike" kern="0" cap="none" spc="0" normalizeH="0" baseline="0" noProof="0">
              <a:ln>
                <a:noFill/>
              </a:ln>
              <a:solidFill>
                <a:srgbClr val="01AFEF"/>
              </a:solidFill>
              <a:effectLst/>
              <a:uLnTx/>
              <a:uFillTx/>
              <a:latin typeface="Arial"/>
              <a:cs typeface="Arial"/>
              <a:sym typeface="Arial"/>
              <a:hlinkClick r:id="rId3"/>
            </a:endParaRPr>
          </a:p>
        </p:txBody>
      </p:sp>
      <p:sp>
        <p:nvSpPr>
          <p:cNvPr id="3" name="Rectangle 2">
            <a:extLst>
              <a:ext uri="{FF2B5EF4-FFF2-40B4-BE49-F238E27FC236}">
                <a16:creationId xmlns:a16="http://schemas.microsoft.com/office/drawing/2014/main" id="{EF44B5ED-E779-46BA-8E85-770441E723F7}"/>
              </a:ext>
            </a:extLst>
          </p:cNvPr>
          <p:cNvSpPr/>
          <p:nvPr/>
        </p:nvSpPr>
        <p:spPr>
          <a:xfrm>
            <a:off x="-137432" y="-84364"/>
            <a:ext cx="12466864" cy="6942364"/>
          </a:xfrm>
          <a:prstGeom prst="rect">
            <a:avLst/>
          </a:prstGeom>
          <a:solidFill>
            <a:srgbClr val="01AFE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Arial"/>
              <a:ea typeface="+mj-ea"/>
              <a:cs typeface="Arial"/>
              <a:sym typeface="Arial"/>
            </a:endParaRPr>
          </a:p>
        </p:txBody>
      </p:sp>
      <p:sp>
        <p:nvSpPr>
          <p:cNvPr id="129" name="Rectangle"/>
          <p:cNvSpPr/>
          <p:nvPr/>
        </p:nvSpPr>
        <p:spPr>
          <a:xfrm>
            <a:off x="6455434" y="629561"/>
            <a:ext cx="5125837" cy="912762"/>
          </a:xfrm>
          <a:prstGeom prst="rect">
            <a:avLst/>
          </a:prstGeom>
          <a:solidFill>
            <a:srgbClr val="000000"/>
          </a:solidFill>
          <a:ln w="12700">
            <a:miter lim="400000"/>
          </a:ln>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131" name="Actor and Unicef UK Ambassador Cel Spellman has this message for you about taking part in OutRight…"/>
          <p:cNvSpPr txBox="1">
            <a:spLocks noGrp="1"/>
          </p:cNvSpPr>
          <p:nvPr>
            <p:ph type="body" sz="quarter" idx="4294967295"/>
          </p:nvPr>
        </p:nvSpPr>
        <p:spPr>
          <a:xfrm>
            <a:off x="503464" y="2005013"/>
            <a:ext cx="3766911" cy="3351893"/>
          </a:xfrm>
          <a:prstGeom prst="rect">
            <a:avLst/>
          </a:prstGeom>
        </p:spPr>
        <p:txBody>
          <a:bodyPr lIns="72000" tIns="72000" rIns="72000" bIns="72000" anchor="t">
            <a:normAutofit/>
          </a:bodyPr>
          <a:lstStyle/>
          <a:p>
            <a:pPr marL="0" indent="0" defTabSz="859536">
              <a:lnSpc>
                <a:spcPct val="110000"/>
              </a:lnSpc>
              <a:spcBef>
                <a:spcPts val="900"/>
              </a:spcBef>
              <a:buSzTx/>
              <a:buNone/>
              <a:defRPr sz="2400">
                <a:solidFill>
                  <a:srgbClr val="FFFFFF"/>
                </a:solidFill>
              </a:defRPr>
            </a:pPr>
            <a:r>
              <a:rPr dirty="0"/>
              <a:t>Actor and </a:t>
            </a:r>
            <a:r>
              <a:rPr lang="en-GB" dirty="0"/>
              <a:t>UNICEF</a:t>
            </a:r>
            <a:r>
              <a:rPr dirty="0"/>
              <a:t> UK </a:t>
            </a:r>
            <a:br>
              <a:rPr lang="en-GB" dirty="0"/>
            </a:br>
            <a:r>
              <a:rPr lang="en-GB" dirty="0"/>
              <a:t>High Profile Supporter </a:t>
            </a:r>
            <a:br>
              <a:rPr lang="en-GB" b="1" dirty="0"/>
            </a:br>
            <a:r>
              <a:rPr b="1" dirty="0" err="1"/>
              <a:t>Cel</a:t>
            </a:r>
            <a:r>
              <a:rPr b="1" dirty="0"/>
              <a:t> Spellman has this message for you about </a:t>
            </a:r>
            <a:br>
              <a:rPr lang="en-GB" b="1" dirty="0"/>
            </a:br>
            <a:r>
              <a:rPr b="1" dirty="0"/>
              <a:t>taking part in </a:t>
            </a:r>
            <a:r>
              <a:rPr b="1" dirty="0" err="1"/>
              <a:t>OutRight</a:t>
            </a:r>
            <a:r>
              <a:rPr b="1" dirty="0"/>
              <a:t>…</a:t>
            </a:r>
            <a:endParaRPr b="1" u="sng" dirty="0">
              <a:solidFill>
                <a:srgbClr val="0000FF"/>
              </a:solidFill>
              <a:uFill>
                <a:solidFill>
                  <a:srgbClr val="0000FF"/>
                </a:solidFill>
              </a:uFill>
              <a:hlinkClick r:id="rId4"/>
            </a:endParaRPr>
          </a:p>
        </p:txBody>
      </p:sp>
      <p:sp>
        <p:nvSpPr>
          <p:cNvPr id="8" name="Title 1">
            <a:extLst>
              <a:ext uri="{FF2B5EF4-FFF2-40B4-BE49-F238E27FC236}">
                <a16:creationId xmlns:a16="http://schemas.microsoft.com/office/drawing/2014/main" id="{2F1DDA30-3C76-470D-9711-687FC7ABB96E}"/>
              </a:ext>
            </a:extLst>
          </p:cNvPr>
          <p:cNvSpPr txBox="1"/>
          <p:nvPr/>
        </p:nvSpPr>
        <p:spPr>
          <a:xfrm>
            <a:off x="499206" y="619669"/>
            <a:ext cx="12177956" cy="10453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lvl1pPr>
              <a:lnSpc>
                <a:spcPct val="90000"/>
              </a:lnSpc>
              <a:defRPr sz="6000" b="1" spc="300">
                <a:solidFill>
                  <a:srgbClr val="FFFFFF"/>
                </a:solidFill>
              </a:defRPr>
            </a:lvl1p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lang="en-GB" sz="4500" b="1" i="0" u="none" strike="noStrike" kern="0" cap="none" spc="300" normalizeH="0" baseline="0" noProof="0" dirty="0">
                <a:ln>
                  <a:noFill/>
                </a:ln>
                <a:solidFill>
                  <a:srgbClr val="FFFFFF"/>
                </a:solidFill>
                <a:effectLst/>
                <a:uLnTx/>
                <a:uFillTx/>
                <a:latin typeface="Arial"/>
                <a:cs typeface="Arial"/>
                <a:sym typeface="Arial"/>
              </a:rPr>
              <a:t>A MESSAGE FROM CEL SPELLMAN</a:t>
            </a:r>
            <a:endParaRPr kumimoji="0" lang="en-US" sz="4500" b="1" i="0" u="none" strike="noStrike" kern="0" cap="none" spc="300" normalizeH="0" baseline="0" noProof="0" dirty="0">
              <a:ln>
                <a:noFill/>
              </a:ln>
              <a:solidFill>
                <a:srgbClr val="FFFFFF"/>
              </a:solidFill>
              <a:effectLst/>
              <a:uLnTx/>
              <a:uFillTx/>
              <a:latin typeface="Arial"/>
              <a:cs typeface="Arial"/>
              <a:sym typeface="Arial"/>
            </a:endParaRPr>
          </a:p>
        </p:txBody>
      </p:sp>
      <p:sp>
        <p:nvSpPr>
          <p:cNvPr id="10" name="TextBox 2">
            <a:hlinkClick r:id="rId5"/>
            <a:extLst>
              <a:ext uri="{FF2B5EF4-FFF2-40B4-BE49-F238E27FC236}">
                <a16:creationId xmlns:a16="http://schemas.microsoft.com/office/drawing/2014/main" id="{174D750C-277A-4226-88FC-1B64683D8C05}"/>
              </a:ext>
            </a:extLst>
          </p:cNvPr>
          <p:cNvSpPr txBox="1"/>
          <p:nvPr/>
        </p:nvSpPr>
        <p:spPr>
          <a:xfrm>
            <a:off x="2456541" y="4731263"/>
            <a:ext cx="1391780" cy="646331"/>
          </a:xfrm>
          <a:prstGeom prst="rect">
            <a:avLst/>
          </a:prstGeom>
          <a:noFill/>
        </p:spPr>
        <p:txBody>
          <a:bodyPr wrap="square" lIns="91440" tIns="45720" rIns="91440" bIns="4572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alpha val="97000"/>
                  </a:srgbClr>
                </a:solidFill>
                <a:effectLst/>
                <a:uLnTx/>
                <a:uFillTx/>
                <a:latin typeface="Arial"/>
                <a:cs typeface="Arial"/>
                <a:sym typeface="Helvetica"/>
              </a:rPr>
              <a:t>Click to play video</a:t>
            </a:r>
          </a:p>
        </p:txBody>
      </p:sp>
      <p:sp>
        <p:nvSpPr>
          <p:cNvPr id="11" name="Oval 10">
            <a:extLst>
              <a:ext uri="{FF2B5EF4-FFF2-40B4-BE49-F238E27FC236}">
                <a16:creationId xmlns:a16="http://schemas.microsoft.com/office/drawing/2014/main" id="{9A9C7B0E-A623-4AE2-BB2D-6111A7846F6B}"/>
              </a:ext>
            </a:extLst>
          </p:cNvPr>
          <p:cNvSpPr/>
          <p:nvPr/>
        </p:nvSpPr>
        <p:spPr>
          <a:xfrm>
            <a:off x="1311215" y="4481423"/>
            <a:ext cx="1043796" cy="1043796"/>
          </a:xfrm>
          <a:prstGeom prst="ellipse">
            <a:avLst/>
          </a:prstGeom>
          <a:noFill/>
          <a:ln w="254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Arial"/>
              <a:ea typeface="+mj-ea"/>
              <a:cs typeface="Arial"/>
              <a:sym typeface="Arial"/>
            </a:endParaRPr>
          </a:p>
        </p:txBody>
      </p:sp>
      <p:sp>
        <p:nvSpPr>
          <p:cNvPr id="12" name="Isosceles Triangle 11">
            <a:hlinkClick r:id="rId3"/>
            <a:extLst>
              <a:ext uri="{FF2B5EF4-FFF2-40B4-BE49-F238E27FC236}">
                <a16:creationId xmlns:a16="http://schemas.microsoft.com/office/drawing/2014/main" id="{970DAC14-B459-4A06-A706-552523ED1C74}"/>
              </a:ext>
            </a:extLst>
          </p:cNvPr>
          <p:cNvSpPr/>
          <p:nvPr/>
        </p:nvSpPr>
        <p:spPr>
          <a:xfrm rot="19800000">
            <a:off x="1508471" y="4674603"/>
            <a:ext cx="586253" cy="511836"/>
          </a:xfrm>
          <a:prstGeom prst="triangle">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Arial"/>
              <a:ea typeface="+mj-ea"/>
              <a:cs typeface="Arial"/>
              <a:sym typeface="Arial"/>
            </a:endParaRPr>
          </a:p>
        </p:txBody>
      </p:sp>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alpha val="97000"/>
        </a:srgbClr>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Arial"/>
        <a:ea typeface="Arial"/>
        <a:cs typeface="Arial"/>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Arial"/>
        <a:ea typeface="Arial"/>
        <a:cs typeface="Arial"/>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3170</TotalTime>
  <Words>959</Words>
  <Application>Microsoft Office PowerPoint</Application>
  <PresentationFormat>Widescreen</PresentationFormat>
  <Paragraphs>75</Paragraphs>
  <Slides>10</Slides>
  <Notes>10</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PowerPoint Presentation</vt:lpstr>
      <vt:lpstr>WHAT IS OUTRIGHT?</vt:lpstr>
      <vt:lpstr>MAKE YOUR VOICE</vt:lpstr>
      <vt:lpstr>PowerPoint Presentation</vt:lpstr>
      <vt:lpstr>PowerPoint Presentation</vt:lpstr>
      <vt:lpstr>WHAT IS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Bool</dc:creator>
  <cp:lastModifiedBy>Hannah Morgan</cp:lastModifiedBy>
  <cp:revision>955</cp:revision>
  <dcterms:modified xsi:type="dcterms:W3CDTF">2022-06-09T09:21:18Z</dcterms:modified>
</cp:coreProperties>
</file>