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5" r:id="rId3"/>
    <p:sldId id="292" r:id="rId4"/>
    <p:sldId id="293"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BDC07C-54A7-EB8C-488D-3FF09C0FBE14}" name="Romana Juhasova" initials="RJ" userId="S::RomanaJ@unicef.org.uk::95cf6bfb-1d0e-4950-ad33-b33ac32c420d" providerId="AD"/>
  <p188:author id="{C42E81CF-1A0C-8F12-0EE7-58238210DCFC}" name="Romana Juhasova" initials="RJ" userId="pug63gakqHhUKCblM6dKftwFImXt0SaHY6Q/zF0jifQ=" providerId="None"/>
  <p188:author id="{E766DDD1-E71B-C130-B4A4-368EE5E62B29}" name="Frances Bestley" initials="FB" userId="b96yWGPE/ZuIqUo2x4NKrB11wUYp/4VbujG+fdxUq2k=" providerId="None"/>
  <p188:author id="{56ABE0EE-B112-914B-E575-90B49695354E}" name="Christian Humphries" initials="CH" userId="gsYY+i2j+vXqS1x3+F/0CGQq339w8B4oYG7o3WhB9X4=" providerId="None"/>
  <p188:author id="{FF801AEF-48F4-9BB8-EFEC-C5A0B98E4034}" name="Jessica Bool" initials="JB" userId="S::JessicaB@unicef.org.uk::b63dd9cd-4b07-4660-83b4-e92ccdb5b6d8" providerId="AD"/>
  <p188:author id="{CE0F08F4-840F-1048-61B3-8D8C923763FF}" name="Jessica Bool" initials="JB" userId="hq99w1fSc7oricgMtdAxtnAYFTkEUZb93CskgTOJ08M=" providerId="None"/>
  <p188:author id="{062F84F8-4D5D-65C4-F47A-C2E933B5FA5D}" name="Grace Hunt" initials="GH" userId="Hhp3RVkF0y23mxQTTbkzvSleFzKu8YhTMJgcxP3iXgA=" providerId="None"/>
  <p188:author id="{3DA717FC-6B94-52BE-5EA3-FEED09527CE3}" name="Laura Kennedy" initials="LK" userId="kCiQ2ILsYnQHvl7jdQXXcYRU6faPNyogCAjdaHq+iU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 id="1" name="Jessica Bool" initials="JB" lastIdx="2" clrIdx="1">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3F1"/>
    <a:srgbClr val="00AEEF"/>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D0EA7-4E9E-46C8-8C67-FD53CDF2D795}" v="1" dt="2022-06-29T15:36:41.681"/>
    <p1510:client id="{0F7135C7-3D41-480C-981E-52F6D6A9C81F}" v="34" dt="2022-07-21T16:21:24.295"/>
    <p1510:client id="{18CB20BF-4454-4A39-8025-C4BA5A41957A}" v="35" dt="2022-07-20T15:36:27.420"/>
    <p1510:client id="{19DADD21-5EC7-4778-A4A4-B1A39D1940A7}" v="3" dt="2022-06-29T12:20:27.285"/>
    <p1510:client id="{1CBBC6A8-DCCB-4769-842A-6F432C85C115}" v="129" dt="2022-06-27T16:32:11.105"/>
    <p1510:client id="{23E85A0B-06F5-487F-87DF-240D2A0C2D9D}" v="24" dt="2022-06-28T11:54:31.534"/>
    <p1510:client id="{307BB159-7DED-4F1A-98C0-9033EB8E7AE9}" v="2" dt="2022-07-11T15:24:22.097"/>
    <p1510:client id="{373B55FE-666D-44D7-B378-FC9DF2452348}" v="4" dt="2022-06-30T13:41:14.175"/>
    <p1510:client id="{528169F3-6CDB-40DA-9380-2756C0CD783F}" v="1" dt="2022-07-01T13:44:07.996"/>
    <p1510:client id="{69E84DEE-561C-4118-A609-5AD68C7B5A68}" v="3" dt="2022-06-29T14:26:34.005"/>
    <p1510:client id="{6F15DA6B-1BFB-4B1B-8423-31A552FA2E59}" v="1" dt="2022-07-11T15:32:47.347"/>
    <p1510:client id="{898A0588-4C47-47E8-9260-281A866F090F}" v="2" dt="2022-06-29T12:26:37.619"/>
    <p1510:client id="{8AE1B85E-7027-462A-9741-C33D9682FF0B}" v="3" dt="2022-07-25T14:13:14.340"/>
    <p1510:client id="{8D2CF0C7-8E84-4356-9936-D9AFF4D6CA59}" v="206" dt="2022-06-23T15:48:37.586"/>
    <p1510:client id="{967B77BD-92C2-4549-8C6D-623FB7018284}" v="2" dt="2022-06-29T13:45:04.747"/>
    <p1510:client id="{9740DE23-830E-45EC-8278-616D25946C0D}" v="2" dt="2022-07-13T11:50:19.570"/>
    <p1510:client id="{AC892755-DA85-4C36-9484-597095ED515A}" v="1" dt="2022-07-21T11:23:17.782"/>
    <p1510:client id="{B48420A0-78DB-4972-BA86-7FFC269FB3E3}" v="307" dt="2022-07-08T13:58:26.992"/>
    <p1510:client id="{BDCC29C5-8E07-4A08-92C8-DC90A88AF9B2}" v="12" dt="2022-06-28T11:29:19.948"/>
    <p1510:client id="{C1114C05-C36B-40F8-8C20-53BD019EE0BA}" v="2" dt="2022-07-13T14:50:32.447"/>
    <p1510:client id="{CC6A71D2-41F3-40F7-8B51-8A720D5133D9}" v="7" dt="2022-07-21T16:22:24.8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8"/>
    <p:restoredTop sz="78095"/>
  </p:normalViewPr>
  <p:slideViewPr>
    <p:cSldViewPr snapToGrid="0" showGuides="1">
      <p:cViewPr>
        <p:scale>
          <a:sx n="50" d="100"/>
          <a:sy n="50" d="100"/>
        </p:scale>
        <p:origin x="936" y="80"/>
      </p:cViewPr>
      <p:guideLst>
        <p:guide orient="horz" pos="2160"/>
        <p:guide pos="3840"/>
      </p:guideLst>
    </p:cSldViewPr>
  </p:slideViewPr>
  <p:notesTextViewPr>
    <p:cViewPr>
      <p:scale>
        <a:sx n="1" d="1"/>
        <a:sy n="1" d="1"/>
      </p:scale>
      <p:origin x="0" y="-9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clId="Web-{B48420A0-78DB-4972-BA86-7FFC269FB3E3}"/>
    <pc:docChg chg="modSld">
      <pc:chgData name="alisdair.m@gmail.com" userId="" providerId="" clId="Web-{B48420A0-78DB-4972-BA86-7FFC269FB3E3}" dt="2022-07-08T13:58:26.992" v="32" actId="1076"/>
      <pc:docMkLst>
        <pc:docMk/>
      </pc:docMkLst>
      <pc:sldChg chg="addSp delSp modSp">
        <pc:chgData name="alisdair.m@gmail.com" userId="" providerId="" clId="Web-{B48420A0-78DB-4972-BA86-7FFC269FB3E3}" dt="2022-07-08T13:58:26.992" v="32" actId="1076"/>
        <pc:sldMkLst>
          <pc:docMk/>
          <pc:sldMk cId="0" sldId="256"/>
        </pc:sldMkLst>
        <pc:spChg chg="add mod">
          <ac:chgData name="alisdair.m@gmail.com" userId="" providerId="" clId="Web-{B48420A0-78DB-4972-BA86-7FFC269FB3E3}" dt="2022-07-08T13:58:12.523" v="30" actId="14100"/>
          <ac:spMkLst>
            <pc:docMk/>
            <pc:sldMk cId="0" sldId="256"/>
            <ac:spMk id="2" creationId="{34273887-707E-8247-E01A-A3A6D53D9DC2}"/>
          </ac:spMkLst>
        </pc:spChg>
        <pc:spChg chg="mod">
          <ac:chgData name="alisdair.m@gmail.com" userId="" providerId="" clId="Web-{B48420A0-78DB-4972-BA86-7FFC269FB3E3}" dt="2022-07-08T13:58:26.992" v="32" actId="1076"/>
          <ac:spMkLst>
            <pc:docMk/>
            <pc:sldMk cId="0" sldId="256"/>
            <ac:spMk id="8" creationId="{6D37D510-6B0F-0045-BB05-9EE1E2DD64F6}"/>
          </ac:spMkLst>
        </pc:spChg>
        <pc:spChg chg="del mod">
          <ac:chgData name="alisdair.m@gmail.com" userId="" providerId="" clId="Web-{B48420A0-78DB-4972-BA86-7FFC269FB3E3}" dt="2022-07-08T13:57:54.444" v="24"/>
          <ac:spMkLst>
            <pc:docMk/>
            <pc:sldMk cId="0" sldId="256"/>
            <ac:spMk id="88" creationId="{00000000-0000-0000-0000-000000000000}"/>
          </ac:spMkLst>
        </pc:spChg>
      </pc:sldChg>
    </pc:docChg>
  </pc:docChgLst>
  <pc:docChgLst>
    <pc:chgData name="alisdair macdonald" userId="jB0IcuHBEINeFKE+BJ6T51hglHMTetGBacC/PLHzd+c=" providerId="None" clId="Web-{8D2CF0C7-8E84-4356-9936-D9AFF4D6CA59}"/>
    <pc:docChg chg="addSld delSld modSld sldOrd">
      <pc:chgData name="alisdair macdonald" userId="jB0IcuHBEINeFKE+BJ6T51hglHMTetGBacC/PLHzd+c=" providerId="None" clId="Web-{8D2CF0C7-8E84-4356-9936-D9AFF4D6CA59}" dt="2022-06-23T15:32:31.455" v="130" actId="14100"/>
      <pc:docMkLst>
        <pc:docMk/>
      </pc:docMkLst>
      <pc:sldChg chg="addSp delSp modSp mod modClrScheme chgLayout">
        <pc:chgData name="alisdair macdonald" userId="jB0IcuHBEINeFKE+BJ6T51hglHMTetGBacC/PLHzd+c=" providerId="None" clId="Web-{8D2CF0C7-8E84-4356-9936-D9AFF4D6CA59}" dt="2022-06-23T15:28:59.244" v="109"/>
        <pc:sldMkLst>
          <pc:docMk/>
          <pc:sldMk cId="0" sldId="256"/>
        </pc:sldMkLst>
        <pc:spChg chg="add del mod ord">
          <ac:chgData name="alisdair macdonald" userId="jB0IcuHBEINeFKE+BJ6T51hglHMTetGBacC/PLHzd+c=" providerId="None" clId="Web-{8D2CF0C7-8E84-4356-9936-D9AFF4D6CA59}" dt="2022-06-23T15:28:59.244" v="109"/>
          <ac:spMkLst>
            <pc:docMk/>
            <pc:sldMk cId="0" sldId="256"/>
            <ac:spMk id="3" creationId="{B7B3A485-D376-AFFD-6973-3572335BFF51}"/>
          </ac:spMkLst>
        </pc:spChg>
        <pc:spChg chg="add del mod ord">
          <ac:chgData name="alisdair macdonald" userId="jB0IcuHBEINeFKE+BJ6T51hglHMTetGBacC/PLHzd+c=" providerId="None" clId="Web-{8D2CF0C7-8E84-4356-9936-D9AFF4D6CA59}" dt="2022-06-23T15:28:59.244" v="109"/>
          <ac:spMkLst>
            <pc:docMk/>
            <pc:sldMk cId="0" sldId="256"/>
            <ac:spMk id="5" creationId="{50E995E9-A9E0-04F4-16E7-BFFEF93E5B6C}"/>
          </ac:spMkLst>
        </pc:spChg>
        <pc:spChg chg="mod">
          <ac:chgData name="alisdair macdonald" userId="jB0IcuHBEINeFKE+BJ6T51hglHMTetGBacC/PLHzd+c=" providerId="None" clId="Web-{8D2CF0C7-8E84-4356-9936-D9AFF4D6CA59}" dt="2022-06-23T15:27:07.521" v="105" actId="14100"/>
          <ac:spMkLst>
            <pc:docMk/>
            <pc:sldMk cId="0" sldId="256"/>
            <ac:spMk id="8" creationId="{6D37D510-6B0F-0045-BB05-9EE1E2DD64F6}"/>
          </ac:spMkLst>
        </pc:spChg>
        <pc:spChg chg="mod">
          <ac:chgData name="alisdair macdonald" userId="jB0IcuHBEINeFKE+BJ6T51hglHMTetGBacC/PLHzd+c=" providerId="None" clId="Web-{8D2CF0C7-8E84-4356-9936-D9AFF4D6CA59}" dt="2022-06-23T15:24:13.374" v="86" actId="1076"/>
          <ac:spMkLst>
            <pc:docMk/>
            <pc:sldMk cId="0" sldId="256"/>
            <ac:spMk id="9" creationId="{15B4CD36-82D9-774E-859C-0E2E3F5E2F61}"/>
          </ac:spMkLst>
        </pc:spChg>
        <pc:spChg chg="mod">
          <ac:chgData name="alisdair macdonald" userId="jB0IcuHBEINeFKE+BJ6T51hglHMTetGBacC/PLHzd+c=" providerId="None" clId="Web-{8D2CF0C7-8E84-4356-9936-D9AFF4D6CA59}" dt="2022-06-23T15:26:29.067" v="99" actId="14100"/>
          <ac:spMkLst>
            <pc:docMk/>
            <pc:sldMk cId="0" sldId="256"/>
            <ac:spMk id="84" creationId="{00000000-0000-0000-0000-000000000000}"/>
          </ac:spMkLst>
        </pc:spChg>
        <pc:spChg chg="mod">
          <ac:chgData name="alisdair macdonald" userId="jB0IcuHBEINeFKE+BJ6T51hglHMTetGBacC/PLHzd+c=" providerId="None" clId="Web-{8D2CF0C7-8E84-4356-9936-D9AFF4D6CA59}" dt="2022-06-23T15:26:46.489" v="101" actId="1076"/>
          <ac:spMkLst>
            <pc:docMk/>
            <pc:sldMk cId="0" sldId="256"/>
            <ac:spMk id="85" creationId="{00000000-0000-0000-0000-000000000000}"/>
          </ac:spMkLst>
        </pc:spChg>
        <pc:spChg chg="mod">
          <ac:chgData name="alisdair macdonald" userId="jB0IcuHBEINeFKE+BJ6T51hglHMTetGBacC/PLHzd+c=" providerId="None" clId="Web-{8D2CF0C7-8E84-4356-9936-D9AFF4D6CA59}" dt="2022-06-23T15:27:19.615" v="107" actId="1076"/>
          <ac:spMkLst>
            <pc:docMk/>
            <pc:sldMk cId="0" sldId="256"/>
            <ac:spMk id="88" creationId="{00000000-0000-0000-0000-000000000000}"/>
          </ac:spMkLst>
        </pc:spChg>
        <pc:picChg chg="del">
          <ac:chgData name="alisdair macdonald" userId="jB0IcuHBEINeFKE+BJ6T51hglHMTetGBacC/PLHzd+c=" providerId="None" clId="Web-{8D2CF0C7-8E84-4356-9936-D9AFF4D6CA59}" dt="2022-06-23T15:17:59.767" v="29"/>
          <ac:picMkLst>
            <pc:docMk/>
            <pc:sldMk cId="0" sldId="256"/>
            <ac:picMk id="4" creationId="{D8D1E4CD-8B0C-C64F-B0B7-9C31B184DC16}"/>
          </ac:picMkLst>
        </pc:picChg>
        <pc:picChg chg="mod">
          <ac:chgData name="alisdair macdonald" userId="jB0IcuHBEINeFKE+BJ6T51hglHMTetGBacC/PLHzd+c=" providerId="None" clId="Web-{8D2CF0C7-8E84-4356-9936-D9AFF4D6CA59}" dt="2022-06-23T15:24:23.297" v="88" actId="1076"/>
          <ac:picMkLst>
            <pc:docMk/>
            <pc:sldMk cId="0" sldId="256"/>
            <ac:picMk id="6" creationId="{54F7A095-8429-A440-9EE6-F13C4B5B1763}"/>
          </ac:picMkLst>
        </pc:picChg>
        <pc:picChg chg="mod">
          <ac:chgData name="alisdair macdonald" userId="jB0IcuHBEINeFKE+BJ6T51hglHMTetGBacC/PLHzd+c=" providerId="None" clId="Web-{8D2CF0C7-8E84-4356-9936-D9AFF4D6CA59}" dt="2022-06-23T15:20:54.570" v="56" actId="1076"/>
          <ac:picMkLst>
            <pc:docMk/>
            <pc:sldMk cId="0" sldId="256"/>
            <ac:picMk id="12" creationId="{59EFE5B6-BA90-2149-918E-28A262819126}"/>
          </ac:picMkLst>
        </pc:picChg>
      </pc:sldChg>
      <pc:sldChg chg="addSp delSp modSp delAnim">
        <pc:chgData name="alisdair macdonald" userId="jB0IcuHBEINeFKE+BJ6T51hglHMTetGBacC/PLHzd+c=" providerId="None" clId="Web-{8D2CF0C7-8E84-4356-9936-D9AFF4D6CA59}" dt="2022-06-23T15:30:11.700" v="111"/>
        <pc:sldMkLst>
          <pc:docMk/>
          <pc:sldMk cId="0" sldId="265"/>
        </pc:sldMkLst>
        <pc:spChg chg="add del">
          <ac:chgData name="alisdair macdonald" userId="jB0IcuHBEINeFKE+BJ6T51hglHMTetGBacC/PLHzd+c=" providerId="None" clId="Web-{8D2CF0C7-8E84-4356-9936-D9AFF4D6CA59}" dt="2022-06-23T15:16:13.638" v="15"/>
          <ac:spMkLst>
            <pc:docMk/>
            <pc:sldMk cId="0" sldId="265"/>
            <ac:spMk id="3" creationId="{F16DEAE9-0DE2-EB83-50EB-B11E005F2197}"/>
          </ac:spMkLst>
        </pc:spChg>
        <pc:spChg chg="add del mod">
          <ac:chgData name="alisdair macdonald" userId="jB0IcuHBEINeFKE+BJ6T51hglHMTetGBacC/PLHzd+c=" providerId="None" clId="Web-{8D2CF0C7-8E84-4356-9936-D9AFF4D6CA59}" dt="2022-06-23T15:16:35.983" v="23"/>
          <ac:spMkLst>
            <pc:docMk/>
            <pc:sldMk cId="0" sldId="265"/>
            <ac:spMk id="5" creationId="{507DF873-EBE7-2BA2-CE1A-8E8590C8F27A}"/>
          </ac:spMkLst>
        </pc:spChg>
        <pc:spChg chg="del">
          <ac:chgData name="alisdair macdonald" userId="jB0IcuHBEINeFKE+BJ6T51hglHMTetGBacC/PLHzd+c=" providerId="None" clId="Web-{8D2CF0C7-8E84-4356-9936-D9AFF4D6CA59}" dt="2022-06-23T15:16:26.045" v="18"/>
          <ac:spMkLst>
            <pc:docMk/>
            <pc:sldMk cId="0" sldId="265"/>
            <ac:spMk id="8" creationId="{34719D52-A197-EC45-A4F0-D24DB2F41B0A}"/>
          </ac:spMkLst>
        </pc:spChg>
        <pc:spChg chg="add">
          <ac:chgData name="alisdair macdonald" userId="jB0IcuHBEINeFKE+BJ6T51hglHMTetGBacC/PLHzd+c=" providerId="None" clId="Web-{8D2CF0C7-8E84-4356-9936-D9AFF4D6CA59}" dt="2022-06-23T15:16:30.889" v="22"/>
          <ac:spMkLst>
            <pc:docMk/>
            <pc:sldMk cId="0" sldId="265"/>
            <ac:spMk id="10" creationId="{B05CF427-C62D-7022-95B8-6A255F135AB2}"/>
          </ac:spMkLst>
        </pc:spChg>
        <pc:spChg chg="add del">
          <ac:chgData name="alisdair macdonald" userId="jB0IcuHBEINeFKE+BJ6T51hglHMTetGBacC/PLHzd+c=" providerId="None" clId="Web-{8D2CF0C7-8E84-4356-9936-D9AFF4D6CA59}" dt="2022-06-23T15:30:11.700" v="111"/>
          <ac:spMkLst>
            <pc:docMk/>
            <pc:sldMk cId="0" sldId="265"/>
            <ac:spMk id="13" creationId="{713B6E97-D075-2F8F-5DDD-9FEED7430A0A}"/>
          </ac:spMkLst>
        </pc:spChg>
        <pc:spChg chg="del mod">
          <ac:chgData name="alisdair macdonald" userId="jB0IcuHBEINeFKE+BJ6T51hglHMTetGBacC/PLHzd+c=" providerId="None" clId="Web-{8D2CF0C7-8E84-4356-9936-D9AFF4D6CA59}" dt="2022-06-23T15:16:30.389" v="20"/>
          <ac:spMkLst>
            <pc:docMk/>
            <pc:sldMk cId="0" sldId="265"/>
            <ac:spMk id="131" creationId="{00000000-0000-0000-0000-000000000000}"/>
          </ac:spMkLst>
        </pc:spChg>
        <pc:picChg chg="del">
          <ac:chgData name="alisdair macdonald" userId="jB0IcuHBEINeFKE+BJ6T51hglHMTetGBacC/PLHzd+c=" providerId="None" clId="Web-{8D2CF0C7-8E84-4356-9936-D9AFF4D6CA59}" dt="2022-06-23T15:16:26.045" v="17"/>
          <ac:picMkLst>
            <pc:docMk/>
            <pc:sldMk cId="0" sldId="265"/>
            <ac:picMk id="2" creationId="{CBC1C7AD-C111-7345-A2E3-08B0F3950C76}"/>
          </ac:picMkLst>
        </pc:picChg>
        <pc:picChg chg="add del mod">
          <ac:chgData name="alisdair macdonald" userId="jB0IcuHBEINeFKE+BJ6T51hglHMTetGBacC/PLHzd+c=" providerId="None" clId="Web-{8D2CF0C7-8E84-4356-9936-D9AFF4D6CA59}" dt="2022-06-23T15:17:17.906" v="26"/>
          <ac:picMkLst>
            <pc:docMk/>
            <pc:sldMk cId="0" sldId="265"/>
            <ac:picMk id="7" creationId="{F68E7778-FCC6-37D4-087F-5BAA868AB39B}"/>
          </ac:picMkLst>
        </pc:picChg>
        <pc:picChg chg="add mod">
          <ac:chgData name="alisdair macdonald" userId="jB0IcuHBEINeFKE+BJ6T51hglHMTetGBacC/PLHzd+c=" providerId="None" clId="Web-{8D2CF0C7-8E84-4356-9936-D9AFF4D6CA59}" dt="2022-06-23T15:17:57.251" v="28" actId="14100"/>
          <ac:picMkLst>
            <pc:docMk/>
            <pc:sldMk cId="0" sldId="265"/>
            <ac:picMk id="12" creationId="{623D6542-0F7B-CD2E-8175-E22CCF1D7CB3}"/>
          </ac:picMkLst>
        </pc:picChg>
      </pc:sldChg>
      <pc:sldChg chg="addSp delSp modSp add del replId">
        <pc:chgData name="alisdair macdonald" userId="jB0IcuHBEINeFKE+BJ6T51hglHMTetGBacC/PLHzd+c=" providerId="None" clId="Web-{8D2CF0C7-8E84-4356-9936-D9AFF4D6CA59}" dt="2022-06-23T15:17:12.250" v="25"/>
        <pc:sldMkLst>
          <pc:docMk/>
          <pc:sldMk cId="2911497437" sldId="290"/>
        </pc:sldMkLst>
        <pc:spChg chg="del">
          <ac:chgData name="alisdair macdonald" userId="jB0IcuHBEINeFKE+BJ6T51hglHMTetGBacC/PLHzd+c=" providerId="None" clId="Web-{8D2CF0C7-8E84-4356-9936-D9AFF4D6CA59}" dt="2022-06-23T15:15:33.481" v="8"/>
          <ac:spMkLst>
            <pc:docMk/>
            <pc:sldMk cId="2911497437" sldId="290"/>
            <ac:spMk id="2" creationId="{BA4B0799-5CA5-5D41-8F10-3BDAF1DF0F21}"/>
          </ac:spMkLst>
        </pc:spChg>
        <pc:spChg chg="add mod">
          <ac:chgData name="alisdair macdonald" userId="jB0IcuHBEINeFKE+BJ6T51hglHMTetGBacC/PLHzd+c=" providerId="None" clId="Web-{8D2CF0C7-8E84-4356-9936-D9AFF4D6CA59}" dt="2022-06-23T15:16:04.029" v="13" actId="14100"/>
          <ac:spMkLst>
            <pc:docMk/>
            <pc:sldMk cId="2911497437" sldId="290"/>
            <ac:spMk id="5" creationId="{81846DB1-C4C6-67AE-51BC-7E5CBF922F51}"/>
          </ac:spMkLst>
        </pc:spChg>
        <pc:spChg chg="del">
          <ac:chgData name="alisdair macdonald" userId="jB0IcuHBEINeFKE+BJ6T51hglHMTetGBacC/PLHzd+c=" providerId="None" clId="Web-{8D2CF0C7-8E84-4356-9936-D9AFF4D6CA59}" dt="2022-06-23T15:15:23.168" v="4"/>
          <ac:spMkLst>
            <pc:docMk/>
            <pc:sldMk cId="2911497437" sldId="290"/>
            <ac:spMk id="8" creationId="{6D37D510-6B0F-0045-BB05-9EE1E2DD64F6}"/>
          </ac:spMkLst>
        </pc:spChg>
        <pc:spChg chg="del">
          <ac:chgData name="alisdair macdonald" userId="jB0IcuHBEINeFKE+BJ6T51hglHMTetGBacC/PLHzd+c=" providerId="None" clId="Web-{8D2CF0C7-8E84-4356-9936-D9AFF4D6CA59}" dt="2022-06-23T15:15:26.480" v="6"/>
          <ac:spMkLst>
            <pc:docMk/>
            <pc:sldMk cId="2911497437" sldId="290"/>
            <ac:spMk id="9" creationId="{15B4CD36-82D9-774E-859C-0E2E3F5E2F61}"/>
          </ac:spMkLst>
        </pc:spChg>
        <pc:spChg chg="del">
          <ac:chgData name="alisdair macdonald" userId="jB0IcuHBEINeFKE+BJ6T51hglHMTetGBacC/PLHzd+c=" providerId="None" clId="Web-{8D2CF0C7-8E84-4356-9936-D9AFF4D6CA59}" dt="2022-06-23T15:15:23.168" v="5"/>
          <ac:spMkLst>
            <pc:docMk/>
            <pc:sldMk cId="2911497437" sldId="290"/>
            <ac:spMk id="84" creationId="{00000000-0000-0000-0000-000000000000}"/>
          </ac:spMkLst>
        </pc:spChg>
        <pc:spChg chg="del">
          <ac:chgData name="alisdair macdonald" userId="jB0IcuHBEINeFKE+BJ6T51hglHMTetGBacC/PLHzd+c=" providerId="None" clId="Web-{8D2CF0C7-8E84-4356-9936-D9AFF4D6CA59}" dt="2022-06-23T15:15:20.246" v="3"/>
          <ac:spMkLst>
            <pc:docMk/>
            <pc:sldMk cId="2911497437" sldId="290"/>
            <ac:spMk id="85" creationId="{00000000-0000-0000-0000-000000000000}"/>
          </ac:spMkLst>
        </pc:spChg>
        <pc:spChg chg="del">
          <ac:chgData name="alisdair macdonald" userId="jB0IcuHBEINeFKE+BJ6T51hglHMTetGBacC/PLHzd+c=" providerId="None" clId="Web-{8D2CF0C7-8E84-4356-9936-D9AFF4D6CA59}" dt="2022-06-23T15:15:20.246" v="2"/>
          <ac:spMkLst>
            <pc:docMk/>
            <pc:sldMk cId="2911497437" sldId="290"/>
            <ac:spMk id="88" creationId="{00000000-0000-0000-0000-000000000000}"/>
          </ac:spMkLst>
        </pc:spChg>
        <pc:picChg chg="del">
          <ac:chgData name="alisdair macdonald" userId="jB0IcuHBEINeFKE+BJ6T51hglHMTetGBacC/PLHzd+c=" providerId="None" clId="Web-{8D2CF0C7-8E84-4356-9936-D9AFF4D6CA59}" dt="2022-06-23T15:15:20.246" v="1"/>
          <ac:picMkLst>
            <pc:docMk/>
            <pc:sldMk cId="2911497437" sldId="290"/>
            <ac:picMk id="6" creationId="{54F7A095-8429-A440-9EE6-F13C4B5B1763}"/>
          </ac:picMkLst>
        </pc:picChg>
        <pc:picChg chg="del">
          <ac:chgData name="alisdair macdonald" userId="jB0IcuHBEINeFKE+BJ6T51hglHMTetGBacC/PLHzd+c=" providerId="None" clId="Web-{8D2CF0C7-8E84-4356-9936-D9AFF4D6CA59}" dt="2022-06-23T15:15:33.481" v="7"/>
          <ac:picMkLst>
            <pc:docMk/>
            <pc:sldMk cId="2911497437" sldId="290"/>
            <ac:picMk id="12" creationId="{59EFE5B6-BA90-2149-918E-28A262819126}"/>
          </ac:picMkLst>
        </pc:picChg>
      </pc:sldChg>
      <pc:sldChg chg="add replId">
        <pc:chgData name="alisdair macdonald" userId="jB0IcuHBEINeFKE+BJ6T51hglHMTetGBacC/PLHzd+c=" providerId="None" clId="Web-{8D2CF0C7-8E84-4356-9936-D9AFF4D6CA59}" dt="2022-06-23T15:16:17.639" v="16"/>
        <pc:sldMkLst>
          <pc:docMk/>
          <pc:sldMk cId="3922577135" sldId="291"/>
        </pc:sldMkLst>
      </pc:sldChg>
      <pc:sldChg chg="delSp modSp add replId">
        <pc:chgData name="alisdair macdonald" userId="jB0IcuHBEINeFKE+BJ6T51hglHMTetGBacC/PLHzd+c=" providerId="None" clId="Web-{8D2CF0C7-8E84-4356-9936-D9AFF4D6CA59}" dt="2022-06-23T15:30:50.076" v="117" actId="14100"/>
        <pc:sldMkLst>
          <pc:docMk/>
          <pc:sldMk cId="4086554056" sldId="292"/>
        </pc:sldMkLst>
        <pc:spChg chg="mod">
          <ac:chgData name="alisdair macdonald" userId="jB0IcuHBEINeFKE+BJ6T51hglHMTetGBacC/PLHzd+c=" providerId="None" clId="Web-{8D2CF0C7-8E84-4356-9936-D9AFF4D6CA59}" dt="2022-06-23T15:30:50.076" v="117" actId="14100"/>
          <ac:spMkLst>
            <pc:docMk/>
            <pc:sldMk cId="4086554056" sldId="292"/>
            <ac:spMk id="10" creationId="{B05CF427-C62D-7022-95B8-6A255F135AB2}"/>
          </ac:spMkLst>
        </pc:spChg>
        <pc:picChg chg="del">
          <ac:chgData name="alisdair macdonald" userId="jB0IcuHBEINeFKE+BJ6T51hglHMTetGBacC/PLHzd+c=" providerId="None" clId="Web-{8D2CF0C7-8E84-4356-9936-D9AFF4D6CA59}" dt="2022-06-23T15:30:43.091" v="115"/>
          <ac:picMkLst>
            <pc:docMk/>
            <pc:sldMk cId="4086554056" sldId="292"/>
            <ac:picMk id="12" creationId="{623D6542-0F7B-CD2E-8175-E22CCF1D7CB3}"/>
          </ac:picMkLst>
        </pc:picChg>
      </pc:sldChg>
      <pc:sldChg chg="addSp modSp add ord replId">
        <pc:chgData name="alisdair macdonald" userId="jB0IcuHBEINeFKE+BJ6T51hglHMTetGBacC/PLHzd+c=" providerId="None" clId="Web-{8D2CF0C7-8E84-4356-9936-D9AFF4D6CA59}" dt="2022-06-23T15:32:31.455" v="130" actId="14100"/>
        <pc:sldMkLst>
          <pc:docMk/>
          <pc:sldMk cId="4250994615" sldId="293"/>
        </pc:sldMkLst>
        <pc:spChg chg="mod">
          <ac:chgData name="alisdair macdonald" userId="jB0IcuHBEINeFKE+BJ6T51hglHMTetGBacC/PLHzd+c=" providerId="None" clId="Web-{8D2CF0C7-8E84-4356-9936-D9AFF4D6CA59}" dt="2022-06-23T15:31:33.015" v="124" actId="14100"/>
          <ac:spMkLst>
            <pc:docMk/>
            <pc:sldMk cId="4250994615" sldId="293"/>
            <ac:spMk id="10" creationId="{B05CF427-C62D-7022-95B8-6A255F135AB2}"/>
          </ac:spMkLst>
        </pc:spChg>
        <pc:picChg chg="add mod">
          <ac:chgData name="alisdair macdonald" userId="jB0IcuHBEINeFKE+BJ6T51hglHMTetGBacC/PLHzd+c=" providerId="None" clId="Web-{8D2CF0C7-8E84-4356-9936-D9AFF4D6CA59}" dt="2022-06-23T15:32:16.454" v="127" actId="14100"/>
          <ac:picMkLst>
            <pc:docMk/>
            <pc:sldMk cId="4250994615" sldId="293"/>
            <ac:picMk id="3" creationId="{53F334DF-178E-4081-206E-47B27FC798AF}"/>
          </ac:picMkLst>
        </pc:picChg>
        <pc:picChg chg="add mod">
          <ac:chgData name="alisdair macdonald" userId="jB0IcuHBEINeFKE+BJ6T51hglHMTetGBacC/PLHzd+c=" providerId="None" clId="Web-{8D2CF0C7-8E84-4356-9936-D9AFF4D6CA59}" dt="2022-06-23T15:32:31.455" v="130" actId="14100"/>
          <ac:picMkLst>
            <pc:docMk/>
            <pc:sldMk cId="4250994615" sldId="293"/>
            <ac:picMk id="5" creationId="{EA002AC8-A1F9-4775-C18C-BD933CF78F5C}"/>
          </ac:picMkLst>
        </pc:picChg>
      </pc:sldChg>
    </pc:docChg>
  </pc:docChgLst>
  <pc:docChgLst>
    <pc:chgData name="Grace Hunt" userId="Hhp3RVkF0y23mxQTTbkzvSleFzKu8YhTMJgcxP3iXgA=" providerId="None" clId="Web-{6F15DA6B-1BFB-4B1B-8423-31A552FA2E59}"/>
    <pc:docChg chg="">
      <pc:chgData name="Grace Hunt" userId="Hhp3RVkF0y23mxQTTbkzvSleFzKu8YhTMJgcxP3iXgA=" providerId="None" clId="Web-{6F15DA6B-1BFB-4B1B-8423-31A552FA2E59}" dt="2022-07-11T15:32:47.347" v="0"/>
      <pc:docMkLst>
        <pc:docMk/>
      </pc:docMkLst>
      <pc:sldChg chg="delCm">
        <pc:chgData name="Grace Hunt" userId="Hhp3RVkF0y23mxQTTbkzvSleFzKu8YhTMJgcxP3iXgA=" providerId="None" clId="Web-{6F15DA6B-1BFB-4B1B-8423-31A552FA2E59}" dt="2022-07-11T15:32:47.347" v="0"/>
        <pc:sldMkLst>
          <pc:docMk/>
          <pc:sldMk cId="4250994615" sldId="293"/>
        </pc:sldMkLst>
      </pc:sldChg>
    </pc:docChg>
  </pc:docChgLst>
  <pc:docChgLst>
    <pc:chgData name="alisdair.m@gmail.com" userId="3O9EI4Z2v/yBNnugv3Kye8iMdlewqahvvJWVDjr7n80=" providerId="None" clId="Web-{8AE1B85E-7027-462A-9741-C33D9682FF0B}"/>
    <pc:docChg chg="modSld">
      <pc:chgData name="alisdair.m@gmail.com" userId="3O9EI4Z2v/yBNnugv3Kye8iMdlewqahvvJWVDjr7n80=" providerId="None" clId="Web-{8AE1B85E-7027-462A-9741-C33D9682FF0B}" dt="2022-07-25T14:13:14.340" v="2" actId="1076"/>
      <pc:docMkLst>
        <pc:docMk/>
      </pc:docMkLst>
      <pc:sldChg chg="addSp modSp delCm">
        <pc:chgData name="alisdair.m@gmail.com" userId="3O9EI4Z2v/yBNnugv3Kye8iMdlewqahvvJWVDjr7n80=" providerId="None" clId="Web-{8AE1B85E-7027-462A-9741-C33D9682FF0B}" dt="2022-07-25T14:13:14.340" v="2" actId="1076"/>
        <pc:sldMkLst>
          <pc:docMk/>
          <pc:sldMk cId="4086554056" sldId="292"/>
        </pc:sldMkLst>
        <pc:spChg chg="add mod">
          <ac:chgData name="alisdair.m@gmail.com" userId="3O9EI4Z2v/yBNnugv3Kye8iMdlewqahvvJWVDjr7n80=" providerId="None" clId="Web-{8AE1B85E-7027-462A-9741-C33D9682FF0B}" dt="2022-07-25T14:13:14.340" v="2" actId="1076"/>
          <ac:spMkLst>
            <pc:docMk/>
            <pc:sldMk cId="4086554056" sldId="292"/>
            <ac:spMk id="4" creationId="{FD65F7D1-CC85-8A93-0D38-6BE121086644}"/>
          </ac:spMkLst>
        </pc:spChg>
      </pc:sldChg>
    </pc:docChg>
  </pc:docChgLst>
  <pc:docChgLst>
    <pc:chgData name="Laura Kennedy" userId="kCiQ2ILsYnQHvl7jdQXXcYRU6faPNyogCAjdaHq+iUI=" providerId="None" clId="Web-{528169F3-6CDB-40DA-9380-2756C0CD783F}"/>
    <pc:docChg chg="">
      <pc:chgData name="Laura Kennedy" userId="kCiQ2ILsYnQHvl7jdQXXcYRU6faPNyogCAjdaHq+iUI=" providerId="None" clId="Web-{528169F3-6CDB-40DA-9380-2756C0CD783F}" dt="2022-07-01T13:44:07.996" v="0"/>
      <pc:docMkLst>
        <pc:docMk/>
      </pc:docMkLst>
      <pc:sldChg chg="addCm">
        <pc:chgData name="Laura Kennedy" userId="kCiQ2ILsYnQHvl7jdQXXcYRU6faPNyogCAjdaHq+iUI=" providerId="None" clId="Web-{528169F3-6CDB-40DA-9380-2756C0CD783F}" dt="2022-07-01T13:44:07.996" v="0"/>
        <pc:sldMkLst>
          <pc:docMk/>
          <pc:sldMk cId="0" sldId="265"/>
        </pc:sldMkLst>
      </pc:sldChg>
    </pc:docChg>
  </pc:docChgLst>
  <pc:docChgLst>
    <pc:chgData name="alisdair.m@gmail.com" userId="3O9EI4Z2v/yBNnugv3Kye8iMdlewqahvvJWVDjr7n80=" providerId="None" clId="Web-{18CB20BF-4454-4A39-8025-C4BA5A41957A}"/>
    <pc:docChg chg="modSld">
      <pc:chgData name="alisdair.m@gmail.com" userId="3O9EI4Z2v/yBNnugv3Kye8iMdlewqahvvJWVDjr7n80=" providerId="None" clId="Web-{18CB20BF-4454-4A39-8025-C4BA5A41957A}" dt="2022-07-20T15:36:27.420" v="34" actId="14100"/>
      <pc:docMkLst>
        <pc:docMk/>
      </pc:docMkLst>
      <pc:sldChg chg="addSp delSp modSp delCm">
        <pc:chgData name="alisdair.m@gmail.com" userId="3O9EI4Z2v/yBNnugv3Kye8iMdlewqahvvJWVDjr7n80=" providerId="None" clId="Web-{18CB20BF-4454-4A39-8025-C4BA5A41957A}" dt="2022-07-20T15:36:27.420" v="34" actId="14100"/>
        <pc:sldMkLst>
          <pc:docMk/>
          <pc:sldMk cId="4086554056" sldId="292"/>
        </pc:sldMkLst>
        <pc:spChg chg="mod">
          <ac:chgData name="alisdair.m@gmail.com" userId="3O9EI4Z2v/yBNnugv3Kye8iMdlewqahvvJWVDjr7n80=" providerId="None" clId="Web-{18CB20BF-4454-4A39-8025-C4BA5A41957A}" dt="2022-07-20T15:36:27.420" v="34" actId="14100"/>
          <ac:spMkLst>
            <pc:docMk/>
            <pc:sldMk cId="4086554056" sldId="292"/>
            <ac:spMk id="7" creationId="{1B4400C4-1DC4-F8C2-75CE-B1F4E11B91D1}"/>
          </ac:spMkLst>
        </pc:spChg>
        <pc:spChg chg="mod">
          <ac:chgData name="alisdair.m@gmail.com" userId="3O9EI4Z2v/yBNnugv3Kye8iMdlewqahvvJWVDjr7n80=" providerId="None" clId="Web-{18CB20BF-4454-4A39-8025-C4BA5A41957A}" dt="2022-07-20T15:35:04.481" v="27" actId="14100"/>
          <ac:spMkLst>
            <pc:docMk/>
            <pc:sldMk cId="4086554056" sldId="292"/>
            <ac:spMk id="10" creationId="{B05CF427-C62D-7022-95B8-6A255F135AB2}"/>
          </ac:spMkLst>
        </pc:spChg>
        <pc:picChg chg="add mod modCrop">
          <ac:chgData name="alisdair.m@gmail.com" userId="3O9EI4Z2v/yBNnugv3Kye8iMdlewqahvvJWVDjr7n80=" providerId="None" clId="Web-{18CB20BF-4454-4A39-8025-C4BA5A41957A}" dt="2022-07-20T15:34:51.434" v="25"/>
          <ac:picMkLst>
            <pc:docMk/>
            <pc:sldMk cId="4086554056" sldId="292"/>
            <ac:picMk id="2" creationId="{74D90FC9-289E-1582-AC8F-926807DD0919}"/>
          </ac:picMkLst>
        </pc:picChg>
        <pc:picChg chg="del">
          <ac:chgData name="alisdair.m@gmail.com" userId="3O9EI4Z2v/yBNnugv3Kye8iMdlewqahvvJWVDjr7n80=" providerId="None" clId="Web-{18CB20BF-4454-4A39-8025-C4BA5A41957A}" dt="2022-07-20T15:32:25.040" v="7"/>
          <ac:picMkLst>
            <pc:docMk/>
            <pc:sldMk cId="4086554056" sldId="292"/>
            <ac:picMk id="19" creationId="{CD6FE2BC-2085-C9F1-7326-17A8067215FB}"/>
          </ac:picMkLst>
        </pc:picChg>
        <pc:picChg chg="del">
          <ac:chgData name="alisdair.m@gmail.com" userId="3O9EI4Z2v/yBNnugv3Kye8iMdlewqahvvJWVDjr7n80=" providerId="None" clId="Web-{18CB20BF-4454-4A39-8025-C4BA5A41957A}" dt="2022-07-20T15:32:23.774" v="4"/>
          <ac:picMkLst>
            <pc:docMk/>
            <pc:sldMk cId="4086554056" sldId="292"/>
            <ac:picMk id="21" creationId="{38590AAA-EA78-74EE-25DC-09C3C38FDA4C}"/>
          </ac:picMkLst>
        </pc:picChg>
        <pc:picChg chg="del">
          <ac:chgData name="alisdair.m@gmail.com" userId="3O9EI4Z2v/yBNnugv3Kye8iMdlewqahvvJWVDjr7n80=" providerId="None" clId="Web-{18CB20BF-4454-4A39-8025-C4BA5A41957A}" dt="2022-07-20T15:32:24.649" v="6"/>
          <ac:picMkLst>
            <pc:docMk/>
            <pc:sldMk cId="4086554056" sldId="292"/>
            <ac:picMk id="23" creationId="{300CDC37-2EE3-AA7F-F362-1977BB39DC3D}"/>
          </ac:picMkLst>
        </pc:picChg>
        <pc:picChg chg="del">
          <ac:chgData name="alisdair.m@gmail.com" userId="3O9EI4Z2v/yBNnugv3Kye8iMdlewqahvvJWVDjr7n80=" providerId="None" clId="Web-{18CB20BF-4454-4A39-8025-C4BA5A41957A}" dt="2022-07-20T15:32:24.337" v="5"/>
          <ac:picMkLst>
            <pc:docMk/>
            <pc:sldMk cId="4086554056" sldId="292"/>
            <ac:picMk id="25" creationId="{6501B7DE-C75A-66C3-2AD8-274C200E2350}"/>
          </ac:picMkLst>
        </pc:picChg>
        <pc:picChg chg="del">
          <ac:chgData name="alisdair.m@gmail.com" userId="3O9EI4Z2v/yBNnugv3Kye8iMdlewqahvvJWVDjr7n80=" providerId="None" clId="Web-{18CB20BF-4454-4A39-8025-C4BA5A41957A}" dt="2022-07-20T15:32:22.915" v="2"/>
          <ac:picMkLst>
            <pc:docMk/>
            <pc:sldMk cId="4086554056" sldId="292"/>
            <ac:picMk id="27" creationId="{C9BCD3A7-CE30-CBE7-E1E0-E21A38A8AB18}"/>
          </ac:picMkLst>
        </pc:picChg>
        <pc:picChg chg="del">
          <ac:chgData name="alisdair.m@gmail.com" userId="3O9EI4Z2v/yBNnugv3Kye8iMdlewqahvvJWVDjr7n80=" providerId="None" clId="Web-{18CB20BF-4454-4A39-8025-C4BA5A41957A}" dt="2022-07-20T15:32:23.321" v="3"/>
          <ac:picMkLst>
            <pc:docMk/>
            <pc:sldMk cId="4086554056" sldId="292"/>
            <ac:picMk id="29" creationId="{78A36432-F97E-8149-E418-61C3B85DC5C9}"/>
          </ac:picMkLst>
        </pc:picChg>
        <pc:picChg chg="del mod">
          <ac:chgData name="alisdair.m@gmail.com" userId="3O9EI4Z2v/yBNnugv3Kye8iMdlewqahvvJWVDjr7n80=" providerId="None" clId="Web-{18CB20BF-4454-4A39-8025-C4BA5A41957A}" dt="2022-07-20T15:32:22.227" v="1"/>
          <ac:picMkLst>
            <pc:docMk/>
            <pc:sldMk cId="4086554056" sldId="292"/>
            <ac:picMk id="31" creationId="{D2A02AF2-D9DA-4FE4-341F-E212005BCCEE}"/>
          </ac:picMkLst>
        </pc:picChg>
      </pc:sldChg>
    </pc:docChg>
  </pc:docChgLst>
  <pc:docChgLst>
    <pc:chgData name="Christian Humphries" userId="gsYY+i2j+vXqS1x3+F/0CGQq339w8B4oYG7o3WhB9X4=" providerId="None" clId="Web-{9740DE23-830E-45EC-8278-616D25946C0D}"/>
    <pc:docChg chg="modSld">
      <pc:chgData name="Christian Humphries" userId="gsYY+i2j+vXqS1x3+F/0CGQq339w8B4oYG7o3WhB9X4=" providerId="None" clId="Web-{9740DE23-830E-45EC-8278-616D25946C0D}" dt="2022-07-13T11:50:19.570" v="1" actId="20577"/>
      <pc:docMkLst>
        <pc:docMk/>
      </pc:docMkLst>
      <pc:sldChg chg="modSp">
        <pc:chgData name="Christian Humphries" userId="gsYY+i2j+vXqS1x3+F/0CGQq339w8B4oYG7o3WhB9X4=" providerId="None" clId="Web-{9740DE23-830E-45EC-8278-616D25946C0D}" dt="2022-07-13T11:50:19.570" v="1" actId="20577"/>
        <pc:sldMkLst>
          <pc:docMk/>
          <pc:sldMk cId="0" sldId="265"/>
        </pc:sldMkLst>
        <pc:spChg chg="mod">
          <ac:chgData name="Christian Humphries" userId="gsYY+i2j+vXqS1x3+F/0CGQq339w8B4oYG7o3WhB9X4=" providerId="None" clId="Web-{9740DE23-830E-45EC-8278-616D25946C0D}" dt="2022-07-13T11:50:19.570" v="1" actId="20577"/>
          <ac:spMkLst>
            <pc:docMk/>
            <pc:sldMk cId="0" sldId="265"/>
            <ac:spMk id="10" creationId="{B05CF427-C62D-7022-95B8-6A255F135AB2}"/>
          </ac:spMkLst>
        </pc:spChg>
      </pc:sldChg>
    </pc:docChg>
  </pc:docChgLst>
  <pc:docChgLst>
    <pc:chgData name="Jessica Bool" userId="hq99w1fSc7oricgMtdAxtnAYFTkEUZb93CskgTOJ08M=" providerId="None" clId="Web-{099D0EA7-4E9E-46C8-8C67-FD53CDF2D795}"/>
    <pc:docChg chg="modSld">
      <pc:chgData name="Jessica Bool" userId="hq99w1fSc7oricgMtdAxtnAYFTkEUZb93CskgTOJ08M=" providerId="None" clId="Web-{099D0EA7-4E9E-46C8-8C67-FD53CDF2D795}" dt="2022-06-29T15:36:41.228" v="6"/>
      <pc:docMkLst>
        <pc:docMk/>
      </pc:docMkLst>
      <pc:sldChg chg="modNotes">
        <pc:chgData name="Jessica Bool" userId="hq99w1fSc7oricgMtdAxtnAYFTkEUZb93CskgTOJ08M=" providerId="None" clId="Web-{099D0EA7-4E9E-46C8-8C67-FD53CDF2D795}" dt="2022-06-29T15:36:19.633" v="1"/>
        <pc:sldMkLst>
          <pc:docMk/>
          <pc:sldMk cId="0" sldId="265"/>
        </pc:sldMkLst>
      </pc:sldChg>
      <pc:sldChg chg="modNotes">
        <pc:chgData name="Jessica Bool" userId="hq99w1fSc7oricgMtdAxtnAYFTkEUZb93CskgTOJ08M=" providerId="None" clId="Web-{099D0EA7-4E9E-46C8-8C67-FD53CDF2D795}" dt="2022-06-29T15:36:41.228" v="6"/>
        <pc:sldMkLst>
          <pc:docMk/>
          <pc:sldMk cId="4086554056" sldId="292"/>
        </pc:sldMkLst>
      </pc:sldChg>
    </pc:docChg>
  </pc:docChgLst>
  <pc:docChgLst>
    <pc:chgData name="Laura Kennedy" userId="kCiQ2ILsYnQHvl7jdQXXcYRU6faPNyogCAjdaHq+iUI=" providerId="None" clId="Web-{19DADD21-5EC7-4778-A4A4-B1A39D1940A7}"/>
    <pc:docChg chg="mod modSld">
      <pc:chgData name="Laura Kennedy" userId="kCiQ2ILsYnQHvl7jdQXXcYRU6faPNyogCAjdaHq+iUI=" providerId="None" clId="Web-{19DADD21-5EC7-4778-A4A4-B1A39D1940A7}" dt="2022-06-29T12:21:44.522" v="67"/>
      <pc:docMkLst>
        <pc:docMk/>
      </pc:docMkLst>
      <pc:sldChg chg="modNotes">
        <pc:chgData name="Laura Kennedy" userId="kCiQ2ILsYnQHvl7jdQXXcYRU6faPNyogCAjdaHq+iUI=" providerId="None" clId="Web-{19DADD21-5EC7-4778-A4A4-B1A39D1940A7}" dt="2022-06-29T12:17:00.684" v="32"/>
        <pc:sldMkLst>
          <pc:docMk/>
          <pc:sldMk cId="0" sldId="265"/>
        </pc:sldMkLst>
      </pc:sldChg>
      <pc:sldChg chg="addCm modNotes">
        <pc:chgData name="Laura Kennedy" userId="kCiQ2ILsYnQHvl7jdQXXcYRU6faPNyogCAjdaHq+iUI=" providerId="None" clId="Web-{19DADD21-5EC7-4778-A4A4-B1A39D1940A7}" dt="2022-06-29T12:21:44.522" v="67"/>
        <pc:sldMkLst>
          <pc:docMk/>
          <pc:sldMk cId="4086554056" sldId="292"/>
        </pc:sldMkLst>
      </pc:sldChg>
      <pc:sldChg chg="modSp modNotes">
        <pc:chgData name="Laura Kennedy" userId="kCiQ2ILsYnQHvl7jdQXXcYRU6faPNyogCAjdaHq+iUI=" providerId="None" clId="Web-{19DADD21-5EC7-4778-A4A4-B1A39D1940A7}" dt="2022-06-29T12:20:03.081" v="53"/>
        <pc:sldMkLst>
          <pc:docMk/>
          <pc:sldMk cId="4250994615" sldId="293"/>
        </pc:sldMkLst>
        <pc:picChg chg="mod">
          <ac:chgData name="Laura Kennedy" userId="kCiQ2ILsYnQHvl7jdQXXcYRU6faPNyogCAjdaHq+iUI=" providerId="None" clId="Web-{19DADD21-5EC7-4778-A4A4-B1A39D1940A7}" dt="2022-06-29T12:12:47.208" v="0" actId="1076"/>
          <ac:picMkLst>
            <pc:docMk/>
            <pc:sldMk cId="4250994615" sldId="293"/>
            <ac:picMk id="15" creationId="{80F15AFD-C225-A6B6-F2EF-0F4AB4BD66DC}"/>
          </ac:picMkLst>
        </pc:picChg>
      </pc:sldChg>
    </pc:docChg>
  </pc:docChgLst>
  <pc:docChgLst>
    <pc:chgData name="alisdair.m@gmail.com" userId="3O9EI4Z2v/yBNnugv3Kye8iMdlewqahvvJWVDjr7n80=" providerId="None" clId="Web-{0F7135C7-3D41-480C-981E-52F6D6A9C81F}"/>
    <pc:docChg chg="modSld">
      <pc:chgData name="alisdair.m@gmail.com" userId="3O9EI4Z2v/yBNnugv3Kye8iMdlewqahvvJWVDjr7n80=" providerId="None" clId="Web-{0F7135C7-3D41-480C-981E-52F6D6A9C81F}" dt="2022-07-21T16:21:24.295" v="27"/>
      <pc:docMkLst>
        <pc:docMk/>
      </pc:docMkLst>
      <pc:sldChg chg="addSp delSp modSp delCm">
        <pc:chgData name="alisdair.m@gmail.com" userId="3O9EI4Z2v/yBNnugv3Kye8iMdlewqahvvJWVDjr7n80=" providerId="None" clId="Web-{0F7135C7-3D41-480C-981E-52F6D6A9C81F}" dt="2022-07-21T16:21:24.295" v="27"/>
        <pc:sldMkLst>
          <pc:docMk/>
          <pc:sldMk cId="0" sldId="256"/>
        </pc:sldMkLst>
        <pc:spChg chg="add mod">
          <ac:chgData name="alisdair.m@gmail.com" userId="3O9EI4Z2v/yBNnugv3Kye8iMdlewqahvvJWVDjr7n80=" providerId="None" clId="Web-{0F7135C7-3D41-480C-981E-52F6D6A9C81F}" dt="2022-07-21T16:19:02.212" v="25" actId="1076"/>
          <ac:spMkLst>
            <pc:docMk/>
            <pc:sldMk cId="0" sldId="256"/>
            <ac:spMk id="3" creationId="{B17BB77A-7FD7-77B4-B7D7-A87FE6118EA0}"/>
          </ac:spMkLst>
        </pc:spChg>
        <pc:picChg chg="mod">
          <ac:chgData name="alisdair.m@gmail.com" userId="3O9EI4Z2v/yBNnugv3Kye8iMdlewqahvvJWVDjr7n80=" providerId="None" clId="Web-{0F7135C7-3D41-480C-981E-52F6D6A9C81F}" dt="2022-07-21T16:21:24.295" v="27"/>
          <ac:picMkLst>
            <pc:docMk/>
            <pc:sldMk cId="0" sldId="256"/>
            <ac:picMk id="14" creationId="{678875DA-87AD-B660-0E98-E445CE782F4C}"/>
          </ac:picMkLst>
        </pc:picChg>
        <pc:inkChg chg="add del">
          <ac:chgData name="alisdair.m@gmail.com" userId="3O9EI4Z2v/yBNnugv3Kye8iMdlewqahvvJWVDjr7n80=" providerId="None" clId="Web-{0F7135C7-3D41-480C-981E-52F6D6A9C81F}" dt="2022-07-21T16:18:15.538" v="14"/>
          <ac:inkMkLst>
            <pc:docMk/>
            <pc:sldMk cId="0" sldId="256"/>
            <ac:inkMk id="4" creationId="{C98F44B7-93E0-EED9-075E-96BF8B35D965}"/>
          </ac:inkMkLst>
        </pc:inkChg>
        <pc:inkChg chg="add del">
          <ac:chgData name="alisdair.m@gmail.com" userId="3O9EI4Z2v/yBNnugv3Kye8iMdlewqahvvJWVDjr7n80=" providerId="None" clId="Web-{0F7135C7-3D41-480C-981E-52F6D6A9C81F}" dt="2022-07-21T16:18:12.929" v="13"/>
          <ac:inkMkLst>
            <pc:docMk/>
            <pc:sldMk cId="0" sldId="256"/>
            <ac:inkMk id="5" creationId="{64E9FD5B-36D3-55E8-E79A-DE96BAB58802}"/>
          </ac:inkMkLst>
        </pc:inkChg>
        <pc:inkChg chg="add del">
          <ac:chgData name="alisdair.m@gmail.com" userId="3O9EI4Z2v/yBNnugv3Kye8iMdlewqahvvJWVDjr7n80=" providerId="None" clId="Web-{0F7135C7-3D41-480C-981E-52F6D6A9C81F}" dt="2022-07-21T16:18:10.257" v="12"/>
          <ac:inkMkLst>
            <pc:docMk/>
            <pc:sldMk cId="0" sldId="256"/>
            <ac:inkMk id="7" creationId="{D76DDE11-C386-BFE3-5EDC-E804CCC76B9C}"/>
          </ac:inkMkLst>
        </pc:inkChg>
        <pc:inkChg chg="add del">
          <ac:chgData name="alisdair.m@gmail.com" userId="3O9EI4Z2v/yBNnugv3Kye8iMdlewqahvvJWVDjr7n80=" providerId="None" clId="Web-{0F7135C7-3D41-480C-981E-52F6D6A9C81F}" dt="2022-07-21T16:18:07.694" v="11"/>
          <ac:inkMkLst>
            <pc:docMk/>
            <pc:sldMk cId="0" sldId="256"/>
            <ac:inkMk id="10" creationId="{FEAC353F-E56D-0F61-9D4D-417E6D50BCB3}"/>
          </ac:inkMkLst>
        </pc:inkChg>
        <pc:inkChg chg="add del">
          <ac:chgData name="alisdair.m@gmail.com" userId="3O9EI4Z2v/yBNnugv3Kye8iMdlewqahvvJWVDjr7n80=" providerId="None" clId="Web-{0F7135C7-3D41-480C-981E-52F6D6A9C81F}" dt="2022-07-21T16:18:05.116" v="10"/>
          <ac:inkMkLst>
            <pc:docMk/>
            <pc:sldMk cId="0" sldId="256"/>
            <ac:inkMk id="11" creationId="{3CA46E82-9317-7474-B932-82AE4543D583}"/>
          </ac:inkMkLst>
        </pc:inkChg>
      </pc:sldChg>
      <pc:sldChg chg="modSp delCm">
        <pc:chgData name="alisdair.m@gmail.com" userId="3O9EI4Z2v/yBNnugv3Kye8iMdlewqahvvJWVDjr7n80=" providerId="None" clId="Web-{0F7135C7-3D41-480C-981E-52F6D6A9C81F}" dt="2022-07-21T16:17:08.270" v="3"/>
        <pc:sldMkLst>
          <pc:docMk/>
          <pc:sldMk cId="0" sldId="265"/>
        </pc:sldMkLst>
        <pc:spChg chg="mod">
          <ac:chgData name="alisdair.m@gmail.com" userId="3O9EI4Z2v/yBNnugv3Kye8iMdlewqahvvJWVDjr7n80=" providerId="None" clId="Web-{0F7135C7-3D41-480C-981E-52F6D6A9C81F}" dt="2022-07-21T16:17:04.989" v="2" actId="20577"/>
          <ac:spMkLst>
            <pc:docMk/>
            <pc:sldMk cId="0" sldId="265"/>
            <ac:spMk id="10" creationId="{B05CF427-C62D-7022-95B8-6A255F135AB2}"/>
          </ac:spMkLst>
        </pc:spChg>
      </pc:sldChg>
    </pc:docChg>
  </pc:docChgLst>
  <pc:docChgLst>
    <pc:chgData name="Grace Hunt" userId="Hhp3RVkF0y23mxQTTbkzvSleFzKu8YhTMJgcxP3iXgA=" providerId="None" clId="Web-{CC6A71D2-41F3-40F7-8B51-8A720D5133D9}"/>
    <pc:docChg chg="modSld">
      <pc:chgData name="Grace Hunt" userId="Hhp3RVkF0y23mxQTTbkzvSleFzKu8YhTMJgcxP3iXgA=" providerId="None" clId="Web-{CC6A71D2-41F3-40F7-8B51-8A720D5133D9}" dt="2022-07-21T16:22:24.839" v="2"/>
      <pc:docMkLst>
        <pc:docMk/>
      </pc:docMkLst>
      <pc:sldChg chg="modSp">
        <pc:chgData name="Grace Hunt" userId="Hhp3RVkF0y23mxQTTbkzvSleFzKu8YhTMJgcxP3iXgA=" providerId="None" clId="Web-{CC6A71D2-41F3-40F7-8B51-8A720D5133D9}" dt="2022-07-21T16:22:06.933" v="1" actId="20577"/>
        <pc:sldMkLst>
          <pc:docMk/>
          <pc:sldMk cId="0" sldId="256"/>
        </pc:sldMkLst>
        <pc:spChg chg="mod">
          <ac:chgData name="Grace Hunt" userId="Hhp3RVkF0y23mxQTTbkzvSleFzKu8YhTMJgcxP3iXgA=" providerId="None" clId="Web-{CC6A71D2-41F3-40F7-8B51-8A720D5133D9}" dt="2022-07-21T16:22:06.933" v="1" actId="20577"/>
          <ac:spMkLst>
            <pc:docMk/>
            <pc:sldMk cId="0" sldId="256"/>
            <ac:spMk id="3" creationId="{B17BB77A-7FD7-77B4-B7D7-A87FE6118EA0}"/>
          </ac:spMkLst>
        </pc:spChg>
      </pc:sldChg>
      <pc:sldChg chg="addCm">
        <pc:chgData name="Grace Hunt" userId="Hhp3RVkF0y23mxQTTbkzvSleFzKu8YhTMJgcxP3iXgA=" providerId="None" clId="Web-{CC6A71D2-41F3-40F7-8B51-8A720D5133D9}" dt="2022-07-21T16:22:24.839" v="2"/>
        <pc:sldMkLst>
          <pc:docMk/>
          <pc:sldMk cId="4086554056" sldId="292"/>
        </pc:sldMkLst>
      </pc:sldChg>
    </pc:docChg>
  </pc:docChgLst>
  <pc:docChgLst>
    <pc:chgData name="alisdair macdonald" userId="jB0IcuHBEINeFKE+BJ6T51hglHMTetGBacC/PLHzd+c=" providerId="None" clId="Web-{BDCC29C5-8E07-4A08-92C8-DC90A88AF9B2}"/>
    <pc:docChg chg="modSld">
      <pc:chgData name="alisdair macdonald" userId="jB0IcuHBEINeFKE+BJ6T51hglHMTetGBacC/PLHzd+c=" providerId="None" clId="Web-{BDCC29C5-8E07-4A08-92C8-DC90A88AF9B2}" dt="2022-06-28T11:29:16.089" v="10" actId="1076"/>
      <pc:docMkLst>
        <pc:docMk/>
      </pc:docMkLst>
      <pc:sldChg chg="addSp delSp modSp">
        <pc:chgData name="alisdair macdonald" userId="jB0IcuHBEINeFKE+BJ6T51hglHMTetGBacC/PLHzd+c=" providerId="None" clId="Web-{BDCC29C5-8E07-4A08-92C8-DC90A88AF9B2}" dt="2022-06-28T11:29:16.089" v="10" actId="1076"/>
        <pc:sldMkLst>
          <pc:docMk/>
          <pc:sldMk cId="0" sldId="256"/>
        </pc:sldMkLst>
        <pc:spChg chg="del">
          <ac:chgData name="alisdair macdonald" userId="jB0IcuHBEINeFKE+BJ6T51hglHMTetGBacC/PLHzd+c=" providerId="None" clId="Web-{BDCC29C5-8E07-4A08-92C8-DC90A88AF9B2}" dt="2022-06-28T11:28:31.665" v="1"/>
          <ac:spMkLst>
            <pc:docMk/>
            <pc:sldMk cId="0" sldId="256"/>
            <ac:spMk id="2" creationId="{BA4B0799-5CA5-5D41-8F10-3BDAF1DF0F21}"/>
          </ac:spMkLst>
        </pc:spChg>
        <pc:picChg chg="mod">
          <ac:chgData name="alisdair macdonald" userId="jB0IcuHBEINeFKE+BJ6T51hglHMTetGBacC/PLHzd+c=" providerId="None" clId="Web-{BDCC29C5-8E07-4A08-92C8-DC90A88AF9B2}" dt="2022-06-28T11:29:16.089" v="10" actId="1076"/>
          <ac:picMkLst>
            <pc:docMk/>
            <pc:sldMk cId="0" sldId="256"/>
            <ac:picMk id="3" creationId="{27D0A227-3912-DBCE-0F75-61FA53D6B81A}"/>
          </ac:picMkLst>
        </pc:picChg>
        <pc:picChg chg="add mod ord">
          <ac:chgData name="alisdair macdonald" userId="jB0IcuHBEINeFKE+BJ6T51hglHMTetGBacC/PLHzd+c=" providerId="None" clId="Web-{BDCC29C5-8E07-4A08-92C8-DC90A88AF9B2}" dt="2022-06-28T11:29:05.182" v="7"/>
          <ac:picMkLst>
            <pc:docMk/>
            <pc:sldMk cId="0" sldId="256"/>
            <ac:picMk id="5" creationId="{CD96DD01-747F-E684-0176-0A0956D71129}"/>
          </ac:picMkLst>
        </pc:picChg>
        <pc:picChg chg="mod">
          <ac:chgData name="alisdair macdonald" userId="jB0IcuHBEINeFKE+BJ6T51hglHMTetGBacC/PLHzd+c=" providerId="None" clId="Web-{BDCC29C5-8E07-4A08-92C8-DC90A88AF9B2}" dt="2022-06-28T11:29:14.651" v="9" actId="1076"/>
          <ac:picMkLst>
            <pc:docMk/>
            <pc:sldMk cId="0" sldId="256"/>
            <ac:picMk id="12" creationId="{59EFE5B6-BA90-2149-918E-28A262819126}"/>
          </ac:picMkLst>
        </pc:picChg>
        <pc:inkChg chg="add">
          <ac:chgData name="alisdair macdonald" userId="jB0IcuHBEINeFKE+BJ6T51hglHMTetGBacC/PLHzd+c=" providerId="None" clId="Web-{BDCC29C5-8E07-4A08-92C8-DC90A88AF9B2}" dt="2022-06-28T11:26:26.379" v="0"/>
          <ac:inkMkLst>
            <pc:docMk/>
            <pc:sldMk cId="0" sldId="256"/>
            <ac:inkMk id="4" creationId="{B0875F72-1650-F8BF-331F-4141B5CE8966}"/>
          </ac:inkMkLst>
        </pc:inkChg>
      </pc:sldChg>
    </pc:docChg>
  </pc:docChgLst>
  <pc:docChgLst>
    <pc:chgData name="alisdair macdonald" userId="jB0IcuHBEINeFKE+BJ6T51hglHMTetGBacC/PLHzd+c=" providerId="None" clId="Web-{23E85A0B-06F5-487F-87DF-240D2A0C2D9D}"/>
    <pc:docChg chg="modSld">
      <pc:chgData name="alisdair macdonald" userId="jB0IcuHBEINeFKE+BJ6T51hglHMTetGBacC/PLHzd+c=" providerId="None" clId="Web-{23E85A0B-06F5-487F-87DF-240D2A0C2D9D}" dt="2022-06-28T11:33:48.276" v="15" actId="20577"/>
      <pc:docMkLst>
        <pc:docMk/>
      </pc:docMkLst>
      <pc:sldChg chg="modSp">
        <pc:chgData name="alisdair macdonald" userId="jB0IcuHBEINeFKE+BJ6T51hglHMTetGBacC/PLHzd+c=" providerId="None" clId="Web-{23E85A0B-06F5-487F-87DF-240D2A0C2D9D}" dt="2022-06-28T11:33:48.276" v="15" actId="20577"/>
        <pc:sldMkLst>
          <pc:docMk/>
          <pc:sldMk cId="0" sldId="256"/>
        </pc:sldMkLst>
        <pc:spChg chg="mod">
          <ac:chgData name="alisdair macdonald" userId="jB0IcuHBEINeFKE+BJ6T51hglHMTetGBacC/PLHzd+c=" providerId="None" clId="Web-{23E85A0B-06F5-487F-87DF-240D2A0C2D9D}" dt="2022-06-28T11:33:48.276" v="15" actId="20577"/>
          <ac:spMkLst>
            <pc:docMk/>
            <pc:sldMk cId="0" sldId="256"/>
            <ac:spMk id="9" creationId="{15B4CD36-82D9-774E-859C-0E2E3F5E2F61}"/>
          </ac:spMkLst>
        </pc:spChg>
      </pc:sldChg>
      <pc:sldChg chg="addSp delSp modSp">
        <pc:chgData name="alisdair macdonald" userId="jB0IcuHBEINeFKE+BJ6T51hglHMTetGBacC/PLHzd+c=" providerId="None" clId="Web-{23E85A0B-06F5-487F-87DF-240D2A0C2D9D}" dt="2022-06-28T11:32:59.555" v="7" actId="1076"/>
        <pc:sldMkLst>
          <pc:docMk/>
          <pc:sldMk cId="0" sldId="265"/>
        </pc:sldMkLst>
        <pc:picChg chg="add mod ord">
          <ac:chgData name="alisdair macdonald" userId="jB0IcuHBEINeFKE+BJ6T51hglHMTetGBacC/PLHzd+c=" providerId="None" clId="Web-{23E85A0B-06F5-487F-87DF-240D2A0C2D9D}" dt="2022-06-28T11:32:59.555" v="7" actId="1076"/>
          <ac:picMkLst>
            <pc:docMk/>
            <pc:sldMk cId="0" sldId="265"/>
            <ac:picMk id="2" creationId="{FA8FC65F-E345-4BF0-008C-33EABADDB65D}"/>
          </ac:picMkLst>
        </pc:picChg>
        <pc:picChg chg="del">
          <ac:chgData name="alisdair macdonald" userId="jB0IcuHBEINeFKE+BJ6T51hglHMTetGBacC/PLHzd+c=" providerId="None" clId="Web-{23E85A0B-06F5-487F-87DF-240D2A0C2D9D}" dt="2022-06-28T11:32:20.023" v="0"/>
          <ac:picMkLst>
            <pc:docMk/>
            <pc:sldMk cId="0" sldId="265"/>
            <ac:picMk id="4" creationId="{588E6393-0C89-6CB8-19A4-A8DB377F6C7F}"/>
          </ac:picMkLst>
        </pc:picChg>
      </pc:sldChg>
      <pc:sldChg chg="addSp delSp modSp">
        <pc:chgData name="alisdair macdonald" userId="jB0IcuHBEINeFKE+BJ6T51hglHMTetGBacC/PLHzd+c=" providerId="None" clId="Web-{23E85A0B-06F5-487F-87DF-240D2A0C2D9D}" dt="2022-06-28T11:33:28.150" v="13" actId="1076"/>
        <pc:sldMkLst>
          <pc:docMk/>
          <pc:sldMk cId="4250994615" sldId="293"/>
        </pc:sldMkLst>
        <pc:picChg chg="add mod ord">
          <ac:chgData name="alisdair macdonald" userId="jB0IcuHBEINeFKE+BJ6T51hglHMTetGBacC/PLHzd+c=" providerId="None" clId="Web-{23E85A0B-06F5-487F-87DF-240D2A0C2D9D}" dt="2022-06-28T11:33:28.150" v="13" actId="1076"/>
          <ac:picMkLst>
            <pc:docMk/>
            <pc:sldMk cId="4250994615" sldId="293"/>
            <ac:picMk id="3" creationId="{D4AF409C-43B1-7B8D-32A8-66DAF1C4BF5B}"/>
          </ac:picMkLst>
        </pc:picChg>
        <pc:picChg chg="del mod">
          <ac:chgData name="alisdair macdonald" userId="jB0IcuHBEINeFKE+BJ6T51hglHMTetGBacC/PLHzd+c=" providerId="None" clId="Web-{23E85A0B-06F5-487F-87DF-240D2A0C2D9D}" dt="2022-06-28T11:33:10.728" v="9"/>
          <ac:picMkLst>
            <pc:docMk/>
            <pc:sldMk cId="4250994615" sldId="293"/>
            <ac:picMk id="7" creationId="{5C27EA78-CF78-315B-6A29-2A46433B4FC6}"/>
          </ac:picMkLst>
        </pc:picChg>
      </pc:sldChg>
    </pc:docChg>
  </pc:docChgLst>
  <pc:docChgLst>
    <pc:chgData name="Romana Juhasova" userId="pug63gakqHhUKCblM6dKftwFImXt0SaHY6Q/zF0jifQ=" providerId="None" clId="Web-{898A0588-4C47-47E8-9260-281A866F090F}"/>
    <pc:docChg chg="mod">
      <pc:chgData name="Romana Juhasova" userId="pug63gakqHhUKCblM6dKftwFImXt0SaHY6Q/zF0jifQ=" providerId="None" clId="Web-{898A0588-4C47-47E8-9260-281A866F090F}" dt="2022-06-29T12:26:37.619" v="1"/>
      <pc:docMkLst>
        <pc:docMk/>
      </pc:docMkLst>
      <pc:sldChg chg="modCm">
        <pc:chgData name="Romana Juhasova" userId="pug63gakqHhUKCblM6dKftwFImXt0SaHY6Q/zF0jifQ=" providerId="None" clId="Web-{898A0588-4C47-47E8-9260-281A866F090F}" dt="2022-06-29T12:26:37.619" v="1"/>
        <pc:sldMkLst>
          <pc:docMk/>
          <pc:sldMk cId="4086554056" sldId="292"/>
        </pc:sldMkLst>
      </pc:sldChg>
    </pc:docChg>
  </pc:docChgLst>
  <pc:docChgLst>
    <pc:chgData name="Christian Humphries" userId="gsYY+i2j+vXqS1x3+F/0CGQq339w8B4oYG7o3WhB9X4=" providerId="None" clId="Web-{373B55FE-666D-44D7-B378-FC9DF2452348}"/>
    <pc:docChg chg="mod">
      <pc:chgData name="Christian Humphries" userId="gsYY+i2j+vXqS1x3+F/0CGQq339w8B4oYG7o3WhB9X4=" providerId="None" clId="Web-{373B55FE-666D-44D7-B378-FC9DF2452348}" dt="2022-06-30T13:41:14.175" v="3"/>
      <pc:docMkLst>
        <pc:docMk/>
      </pc:docMkLst>
      <pc:sldChg chg="addCm">
        <pc:chgData name="Christian Humphries" userId="gsYY+i2j+vXqS1x3+F/0CGQq339w8B4oYG7o3WhB9X4=" providerId="None" clId="Web-{373B55FE-666D-44D7-B378-FC9DF2452348}" dt="2022-06-30T13:39:02.673" v="1"/>
        <pc:sldMkLst>
          <pc:docMk/>
          <pc:sldMk cId="0" sldId="256"/>
        </pc:sldMkLst>
      </pc:sldChg>
      <pc:sldChg chg="addCm">
        <pc:chgData name="Christian Humphries" userId="gsYY+i2j+vXqS1x3+F/0CGQq339w8B4oYG7o3WhB9X4=" providerId="None" clId="Web-{373B55FE-666D-44D7-B378-FC9DF2452348}" dt="2022-06-30T13:39:28.017" v="2"/>
        <pc:sldMkLst>
          <pc:docMk/>
          <pc:sldMk cId="0" sldId="265"/>
        </pc:sldMkLst>
      </pc:sldChg>
      <pc:sldChg chg="addCm">
        <pc:chgData name="Christian Humphries" userId="gsYY+i2j+vXqS1x3+F/0CGQq339w8B4oYG7o3WhB9X4=" providerId="None" clId="Web-{373B55FE-666D-44D7-B378-FC9DF2452348}" dt="2022-06-30T13:41:14.175" v="3"/>
        <pc:sldMkLst>
          <pc:docMk/>
          <pc:sldMk cId="4086554056" sldId="292"/>
        </pc:sldMkLst>
      </pc:sldChg>
    </pc:docChg>
  </pc:docChgLst>
  <pc:docChgLst>
    <pc:chgData name="Laura Kennedy" userId="kCiQ2ILsYnQHvl7jdQXXcYRU6faPNyogCAjdaHq+iUI=" providerId="None" clId="Web-{9954BF60-3D67-4956-A1B0-AC7BE5D31AD9}"/>
    <pc:docChg chg="modSld">
      <pc:chgData name="Laura Kennedy" userId="kCiQ2ILsYnQHvl7jdQXXcYRU6faPNyogCAjdaHq+iUI=" providerId="None" clId="Web-{9954BF60-3D67-4956-A1B0-AC7BE5D31AD9}" dt="2022-07-12T12:03:31.195" v="0"/>
      <pc:docMkLst>
        <pc:docMk/>
      </pc:docMkLst>
      <pc:sldChg chg="modNotes">
        <pc:chgData name="Laura Kennedy" userId="kCiQ2ILsYnQHvl7jdQXXcYRU6faPNyogCAjdaHq+iUI=" providerId="None" clId="Web-{9954BF60-3D67-4956-A1B0-AC7BE5D31AD9}" dt="2022-07-12T12:03:31.195" v="0"/>
        <pc:sldMkLst>
          <pc:docMk/>
          <pc:sldMk cId="0" sldId="256"/>
        </pc:sldMkLst>
      </pc:sldChg>
    </pc:docChg>
  </pc:docChgLst>
  <pc:docChgLst>
    <pc:chgData name="alisdair.m@gmail.com" userId="3O9EI4Z2v/yBNnugv3Kye8iMdlewqahvvJWVDjr7n80=" providerId="None" clId="Web-{B48420A0-78DB-4972-BA86-7FFC269FB3E3}"/>
    <pc:docChg chg="addSld delSld modSld sldOrd">
      <pc:chgData name="alisdair.m@gmail.com" userId="3O9EI4Z2v/yBNnugv3Kye8iMdlewqahvvJWVDjr7n80=" providerId="None" clId="Web-{B48420A0-78DB-4972-BA86-7FFC269FB3E3}" dt="2022-07-08T11:36:29.462" v="243" actId="1076"/>
      <pc:docMkLst>
        <pc:docMk/>
      </pc:docMkLst>
      <pc:sldChg chg="addSp delSp modSp delCm">
        <pc:chgData name="alisdair.m@gmail.com" userId="3O9EI4Z2v/yBNnugv3Kye8iMdlewqahvvJWVDjr7n80=" providerId="None" clId="Web-{B48420A0-78DB-4972-BA86-7FFC269FB3E3}" dt="2022-07-08T11:19:40.719" v="61" actId="1076"/>
        <pc:sldMkLst>
          <pc:docMk/>
          <pc:sldMk cId="0" sldId="256"/>
        </pc:sldMkLst>
        <pc:spChg chg="mod">
          <ac:chgData name="alisdair.m@gmail.com" userId="3O9EI4Z2v/yBNnugv3Kye8iMdlewqahvvJWVDjr7n80=" providerId="None" clId="Web-{B48420A0-78DB-4972-BA86-7FFC269FB3E3}" dt="2022-07-08T11:19:40.719" v="61" actId="1076"/>
          <ac:spMkLst>
            <pc:docMk/>
            <pc:sldMk cId="0" sldId="256"/>
            <ac:spMk id="8" creationId="{6D37D510-6B0F-0045-BB05-9EE1E2DD64F6}"/>
          </ac:spMkLst>
        </pc:spChg>
        <pc:spChg chg="mod">
          <ac:chgData name="alisdair.m@gmail.com" userId="3O9EI4Z2v/yBNnugv3Kye8iMdlewqahvvJWVDjr7n80=" providerId="None" clId="Web-{B48420A0-78DB-4972-BA86-7FFC269FB3E3}" dt="2022-07-08T11:19:12.749" v="53" actId="1076"/>
          <ac:spMkLst>
            <pc:docMk/>
            <pc:sldMk cId="0" sldId="256"/>
            <ac:spMk id="9" creationId="{15B4CD36-82D9-774E-859C-0E2E3F5E2F61}"/>
          </ac:spMkLst>
        </pc:spChg>
        <pc:spChg chg="mod">
          <ac:chgData name="alisdair.m@gmail.com" userId="3O9EI4Z2v/yBNnugv3Kye8iMdlewqahvvJWVDjr7n80=" providerId="None" clId="Web-{B48420A0-78DB-4972-BA86-7FFC269FB3E3}" dt="2022-07-08T11:19:40.673" v="58" actId="1076"/>
          <ac:spMkLst>
            <pc:docMk/>
            <pc:sldMk cId="0" sldId="256"/>
            <ac:spMk id="84" creationId="{00000000-0000-0000-0000-000000000000}"/>
          </ac:spMkLst>
        </pc:spChg>
        <pc:spChg chg="mod">
          <ac:chgData name="alisdair.m@gmail.com" userId="3O9EI4Z2v/yBNnugv3Kye8iMdlewqahvvJWVDjr7n80=" providerId="None" clId="Web-{B48420A0-78DB-4972-BA86-7FFC269FB3E3}" dt="2022-07-08T11:19:40.688" v="59" actId="1076"/>
          <ac:spMkLst>
            <pc:docMk/>
            <pc:sldMk cId="0" sldId="256"/>
            <ac:spMk id="85" creationId="{00000000-0000-0000-0000-000000000000}"/>
          </ac:spMkLst>
        </pc:spChg>
        <pc:spChg chg="mod">
          <ac:chgData name="alisdair.m@gmail.com" userId="3O9EI4Z2v/yBNnugv3Kye8iMdlewqahvvJWVDjr7n80=" providerId="None" clId="Web-{B48420A0-78DB-4972-BA86-7FFC269FB3E3}" dt="2022-07-08T11:19:40.704" v="60" actId="1076"/>
          <ac:spMkLst>
            <pc:docMk/>
            <pc:sldMk cId="0" sldId="256"/>
            <ac:spMk id="88" creationId="{00000000-0000-0000-0000-000000000000}"/>
          </ac:spMkLst>
        </pc:spChg>
        <pc:picChg chg="del">
          <ac:chgData name="alisdair.m@gmail.com" userId="3O9EI4Z2v/yBNnugv3Kye8iMdlewqahvvJWVDjr7n80=" providerId="None" clId="Web-{B48420A0-78DB-4972-BA86-7FFC269FB3E3}" dt="2022-07-08T11:04:07.700" v="7"/>
          <ac:picMkLst>
            <pc:docMk/>
            <pc:sldMk cId="0" sldId="256"/>
            <ac:picMk id="3" creationId="{27D0A227-3912-DBCE-0F75-61FA53D6B81A}"/>
          </ac:picMkLst>
        </pc:picChg>
        <pc:picChg chg="del">
          <ac:chgData name="alisdair.m@gmail.com" userId="3O9EI4Z2v/yBNnugv3Kye8iMdlewqahvvJWVDjr7n80=" providerId="None" clId="Web-{B48420A0-78DB-4972-BA86-7FFC269FB3E3}" dt="2022-07-08T11:04:27.248" v="12"/>
          <ac:picMkLst>
            <pc:docMk/>
            <pc:sldMk cId="0" sldId="256"/>
            <ac:picMk id="5" creationId="{CD96DD01-747F-E684-0176-0A0956D71129}"/>
          </ac:picMkLst>
        </pc:picChg>
        <pc:picChg chg="mod">
          <ac:chgData name="alisdair.m@gmail.com" userId="3O9EI4Z2v/yBNnugv3Kye8iMdlewqahvvJWVDjr7n80=" providerId="None" clId="Web-{B48420A0-78DB-4972-BA86-7FFC269FB3E3}" dt="2022-07-08T11:04:40.296" v="16" actId="1076"/>
          <ac:picMkLst>
            <pc:docMk/>
            <pc:sldMk cId="0" sldId="256"/>
            <ac:picMk id="6" creationId="{54F7A095-8429-A440-9EE6-F13C4B5B1763}"/>
          </ac:picMkLst>
        </pc:picChg>
        <pc:picChg chg="add del mod">
          <ac:chgData name="alisdair.m@gmail.com" userId="3O9EI4Z2v/yBNnugv3Kye8iMdlewqahvvJWVDjr7n80=" providerId="None" clId="Web-{B48420A0-78DB-4972-BA86-7FFC269FB3E3}" dt="2022-07-08T11:14:50.870" v="35"/>
          <ac:picMkLst>
            <pc:docMk/>
            <pc:sldMk cId="0" sldId="256"/>
            <ac:picMk id="7" creationId="{42E1BF92-2156-FF1F-EB6F-4AB61F2C725A}"/>
          </ac:picMkLst>
        </pc:picChg>
        <pc:picChg chg="add del ord">
          <ac:chgData name="alisdair.m@gmail.com" userId="3O9EI4Z2v/yBNnugv3Kye8iMdlewqahvvJWVDjr7n80=" providerId="None" clId="Web-{B48420A0-78DB-4972-BA86-7FFC269FB3E3}" dt="2022-07-08T11:04:49.688" v="17"/>
          <ac:picMkLst>
            <pc:docMk/>
            <pc:sldMk cId="0" sldId="256"/>
            <ac:picMk id="11" creationId="{05F046D4-3C07-B811-6232-971B972131A4}"/>
          </ac:picMkLst>
        </pc:picChg>
        <pc:picChg chg="del">
          <ac:chgData name="alisdair.m@gmail.com" userId="3O9EI4Z2v/yBNnugv3Kye8iMdlewqahvvJWVDjr7n80=" providerId="None" clId="Web-{B48420A0-78DB-4972-BA86-7FFC269FB3E3}" dt="2022-07-08T11:18:00.555" v="45"/>
          <ac:picMkLst>
            <pc:docMk/>
            <pc:sldMk cId="0" sldId="256"/>
            <ac:picMk id="12" creationId="{59EFE5B6-BA90-2149-918E-28A262819126}"/>
          </ac:picMkLst>
        </pc:picChg>
        <pc:picChg chg="add mod ord modCrop">
          <ac:chgData name="alisdair.m@gmail.com" userId="3O9EI4Z2v/yBNnugv3Kye8iMdlewqahvvJWVDjr7n80=" providerId="None" clId="Web-{B48420A0-78DB-4972-BA86-7FFC269FB3E3}" dt="2022-07-08T11:17:45.195" v="44"/>
          <ac:picMkLst>
            <pc:docMk/>
            <pc:sldMk cId="0" sldId="256"/>
            <ac:picMk id="14" creationId="{678875DA-87AD-B660-0E98-E445CE782F4C}"/>
          </ac:picMkLst>
        </pc:picChg>
        <pc:inkChg chg="del">
          <ac:chgData name="alisdair.m@gmail.com" userId="3O9EI4Z2v/yBNnugv3Kye8iMdlewqahvvJWVDjr7n80=" providerId="None" clId="Web-{B48420A0-78DB-4972-BA86-7FFC269FB3E3}" dt="2022-07-08T10:58:55.428" v="0"/>
          <ac:inkMkLst>
            <pc:docMk/>
            <pc:sldMk cId="0" sldId="256"/>
            <ac:inkMk id="4" creationId="{B0875F72-1650-F8BF-331F-4141B5CE8966}"/>
          </ac:inkMkLst>
        </pc:inkChg>
      </pc:sldChg>
      <pc:sldChg chg="addSp delSp modSp mod modClrScheme delCm chgLayout">
        <pc:chgData name="alisdair.m@gmail.com" userId="3O9EI4Z2v/yBNnugv3Kye8iMdlewqahvvJWVDjr7n80=" providerId="None" clId="Web-{B48420A0-78DB-4972-BA86-7FFC269FB3E3}" dt="2022-07-08T11:25:17.977" v="101"/>
        <pc:sldMkLst>
          <pc:docMk/>
          <pc:sldMk cId="0" sldId="265"/>
        </pc:sldMkLst>
        <pc:spChg chg="add mod ord">
          <ac:chgData name="alisdair.m@gmail.com" userId="3O9EI4Z2v/yBNnugv3Kye8iMdlewqahvvJWVDjr7n80=" providerId="None" clId="Web-{B48420A0-78DB-4972-BA86-7FFC269FB3E3}" dt="2022-07-08T11:23:34.767" v="88" actId="14100"/>
          <ac:spMkLst>
            <pc:docMk/>
            <pc:sldMk cId="0" sldId="265"/>
            <ac:spMk id="3" creationId="{FCA2CB33-6B3B-8A11-E05B-8123934AC3FA}"/>
          </ac:spMkLst>
        </pc:spChg>
        <pc:spChg chg="add mod ord">
          <ac:chgData name="alisdair.m@gmail.com" userId="3O9EI4Z2v/yBNnugv3Kye8iMdlewqahvvJWVDjr7n80=" providerId="None" clId="Web-{B48420A0-78DB-4972-BA86-7FFC269FB3E3}" dt="2022-07-08T11:23:11.031" v="82" actId="14100"/>
          <ac:spMkLst>
            <pc:docMk/>
            <pc:sldMk cId="0" sldId="265"/>
            <ac:spMk id="4" creationId="{A72FFF3C-618A-443C-261A-8E89E63DE4AE}"/>
          </ac:spMkLst>
        </pc:spChg>
        <pc:spChg chg="mod">
          <ac:chgData name="alisdair.m@gmail.com" userId="3O9EI4Z2v/yBNnugv3Kye8iMdlewqahvvJWVDjr7n80=" providerId="None" clId="Web-{B48420A0-78DB-4972-BA86-7FFC269FB3E3}" dt="2022-07-08T10:59:22.805" v="2" actId="20577"/>
          <ac:spMkLst>
            <pc:docMk/>
            <pc:sldMk cId="0" sldId="265"/>
            <ac:spMk id="10" creationId="{B05CF427-C62D-7022-95B8-6A255F135AB2}"/>
          </ac:spMkLst>
        </pc:spChg>
        <pc:picChg chg="del">
          <ac:chgData name="alisdair.m@gmail.com" userId="3O9EI4Z2v/yBNnugv3Kye8iMdlewqahvvJWVDjr7n80=" providerId="None" clId="Web-{B48420A0-78DB-4972-BA86-7FFC269FB3E3}" dt="2022-07-08T11:18:06.540" v="46"/>
          <ac:picMkLst>
            <pc:docMk/>
            <pc:sldMk cId="0" sldId="265"/>
            <ac:picMk id="2" creationId="{FA8FC65F-E345-4BF0-008C-33EABADDB65D}"/>
          </ac:picMkLst>
        </pc:picChg>
        <pc:picChg chg="mod">
          <ac:chgData name="alisdair.m@gmail.com" userId="3O9EI4Z2v/yBNnugv3Kye8iMdlewqahvvJWVDjr7n80=" providerId="None" clId="Web-{B48420A0-78DB-4972-BA86-7FFC269FB3E3}" dt="2022-07-08T11:21:05.804" v="74" actId="14100"/>
          <ac:picMkLst>
            <pc:docMk/>
            <pc:sldMk cId="0" sldId="265"/>
            <ac:picMk id="12" creationId="{623D6542-0F7B-CD2E-8175-E22CCF1D7CB3}"/>
          </ac:picMkLst>
        </pc:picChg>
      </pc:sldChg>
      <pc:sldChg chg="addSp delSp modSp mod ord modClrScheme delCm chgLayout">
        <pc:chgData name="alisdair.m@gmail.com" userId="3O9EI4Z2v/yBNnugv3Kye8iMdlewqahvvJWVDjr7n80=" providerId="None" clId="Web-{B48420A0-78DB-4972-BA86-7FFC269FB3E3}" dt="2022-07-08T11:32:51.165" v="174" actId="14100"/>
        <pc:sldMkLst>
          <pc:docMk/>
          <pc:sldMk cId="4086554056" sldId="292"/>
        </pc:sldMkLst>
        <pc:spChg chg="add">
          <ac:chgData name="alisdair.m@gmail.com" userId="3O9EI4Z2v/yBNnugv3Kye8iMdlewqahvvJWVDjr7n80=" providerId="None" clId="Web-{B48420A0-78DB-4972-BA86-7FFC269FB3E3}" dt="2022-07-08T11:24:06.082" v="93"/>
          <ac:spMkLst>
            <pc:docMk/>
            <pc:sldMk cId="4086554056" sldId="292"/>
            <ac:spMk id="5" creationId="{7102DA6A-856B-164D-FC2E-90FEEFDAEE44}"/>
          </ac:spMkLst>
        </pc:spChg>
        <pc:spChg chg="add mod">
          <ac:chgData name="alisdair.m@gmail.com" userId="3O9EI4Z2v/yBNnugv3Kye8iMdlewqahvvJWVDjr7n80=" providerId="None" clId="Web-{B48420A0-78DB-4972-BA86-7FFC269FB3E3}" dt="2022-07-08T11:32:51.165" v="174" actId="14100"/>
          <ac:spMkLst>
            <pc:docMk/>
            <pc:sldMk cId="4086554056" sldId="292"/>
            <ac:spMk id="7" creationId="{1B4400C4-1DC4-F8C2-75CE-B1F4E11B91D1}"/>
          </ac:spMkLst>
        </pc:spChg>
        <pc:spChg chg="add del">
          <ac:chgData name="alisdair.m@gmail.com" userId="3O9EI4Z2v/yBNnugv3Kye8iMdlewqahvvJWVDjr7n80=" providerId="None" clId="Web-{B48420A0-78DB-4972-BA86-7FFC269FB3E3}" dt="2022-07-08T11:24:35.162" v="97"/>
          <ac:spMkLst>
            <pc:docMk/>
            <pc:sldMk cId="4086554056" sldId="292"/>
            <ac:spMk id="8" creationId="{D9E3F354-207C-B396-026E-A36F5515568D}"/>
          </ac:spMkLst>
        </pc:spChg>
        <pc:spChg chg="ord">
          <ac:chgData name="alisdair.m@gmail.com" userId="3O9EI4Z2v/yBNnugv3Kye8iMdlewqahvvJWVDjr7n80=" providerId="None" clId="Web-{B48420A0-78DB-4972-BA86-7FFC269FB3E3}" dt="2022-07-08T11:24:14.379" v="95"/>
          <ac:spMkLst>
            <pc:docMk/>
            <pc:sldMk cId="4086554056" sldId="292"/>
            <ac:spMk id="10" creationId="{B05CF427-C62D-7022-95B8-6A255F135AB2}"/>
          </ac:spMkLst>
        </pc:spChg>
        <pc:spChg chg="add del">
          <ac:chgData name="alisdair.m@gmail.com" userId="3O9EI4Z2v/yBNnugv3Kye8iMdlewqahvvJWVDjr7n80=" providerId="None" clId="Web-{B48420A0-78DB-4972-BA86-7FFC269FB3E3}" dt="2022-07-08T11:28:56.868" v="105"/>
          <ac:spMkLst>
            <pc:docMk/>
            <pc:sldMk cId="4086554056" sldId="292"/>
            <ac:spMk id="11" creationId="{38EC5813-BA6F-0C75-B2B9-B0AE4FC7FA34}"/>
          </ac:spMkLst>
        </pc:spChg>
        <pc:spChg chg="add del">
          <ac:chgData name="alisdair.m@gmail.com" userId="3O9EI4Z2v/yBNnugv3Kye8iMdlewqahvvJWVDjr7n80=" providerId="None" clId="Web-{B48420A0-78DB-4972-BA86-7FFC269FB3E3}" dt="2022-07-08T11:28:56.868" v="104"/>
          <ac:spMkLst>
            <pc:docMk/>
            <pc:sldMk cId="4086554056" sldId="292"/>
            <ac:spMk id="13" creationId="{B4AC762B-2382-5238-EBEE-859B435348C2}"/>
          </ac:spMkLst>
        </pc:spChg>
        <pc:spChg chg="add del">
          <ac:chgData name="alisdair.m@gmail.com" userId="3O9EI4Z2v/yBNnugv3Kye8iMdlewqahvvJWVDjr7n80=" providerId="None" clId="Web-{B48420A0-78DB-4972-BA86-7FFC269FB3E3}" dt="2022-07-08T11:29:32.714" v="109"/>
          <ac:spMkLst>
            <pc:docMk/>
            <pc:sldMk cId="4086554056" sldId="292"/>
            <ac:spMk id="15" creationId="{9F5D0155-5220-26E2-DEC2-CDEEA6784FA6}"/>
          </ac:spMkLst>
        </pc:spChg>
        <pc:spChg chg="add del">
          <ac:chgData name="alisdair.m@gmail.com" userId="3O9EI4Z2v/yBNnugv3Kye8iMdlewqahvvJWVDjr7n80=" providerId="None" clId="Web-{B48420A0-78DB-4972-BA86-7FFC269FB3E3}" dt="2022-07-08T11:29:32.714" v="108"/>
          <ac:spMkLst>
            <pc:docMk/>
            <pc:sldMk cId="4086554056" sldId="292"/>
            <ac:spMk id="17" creationId="{8E3ED76B-48B5-5C36-FDBF-60A1F15ACE3F}"/>
          </ac:spMkLst>
        </pc:spChg>
        <pc:picChg chg="del">
          <ac:chgData name="alisdair.m@gmail.com" userId="3O9EI4Z2v/yBNnugv3Kye8iMdlewqahvvJWVDjr7n80=" providerId="None" clId="Web-{B48420A0-78DB-4972-BA86-7FFC269FB3E3}" dt="2022-07-08T11:23:45.580" v="89"/>
          <ac:picMkLst>
            <pc:docMk/>
            <pc:sldMk cId="4086554056" sldId="292"/>
            <ac:picMk id="2" creationId="{E5612010-8CAE-55A7-229E-36405A769428}"/>
          </ac:picMkLst>
        </pc:picChg>
        <pc:picChg chg="del">
          <ac:chgData name="alisdair.m@gmail.com" userId="3O9EI4Z2v/yBNnugv3Kye8iMdlewqahvvJWVDjr7n80=" providerId="None" clId="Web-{B48420A0-78DB-4972-BA86-7FFC269FB3E3}" dt="2022-07-08T11:23:48.924" v="90"/>
          <ac:picMkLst>
            <pc:docMk/>
            <pc:sldMk cId="4086554056" sldId="292"/>
            <ac:picMk id="3" creationId="{E91FEECA-E65B-C1D1-77DA-856E409D65D1}"/>
          </ac:picMkLst>
        </pc:picChg>
        <pc:picChg chg="add mod">
          <ac:chgData name="alisdair.m@gmail.com" userId="3O9EI4Z2v/yBNnugv3Kye8iMdlewqahvvJWVDjr7n80=" providerId="None" clId="Web-{B48420A0-78DB-4972-BA86-7FFC269FB3E3}" dt="2022-07-08T11:32:38.899" v="167" actId="1076"/>
          <ac:picMkLst>
            <pc:docMk/>
            <pc:sldMk cId="4086554056" sldId="292"/>
            <ac:picMk id="19" creationId="{CD6FE2BC-2085-C9F1-7326-17A8067215FB}"/>
          </ac:picMkLst>
        </pc:picChg>
        <pc:picChg chg="add mod">
          <ac:chgData name="alisdair.m@gmail.com" userId="3O9EI4Z2v/yBNnugv3Kye8iMdlewqahvvJWVDjr7n80=" providerId="None" clId="Web-{B48420A0-78DB-4972-BA86-7FFC269FB3E3}" dt="2022-07-08T11:32:39.055" v="169" actId="1076"/>
          <ac:picMkLst>
            <pc:docMk/>
            <pc:sldMk cId="4086554056" sldId="292"/>
            <ac:picMk id="21" creationId="{38590AAA-EA78-74EE-25DC-09C3C38FDA4C}"/>
          </ac:picMkLst>
        </pc:picChg>
        <pc:picChg chg="add mod ord">
          <ac:chgData name="alisdair.m@gmail.com" userId="3O9EI4Z2v/yBNnugv3Kye8iMdlewqahvvJWVDjr7n80=" providerId="None" clId="Web-{B48420A0-78DB-4972-BA86-7FFC269FB3E3}" dt="2022-07-08T11:32:39.027" v="168" actId="1076"/>
          <ac:picMkLst>
            <pc:docMk/>
            <pc:sldMk cId="4086554056" sldId="292"/>
            <ac:picMk id="23" creationId="{300CDC37-2EE3-AA7F-F362-1977BB39DC3D}"/>
          </ac:picMkLst>
        </pc:picChg>
        <pc:picChg chg="add mod">
          <ac:chgData name="alisdair.m@gmail.com" userId="3O9EI4Z2v/yBNnugv3Kye8iMdlewqahvvJWVDjr7n80=" providerId="None" clId="Web-{B48420A0-78DB-4972-BA86-7FFC269FB3E3}" dt="2022-07-08T11:32:39.305" v="172" actId="1076"/>
          <ac:picMkLst>
            <pc:docMk/>
            <pc:sldMk cId="4086554056" sldId="292"/>
            <ac:picMk id="25" creationId="{6501B7DE-C75A-66C3-2AD8-274C200E2350}"/>
          </ac:picMkLst>
        </pc:picChg>
        <pc:picChg chg="add mod">
          <ac:chgData name="alisdair.m@gmail.com" userId="3O9EI4Z2v/yBNnugv3Kye8iMdlewqahvvJWVDjr7n80=" providerId="None" clId="Web-{B48420A0-78DB-4972-BA86-7FFC269FB3E3}" dt="2022-07-08T11:32:39.133" v="170" actId="1076"/>
          <ac:picMkLst>
            <pc:docMk/>
            <pc:sldMk cId="4086554056" sldId="292"/>
            <ac:picMk id="27" creationId="{C9BCD3A7-CE30-CBE7-E1E0-E21A38A8AB18}"/>
          </ac:picMkLst>
        </pc:picChg>
        <pc:picChg chg="add mod">
          <ac:chgData name="alisdair.m@gmail.com" userId="3O9EI4Z2v/yBNnugv3Kye8iMdlewqahvvJWVDjr7n80=" providerId="None" clId="Web-{B48420A0-78DB-4972-BA86-7FFC269FB3E3}" dt="2022-07-08T11:32:39.211" v="171" actId="1076"/>
          <ac:picMkLst>
            <pc:docMk/>
            <pc:sldMk cId="4086554056" sldId="292"/>
            <ac:picMk id="29" creationId="{78A36432-F97E-8149-E418-61C3B85DC5C9}"/>
          </ac:picMkLst>
        </pc:picChg>
        <pc:picChg chg="add mod">
          <ac:chgData name="alisdair.m@gmail.com" userId="3O9EI4Z2v/yBNnugv3Kye8iMdlewqahvvJWVDjr7n80=" providerId="None" clId="Web-{B48420A0-78DB-4972-BA86-7FFC269FB3E3}" dt="2022-07-08T11:32:43.462" v="173" actId="1076"/>
          <ac:picMkLst>
            <pc:docMk/>
            <pc:sldMk cId="4086554056" sldId="292"/>
            <ac:picMk id="31" creationId="{D2A02AF2-D9DA-4FE4-341F-E212005BCCEE}"/>
          </ac:picMkLst>
        </pc:picChg>
      </pc:sldChg>
      <pc:sldChg chg="addSp delSp modSp mod modClrScheme chgLayout">
        <pc:chgData name="alisdair.m@gmail.com" userId="3O9EI4Z2v/yBNnugv3Kye8iMdlewqahvvJWVDjr7n80=" providerId="None" clId="Web-{B48420A0-78DB-4972-BA86-7FFC269FB3E3}" dt="2022-07-08T11:36:29.462" v="243" actId="1076"/>
        <pc:sldMkLst>
          <pc:docMk/>
          <pc:sldMk cId="4250994615" sldId="293"/>
        </pc:sldMkLst>
        <pc:spChg chg="add mod ord">
          <ac:chgData name="alisdair.m@gmail.com" userId="3O9EI4Z2v/yBNnugv3Kye8iMdlewqahvvJWVDjr7n80=" providerId="None" clId="Web-{B48420A0-78DB-4972-BA86-7FFC269FB3E3}" dt="2022-07-08T11:33:44.841" v="190" actId="1076"/>
          <ac:spMkLst>
            <pc:docMk/>
            <pc:sldMk cId="4250994615" sldId="293"/>
            <ac:spMk id="5" creationId="{A25C7C14-2ABD-CFA2-A4C8-4E3CBED68045}"/>
          </ac:spMkLst>
        </pc:spChg>
        <pc:spChg chg="add mod ord">
          <ac:chgData name="alisdair.m@gmail.com" userId="3O9EI4Z2v/yBNnugv3Kye8iMdlewqahvvJWVDjr7n80=" providerId="None" clId="Web-{B48420A0-78DB-4972-BA86-7FFC269FB3E3}" dt="2022-07-08T11:35:49.522" v="236" actId="1076"/>
          <ac:spMkLst>
            <pc:docMk/>
            <pc:sldMk cId="4250994615" sldId="293"/>
            <ac:spMk id="7" creationId="{CB681ABE-D54E-61A9-434E-31CBCFB1A989}"/>
          </ac:spMkLst>
        </pc:spChg>
        <pc:spChg chg="mod">
          <ac:chgData name="alisdair.m@gmail.com" userId="3O9EI4Z2v/yBNnugv3Kye8iMdlewqahvvJWVDjr7n80=" providerId="None" clId="Web-{B48420A0-78DB-4972-BA86-7FFC269FB3E3}" dt="2022-07-08T11:36:00.569" v="239" actId="14100"/>
          <ac:spMkLst>
            <pc:docMk/>
            <pc:sldMk cId="4250994615" sldId="293"/>
            <ac:spMk id="10" creationId="{B05CF427-C62D-7022-95B8-6A255F135AB2}"/>
          </ac:spMkLst>
        </pc:spChg>
        <pc:grpChg chg="add mod">
          <ac:chgData name="alisdair.m@gmail.com" userId="3O9EI4Z2v/yBNnugv3Kye8iMdlewqahvvJWVDjr7n80=" providerId="None" clId="Web-{B48420A0-78DB-4972-BA86-7FFC269FB3E3}" dt="2022-07-08T11:36:29.462" v="243" actId="1076"/>
          <ac:grpSpMkLst>
            <pc:docMk/>
            <pc:sldMk cId="4250994615" sldId="293"/>
            <ac:grpSpMk id="8" creationId="{DE737F21-7863-D432-5AA8-0D244935C916}"/>
          </ac:grpSpMkLst>
        </pc:grpChg>
        <pc:picChg chg="del">
          <ac:chgData name="alisdair.m@gmail.com" userId="3O9EI4Z2v/yBNnugv3Kye8iMdlewqahvvJWVDjr7n80=" providerId="None" clId="Web-{B48420A0-78DB-4972-BA86-7FFC269FB3E3}" dt="2022-07-08T11:33:11.854" v="175"/>
          <ac:picMkLst>
            <pc:docMk/>
            <pc:sldMk cId="4250994615" sldId="293"/>
            <ac:picMk id="3" creationId="{D4AF409C-43B1-7B8D-32A8-66DAF1C4BF5B}"/>
          </ac:picMkLst>
        </pc:picChg>
        <pc:picChg chg="mod">
          <ac:chgData name="alisdair.m@gmail.com" userId="3O9EI4Z2v/yBNnugv3Kye8iMdlewqahvvJWVDjr7n80=" providerId="None" clId="Web-{B48420A0-78DB-4972-BA86-7FFC269FB3E3}" dt="2022-07-08T11:35:23.770" v="222" actId="1076"/>
          <ac:picMkLst>
            <pc:docMk/>
            <pc:sldMk cId="4250994615" sldId="293"/>
            <ac:picMk id="4" creationId="{C5F6AC75-0374-1AC7-E95B-2A358C6E22D6}"/>
          </ac:picMkLst>
        </pc:picChg>
        <pc:picChg chg="mod">
          <ac:chgData name="alisdair.m@gmail.com" userId="3O9EI4Z2v/yBNnugv3Kye8iMdlewqahvvJWVDjr7n80=" providerId="None" clId="Web-{B48420A0-78DB-4972-BA86-7FFC269FB3E3}" dt="2022-07-08T11:35:29.770" v="228" actId="1076"/>
          <ac:picMkLst>
            <pc:docMk/>
            <pc:sldMk cId="4250994615" sldId="293"/>
            <ac:picMk id="9" creationId="{6DBFE75D-9A38-A2E1-4889-FBC5BAA756EE}"/>
          </ac:picMkLst>
        </pc:picChg>
        <pc:picChg chg="mod">
          <ac:chgData name="alisdair.m@gmail.com" userId="3O9EI4Z2v/yBNnugv3Kye8iMdlewqahvvJWVDjr7n80=" providerId="None" clId="Web-{B48420A0-78DB-4972-BA86-7FFC269FB3E3}" dt="2022-07-08T11:35:29.786" v="229" actId="1076"/>
          <ac:picMkLst>
            <pc:docMk/>
            <pc:sldMk cId="4250994615" sldId="293"/>
            <ac:picMk id="12" creationId="{4B93D7EA-08BC-67A8-54E6-DA434F5BF907}"/>
          </ac:picMkLst>
        </pc:picChg>
        <pc:picChg chg="mod">
          <ac:chgData name="alisdair.m@gmail.com" userId="3O9EI4Z2v/yBNnugv3Kye8iMdlewqahvvJWVDjr7n80=" providerId="None" clId="Web-{B48420A0-78DB-4972-BA86-7FFC269FB3E3}" dt="2022-07-08T11:35:29.802" v="230" actId="1076"/>
          <ac:picMkLst>
            <pc:docMk/>
            <pc:sldMk cId="4250994615" sldId="293"/>
            <ac:picMk id="13" creationId="{92A2EBF5-85A4-2984-67BA-5FD97FB7120E}"/>
          </ac:picMkLst>
        </pc:picChg>
        <pc:picChg chg="mod">
          <ac:chgData name="alisdair.m@gmail.com" userId="3O9EI4Z2v/yBNnugv3Kye8iMdlewqahvvJWVDjr7n80=" providerId="None" clId="Web-{B48420A0-78DB-4972-BA86-7FFC269FB3E3}" dt="2022-07-08T11:35:29.817" v="231" actId="1076"/>
          <ac:picMkLst>
            <pc:docMk/>
            <pc:sldMk cId="4250994615" sldId="293"/>
            <ac:picMk id="15" creationId="{80F15AFD-C225-A6B6-F2EF-0F4AB4BD66DC}"/>
          </ac:picMkLst>
        </pc:picChg>
        <pc:picChg chg="mod">
          <ac:chgData name="alisdair.m@gmail.com" userId="3O9EI4Z2v/yBNnugv3Kye8iMdlewqahvvJWVDjr7n80=" providerId="None" clId="Web-{B48420A0-78DB-4972-BA86-7FFC269FB3E3}" dt="2022-07-08T11:35:29.833" v="232" actId="1076"/>
          <ac:picMkLst>
            <pc:docMk/>
            <pc:sldMk cId="4250994615" sldId="293"/>
            <ac:picMk id="17" creationId="{06EC7D0C-C6A5-F99F-B9EE-8A07A8BB9434}"/>
          </ac:picMkLst>
        </pc:picChg>
        <pc:picChg chg="mod ord">
          <ac:chgData name="alisdair.m@gmail.com" userId="3O9EI4Z2v/yBNnugv3Kye8iMdlewqahvvJWVDjr7n80=" providerId="None" clId="Web-{B48420A0-78DB-4972-BA86-7FFC269FB3E3}" dt="2022-07-08T11:35:23.832" v="227" actId="1076"/>
          <ac:picMkLst>
            <pc:docMk/>
            <pc:sldMk cId="4250994615" sldId="293"/>
            <ac:picMk id="18" creationId="{04E5F22D-F6C6-3D67-AC3E-F2C91E539EC7}"/>
          </ac:picMkLst>
        </pc:picChg>
      </pc:sldChg>
      <pc:sldChg chg="new del">
        <pc:chgData name="alisdair.m@gmail.com" userId="3O9EI4Z2v/yBNnugv3Kye8iMdlewqahvvJWVDjr7n80=" providerId="None" clId="Web-{B48420A0-78DB-4972-BA86-7FFC269FB3E3}" dt="2022-07-08T11:24:58.226" v="100"/>
        <pc:sldMkLst>
          <pc:docMk/>
          <pc:sldMk cId="29322331" sldId="294"/>
        </pc:sldMkLst>
      </pc:sldChg>
    </pc:docChg>
  </pc:docChgLst>
  <pc:docChgLst>
    <pc:chgData name="Grace Hunt" userId="Hhp3RVkF0y23mxQTTbkzvSleFzKu8YhTMJgcxP3iXgA=" providerId="None" clId="Web-{307BB159-7DED-4F1A-98C0-9033EB8E7AE9}"/>
    <pc:docChg chg="mod">
      <pc:chgData name="Grace Hunt" userId="Hhp3RVkF0y23mxQTTbkzvSleFzKu8YhTMJgcxP3iXgA=" providerId="None" clId="Web-{307BB159-7DED-4F1A-98C0-9033EB8E7AE9}" dt="2022-07-11T15:24:22.097" v="1"/>
      <pc:docMkLst>
        <pc:docMk/>
      </pc:docMkLst>
      <pc:sldChg chg="addCm">
        <pc:chgData name="Grace Hunt" userId="Hhp3RVkF0y23mxQTTbkzvSleFzKu8YhTMJgcxP3iXgA=" providerId="None" clId="Web-{307BB159-7DED-4F1A-98C0-9033EB8E7AE9}" dt="2022-07-11T15:24:22.097" v="1"/>
        <pc:sldMkLst>
          <pc:docMk/>
          <pc:sldMk cId="4250994615" sldId="293"/>
        </pc:sldMkLst>
      </pc:sldChg>
    </pc:docChg>
  </pc:docChgLst>
  <pc:docChgLst>
    <pc:chgData name="Laura Kennedy" userId="kCiQ2ILsYnQHvl7jdQXXcYRU6faPNyogCAjdaHq+iUI=" providerId="None" clId="Web-{967B77BD-92C2-4549-8C6D-623FB7018284}"/>
    <pc:docChg chg="">
      <pc:chgData name="Laura Kennedy" userId="kCiQ2ILsYnQHvl7jdQXXcYRU6faPNyogCAjdaHq+iUI=" providerId="None" clId="Web-{967B77BD-92C2-4549-8C6D-623FB7018284}" dt="2022-06-29T13:45:04.747" v="1"/>
      <pc:docMkLst>
        <pc:docMk/>
      </pc:docMkLst>
      <pc:sldChg chg="addCm">
        <pc:chgData name="Laura Kennedy" userId="kCiQ2ILsYnQHvl7jdQXXcYRU6faPNyogCAjdaHq+iUI=" providerId="None" clId="Web-{967B77BD-92C2-4549-8C6D-623FB7018284}" dt="2022-06-29T13:44:10.948" v="0"/>
        <pc:sldMkLst>
          <pc:docMk/>
          <pc:sldMk cId="0" sldId="256"/>
        </pc:sldMkLst>
      </pc:sldChg>
      <pc:sldChg chg="addCm">
        <pc:chgData name="Laura Kennedy" userId="kCiQ2ILsYnQHvl7jdQXXcYRU6faPNyogCAjdaHq+iUI=" providerId="None" clId="Web-{967B77BD-92C2-4549-8C6D-623FB7018284}" dt="2022-06-29T13:45:04.747" v="1"/>
        <pc:sldMkLst>
          <pc:docMk/>
          <pc:sldMk cId="4086554056" sldId="292"/>
        </pc:sldMkLst>
      </pc:sldChg>
    </pc:docChg>
  </pc:docChgLst>
  <pc:docChgLst>
    <pc:chgData name="alisdair macdonald" clId="Web-{1CBBC6A8-DCCB-4769-842A-6F432C85C115}"/>
    <pc:docChg chg="addSld delSld modSld sldOrd">
      <pc:chgData name="alisdair macdonald" userId="" providerId="" clId="Web-{1CBBC6A8-DCCB-4769-842A-6F432C85C115}" dt="2022-06-27T16:32:08.277" v="117" actId="20577"/>
      <pc:docMkLst>
        <pc:docMk/>
      </pc:docMkLst>
      <pc:sldChg chg="addSp modSp">
        <pc:chgData name="alisdair macdonald" userId="" providerId="" clId="Web-{1CBBC6A8-DCCB-4769-842A-6F432C85C115}" dt="2022-06-27T16:32:08.277" v="117" actId="20577"/>
        <pc:sldMkLst>
          <pc:docMk/>
          <pc:sldMk cId="0" sldId="256"/>
        </pc:sldMkLst>
        <pc:spChg chg="mod">
          <ac:chgData name="alisdair macdonald" userId="" providerId="" clId="Web-{1CBBC6A8-DCCB-4769-842A-6F432C85C115}" dt="2022-06-27T16:31:52.464" v="115"/>
          <ac:spMkLst>
            <pc:docMk/>
            <pc:sldMk cId="0" sldId="256"/>
            <ac:spMk id="8" creationId="{6D37D510-6B0F-0045-BB05-9EE1E2DD64F6}"/>
          </ac:spMkLst>
        </pc:spChg>
        <pc:spChg chg="mod">
          <ac:chgData name="alisdair macdonald" userId="" providerId="" clId="Web-{1CBBC6A8-DCCB-4769-842A-6F432C85C115}" dt="2022-06-27T16:32:08.277" v="117" actId="20577"/>
          <ac:spMkLst>
            <pc:docMk/>
            <pc:sldMk cId="0" sldId="256"/>
            <ac:spMk id="88" creationId="{00000000-0000-0000-0000-000000000000}"/>
          </ac:spMkLst>
        </pc:spChg>
        <pc:picChg chg="add mod">
          <ac:chgData name="alisdair macdonald" userId="" providerId="" clId="Web-{1CBBC6A8-DCCB-4769-842A-6F432C85C115}" dt="2022-06-27T13:53:53.434" v="9" actId="14100"/>
          <ac:picMkLst>
            <pc:docMk/>
            <pc:sldMk cId="0" sldId="256"/>
            <ac:picMk id="3" creationId="{27D0A227-3912-DBCE-0F75-61FA53D6B81A}"/>
          </ac:picMkLst>
        </pc:picChg>
      </pc:sldChg>
      <pc:sldChg chg="addSp delSp modSp">
        <pc:chgData name="alisdair macdonald" userId="" providerId="" clId="Web-{1CBBC6A8-DCCB-4769-842A-6F432C85C115}" dt="2022-06-27T13:58:55.475" v="40" actId="14100"/>
        <pc:sldMkLst>
          <pc:docMk/>
          <pc:sldMk cId="0" sldId="265"/>
        </pc:sldMkLst>
        <pc:spChg chg="mod">
          <ac:chgData name="alisdair macdonald" userId="" providerId="" clId="Web-{1CBBC6A8-DCCB-4769-842A-6F432C85C115}" dt="2022-06-27T13:58:55.475" v="40" actId="14100"/>
          <ac:spMkLst>
            <pc:docMk/>
            <pc:sldMk cId="0" sldId="265"/>
            <ac:spMk id="10" creationId="{B05CF427-C62D-7022-95B8-6A255F135AB2}"/>
          </ac:spMkLst>
        </pc:spChg>
        <pc:picChg chg="add del mod">
          <ac:chgData name="alisdair macdonald" userId="" providerId="" clId="Web-{1CBBC6A8-DCCB-4769-842A-6F432C85C115}" dt="2022-06-27T13:55:13.296" v="13"/>
          <ac:picMkLst>
            <pc:docMk/>
            <pc:sldMk cId="0" sldId="265"/>
            <ac:picMk id="2" creationId="{3CA21365-8552-2D53-DF38-03A8C518554C}"/>
          </ac:picMkLst>
        </pc:picChg>
        <pc:picChg chg="add del mod">
          <ac:chgData name="alisdair macdonald" userId="" providerId="" clId="Web-{1CBBC6A8-DCCB-4769-842A-6F432C85C115}" dt="2022-06-27T13:55:13.296" v="12"/>
          <ac:picMkLst>
            <pc:docMk/>
            <pc:sldMk cId="0" sldId="265"/>
            <ac:picMk id="3" creationId="{2A24F405-3E10-E1C2-FB88-BA85DBB319BE}"/>
          </ac:picMkLst>
        </pc:picChg>
        <pc:picChg chg="add mod ord">
          <ac:chgData name="alisdair macdonald" userId="" providerId="" clId="Web-{1CBBC6A8-DCCB-4769-842A-6F432C85C115}" dt="2022-06-27T13:55:44.032" v="17"/>
          <ac:picMkLst>
            <pc:docMk/>
            <pc:sldMk cId="0" sldId="265"/>
            <ac:picMk id="4" creationId="{588E6393-0C89-6CB8-19A4-A8DB377F6C7F}"/>
          </ac:picMkLst>
        </pc:picChg>
        <pc:picChg chg="mod">
          <ac:chgData name="alisdair macdonald" userId="" providerId="" clId="Web-{1CBBC6A8-DCCB-4769-842A-6F432C85C115}" dt="2022-06-27T13:56:20.486" v="22" actId="1076"/>
          <ac:picMkLst>
            <pc:docMk/>
            <pc:sldMk cId="0" sldId="265"/>
            <ac:picMk id="12" creationId="{623D6542-0F7B-CD2E-8175-E22CCF1D7CB3}"/>
          </ac:picMkLst>
        </pc:picChg>
      </pc:sldChg>
      <pc:sldChg chg="addSp delSp modSp ord">
        <pc:chgData name="alisdair macdonald" userId="" providerId="" clId="Web-{1CBBC6A8-DCCB-4769-842A-6F432C85C115}" dt="2022-06-27T14:03:59.938" v="47" actId="1076"/>
        <pc:sldMkLst>
          <pc:docMk/>
          <pc:sldMk cId="4086554056" sldId="292"/>
        </pc:sldMkLst>
        <pc:spChg chg="mod">
          <ac:chgData name="alisdair macdonald" userId="" providerId="" clId="Web-{1CBBC6A8-DCCB-4769-842A-6F432C85C115}" dt="2022-06-27T13:58:25.928" v="36" actId="14100"/>
          <ac:spMkLst>
            <pc:docMk/>
            <pc:sldMk cId="4086554056" sldId="292"/>
            <ac:spMk id="10" creationId="{B05CF427-C62D-7022-95B8-6A255F135AB2}"/>
          </ac:spMkLst>
        </pc:spChg>
        <pc:picChg chg="add ord">
          <ac:chgData name="alisdair macdonald" userId="" providerId="" clId="Web-{1CBBC6A8-DCCB-4769-842A-6F432C85C115}" dt="2022-06-27T13:57:12.425" v="30"/>
          <ac:picMkLst>
            <pc:docMk/>
            <pc:sldMk cId="4086554056" sldId="292"/>
            <ac:picMk id="3" creationId="{E91FEECA-E65B-C1D1-77DA-856E409D65D1}"/>
          </ac:picMkLst>
        </pc:picChg>
        <pc:picChg chg="add del mod">
          <ac:chgData name="alisdair macdonald" userId="" providerId="" clId="Web-{1CBBC6A8-DCCB-4769-842A-6F432C85C115}" dt="2022-06-27T14:03:54.751" v="46"/>
          <ac:picMkLst>
            <pc:docMk/>
            <pc:sldMk cId="4086554056" sldId="292"/>
            <ac:picMk id="4" creationId="{FEB4F00D-EAB4-3752-FE09-5EE80D19FC49}"/>
          </ac:picMkLst>
        </pc:picChg>
        <pc:picChg chg="add mod">
          <ac:chgData name="alisdair macdonald" userId="" providerId="" clId="Web-{1CBBC6A8-DCCB-4769-842A-6F432C85C115}" dt="2022-06-27T14:03:59.938" v="47" actId="1076"/>
          <ac:picMkLst>
            <pc:docMk/>
            <pc:sldMk cId="4086554056" sldId="292"/>
            <ac:picMk id="5" creationId="{FC546AC6-19C8-7E0F-D80E-11B787FCE627}"/>
          </ac:picMkLst>
        </pc:picChg>
      </pc:sldChg>
      <pc:sldChg chg="addSp delSp modSp">
        <pc:chgData name="alisdair macdonald" userId="" providerId="" clId="Web-{1CBBC6A8-DCCB-4769-842A-6F432C85C115}" dt="2022-06-27T15:52:31.521" v="111" actId="1076"/>
        <pc:sldMkLst>
          <pc:docMk/>
          <pc:sldMk cId="4250994615" sldId="293"/>
        </pc:sldMkLst>
        <pc:spChg chg="mod">
          <ac:chgData name="alisdair macdonald" userId="" providerId="" clId="Web-{1CBBC6A8-DCCB-4769-842A-6F432C85C115}" dt="2022-06-27T13:56:54.768" v="28" actId="20577"/>
          <ac:spMkLst>
            <pc:docMk/>
            <pc:sldMk cId="4250994615" sldId="293"/>
            <ac:spMk id="10" creationId="{B05CF427-C62D-7022-95B8-6A255F135AB2}"/>
          </ac:spMkLst>
        </pc:spChg>
        <pc:grpChg chg="del mod">
          <ac:chgData name="alisdair macdonald" userId="" providerId="" clId="Web-{1CBBC6A8-DCCB-4769-842A-6F432C85C115}" dt="2022-06-27T15:38:33.269" v="48"/>
          <ac:grpSpMkLst>
            <pc:docMk/>
            <pc:sldMk cId="4250994615" sldId="293"/>
            <ac:grpSpMk id="16" creationId="{9F015B70-57B8-A9F6-090E-AE9268BDAB70}"/>
          </ac:grpSpMkLst>
        </pc:grpChg>
        <pc:picChg chg="del topLvl">
          <ac:chgData name="alisdair macdonald" userId="" providerId="" clId="Web-{1CBBC6A8-DCCB-4769-842A-6F432C85C115}" dt="2022-06-27T15:47:23.233" v="66"/>
          <ac:picMkLst>
            <pc:docMk/>
            <pc:sldMk cId="4250994615" sldId="293"/>
            <ac:picMk id="2" creationId="{F23EE273-F0D9-FB47-9F19-44FC1078B9FA}"/>
          </ac:picMkLst>
        </pc:picChg>
        <pc:picChg chg="del topLvl">
          <ac:chgData name="alisdair macdonald" userId="" providerId="" clId="Web-{1CBBC6A8-DCCB-4769-842A-6F432C85C115}" dt="2022-06-27T15:39:34.770" v="54"/>
          <ac:picMkLst>
            <pc:docMk/>
            <pc:sldMk cId="4250994615" sldId="293"/>
            <ac:picMk id="3" creationId="{53F334DF-178E-4081-206E-47B27FC798AF}"/>
          </ac:picMkLst>
        </pc:picChg>
        <pc:picChg chg="add mod">
          <ac:chgData name="alisdair macdonald" userId="" providerId="" clId="Web-{1CBBC6A8-DCCB-4769-842A-6F432C85C115}" dt="2022-06-27T15:52:31.521" v="111" actId="1076"/>
          <ac:picMkLst>
            <pc:docMk/>
            <pc:sldMk cId="4250994615" sldId="293"/>
            <ac:picMk id="4" creationId="{C5F6AC75-0374-1AC7-E95B-2A358C6E22D6}"/>
          </ac:picMkLst>
        </pc:picChg>
        <pc:picChg chg="del topLvl">
          <ac:chgData name="alisdair macdonald" userId="" providerId="" clId="Web-{1CBBC6A8-DCCB-4769-842A-6F432C85C115}" dt="2022-06-27T15:45:07.465" v="64"/>
          <ac:picMkLst>
            <pc:docMk/>
            <pc:sldMk cId="4250994615" sldId="293"/>
            <ac:picMk id="5" creationId="{EA002AC8-A1F9-4775-C18C-BD933CF78F5C}"/>
          </ac:picMkLst>
        </pc:picChg>
        <pc:picChg chg="del topLvl">
          <ac:chgData name="alisdair macdonald" userId="" providerId="" clId="Web-{1CBBC6A8-DCCB-4769-842A-6F432C85C115}" dt="2022-06-27T15:49:32.174" v="71"/>
          <ac:picMkLst>
            <pc:docMk/>
            <pc:sldMk cId="4250994615" sldId="293"/>
            <ac:picMk id="6" creationId="{0FC437AF-A0D9-13D2-DD7C-BAD8C70FE207}"/>
          </ac:picMkLst>
        </pc:picChg>
        <pc:picChg chg="add mod ord">
          <ac:chgData name="alisdair macdonald" userId="" providerId="" clId="Web-{1CBBC6A8-DCCB-4769-842A-6F432C85C115}" dt="2022-06-27T13:56:45.315" v="27"/>
          <ac:picMkLst>
            <pc:docMk/>
            <pc:sldMk cId="4250994615" sldId="293"/>
            <ac:picMk id="7" creationId="{5C27EA78-CF78-315B-6A29-2A46433B4FC6}"/>
          </ac:picMkLst>
        </pc:picChg>
        <pc:picChg chg="del topLvl">
          <ac:chgData name="alisdair macdonald" userId="" providerId="" clId="Web-{1CBBC6A8-DCCB-4769-842A-6F432C85C115}" dt="2022-06-27T15:50:38.831" v="87"/>
          <ac:picMkLst>
            <pc:docMk/>
            <pc:sldMk cId="4250994615" sldId="293"/>
            <ac:picMk id="8" creationId="{D1E8B003-FE36-8E6D-E865-632B366E29AE}"/>
          </ac:picMkLst>
        </pc:picChg>
        <pc:picChg chg="add mod">
          <ac:chgData name="alisdair macdonald" userId="" providerId="" clId="Web-{1CBBC6A8-DCCB-4769-842A-6F432C85C115}" dt="2022-06-27T15:51:58.739" v="107" actId="1076"/>
          <ac:picMkLst>
            <pc:docMk/>
            <pc:sldMk cId="4250994615" sldId="293"/>
            <ac:picMk id="9" creationId="{6DBFE75D-9A38-A2E1-4889-FBC5BAA756EE}"/>
          </ac:picMkLst>
        </pc:picChg>
        <pc:picChg chg="del topLvl">
          <ac:chgData name="alisdair macdonald" userId="" providerId="" clId="Web-{1CBBC6A8-DCCB-4769-842A-6F432C85C115}" dt="2022-06-27T15:50:23.143" v="83"/>
          <ac:picMkLst>
            <pc:docMk/>
            <pc:sldMk cId="4250994615" sldId="293"/>
            <ac:picMk id="11" creationId="{827027BF-3688-EDFC-18D7-4CC59238A956}"/>
          </ac:picMkLst>
        </pc:picChg>
        <pc:picChg chg="add mod">
          <ac:chgData name="alisdair macdonald" userId="" providerId="" clId="Web-{1CBBC6A8-DCCB-4769-842A-6F432C85C115}" dt="2022-06-27T15:51:55.130" v="106" actId="1076"/>
          <ac:picMkLst>
            <pc:docMk/>
            <pc:sldMk cId="4250994615" sldId="293"/>
            <ac:picMk id="12" creationId="{4B93D7EA-08BC-67A8-54E6-DA434F5BF907}"/>
          </ac:picMkLst>
        </pc:picChg>
        <pc:picChg chg="add mod">
          <ac:chgData name="alisdair macdonald" userId="" providerId="" clId="Web-{1CBBC6A8-DCCB-4769-842A-6F432C85C115}" dt="2022-06-27T15:51:47.223" v="104" actId="1076"/>
          <ac:picMkLst>
            <pc:docMk/>
            <pc:sldMk cId="4250994615" sldId="293"/>
            <ac:picMk id="13" creationId="{92A2EBF5-85A4-2984-67BA-5FD97FB7120E}"/>
          </ac:picMkLst>
        </pc:picChg>
        <pc:picChg chg="del topLvl">
          <ac:chgData name="alisdair macdonald" userId="" providerId="" clId="Web-{1CBBC6A8-DCCB-4769-842A-6F432C85C115}" dt="2022-06-27T15:50:12.768" v="79"/>
          <ac:picMkLst>
            <pc:docMk/>
            <pc:sldMk cId="4250994615" sldId="293"/>
            <ac:picMk id="14" creationId="{F9588FB8-9B4F-D248-EF34-00D6085035E0}"/>
          </ac:picMkLst>
        </pc:picChg>
        <pc:picChg chg="add mod">
          <ac:chgData name="alisdair macdonald" userId="" providerId="" clId="Web-{1CBBC6A8-DCCB-4769-842A-6F432C85C115}" dt="2022-06-27T15:51:38.208" v="101" actId="1076"/>
          <ac:picMkLst>
            <pc:docMk/>
            <pc:sldMk cId="4250994615" sldId="293"/>
            <ac:picMk id="15" creationId="{80F15AFD-C225-A6B6-F2EF-0F4AB4BD66DC}"/>
          </ac:picMkLst>
        </pc:picChg>
        <pc:picChg chg="add mod">
          <ac:chgData name="alisdair macdonald" userId="" providerId="" clId="Web-{1CBBC6A8-DCCB-4769-842A-6F432C85C115}" dt="2022-06-27T15:51:47.239" v="105" actId="1076"/>
          <ac:picMkLst>
            <pc:docMk/>
            <pc:sldMk cId="4250994615" sldId="293"/>
            <ac:picMk id="17" creationId="{06EC7D0C-C6A5-F99F-B9EE-8A07A8BB9434}"/>
          </ac:picMkLst>
        </pc:picChg>
        <pc:picChg chg="add mod">
          <ac:chgData name="alisdair macdonald" userId="" providerId="" clId="Web-{1CBBC6A8-DCCB-4769-842A-6F432C85C115}" dt="2022-06-27T15:51:38.223" v="103" actId="1076"/>
          <ac:picMkLst>
            <pc:docMk/>
            <pc:sldMk cId="4250994615" sldId="293"/>
            <ac:picMk id="18" creationId="{04E5F22D-F6C6-3D67-AC3E-F2C91E539EC7}"/>
          </ac:picMkLst>
        </pc:picChg>
      </pc:sldChg>
      <pc:sldChg chg="new del">
        <pc:chgData name="alisdair macdonald" userId="" providerId="" clId="Web-{1CBBC6A8-DCCB-4769-842A-6F432C85C115}" dt="2022-06-27T13:00:01.059" v="1"/>
        <pc:sldMkLst>
          <pc:docMk/>
          <pc:sldMk cId="1224865675" sldId="294"/>
        </pc:sldMkLst>
      </pc:sldChg>
    </pc:docChg>
  </pc:docChgLst>
  <pc:docChgLst>
    <pc:chgData name="alisdair macdonald" clId="Web-{23E85A0B-06F5-487F-87DF-240D2A0C2D9D}"/>
    <pc:docChg chg="modSld">
      <pc:chgData name="alisdair macdonald" userId="" providerId="" clId="Web-{23E85A0B-06F5-487F-87DF-240D2A0C2D9D}" dt="2022-06-28T11:54:31.534" v="3" actId="1076"/>
      <pc:docMkLst>
        <pc:docMk/>
      </pc:docMkLst>
      <pc:sldChg chg="addSp delSp modSp">
        <pc:chgData name="alisdair macdonald" userId="" providerId="" clId="Web-{23E85A0B-06F5-487F-87DF-240D2A0C2D9D}" dt="2022-06-28T11:54:31.534" v="3" actId="1076"/>
        <pc:sldMkLst>
          <pc:docMk/>
          <pc:sldMk cId="4086554056" sldId="292"/>
        </pc:sldMkLst>
        <pc:picChg chg="add mod">
          <ac:chgData name="alisdair macdonald" userId="" providerId="" clId="Web-{23E85A0B-06F5-487F-87DF-240D2A0C2D9D}" dt="2022-06-28T11:54:31.534" v="3" actId="1076"/>
          <ac:picMkLst>
            <pc:docMk/>
            <pc:sldMk cId="4086554056" sldId="292"/>
            <ac:picMk id="2" creationId="{E5612010-8CAE-55A7-229E-36405A769428}"/>
          </ac:picMkLst>
        </pc:picChg>
        <pc:picChg chg="del">
          <ac:chgData name="alisdair macdonald" userId="" providerId="" clId="Web-{23E85A0B-06F5-487F-87DF-240D2A0C2D9D}" dt="2022-06-28T11:53:51.689" v="0"/>
          <ac:picMkLst>
            <pc:docMk/>
            <pc:sldMk cId="4086554056" sldId="292"/>
            <ac:picMk id="5" creationId="{FC546AC6-19C8-7E0F-D80E-11B787FCE627}"/>
          </ac:picMkLst>
        </pc:picChg>
      </pc:sldChg>
    </pc:docChg>
  </pc:docChgLst>
  <pc:docChgLst>
    <pc:chgData name="alisdair macdonald" clId="Web-{8D2CF0C7-8E84-4356-9936-D9AFF4D6CA59}"/>
    <pc:docChg chg="delSld modSld">
      <pc:chgData name="alisdair macdonald" userId="" providerId="" clId="Web-{8D2CF0C7-8E84-4356-9936-D9AFF4D6CA59}" dt="2022-06-23T15:48:37.586" v="65"/>
      <pc:docMkLst>
        <pc:docMk/>
      </pc:docMkLst>
      <pc:sldChg chg="del">
        <pc:chgData name="alisdair macdonald" userId="" providerId="" clId="Web-{8D2CF0C7-8E84-4356-9936-D9AFF4D6CA59}" dt="2022-06-23T15:48:37.571" v="52"/>
        <pc:sldMkLst>
          <pc:docMk/>
          <pc:sldMk cId="1845576345" sldId="258"/>
        </pc:sldMkLst>
      </pc:sldChg>
      <pc:sldChg chg="del">
        <pc:chgData name="alisdair macdonald" userId="" providerId="" clId="Web-{8D2CF0C7-8E84-4356-9936-D9AFF4D6CA59}" dt="2022-06-23T15:48:37.571" v="55"/>
        <pc:sldMkLst>
          <pc:docMk/>
          <pc:sldMk cId="0" sldId="275"/>
        </pc:sldMkLst>
      </pc:sldChg>
      <pc:sldChg chg="del">
        <pc:chgData name="alisdair macdonald" userId="" providerId="" clId="Web-{8D2CF0C7-8E84-4356-9936-D9AFF4D6CA59}" dt="2022-06-23T15:48:37.586" v="64"/>
        <pc:sldMkLst>
          <pc:docMk/>
          <pc:sldMk cId="395279671" sldId="276"/>
        </pc:sldMkLst>
      </pc:sldChg>
      <pc:sldChg chg="del">
        <pc:chgData name="alisdair macdonald" userId="" providerId="" clId="Web-{8D2CF0C7-8E84-4356-9936-D9AFF4D6CA59}" dt="2022-06-23T15:48:37.586" v="63"/>
        <pc:sldMkLst>
          <pc:docMk/>
          <pc:sldMk cId="1301697654" sldId="277"/>
        </pc:sldMkLst>
      </pc:sldChg>
      <pc:sldChg chg="del">
        <pc:chgData name="alisdair macdonald" userId="" providerId="" clId="Web-{8D2CF0C7-8E84-4356-9936-D9AFF4D6CA59}" dt="2022-06-23T15:48:37.586" v="62"/>
        <pc:sldMkLst>
          <pc:docMk/>
          <pc:sldMk cId="1022374874" sldId="278"/>
        </pc:sldMkLst>
      </pc:sldChg>
      <pc:sldChg chg="del">
        <pc:chgData name="alisdair macdonald" userId="" providerId="" clId="Web-{8D2CF0C7-8E84-4356-9936-D9AFF4D6CA59}" dt="2022-06-23T15:48:37.586" v="61"/>
        <pc:sldMkLst>
          <pc:docMk/>
          <pc:sldMk cId="4213737629" sldId="279"/>
        </pc:sldMkLst>
      </pc:sldChg>
      <pc:sldChg chg="del">
        <pc:chgData name="alisdair macdonald" userId="" providerId="" clId="Web-{8D2CF0C7-8E84-4356-9936-D9AFF4D6CA59}" dt="2022-06-23T15:48:37.571" v="60"/>
        <pc:sldMkLst>
          <pc:docMk/>
          <pc:sldMk cId="3412400031" sldId="280"/>
        </pc:sldMkLst>
      </pc:sldChg>
      <pc:sldChg chg="del">
        <pc:chgData name="alisdair macdonald" userId="" providerId="" clId="Web-{8D2CF0C7-8E84-4356-9936-D9AFF4D6CA59}" dt="2022-06-23T15:48:37.571" v="59"/>
        <pc:sldMkLst>
          <pc:docMk/>
          <pc:sldMk cId="3265352277" sldId="281"/>
        </pc:sldMkLst>
      </pc:sldChg>
      <pc:sldChg chg="del">
        <pc:chgData name="alisdair macdonald" userId="" providerId="" clId="Web-{8D2CF0C7-8E84-4356-9936-D9AFF4D6CA59}" dt="2022-06-23T15:48:37.571" v="58"/>
        <pc:sldMkLst>
          <pc:docMk/>
          <pc:sldMk cId="961657281" sldId="282"/>
        </pc:sldMkLst>
      </pc:sldChg>
      <pc:sldChg chg="del">
        <pc:chgData name="alisdair macdonald" userId="" providerId="" clId="Web-{8D2CF0C7-8E84-4356-9936-D9AFF4D6CA59}" dt="2022-06-23T15:48:37.571" v="57"/>
        <pc:sldMkLst>
          <pc:docMk/>
          <pc:sldMk cId="2091414039" sldId="283"/>
        </pc:sldMkLst>
      </pc:sldChg>
      <pc:sldChg chg="del">
        <pc:chgData name="alisdair macdonald" userId="" providerId="" clId="Web-{8D2CF0C7-8E84-4356-9936-D9AFF4D6CA59}" dt="2022-06-23T15:48:37.571" v="56"/>
        <pc:sldMkLst>
          <pc:docMk/>
          <pc:sldMk cId="2102026058" sldId="284"/>
        </pc:sldMkLst>
      </pc:sldChg>
      <pc:sldChg chg="del">
        <pc:chgData name="alisdair macdonald" userId="" providerId="" clId="Web-{8D2CF0C7-8E84-4356-9936-D9AFF4D6CA59}" dt="2022-06-23T15:48:37.571" v="54"/>
        <pc:sldMkLst>
          <pc:docMk/>
          <pc:sldMk cId="474938790" sldId="285"/>
        </pc:sldMkLst>
      </pc:sldChg>
      <pc:sldChg chg="del">
        <pc:chgData name="alisdair macdonald" userId="" providerId="" clId="Web-{8D2CF0C7-8E84-4356-9936-D9AFF4D6CA59}" dt="2022-06-23T15:48:37.571" v="53"/>
        <pc:sldMkLst>
          <pc:docMk/>
          <pc:sldMk cId="3844580892" sldId="286"/>
        </pc:sldMkLst>
      </pc:sldChg>
      <pc:sldChg chg="del">
        <pc:chgData name="alisdair macdonald" userId="" providerId="" clId="Web-{8D2CF0C7-8E84-4356-9936-D9AFF4D6CA59}" dt="2022-06-23T15:48:37.571" v="51"/>
        <pc:sldMkLst>
          <pc:docMk/>
          <pc:sldMk cId="494364282" sldId="287"/>
        </pc:sldMkLst>
      </pc:sldChg>
      <pc:sldChg chg="del">
        <pc:chgData name="alisdair macdonald" userId="" providerId="" clId="Web-{8D2CF0C7-8E84-4356-9936-D9AFF4D6CA59}" dt="2022-06-23T15:48:37.571" v="50"/>
        <pc:sldMkLst>
          <pc:docMk/>
          <pc:sldMk cId="3038749698" sldId="288"/>
        </pc:sldMkLst>
      </pc:sldChg>
      <pc:sldChg chg="del">
        <pc:chgData name="alisdair macdonald" userId="" providerId="" clId="Web-{8D2CF0C7-8E84-4356-9936-D9AFF4D6CA59}" dt="2022-06-23T15:48:37.571" v="49"/>
        <pc:sldMkLst>
          <pc:docMk/>
          <pc:sldMk cId="695942751" sldId="289"/>
        </pc:sldMkLst>
      </pc:sldChg>
      <pc:sldChg chg="del">
        <pc:chgData name="alisdair macdonald" userId="" providerId="" clId="Web-{8D2CF0C7-8E84-4356-9936-D9AFF4D6CA59}" dt="2022-06-23T15:48:37.586" v="65"/>
        <pc:sldMkLst>
          <pc:docMk/>
          <pc:sldMk cId="3922577135" sldId="291"/>
        </pc:sldMkLst>
      </pc:sldChg>
      <pc:sldChg chg="addSp delSp modSp">
        <pc:chgData name="alisdair macdonald" userId="" providerId="" clId="Web-{8D2CF0C7-8E84-4356-9936-D9AFF4D6CA59}" dt="2022-06-23T15:47:47.757" v="48" actId="1076"/>
        <pc:sldMkLst>
          <pc:docMk/>
          <pc:sldMk cId="4250994615" sldId="293"/>
        </pc:sldMkLst>
        <pc:grpChg chg="add del mod">
          <ac:chgData name="alisdair macdonald" userId="" providerId="" clId="Web-{8D2CF0C7-8E84-4356-9936-D9AFF4D6CA59}" dt="2022-06-23T15:46:30.818" v="36"/>
          <ac:grpSpMkLst>
            <pc:docMk/>
            <pc:sldMk cId="4250994615" sldId="293"/>
            <ac:grpSpMk id="15" creationId="{8054C14E-6024-6A80-A73F-387E10958FC0}"/>
          </ac:grpSpMkLst>
        </pc:grpChg>
        <pc:grpChg chg="add mod">
          <ac:chgData name="alisdair macdonald" userId="" providerId="" clId="Web-{8D2CF0C7-8E84-4356-9936-D9AFF4D6CA59}" dt="2022-06-23T15:47:47.757" v="48" actId="1076"/>
          <ac:grpSpMkLst>
            <pc:docMk/>
            <pc:sldMk cId="4250994615" sldId="293"/>
            <ac:grpSpMk id="16" creationId="{9F015B70-57B8-A9F6-090E-AE9268BDAB70}"/>
          </ac:grpSpMkLst>
        </pc:grpChg>
        <pc:picChg chg="add mod topLvl">
          <ac:chgData name="alisdair macdonald" userId="" providerId="" clId="Web-{8D2CF0C7-8E84-4356-9936-D9AFF4D6CA59}" dt="2022-06-23T15:46:30.818" v="36"/>
          <ac:picMkLst>
            <pc:docMk/>
            <pc:sldMk cId="4250994615" sldId="293"/>
            <ac:picMk id="2" creationId="{F23EE273-F0D9-FB47-9F19-44FC1078B9FA}"/>
          </ac:picMkLst>
        </pc:picChg>
        <pc:picChg chg="mod topLvl">
          <ac:chgData name="alisdair macdonald" userId="" providerId="" clId="Web-{8D2CF0C7-8E84-4356-9936-D9AFF4D6CA59}" dt="2022-06-23T15:46:30.818" v="36"/>
          <ac:picMkLst>
            <pc:docMk/>
            <pc:sldMk cId="4250994615" sldId="293"/>
            <ac:picMk id="3" creationId="{53F334DF-178E-4081-206E-47B27FC798AF}"/>
          </ac:picMkLst>
        </pc:picChg>
        <pc:picChg chg="mod topLvl">
          <ac:chgData name="alisdair macdonald" userId="" providerId="" clId="Web-{8D2CF0C7-8E84-4356-9936-D9AFF4D6CA59}" dt="2022-06-23T15:47:29.319" v="46" actId="1076"/>
          <ac:picMkLst>
            <pc:docMk/>
            <pc:sldMk cId="4250994615" sldId="293"/>
            <ac:picMk id="5" creationId="{EA002AC8-A1F9-4775-C18C-BD933CF78F5C}"/>
          </ac:picMkLst>
        </pc:picChg>
        <pc:picChg chg="add mod topLvl">
          <ac:chgData name="alisdair macdonald" userId="" providerId="" clId="Web-{8D2CF0C7-8E84-4356-9936-D9AFF4D6CA59}" dt="2022-06-23T15:46:37.474" v="37" actId="1076"/>
          <ac:picMkLst>
            <pc:docMk/>
            <pc:sldMk cId="4250994615" sldId="293"/>
            <ac:picMk id="6" creationId="{0FC437AF-A0D9-13D2-DD7C-BAD8C70FE207}"/>
          </ac:picMkLst>
        </pc:picChg>
        <pc:picChg chg="add mod topLvl">
          <ac:chgData name="alisdair macdonald" userId="" providerId="" clId="Web-{8D2CF0C7-8E84-4356-9936-D9AFF4D6CA59}" dt="2022-06-23T15:46:57.037" v="44" actId="1076"/>
          <ac:picMkLst>
            <pc:docMk/>
            <pc:sldMk cId="4250994615" sldId="293"/>
            <ac:picMk id="8" creationId="{D1E8B003-FE36-8E6D-E865-632B366E29AE}"/>
          </ac:picMkLst>
        </pc:picChg>
        <pc:picChg chg="add mod topLvl">
          <ac:chgData name="alisdair macdonald" userId="" providerId="" clId="Web-{8D2CF0C7-8E84-4356-9936-D9AFF4D6CA59}" dt="2022-06-23T15:47:18.647" v="45" actId="1076"/>
          <ac:picMkLst>
            <pc:docMk/>
            <pc:sldMk cId="4250994615" sldId="293"/>
            <ac:picMk id="11" creationId="{827027BF-3688-EDFC-18D7-4CC59238A956}"/>
          </ac:picMkLst>
        </pc:picChg>
        <pc:picChg chg="del">
          <ac:chgData name="alisdair macdonald" userId="" providerId="" clId="Web-{8D2CF0C7-8E84-4356-9936-D9AFF4D6CA59}" dt="2022-06-23T15:45:14.972" v="31"/>
          <ac:picMkLst>
            <pc:docMk/>
            <pc:sldMk cId="4250994615" sldId="293"/>
            <ac:picMk id="12" creationId="{623D6542-0F7B-CD2E-8175-E22CCF1D7CB3}"/>
          </ac:picMkLst>
        </pc:picChg>
        <pc:picChg chg="add mod topLvl">
          <ac:chgData name="alisdair macdonald" userId="" providerId="" clId="Web-{8D2CF0C7-8E84-4356-9936-D9AFF4D6CA59}" dt="2022-06-23T15:46:48.990" v="40" actId="1076"/>
          <ac:picMkLst>
            <pc:docMk/>
            <pc:sldMk cId="4250994615" sldId="293"/>
            <ac:picMk id="14" creationId="{F9588FB8-9B4F-D248-EF34-00D6085035E0}"/>
          </ac:picMkLst>
        </pc:picChg>
      </pc:sldChg>
    </pc:docChg>
  </pc:docChgLst>
  <pc:docChgLst>
    <pc:chgData name="Christian Humphries" userId="gsYY+i2j+vXqS1x3+F/0CGQq339w8B4oYG7o3WhB9X4=" providerId="None" clId="Web-{AC892755-DA85-4C36-9484-597095ED515A}"/>
    <pc:docChg chg="">
      <pc:chgData name="Christian Humphries" userId="gsYY+i2j+vXqS1x3+F/0CGQq339w8B4oYG7o3WhB9X4=" providerId="None" clId="Web-{AC892755-DA85-4C36-9484-597095ED515A}" dt="2022-07-21T11:23:17.782" v="0"/>
      <pc:docMkLst>
        <pc:docMk/>
      </pc:docMkLst>
      <pc:sldChg chg="addCm">
        <pc:chgData name="Christian Humphries" userId="gsYY+i2j+vXqS1x3+F/0CGQq339w8B4oYG7o3WhB9X4=" providerId="None" clId="Web-{AC892755-DA85-4C36-9484-597095ED515A}" dt="2022-07-21T11:23:17.782" v="0"/>
        <pc:sldMkLst>
          <pc:docMk/>
          <pc:sldMk cId="0" sldId="265"/>
        </pc:sldMkLst>
      </pc:sldChg>
    </pc:docChg>
  </pc:docChgLst>
  <pc:docChgLst>
    <pc:chgData name="Jessica Bool" userId="hq99w1fSc7oricgMtdAxtnAYFTkEUZb93CskgTOJ08M=" providerId="None" clId="Web-{69E84DEE-561C-4118-A609-5AD68C7B5A68}"/>
    <pc:docChg chg="">
      <pc:chgData name="Jessica Bool" userId="hq99w1fSc7oricgMtdAxtnAYFTkEUZb93CskgTOJ08M=" providerId="None" clId="Web-{69E84DEE-561C-4118-A609-5AD68C7B5A68}" dt="2022-06-29T14:26:34.005" v="2"/>
      <pc:docMkLst>
        <pc:docMk/>
      </pc:docMkLst>
      <pc:sldChg chg="modCm">
        <pc:chgData name="Jessica Bool" userId="hq99w1fSc7oricgMtdAxtnAYFTkEUZb93CskgTOJ08M=" providerId="None" clId="Web-{69E84DEE-561C-4118-A609-5AD68C7B5A68}" dt="2022-06-29T14:25:06.565" v="0"/>
        <pc:sldMkLst>
          <pc:docMk/>
          <pc:sldMk cId="0" sldId="256"/>
        </pc:sldMkLst>
      </pc:sldChg>
      <pc:sldChg chg="modCm">
        <pc:chgData name="Jessica Bool" userId="hq99w1fSc7oricgMtdAxtnAYFTkEUZb93CskgTOJ08M=" providerId="None" clId="Web-{69E84DEE-561C-4118-A609-5AD68C7B5A68}" dt="2022-06-29T14:26:34.005" v="2"/>
        <pc:sldMkLst>
          <pc:docMk/>
          <pc:sldMk cId="4086554056" sldId="292"/>
        </pc:sldMkLst>
      </pc:sldChg>
    </pc:docChg>
  </pc:docChgLst>
  <pc:docChgLst>
    <pc:chgData name="Frances Bestley" userId="b96yWGPE/ZuIqUo2x4NKrB11wUYp/4VbujG+fdxUq2k=" providerId="None" clId="Web-{C1114C05-C36B-40F8-8C20-53BD019EE0BA}"/>
    <pc:docChg chg="mod">
      <pc:chgData name="Frances Bestley" userId="b96yWGPE/ZuIqUo2x4NKrB11wUYp/4VbujG+fdxUq2k=" providerId="None" clId="Web-{C1114C05-C36B-40F8-8C20-53BD019EE0BA}" dt="2022-07-13T14:50:32.447" v="1"/>
      <pc:docMkLst>
        <pc:docMk/>
      </pc:docMkLst>
      <pc:sldChg chg="modCm">
        <pc:chgData name="Frances Bestley" userId="b96yWGPE/ZuIqUo2x4NKrB11wUYp/4VbujG+fdxUq2k=" providerId="None" clId="Web-{C1114C05-C36B-40F8-8C20-53BD019EE0BA}" dt="2022-07-13T14:50:32.447" v="1"/>
        <pc:sldMkLst>
          <pc:docMk/>
          <pc:sldMk cId="408655405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effectLst/>
              <a:cs typeface="+mj-lt"/>
              <a:sym typeface="Arial"/>
            </a:endParaRPr>
          </a:p>
          <a:p>
            <a:endParaRPr lang="en-US" dirty="0"/>
          </a:p>
        </p:txBody>
      </p:sp>
    </p:spTree>
    <p:extLst>
      <p:ext uri="{BB962C8B-B14F-4D97-AF65-F5344CB8AC3E}">
        <p14:creationId xmlns:p14="http://schemas.microsoft.com/office/powerpoint/2010/main" val="349205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lgn="l"/>
            <a:r>
              <a:rPr lang="en-GB" dirty="0"/>
              <a:t>Introduce the child rights matching/memory game.  </a:t>
            </a:r>
          </a:p>
          <a:p>
            <a:pPr algn="l"/>
            <a:endParaRPr lang="en-GB" dirty="0"/>
          </a:p>
          <a:p>
            <a:pPr algn="l"/>
            <a:r>
              <a:rPr lang="en-GB" dirty="0"/>
              <a:t>Ask the children to shuffle the cards and lay them all face down on the table. They should take turns, turning any two cards face up on each go. If the cards match, they read the right out loud to their group then keep those two cards and take another turn. </a:t>
            </a:r>
          </a:p>
          <a:p>
            <a:pPr algn="l"/>
            <a:endParaRPr lang="en-GB" dirty="0"/>
          </a:p>
          <a:p>
            <a:pPr algn="l"/>
            <a:r>
              <a:rPr lang="en-GB" dirty="0"/>
              <a:t>If the cards don't match, they return face down in the same location and the next player takes their turn. The game is finished when all the matches have been made.</a:t>
            </a:r>
          </a:p>
          <a:p>
            <a:pPr algn="l"/>
            <a:endParaRPr lang="en-GB" dirty="0">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NOTE: The</a:t>
            </a:r>
            <a:r>
              <a:rPr lang="en-GB" sz="1200" dirty="0">
                <a:effectLst/>
                <a:latin typeface="+mj-lt"/>
                <a:ea typeface="+mj-ea"/>
                <a:cs typeface="+mj-cs"/>
                <a:sym typeface="Arial"/>
              </a:rPr>
              <a:t> answer is</a:t>
            </a:r>
            <a:r>
              <a:rPr lang="en-GB" dirty="0"/>
              <a:t> on the next slide – so don't click through until you're ready to reveal it!</a:t>
            </a:r>
          </a:p>
          <a:p>
            <a:endParaRPr lang="en-GB" dirty="0"/>
          </a:p>
          <a:p>
            <a:r>
              <a:rPr lang="en-GB" dirty="0"/>
              <a:t>Ask everyone to turn all the pairs face up on the table. Explain that, of all of these rights that children have, the right being explored in this year’s </a:t>
            </a:r>
            <a:r>
              <a:rPr lang="en-GB" dirty="0" err="1"/>
              <a:t>OutRight</a:t>
            </a:r>
            <a:r>
              <a:rPr lang="en-GB" dirty="0"/>
              <a:t> sessions is our right to the best possible health, and the health systems that support it. </a:t>
            </a:r>
          </a:p>
          <a:p>
            <a:endParaRPr lang="en-GB" dirty="0"/>
          </a:p>
          <a:p>
            <a:r>
              <a:rPr lang="en-GB" dirty="0"/>
              <a:t>Ask everyone to look at the cards, and to pick out which articles they think are important for a child’s right to health to be realised. In turn, ask each group to share one article they’ve picked, and explain why they think it’s connected to health. </a:t>
            </a:r>
          </a:p>
          <a:p>
            <a:endParaRPr lang="en-GB" dirty="0"/>
          </a:p>
          <a:p>
            <a:r>
              <a:rPr lang="en-GB" dirty="0"/>
              <a:t>Prompt children to explore articles 2, 3, 6, 12, 13, 23, and 24 if they don’t identify them on their own.</a:t>
            </a:r>
          </a:p>
        </p:txBody>
      </p:sp>
    </p:spTree>
    <p:extLst>
      <p:ext uri="{BB962C8B-B14F-4D97-AF65-F5344CB8AC3E}">
        <p14:creationId xmlns:p14="http://schemas.microsoft.com/office/powerpoint/2010/main" val="164747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lgn="l"/>
            <a:r>
              <a:rPr lang="en-GB" dirty="0"/>
              <a:t>These are the key articles from the CRC that we're looking at in </a:t>
            </a:r>
            <a:r>
              <a:rPr lang="en-GB" dirty="0" err="1"/>
              <a:t>OutRight</a:t>
            </a:r>
            <a:r>
              <a:rPr lang="en-GB" dirty="0"/>
              <a:t> this year:</a:t>
            </a:r>
          </a:p>
          <a:p>
            <a:pPr algn="l"/>
            <a:endParaRPr lang="en-GB" dirty="0"/>
          </a:p>
          <a:p>
            <a:pPr algn="l"/>
            <a:r>
              <a:rPr lang="en-GB" i="1" dirty="0"/>
              <a:t>Article 2: No discrimination</a:t>
            </a:r>
            <a:endParaRPr lang="en-GB" dirty="0"/>
          </a:p>
          <a:p>
            <a:pPr algn="l"/>
            <a:r>
              <a:rPr lang="en-GB" i="1" dirty="0"/>
              <a:t>Article 3: Best interests of the child</a:t>
            </a:r>
            <a:endParaRPr lang="en-GB" dirty="0"/>
          </a:p>
          <a:p>
            <a:pPr algn="l"/>
            <a:r>
              <a:rPr lang="en-GB" i="1" dirty="0"/>
              <a:t>Article 6: Life, survival, and development</a:t>
            </a:r>
            <a:endParaRPr lang="en-GB" dirty="0"/>
          </a:p>
          <a:p>
            <a:pPr algn="l"/>
            <a:r>
              <a:rPr lang="en-GB" i="1" dirty="0"/>
              <a:t>Article 12: Respect for children’s views</a:t>
            </a:r>
            <a:endParaRPr lang="en-GB" dirty="0"/>
          </a:p>
          <a:p>
            <a:pPr algn="l"/>
            <a:r>
              <a:rPr lang="en-GB" i="1" dirty="0"/>
              <a:t>Article 13: Sharing thoughts freely</a:t>
            </a:r>
            <a:endParaRPr lang="en-GB" dirty="0"/>
          </a:p>
          <a:p>
            <a:pPr algn="l"/>
            <a:r>
              <a:rPr lang="en-GB" i="1" dirty="0"/>
              <a:t>Article 23: Children with disabilities</a:t>
            </a:r>
            <a:endParaRPr lang="en-GB" dirty="0"/>
          </a:p>
          <a:p>
            <a:pPr algn="l"/>
            <a:r>
              <a:rPr lang="en-GB" i="1" dirty="0"/>
              <a:t>Article 24: Health, water, food, environment</a:t>
            </a:r>
            <a:endParaRPr lang="en-GB" dirty="0"/>
          </a:p>
          <a:p>
            <a:pPr algn="l"/>
            <a:endParaRPr lang="en-GB" dirty="0"/>
          </a:p>
          <a:p>
            <a:pPr algn="l"/>
            <a:endParaRPr lang="en-GB" dirty="0"/>
          </a:p>
          <a:p>
            <a:pPr algn="l"/>
            <a:r>
              <a:rPr lang="en-GB" dirty="0"/>
              <a:t>Note: When talking about children’s right to the best possible health, this doesn’t mean that children have the right to not be ill – any one of us can get ill and some illnesses can't be prevented. But it does mean that children have the right to be protected against preventable illness and get the care they need to help them live with any unpreventable illness they get as best they can</a:t>
            </a:r>
            <a:r>
              <a:rPr lang="en-GB" dirty="0">
                <a:effectLst/>
                <a:sym typeface="Arial"/>
              </a:rPr>
              <a:t>.</a:t>
            </a:r>
            <a:endParaRPr lang="en-GB" dirty="0"/>
          </a:p>
          <a:p>
            <a:endParaRPr lang="en-GB" b="1" dirty="0">
              <a:sym typeface="Arial"/>
            </a:endParaRPr>
          </a:p>
        </p:txBody>
      </p:sp>
    </p:spTree>
    <p:extLst>
      <p:ext uri="{BB962C8B-B14F-4D97-AF65-F5344CB8AC3E}">
        <p14:creationId xmlns:p14="http://schemas.microsoft.com/office/powerpoint/2010/main" val="184548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7" name="Picture 6" descr="A child reading a book&#10;&#10;Description automatically generated with medium confidence">
            <a:extLst>
              <a:ext uri="{FF2B5EF4-FFF2-40B4-BE49-F238E27FC236}">
                <a16:creationId xmlns:a16="http://schemas.microsoft.com/office/drawing/2014/main" id="{2A71CF3A-41AF-384A-8E9E-C00E6FB25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6" b="7826"/>
          <a:stretch/>
        </p:blipFill>
        <p:spPr>
          <a:xfrm>
            <a:off x="-5534" y="0"/>
            <a:ext cx="12195957" cy="6858000"/>
          </a:xfrm>
          <a:prstGeom prst="rect">
            <a:avLst/>
          </a:prstGeom>
        </p:spPr>
      </p:pic>
      <p:sp>
        <p:nvSpPr>
          <p:cNvPr id="14" name="Rectangle"/>
          <p:cNvSpPr/>
          <p:nvPr/>
        </p:nvSpPr>
        <p:spPr>
          <a:xfrm>
            <a:off x="-5533" y="4718915"/>
            <a:ext cx="5510163" cy="783485"/>
          </a:xfrm>
          <a:prstGeom prst="rect">
            <a:avLst/>
          </a:prstGeom>
          <a:solidFill>
            <a:srgbClr val="00AEEF"/>
          </a:solidFill>
          <a:ln w="12700">
            <a:miter lim="400000"/>
          </a:ln>
        </p:spPr>
        <p:txBody>
          <a:bodyPr lIns="45718" tIns="45718" rIns="45718" bIns="45718" anchor="ctr"/>
          <a:lstStyle/>
          <a:p>
            <a:endParaRPr/>
          </a:p>
        </p:txBody>
      </p:sp>
      <p:sp>
        <p:nvSpPr>
          <p:cNvPr id="15" name="HOW DID YOU DO?"/>
          <p:cNvSpPr txBox="1"/>
          <p:nvPr/>
        </p:nvSpPr>
        <p:spPr>
          <a:xfrm>
            <a:off x="1576" y="4718915"/>
            <a:ext cx="5510164"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spAutoFit/>
          </a:bodyPr>
          <a:lstStyle>
            <a:lvl1pPr indent="88900">
              <a:lnSpc>
                <a:spcPct val="90000"/>
              </a:lnSpc>
              <a:defRPr sz="4000" b="1" cap="all" spc="250">
                <a:solidFill>
                  <a:srgbClr val="FFFFFF"/>
                </a:solidFill>
              </a:defRPr>
            </a:lvl1pPr>
          </a:lstStyle>
          <a:p>
            <a:r>
              <a:rPr dirty="0"/>
              <a:t>HOW DID YOU DO?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8" name="Picture 7" descr="Logo&#10;&#10;Description automatically generated with low confidence">
            <a:extLst>
              <a:ext uri="{FF2B5EF4-FFF2-40B4-BE49-F238E27FC236}">
                <a16:creationId xmlns:a16="http://schemas.microsoft.com/office/drawing/2014/main" id="{7ECAC7FF-7CC6-414B-9815-CDE55BC599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7437" y="6732"/>
            <a:ext cx="1887088" cy="1887088"/>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70" name="ADD HEADLINE HERE"/>
          <p:cNvSpPr txBox="1">
            <a:spLocks noGrp="1"/>
          </p:cNvSpPr>
          <p:nvPr>
            <p:ph type="title" hasCustomPrompt="1"/>
          </p:nvPr>
        </p:nvSpPr>
        <p:spPr>
          <a:prstGeom prst="rect">
            <a:avLst/>
          </a:prstGeom>
        </p:spPr>
        <p:txBody>
          <a:bodyPr/>
          <a:lstStyle/>
          <a:p>
            <a:r>
              <a:t>ADD HEADLINE HERE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pic>
        <p:nvPicPr>
          <p:cNvPr id="5" name="Picture 4" descr="Logo&#10;&#10;Description automatically generated with medium confidence">
            <a:extLst>
              <a:ext uri="{FF2B5EF4-FFF2-40B4-BE49-F238E27FC236}">
                <a16:creationId xmlns:a16="http://schemas.microsoft.com/office/drawing/2014/main" id="{9FB2E83A-5BF8-AB4B-ACE5-9B756D2D3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9084" y="5860916"/>
            <a:ext cx="4819642" cy="754379"/>
          </a:xfrm>
          <a:prstGeom prst="rect">
            <a:avLst/>
          </a:prstGeom>
        </p:spPr>
      </p:pic>
    </p:spTree>
    <p:extLst>
      <p:ext uri="{BB962C8B-B14F-4D97-AF65-F5344CB8AC3E}">
        <p14:creationId xmlns:p14="http://schemas.microsoft.com/office/powerpoint/2010/main" val="14549820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5">
    <p:spTree>
      <p:nvGrpSpPr>
        <p:cNvPr id="1" name=""/>
        <p:cNvGrpSpPr/>
        <p:nvPr/>
      </p:nvGrpSpPr>
      <p:grpSpPr>
        <a:xfrm>
          <a:off x="0" y="0"/>
          <a:ext cx="0" cy="0"/>
          <a:chOff x="0" y="0"/>
          <a:chExt cx="0" cy="0"/>
        </a:xfrm>
      </p:grpSpPr>
      <p:sp>
        <p:nvSpPr>
          <p:cNvPr id="49" name="Body Level One…"/>
          <p:cNvSpPr txBox="1">
            <a:spLocks noGrp="1"/>
          </p:cNvSpPr>
          <p:nvPr>
            <p:ph type="body" sz="half" idx="1" hasCustomPrompt="1"/>
          </p:nvPr>
        </p:nvSpPr>
        <p:spPr>
          <a:xfrm>
            <a:off x="433136" y="1996205"/>
            <a:ext cx="6394385" cy="3722961"/>
          </a:xfrm>
          <a:prstGeom prst="rect">
            <a:avLst/>
          </a:prstGeom>
          <a:solidFill>
            <a:srgbClr val="00AEEF">
              <a:alpha val="25000"/>
            </a:srgbClr>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rPr dirty="0"/>
              <a:t>Click to edit text</a:t>
            </a:r>
          </a:p>
          <a:p>
            <a:pPr lvl="1"/>
            <a:endParaRPr dirty="0"/>
          </a:p>
          <a:p>
            <a:pPr lvl="2"/>
            <a:endParaRPr dirty="0"/>
          </a:p>
          <a:p>
            <a:pPr lvl="3"/>
            <a:endParaRPr dirty="0"/>
          </a:p>
          <a:p>
            <a:pPr lvl="4"/>
            <a:endParaRPr dirty="0"/>
          </a:p>
        </p:txBody>
      </p:sp>
      <p:sp>
        <p:nvSpPr>
          <p:cNvPr id="51" name="Slide Number"/>
          <p:cNvSpPr txBox="1">
            <a:spLocks noGrp="1"/>
          </p:cNvSpPr>
          <p:nvPr>
            <p:ph type="sldNum" sz="quarter" idx="2"/>
          </p:nvPr>
        </p:nvSpPr>
        <p:spPr>
          <a:xfrm>
            <a:off x="359999" y="6386364"/>
            <a:ext cx="273652" cy="264251"/>
          </a:xfrm>
          <a:prstGeom prst="rect">
            <a:avLst/>
          </a:prstGeom>
        </p:spPr>
        <p:txBody>
          <a:bodyPr/>
          <a:lstStyle>
            <a:lvl1pPr algn="l"/>
          </a:lstStyle>
          <a:p>
            <a:fld id="{86CB4B4D-7CA3-9044-876B-883B54F8677D}" type="slidenum">
              <a:t>‹#›</a:t>
            </a:fld>
            <a:endParaRPr/>
          </a:p>
        </p:txBody>
      </p:sp>
      <p:pic>
        <p:nvPicPr>
          <p:cNvPr id="5" name="Picture 4" descr="Text&#10;&#10;Description automatically generated">
            <a:extLst>
              <a:ext uri="{FF2B5EF4-FFF2-40B4-BE49-F238E27FC236}">
                <a16:creationId xmlns:a16="http://schemas.microsoft.com/office/drawing/2014/main" id="{2F5FEE04-2283-3344-B7CF-E817FE3D2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675" y="5926733"/>
            <a:ext cx="4505325" cy="931268"/>
          </a:xfrm>
          <a:prstGeom prst="rect">
            <a:avLst/>
          </a:prstGeom>
        </p:spPr>
      </p:pic>
    </p:spTree>
    <p:extLst>
      <p:ext uri="{BB962C8B-B14F-4D97-AF65-F5344CB8AC3E}">
        <p14:creationId xmlns:p14="http://schemas.microsoft.com/office/powerpoint/2010/main" val="192770727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pic>
        <p:nvPicPr>
          <p:cNvPr id="6" name="Picture 5" descr="Text&#10;&#10;Description automatically generated">
            <a:extLst>
              <a:ext uri="{FF2B5EF4-FFF2-40B4-BE49-F238E27FC236}">
                <a16:creationId xmlns:a16="http://schemas.microsoft.com/office/drawing/2014/main" id="{3B9E4814-10FA-1D46-9FB7-0310A79F7B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86675" y="5926733"/>
            <a:ext cx="4505325" cy="9312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 Id="rId9"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678875DA-87AD-B660-0E98-E445CE782F4C}"/>
              </a:ext>
            </a:extLst>
          </p:cNvPr>
          <p:cNvPicPr>
            <a:picLocks noChangeAspect="1"/>
          </p:cNvPicPr>
          <p:nvPr/>
        </p:nvPicPr>
        <p:blipFill rotWithShape="1">
          <a:blip r:embed="rId3"/>
          <a:srcRect t="15382" b="15382"/>
          <a:stretch/>
        </p:blipFill>
        <p:spPr>
          <a:xfrm>
            <a:off x="1112" y="-2115"/>
            <a:ext cx="12192887" cy="5626462"/>
          </a:xfrm>
          <a:prstGeom prst="rect">
            <a:avLst/>
          </a:prstGeom>
        </p:spPr>
      </p:pic>
      <p:sp>
        <p:nvSpPr>
          <p:cNvPr id="84" name="Rectangle"/>
          <p:cNvSpPr/>
          <p:nvPr/>
        </p:nvSpPr>
        <p:spPr>
          <a:xfrm>
            <a:off x="445526" y="3291517"/>
            <a:ext cx="3340872" cy="848216"/>
          </a:xfrm>
          <a:prstGeom prst="rect">
            <a:avLst/>
          </a:prstGeom>
          <a:solidFill>
            <a:schemeClr val="bg1"/>
          </a:solidFill>
          <a:ln w="12700">
            <a:miter lim="400000"/>
          </a:ln>
        </p:spPr>
        <p:txBody>
          <a:bodyPr lIns="45718" tIns="45718" rIns="45718" bIns="45718" anchor="ctr"/>
          <a:lstStyle/>
          <a:p>
            <a:endParaRPr/>
          </a:p>
        </p:txBody>
      </p:sp>
      <p:sp>
        <p:nvSpPr>
          <p:cNvPr id="85" name="Part 2A: It’s My Right – Activity Quiz"/>
          <p:cNvSpPr txBox="1"/>
          <p:nvPr/>
        </p:nvSpPr>
        <p:spPr>
          <a:xfrm>
            <a:off x="439401" y="3392891"/>
            <a:ext cx="3683678" cy="78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anchor="t">
            <a:spAutoFit/>
          </a:bodyPr>
          <a:lstStyle>
            <a:lvl1pPr indent="88900">
              <a:lnSpc>
                <a:spcPct val="90000"/>
              </a:lnSpc>
              <a:defRPr sz="3500" b="1" cap="all" spc="218">
                <a:solidFill>
                  <a:srgbClr val="FFFFFF"/>
                </a:solidFill>
              </a:defRPr>
            </a:lvl1pPr>
          </a:lstStyle>
          <a:p>
            <a:r>
              <a:rPr sz="4000" dirty="0">
                <a:solidFill>
                  <a:srgbClr val="00AEEF"/>
                </a:solidFill>
              </a:rPr>
              <a:t>Activity </a:t>
            </a:r>
            <a:r>
              <a:rPr lang="en-GB" sz="4000" dirty="0">
                <a:solidFill>
                  <a:srgbClr val="00AEEF"/>
                </a:solidFill>
              </a:rPr>
              <a:t>1</a:t>
            </a:r>
            <a:endParaRPr lang="en-US" sz="4000" dirty="0">
              <a:solidFill>
                <a:srgbClr val="00AEEF"/>
              </a:solidFill>
            </a:endParaRPr>
          </a:p>
        </p:txBody>
      </p:sp>
      <p:sp>
        <p:nvSpPr>
          <p:cNvPr id="8" name="Rectangle">
            <a:extLst>
              <a:ext uri="{FF2B5EF4-FFF2-40B4-BE49-F238E27FC236}">
                <a16:creationId xmlns:a16="http://schemas.microsoft.com/office/drawing/2014/main" id="{6D37D510-6B0F-0045-BB05-9EE1E2DD64F6}"/>
              </a:ext>
            </a:extLst>
          </p:cNvPr>
          <p:cNvSpPr/>
          <p:nvPr/>
        </p:nvSpPr>
        <p:spPr>
          <a:xfrm>
            <a:off x="440889" y="4165269"/>
            <a:ext cx="6715561" cy="828264"/>
          </a:xfrm>
          <a:prstGeom prst="rect">
            <a:avLst/>
          </a:prstGeom>
          <a:solidFill>
            <a:srgbClr val="00AEEF"/>
          </a:solidFill>
          <a:ln w="12700">
            <a:miter lim="400000"/>
          </a:ln>
        </p:spPr>
        <p:txBody>
          <a:bodyPr lIns="45718" tIns="45718" rIns="45718" bIns="45718" anchor="ctr"/>
          <a:lstStyle/>
          <a:p>
            <a:endParaRPr/>
          </a:p>
        </p:txBody>
      </p:sp>
      <p:sp>
        <p:nvSpPr>
          <p:cNvPr id="9" name="Rectangle 8">
            <a:extLst>
              <a:ext uri="{FF2B5EF4-FFF2-40B4-BE49-F238E27FC236}">
                <a16:creationId xmlns:a16="http://schemas.microsoft.com/office/drawing/2014/main" id="{15B4CD36-82D9-774E-859C-0E2E3F5E2F61}"/>
              </a:ext>
            </a:extLst>
          </p:cNvPr>
          <p:cNvSpPr/>
          <p:nvPr/>
        </p:nvSpPr>
        <p:spPr>
          <a:xfrm>
            <a:off x="7668552" y="6429951"/>
            <a:ext cx="4508501" cy="230832"/>
          </a:xfrm>
          <a:prstGeom prst="rect">
            <a:avLst/>
          </a:prstGeom>
        </p:spPr>
        <p:txBody>
          <a:bodyPr wrap="square" lIns="91440" tIns="45720" rIns="91440" bIns="45720" anchor="t">
            <a:spAutoFit/>
          </a:bodyPr>
          <a:lstStyle/>
          <a:p>
            <a:r>
              <a:rPr lang="en-GB" sz="900" dirty="0">
                <a:solidFill>
                  <a:schemeClr val="tx1"/>
                </a:solidFill>
              </a:rPr>
              <a:t>UNICEF UK, registered charity England &amp; Wales (1072612) Scotland (SC043677).</a:t>
            </a:r>
          </a:p>
        </p:txBody>
      </p:sp>
      <p:pic>
        <p:nvPicPr>
          <p:cNvPr id="6" name="Picture 5" descr="A picture containing icon&#10;&#10;Description automatically generated">
            <a:extLst>
              <a:ext uri="{FF2B5EF4-FFF2-40B4-BE49-F238E27FC236}">
                <a16:creationId xmlns:a16="http://schemas.microsoft.com/office/drawing/2014/main" id="{54F7A095-8429-A440-9EE6-F13C4B5B1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22" y="5813480"/>
            <a:ext cx="4497347" cy="845691"/>
          </a:xfrm>
          <a:prstGeom prst="rect">
            <a:avLst/>
          </a:prstGeom>
        </p:spPr>
      </p:pic>
      <p:sp>
        <p:nvSpPr>
          <p:cNvPr id="2" name="TextBox 1">
            <a:extLst>
              <a:ext uri="{FF2B5EF4-FFF2-40B4-BE49-F238E27FC236}">
                <a16:creationId xmlns:a16="http://schemas.microsoft.com/office/drawing/2014/main" id="{34273887-707E-8247-E01A-A3A6D53D9DC2}"/>
              </a:ext>
            </a:extLst>
          </p:cNvPr>
          <p:cNvSpPr txBox="1"/>
          <p:nvPr/>
        </p:nvSpPr>
        <p:spPr>
          <a:xfrm>
            <a:off x="613442" y="4173711"/>
            <a:ext cx="6533989" cy="763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GB" sz="4400" dirty="0">
                <a:solidFill>
                  <a:schemeClr val="bg1"/>
                </a:solidFill>
              </a:rPr>
              <a:t>Do you know your rights?</a:t>
            </a:r>
            <a:endParaRPr lang="en-US" sz="4400">
              <a:solidFill>
                <a:schemeClr val="bg1"/>
              </a:solidFill>
            </a:endParaRPr>
          </a:p>
        </p:txBody>
      </p:sp>
      <p:sp>
        <p:nvSpPr>
          <p:cNvPr id="3" name="TextBox 2">
            <a:extLst>
              <a:ext uri="{FF2B5EF4-FFF2-40B4-BE49-F238E27FC236}">
                <a16:creationId xmlns:a16="http://schemas.microsoft.com/office/drawing/2014/main" id="{B17BB77A-7FD7-77B4-B7D7-A87FE6118EA0}"/>
              </a:ext>
            </a:extLst>
          </p:cNvPr>
          <p:cNvSpPr txBox="1"/>
          <p:nvPr/>
        </p:nvSpPr>
        <p:spPr>
          <a:xfrm>
            <a:off x="9323373" y="5290842"/>
            <a:ext cx="2540899"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indent="0" algn="r" defTabSz="914400">
              <a:lnSpc>
                <a:spcPct val="100000"/>
              </a:lnSpc>
              <a:spcBef>
                <a:spcPts val="0"/>
              </a:spcBef>
              <a:spcAft>
                <a:spcPts val="0"/>
              </a:spcAft>
              <a:buNone/>
              <a:tabLst/>
            </a:pPr>
            <a:r>
              <a:rPr lang="en-GB" sz="1000" dirty="0">
                <a:solidFill>
                  <a:schemeClr val="bg1"/>
                </a:solidFill>
                <a:ea typeface="+mj-lt"/>
                <a:cs typeface="+mj-lt"/>
              </a:rPr>
              <a:t>@UNICEF/Dawe</a:t>
            </a:r>
            <a:endParaRPr lang="en-US" sz="1000" dirty="0">
              <a:solidFill>
                <a:srgbClr val="FFFFFF">
                  <a:alpha val="97000"/>
                </a:srgbClr>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2FFF3C-618A-443C-261A-8E89E63DE4AE}"/>
              </a:ext>
            </a:extLst>
          </p:cNvPr>
          <p:cNvSpPr/>
          <p:nvPr/>
        </p:nvSpPr>
        <p:spPr>
          <a:xfrm>
            <a:off x="-8163" y="-3631"/>
            <a:ext cx="12199254" cy="6860719"/>
          </a:xfrm>
          <a:prstGeom prst="rect">
            <a:avLst/>
          </a:prstGeom>
          <a:solidFill>
            <a:srgbClr val="DDF3F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3" name="Rectangle 2">
            <a:extLst>
              <a:ext uri="{FF2B5EF4-FFF2-40B4-BE49-F238E27FC236}">
                <a16:creationId xmlns:a16="http://schemas.microsoft.com/office/drawing/2014/main" id="{FCA2CB33-6B3B-8A11-E05B-8123934AC3FA}"/>
              </a:ext>
            </a:extLst>
          </p:cNvPr>
          <p:cNvSpPr/>
          <p:nvPr/>
        </p:nvSpPr>
        <p:spPr>
          <a:xfrm>
            <a:off x="-3627" y="994227"/>
            <a:ext cx="5558970" cy="4887686"/>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10" name="Until you are 18 years old, you are considered to be a child and all the rights of the UN’s Convention on the Rights of the Child apply to you.">
            <a:extLst>
              <a:ext uri="{FF2B5EF4-FFF2-40B4-BE49-F238E27FC236}">
                <a16:creationId xmlns:a16="http://schemas.microsoft.com/office/drawing/2014/main" id="{B05CF427-C62D-7022-95B8-6A255F135AB2}"/>
              </a:ext>
            </a:extLst>
          </p:cNvPr>
          <p:cNvSpPr txBox="1">
            <a:spLocks/>
          </p:cNvSpPr>
          <p:nvPr/>
        </p:nvSpPr>
        <p:spPr>
          <a:xfrm>
            <a:off x="1029648" y="2091710"/>
            <a:ext cx="3774487" cy="3858323"/>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4000" dirty="0">
                <a:solidFill>
                  <a:schemeClr val="bg1"/>
                </a:solidFill>
                <a:ea typeface="+mj-lt"/>
                <a:cs typeface="+mj-lt"/>
              </a:rPr>
              <a:t>Explore the </a:t>
            </a:r>
            <a:br>
              <a:rPr lang="en-GB" sz="4000" dirty="0">
                <a:solidFill>
                  <a:schemeClr val="bg1"/>
                </a:solidFill>
                <a:ea typeface="+mj-lt"/>
                <a:cs typeface="+mj-lt"/>
              </a:rPr>
            </a:br>
            <a:r>
              <a:rPr lang="en-GB" sz="4000" dirty="0">
                <a:solidFill>
                  <a:schemeClr val="bg1"/>
                </a:solidFill>
                <a:ea typeface="+mj-lt"/>
                <a:cs typeface="+mj-lt"/>
              </a:rPr>
              <a:t>UN Convention on the Rights </a:t>
            </a:r>
            <a:br>
              <a:rPr lang="en-GB" sz="4000" dirty="0">
                <a:solidFill>
                  <a:schemeClr val="bg1"/>
                </a:solidFill>
                <a:ea typeface="+mj-lt"/>
                <a:cs typeface="+mj-lt"/>
              </a:rPr>
            </a:br>
            <a:r>
              <a:rPr lang="en-GB" sz="4000" dirty="0">
                <a:solidFill>
                  <a:schemeClr val="bg1"/>
                </a:solidFill>
                <a:ea typeface="+mj-lt"/>
                <a:cs typeface="+mj-lt"/>
              </a:rPr>
              <a:t>of the Child</a:t>
            </a:r>
            <a:endParaRPr lang="en-GB" sz="4000" dirty="0">
              <a:solidFill>
                <a:schemeClr val="bg1"/>
              </a:solidFill>
            </a:endParaRPr>
          </a:p>
        </p:txBody>
      </p:sp>
      <p:pic>
        <p:nvPicPr>
          <p:cNvPr id="12" name="Picture 11">
            <a:extLst>
              <a:ext uri="{FF2B5EF4-FFF2-40B4-BE49-F238E27FC236}">
                <a16:creationId xmlns:a16="http://schemas.microsoft.com/office/drawing/2014/main" id="{623D6542-0F7B-CD2E-8175-E22CCF1D7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033" y="-662"/>
            <a:ext cx="5151330" cy="686287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2DA6A-856B-164D-FC2E-90FEEFDAEE44}"/>
              </a:ext>
            </a:extLst>
          </p:cNvPr>
          <p:cNvSpPr/>
          <p:nvPr/>
        </p:nvSpPr>
        <p:spPr>
          <a:xfrm>
            <a:off x="-8163" y="-3631"/>
            <a:ext cx="12199254" cy="6860719"/>
          </a:xfrm>
          <a:prstGeom prst="rect">
            <a:avLst/>
          </a:prstGeom>
          <a:solidFill>
            <a:srgbClr val="DDF3F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7" name="Rectangle 6">
            <a:extLst>
              <a:ext uri="{FF2B5EF4-FFF2-40B4-BE49-F238E27FC236}">
                <a16:creationId xmlns:a16="http://schemas.microsoft.com/office/drawing/2014/main" id="{1B4400C4-1DC4-F8C2-75CE-B1F4E11B91D1}"/>
              </a:ext>
            </a:extLst>
          </p:cNvPr>
          <p:cNvSpPr/>
          <p:nvPr/>
        </p:nvSpPr>
        <p:spPr>
          <a:xfrm>
            <a:off x="-3627" y="994227"/>
            <a:ext cx="5322894" cy="4887686"/>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10" name="Until you are 18 years old, you are considered to be a child and all the rights of the UN’s Convention on the Rights of the Child apply to you.">
            <a:extLst>
              <a:ext uri="{FF2B5EF4-FFF2-40B4-BE49-F238E27FC236}">
                <a16:creationId xmlns:a16="http://schemas.microsoft.com/office/drawing/2014/main" id="{B05CF427-C62D-7022-95B8-6A255F135AB2}"/>
              </a:ext>
            </a:extLst>
          </p:cNvPr>
          <p:cNvSpPr txBox="1">
            <a:spLocks/>
          </p:cNvSpPr>
          <p:nvPr/>
        </p:nvSpPr>
        <p:spPr>
          <a:xfrm>
            <a:off x="1029648" y="2091710"/>
            <a:ext cx="3164342" cy="3020331"/>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3600" dirty="0">
                <a:solidFill>
                  <a:schemeClr val="bg1"/>
                </a:solidFill>
                <a:ea typeface="+mj-lt"/>
                <a:cs typeface="+mj-lt"/>
              </a:rPr>
              <a:t>Which articles link to a child’s right to the best possible health?</a:t>
            </a:r>
            <a:endParaRPr lang="en-US">
              <a:solidFill>
                <a:schemeClr val="bg1"/>
              </a:solidFill>
            </a:endParaRPr>
          </a:p>
          <a:p>
            <a:pPr algn="l"/>
            <a:endParaRPr lang="en-GB" sz="3600" dirty="0">
              <a:solidFill>
                <a:schemeClr val="bg1"/>
              </a:solidFill>
            </a:endParaRPr>
          </a:p>
        </p:txBody>
      </p:sp>
      <p:pic>
        <p:nvPicPr>
          <p:cNvPr id="2" name="Picture 2">
            <a:extLst>
              <a:ext uri="{FF2B5EF4-FFF2-40B4-BE49-F238E27FC236}">
                <a16:creationId xmlns:a16="http://schemas.microsoft.com/office/drawing/2014/main" id="{74D90FC9-289E-1582-AC8F-926807DD0919}"/>
              </a:ext>
            </a:extLst>
          </p:cNvPr>
          <p:cNvPicPr>
            <a:picLocks noChangeAspect="1"/>
          </p:cNvPicPr>
          <p:nvPr/>
        </p:nvPicPr>
        <p:blipFill rotWithShape="1">
          <a:blip r:embed="rId3"/>
          <a:srcRect l="10073" t="14363" r="34742" b="7748"/>
          <a:stretch/>
        </p:blipFill>
        <p:spPr>
          <a:xfrm>
            <a:off x="4905614" y="-1901"/>
            <a:ext cx="7293345" cy="6867001"/>
          </a:xfrm>
          <a:prstGeom prst="rect">
            <a:avLst/>
          </a:prstGeom>
        </p:spPr>
      </p:pic>
      <p:sp>
        <p:nvSpPr>
          <p:cNvPr id="4" name="TextBox 3">
            <a:extLst>
              <a:ext uri="{FF2B5EF4-FFF2-40B4-BE49-F238E27FC236}">
                <a16:creationId xmlns:a16="http://schemas.microsoft.com/office/drawing/2014/main" id="{FD65F7D1-CC85-8A93-0D38-6BE121086644}"/>
              </a:ext>
            </a:extLst>
          </p:cNvPr>
          <p:cNvSpPr txBox="1"/>
          <p:nvPr/>
        </p:nvSpPr>
        <p:spPr>
          <a:xfrm>
            <a:off x="3440733" y="78762"/>
            <a:ext cx="2540899"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indent="0" algn="r" defTabSz="914400">
              <a:lnSpc>
                <a:spcPct val="100000"/>
              </a:lnSpc>
              <a:spcBef>
                <a:spcPts val="0"/>
              </a:spcBef>
              <a:spcAft>
                <a:spcPts val="0"/>
              </a:spcAft>
              <a:buNone/>
              <a:tabLst/>
            </a:pPr>
            <a:r>
              <a:rPr lang="en-GB" sz="1000" dirty="0">
                <a:solidFill>
                  <a:schemeClr val="bg1"/>
                </a:solidFill>
                <a:ea typeface="+mj-lt"/>
                <a:cs typeface="+mj-lt"/>
              </a:rPr>
              <a:t>@UNICEF/Dawe</a:t>
            </a:r>
            <a:endParaRPr lang="en-US" sz="1000" dirty="0">
              <a:solidFill>
                <a:srgbClr val="FFFFFF">
                  <a:alpha val="97000"/>
                </a:srgbClr>
              </a:solidFill>
            </a:endParaRPr>
          </a:p>
        </p:txBody>
      </p:sp>
    </p:spTree>
    <p:extLst>
      <p:ext uri="{BB962C8B-B14F-4D97-AF65-F5344CB8AC3E}">
        <p14:creationId xmlns:p14="http://schemas.microsoft.com/office/powerpoint/2010/main" val="40865540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C7C14-2ABD-CFA2-A4C8-4E3CBED68045}"/>
              </a:ext>
            </a:extLst>
          </p:cNvPr>
          <p:cNvSpPr/>
          <p:nvPr/>
        </p:nvSpPr>
        <p:spPr>
          <a:xfrm>
            <a:off x="546" y="-3631"/>
            <a:ext cx="12199254" cy="6860719"/>
          </a:xfrm>
          <a:prstGeom prst="rect">
            <a:avLst/>
          </a:prstGeom>
          <a:solidFill>
            <a:srgbClr val="DDF3F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7" name="Rectangle 6">
            <a:extLst>
              <a:ext uri="{FF2B5EF4-FFF2-40B4-BE49-F238E27FC236}">
                <a16:creationId xmlns:a16="http://schemas.microsoft.com/office/drawing/2014/main" id="{CB681ABE-D54E-61A9-434E-31CBCFB1A989}"/>
              </a:ext>
            </a:extLst>
          </p:cNvPr>
          <p:cNvSpPr/>
          <p:nvPr/>
        </p:nvSpPr>
        <p:spPr>
          <a:xfrm>
            <a:off x="728" y="994227"/>
            <a:ext cx="12203608" cy="4887686"/>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10" name="Until you are 18 years old, you are considered to be a child and all the rights of the UN’s Convention on the Rights of the Child apply to you.">
            <a:extLst>
              <a:ext uri="{FF2B5EF4-FFF2-40B4-BE49-F238E27FC236}">
                <a16:creationId xmlns:a16="http://schemas.microsoft.com/office/drawing/2014/main" id="{B05CF427-C62D-7022-95B8-6A255F135AB2}"/>
              </a:ext>
            </a:extLst>
          </p:cNvPr>
          <p:cNvSpPr txBox="1">
            <a:spLocks/>
          </p:cNvSpPr>
          <p:nvPr/>
        </p:nvSpPr>
        <p:spPr>
          <a:xfrm>
            <a:off x="1029648" y="2091710"/>
            <a:ext cx="8479334" cy="1190039"/>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3600" dirty="0">
                <a:solidFill>
                  <a:schemeClr val="bg1"/>
                </a:solidFill>
                <a:ea typeface="+mj-lt"/>
                <a:cs typeface="+mj-lt"/>
              </a:rPr>
              <a:t>A child’s right to the best possible health, and the health systems that support it</a:t>
            </a:r>
            <a:endParaRPr lang="en-US">
              <a:solidFill>
                <a:schemeClr val="bg1"/>
              </a:solidFill>
            </a:endParaRPr>
          </a:p>
          <a:p>
            <a:pPr algn="l"/>
            <a:endParaRPr lang="en-GB" sz="3600" dirty="0">
              <a:solidFill>
                <a:schemeClr val="bg1"/>
              </a:solidFill>
            </a:endParaRPr>
          </a:p>
          <a:p>
            <a:pPr algn="l"/>
            <a:endParaRPr lang="en-GB" sz="3600" dirty="0">
              <a:solidFill>
                <a:schemeClr val="bg1"/>
              </a:solidFill>
            </a:endParaRPr>
          </a:p>
        </p:txBody>
      </p:sp>
      <p:grpSp>
        <p:nvGrpSpPr>
          <p:cNvPr id="8" name="Group 7">
            <a:extLst>
              <a:ext uri="{FF2B5EF4-FFF2-40B4-BE49-F238E27FC236}">
                <a16:creationId xmlns:a16="http://schemas.microsoft.com/office/drawing/2014/main" id="{DE737F21-7863-D432-5AA8-0D244935C916}"/>
              </a:ext>
            </a:extLst>
          </p:cNvPr>
          <p:cNvGrpSpPr/>
          <p:nvPr/>
        </p:nvGrpSpPr>
        <p:grpSpPr>
          <a:xfrm>
            <a:off x="212603" y="3894607"/>
            <a:ext cx="11796808" cy="2166483"/>
            <a:chOff x="774077" y="3235098"/>
            <a:chExt cx="9880669" cy="1814449"/>
          </a:xfrm>
        </p:grpSpPr>
        <p:pic>
          <p:nvPicPr>
            <p:cNvPr id="4" name="Picture 8">
              <a:extLst>
                <a:ext uri="{FF2B5EF4-FFF2-40B4-BE49-F238E27FC236}">
                  <a16:creationId xmlns:a16="http://schemas.microsoft.com/office/drawing/2014/main" id="{C5F6AC75-0374-1AC7-E95B-2A358C6E22D6}"/>
                </a:ext>
              </a:extLst>
            </p:cNvPr>
            <p:cNvPicPr>
              <a:picLocks noChangeAspect="1"/>
            </p:cNvPicPr>
            <p:nvPr/>
          </p:nvPicPr>
          <p:blipFill>
            <a:blip r:embed="rId3"/>
            <a:stretch>
              <a:fillRect/>
            </a:stretch>
          </p:blipFill>
          <p:spPr>
            <a:xfrm>
              <a:off x="774077" y="3235098"/>
              <a:ext cx="1382723" cy="1808887"/>
            </a:xfrm>
            <a:prstGeom prst="rect">
              <a:avLst/>
            </a:prstGeom>
          </p:spPr>
        </p:pic>
        <p:pic>
          <p:nvPicPr>
            <p:cNvPr id="9" name="Picture 11" descr="Icon&#10;&#10;Description automatically generated">
              <a:extLst>
                <a:ext uri="{FF2B5EF4-FFF2-40B4-BE49-F238E27FC236}">
                  <a16:creationId xmlns:a16="http://schemas.microsoft.com/office/drawing/2014/main" id="{6DBFE75D-9A38-A2E1-4889-FBC5BAA756EE}"/>
                </a:ext>
              </a:extLst>
            </p:cNvPr>
            <p:cNvPicPr>
              <a:picLocks noChangeAspect="1"/>
            </p:cNvPicPr>
            <p:nvPr/>
          </p:nvPicPr>
          <p:blipFill>
            <a:blip r:embed="rId4"/>
            <a:stretch>
              <a:fillRect/>
            </a:stretch>
          </p:blipFill>
          <p:spPr>
            <a:xfrm>
              <a:off x="2205992" y="3235098"/>
              <a:ext cx="1366037" cy="1814449"/>
            </a:xfrm>
            <a:prstGeom prst="rect">
              <a:avLst/>
            </a:prstGeom>
          </p:spPr>
        </p:pic>
        <p:pic>
          <p:nvPicPr>
            <p:cNvPr id="12" name="Picture 12">
              <a:extLst>
                <a:ext uri="{FF2B5EF4-FFF2-40B4-BE49-F238E27FC236}">
                  <a16:creationId xmlns:a16="http://schemas.microsoft.com/office/drawing/2014/main" id="{4B93D7EA-08BC-67A8-54E6-DA434F5BF907}"/>
                </a:ext>
              </a:extLst>
            </p:cNvPr>
            <p:cNvPicPr>
              <a:picLocks noChangeAspect="1"/>
            </p:cNvPicPr>
            <p:nvPr/>
          </p:nvPicPr>
          <p:blipFill>
            <a:blip r:embed="rId5"/>
            <a:stretch>
              <a:fillRect/>
            </a:stretch>
          </p:blipFill>
          <p:spPr>
            <a:xfrm>
              <a:off x="3624539" y="3235098"/>
              <a:ext cx="1371600" cy="1808887"/>
            </a:xfrm>
            <a:prstGeom prst="rect">
              <a:avLst/>
            </a:prstGeom>
          </p:spPr>
        </p:pic>
        <p:pic>
          <p:nvPicPr>
            <p:cNvPr id="13" name="Picture 14" descr="A picture containing icon&#10;&#10;Description automatically generated">
              <a:extLst>
                <a:ext uri="{FF2B5EF4-FFF2-40B4-BE49-F238E27FC236}">
                  <a16:creationId xmlns:a16="http://schemas.microsoft.com/office/drawing/2014/main" id="{92A2EBF5-85A4-2984-67BA-5FD97FB7120E}"/>
                </a:ext>
              </a:extLst>
            </p:cNvPr>
            <p:cNvPicPr>
              <a:picLocks noChangeAspect="1"/>
            </p:cNvPicPr>
            <p:nvPr/>
          </p:nvPicPr>
          <p:blipFill>
            <a:blip r:embed="rId6"/>
            <a:stretch>
              <a:fillRect/>
            </a:stretch>
          </p:blipFill>
          <p:spPr>
            <a:xfrm>
              <a:off x="6452721" y="3235098"/>
              <a:ext cx="1371600" cy="1808887"/>
            </a:xfrm>
            <a:prstGeom prst="rect">
              <a:avLst/>
            </a:prstGeom>
          </p:spPr>
        </p:pic>
        <p:pic>
          <p:nvPicPr>
            <p:cNvPr id="15" name="Picture 16" descr="A picture containing icon&#10;&#10;Description automatically generated">
              <a:extLst>
                <a:ext uri="{FF2B5EF4-FFF2-40B4-BE49-F238E27FC236}">
                  <a16:creationId xmlns:a16="http://schemas.microsoft.com/office/drawing/2014/main" id="{80F15AFD-C225-A6B6-F2EF-0F4AB4BD66DC}"/>
                </a:ext>
              </a:extLst>
            </p:cNvPr>
            <p:cNvPicPr>
              <a:picLocks noChangeAspect="1"/>
            </p:cNvPicPr>
            <p:nvPr/>
          </p:nvPicPr>
          <p:blipFill>
            <a:blip r:embed="rId7"/>
            <a:stretch>
              <a:fillRect/>
            </a:stretch>
          </p:blipFill>
          <p:spPr>
            <a:xfrm>
              <a:off x="5047542" y="3235098"/>
              <a:ext cx="1354913" cy="1803325"/>
            </a:xfrm>
            <a:prstGeom prst="rect">
              <a:avLst/>
            </a:prstGeom>
          </p:spPr>
        </p:pic>
        <p:pic>
          <p:nvPicPr>
            <p:cNvPr id="17" name="Picture 17" descr="Icon&#10;&#10;Description automatically generated">
              <a:extLst>
                <a:ext uri="{FF2B5EF4-FFF2-40B4-BE49-F238E27FC236}">
                  <a16:creationId xmlns:a16="http://schemas.microsoft.com/office/drawing/2014/main" id="{06EC7D0C-C6A5-F99F-B9EE-8A07A8BB9434}"/>
                </a:ext>
              </a:extLst>
            </p:cNvPr>
            <p:cNvPicPr>
              <a:picLocks noChangeAspect="1"/>
            </p:cNvPicPr>
            <p:nvPr/>
          </p:nvPicPr>
          <p:blipFill>
            <a:blip r:embed="rId8"/>
            <a:stretch>
              <a:fillRect/>
            </a:stretch>
          </p:blipFill>
          <p:spPr>
            <a:xfrm>
              <a:off x="7875724" y="3235098"/>
              <a:ext cx="1366037" cy="1808887"/>
            </a:xfrm>
            <a:prstGeom prst="rect">
              <a:avLst/>
            </a:prstGeom>
          </p:spPr>
        </p:pic>
        <p:pic>
          <p:nvPicPr>
            <p:cNvPr id="18" name="Picture 18">
              <a:extLst>
                <a:ext uri="{FF2B5EF4-FFF2-40B4-BE49-F238E27FC236}">
                  <a16:creationId xmlns:a16="http://schemas.microsoft.com/office/drawing/2014/main" id="{04E5F22D-F6C6-3D67-AC3E-F2C91E539EC7}"/>
                </a:ext>
              </a:extLst>
            </p:cNvPr>
            <p:cNvPicPr>
              <a:picLocks noChangeAspect="1"/>
            </p:cNvPicPr>
            <p:nvPr/>
          </p:nvPicPr>
          <p:blipFill>
            <a:blip r:embed="rId9"/>
            <a:stretch>
              <a:fillRect/>
            </a:stretch>
          </p:blipFill>
          <p:spPr>
            <a:xfrm>
              <a:off x="9294271" y="3235098"/>
              <a:ext cx="1360475" cy="1803325"/>
            </a:xfrm>
            <a:prstGeom prst="rect">
              <a:avLst/>
            </a:prstGeom>
          </p:spPr>
        </p:pic>
      </p:grpSp>
    </p:spTree>
    <p:extLst>
      <p:ext uri="{BB962C8B-B14F-4D97-AF65-F5344CB8AC3E}">
        <p14:creationId xmlns:p14="http://schemas.microsoft.com/office/powerpoint/2010/main" val="425099461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1330</TotalTime>
  <Words>456</Words>
  <Application>Microsoft Office PowerPoint</Application>
  <PresentationFormat>Widescreen</PresentationFormat>
  <Paragraphs>30</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Romana Juhasova</cp:lastModifiedBy>
  <cp:revision>458</cp:revision>
  <dcterms:modified xsi:type="dcterms:W3CDTF">2022-07-25T14:13:14Z</dcterms:modified>
</cp:coreProperties>
</file>