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9_FCB58B4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8_7234289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92" r:id="rId3"/>
    <p:sldId id="297" r:id="rId4"/>
    <p:sldId id="293" r:id="rId5"/>
    <p:sldId id="295" r:id="rId6"/>
    <p:sldId id="296" r:id="rId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2E81CF-1A0C-8F12-0EE7-58238210DCFC}" name="Romana Juhasova" initials="RJ" userId="pug63gakqHhUKCblM6dKftwFImXt0SaHY6Q/zF0jifQ=" providerId="None"/>
  <p188:author id="{56ABE0EE-B112-914B-E575-90B49695354E}" name="Christian Humphries" initials="CH" userId="gsYY+i2j+vXqS1x3+F/0CGQq339w8B4oYG7o3WhB9X4=" providerId="None"/>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30034-2397-46C4-BC68-FA0A11DB2073}" v="291" dt="2022-06-27T16:29:54.579"/>
    <p1510:client id="{3E45BD6E-F6C6-47EE-8DFF-92BCEEDAE92D}" v="218" dt="2022-07-08T12:48:39.769"/>
    <p1510:client id="{488134E1-380E-4F7D-9AA0-582DB5431F71}" v="6" dt="2022-06-29T18:34:24.190"/>
    <p1510:client id="{4D16920C-CFE1-4E41-BD95-EA9AC9FD6DBF}" v="45" dt="2022-06-28T11:37:53.006"/>
    <p1510:client id="{5BD545F8-EB8E-4F7D-A881-8E84E6BB03B4}" v="9" dt="2022-06-29T14:30:43.690"/>
    <p1510:client id="{5E02E16A-7480-498D-8609-73FD6D28CD6A}" v="9" dt="2022-08-01T10:48:35.184"/>
    <p1510:client id="{5E7039AE-46B9-489D-A8CE-DE81CC3C1958}" v="5" dt="2022-07-08T11:56:51.616"/>
    <p1510:client id="{61DE840C-CDFB-49D5-9613-605C8FA7E9E0}" v="22" dt="2022-07-25T14:15:42.524"/>
    <p1510:client id="{79146A1B-0B1A-45F8-A095-3B7C950D9EDE}" v="2" dt="2022-07-01T13:49:27.381"/>
    <p1510:client id="{7E31A8FC-4EA7-42B8-8411-C1CD38CDAA69}" v="436" dt="2022-07-08T14:25:56.768"/>
    <p1510:client id="{8D2CF0C7-8E84-4356-9936-D9AFF4D6CA59}" v="206" dt="2022-06-23T15:48:37.586"/>
    <p1510:client id="{B62B9FA2-EE80-44EC-96DA-8DBEFB3D0867}" v="2" dt="2022-07-12T12:11:39.690"/>
    <p1510:client id="{B8C8EC11-B632-4A15-B510-B547526F6A24}" v="2" dt="2022-08-01T11:18:03.457"/>
    <p1510:client id="{BC4C21B2-D189-4BBE-AF65-27764112785B}" v="3" dt="2022-06-27T16:31:17.870"/>
    <p1510:client id="{D44E3988-B230-4BFE-B5E5-74AF636BA240}" v="2" dt="2022-07-11T15:43:12.250"/>
    <p1510:client id="{E423E12F-14AA-463B-8100-ED3C9ED1C627}" v="695" dt="2022-06-23T16:48:12.962"/>
    <p1510:client id="{F04D89AA-5540-4732-AE4C-2B05A506E112}" v="2" dt="2022-06-29T12:46:48.115"/>
    <p1510:client id="{F29CB862-F86E-4D5E-B710-9B1B8E58A171}" v="3" dt="2022-06-30T13:43:00.148"/>
    <p1510:client id="{F9089A22-45A1-4A24-AD0E-0EC8FFA5AFF6}" v="4" dt="2022-06-30T13:47:22.32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88"/>
    <p:restoredTop sz="78095"/>
  </p:normalViewPr>
  <p:slideViewPr>
    <p:cSldViewPr snapToGrid="0" showGuides="1">
      <p:cViewPr varScale="1">
        <p:scale>
          <a:sx n="91" d="100"/>
          <a:sy n="91" d="100"/>
        </p:scale>
        <p:origin x="192" y="3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3O9EI4Z2v/yBNnugv3Kye8iMdlewqahvvJWVDjr7n80=" providerId="None" clId="Web-{7E31A8FC-4EA7-42B8-8411-C1CD38CDAA69}"/>
    <pc:docChg chg="delSld modSld">
      <pc:chgData name="alisdair.m@gmail.com" userId="3O9EI4Z2v/yBNnugv3Kye8iMdlewqahvvJWVDjr7n80=" providerId="None" clId="Web-{7E31A8FC-4EA7-42B8-8411-C1CD38CDAA69}" dt="2022-07-08T14:02:41.164" v="346" actId="1076"/>
      <pc:docMkLst>
        <pc:docMk/>
      </pc:docMkLst>
      <pc:sldChg chg="addSp delSp modSp">
        <pc:chgData name="alisdair.m@gmail.com" userId="3O9EI4Z2v/yBNnugv3Kye8iMdlewqahvvJWVDjr7n80=" providerId="None" clId="Web-{7E31A8FC-4EA7-42B8-8411-C1CD38CDAA69}" dt="2022-07-08T14:02:41.164" v="346" actId="1076"/>
        <pc:sldMkLst>
          <pc:docMk/>
          <pc:sldMk cId="0" sldId="256"/>
        </pc:sldMkLst>
        <pc:spChg chg="add mod">
          <ac:chgData name="alisdair.m@gmail.com" userId="3O9EI4Z2v/yBNnugv3Kye8iMdlewqahvvJWVDjr7n80=" providerId="None" clId="Web-{7E31A8FC-4EA7-42B8-8411-C1CD38CDAA69}" dt="2022-07-08T14:02:03.771" v="338" actId="1076"/>
          <ac:spMkLst>
            <pc:docMk/>
            <pc:sldMk cId="0" sldId="256"/>
            <ac:spMk id="8" creationId="{BFD9CFB1-F37C-AC36-DC31-B872B0D1C59A}"/>
          </ac:spMkLst>
        </pc:spChg>
        <pc:spChg chg="add mod">
          <ac:chgData name="alisdair.m@gmail.com" userId="3O9EI4Z2v/yBNnugv3Kye8iMdlewqahvvJWVDjr7n80=" providerId="None" clId="Web-{7E31A8FC-4EA7-42B8-8411-C1CD38CDAA69}" dt="2022-07-08T14:02:12.224" v="340" actId="1076"/>
          <ac:spMkLst>
            <pc:docMk/>
            <pc:sldMk cId="0" sldId="256"/>
            <ac:spMk id="10" creationId="{980D69DD-65E6-AFC9-3B1E-76BE6C54E4AC}"/>
          </ac:spMkLst>
        </pc:spChg>
        <pc:spChg chg="del mod">
          <ac:chgData name="alisdair.m@gmail.com" userId="3O9EI4Z2v/yBNnugv3Kye8iMdlewqahvvJWVDjr7n80=" providerId="None" clId="Web-{7E31A8FC-4EA7-42B8-8411-C1CD38CDAA69}" dt="2022-07-08T14:01:52.614" v="336"/>
          <ac:spMkLst>
            <pc:docMk/>
            <pc:sldMk cId="0" sldId="256"/>
            <ac:spMk id="88" creationId="{00000000-0000-0000-0000-000000000000}"/>
          </ac:spMkLst>
        </pc:spChg>
        <pc:picChg chg="mod">
          <ac:chgData name="alisdair.m@gmail.com" userId="3O9EI4Z2v/yBNnugv3Kye8iMdlewqahvvJWVDjr7n80=" providerId="None" clId="Web-{7E31A8FC-4EA7-42B8-8411-C1CD38CDAA69}" dt="2022-07-08T14:02:41.164" v="346" actId="1076"/>
          <ac:picMkLst>
            <pc:docMk/>
            <pc:sldMk cId="0" sldId="256"/>
            <ac:picMk id="5" creationId="{C1EFCA1B-4184-3346-9E82-15CF2E2399D7}"/>
          </ac:picMkLst>
        </pc:picChg>
        <pc:picChg chg="mod">
          <ac:chgData name="alisdair.m@gmail.com" userId="3O9EI4Z2v/yBNnugv3Kye8iMdlewqahvvJWVDjr7n80=" providerId="None" clId="Web-{7E31A8FC-4EA7-42B8-8411-C1CD38CDAA69}" dt="2022-07-08T14:02:19.115" v="341" actId="1076"/>
          <ac:picMkLst>
            <pc:docMk/>
            <pc:sldMk cId="0" sldId="256"/>
            <ac:picMk id="7" creationId="{F26B2647-C5F5-D573-B0AC-E48FC6407100}"/>
          </ac:picMkLst>
        </pc:picChg>
      </pc:sldChg>
      <pc:sldChg chg="del">
        <pc:chgData name="alisdair.m@gmail.com" userId="3O9EI4Z2v/yBNnugv3Kye8iMdlewqahvvJWVDjr7n80=" providerId="None" clId="Web-{7E31A8FC-4EA7-42B8-8411-C1CD38CDAA69}" dt="2022-07-08T13:34:59.030" v="266"/>
        <pc:sldMkLst>
          <pc:docMk/>
          <pc:sldMk cId="0" sldId="265"/>
        </pc:sldMkLst>
      </pc:sldChg>
      <pc:sldChg chg="delCm">
        <pc:chgData name="alisdair.m@gmail.com" userId="3O9EI4Z2v/yBNnugv3Kye8iMdlewqahvvJWVDjr7n80=" providerId="None" clId="Web-{7E31A8FC-4EA7-42B8-8411-C1CD38CDAA69}" dt="2022-07-08T13:48:38.565" v="268"/>
        <pc:sldMkLst>
          <pc:docMk/>
          <pc:sldMk cId="4086554056" sldId="292"/>
        </pc:sldMkLst>
      </pc:sldChg>
      <pc:sldChg chg="addSp delSp modSp delCm">
        <pc:chgData name="alisdair.m@gmail.com" userId="3O9EI4Z2v/yBNnugv3Kye8iMdlewqahvvJWVDjr7n80=" providerId="None" clId="Web-{7E31A8FC-4EA7-42B8-8411-C1CD38CDAA69}" dt="2022-07-08T13:30:54.843" v="235"/>
        <pc:sldMkLst>
          <pc:docMk/>
          <pc:sldMk cId="4250994615" sldId="293"/>
        </pc:sldMkLst>
        <pc:picChg chg="add ord">
          <ac:chgData name="alisdair.m@gmail.com" userId="3O9EI4Z2v/yBNnugv3Kye8iMdlewqahvvJWVDjr7n80=" providerId="None" clId="Web-{7E31A8FC-4EA7-42B8-8411-C1CD38CDAA69}" dt="2022-07-08T13:01:54.283" v="95"/>
          <ac:picMkLst>
            <pc:docMk/>
            <pc:sldMk cId="4250994615" sldId="293"/>
            <ac:picMk id="3" creationId="{8D33AB89-AB1C-8B28-0823-02E0F638DBC2}"/>
          </ac:picMkLst>
        </pc:picChg>
        <pc:picChg chg="del">
          <ac:chgData name="alisdair.m@gmail.com" userId="3O9EI4Z2v/yBNnugv3Kye8iMdlewqahvvJWVDjr7n80=" providerId="None" clId="Web-{7E31A8FC-4EA7-42B8-8411-C1CD38CDAA69}" dt="2022-07-08T13:01:49.064" v="93"/>
          <ac:picMkLst>
            <pc:docMk/>
            <pc:sldMk cId="4250994615" sldId="293"/>
            <ac:picMk id="4" creationId="{223F3625-CA1F-CD8C-7D70-82C7018C38B3}"/>
          </ac:picMkLst>
        </pc:picChg>
        <pc:picChg chg="add mod">
          <ac:chgData name="alisdair.m@gmail.com" userId="3O9EI4Z2v/yBNnugv3Kye8iMdlewqahvvJWVDjr7n80=" providerId="None" clId="Web-{7E31A8FC-4EA7-42B8-8411-C1CD38CDAA69}" dt="2022-07-08T13:02:29.800" v="98" actId="1076"/>
          <ac:picMkLst>
            <pc:docMk/>
            <pc:sldMk cId="4250994615" sldId="293"/>
            <ac:picMk id="6" creationId="{7ECA7943-16F4-A5CB-6405-8A380DA9B8C4}"/>
          </ac:picMkLst>
        </pc:picChg>
        <pc:picChg chg="add del mod modCrop">
          <ac:chgData name="alisdair.m@gmail.com" userId="3O9EI4Z2v/yBNnugv3Kye8iMdlewqahvvJWVDjr7n80=" providerId="None" clId="Web-{7E31A8FC-4EA7-42B8-8411-C1CD38CDAA69}" dt="2022-07-08T13:30:54.843" v="235"/>
          <ac:picMkLst>
            <pc:docMk/>
            <pc:sldMk cId="4250994615" sldId="293"/>
            <ac:picMk id="10" creationId="{E2B56835-E236-08A4-AC03-E84AE50B0ABF}"/>
          </ac:picMkLst>
        </pc:picChg>
      </pc:sldChg>
      <pc:sldChg chg="del">
        <pc:chgData name="alisdair.m@gmail.com" userId="3O9EI4Z2v/yBNnugv3Kye8iMdlewqahvvJWVDjr7n80=" providerId="None" clId="Web-{7E31A8FC-4EA7-42B8-8411-C1CD38CDAA69}" dt="2022-07-08T13:01:35.297" v="92"/>
        <pc:sldMkLst>
          <pc:docMk/>
          <pc:sldMk cId="2635828853" sldId="294"/>
        </pc:sldMkLst>
      </pc:sldChg>
      <pc:sldChg chg="addSp delSp modSp delCm">
        <pc:chgData name="alisdair.m@gmail.com" userId="3O9EI4Z2v/yBNnugv3Kye8iMdlewqahvvJWVDjr7n80=" providerId="None" clId="Web-{7E31A8FC-4EA7-42B8-8411-C1CD38CDAA69}" dt="2022-07-08T13:28:09.333" v="219"/>
        <pc:sldMkLst>
          <pc:docMk/>
          <pc:sldMk cId="3506784620" sldId="295"/>
        </pc:sldMkLst>
        <pc:spChg chg="mod ord">
          <ac:chgData name="alisdair.m@gmail.com" userId="3O9EI4Z2v/yBNnugv3Kye8iMdlewqahvvJWVDjr7n80=" providerId="None" clId="Web-{7E31A8FC-4EA7-42B8-8411-C1CD38CDAA69}" dt="2022-07-08T13:25:46.449" v="198" actId="1076"/>
          <ac:spMkLst>
            <pc:docMk/>
            <pc:sldMk cId="3506784620" sldId="295"/>
            <ac:spMk id="10" creationId="{B05CF427-C62D-7022-95B8-6A255F135AB2}"/>
          </ac:spMkLst>
        </pc:spChg>
        <pc:spChg chg="add mod">
          <ac:chgData name="alisdair.m@gmail.com" userId="3O9EI4Z2v/yBNnugv3Kye8iMdlewqahvvJWVDjr7n80=" providerId="None" clId="Web-{7E31A8FC-4EA7-42B8-8411-C1CD38CDAA69}" dt="2022-07-08T13:25:46.543" v="200" actId="1076"/>
          <ac:spMkLst>
            <pc:docMk/>
            <pc:sldMk cId="3506784620" sldId="295"/>
            <ac:spMk id="11" creationId="{AE441230-5886-0922-37BD-4CD018E62F8E}"/>
          </ac:spMkLst>
        </pc:spChg>
        <pc:picChg chg="add ord">
          <ac:chgData name="alisdair.m@gmail.com" userId="3O9EI4Z2v/yBNnugv3Kye8iMdlewqahvvJWVDjr7n80=" providerId="None" clId="Web-{7E31A8FC-4EA7-42B8-8411-C1CD38CDAA69}" dt="2022-07-08T13:25:33.886" v="196"/>
          <ac:picMkLst>
            <pc:docMk/>
            <pc:sldMk cId="3506784620" sldId="295"/>
            <ac:picMk id="3" creationId="{EF5D5BA0-CBA7-4C21-9A63-EBEA6C4C76F9}"/>
          </ac:picMkLst>
        </pc:picChg>
        <pc:picChg chg="del">
          <ac:chgData name="alisdair.m@gmail.com" userId="3O9EI4Z2v/yBNnugv3Kye8iMdlewqahvvJWVDjr7n80=" providerId="None" clId="Web-{7E31A8FC-4EA7-42B8-8411-C1CD38CDAA69}" dt="2022-07-08T13:05:10.513" v="110"/>
          <ac:picMkLst>
            <pc:docMk/>
            <pc:sldMk cId="3506784620" sldId="295"/>
            <ac:picMk id="4" creationId="{2E482580-FD43-3160-1D3C-4482B30581F5}"/>
          </ac:picMkLst>
        </pc:picChg>
        <pc:picChg chg="add mod ord modCrop">
          <ac:chgData name="alisdair.m@gmail.com" userId="3O9EI4Z2v/yBNnugv3Kye8iMdlewqahvvJWVDjr7n80=" providerId="None" clId="Web-{7E31A8FC-4EA7-42B8-8411-C1CD38CDAA69}" dt="2022-07-08T13:27:10.673" v="211" actId="1076"/>
          <ac:picMkLst>
            <pc:docMk/>
            <pc:sldMk cId="3506784620" sldId="295"/>
            <ac:picMk id="6" creationId="{C3B86853-1A45-672E-854E-9B456A616091}"/>
          </ac:picMkLst>
        </pc:picChg>
        <pc:picChg chg="del mod">
          <ac:chgData name="alisdair.m@gmail.com" userId="3O9EI4Z2v/yBNnugv3Kye8iMdlewqahvvJWVDjr7n80=" providerId="None" clId="Web-{7E31A8FC-4EA7-42B8-8411-C1CD38CDAA69}" dt="2022-07-08T13:16:56.979" v="169"/>
          <ac:picMkLst>
            <pc:docMk/>
            <pc:sldMk cId="3506784620" sldId="295"/>
            <ac:picMk id="7" creationId="{ABD6C213-AA32-B95C-B181-997D16CF1642}"/>
          </ac:picMkLst>
        </pc:picChg>
        <pc:picChg chg="add mod">
          <ac:chgData name="alisdair.m@gmail.com" userId="3O9EI4Z2v/yBNnugv3Kye8iMdlewqahvvJWVDjr7n80=" providerId="None" clId="Web-{7E31A8FC-4EA7-42B8-8411-C1CD38CDAA69}" dt="2022-07-08T13:25:46.449" v="197" actId="1076"/>
          <ac:picMkLst>
            <pc:docMk/>
            <pc:sldMk cId="3506784620" sldId="295"/>
            <ac:picMk id="9" creationId="{12C9D46A-194E-FA9E-831E-E8E860758CDC}"/>
          </ac:picMkLst>
        </pc:picChg>
        <pc:picChg chg="add mod ord modCrop">
          <ac:chgData name="alisdair.m@gmail.com" userId="3O9EI4Z2v/yBNnugv3Kye8iMdlewqahvvJWVDjr7n80=" providerId="None" clId="Web-{7E31A8FC-4EA7-42B8-8411-C1CD38CDAA69}" dt="2022-07-08T13:25:46.527" v="199" actId="1076"/>
          <ac:picMkLst>
            <pc:docMk/>
            <pc:sldMk cId="3506784620" sldId="295"/>
            <ac:picMk id="13" creationId="{237D0755-84E8-EFE5-5A4D-033FF38E3606}"/>
          </ac:picMkLst>
        </pc:picChg>
        <pc:picChg chg="add mod ord modCrop">
          <ac:chgData name="alisdair.m@gmail.com" userId="3O9EI4Z2v/yBNnugv3Kye8iMdlewqahvvJWVDjr7n80=" providerId="None" clId="Web-{7E31A8FC-4EA7-42B8-8411-C1CD38CDAA69}" dt="2022-07-08T13:20:21.601" v="186" actId="14100"/>
          <ac:picMkLst>
            <pc:docMk/>
            <pc:sldMk cId="3506784620" sldId="295"/>
            <ac:picMk id="15" creationId="{76614200-368D-0191-7EC0-21B658D69D12}"/>
          </ac:picMkLst>
        </pc:picChg>
        <pc:picChg chg="add del mod">
          <ac:chgData name="alisdair.m@gmail.com" userId="3O9EI4Z2v/yBNnugv3Kye8iMdlewqahvvJWVDjr7n80=" providerId="None" clId="Web-{7E31A8FC-4EA7-42B8-8411-C1CD38CDAA69}" dt="2022-07-08T13:22:06.717" v="190"/>
          <ac:picMkLst>
            <pc:docMk/>
            <pc:sldMk cId="3506784620" sldId="295"/>
            <ac:picMk id="16" creationId="{9CD21B46-9563-0D43-DF19-D6CABA66D2DE}"/>
          </ac:picMkLst>
        </pc:picChg>
        <pc:picChg chg="add mod ord">
          <ac:chgData name="alisdair.m@gmail.com" userId="3O9EI4Z2v/yBNnugv3Kye8iMdlewqahvvJWVDjr7n80=" providerId="None" clId="Web-{7E31A8FC-4EA7-42B8-8411-C1CD38CDAA69}" dt="2022-07-08T13:25:28.120" v="195"/>
          <ac:picMkLst>
            <pc:docMk/>
            <pc:sldMk cId="3506784620" sldId="295"/>
            <ac:picMk id="17" creationId="{8D8ED43E-AC52-6EFF-6C69-0EAC1683CD8E}"/>
          </ac:picMkLst>
        </pc:picChg>
        <pc:picChg chg="add mod ord modCrop">
          <ac:chgData name="alisdair.m@gmail.com" userId="3O9EI4Z2v/yBNnugv3Kye8iMdlewqahvvJWVDjr7n80=" providerId="None" clId="Web-{7E31A8FC-4EA7-42B8-8411-C1CD38CDAA69}" dt="2022-07-08T13:26:56.797" v="208"/>
          <ac:picMkLst>
            <pc:docMk/>
            <pc:sldMk cId="3506784620" sldId="295"/>
            <ac:picMk id="19" creationId="{DC1202C0-3261-AA0A-A68C-E9FE27EF1DA6}"/>
          </ac:picMkLst>
        </pc:picChg>
        <pc:picChg chg="add mod ord">
          <ac:chgData name="alisdair.m@gmail.com" userId="3O9EI4Z2v/yBNnugv3Kye8iMdlewqahvvJWVDjr7n80=" providerId="None" clId="Web-{7E31A8FC-4EA7-42B8-8411-C1CD38CDAA69}" dt="2022-07-08T13:27:52.957" v="216" actId="1076"/>
          <ac:picMkLst>
            <pc:docMk/>
            <pc:sldMk cId="3506784620" sldId="295"/>
            <ac:picMk id="21" creationId="{F602DA01-CCBB-4C6C-2FC8-E44622181440}"/>
          </ac:picMkLst>
        </pc:picChg>
      </pc:sldChg>
      <pc:sldChg chg="addSp modSp">
        <pc:chgData name="alisdair.m@gmail.com" userId="3O9EI4Z2v/yBNnugv3Kye8iMdlewqahvvJWVDjr7n80=" providerId="None" clId="Web-{7E31A8FC-4EA7-42B8-8411-C1CD38CDAA69}" dt="2022-07-08T13:34:29.465" v="265" actId="1076"/>
        <pc:sldMkLst>
          <pc:docMk/>
          <pc:sldMk cId="1916020894" sldId="296"/>
        </pc:sldMkLst>
        <pc:grpChg chg="mod">
          <ac:chgData name="alisdair.m@gmail.com" userId="3O9EI4Z2v/yBNnugv3Kye8iMdlewqahvvJWVDjr7n80=" providerId="None" clId="Web-{7E31A8FC-4EA7-42B8-8411-C1CD38CDAA69}" dt="2022-07-08T13:29:21.243" v="222" actId="1076"/>
          <ac:grpSpMkLst>
            <pc:docMk/>
            <pc:sldMk cId="1916020894" sldId="296"/>
            <ac:grpSpMk id="16" creationId="{6EFF8A9D-8A3C-C62E-C2D4-688D11B12D8E}"/>
          </ac:grpSpMkLst>
        </pc:grpChg>
        <pc:picChg chg="add mod ord modCrop">
          <ac:chgData name="alisdair.m@gmail.com" userId="3O9EI4Z2v/yBNnugv3Kye8iMdlewqahvvJWVDjr7n80=" providerId="None" clId="Web-{7E31A8FC-4EA7-42B8-8411-C1CD38CDAA69}" dt="2022-07-08T13:30:32.623" v="233"/>
          <ac:picMkLst>
            <pc:docMk/>
            <pc:sldMk cId="1916020894" sldId="296"/>
            <ac:picMk id="3" creationId="{EF356E88-41F7-A8AC-2CA4-E84ACAD60318}"/>
          </ac:picMkLst>
        </pc:picChg>
        <pc:picChg chg="add mod ord modCrop">
          <ac:chgData name="alisdair.m@gmail.com" userId="3O9EI4Z2v/yBNnugv3Kye8iMdlewqahvvJWVDjr7n80=" providerId="None" clId="Web-{7E31A8FC-4EA7-42B8-8411-C1CD38CDAA69}" dt="2022-07-08T13:31:52.565" v="243"/>
          <ac:picMkLst>
            <pc:docMk/>
            <pc:sldMk cId="1916020894" sldId="296"/>
            <ac:picMk id="5" creationId="{437EE6EF-BDEC-D080-F299-EE10A81730F7}"/>
          </ac:picMkLst>
        </pc:picChg>
        <pc:picChg chg="add mod ord">
          <ac:chgData name="alisdair.m@gmail.com" userId="3O9EI4Z2v/yBNnugv3Kye8iMdlewqahvvJWVDjr7n80=" providerId="None" clId="Web-{7E31A8FC-4EA7-42B8-8411-C1CD38CDAA69}" dt="2022-07-08T13:33:52.744" v="257" actId="1076"/>
          <ac:picMkLst>
            <pc:docMk/>
            <pc:sldMk cId="1916020894" sldId="296"/>
            <ac:picMk id="7" creationId="{4BCCFE47-A737-4450-806F-ED1BEB7BB80D}"/>
          </ac:picMkLst>
        </pc:picChg>
        <pc:picChg chg="ord">
          <ac:chgData name="alisdair.m@gmail.com" userId="3O9EI4Z2v/yBNnugv3Kye8iMdlewqahvvJWVDjr7n80=" providerId="None" clId="Web-{7E31A8FC-4EA7-42B8-8411-C1CD38CDAA69}" dt="2022-07-08T13:30:37.248" v="234"/>
          <ac:picMkLst>
            <pc:docMk/>
            <pc:sldMk cId="1916020894" sldId="296"/>
            <ac:picMk id="9" creationId="{E9610200-02A4-4947-0CE0-BC0B6A5E033B}"/>
          </ac:picMkLst>
        </pc:picChg>
        <pc:picChg chg="ord">
          <ac:chgData name="alisdair.m@gmail.com" userId="3O9EI4Z2v/yBNnugv3Kye8iMdlewqahvvJWVDjr7n80=" providerId="None" clId="Web-{7E31A8FC-4EA7-42B8-8411-C1CD38CDAA69}" dt="2022-07-08T13:32:55.116" v="247"/>
          <ac:picMkLst>
            <pc:docMk/>
            <pc:sldMk cId="1916020894" sldId="296"/>
            <ac:picMk id="14" creationId="{659DBD73-28AF-4534-7F11-DB9BF3962970}"/>
          </ac:picMkLst>
        </pc:picChg>
        <pc:picChg chg="add mod">
          <ac:chgData name="alisdair.m@gmail.com" userId="3O9EI4Z2v/yBNnugv3Kye8iMdlewqahvvJWVDjr7n80=" providerId="None" clId="Web-{7E31A8FC-4EA7-42B8-8411-C1CD38CDAA69}" dt="2022-07-08T13:34:29.465" v="265" actId="1076"/>
          <ac:picMkLst>
            <pc:docMk/>
            <pc:sldMk cId="1916020894" sldId="296"/>
            <ac:picMk id="17" creationId="{F9D36043-94FB-7395-5CE4-DB71BFA35E62}"/>
          </ac:picMkLst>
        </pc:picChg>
      </pc:sldChg>
      <pc:sldChg chg="addSp delSp modSp">
        <pc:chgData name="alisdair.m@gmail.com" userId="3O9EI4Z2v/yBNnugv3Kye8iMdlewqahvvJWVDjr7n80=" providerId="None" clId="Web-{7E31A8FC-4EA7-42B8-8411-C1CD38CDAA69}" dt="2022-07-08T13:01:23.062" v="91" actId="20577"/>
        <pc:sldMkLst>
          <pc:docMk/>
          <pc:sldMk cId="4239756096" sldId="297"/>
        </pc:sldMkLst>
        <pc:spChg chg="mod ord">
          <ac:chgData name="alisdair.m@gmail.com" userId="3O9EI4Z2v/yBNnugv3Kye8iMdlewqahvvJWVDjr7n80=" providerId="None" clId="Web-{7E31A8FC-4EA7-42B8-8411-C1CD38CDAA69}" dt="2022-07-08T12:54:47.116" v="44"/>
          <ac:spMkLst>
            <pc:docMk/>
            <pc:sldMk cId="4239756096" sldId="297"/>
            <ac:spMk id="7" creationId="{6903F289-5E5D-A69E-D897-0CE5A0B75205}"/>
          </ac:spMkLst>
        </pc:spChg>
        <pc:spChg chg="mod ord">
          <ac:chgData name="alisdair.m@gmail.com" userId="3O9EI4Z2v/yBNnugv3Kye8iMdlewqahvvJWVDjr7n80=" providerId="None" clId="Web-{7E31A8FC-4EA7-42B8-8411-C1CD38CDAA69}" dt="2022-07-08T13:01:23.062" v="91" actId="20577"/>
          <ac:spMkLst>
            <pc:docMk/>
            <pc:sldMk cId="4239756096" sldId="297"/>
            <ac:spMk id="10" creationId="{B05CF427-C62D-7022-95B8-6A255F135AB2}"/>
          </ac:spMkLst>
        </pc:spChg>
        <pc:picChg chg="del">
          <ac:chgData name="alisdair.m@gmail.com" userId="3O9EI4Z2v/yBNnugv3Kye8iMdlewqahvvJWVDjr7n80=" providerId="None" clId="Web-{7E31A8FC-4EA7-42B8-8411-C1CD38CDAA69}" dt="2022-07-08T12:52:47.655" v="4"/>
          <ac:picMkLst>
            <pc:docMk/>
            <pc:sldMk cId="4239756096" sldId="297"/>
            <ac:picMk id="3" creationId="{61982D68-BFED-A171-0EAA-BE692656DBB8}"/>
          </ac:picMkLst>
        </pc:picChg>
        <pc:picChg chg="add mod">
          <ac:chgData name="alisdair.m@gmail.com" userId="3O9EI4Z2v/yBNnugv3Kye8iMdlewqahvvJWVDjr7n80=" providerId="None" clId="Web-{7E31A8FC-4EA7-42B8-8411-C1CD38CDAA69}" dt="2022-07-08T13:01:06.264" v="89" actId="1076"/>
          <ac:picMkLst>
            <pc:docMk/>
            <pc:sldMk cId="4239756096" sldId="297"/>
            <ac:picMk id="5" creationId="{99139477-2B99-9971-8C4A-840E2E9350D6}"/>
          </ac:picMkLst>
        </pc:picChg>
        <pc:picChg chg="del">
          <ac:chgData name="alisdair.m@gmail.com" userId="3O9EI4Z2v/yBNnugv3Kye8iMdlewqahvvJWVDjr7n80=" providerId="None" clId="Web-{7E31A8FC-4EA7-42B8-8411-C1CD38CDAA69}" dt="2022-07-08T12:53:24.533" v="12"/>
          <ac:picMkLst>
            <pc:docMk/>
            <pc:sldMk cId="4239756096" sldId="297"/>
            <ac:picMk id="6" creationId="{6CC89FA2-C85B-5CD8-C887-491A4F5B7516}"/>
          </ac:picMkLst>
        </pc:picChg>
        <pc:picChg chg="add mod">
          <ac:chgData name="alisdair.m@gmail.com" userId="3O9EI4Z2v/yBNnugv3Kye8iMdlewqahvvJWVDjr7n80=" providerId="None" clId="Web-{7E31A8FC-4EA7-42B8-8411-C1CD38CDAA69}" dt="2022-07-08T12:54:27.724" v="43" actId="1076"/>
          <ac:picMkLst>
            <pc:docMk/>
            <pc:sldMk cId="4239756096" sldId="297"/>
            <ac:picMk id="8" creationId="{12846C88-511E-7EAF-48CE-14BDA6EAC1E2}"/>
          </ac:picMkLst>
        </pc:picChg>
        <pc:picChg chg="mod">
          <ac:chgData name="alisdair.m@gmail.com" userId="3O9EI4Z2v/yBNnugv3Kye8iMdlewqahvvJWVDjr7n80=" providerId="None" clId="Web-{7E31A8FC-4EA7-42B8-8411-C1CD38CDAA69}" dt="2022-07-08T12:54:18.145" v="40" actId="1076"/>
          <ac:picMkLst>
            <pc:docMk/>
            <pc:sldMk cId="4239756096" sldId="297"/>
            <ac:picMk id="9" creationId="{387CC817-EFF5-1A64-93C0-F9A22EE4B4C9}"/>
          </ac:picMkLst>
        </pc:picChg>
        <pc:picChg chg="mod ord">
          <ac:chgData name="alisdair.m@gmail.com" userId="3O9EI4Z2v/yBNnugv3Kye8iMdlewqahvvJWVDjr7n80=" providerId="None" clId="Web-{7E31A8FC-4EA7-42B8-8411-C1CD38CDAA69}" dt="2022-07-08T12:57:12.343" v="64" actId="1076"/>
          <ac:picMkLst>
            <pc:docMk/>
            <pc:sldMk cId="4239756096" sldId="297"/>
            <ac:picMk id="11" creationId="{CD742F9A-F4D5-0F31-4EC4-212855C2512C}"/>
          </ac:picMkLst>
        </pc:picChg>
        <pc:picChg chg="del">
          <ac:chgData name="alisdair.m@gmail.com" userId="3O9EI4Z2v/yBNnugv3Kye8iMdlewqahvvJWVDjr7n80=" providerId="None" clId="Web-{7E31A8FC-4EA7-42B8-8411-C1CD38CDAA69}" dt="2022-07-08T12:52:50.296" v="5"/>
          <ac:picMkLst>
            <pc:docMk/>
            <pc:sldMk cId="4239756096" sldId="297"/>
            <ac:picMk id="13" creationId="{025CE13C-C699-6C29-AF10-BFF0BD7DBE2A}"/>
          </ac:picMkLst>
        </pc:picChg>
        <pc:picChg chg="add del mod">
          <ac:chgData name="alisdair.m@gmail.com" userId="3O9EI4Z2v/yBNnugv3Kye8iMdlewqahvvJWVDjr7n80=" providerId="None" clId="Web-{7E31A8FC-4EA7-42B8-8411-C1CD38CDAA69}" dt="2022-07-08T12:55:39.916" v="51"/>
          <ac:picMkLst>
            <pc:docMk/>
            <pc:sldMk cId="4239756096" sldId="297"/>
            <ac:picMk id="14" creationId="{A9844B56-C244-9383-FBE2-70914714E66B}"/>
          </ac:picMkLst>
        </pc:picChg>
        <pc:picChg chg="del">
          <ac:chgData name="alisdair.m@gmail.com" userId="3O9EI4Z2v/yBNnugv3Kye8iMdlewqahvvJWVDjr7n80=" providerId="None" clId="Web-{7E31A8FC-4EA7-42B8-8411-C1CD38CDAA69}" dt="2022-07-08T12:49:28.534" v="0"/>
          <ac:picMkLst>
            <pc:docMk/>
            <pc:sldMk cId="4239756096" sldId="297"/>
            <ac:picMk id="15" creationId="{640CB388-F902-C6ED-046A-706BEC1D9057}"/>
          </ac:picMkLst>
        </pc:picChg>
        <pc:picChg chg="add mod modCrop">
          <ac:chgData name="alisdair.m@gmail.com" userId="3O9EI4Z2v/yBNnugv3Kye8iMdlewqahvvJWVDjr7n80=" providerId="None" clId="Web-{7E31A8FC-4EA7-42B8-8411-C1CD38CDAA69}" dt="2022-07-08T12:57:35.220" v="66" actId="14100"/>
          <ac:picMkLst>
            <pc:docMk/>
            <pc:sldMk cId="4239756096" sldId="297"/>
            <ac:picMk id="17" creationId="{37B159AD-6C22-6715-450D-0C6138518CD2}"/>
          </ac:picMkLst>
        </pc:picChg>
        <pc:picChg chg="add mod modCrop">
          <ac:chgData name="alisdair.m@gmail.com" userId="3O9EI4Z2v/yBNnugv3Kye8iMdlewqahvvJWVDjr7n80=" providerId="None" clId="Web-{7E31A8FC-4EA7-42B8-8411-C1CD38CDAA69}" dt="2022-07-08T12:58:32.223" v="73" actId="14100"/>
          <ac:picMkLst>
            <pc:docMk/>
            <pc:sldMk cId="4239756096" sldId="297"/>
            <ac:picMk id="19" creationId="{C57887F5-54BF-9791-CA41-5E5068BE4C71}"/>
          </ac:picMkLst>
        </pc:picChg>
        <pc:picChg chg="add mod ord modCrop">
          <ac:chgData name="alisdair.m@gmail.com" userId="3O9EI4Z2v/yBNnugv3Kye8iMdlewqahvvJWVDjr7n80=" providerId="None" clId="Web-{7E31A8FC-4EA7-42B8-8411-C1CD38CDAA69}" dt="2022-07-08T13:00:55.982" v="87"/>
          <ac:picMkLst>
            <pc:docMk/>
            <pc:sldMk cId="4239756096" sldId="297"/>
            <ac:picMk id="21" creationId="{E8783393-0093-1D8A-6090-6594800699F2}"/>
          </ac:picMkLst>
        </pc:picChg>
      </pc:sldChg>
    </pc:docChg>
  </pc:docChgLst>
  <pc:docChgLst>
    <pc:chgData name="alisdair.m@gmail.com" clId="Web-{7E31A8FC-4EA7-42B8-8411-C1CD38CDAA69}"/>
    <pc:docChg chg="modSld">
      <pc:chgData name="alisdair.m@gmail.com" userId="" providerId="" clId="Web-{7E31A8FC-4EA7-42B8-8411-C1CD38CDAA69}" dt="2022-07-08T14:25:56.768" v="25" actId="1076"/>
      <pc:docMkLst>
        <pc:docMk/>
      </pc:docMkLst>
      <pc:sldChg chg="addSp modSp">
        <pc:chgData name="alisdair.m@gmail.com" userId="" providerId="" clId="Web-{7E31A8FC-4EA7-42B8-8411-C1CD38CDAA69}" dt="2022-07-08T14:25:56.768" v="25" actId="1076"/>
        <pc:sldMkLst>
          <pc:docMk/>
          <pc:sldMk cId="0" sldId="256"/>
        </pc:sldMkLst>
        <pc:picChg chg="add mod ord">
          <ac:chgData name="alisdair.m@gmail.com" userId="" providerId="" clId="Web-{7E31A8FC-4EA7-42B8-8411-C1CD38CDAA69}" dt="2022-07-08T14:25:56.768" v="25" actId="1076"/>
          <ac:picMkLst>
            <pc:docMk/>
            <pc:sldMk cId="0" sldId="256"/>
            <ac:picMk id="12" creationId="{78FABCD0-54AD-EE01-DCCE-B1273C113F4E}"/>
          </ac:picMkLst>
        </pc:picChg>
      </pc:sldChg>
    </pc:docChg>
  </pc:docChgLst>
  <pc:docChgLst>
    <pc:chgData name="Jessica Bool" userId="hq99w1fSc7oricgMtdAxtnAYFTkEUZb93CskgTOJ08M=" providerId="None" clId="Web-{5BD545F8-EB8E-4F7D-A881-8E84E6BB03B4}"/>
    <pc:docChg chg="">
      <pc:chgData name="Jessica Bool" userId="hq99w1fSc7oricgMtdAxtnAYFTkEUZb93CskgTOJ08M=" providerId="None" clId="Web-{5BD545F8-EB8E-4F7D-A881-8E84E6BB03B4}" dt="2022-06-29T14:30:43.690" v="8"/>
      <pc:docMkLst>
        <pc:docMk/>
      </pc:docMkLst>
      <pc:sldChg chg="addCm">
        <pc:chgData name="Jessica Bool" userId="hq99w1fSc7oricgMtdAxtnAYFTkEUZb93CskgTOJ08M=" providerId="None" clId="Web-{5BD545F8-EB8E-4F7D-A881-8E84E6BB03B4}" dt="2022-06-29T14:28:19.977" v="0"/>
        <pc:sldMkLst>
          <pc:docMk/>
          <pc:sldMk cId="0" sldId="265"/>
        </pc:sldMkLst>
      </pc:sldChg>
      <pc:sldChg chg="addCm">
        <pc:chgData name="Jessica Bool" userId="hq99w1fSc7oricgMtdAxtnAYFTkEUZb93CskgTOJ08M=" providerId="None" clId="Web-{5BD545F8-EB8E-4F7D-A881-8E84E6BB03B4}" dt="2022-06-29T14:28:30.275" v="1"/>
        <pc:sldMkLst>
          <pc:docMk/>
          <pc:sldMk cId="4086554056" sldId="292"/>
        </pc:sldMkLst>
      </pc:sldChg>
      <pc:sldChg chg="addCm">
        <pc:chgData name="Jessica Bool" userId="hq99w1fSc7oricgMtdAxtnAYFTkEUZb93CskgTOJ08M=" providerId="None" clId="Web-{5BD545F8-EB8E-4F7D-A881-8E84E6BB03B4}" dt="2022-06-29T14:28:54.542" v="3"/>
        <pc:sldMkLst>
          <pc:docMk/>
          <pc:sldMk cId="4250994615" sldId="293"/>
        </pc:sldMkLst>
      </pc:sldChg>
      <pc:sldChg chg="addCm">
        <pc:chgData name="Jessica Bool" userId="hq99w1fSc7oricgMtdAxtnAYFTkEUZb93CskgTOJ08M=" providerId="None" clId="Web-{5BD545F8-EB8E-4F7D-A881-8E84E6BB03B4}" dt="2022-06-29T14:28:49.729" v="2"/>
        <pc:sldMkLst>
          <pc:docMk/>
          <pc:sldMk cId="2635828853" sldId="294"/>
        </pc:sldMkLst>
      </pc:sldChg>
      <pc:sldChg chg="addCm modCm">
        <pc:chgData name="Jessica Bool" userId="hq99w1fSc7oricgMtdAxtnAYFTkEUZb93CskgTOJ08M=" providerId="None" clId="Web-{5BD545F8-EB8E-4F7D-A881-8E84E6BB03B4}" dt="2022-06-29T14:30:43.690" v="8"/>
        <pc:sldMkLst>
          <pc:docMk/>
          <pc:sldMk cId="3506784620" sldId="295"/>
        </pc:sldMkLst>
      </pc:sldChg>
      <pc:sldChg chg="addCm modCm">
        <pc:chgData name="Jessica Bool" userId="hq99w1fSc7oricgMtdAxtnAYFTkEUZb93CskgTOJ08M=" providerId="None" clId="Web-{5BD545F8-EB8E-4F7D-A881-8E84E6BB03B4}" dt="2022-06-29T14:30:04.422" v="7"/>
        <pc:sldMkLst>
          <pc:docMk/>
          <pc:sldMk cId="1916020894" sldId="296"/>
        </pc:sldMkLst>
      </pc:sldChg>
    </pc:docChg>
  </pc:docChgLst>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alisdair macdonald" userId="jB0IcuHBEINeFKE+BJ6T51hglHMTetGBacC/PLHzd+c=" providerId="None" clId="Web-{4D16920C-CFE1-4E41-BD95-EA9AC9FD6DBF}"/>
    <pc:docChg chg="modSld">
      <pc:chgData name="alisdair macdonald" userId="jB0IcuHBEINeFKE+BJ6T51hglHMTetGBacC/PLHzd+c=" providerId="None" clId="Web-{4D16920C-CFE1-4E41-BD95-EA9AC9FD6DBF}" dt="2022-06-28T11:37:53.006" v="39"/>
      <pc:docMkLst>
        <pc:docMk/>
      </pc:docMkLst>
      <pc:sldChg chg="addSp delSp modSp">
        <pc:chgData name="alisdair macdonald" userId="jB0IcuHBEINeFKE+BJ6T51hglHMTetGBacC/PLHzd+c=" providerId="None" clId="Web-{4D16920C-CFE1-4E41-BD95-EA9AC9FD6DBF}" dt="2022-06-28T11:35:31.408" v="10" actId="20577"/>
        <pc:sldMkLst>
          <pc:docMk/>
          <pc:sldMk cId="0" sldId="256"/>
        </pc:sldMkLst>
        <pc:spChg chg="del">
          <ac:chgData name="alisdair macdonald" userId="jB0IcuHBEINeFKE+BJ6T51hglHMTetGBacC/PLHzd+c=" providerId="None" clId="Web-{4D16920C-CFE1-4E41-BD95-EA9AC9FD6DBF}" dt="2022-06-28T11:34:53.657" v="0"/>
          <ac:spMkLst>
            <pc:docMk/>
            <pc:sldMk cId="0" sldId="256"/>
            <ac:spMk id="2" creationId="{BA4B0799-5CA5-5D41-8F10-3BDAF1DF0F21}"/>
          </ac:spMkLst>
        </pc:spChg>
        <pc:spChg chg="mod">
          <ac:chgData name="alisdair macdonald" userId="jB0IcuHBEINeFKE+BJ6T51hglHMTetGBacC/PLHzd+c=" providerId="None" clId="Web-{4D16920C-CFE1-4E41-BD95-EA9AC9FD6DBF}" dt="2022-06-28T11:35:31.408" v="10" actId="20577"/>
          <ac:spMkLst>
            <pc:docMk/>
            <pc:sldMk cId="0" sldId="256"/>
            <ac:spMk id="9" creationId="{15B4CD36-82D9-774E-859C-0E2E3F5E2F61}"/>
          </ac:spMkLst>
        </pc:spChg>
        <pc:picChg chg="del">
          <ac:chgData name="alisdair macdonald" userId="jB0IcuHBEINeFKE+BJ6T51hglHMTetGBacC/PLHzd+c=" providerId="None" clId="Web-{4D16920C-CFE1-4E41-BD95-EA9AC9FD6DBF}" dt="2022-06-28T11:35:23.455" v="8"/>
          <ac:picMkLst>
            <pc:docMk/>
            <pc:sldMk cId="0" sldId="256"/>
            <ac:picMk id="3" creationId="{7FF99677-584B-EF6B-7400-84793E29CDD4}"/>
          </ac:picMkLst>
        </pc:picChg>
        <pc:picChg chg="add mod ord">
          <ac:chgData name="alisdair macdonald" userId="jB0IcuHBEINeFKE+BJ6T51hglHMTetGBacC/PLHzd+c=" providerId="None" clId="Web-{4D16920C-CFE1-4E41-BD95-EA9AC9FD6DBF}" dt="2022-06-28T11:35:12.548" v="6"/>
          <ac:picMkLst>
            <pc:docMk/>
            <pc:sldMk cId="0" sldId="256"/>
            <ac:picMk id="4" creationId="{D78EAD0B-DB68-D951-E048-7BD75A5C1E96}"/>
          </ac:picMkLst>
        </pc:picChg>
        <pc:picChg chg="mod">
          <ac:chgData name="alisdair macdonald" userId="jB0IcuHBEINeFKE+BJ6T51hglHMTetGBacC/PLHzd+c=" providerId="None" clId="Web-{4D16920C-CFE1-4E41-BD95-EA9AC9FD6DBF}" dt="2022-06-28T11:35:19.408" v="7" actId="1076"/>
          <ac:picMkLst>
            <pc:docMk/>
            <pc:sldMk cId="0" sldId="256"/>
            <ac:picMk id="12" creationId="{59EFE5B6-BA90-2149-918E-28A262819126}"/>
          </ac:picMkLst>
        </pc:picChg>
      </pc:sldChg>
      <pc:sldChg chg="addSp delSp modSp">
        <pc:chgData name="alisdair macdonald" userId="jB0IcuHBEINeFKE+BJ6T51hglHMTetGBacC/PLHzd+c=" providerId="None" clId="Web-{4D16920C-CFE1-4E41-BD95-EA9AC9FD6DBF}" dt="2022-06-28T11:36:36.050" v="22" actId="14100"/>
        <pc:sldMkLst>
          <pc:docMk/>
          <pc:sldMk cId="0" sldId="265"/>
        </pc:sldMkLst>
        <pc:spChg chg="mod">
          <ac:chgData name="alisdair macdonald" userId="jB0IcuHBEINeFKE+BJ6T51hglHMTetGBacC/PLHzd+c=" providerId="None" clId="Web-{4D16920C-CFE1-4E41-BD95-EA9AC9FD6DBF}" dt="2022-06-28T11:35:58.331" v="15" actId="20577"/>
          <ac:spMkLst>
            <pc:docMk/>
            <pc:sldMk cId="0" sldId="265"/>
            <ac:spMk id="10" creationId="{B05CF427-C62D-7022-95B8-6A255F135AB2}"/>
          </ac:spMkLst>
        </pc:spChg>
        <pc:picChg chg="mod">
          <ac:chgData name="alisdair macdonald" userId="jB0IcuHBEINeFKE+BJ6T51hglHMTetGBacC/PLHzd+c=" providerId="None" clId="Web-{4D16920C-CFE1-4E41-BD95-EA9AC9FD6DBF}" dt="2022-06-28T11:36:36.050" v="22" actId="14100"/>
          <ac:picMkLst>
            <pc:docMk/>
            <pc:sldMk cId="0" sldId="265"/>
            <ac:picMk id="2" creationId="{CFEE86BD-0E78-BA17-640F-BEA8A472766D}"/>
          </ac:picMkLst>
        </pc:picChg>
        <pc:picChg chg="del">
          <ac:chgData name="alisdair macdonald" userId="jB0IcuHBEINeFKE+BJ6T51hglHMTetGBacC/PLHzd+c=" providerId="None" clId="Web-{4D16920C-CFE1-4E41-BD95-EA9AC9FD6DBF}" dt="2022-06-28T11:36:31.347" v="21"/>
          <ac:picMkLst>
            <pc:docMk/>
            <pc:sldMk cId="0" sldId="265"/>
            <ac:picMk id="3" creationId="{678AA0CC-F1EC-DDDC-477D-99B8E9E5631F}"/>
          </ac:picMkLst>
        </pc:picChg>
        <pc:picChg chg="add mod ord">
          <ac:chgData name="alisdair macdonald" userId="jB0IcuHBEINeFKE+BJ6T51hglHMTetGBacC/PLHzd+c=" providerId="None" clId="Web-{4D16920C-CFE1-4E41-BD95-EA9AC9FD6DBF}" dt="2022-06-28T11:36:06.300" v="17" actId="1076"/>
          <ac:picMkLst>
            <pc:docMk/>
            <pc:sldMk cId="0" sldId="265"/>
            <ac:picMk id="4" creationId="{3874A94A-74EF-4F12-E6D5-3B798AAEE663}"/>
          </ac:picMkLst>
        </pc:picChg>
      </pc:sldChg>
      <pc:sldChg chg="delSp modSp">
        <pc:chgData name="alisdair macdonald" userId="jB0IcuHBEINeFKE+BJ6T51hglHMTetGBacC/PLHzd+c=" providerId="None" clId="Web-{4D16920C-CFE1-4E41-BD95-EA9AC9FD6DBF}" dt="2022-06-28T11:36:46.957" v="24" actId="1076"/>
        <pc:sldMkLst>
          <pc:docMk/>
          <pc:sldMk cId="4086554056" sldId="292"/>
        </pc:sldMkLst>
        <pc:picChg chg="mod">
          <ac:chgData name="alisdair macdonald" userId="jB0IcuHBEINeFKE+BJ6T51hglHMTetGBacC/PLHzd+c=" providerId="None" clId="Web-{4D16920C-CFE1-4E41-BD95-EA9AC9FD6DBF}" dt="2022-06-28T11:36:46.957" v="24" actId="1076"/>
          <ac:picMkLst>
            <pc:docMk/>
            <pc:sldMk cId="4086554056" sldId="292"/>
            <ac:picMk id="3" creationId="{61982D68-BFED-A171-0EAA-BE692656DBB8}"/>
          </ac:picMkLst>
        </pc:picChg>
        <pc:picChg chg="del">
          <ac:chgData name="alisdair macdonald" userId="jB0IcuHBEINeFKE+BJ6T51hglHMTetGBacC/PLHzd+c=" providerId="None" clId="Web-{4D16920C-CFE1-4E41-BD95-EA9AC9FD6DBF}" dt="2022-06-28T11:36:38.941" v="23"/>
          <ac:picMkLst>
            <pc:docMk/>
            <pc:sldMk cId="4086554056" sldId="292"/>
            <ac:picMk id="5" creationId="{CA07049A-C115-614A-B271-6899028FD913}"/>
          </ac:picMkLst>
        </pc:picChg>
      </pc:sldChg>
      <pc:sldChg chg="addSp delSp modSp">
        <pc:chgData name="alisdair macdonald" userId="jB0IcuHBEINeFKE+BJ6T51hglHMTetGBacC/PLHzd+c=" providerId="None" clId="Web-{4D16920C-CFE1-4E41-BD95-EA9AC9FD6DBF}" dt="2022-06-28T11:36:54.426" v="26"/>
        <pc:sldMkLst>
          <pc:docMk/>
          <pc:sldMk cId="4250994615" sldId="293"/>
        </pc:sldMkLst>
        <pc:picChg chg="del">
          <ac:chgData name="alisdair macdonald" userId="jB0IcuHBEINeFKE+BJ6T51hglHMTetGBacC/PLHzd+c=" providerId="None" clId="Web-{4D16920C-CFE1-4E41-BD95-EA9AC9FD6DBF}" dt="2022-06-28T11:36:16.894" v="18"/>
          <ac:picMkLst>
            <pc:docMk/>
            <pc:sldMk cId="4250994615" sldId="293"/>
            <ac:picMk id="3" creationId="{CAC2E223-93B9-362C-8484-CE9FF8A4DB47}"/>
          </ac:picMkLst>
        </pc:picChg>
        <pc:picChg chg="add ord">
          <ac:chgData name="alisdair macdonald" userId="jB0IcuHBEINeFKE+BJ6T51hglHMTetGBacC/PLHzd+c=" providerId="None" clId="Web-{4D16920C-CFE1-4E41-BD95-EA9AC9FD6DBF}" dt="2022-06-28T11:36:21.144" v="20"/>
          <ac:picMkLst>
            <pc:docMk/>
            <pc:sldMk cId="4250994615" sldId="293"/>
            <ac:picMk id="4" creationId="{223F3625-CA1F-CD8C-7D70-82C7018C38B3}"/>
          </ac:picMkLst>
        </pc:picChg>
        <pc:picChg chg="del">
          <ac:chgData name="alisdair macdonald" userId="jB0IcuHBEINeFKE+BJ6T51hglHMTetGBacC/PLHzd+c=" providerId="None" clId="Web-{4D16920C-CFE1-4E41-BD95-EA9AC9FD6DBF}" dt="2022-06-28T11:36:54.426" v="26"/>
          <ac:picMkLst>
            <pc:docMk/>
            <pc:sldMk cId="4250994615" sldId="293"/>
            <ac:picMk id="6" creationId="{CF2AB31D-45CC-C475-D90D-B4F1901DD90D}"/>
          </ac:picMkLst>
        </pc:picChg>
      </pc:sldChg>
      <pc:sldChg chg="delSp">
        <pc:chgData name="alisdair macdonald" userId="jB0IcuHBEINeFKE+BJ6T51hglHMTetGBacC/PLHzd+c=" providerId="None" clId="Web-{4D16920C-CFE1-4E41-BD95-EA9AC9FD6DBF}" dt="2022-06-28T11:36:50.457" v="25"/>
        <pc:sldMkLst>
          <pc:docMk/>
          <pc:sldMk cId="2635828853" sldId="294"/>
        </pc:sldMkLst>
        <pc:picChg chg="del">
          <ac:chgData name="alisdair macdonald" userId="jB0IcuHBEINeFKE+BJ6T51hglHMTetGBacC/PLHzd+c=" providerId="None" clId="Web-{4D16920C-CFE1-4E41-BD95-EA9AC9FD6DBF}" dt="2022-06-28T11:36:50.457" v="25"/>
          <ac:picMkLst>
            <pc:docMk/>
            <pc:sldMk cId="2635828853" sldId="294"/>
            <ac:picMk id="5" creationId="{5384DB8C-D0A4-6FC0-560D-78A40AD36FCC}"/>
          </ac:picMkLst>
        </pc:picChg>
      </pc:sldChg>
      <pc:sldChg chg="addSp delSp modSp">
        <pc:chgData name="alisdair macdonald" userId="jB0IcuHBEINeFKE+BJ6T51hglHMTetGBacC/PLHzd+c=" providerId="None" clId="Web-{4D16920C-CFE1-4E41-BD95-EA9AC9FD6DBF}" dt="2022-06-28T11:37:47.115" v="38" actId="1076"/>
        <pc:sldMkLst>
          <pc:docMk/>
          <pc:sldMk cId="3506784620" sldId="295"/>
        </pc:sldMkLst>
        <pc:spChg chg="del">
          <ac:chgData name="alisdair macdonald" userId="jB0IcuHBEINeFKE+BJ6T51hglHMTetGBacC/PLHzd+c=" providerId="None" clId="Web-{4D16920C-CFE1-4E41-BD95-EA9AC9FD6DBF}" dt="2022-06-28T11:37:17.755" v="28"/>
          <ac:spMkLst>
            <pc:docMk/>
            <pc:sldMk cId="3506784620" sldId="295"/>
            <ac:spMk id="3" creationId="{451CEDAC-1D33-3E39-E457-630EEA219C96}"/>
          </ac:spMkLst>
        </pc:spChg>
        <pc:spChg chg="mod">
          <ac:chgData name="alisdair macdonald" userId="jB0IcuHBEINeFKE+BJ6T51hglHMTetGBacC/PLHzd+c=" providerId="None" clId="Web-{4D16920C-CFE1-4E41-BD95-EA9AC9FD6DBF}" dt="2022-06-28T11:37:29.911" v="33" actId="20577"/>
          <ac:spMkLst>
            <pc:docMk/>
            <pc:sldMk cId="3506784620" sldId="295"/>
            <ac:spMk id="10" creationId="{B05CF427-C62D-7022-95B8-6A255F135AB2}"/>
          </ac:spMkLst>
        </pc:spChg>
        <pc:picChg chg="add mod ord">
          <ac:chgData name="alisdair macdonald" userId="jB0IcuHBEINeFKE+BJ6T51hglHMTetGBacC/PLHzd+c=" providerId="None" clId="Web-{4D16920C-CFE1-4E41-BD95-EA9AC9FD6DBF}" dt="2022-06-28T11:37:24.708" v="32" actId="1076"/>
          <ac:picMkLst>
            <pc:docMk/>
            <pc:sldMk cId="3506784620" sldId="295"/>
            <ac:picMk id="4" creationId="{2E482580-FD43-3160-1D3C-4482B30581F5}"/>
          </ac:picMkLst>
        </pc:picChg>
        <pc:picChg chg="del">
          <ac:chgData name="alisdair macdonald" userId="jB0IcuHBEINeFKE+BJ6T51hglHMTetGBacC/PLHzd+c=" providerId="None" clId="Web-{4D16920C-CFE1-4E41-BD95-EA9AC9FD6DBF}" dt="2022-06-28T11:37:01.004" v="27"/>
          <ac:picMkLst>
            <pc:docMk/>
            <pc:sldMk cId="3506784620" sldId="295"/>
            <ac:picMk id="5" creationId="{BEE25DAB-3931-687A-8497-F137DEC1B092}"/>
          </ac:picMkLst>
        </pc:picChg>
        <pc:picChg chg="mod">
          <ac:chgData name="alisdair macdonald" userId="jB0IcuHBEINeFKE+BJ6T51hglHMTetGBacC/PLHzd+c=" providerId="None" clId="Web-{4D16920C-CFE1-4E41-BD95-EA9AC9FD6DBF}" dt="2022-06-28T11:37:47.115" v="38" actId="1076"/>
          <ac:picMkLst>
            <pc:docMk/>
            <pc:sldMk cId="3506784620" sldId="295"/>
            <ac:picMk id="7" creationId="{ABD6C213-AA32-B95C-B181-997D16CF1642}"/>
          </ac:picMkLst>
        </pc:picChg>
      </pc:sldChg>
      <pc:sldChg chg="delSp">
        <pc:chgData name="alisdair macdonald" userId="jB0IcuHBEINeFKE+BJ6T51hglHMTetGBacC/PLHzd+c=" providerId="None" clId="Web-{4D16920C-CFE1-4E41-BD95-EA9AC9FD6DBF}" dt="2022-06-28T11:37:53.006" v="39"/>
        <pc:sldMkLst>
          <pc:docMk/>
          <pc:sldMk cId="1916020894" sldId="296"/>
        </pc:sldMkLst>
        <pc:picChg chg="del">
          <ac:chgData name="alisdair macdonald" userId="jB0IcuHBEINeFKE+BJ6T51hglHMTetGBacC/PLHzd+c=" providerId="None" clId="Web-{4D16920C-CFE1-4E41-BD95-EA9AC9FD6DBF}" dt="2022-06-28T11:37:53.006" v="39"/>
          <ac:picMkLst>
            <pc:docMk/>
            <pc:sldMk cId="1916020894" sldId="296"/>
            <ac:picMk id="11" creationId="{BBFF76DC-4262-B947-D222-A955DBD7B7F4}"/>
          </ac:picMkLst>
        </pc:picChg>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6:29:54.579" v="281" actId="14100"/>
      <pc:docMkLst>
        <pc:docMk/>
      </pc:docMkLst>
      <pc:sldChg chg="addSp modSp">
        <pc:chgData name="alisdair macdonald" userId="jB0IcuHBEINeFKE+BJ6T51hglHMTetGBacC/PLHzd+c=" providerId="None" clId="Web-{08A30034-2397-46C4-BC68-FA0A11DB2073}" dt="2022-06-27T16:29:54.579" v="281" actId="14100"/>
        <pc:sldMkLst>
          <pc:docMk/>
          <pc:sldMk cId="0" sldId="256"/>
        </pc:sldMkLst>
        <pc:spChg chg="mod">
          <ac:chgData name="alisdair macdonald" userId="jB0IcuHBEINeFKE+BJ6T51hglHMTetGBacC/PLHzd+c=" providerId="None" clId="Web-{08A30034-2397-46C4-BC68-FA0A11DB2073}" dt="2022-06-27T16:29:54.579" v="281" actId="14100"/>
          <ac:spMkLst>
            <pc:docMk/>
            <pc:sldMk cId="0" sldId="256"/>
            <ac:spMk id="88" creationId="{00000000-0000-0000-0000-000000000000}"/>
          </ac:spMkLst>
        </pc:spChg>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Rebecca Mason-Bond" userId="qA/ZW3SEqfEeTmKJoE4PvK9GSqYme6/K57wiyKlBP5A=" providerId="None" clId="Web-{B8C8EC11-B632-4A15-B510-B547526F6A24}"/>
    <pc:docChg chg="modSld">
      <pc:chgData name="Rebecca Mason-Bond" userId="qA/ZW3SEqfEeTmKJoE4PvK9GSqYme6/K57wiyKlBP5A=" providerId="None" clId="Web-{B8C8EC11-B632-4A15-B510-B547526F6A24}" dt="2022-08-01T11:18:03.457" v="1" actId="1076"/>
      <pc:docMkLst>
        <pc:docMk/>
      </pc:docMkLst>
      <pc:sldChg chg="modSp">
        <pc:chgData name="Rebecca Mason-Bond" userId="qA/ZW3SEqfEeTmKJoE4PvK9GSqYme6/K57wiyKlBP5A=" providerId="None" clId="Web-{B8C8EC11-B632-4A15-B510-B547526F6A24}" dt="2022-08-01T11:18:03.457" v="1" actId="1076"/>
        <pc:sldMkLst>
          <pc:docMk/>
          <pc:sldMk cId="4250994615" sldId="293"/>
        </pc:sldMkLst>
        <pc:spChg chg="mod">
          <ac:chgData name="Rebecca Mason-Bond" userId="qA/ZW3SEqfEeTmKJoE4PvK9GSqYme6/K57wiyKlBP5A=" providerId="None" clId="Web-{B8C8EC11-B632-4A15-B510-B547526F6A24}" dt="2022-08-01T11:18:03.457" v="1" actId="1076"/>
          <ac:spMkLst>
            <pc:docMk/>
            <pc:sldMk cId="4250994615" sldId="293"/>
            <ac:spMk id="4" creationId="{09557F6B-0105-E098-4866-B046862D05A9}"/>
          </ac:spMkLst>
        </pc:spChg>
      </pc:sldChg>
      <pc:sldChg chg="modSp">
        <pc:chgData name="Rebecca Mason-Bond" userId="qA/ZW3SEqfEeTmKJoE4PvK9GSqYme6/K57wiyKlBP5A=" providerId="None" clId="Web-{B8C8EC11-B632-4A15-B510-B547526F6A24}" dt="2022-08-01T11:16:57.015" v="0" actId="1076"/>
        <pc:sldMkLst>
          <pc:docMk/>
          <pc:sldMk cId="1916020894" sldId="296"/>
        </pc:sldMkLst>
        <pc:spChg chg="mod">
          <ac:chgData name="Rebecca Mason-Bond" userId="qA/ZW3SEqfEeTmKJoE4PvK9GSqYme6/K57wiyKlBP5A=" providerId="None" clId="Web-{B8C8EC11-B632-4A15-B510-B547526F6A24}" dt="2022-08-01T11:16:57.015" v="0" actId="1076"/>
          <ac:spMkLst>
            <pc:docMk/>
            <pc:sldMk cId="1916020894" sldId="296"/>
            <ac:spMk id="3" creationId="{0E1A42B0-EA9D-C00A-C6A4-642DCB929376}"/>
          </ac:spMkLst>
        </pc:spChg>
      </pc:sldChg>
    </pc:docChg>
  </pc:docChgLst>
  <pc:docChgLst>
    <pc:chgData name="Grace Hunt" userId="Hhp3RVkF0y23mxQTTbkzvSleFzKu8YhTMJgcxP3iXgA=" providerId="None" clId="Web-{D44E3988-B230-4BFE-B5E5-74AF636BA240}"/>
    <pc:docChg chg="mod">
      <pc:chgData name="Grace Hunt" userId="Hhp3RVkF0y23mxQTTbkzvSleFzKu8YhTMJgcxP3iXgA=" providerId="None" clId="Web-{D44E3988-B230-4BFE-B5E5-74AF636BA240}" dt="2022-07-11T15:43:12.250" v="1"/>
      <pc:docMkLst>
        <pc:docMk/>
      </pc:docMkLst>
      <pc:sldChg chg="addCm">
        <pc:chgData name="Grace Hunt" userId="Hhp3RVkF0y23mxQTTbkzvSleFzKu8YhTMJgcxP3iXgA=" providerId="None" clId="Web-{D44E3988-B230-4BFE-B5E5-74AF636BA240}" dt="2022-07-11T15:43:12.250" v="1"/>
        <pc:sldMkLst>
          <pc:docMk/>
          <pc:sldMk cId="4239756096" sldId="297"/>
        </pc:sldMkLst>
      </pc:sldChg>
    </pc:docChg>
  </pc:docChgLst>
  <pc:docChgLst>
    <pc:chgData name="alisdair.m@gmail.com" userId="3O9EI4Z2v/yBNnugv3Kye8iMdlewqahvvJWVDjr7n80=" providerId="None" clId="Web-{3E45BD6E-F6C6-47EE-8DFF-92BCEEDAE92D}"/>
    <pc:docChg chg="addSld delSld modSld">
      <pc:chgData name="alisdair.m@gmail.com" userId="3O9EI4Z2v/yBNnugv3Kye8iMdlewqahvvJWVDjr7n80=" providerId="None" clId="Web-{3E45BD6E-F6C6-47EE-8DFF-92BCEEDAE92D}" dt="2022-07-08T12:48:39.769" v="191"/>
      <pc:docMkLst>
        <pc:docMk/>
      </pc:docMkLst>
      <pc:sldChg chg="addSp delSp modSp">
        <pc:chgData name="alisdair.m@gmail.com" userId="3O9EI4Z2v/yBNnugv3Kye8iMdlewqahvvJWVDjr7n80=" providerId="None" clId="Web-{3E45BD6E-F6C6-47EE-8DFF-92BCEEDAE92D}" dt="2022-07-08T12:26:40.667" v="90"/>
        <pc:sldMkLst>
          <pc:docMk/>
          <pc:sldMk cId="0" sldId="256"/>
        </pc:sldMkLst>
        <pc:spChg chg="del">
          <ac:chgData name="alisdair.m@gmail.com" userId="3O9EI4Z2v/yBNnugv3Kye8iMdlewqahvvJWVDjr7n80=" providerId="None" clId="Web-{3E45BD6E-F6C6-47EE-8DFF-92BCEEDAE92D}" dt="2022-07-08T12:13:17.128" v="13"/>
          <ac:spMkLst>
            <pc:docMk/>
            <pc:sldMk cId="0" sldId="256"/>
            <ac:spMk id="8" creationId="{6D37D510-6B0F-0045-BB05-9EE1E2DD64F6}"/>
          </ac:spMkLst>
        </pc:spChg>
        <pc:spChg chg="mod">
          <ac:chgData name="alisdair.m@gmail.com" userId="3O9EI4Z2v/yBNnugv3Kye8iMdlewqahvvJWVDjr7n80=" providerId="None" clId="Web-{3E45BD6E-F6C6-47EE-8DFF-92BCEEDAE92D}" dt="2022-07-08T12:12:41.158" v="9" actId="1076"/>
          <ac:spMkLst>
            <pc:docMk/>
            <pc:sldMk cId="0" sldId="256"/>
            <ac:spMk id="9" creationId="{15B4CD36-82D9-774E-859C-0E2E3F5E2F61}"/>
          </ac:spMkLst>
        </pc:spChg>
        <pc:spChg chg="del">
          <ac:chgData name="alisdair.m@gmail.com" userId="3O9EI4Z2v/yBNnugv3Kye8iMdlewqahvvJWVDjr7n80=" providerId="None" clId="Web-{3E45BD6E-F6C6-47EE-8DFF-92BCEEDAE92D}" dt="2022-07-08T12:13:06.675" v="11"/>
          <ac:spMkLst>
            <pc:docMk/>
            <pc:sldMk cId="0" sldId="256"/>
            <ac:spMk id="84" creationId="{00000000-0000-0000-0000-000000000000}"/>
          </ac:spMkLst>
        </pc:spChg>
        <pc:spChg chg="mod">
          <ac:chgData name="alisdair.m@gmail.com" userId="3O9EI4Z2v/yBNnugv3Kye8iMdlewqahvvJWVDjr7n80=" providerId="None" clId="Web-{3E45BD6E-F6C6-47EE-8DFF-92BCEEDAE92D}" dt="2022-07-08T12:14:36.208" v="28" actId="20577"/>
          <ac:spMkLst>
            <pc:docMk/>
            <pc:sldMk cId="0" sldId="256"/>
            <ac:spMk id="85" creationId="{00000000-0000-0000-0000-000000000000}"/>
          </ac:spMkLst>
        </pc:spChg>
        <pc:spChg chg="mod">
          <ac:chgData name="alisdair.m@gmail.com" userId="3O9EI4Z2v/yBNnugv3Kye8iMdlewqahvvJWVDjr7n80=" providerId="None" clId="Web-{3E45BD6E-F6C6-47EE-8DFF-92BCEEDAE92D}" dt="2022-07-08T12:25:48.775" v="87" actId="1076"/>
          <ac:spMkLst>
            <pc:docMk/>
            <pc:sldMk cId="0" sldId="256"/>
            <ac:spMk id="88" creationId="{00000000-0000-0000-0000-000000000000}"/>
          </ac:spMkLst>
        </pc:spChg>
        <pc:picChg chg="add mod ord">
          <ac:chgData name="alisdair.m@gmail.com" userId="3O9EI4Z2v/yBNnugv3Kye8iMdlewqahvvJWVDjr7n80=" providerId="None" clId="Web-{3E45BD6E-F6C6-47EE-8DFF-92BCEEDAE92D}" dt="2022-07-08T12:14:29.755" v="27"/>
          <ac:picMkLst>
            <pc:docMk/>
            <pc:sldMk cId="0" sldId="256"/>
            <ac:picMk id="2" creationId="{CBE088F5-ACFF-F1C6-2CF1-0753A0123753}"/>
          </ac:picMkLst>
        </pc:picChg>
        <pc:picChg chg="mod ord modCrop">
          <ac:chgData name="alisdair.m@gmail.com" userId="3O9EI4Z2v/yBNnugv3Kye8iMdlewqahvvJWVDjr7n80=" providerId="None" clId="Web-{3E45BD6E-F6C6-47EE-8DFF-92BCEEDAE92D}" dt="2022-07-08T12:17:43.511" v="57"/>
          <ac:picMkLst>
            <pc:docMk/>
            <pc:sldMk cId="0" sldId="256"/>
            <ac:picMk id="3" creationId="{26AE71DD-9FCE-9A1C-3179-6B738D62FC05}"/>
          </ac:picMkLst>
        </pc:picChg>
        <pc:picChg chg="add mod ord modCrop">
          <ac:chgData name="alisdair.m@gmail.com" userId="3O9EI4Z2v/yBNnugv3Kye8iMdlewqahvvJWVDjr7n80=" providerId="None" clId="Web-{3E45BD6E-F6C6-47EE-8DFF-92BCEEDAE92D}" dt="2022-07-08T12:25:24.993" v="85"/>
          <ac:picMkLst>
            <pc:docMk/>
            <pc:sldMk cId="0" sldId="256"/>
            <ac:picMk id="4" creationId="{BF1E3739-BCB0-9D4B-A202-E144C7FE6FA7}"/>
          </ac:picMkLst>
        </pc:picChg>
        <pc:picChg chg="add mod ord">
          <ac:chgData name="alisdair.m@gmail.com" userId="3O9EI4Z2v/yBNnugv3Kye8iMdlewqahvvJWVDjr7n80=" providerId="None" clId="Web-{3E45BD6E-F6C6-47EE-8DFF-92BCEEDAE92D}" dt="2022-07-08T12:17:53.277" v="58" actId="1076"/>
          <ac:picMkLst>
            <pc:docMk/>
            <pc:sldMk cId="0" sldId="256"/>
            <ac:picMk id="5" creationId="{C1EFCA1B-4184-3346-9E82-15CF2E2399D7}"/>
          </ac:picMkLst>
        </pc:picChg>
        <pc:picChg chg="add mod ord">
          <ac:chgData name="alisdair.m@gmail.com" userId="3O9EI4Z2v/yBNnugv3Kye8iMdlewqahvvJWVDjr7n80=" providerId="None" clId="Web-{3E45BD6E-F6C6-47EE-8DFF-92BCEEDAE92D}" dt="2022-07-08T12:17:16.244" v="53" actId="1076"/>
          <ac:picMkLst>
            <pc:docMk/>
            <pc:sldMk cId="0" sldId="256"/>
            <ac:picMk id="7" creationId="{F26B2647-C5F5-D573-B0AC-E48FC6407100}"/>
          </ac:picMkLst>
        </pc:picChg>
        <pc:picChg chg="add mod ord modCrop">
          <ac:chgData name="alisdair.m@gmail.com" userId="3O9EI4Z2v/yBNnugv3Kye8iMdlewqahvvJWVDjr7n80=" providerId="None" clId="Web-{3E45BD6E-F6C6-47EE-8DFF-92BCEEDAE92D}" dt="2022-07-08T12:24:01.006" v="78"/>
          <ac:picMkLst>
            <pc:docMk/>
            <pc:sldMk cId="0" sldId="256"/>
            <ac:picMk id="11" creationId="{A481D240-65F3-FE9F-C821-4549615FD665}"/>
          </ac:picMkLst>
        </pc:picChg>
        <pc:picChg chg="del">
          <ac:chgData name="alisdair.m@gmail.com" userId="3O9EI4Z2v/yBNnugv3Kye8iMdlewqahvvJWVDjr7n80=" providerId="None" clId="Web-{3E45BD6E-F6C6-47EE-8DFF-92BCEEDAE92D}" dt="2022-07-08T12:12:55.190" v="10"/>
          <ac:picMkLst>
            <pc:docMk/>
            <pc:sldMk cId="0" sldId="256"/>
            <ac:picMk id="12" creationId="{59EFE5B6-BA90-2149-918E-28A262819126}"/>
          </ac:picMkLst>
        </pc:picChg>
        <pc:picChg chg="add del mod">
          <ac:chgData name="alisdair.m@gmail.com" userId="3O9EI4Z2v/yBNnugv3Kye8iMdlewqahvvJWVDjr7n80=" providerId="None" clId="Web-{3E45BD6E-F6C6-47EE-8DFF-92BCEEDAE92D}" dt="2022-07-08T12:26:40.667" v="90"/>
          <ac:picMkLst>
            <pc:docMk/>
            <pc:sldMk cId="0" sldId="256"/>
            <ac:picMk id="13" creationId="{E567929A-FD12-AC1D-CCF0-9AA121778435}"/>
          </ac:picMkLst>
        </pc:picChg>
      </pc:sldChg>
      <pc:sldChg chg="addSp modSp add del">
        <pc:chgData name="alisdair.m@gmail.com" userId="3O9EI4Z2v/yBNnugv3Kye8iMdlewqahvvJWVDjr7n80=" providerId="None" clId="Web-{3E45BD6E-F6C6-47EE-8DFF-92BCEEDAE92D}" dt="2022-07-08T12:47:10.625" v="178" actId="1076"/>
        <pc:sldMkLst>
          <pc:docMk/>
          <pc:sldMk cId="0" sldId="265"/>
        </pc:sldMkLst>
        <pc:picChg chg="add mod">
          <ac:chgData name="alisdair.m@gmail.com" userId="3O9EI4Z2v/yBNnugv3Kye8iMdlewqahvvJWVDjr7n80=" providerId="None" clId="Web-{3E45BD6E-F6C6-47EE-8DFF-92BCEEDAE92D}" dt="2022-07-08T12:37:14.967" v="100"/>
          <ac:picMkLst>
            <pc:docMk/>
            <pc:sldMk cId="0" sldId="265"/>
            <ac:picMk id="3" creationId="{71EE3767-704F-B515-47FF-496D106C1F2C}"/>
          </ac:picMkLst>
        </pc:picChg>
        <pc:picChg chg="add mod">
          <ac:chgData name="alisdair.m@gmail.com" userId="3O9EI4Z2v/yBNnugv3Kye8iMdlewqahvvJWVDjr7n80=" providerId="None" clId="Web-{3E45BD6E-F6C6-47EE-8DFF-92BCEEDAE92D}" dt="2022-07-08T12:37:28.358" v="102" actId="1076"/>
          <ac:picMkLst>
            <pc:docMk/>
            <pc:sldMk cId="0" sldId="265"/>
            <ac:picMk id="5" creationId="{839687CF-2069-15E8-F76C-6CEC8C040EC2}"/>
          </ac:picMkLst>
        </pc:picChg>
        <pc:picChg chg="add mod">
          <ac:chgData name="alisdair.m@gmail.com" userId="3O9EI4Z2v/yBNnugv3Kye8iMdlewqahvvJWVDjr7n80=" providerId="None" clId="Web-{3E45BD6E-F6C6-47EE-8DFF-92BCEEDAE92D}" dt="2022-07-08T12:37:42.374" v="104" actId="1076"/>
          <ac:picMkLst>
            <pc:docMk/>
            <pc:sldMk cId="0" sldId="265"/>
            <ac:picMk id="6" creationId="{25E98AF6-6A73-A704-3C38-BDD8692C977D}"/>
          </ac:picMkLst>
        </pc:picChg>
        <pc:picChg chg="add mod">
          <ac:chgData name="alisdair.m@gmail.com" userId="3O9EI4Z2v/yBNnugv3Kye8iMdlewqahvvJWVDjr7n80=" providerId="None" clId="Web-{3E45BD6E-F6C6-47EE-8DFF-92BCEEDAE92D}" dt="2022-07-08T12:38:15.828" v="122" actId="1076"/>
          <ac:picMkLst>
            <pc:docMk/>
            <pc:sldMk cId="0" sldId="265"/>
            <ac:picMk id="7" creationId="{46116C00-2894-58E6-A043-A7F71832C383}"/>
          </ac:picMkLst>
        </pc:picChg>
        <pc:picChg chg="add mod">
          <ac:chgData name="alisdair.m@gmail.com" userId="3O9EI4Z2v/yBNnugv3Kye8iMdlewqahvvJWVDjr7n80=" providerId="None" clId="Web-{3E45BD6E-F6C6-47EE-8DFF-92BCEEDAE92D}" dt="2022-07-08T12:38:19.891" v="124" actId="1076"/>
          <ac:picMkLst>
            <pc:docMk/>
            <pc:sldMk cId="0" sldId="265"/>
            <ac:picMk id="8" creationId="{EC1A660C-4722-8047-E848-20A6E19EA60F}"/>
          </ac:picMkLst>
        </pc:picChg>
        <pc:picChg chg="add mod">
          <ac:chgData name="alisdair.m@gmail.com" userId="3O9EI4Z2v/yBNnugv3Kye8iMdlewqahvvJWVDjr7n80=" providerId="None" clId="Web-{3E45BD6E-F6C6-47EE-8DFF-92BCEEDAE92D}" dt="2022-07-08T12:38:15.766" v="121" actId="1076"/>
          <ac:picMkLst>
            <pc:docMk/>
            <pc:sldMk cId="0" sldId="265"/>
            <ac:picMk id="9" creationId="{60B65D91-C46E-C78D-F87B-F75590367ECB}"/>
          </ac:picMkLst>
        </pc:picChg>
        <pc:picChg chg="add mod">
          <ac:chgData name="alisdair.m@gmail.com" userId="3O9EI4Z2v/yBNnugv3Kye8iMdlewqahvvJWVDjr7n80=" providerId="None" clId="Web-{3E45BD6E-F6C6-47EE-8DFF-92BCEEDAE92D}" dt="2022-07-08T12:38:15.516" v="118" actId="1076"/>
          <ac:picMkLst>
            <pc:docMk/>
            <pc:sldMk cId="0" sldId="265"/>
            <ac:picMk id="11" creationId="{705CCE52-1EF0-B59B-BAC3-6BEC708C0EAB}"/>
          </ac:picMkLst>
        </pc:picChg>
        <pc:picChg chg="add mod">
          <ac:chgData name="alisdair.m@gmail.com" userId="3O9EI4Z2v/yBNnugv3Kye8iMdlewqahvvJWVDjr7n80=" providerId="None" clId="Web-{3E45BD6E-F6C6-47EE-8DFF-92BCEEDAE92D}" dt="2022-07-08T12:47:10.625" v="178" actId="1076"/>
          <ac:picMkLst>
            <pc:docMk/>
            <pc:sldMk cId="0" sldId="265"/>
            <ac:picMk id="12" creationId="{941F4B86-82A8-F70F-B9D4-657673D8156F}"/>
          </ac:picMkLst>
        </pc:picChg>
        <pc:picChg chg="add mod">
          <ac:chgData name="alisdair.m@gmail.com" userId="3O9EI4Z2v/yBNnugv3Kye8iMdlewqahvvJWVDjr7n80=" providerId="None" clId="Web-{3E45BD6E-F6C6-47EE-8DFF-92BCEEDAE92D}" dt="2022-07-08T12:38:15.297" v="115" actId="1076"/>
          <ac:picMkLst>
            <pc:docMk/>
            <pc:sldMk cId="0" sldId="265"/>
            <ac:picMk id="13" creationId="{B87E8228-E48D-796B-66F2-6B4A0C02DF95}"/>
          </ac:picMkLst>
        </pc:picChg>
        <pc:picChg chg="add mod">
          <ac:chgData name="alisdair.m@gmail.com" userId="3O9EI4Z2v/yBNnugv3Kye8iMdlewqahvvJWVDjr7n80=" providerId="None" clId="Web-{3E45BD6E-F6C6-47EE-8DFF-92BCEEDAE92D}" dt="2022-07-08T12:38:18.047" v="123" actId="1076"/>
          <ac:picMkLst>
            <pc:docMk/>
            <pc:sldMk cId="0" sldId="265"/>
            <ac:picMk id="14" creationId="{3CD68104-40B2-DDF6-A53E-A684F12E337C}"/>
          </ac:picMkLst>
        </pc:picChg>
        <pc:picChg chg="add mod">
          <ac:chgData name="alisdair.m@gmail.com" userId="3O9EI4Z2v/yBNnugv3Kye8iMdlewqahvvJWVDjr7n80=" providerId="None" clId="Web-{3E45BD6E-F6C6-47EE-8DFF-92BCEEDAE92D}" dt="2022-07-08T12:38:15.110" v="113" actId="1076"/>
          <ac:picMkLst>
            <pc:docMk/>
            <pc:sldMk cId="0" sldId="265"/>
            <ac:picMk id="15" creationId="{2416C4EB-F1BF-DF4F-1F18-98FE25680A7E}"/>
          </ac:picMkLst>
        </pc:picChg>
      </pc:sldChg>
      <pc:sldChg chg="addSp delSp modSp mod modShow">
        <pc:chgData name="alisdair.m@gmail.com" userId="3O9EI4Z2v/yBNnugv3Kye8iMdlewqahvvJWVDjr7n80=" providerId="None" clId="Web-{3E45BD6E-F6C6-47EE-8DFF-92BCEEDAE92D}" dt="2022-07-08T12:48:39.769" v="191"/>
        <pc:sldMkLst>
          <pc:docMk/>
          <pc:sldMk cId="4086554056" sldId="292"/>
        </pc:sldMkLst>
        <pc:spChg chg="add mod">
          <ac:chgData name="alisdair.m@gmail.com" userId="3O9EI4Z2v/yBNnugv3Kye8iMdlewqahvvJWVDjr7n80=" providerId="None" clId="Web-{3E45BD6E-F6C6-47EE-8DFF-92BCEEDAE92D}" dt="2022-07-08T12:47:37.907" v="184" actId="1076"/>
          <ac:spMkLst>
            <pc:docMk/>
            <pc:sldMk cId="4086554056" sldId="292"/>
            <ac:spMk id="7" creationId="{6903F289-5E5D-A69E-D897-0CE5A0B75205}"/>
          </ac:spMkLst>
        </pc:spChg>
        <pc:spChg chg="mod">
          <ac:chgData name="alisdair.m@gmail.com" userId="3O9EI4Z2v/yBNnugv3Kye8iMdlewqahvvJWVDjr7n80=" providerId="None" clId="Web-{3E45BD6E-F6C6-47EE-8DFF-92BCEEDAE92D}" dt="2022-07-08T12:39:15.268" v="139" actId="14100"/>
          <ac:spMkLst>
            <pc:docMk/>
            <pc:sldMk cId="4086554056" sldId="292"/>
            <ac:spMk id="10" creationId="{B05CF427-C62D-7022-95B8-6A255F135AB2}"/>
          </ac:spMkLst>
        </pc:spChg>
        <pc:picChg chg="mod">
          <ac:chgData name="alisdair.m@gmail.com" userId="3O9EI4Z2v/yBNnugv3Kye8iMdlewqahvvJWVDjr7n80=" providerId="None" clId="Web-{3E45BD6E-F6C6-47EE-8DFF-92BCEEDAE92D}" dt="2022-07-08T12:36:15.747" v="95" actId="14100"/>
          <ac:picMkLst>
            <pc:docMk/>
            <pc:sldMk cId="4086554056" sldId="292"/>
            <ac:picMk id="2" creationId="{10C7C075-0B3C-3C0E-830E-C72E46589E4F}"/>
          </ac:picMkLst>
        </pc:picChg>
        <pc:picChg chg="mod">
          <ac:chgData name="alisdair.m@gmail.com" userId="3O9EI4Z2v/yBNnugv3Kye8iMdlewqahvvJWVDjr7n80=" providerId="None" clId="Web-{3E45BD6E-F6C6-47EE-8DFF-92BCEEDAE92D}" dt="2022-07-08T12:40:53.739" v="161" actId="1076"/>
          <ac:picMkLst>
            <pc:docMk/>
            <pc:sldMk cId="4086554056" sldId="292"/>
            <ac:picMk id="3" creationId="{61982D68-BFED-A171-0EAA-BE692656DBB8}"/>
          </ac:picMkLst>
        </pc:picChg>
        <pc:picChg chg="add del mod">
          <ac:chgData name="alisdair.m@gmail.com" userId="3O9EI4Z2v/yBNnugv3Kye8iMdlewqahvvJWVDjr7n80=" providerId="None" clId="Web-{3E45BD6E-F6C6-47EE-8DFF-92BCEEDAE92D}" dt="2022-07-08T12:37:11.623" v="99"/>
          <ac:picMkLst>
            <pc:docMk/>
            <pc:sldMk cId="4086554056" sldId="292"/>
            <ac:picMk id="4" creationId="{CA16F48D-F299-7605-A3B7-A5882F008D77}"/>
          </ac:picMkLst>
        </pc:picChg>
        <pc:picChg chg="add mod ord">
          <ac:chgData name="alisdair.m@gmail.com" userId="3O9EI4Z2v/yBNnugv3Kye8iMdlewqahvvJWVDjr7n80=" providerId="None" clId="Web-{3E45BD6E-F6C6-47EE-8DFF-92BCEEDAE92D}" dt="2022-07-08T12:40:37.098" v="157" actId="14100"/>
          <ac:picMkLst>
            <pc:docMk/>
            <pc:sldMk cId="4086554056" sldId="292"/>
            <ac:picMk id="6" creationId="{6CC89FA2-C85B-5CD8-C887-491A4F5B7516}"/>
          </ac:picMkLst>
        </pc:picChg>
        <pc:picChg chg="add mod ord">
          <ac:chgData name="alisdair.m@gmail.com" userId="3O9EI4Z2v/yBNnugv3Kye8iMdlewqahvvJWVDjr7n80=" providerId="None" clId="Web-{3E45BD6E-F6C6-47EE-8DFF-92BCEEDAE92D}" dt="2022-07-08T12:47:43.517" v="186" actId="14100"/>
          <ac:picMkLst>
            <pc:docMk/>
            <pc:sldMk cId="4086554056" sldId="292"/>
            <ac:picMk id="9" creationId="{387CC817-EFF5-1A64-93C0-F9A22EE4B4C9}"/>
          </ac:picMkLst>
        </pc:picChg>
        <pc:picChg chg="add mod modCrop">
          <ac:chgData name="alisdair.m@gmail.com" userId="3O9EI4Z2v/yBNnugv3Kye8iMdlewqahvvJWVDjr7n80=" providerId="None" clId="Web-{3E45BD6E-F6C6-47EE-8DFF-92BCEEDAE92D}" dt="2022-07-08T12:46:39.437" v="176" actId="1076"/>
          <ac:picMkLst>
            <pc:docMk/>
            <pc:sldMk cId="4086554056" sldId="292"/>
            <ac:picMk id="11" creationId="{CD742F9A-F4D5-0F31-4EC4-212855C2512C}"/>
          </ac:picMkLst>
        </pc:picChg>
        <pc:picChg chg="add mod ord">
          <ac:chgData name="alisdair.m@gmail.com" userId="3O9EI4Z2v/yBNnugv3Kye8iMdlewqahvvJWVDjr7n80=" providerId="None" clId="Web-{3E45BD6E-F6C6-47EE-8DFF-92BCEEDAE92D}" dt="2022-07-08T12:46:55.500" v="177" actId="1076"/>
          <ac:picMkLst>
            <pc:docMk/>
            <pc:sldMk cId="4086554056" sldId="292"/>
            <ac:picMk id="13" creationId="{025CE13C-C699-6C29-AF10-BFF0BD7DBE2A}"/>
          </ac:picMkLst>
        </pc:picChg>
        <pc:picChg chg="add mod">
          <ac:chgData name="alisdair.m@gmail.com" userId="3O9EI4Z2v/yBNnugv3Kye8iMdlewqahvvJWVDjr7n80=" providerId="None" clId="Web-{3E45BD6E-F6C6-47EE-8DFF-92BCEEDAE92D}" dt="2022-07-08T12:47:47.955" v="187" actId="1076"/>
          <ac:picMkLst>
            <pc:docMk/>
            <pc:sldMk cId="4086554056" sldId="292"/>
            <ac:picMk id="15" creationId="{640CB388-F902-C6ED-046A-706BEC1D9057}"/>
          </ac:picMkLst>
        </pc:picChg>
      </pc:sldChg>
      <pc:sldChg chg="add mod replId modClrScheme chgLayout">
        <pc:chgData name="alisdair.m@gmail.com" userId="3O9EI4Z2v/yBNnugv3Kye8iMdlewqahvvJWVDjr7n80=" providerId="None" clId="Web-{3E45BD6E-F6C6-47EE-8DFF-92BCEEDAE92D}" dt="2022-07-08T12:48:35.003" v="189"/>
        <pc:sldMkLst>
          <pc:docMk/>
          <pc:sldMk cId="4239756096" sldId="297"/>
        </pc:sldMkLst>
      </pc:sldChg>
    </pc:docChg>
  </pc:docChgLst>
  <pc:docChgLst>
    <pc:chgData name="alisdair.m@gmail.com" userId="3O9EI4Z2v/yBNnugv3Kye8iMdlewqahvvJWVDjr7n80=" providerId="None" clId="Web-{61DE840C-CDFB-49D5-9613-605C8FA7E9E0}"/>
    <pc:docChg chg="modSld">
      <pc:chgData name="alisdair.m@gmail.com" userId="3O9EI4Z2v/yBNnugv3Kye8iMdlewqahvvJWVDjr7n80=" providerId="None" clId="Web-{61DE840C-CDFB-49D5-9613-605C8FA7E9E0}" dt="2022-07-25T14:15:42.524" v="21" actId="1076"/>
      <pc:docMkLst>
        <pc:docMk/>
      </pc:docMkLst>
      <pc:sldChg chg="delSp modSp">
        <pc:chgData name="alisdair.m@gmail.com" userId="3O9EI4Z2v/yBNnugv3Kye8iMdlewqahvvJWVDjr7n80=" providerId="None" clId="Web-{61DE840C-CDFB-49D5-9613-605C8FA7E9E0}" dt="2022-07-25T14:15:42.524" v="21" actId="1076"/>
        <pc:sldMkLst>
          <pc:docMk/>
          <pc:sldMk cId="4086554056" sldId="292"/>
        </pc:sldMkLst>
        <pc:picChg chg="mod">
          <ac:chgData name="alisdair.m@gmail.com" userId="3O9EI4Z2v/yBNnugv3Kye8iMdlewqahvvJWVDjr7n80=" providerId="None" clId="Web-{61DE840C-CDFB-49D5-9613-605C8FA7E9E0}" dt="2022-07-25T14:15:42.524" v="21" actId="1076"/>
          <ac:picMkLst>
            <pc:docMk/>
            <pc:sldMk cId="4086554056" sldId="292"/>
            <ac:picMk id="11" creationId="{CD742F9A-F4D5-0F31-4EC4-212855C2512C}"/>
          </ac:picMkLst>
        </pc:picChg>
        <pc:picChg chg="del">
          <ac:chgData name="alisdair.m@gmail.com" userId="3O9EI4Z2v/yBNnugv3Kye8iMdlewqahvvJWVDjr7n80=" providerId="None" clId="Web-{61DE840C-CDFB-49D5-9613-605C8FA7E9E0}" dt="2022-07-25T14:15:39.039" v="19"/>
          <ac:picMkLst>
            <pc:docMk/>
            <pc:sldMk cId="4086554056" sldId="292"/>
            <ac:picMk id="13" creationId="{025CE13C-C699-6C29-AF10-BFF0BD7DBE2A}"/>
          </ac:picMkLst>
        </pc:picChg>
      </pc:sldChg>
      <pc:sldChg chg="delSp modSp">
        <pc:chgData name="alisdair.m@gmail.com" userId="3O9EI4Z2v/yBNnugv3Kye8iMdlewqahvvJWVDjr7n80=" providerId="None" clId="Web-{61DE840C-CDFB-49D5-9613-605C8FA7E9E0}" dt="2022-07-25T14:14:30.896" v="7"/>
        <pc:sldMkLst>
          <pc:docMk/>
          <pc:sldMk cId="1916020894" sldId="296"/>
        </pc:sldMkLst>
        <pc:picChg chg="del">
          <ac:chgData name="alisdair.m@gmail.com" userId="3O9EI4Z2v/yBNnugv3Kye8iMdlewqahvvJWVDjr7n80=" providerId="None" clId="Web-{61DE840C-CDFB-49D5-9613-605C8FA7E9E0}" dt="2022-07-25T14:14:04.723" v="0"/>
          <ac:picMkLst>
            <pc:docMk/>
            <pc:sldMk cId="1916020894" sldId="296"/>
            <ac:picMk id="3" creationId="{EF356E88-41F7-A8AC-2CA4-E84ACAD60318}"/>
          </ac:picMkLst>
        </pc:picChg>
        <pc:picChg chg="del">
          <ac:chgData name="alisdair.m@gmail.com" userId="3O9EI4Z2v/yBNnugv3Kye8iMdlewqahvvJWVDjr7n80=" providerId="None" clId="Web-{61DE840C-CDFB-49D5-9613-605C8FA7E9E0}" dt="2022-07-25T14:14:07.817" v="1"/>
          <ac:picMkLst>
            <pc:docMk/>
            <pc:sldMk cId="1916020894" sldId="296"/>
            <ac:picMk id="5" creationId="{437EE6EF-BDEC-D080-F299-EE10A81730F7}"/>
          </ac:picMkLst>
        </pc:picChg>
        <pc:picChg chg="mod ord">
          <ac:chgData name="alisdair.m@gmail.com" userId="3O9EI4Z2v/yBNnugv3Kye8iMdlewqahvvJWVDjr7n80=" providerId="None" clId="Web-{61DE840C-CDFB-49D5-9613-605C8FA7E9E0}" dt="2022-07-25T14:14:30.896" v="7"/>
          <ac:picMkLst>
            <pc:docMk/>
            <pc:sldMk cId="1916020894" sldId="296"/>
            <ac:picMk id="7" creationId="{4BCCFE47-A737-4450-806F-ED1BEB7BB80D}"/>
          </ac:picMkLst>
        </pc:picChg>
      </pc:sldChg>
      <pc:sldChg chg="delSp modSp">
        <pc:chgData name="alisdair.m@gmail.com" userId="3O9EI4Z2v/yBNnugv3Kye8iMdlewqahvvJWVDjr7n80=" providerId="None" clId="Web-{61DE840C-CDFB-49D5-9613-605C8FA7E9E0}" dt="2022-07-25T14:15:32.492" v="17" actId="1076"/>
        <pc:sldMkLst>
          <pc:docMk/>
          <pc:sldMk cId="4239756096" sldId="297"/>
        </pc:sldMkLst>
        <pc:picChg chg="mod">
          <ac:chgData name="alisdair.m@gmail.com" userId="3O9EI4Z2v/yBNnugv3Kye8iMdlewqahvvJWVDjr7n80=" providerId="None" clId="Web-{61DE840C-CDFB-49D5-9613-605C8FA7E9E0}" dt="2022-07-25T14:15:28.883" v="15" actId="1076"/>
          <ac:picMkLst>
            <pc:docMk/>
            <pc:sldMk cId="4239756096" sldId="297"/>
            <ac:picMk id="11" creationId="{CD742F9A-F4D5-0F31-4EC4-212855C2512C}"/>
          </ac:picMkLst>
        </pc:picChg>
        <pc:picChg chg="del">
          <ac:chgData name="alisdair.m@gmail.com" userId="3O9EI4Z2v/yBNnugv3Kye8iMdlewqahvvJWVDjr7n80=" providerId="None" clId="Web-{61DE840C-CDFB-49D5-9613-605C8FA7E9E0}" dt="2022-07-25T14:15:19.507" v="14"/>
          <ac:picMkLst>
            <pc:docMk/>
            <pc:sldMk cId="4239756096" sldId="297"/>
            <ac:picMk id="17" creationId="{37B159AD-6C22-6715-450D-0C6138518CD2}"/>
          </ac:picMkLst>
        </pc:picChg>
        <pc:picChg chg="mod">
          <ac:chgData name="alisdair.m@gmail.com" userId="3O9EI4Z2v/yBNnugv3Kye8iMdlewqahvvJWVDjr7n80=" providerId="None" clId="Web-{61DE840C-CDFB-49D5-9613-605C8FA7E9E0}" dt="2022-07-25T14:15:32.492" v="17" actId="1076"/>
          <ac:picMkLst>
            <pc:docMk/>
            <pc:sldMk cId="4239756096" sldId="297"/>
            <ac:picMk id="21" creationId="{E8783393-0093-1D8A-6090-6594800699F2}"/>
          </ac:picMkLst>
        </pc:picChg>
      </pc:sldChg>
    </pc:docChg>
  </pc:docChgLst>
  <pc:docChgLst>
    <pc:chgData name="alisdair macdonald" userId="jB0IcuHBEINeFKE+BJ6T51hglHMTetGBacC/PLHzd+c=" providerId="None" clId="Web-{BC4C21B2-D189-4BBE-AF65-27764112785B}"/>
    <pc:docChg chg="modSld">
      <pc:chgData name="alisdair macdonald" userId="jB0IcuHBEINeFKE+BJ6T51hglHMTetGBacC/PLHzd+c=" providerId="None" clId="Web-{BC4C21B2-D189-4BBE-AF65-27764112785B}" dt="2022-06-27T16:31:17.870" v="1" actId="14100"/>
      <pc:docMkLst>
        <pc:docMk/>
      </pc:docMkLst>
      <pc:sldChg chg="modSp">
        <pc:chgData name="alisdair macdonald" userId="jB0IcuHBEINeFKE+BJ6T51hglHMTetGBacC/PLHzd+c=" providerId="None" clId="Web-{BC4C21B2-D189-4BBE-AF65-27764112785B}" dt="2022-06-27T16:31:17.870" v="1" actId="14100"/>
        <pc:sldMkLst>
          <pc:docMk/>
          <pc:sldMk cId="0" sldId="256"/>
        </pc:sldMkLst>
        <pc:spChg chg="mod">
          <ac:chgData name="alisdair macdonald" userId="jB0IcuHBEINeFKE+BJ6T51hglHMTetGBacC/PLHzd+c=" providerId="None" clId="Web-{BC4C21B2-D189-4BBE-AF65-27764112785B}" dt="2022-06-27T16:31:14.167" v="0"/>
          <ac:spMkLst>
            <pc:docMk/>
            <pc:sldMk cId="0" sldId="256"/>
            <ac:spMk id="8" creationId="{6D37D510-6B0F-0045-BB05-9EE1E2DD64F6}"/>
          </ac:spMkLst>
        </pc:spChg>
        <pc:spChg chg="mod">
          <ac:chgData name="alisdair macdonald" userId="jB0IcuHBEINeFKE+BJ6T51hglHMTetGBacC/PLHzd+c=" providerId="None" clId="Web-{BC4C21B2-D189-4BBE-AF65-27764112785B}" dt="2022-06-27T16:31:17.870" v="1" actId="14100"/>
          <ac:spMkLst>
            <pc:docMk/>
            <pc:sldMk cId="0" sldId="256"/>
            <ac:spMk id="88" creationId="{00000000-0000-0000-0000-000000000000}"/>
          </ac:spMkLst>
        </pc:spChg>
      </pc:sldChg>
    </pc:docChg>
  </pc:docChgLst>
  <pc:docChgLst>
    <pc:chgData name="Laura Kennedy" userId="kCiQ2ILsYnQHvl7jdQXXcYRU6faPNyogCAjdaHq+iUI=" providerId="None" clId="Web-{79146A1B-0B1A-45F8-A095-3B7C950D9EDE}"/>
    <pc:docChg chg="">
      <pc:chgData name="Laura Kennedy" userId="kCiQ2ILsYnQHvl7jdQXXcYRU6faPNyogCAjdaHq+iUI=" providerId="None" clId="Web-{79146A1B-0B1A-45F8-A095-3B7C950D9EDE}" dt="2022-07-01T13:49:27.381" v="1"/>
      <pc:docMkLst>
        <pc:docMk/>
      </pc:docMkLst>
      <pc:sldChg chg="addCm">
        <pc:chgData name="Laura Kennedy" userId="kCiQ2ILsYnQHvl7jdQXXcYRU6faPNyogCAjdaHq+iUI=" providerId="None" clId="Web-{79146A1B-0B1A-45F8-A095-3B7C950D9EDE}" dt="2022-07-01T13:49:09.973" v="0"/>
        <pc:sldMkLst>
          <pc:docMk/>
          <pc:sldMk cId="3506784620" sldId="295"/>
        </pc:sldMkLst>
      </pc:sldChg>
      <pc:sldChg chg="modCm">
        <pc:chgData name="Laura Kennedy" userId="kCiQ2ILsYnQHvl7jdQXXcYRU6faPNyogCAjdaHq+iUI=" providerId="None" clId="Web-{79146A1B-0B1A-45F8-A095-3B7C950D9EDE}" dt="2022-07-01T13:49:27.381" v="1"/>
        <pc:sldMkLst>
          <pc:docMk/>
          <pc:sldMk cId="1916020894" sldId="296"/>
        </pc:sldMkLst>
      </pc:sldChg>
    </pc:docChg>
  </pc:docChgLst>
  <pc:docChgLst>
    <pc:chgData name="alisdair.m@gmail.com" userId="3O9EI4Z2v/yBNnugv3Kye8iMdlewqahvvJWVDjr7n80=" providerId="None" clId="Web-{5E7039AE-46B9-489D-A8CE-DE81CC3C1958}"/>
    <pc:docChg chg="modSld">
      <pc:chgData name="alisdair.m@gmail.com" userId="3O9EI4Z2v/yBNnugv3Kye8iMdlewqahvvJWVDjr7n80=" providerId="None" clId="Web-{5E7039AE-46B9-489D-A8CE-DE81CC3C1958}" dt="2022-07-08T11:56:51.616" v="4"/>
      <pc:docMkLst>
        <pc:docMk/>
      </pc:docMkLst>
      <pc:sldChg chg="addSp delSp modSp delCm">
        <pc:chgData name="alisdair.m@gmail.com" userId="3O9EI4Z2v/yBNnugv3Kye8iMdlewqahvvJWVDjr7n80=" providerId="None" clId="Web-{5E7039AE-46B9-489D-A8CE-DE81CC3C1958}" dt="2022-07-08T11:56:51.616" v="4"/>
        <pc:sldMkLst>
          <pc:docMk/>
          <pc:sldMk cId="0" sldId="256"/>
        </pc:sldMkLst>
        <pc:picChg chg="add ord">
          <ac:chgData name="alisdair.m@gmail.com" userId="3O9EI4Z2v/yBNnugv3Kye8iMdlewqahvvJWVDjr7n80=" providerId="None" clId="Web-{5E7039AE-46B9-489D-A8CE-DE81CC3C1958}" dt="2022-07-08T11:56:51.616" v="4"/>
          <ac:picMkLst>
            <pc:docMk/>
            <pc:sldMk cId="0" sldId="256"/>
            <ac:picMk id="3" creationId="{26AE71DD-9FCE-9A1C-3179-6B738D62FC05}"/>
          </ac:picMkLst>
        </pc:picChg>
        <pc:picChg chg="del">
          <ac:chgData name="alisdair.m@gmail.com" userId="3O9EI4Z2v/yBNnugv3Kye8iMdlewqahvvJWVDjr7n80=" providerId="None" clId="Web-{5E7039AE-46B9-489D-A8CE-DE81CC3C1958}" dt="2022-07-08T11:56:03.020" v="0"/>
          <ac:picMkLst>
            <pc:docMk/>
            <pc:sldMk cId="0" sldId="256"/>
            <ac:picMk id="4" creationId="{D78EAD0B-DB68-D951-E048-7BD75A5C1E96}"/>
          </ac:picMkLst>
        </pc:picChg>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Laura Kennedy" userId="kCiQ2ILsYnQHvl7jdQXXcYRU6faPNyogCAjdaHq+iUI=" providerId="None" clId="Web-{488134E1-380E-4F7D-9AA0-582DB5431F71}"/>
    <pc:docChg chg="mod modSld">
      <pc:chgData name="Laura Kennedy" userId="kCiQ2ILsYnQHvl7jdQXXcYRU6faPNyogCAjdaHq+iUI=" providerId="None" clId="Web-{488134E1-380E-4F7D-9AA0-582DB5431F71}" dt="2022-06-29T18:40:45.077" v="53"/>
      <pc:docMkLst>
        <pc:docMk/>
      </pc:docMkLst>
      <pc:sldChg chg="modCm modNotes">
        <pc:chgData name="Laura Kennedy" userId="kCiQ2ILsYnQHvl7jdQXXcYRU6faPNyogCAjdaHq+iUI=" providerId="None" clId="Web-{488134E1-380E-4F7D-9AA0-582DB5431F71}" dt="2022-06-29T18:25:07.658" v="3"/>
        <pc:sldMkLst>
          <pc:docMk/>
          <pc:sldMk cId="0" sldId="256"/>
        </pc:sldMkLst>
      </pc:sldChg>
      <pc:sldChg chg="addCm modCm modNotes">
        <pc:chgData name="Laura Kennedy" userId="kCiQ2ILsYnQHvl7jdQXXcYRU6faPNyogCAjdaHq+iUI=" providerId="None" clId="Web-{488134E1-380E-4F7D-9AA0-582DB5431F71}" dt="2022-06-29T18:34:24.190" v="12"/>
        <pc:sldMkLst>
          <pc:docMk/>
          <pc:sldMk cId="0" sldId="265"/>
        </pc:sldMkLst>
      </pc:sldChg>
      <pc:sldChg chg="modNotes">
        <pc:chgData name="Laura Kennedy" userId="kCiQ2ILsYnQHvl7jdQXXcYRU6faPNyogCAjdaHq+iUI=" providerId="None" clId="Web-{488134E1-380E-4F7D-9AA0-582DB5431F71}" dt="2022-06-29T18:27:52.006" v="10"/>
        <pc:sldMkLst>
          <pc:docMk/>
          <pc:sldMk cId="4086554056" sldId="292"/>
        </pc:sldMkLst>
      </pc:sldChg>
      <pc:sldChg chg="modNotes">
        <pc:chgData name="Laura Kennedy" userId="kCiQ2ILsYnQHvl7jdQXXcYRU6faPNyogCAjdaHq+iUI=" providerId="None" clId="Web-{488134E1-380E-4F7D-9AA0-582DB5431F71}" dt="2022-06-29T18:39:41.903" v="41"/>
        <pc:sldMkLst>
          <pc:docMk/>
          <pc:sldMk cId="4250994615" sldId="293"/>
        </pc:sldMkLst>
      </pc:sldChg>
      <pc:sldChg chg="modNotes">
        <pc:chgData name="Laura Kennedy" userId="kCiQ2ILsYnQHvl7jdQXXcYRU6faPNyogCAjdaHq+iUI=" providerId="None" clId="Web-{488134E1-380E-4F7D-9AA0-582DB5431F71}" dt="2022-06-29T18:35:19.255" v="14"/>
        <pc:sldMkLst>
          <pc:docMk/>
          <pc:sldMk cId="2635828853" sldId="294"/>
        </pc:sldMkLst>
      </pc:sldChg>
      <pc:sldChg chg="modNotes">
        <pc:chgData name="Laura Kennedy" userId="kCiQ2ILsYnQHvl7jdQXXcYRU6faPNyogCAjdaHq+iUI=" providerId="None" clId="Web-{488134E1-380E-4F7D-9AA0-582DB5431F71}" dt="2022-06-29T18:39:45.622" v="42"/>
        <pc:sldMkLst>
          <pc:docMk/>
          <pc:sldMk cId="3506784620" sldId="295"/>
        </pc:sldMkLst>
      </pc:sldChg>
      <pc:sldChg chg="modNotes">
        <pc:chgData name="Laura Kennedy" userId="kCiQ2ILsYnQHvl7jdQXXcYRU6faPNyogCAjdaHq+iUI=" providerId="None" clId="Web-{488134E1-380E-4F7D-9AA0-582DB5431F71}" dt="2022-06-29T18:40:45.077" v="53"/>
        <pc:sldMkLst>
          <pc:docMk/>
          <pc:sldMk cId="1916020894" sldId="296"/>
        </pc:sldMkLst>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0"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Romana Juhasova" userId="pug63gakqHhUKCblM6dKftwFImXt0SaHY6Q/zF0jifQ=" providerId="None" clId="Web-{F04D89AA-5540-4732-AE4C-2B05A506E112}"/>
    <pc:docChg chg="mod">
      <pc:chgData name="Romana Juhasova" userId="pug63gakqHhUKCblM6dKftwFImXt0SaHY6Q/zF0jifQ=" providerId="None" clId="Web-{F04D89AA-5540-4732-AE4C-2B05A506E112}" dt="2022-06-29T12:46:48.115" v="1"/>
      <pc:docMkLst>
        <pc:docMk/>
      </pc:docMkLst>
      <pc:sldChg chg="addCm">
        <pc:chgData name="Romana Juhasova" userId="pug63gakqHhUKCblM6dKftwFImXt0SaHY6Q/zF0jifQ=" providerId="None" clId="Web-{F04D89AA-5540-4732-AE4C-2B05A506E112}" dt="2022-06-29T12:46:48.115" v="1"/>
        <pc:sldMkLst>
          <pc:docMk/>
          <pc:sldMk cId="0" sldId="256"/>
        </pc:sldMkLst>
      </pc:sldChg>
    </pc:docChg>
  </pc:docChgLst>
  <pc:docChgLst>
    <pc:chgData name="Laura Kennedy" userId="kCiQ2ILsYnQHvl7jdQXXcYRU6faPNyogCAjdaHq+iUI=" providerId="None" clId="Web-{B62B9FA2-EE80-44EC-96DA-8DBEFB3D0867}"/>
    <pc:docChg chg="modSld">
      <pc:chgData name="Laura Kennedy" userId="kCiQ2ILsYnQHvl7jdQXXcYRU6faPNyogCAjdaHq+iUI=" providerId="None" clId="Web-{B62B9FA2-EE80-44EC-96DA-8DBEFB3D0867}" dt="2022-07-12T12:11:39.690" v="78"/>
      <pc:docMkLst>
        <pc:docMk/>
      </pc:docMkLst>
      <pc:sldChg chg="modCm modNotes">
        <pc:chgData name="Laura Kennedy" userId="kCiQ2ILsYnQHvl7jdQXXcYRU6faPNyogCAjdaHq+iUI=" providerId="None" clId="Web-{B62B9FA2-EE80-44EC-96DA-8DBEFB3D0867}" dt="2022-07-12T12:11:39.690" v="78"/>
        <pc:sldMkLst>
          <pc:docMk/>
          <pc:sldMk cId="4239756096" sldId="297"/>
        </pc:sldMkLst>
      </pc:sldChg>
    </pc:docChg>
  </pc:docChgLst>
  <pc:docChgLst>
    <pc:chgData name="Christian Humphries" userId="gsYY+i2j+vXqS1x3+F/0CGQq339w8B4oYG7o3WhB9X4=" providerId="None" clId="Web-{F29CB862-F86E-4D5E-B710-9B1B8E58A171}"/>
    <pc:docChg chg="mod">
      <pc:chgData name="Christian Humphries" userId="gsYY+i2j+vXqS1x3+F/0CGQq339w8B4oYG7o3WhB9X4=" providerId="None" clId="Web-{F29CB862-F86E-4D5E-B710-9B1B8E58A171}" dt="2022-06-30T13:43:00.148" v="2"/>
      <pc:docMkLst>
        <pc:docMk/>
      </pc:docMkLst>
      <pc:sldChg chg="addCm delCm">
        <pc:chgData name="Christian Humphries" userId="gsYY+i2j+vXqS1x3+F/0CGQq339w8B4oYG7o3WhB9X4=" providerId="None" clId="Web-{F29CB862-F86E-4D5E-B710-9B1B8E58A171}" dt="2022-06-30T13:43:00.148" v="2"/>
        <pc:sldMkLst>
          <pc:docMk/>
          <pc:sldMk cId="0" sldId="256"/>
        </pc:sldMkLst>
      </pc:sldChg>
    </pc:docChg>
  </pc:docChgLst>
  <pc:docChgLst>
    <pc:chgData name="Christian Humphries" userId="gsYY+i2j+vXqS1x3+F/0CGQq339w8B4oYG7o3WhB9X4=" providerId="None" clId="Web-{F9089A22-45A1-4A24-AD0E-0EC8FFA5AFF6}"/>
    <pc:docChg chg="">
      <pc:chgData name="Christian Humphries" userId="gsYY+i2j+vXqS1x3+F/0CGQq339w8B4oYG7o3WhB9X4=" providerId="None" clId="Web-{F9089A22-45A1-4A24-AD0E-0EC8FFA5AFF6}" dt="2022-06-30T13:47:22.321" v="3"/>
      <pc:docMkLst>
        <pc:docMk/>
      </pc:docMkLst>
      <pc:sldChg chg="addCm modCm">
        <pc:chgData name="Christian Humphries" userId="gsYY+i2j+vXqS1x3+F/0CGQq339w8B4oYG7o3WhB9X4=" providerId="None" clId="Web-{F9089A22-45A1-4A24-AD0E-0EC8FFA5AFF6}" dt="2022-06-30T13:45:49.442" v="1"/>
        <pc:sldMkLst>
          <pc:docMk/>
          <pc:sldMk cId="0" sldId="256"/>
        </pc:sldMkLst>
      </pc:sldChg>
      <pc:sldChg chg="addCm">
        <pc:chgData name="Christian Humphries" userId="gsYY+i2j+vXqS1x3+F/0CGQq339w8B4oYG7o3WhB9X4=" providerId="None" clId="Web-{F9089A22-45A1-4A24-AD0E-0EC8FFA5AFF6}" dt="2022-06-30T13:46:41.429" v="2"/>
        <pc:sldMkLst>
          <pc:docMk/>
          <pc:sldMk cId="0" sldId="265"/>
        </pc:sldMkLst>
      </pc:sldChg>
      <pc:sldChg chg="addCm">
        <pc:chgData name="Christian Humphries" userId="gsYY+i2j+vXqS1x3+F/0CGQq339w8B4oYG7o3WhB9X4=" providerId="None" clId="Web-{F9089A22-45A1-4A24-AD0E-0EC8FFA5AFF6}" dt="2022-06-30T13:47:22.321" v="3"/>
        <pc:sldMkLst>
          <pc:docMk/>
          <pc:sldMk cId="4086554056" sldId="292"/>
        </pc:sldMkLst>
      </pc:sldChg>
    </pc:docChg>
  </pc:docChgLst>
  <pc:docChgLst>
    <pc:chgData name="alisdair.m@gmail.com" userId="3O9EI4Z2v/yBNnugv3Kye8iMdlewqahvvJWVDjr7n80=" providerId="None" clId="Web-{5E02E16A-7480-498D-8609-73FD6D28CD6A}"/>
    <pc:docChg chg="modSld">
      <pc:chgData name="alisdair.m@gmail.com" userId="3O9EI4Z2v/yBNnugv3Kye8iMdlewqahvvJWVDjr7n80=" providerId="None" clId="Web-{5E02E16A-7480-498D-8609-73FD6D28CD6A}" dt="2022-08-01T10:48:35.184" v="8"/>
      <pc:docMkLst>
        <pc:docMk/>
      </pc:docMkLst>
      <pc:sldChg chg="addSp modSp">
        <pc:chgData name="alisdair.m@gmail.com" userId="3O9EI4Z2v/yBNnugv3Kye8iMdlewqahvvJWVDjr7n80=" providerId="None" clId="Web-{5E02E16A-7480-498D-8609-73FD6D28CD6A}" dt="2022-08-01T10:47:50.371" v="2" actId="1076"/>
        <pc:sldMkLst>
          <pc:docMk/>
          <pc:sldMk cId="0" sldId="256"/>
        </pc:sldMkLst>
        <pc:spChg chg="add mod">
          <ac:chgData name="alisdair.m@gmail.com" userId="3O9EI4Z2v/yBNnugv3Kye8iMdlewqahvvJWVDjr7n80=" providerId="None" clId="Web-{5E02E16A-7480-498D-8609-73FD6D28CD6A}" dt="2022-08-01T10:47:50.371" v="2" actId="1076"/>
          <ac:spMkLst>
            <pc:docMk/>
            <pc:sldMk cId="0" sldId="256"/>
            <ac:spMk id="13" creationId="{EFDBEFE0-17D0-68F3-85B7-9BFD018829D1}"/>
          </ac:spMkLst>
        </pc:spChg>
      </pc:sldChg>
      <pc:sldChg chg="addSp modSp">
        <pc:chgData name="alisdair.m@gmail.com" userId="3O9EI4Z2v/yBNnugv3Kye8iMdlewqahvvJWVDjr7n80=" providerId="None" clId="Web-{5E02E16A-7480-498D-8609-73FD6D28CD6A}" dt="2022-08-01T10:48:11.153" v="3" actId="1076"/>
        <pc:sldMkLst>
          <pc:docMk/>
          <pc:sldMk cId="4086554056" sldId="292"/>
        </pc:sldMkLst>
        <pc:spChg chg="add mod">
          <ac:chgData name="alisdair.m@gmail.com" userId="3O9EI4Z2v/yBNnugv3Kye8iMdlewqahvvJWVDjr7n80=" providerId="None" clId="Web-{5E02E16A-7480-498D-8609-73FD6D28CD6A}" dt="2022-08-01T10:48:11.153" v="3" actId="1076"/>
          <ac:spMkLst>
            <pc:docMk/>
            <pc:sldMk cId="4086554056" sldId="292"/>
            <ac:spMk id="4" creationId="{EFDBEFE0-17D0-68F3-85B7-9BFD018829D1}"/>
          </ac:spMkLst>
        </pc:spChg>
      </pc:sldChg>
      <pc:sldChg chg="addSp">
        <pc:chgData name="alisdair.m@gmail.com" userId="3O9EI4Z2v/yBNnugv3Kye8iMdlewqahvvJWVDjr7n80=" providerId="None" clId="Web-{5E02E16A-7480-498D-8609-73FD6D28CD6A}" dt="2022-08-01T10:48:22.684" v="5"/>
        <pc:sldMkLst>
          <pc:docMk/>
          <pc:sldMk cId="4250994615" sldId="293"/>
        </pc:sldMkLst>
        <pc:spChg chg="add">
          <ac:chgData name="alisdair.m@gmail.com" userId="3O9EI4Z2v/yBNnugv3Kye8iMdlewqahvvJWVDjr7n80=" providerId="None" clId="Web-{5E02E16A-7480-498D-8609-73FD6D28CD6A}" dt="2022-08-01T10:48:22.684" v="5"/>
          <ac:spMkLst>
            <pc:docMk/>
            <pc:sldMk cId="4250994615" sldId="293"/>
            <ac:spMk id="4" creationId="{09557F6B-0105-E098-4866-B046862D05A9}"/>
          </ac:spMkLst>
        </pc:spChg>
      </pc:sldChg>
      <pc:sldChg chg="addSp modSp">
        <pc:chgData name="alisdair.m@gmail.com" userId="3O9EI4Z2v/yBNnugv3Kye8iMdlewqahvvJWVDjr7n80=" providerId="None" clId="Web-{5E02E16A-7480-498D-8609-73FD6D28CD6A}" dt="2022-08-01T10:48:31.372" v="7" actId="1076"/>
        <pc:sldMkLst>
          <pc:docMk/>
          <pc:sldMk cId="3506784620" sldId="295"/>
        </pc:sldMkLst>
        <pc:spChg chg="add mod">
          <ac:chgData name="alisdair.m@gmail.com" userId="3O9EI4Z2v/yBNnugv3Kye8iMdlewqahvvJWVDjr7n80=" providerId="None" clId="Web-{5E02E16A-7480-498D-8609-73FD6D28CD6A}" dt="2022-08-01T10:48:31.372" v="7" actId="1076"/>
          <ac:spMkLst>
            <pc:docMk/>
            <pc:sldMk cId="3506784620" sldId="295"/>
            <ac:spMk id="4" creationId="{09CDF895-B835-8115-7A34-A5A3454F7685}"/>
          </ac:spMkLst>
        </pc:spChg>
      </pc:sldChg>
      <pc:sldChg chg="addSp">
        <pc:chgData name="alisdair.m@gmail.com" userId="3O9EI4Z2v/yBNnugv3Kye8iMdlewqahvvJWVDjr7n80=" providerId="None" clId="Web-{5E02E16A-7480-498D-8609-73FD6D28CD6A}" dt="2022-08-01T10:48:35.184" v="8"/>
        <pc:sldMkLst>
          <pc:docMk/>
          <pc:sldMk cId="1916020894" sldId="296"/>
        </pc:sldMkLst>
        <pc:spChg chg="add">
          <ac:chgData name="alisdair.m@gmail.com" userId="3O9EI4Z2v/yBNnugv3Kye8iMdlewqahvvJWVDjr7n80=" providerId="None" clId="Web-{5E02E16A-7480-498D-8609-73FD6D28CD6A}" dt="2022-08-01T10:48:35.184" v="8"/>
          <ac:spMkLst>
            <pc:docMk/>
            <pc:sldMk cId="1916020894" sldId="296"/>
            <ac:spMk id="3" creationId="{0E1A42B0-EA9D-C00A-C6A4-642DCB929376}"/>
          </ac:spMkLst>
        </pc:spChg>
      </pc:sldChg>
      <pc:sldChg chg="addSp">
        <pc:chgData name="alisdair.m@gmail.com" userId="3O9EI4Z2v/yBNnugv3Kye8iMdlewqahvvJWVDjr7n80=" providerId="None" clId="Web-{5E02E16A-7480-498D-8609-73FD6D28CD6A}" dt="2022-08-01T10:48:16.606" v="4"/>
        <pc:sldMkLst>
          <pc:docMk/>
          <pc:sldMk cId="4239756096" sldId="297"/>
        </pc:sldMkLst>
        <pc:spChg chg="add">
          <ac:chgData name="alisdair.m@gmail.com" userId="3O9EI4Z2v/yBNnugv3Kye8iMdlewqahvvJWVDjr7n80=" providerId="None" clId="Web-{5E02E16A-7480-498D-8609-73FD6D28CD6A}" dt="2022-08-01T10:48:16.606" v="4"/>
          <ac:spMkLst>
            <pc:docMk/>
            <pc:sldMk cId="4239756096" sldId="297"/>
            <ac:spMk id="4" creationId="{659BF584-F68E-7D88-1B1F-B71A4AE3E585}"/>
          </ac:spMkLst>
        </pc:spChg>
      </pc:sldChg>
    </pc:docChg>
  </pc:docChgLst>
</pc:chgInfo>
</file>

<file path=ppt/comments/modernComment_128_7234289E.xml><?xml version="1.0" encoding="utf-8"?>
<p188:cmLst xmlns:a="http://schemas.openxmlformats.org/drawingml/2006/main" xmlns:r="http://schemas.openxmlformats.org/officeDocument/2006/relationships" xmlns:p188="http://schemas.microsoft.com/office/powerpoint/2018/8/main">
  <p188:cm id="{C70C27C3-2276-4C72-993C-69FC54021BBA}" authorId="{CE0F08F4-840F-1048-61B3-8D8C923763FF}" status="resolved" created="2022-06-29T14:29:10.762" complete="100000">
    <pc:sldMkLst xmlns:pc="http://schemas.microsoft.com/office/powerpoint/2013/main/command">
      <pc:docMk/>
      <pc:sldMk cId="1916020894" sldId="296"/>
    </pc:sldMkLst>
    <p188:txBody>
      <a:bodyPr/>
      <a:lstStyle/>
      <a:p>
        <a:r>
          <a:rPr lang="en-GB"/>
          <a:t>as per previous slides</a:t>
        </a:r>
      </a:p>
    </p188:txBody>
  </p188:cm>
</p188:cmLst>
</file>

<file path=ppt/comments/modernComment_129_FCB58B40.xml><?xml version="1.0" encoding="utf-8"?>
<p188:cmLst xmlns:a="http://schemas.openxmlformats.org/drawingml/2006/main" xmlns:r="http://schemas.openxmlformats.org/officeDocument/2006/relationships" xmlns:p188="http://schemas.microsoft.com/office/powerpoint/2018/8/main">
  <p188:cm id="{7D4F9620-C29F-404F-A9BF-5A81ED946428}" authorId="{062F84F8-4D5D-65C4-F47A-C2E933B5FA5D}" status="resolved" created="2022-07-11T15:43:12.250" complete="100000">
    <ac:deMkLst xmlns:ac="http://schemas.microsoft.com/office/drawing/2013/main/command">
      <pc:docMk xmlns:pc="http://schemas.microsoft.com/office/powerpoint/2013/main/command"/>
      <pc:sldMk xmlns:pc="http://schemas.microsoft.com/office/powerpoint/2013/main/command" cId="4239756096" sldId="297"/>
      <ac:picMk id="2" creationId="{10C7C075-0B3C-3C0E-830E-C72E46589E4F}"/>
    </ac:deMkLst>
    <p188:replyLst>
      <p188:reply id="{92B833B0-3B50-4F4C-9531-38A5196B1661}" authorId="{3DA717FC-6B94-52BE-5EA3-FEED09527CE3}" created="2022-07-12T12:11:35.362">
        <p188:txBody>
          <a:bodyPr/>
          <a:lstStyle/>
          <a:p>
            <a:r>
              <a:rPr lang="en-GB"/>
              <a:t>Done.</a:t>
            </a:r>
          </a:p>
        </p188:txBody>
      </p188:reply>
    </p188:replyLst>
    <p188:txBody>
      <a:bodyPr/>
      <a:lstStyle/>
      <a:p>
        <a:r>
          <a:rPr lang="en-GB"/>
          <a:t>notes need changing, they're for the previous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dirty="0"/>
              <a:t>In this activity we’re looking at health systems. While we have our own families, carers, and friends who look after us, having good health systems is also important so that </a:t>
            </a:r>
            <a:r>
              <a:rPr lang="en-GB" dirty="0">
                <a:effectLst/>
                <a:sym typeface="Arial"/>
              </a:rPr>
              <a:t>children are </a:t>
            </a:r>
            <a:r>
              <a:rPr lang="en-GB" dirty="0"/>
              <a:t>cared for </a:t>
            </a:r>
            <a:r>
              <a:rPr lang="en-GB" dirty="0">
                <a:effectLst/>
                <a:sym typeface="Arial"/>
              </a:rPr>
              <a:t>and </a:t>
            </a:r>
            <a:r>
              <a:rPr lang="en-GB" dirty="0"/>
              <a:t>can experience their right </a:t>
            </a:r>
            <a:r>
              <a:rPr lang="en-GB" dirty="0">
                <a:effectLst/>
                <a:sym typeface="Arial"/>
              </a:rPr>
              <a:t>to the </a:t>
            </a:r>
            <a:r>
              <a:rPr lang="en-GB" dirty="0"/>
              <a:t>best possible health. By </a:t>
            </a:r>
            <a:r>
              <a:rPr lang="en-GB" dirty="0">
                <a:effectLst/>
                <a:sym typeface="Arial"/>
              </a:rPr>
              <a:t>learning about </a:t>
            </a:r>
            <a:r>
              <a:rPr lang="en-GB" dirty="0"/>
              <a:t>health systems in </a:t>
            </a:r>
            <a:r>
              <a:rPr lang="en-GB" dirty="0" err="1"/>
              <a:t>OutRight</a:t>
            </a:r>
            <a:r>
              <a:rPr lang="en-GB" dirty="0">
                <a:effectLst/>
                <a:sym typeface="Arial"/>
              </a:rPr>
              <a:t>, and </a:t>
            </a:r>
            <a:r>
              <a:rPr lang="en-GB" dirty="0"/>
              <a:t>how we can help make them better for </a:t>
            </a:r>
            <a:r>
              <a:rPr lang="en-GB" dirty="0">
                <a:effectLst/>
                <a:sym typeface="Arial"/>
              </a:rPr>
              <a:t>children </a:t>
            </a:r>
            <a:r>
              <a:rPr lang="en-GB" dirty="0"/>
              <a:t>around </a:t>
            </a:r>
            <a:r>
              <a:rPr lang="en-GB" dirty="0">
                <a:effectLst/>
                <a:sym typeface="Arial"/>
              </a:rPr>
              <a:t>the </a:t>
            </a:r>
            <a:r>
              <a:rPr lang="en-GB" dirty="0"/>
              <a:t>world, we’re looking out </a:t>
            </a:r>
            <a:r>
              <a:rPr lang="en-GB" dirty="0">
                <a:effectLst/>
                <a:sym typeface="Arial"/>
              </a:rPr>
              <a:t>for </a:t>
            </a:r>
            <a:r>
              <a:rPr lang="en-GB" dirty="0"/>
              <a:t>one another</a:t>
            </a:r>
            <a:r>
              <a:rPr lang="en-GB" dirty="0">
                <a:effectLst/>
                <a:sym typeface="Arial"/>
              </a:rPr>
              <a:t>.</a:t>
            </a:r>
          </a:p>
          <a:p>
            <a:endParaRPr lang="en-GB"/>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Health is “a state of complete physical, mental, and social wellbeing and not merely the absence of disease” according to the World Health Organization (WHO)</a:t>
            </a:r>
            <a:endParaRPr lang="en-GB" dirty="0">
              <a:effectLst/>
              <a:sym typeface="Arial"/>
            </a:endParaRPr>
          </a:p>
        </p:txBody>
      </p:sp>
    </p:spTree>
    <p:extLst>
      <p:ext uri="{BB962C8B-B14F-4D97-AF65-F5344CB8AC3E}">
        <p14:creationId xmlns:p14="http://schemas.microsoft.com/office/powerpoint/2010/main" val="164747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Health systems are made up of the people, organisations and resources that look after everyone's health. </a:t>
            </a:r>
            <a:endParaRPr lang="en-US" dirty="0"/>
          </a:p>
          <a:p>
            <a:pPr algn="l"/>
            <a:r>
              <a:rPr lang="en-GB" dirty="0"/>
              <a:t>- Doctors, midwives, dentists, community health workers, psychiatrists and occupational therapists. </a:t>
            </a:r>
            <a:endParaRPr lang="en-US"/>
          </a:p>
          <a:p>
            <a:pPr algn="l"/>
            <a:r>
              <a:rPr lang="en-GB" dirty="0"/>
              <a:t>- The places they work, like hospitals, clinics, GP surgeries and more. </a:t>
            </a:r>
            <a:endParaRPr lang="en-US" dirty="0"/>
          </a:p>
          <a:p>
            <a:pPr algn="l"/>
            <a:r>
              <a:rPr lang="en-GB" dirty="0"/>
              <a:t>- The equipment they use, and the medicines they prescribe for us. </a:t>
            </a:r>
            <a:endParaRPr lang="en-US" dirty="0"/>
          </a:p>
          <a:p>
            <a:pPr algn="l"/>
            <a:r>
              <a:rPr lang="en-GB" dirty="0"/>
              <a:t>These are all part of health systems. </a:t>
            </a:r>
          </a:p>
          <a:p>
            <a:pPr algn="l"/>
            <a:r>
              <a:rPr lang="en-GB" dirty="0"/>
              <a:t>As well as all this, campaigns (using things like posters, leaflets and TV ads) are important too. They encourage us to make healthy lifestyle choices, give us information we can trust about healthcare services and how to seek help when we need it.</a:t>
            </a:r>
          </a:p>
          <a:p>
            <a:endParaRPr lang="en-GB" dirty="0">
              <a:sym typeface="Arial"/>
            </a:endParaRPr>
          </a:p>
        </p:txBody>
      </p:sp>
    </p:spTree>
    <p:extLst>
      <p:ext uri="{BB962C8B-B14F-4D97-AF65-F5344CB8AC3E}">
        <p14:creationId xmlns:p14="http://schemas.microsoft.com/office/powerpoint/2010/main" val="286459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Definitions of BINGO words children might not know</a:t>
            </a:r>
            <a:r>
              <a:rPr lang="en-GB" dirty="0">
                <a:effectLst/>
                <a:sym typeface="Arial"/>
              </a:rPr>
              <a:t>:</a:t>
            </a:r>
            <a:endParaRPr lang="en-GB" dirty="0">
              <a:sym typeface="Arial"/>
            </a:endParaRPr>
          </a:p>
          <a:p>
            <a:pPr algn="l"/>
            <a:endParaRPr lang="en-GB" dirty="0">
              <a:effectLst/>
              <a:sym typeface="Arial"/>
            </a:endParaRPr>
          </a:p>
          <a:p>
            <a:pPr algn="l"/>
            <a:r>
              <a:rPr lang="en-GB" b="1" dirty="0"/>
              <a:t>Advocate</a:t>
            </a:r>
            <a:r>
              <a:rPr lang="en-GB" dirty="0"/>
              <a:t> – someone who promotes or defends another person’s rights, needs, and interests.</a:t>
            </a:r>
          </a:p>
          <a:p>
            <a:pPr algn="l"/>
            <a:endParaRPr lang="en-GB" dirty="0"/>
          </a:p>
          <a:p>
            <a:pPr algn="l"/>
            <a:r>
              <a:rPr lang="en-GB" b="1" dirty="0"/>
              <a:t>Community health worker</a:t>
            </a:r>
            <a:r>
              <a:rPr lang="en-GB" dirty="0"/>
              <a:t> – a person who works to help link people to the healthcare information and services they need. </a:t>
            </a:r>
          </a:p>
          <a:p>
            <a:pPr algn="l"/>
            <a:endParaRPr lang="en-GB" dirty="0"/>
          </a:p>
          <a:p>
            <a:pPr algn="l"/>
            <a:r>
              <a:rPr lang="en-GB" b="1" dirty="0"/>
              <a:t>Diagnosis</a:t>
            </a:r>
            <a:r>
              <a:rPr lang="en-GB" dirty="0"/>
              <a:t> – the process of identifying a disease, condition, or injury from its signs and symptoms.</a:t>
            </a:r>
          </a:p>
          <a:p>
            <a:pPr algn="l"/>
            <a:endParaRPr lang="en-GB" dirty="0"/>
          </a:p>
          <a:p>
            <a:pPr algn="l"/>
            <a:r>
              <a:rPr lang="en-GB" b="1" dirty="0"/>
              <a:t>Epidemic </a:t>
            </a:r>
            <a:r>
              <a:rPr lang="en-GB" dirty="0"/>
              <a:t>– an outbreak of a disease that quickly infects a large number of people in a community, population or region.</a:t>
            </a:r>
          </a:p>
          <a:p>
            <a:pPr algn="l"/>
            <a:endParaRPr lang="en-GB" dirty="0"/>
          </a:p>
          <a:p>
            <a:pPr algn="l"/>
            <a:r>
              <a:rPr lang="en-GB" b="1" dirty="0"/>
              <a:t>Health equity </a:t>
            </a:r>
            <a:r>
              <a:rPr lang="en-GB" dirty="0"/>
              <a:t>– the idea that everyone has a fair and just opportunity to be as healthy as possible. </a:t>
            </a:r>
          </a:p>
          <a:p>
            <a:pPr algn="l"/>
            <a:endParaRPr lang="en-GB" dirty="0"/>
          </a:p>
          <a:p>
            <a:pPr algn="l"/>
            <a:r>
              <a:rPr lang="en-GB" b="1" dirty="0"/>
              <a:t>Healthcare</a:t>
            </a:r>
            <a:r>
              <a:rPr lang="en-GB" dirty="0"/>
              <a:t> – preserving mental and physical health by preventing or treating illnesses </a:t>
            </a:r>
            <a:r>
              <a:rPr lang="en-GB" dirty="0">
                <a:effectLst/>
                <a:sym typeface="Arial"/>
              </a:rPr>
              <a:t>through</a:t>
            </a:r>
            <a:r>
              <a:rPr lang="en-GB" dirty="0"/>
              <a:t> services. </a:t>
            </a:r>
          </a:p>
          <a:p>
            <a:pPr algn="l"/>
            <a:endParaRPr lang="en-GB" dirty="0"/>
          </a:p>
          <a:p>
            <a:pPr algn="l"/>
            <a:r>
              <a:rPr lang="en-GB" b="1" dirty="0"/>
              <a:t>Mental health </a:t>
            </a:r>
            <a:r>
              <a:rPr lang="en-GB" dirty="0"/>
              <a:t>is something that everyone has – just like physical health. Sometimes we feel well, and sometimes we don’t. </a:t>
            </a:r>
          </a:p>
          <a:p>
            <a:pPr algn="l"/>
            <a:r>
              <a:rPr lang="en-GB" dirty="0"/>
              <a:t>Mental health refers to how we think, feel and behave, and this changes. When our mental health is good, we might enjoy being around other people and feel able to take on challenges and new experiences</a:t>
            </a:r>
            <a:r>
              <a:rPr lang="en-GB" dirty="0">
                <a:effectLst/>
                <a:sym typeface="Arial"/>
              </a:rPr>
              <a:t>. </a:t>
            </a:r>
            <a:r>
              <a:rPr lang="en-GB" dirty="0"/>
              <a:t>But when our mental health is not so good, we can find it much harder to cope.</a:t>
            </a:r>
          </a:p>
          <a:p>
            <a:pPr algn="l"/>
            <a:endParaRPr lang="en-GB" dirty="0"/>
          </a:p>
          <a:p>
            <a:pPr algn="l"/>
            <a:r>
              <a:rPr lang="en-GB" b="1" dirty="0"/>
              <a:t>NHS</a:t>
            </a:r>
            <a:r>
              <a:rPr lang="en-GB" dirty="0"/>
              <a:t> – National Health Service is the name of the health system in the UK. </a:t>
            </a:r>
          </a:p>
          <a:p>
            <a:pPr algn="l"/>
            <a:endParaRPr lang="en-GB" dirty="0"/>
          </a:p>
          <a:p>
            <a:pPr algn="l"/>
            <a:r>
              <a:rPr lang="en-GB" b="1" dirty="0"/>
              <a:t>Nutrition </a:t>
            </a:r>
            <a:r>
              <a:rPr lang="en-GB" dirty="0"/>
              <a:t>–</a:t>
            </a:r>
            <a:r>
              <a:rPr lang="en-GB" b="1" dirty="0"/>
              <a:t> </a:t>
            </a:r>
            <a:r>
              <a:rPr lang="en-GB" dirty="0"/>
              <a:t>eating a healthy and balanced diet that promotes growth and wellbeing.</a:t>
            </a:r>
          </a:p>
          <a:p>
            <a:pPr algn="l"/>
            <a:endParaRPr lang="en-GB" dirty="0"/>
          </a:p>
          <a:p>
            <a:pPr algn="l"/>
            <a:r>
              <a:rPr lang="en-GB" b="1" dirty="0"/>
              <a:t>Pandemic</a:t>
            </a:r>
            <a:r>
              <a:rPr lang="en-GB" dirty="0"/>
              <a:t> – an outbreak of a disease (like an epidemic, but more broad) that is quickly spread over a wide area like multiple countries or continents. For example, COVID-19.</a:t>
            </a:r>
          </a:p>
          <a:p>
            <a:pPr algn="l"/>
            <a:endParaRPr lang="en-GB" dirty="0"/>
          </a:p>
          <a:p>
            <a:pPr algn="l"/>
            <a:r>
              <a:rPr lang="en-GB" b="1" dirty="0"/>
              <a:t>Prevention – </a:t>
            </a:r>
            <a:r>
              <a:rPr lang="en-GB" dirty="0"/>
              <a:t>keeping something from happening. E.g., immunisations as prevention for getting sick.</a:t>
            </a:r>
          </a:p>
          <a:p>
            <a:pPr algn="l"/>
            <a:endParaRPr lang="en-GB" dirty="0"/>
          </a:p>
          <a:p>
            <a:pPr algn="l"/>
            <a:r>
              <a:rPr lang="en-GB" b="1" dirty="0"/>
              <a:t>Primary care </a:t>
            </a:r>
            <a:r>
              <a:rPr lang="en-GB" dirty="0"/>
              <a:t>–</a:t>
            </a:r>
            <a:r>
              <a:rPr lang="en-GB" b="1" dirty="0"/>
              <a:t> </a:t>
            </a:r>
            <a:r>
              <a:rPr lang="en-GB" dirty="0"/>
              <a:t>basic healthcare. </a:t>
            </a:r>
          </a:p>
          <a:p>
            <a:pPr algn="l"/>
            <a:endParaRPr lang="en-GB" dirty="0"/>
          </a:p>
          <a:p>
            <a:pPr algn="l"/>
            <a:r>
              <a:rPr lang="en-GB" b="1" dirty="0"/>
              <a:t>Public health</a:t>
            </a:r>
            <a:r>
              <a:rPr lang="en-GB" dirty="0"/>
              <a:t> – the health of a population as a whole. Public health authorities usually manage hygiene and disease prevention.</a:t>
            </a:r>
          </a:p>
          <a:p>
            <a:pPr algn="l"/>
            <a:br>
              <a:rPr lang="en-GB" dirty="0">
                <a:cs typeface="+mj-lt"/>
              </a:rPr>
            </a:br>
            <a:r>
              <a:rPr lang="en-GB" b="1" dirty="0"/>
              <a:t>CRC</a:t>
            </a:r>
            <a:r>
              <a:rPr lang="en-GB" dirty="0"/>
              <a:t> – United Nations Convention on the Rights of the Child is a list of all rights children everywhere have.</a:t>
            </a:r>
          </a:p>
          <a:p>
            <a:pPr algn="l"/>
            <a:endParaRPr lang="en-GB" dirty="0"/>
          </a:p>
          <a:p>
            <a:pPr algn="l"/>
            <a:r>
              <a:rPr lang="en-GB" b="1" dirty="0"/>
              <a:t>Wellbeing</a:t>
            </a:r>
            <a:r>
              <a:rPr lang="en-GB" dirty="0"/>
              <a:t> – wellness. Being comfortable and healthy.</a:t>
            </a:r>
          </a:p>
          <a:p>
            <a:endParaRPr lang="en-GB" sz="1200" b="1" dirty="0">
              <a:effectLst/>
              <a:latin typeface="+mj-lt"/>
              <a:ea typeface="+mj-ea"/>
              <a:cs typeface="+mj-cs"/>
              <a:sym typeface="Arial"/>
            </a:endParaRPr>
          </a:p>
        </p:txBody>
      </p:sp>
    </p:spTree>
    <p:extLst>
      <p:ext uri="{BB962C8B-B14F-4D97-AF65-F5344CB8AC3E}">
        <p14:creationId xmlns:p14="http://schemas.microsoft.com/office/powerpoint/2010/main" val="18454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 </a:t>
            </a:r>
            <a:endParaRPr lang="en-US">
              <a:sym typeface="Arial"/>
            </a:endParaRPr>
          </a:p>
        </p:txBody>
      </p:sp>
    </p:spTree>
    <p:extLst>
      <p:ext uri="{BB962C8B-B14F-4D97-AF65-F5344CB8AC3E}">
        <p14:creationId xmlns:p14="http://schemas.microsoft.com/office/powerpoint/2010/main" val="269988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a:t>Now that you know more about health systems and health coverage, how do you think these articles relate to ensuring a child’s right to the best possible health?</a:t>
            </a:r>
            <a:endParaRPr lang="en-GB">
              <a:effectLst/>
              <a:sym typeface="Arial"/>
            </a:endParaRPr>
          </a:p>
        </p:txBody>
      </p:sp>
    </p:spTree>
    <p:extLst>
      <p:ext uri="{BB962C8B-B14F-4D97-AF65-F5344CB8AC3E}">
        <p14:creationId xmlns:p14="http://schemas.microsoft.com/office/powerpoint/2010/main" val="850226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129_FCB58B40.xml"/><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0.tiff"/><Relationship Id="rId3" Type="http://schemas.microsoft.com/office/2018/10/relationships/comments" Target="../comments/modernComment_128_7234289E.xml"/><Relationship Id="rId7" Type="http://schemas.openxmlformats.org/officeDocument/2006/relationships/image" Target="../media/image29.tiff"/><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tiff"/><Relationship Id="rId11" Type="http://schemas.openxmlformats.org/officeDocument/2006/relationships/image" Target="../media/image16.png"/><Relationship Id="rId5" Type="http://schemas.openxmlformats.org/officeDocument/2006/relationships/image" Target="../media/image27.tiff"/><Relationship Id="rId10" Type="http://schemas.openxmlformats.org/officeDocument/2006/relationships/image" Target="../media/image32.tiff"/><Relationship Id="rId4" Type="http://schemas.openxmlformats.org/officeDocument/2006/relationships/image" Target="../media/image19.png"/><Relationship Id="rId9" Type="http://schemas.openxmlformats.org/officeDocument/2006/relationships/image" Target="../media/image3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ackground pattern&#10;&#10;Description automatically generated">
            <a:extLst>
              <a:ext uri="{FF2B5EF4-FFF2-40B4-BE49-F238E27FC236}">
                <a16:creationId xmlns:a16="http://schemas.microsoft.com/office/drawing/2014/main" id="{26AE71DD-9FCE-9A1C-3179-6B738D62FC05}"/>
              </a:ext>
            </a:extLst>
          </p:cNvPr>
          <p:cNvPicPr>
            <a:picLocks noChangeAspect="1"/>
          </p:cNvPicPr>
          <p:nvPr/>
        </p:nvPicPr>
        <p:blipFill rotWithShape="1">
          <a:blip r:embed="rId3"/>
          <a:srcRect t="10118" r="-65" b="23780"/>
          <a:stretch/>
        </p:blipFill>
        <p:spPr>
          <a:xfrm>
            <a:off x="1942" y="-3624"/>
            <a:ext cx="12189717" cy="5687740"/>
          </a:xfrm>
          <a:prstGeom prst="rect">
            <a:avLst/>
          </a:prstGeom>
        </p:spPr>
      </p:pic>
      <p:pic>
        <p:nvPicPr>
          <p:cNvPr id="12" name="Picture 12" descr="A picture containing text, businesscard&#10;&#10;Description automatically generated">
            <a:extLst>
              <a:ext uri="{FF2B5EF4-FFF2-40B4-BE49-F238E27FC236}">
                <a16:creationId xmlns:a16="http://schemas.microsoft.com/office/drawing/2014/main" id="{78FABCD0-54AD-EE01-DCCE-B1273C113F4E}"/>
              </a:ext>
            </a:extLst>
          </p:cNvPr>
          <p:cNvPicPr>
            <a:picLocks noChangeAspect="1"/>
          </p:cNvPicPr>
          <p:nvPr/>
        </p:nvPicPr>
        <p:blipFill>
          <a:blip r:embed="rId4"/>
          <a:stretch>
            <a:fillRect/>
          </a:stretch>
        </p:blipFill>
        <p:spPr>
          <a:xfrm rot="720000">
            <a:off x="1606782" y="389679"/>
            <a:ext cx="4017470" cy="2041390"/>
          </a:xfrm>
          <a:prstGeom prst="rect">
            <a:avLst/>
          </a:prstGeom>
        </p:spPr>
      </p:pic>
      <p:pic>
        <p:nvPicPr>
          <p:cNvPr id="11" name="Picture 2" descr="A picture containing brown, person, wearing, blue&#10;&#10;Description automatically generated">
            <a:extLst>
              <a:ext uri="{FF2B5EF4-FFF2-40B4-BE49-F238E27FC236}">
                <a16:creationId xmlns:a16="http://schemas.microsoft.com/office/drawing/2014/main" id="{A481D240-65F3-FE9F-C821-4549615FD665}"/>
              </a:ext>
            </a:extLst>
          </p:cNvPr>
          <p:cNvPicPr>
            <a:picLocks noChangeAspect="1"/>
          </p:cNvPicPr>
          <p:nvPr/>
        </p:nvPicPr>
        <p:blipFill rotWithShape="1">
          <a:blip r:embed="rId5"/>
          <a:srcRect l="-5418" r="-85" b="34828"/>
          <a:stretch/>
        </p:blipFill>
        <p:spPr>
          <a:xfrm>
            <a:off x="4846085" y="100335"/>
            <a:ext cx="7272941" cy="5587025"/>
          </a:xfrm>
          <a:prstGeom prst="rect">
            <a:avLst/>
          </a:prstGeom>
        </p:spPr>
      </p:pic>
      <p:pic>
        <p:nvPicPr>
          <p:cNvPr id="5" name="Picture 6">
            <a:extLst>
              <a:ext uri="{FF2B5EF4-FFF2-40B4-BE49-F238E27FC236}">
                <a16:creationId xmlns:a16="http://schemas.microsoft.com/office/drawing/2014/main" id="{C1EFCA1B-4184-3346-9E82-15CF2E2399D7}"/>
              </a:ext>
            </a:extLst>
          </p:cNvPr>
          <p:cNvPicPr>
            <a:picLocks noChangeAspect="1"/>
          </p:cNvPicPr>
          <p:nvPr/>
        </p:nvPicPr>
        <p:blipFill>
          <a:blip r:embed="rId6"/>
          <a:stretch>
            <a:fillRect/>
          </a:stretch>
        </p:blipFill>
        <p:spPr>
          <a:xfrm>
            <a:off x="105144" y="3424401"/>
            <a:ext cx="8276844" cy="1616439"/>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F26B2647-C5F5-D573-B0AC-E48FC6407100}"/>
              </a:ext>
            </a:extLst>
          </p:cNvPr>
          <p:cNvPicPr>
            <a:picLocks noChangeAspect="1"/>
          </p:cNvPicPr>
          <p:nvPr/>
        </p:nvPicPr>
        <p:blipFill>
          <a:blip r:embed="rId6"/>
          <a:stretch>
            <a:fillRect/>
          </a:stretch>
        </p:blipFill>
        <p:spPr>
          <a:xfrm>
            <a:off x="3211419" y="3711561"/>
            <a:ext cx="6080641" cy="1366708"/>
          </a:xfrm>
          <a:prstGeom prst="rect">
            <a:avLst/>
          </a:prstGeom>
        </p:spPr>
      </p:pic>
      <p:pic>
        <p:nvPicPr>
          <p:cNvPr id="2" name="Picture 3">
            <a:extLst>
              <a:ext uri="{FF2B5EF4-FFF2-40B4-BE49-F238E27FC236}">
                <a16:creationId xmlns:a16="http://schemas.microsoft.com/office/drawing/2014/main" id="{CBE088F5-ACFF-F1C6-2CF1-0753A0123753}"/>
              </a:ext>
            </a:extLst>
          </p:cNvPr>
          <p:cNvPicPr>
            <a:picLocks noChangeAspect="1"/>
          </p:cNvPicPr>
          <p:nvPr/>
        </p:nvPicPr>
        <p:blipFill>
          <a:blip r:embed="rId7"/>
          <a:stretch>
            <a:fillRect/>
          </a:stretch>
        </p:blipFill>
        <p:spPr>
          <a:xfrm>
            <a:off x="46074" y="2481199"/>
            <a:ext cx="4692501" cy="1180854"/>
          </a:xfrm>
          <a:prstGeom prst="rect">
            <a:avLst/>
          </a:prstGeom>
        </p:spPr>
      </p:pic>
      <p:sp>
        <p:nvSpPr>
          <p:cNvPr id="85" name="Part 2A: It’s My Right – Activity Quiz"/>
          <p:cNvSpPr txBox="1"/>
          <p:nvPr/>
        </p:nvSpPr>
        <p:spPr>
          <a:xfrm>
            <a:off x="410915" y="2676248"/>
            <a:ext cx="3683678"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chemeClr val="bg1"/>
                </a:solidFill>
              </a:rPr>
              <a:t>Activity </a:t>
            </a:r>
            <a:r>
              <a:rPr lang="en-GB" sz="4000" dirty="0">
                <a:solidFill>
                  <a:schemeClr val="bg1"/>
                </a:solidFill>
              </a:rPr>
              <a:t>2</a:t>
            </a:r>
            <a:endParaRPr lang="en-US" sz="4000" dirty="0">
              <a:solidFill>
                <a:schemeClr val="bg1"/>
              </a:solidFill>
            </a:endParaRPr>
          </a:p>
        </p:txBody>
      </p:sp>
      <p:sp>
        <p:nvSpPr>
          <p:cNvPr id="9" name="Rectangle 8">
            <a:extLst>
              <a:ext uri="{FF2B5EF4-FFF2-40B4-BE49-F238E27FC236}">
                <a16:creationId xmlns:a16="http://schemas.microsoft.com/office/drawing/2014/main" id="{15B4CD36-82D9-774E-859C-0E2E3F5E2F61}"/>
              </a:ext>
            </a:extLst>
          </p:cNvPr>
          <p:cNvSpPr/>
          <p:nvPr/>
        </p:nvSpPr>
        <p:spPr>
          <a:xfrm>
            <a:off x="7667497" y="6429951"/>
            <a:ext cx="6096000" cy="230832"/>
          </a:xfrm>
          <a:prstGeom prst="rect">
            <a:avLst/>
          </a:prstGeom>
        </p:spPr>
        <p:txBody>
          <a:bodyPr wrap="square" lIns="91440" tIns="45720" rIns="91440" bIns="45720" anchor="t">
            <a:spAutoFit/>
          </a:bodyPr>
          <a:lstStyle/>
          <a:p>
            <a:r>
              <a:rPr lang="en-GB" sz="900" dirty="0">
                <a:solidFill>
                  <a:schemeClr val="tx1"/>
                </a:solidFill>
              </a:rPr>
              <a:t>UNICEF UK, registered charity England &amp; Wales (1072612) Scotland (SC043677).</a:t>
            </a: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pic>
        <p:nvPicPr>
          <p:cNvPr id="4" name="Picture 4">
            <a:extLst>
              <a:ext uri="{FF2B5EF4-FFF2-40B4-BE49-F238E27FC236}">
                <a16:creationId xmlns:a16="http://schemas.microsoft.com/office/drawing/2014/main" id="{BF1E3739-BCB0-9D4B-A202-E144C7FE6FA7}"/>
              </a:ext>
            </a:extLst>
          </p:cNvPr>
          <p:cNvPicPr>
            <a:picLocks noChangeAspect="1"/>
          </p:cNvPicPr>
          <p:nvPr/>
        </p:nvPicPr>
        <p:blipFill rotWithShape="1">
          <a:blip r:embed="rId9"/>
          <a:srcRect l="20297" t="21358" r="32102" b="34722"/>
          <a:stretch/>
        </p:blipFill>
        <p:spPr>
          <a:xfrm>
            <a:off x="-1551" y="-5156"/>
            <a:ext cx="4682779" cy="3062281"/>
          </a:xfrm>
          <a:prstGeom prst="rect">
            <a:avLst/>
          </a:prstGeom>
        </p:spPr>
      </p:pic>
      <p:sp>
        <p:nvSpPr>
          <p:cNvPr id="8" name="TextBox 7">
            <a:extLst>
              <a:ext uri="{FF2B5EF4-FFF2-40B4-BE49-F238E27FC236}">
                <a16:creationId xmlns:a16="http://schemas.microsoft.com/office/drawing/2014/main" id="{BFD9CFB1-F37C-AC36-DC31-B872B0D1C59A}"/>
              </a:ext>
            </a:extLst>
          </p:cNvPr>
          <p:cNvSpPr txBox="1"/>
          <p:nvPr/>
        </p:nvSpPr>
        <p:spPr>
          <a:xfrm>
            <a:off x="626248" y="3526972"/>
            <a:ext cx="8057989"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4400" dirty="0"/>
              <a:t>A right to healthcare –</a:t>
            </a:r>
          </a:p>
        </p:txBody>
      </p:sp>
      <p:sp>
        <p:nvSpPr>
          <p:cNvPr id="10" name="TextBox 9">
            <a:extLst>
              <a:ext uri="{FF2B5EF4-FFF2-40B4-BE49-F238E27FC236}">
                <a16:creationId xmlns:a16="http://schemas.microsoft.com/office/drawing/2014/main" id="{980D69DD-65E6-AFC9-3B1E-76BE6C54E4AC}"/>
              </a:ext>
            </a:extLst>
          </p:cNvPr>
          <p:cNvSpPr txBox="1"/>
          <p:nvPr/>
        </p:nvSpPr>
        <p:spPr>
          <a:xfrm>
            <a:off x="600634" y="4154501"/>
            <a:ext cx="8057989"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4400" dirty="0"/>
              <a:t>and the systems that support it</a:t>
            </a:r>
            <a:endParaRPr lang="en-US" dirty="0"/>
          </a:p>
        </p:txBody>
      </p:sp>
      <p:sp>
        <p:nvSpPr>
          <p:cNvPr id="13" name="TextBox 1">
            <a:extLst>
              <a:ext uri="{FF2B5EF4-FFF2-40B4-BE49-F238E27FC236}">
                <a16:creationId xmlns:a16="http://schemas.microsoft.com/office/drawing/2014/main" id="{EFDBEFE0-17D0-68F3-85B7-9BFD018829D1}"/>
              </a:ext>
            </a:extLst>
          </p:cNvPr>
          <p:cNvSpPr txBox="1"/>
          <p:nvPr/>
        </p:nvSpPr>
        <p:spPr>
          <a:xfrm>
            <a:off x="11003999" y="5352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10C7C075-0B3C-3C0E-830E-C72E46589E4F}"/>
              </a:ext>
            </a:extLst>
          </p:cNvPr>
          <p:cNvPicPr>
            <a:picLocks noChangeAspect="1"/>
          </p:cNvPicPr>
          <p:nvPr/>
        </p:nvPicPr>
        <p:blipFill>
          <a:blip r:embed="rId3"/>
          <a:stretch>
            <a:fillRect/>
          </a:stretch>
        </p:blipFill>
        <p:spPr>
          <a:xfrm>
            <a:off x="-12828" y="3501"/>
            <a:ext cx="12202431" cy="6853103"/>
          </a:xfrm>
          <a:prstGeom prst="rect">
            <a:avLst/>
          </a:prstGeom>
        </p:spPr>
      </p:pic>
      <p:pic>
        <p:nvPicPr>
          <p:cNvPr id="6" name="Picture 8" descr="A picture containing brick, building, building material, outdoor&#10;&#10;Description automatically generated">
            <a:extLst>
              <a:ext uri="{FF2B5EF4-FFF2-40B4-BE49-F238E27FC236}">
                <a16:creationId xmlns:a16="http://schemas.microsoft.com/office/drawing/2014/main" id="{6CC89FA2-C85B-5CD8-C887-491A4F5B7516}"/>
              </a:ext>
            </a:extLst>
          </p:cNvPr>
          <p:cNvPicPr>
            <a:picLocks noChangeAspect="1"/>
          </p:cNvPicPr>
          <p:nvPr/>
        </p:nvPicPr>
        <p:blipFill>
          <a:blip r:embed="rId4"/>
          <a:stretch>
            <a:fillRect/>
          </a:stretch>
        </p:blipFill>
        <p:spPr>
          <a:xfrm rot="21420000">
            <a:off x="54734" y="2368347"/>
            <a:ext cx="5488039" cy="1744735"/>
          </a:xfrm>
          <a:prstGeom prst="rect">
            <a:avLst/>
          </a:prstGeom>
        </p:spPr>
      </p:pic>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a:off x="1063020" y="2603418"/>
            <a:ext cx="3792066" cy="1246675"/>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8000" dirty="0">
                <a:solidFill>
                  <a:schemeClr val="bg1"/>
                </a:solidFill>
                <a:ea typeface="+mj-lt"/>
                <a:cs typeface="+mj-lt"/>
              </a:rPr>
              <a:t>What is</a:t>
            </a:r>
            <a:endParaRPr lang="en-GB" sz="8000" dirty="0">
              <a:solidFill>
                <a:schemeClr val="bg1"/>
              </a:solidFill>
            </a:endParaRPr>
          </a:p>
        </p:txBody>
      </p:sp>
      <p:pic>
        <p:nvPicPr>
          <p:cNvPr id="3" name="Picture 3">
            <a:extLst>
              <a:ext uri="{FF2B5EF4-FFF2-40B4-BE49-F238E27FC236}">
                <a16:creationId xmlns:a16="http://schemas.microsoft.com/office/drawing/2014/main" id="{61982D68-BFED-A171-0EAA-BE692656DBB8}"/>
              </a:ext>
            </a:extLst>
          </p:cNvPr>
          <p:cNvPicPr>
            <a:picLocks noChangeAspect="1"/>
          </p:cNvPicPr>
          <p:nvPr/>
        </p:nvPicPr>
        <p:blipFill>
          <a:blip r:embed="rId5"/>
          <a:stretch>
            <a:fillRect/>
          </a:stretch>
        </p:blipFill>
        <p:spPr>
          <a:xfrm rot="-3000000">
            <a:off x="1222048" y="-1004107"/>
            <a:ext cx="3281697" cy="4942348"/>
          </a:xfrm>
          <a:prstGeom prst="rect">
            <a:avLst/>
          </a:prstGeom>
        </p:spPr>
      </p:pic>
      <p:pic>
        <p:nvPicPr>
          <p:cNvPr id="9" name="Picture 10" descr="A picture containing text&#10;&#10;Description automatically generated">
            <a:extLst>
              <a:ext uri="{FF2B5EF4-FFF2-40B4-BE49-F238E27FC236}">
                <a16:creationId xmlns:a16="http://schemas.microsoft.com/office/drawing/2014/main" id="{387CC817-EFF5-1A64-93C0-F9A22EE4B4C9}"/>
              </a:ext>
            </a:extLst>
          </p:cNvPr>
          <p:cNvPicPr>
            <a:picLocks noChangeAspect="1"/>
          </p:cNvPicPr>
          <p:nvPr/>
        </p:nvPicPr>
        <p:blipFill>
          <a:blip r:embed="rId6"/>
          <a:stretch>
            <a:fillRect/>
          </a:stretch>
        </p:blipFill>
        <p:spPr>
          <a:xfrm>
            <a:off x="1635432" y="3990494"/>
            <a:ext cx="4635911" cy="1367850"/>
          </a:xfrm>
          <a:prstGeom prst="rect">
            <a:avLst/>
          </a:prstGeom>
        </p:spPr>
      </p:pic>
      <p:sp>
        <p:nvSpPr>
          <p:cNvPr id="7" name="Until you are 18 years old, you are considered to be a child and all the rights of the UN’s Convention on the Rights of the Child apply to you.">
            <a:extLst>
              <a:ext uri="{FF2B5EF4-FFF2-40B4-BE49-F238E27FC236}">
                <a16:creationId xmlns:a16="http://schemas.microsoft.com/office/drawing/2014/main" id="{6903F289-5E5D-A69E-D897-0CE5A0B75205}"/>
              </a:ext>
            </a:extLst>
          </p:cNvPr>
          <p:cNvSpPr txBox="1">
            <a:spLocks/>
          </p:cNvSpPr>
          <p:nvPr/>
        </p:nvSpPr>
        <p:spPr>
          <a:xfrm>
            <a:off x="2136375" y="4037289"/>
            <a:ext cx="3972324" cy="1426932"/>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8000" dirty="0">
                <a:solidFill>
                  <a:schemeClr val="tx1"/>
                </a:solidFill>
                <a:ea typeface="+mj-lt"/>
                <a:cs typeface="+mj-lt"/>
              </a:rPr>
              <a:t>health?</a:t>
            </a:r>
            <a:endParaRPr lang="en-US" sz="8000">
              <a:solidFill>
                <a:schemeClr val="tx1"/>
              </a:solidFill>
            </a:endParaRPr>
          </a:p>
        </p:txBody>
      </p:sp>
      <p:pic>
        <p:nvPicPr>
          <p:cNvPr id="11" name="Picture 11">
            <a:extLst>
              <a:ext uri="{FF2B5EF4-FFF2-40B4-BE49-F238E27FC236}">
                <a16:creationId xmlns:a16="http://schemas.microsoft.com/office/drawing/2014/main" id="{CD742F9A-F4D5-0F31-4EC4-212855C2512C}"/>
              </a:ext>
            </a:extLst>
          </p:cNvPr>
          <p:cNvPicPr>
            <a:picLocks noChangeAspect="1"/>
          </p:cNvPicPr>
          <p:nvPr/>
        </p:nvPicPr>
        <p:blipFill rotWithShape="1">
          <a:blip r:embed="rId7"/>
          <a:srcRect l="8256" t="12108" r="11200" b="16239"/>
          <a:stretch/>
        </p:blipFill>
        <p:spPr>
          <a:xfrm>
            <a:off x="6110748" y="7043"/>
            <a:ext cx="6089983" cy="6876768"/>
          </a:xfrm>
          <a:prstGeom prst="rect">
            <a:avLst/>
          </a:prstGeom>
        </p:spPr>
      </p:pic>
      <p:pic>
        <p:nvPicPr>
          <p:cNvPr id="15" name="Picture 13" descr="A picture containing beverage&#10;&#10;Description automatically generated">
            <a:extLst>
              <a:ext uri="{FF2B5EF4-FFF2-40B4-BE49-F238E27FC236}">
                <a16:creationId xmlns:a16="http://schemas.microsoft.com/office/drawing/2014/main" id="{640CB388-F902-C6ED-046A-706BEC1D9057}"/>
              </a:ext>
            </a:extLst>
          </p:cNvPr>
          <p:cNvPicPr>
            <a:picLocks noChangeAspect="1"/>
          </p:cNvPicPr>
          <p:nvPr/>
        </p:nvPicPr>
        <p:blipFill>
          <a:blip r:embed="rId8"/>
          <a:stretch>
            <a:fillRect/>
          </a:stretch>
        </p:blipFill>
        <p:spPr>
          <a:xfrm>
            <a:off x="-257277" y="4153241"/>
            <a:ext cx="2546555" cy="2779388"/>
          </a:xfrm>
          <a:prstGeom prst="rect">
            <a:avLst/>
          </a:prstGeom>
        </p:spPr>
      </p:pic>
      <p:sp>
        <p:nvSpPr>
          <p:cNvPr id="4" name="TextBox 1">
            <a:extLst>
              <a:ext uri="{FF2B5EF4-FFF2-40B4-BE49-F238E27FC236}">
                <a16:creationId xmlns:a16="http://schemas.microsoft.com/office/drawing/2014/main" id="{EFDBEFE0-17D0-68F3-85B7-9BFD018829D1}"/>
              </a:ext>
            </a:extLst>
          </p:cNvPr>
          <p:cNvSpPr txBox="1"/>
          <p:nvPr/>
        </p:nvSpPr>
        <p:spPr>
          <a:xfrm>
            <a:off x="11063999" y="6516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40865540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10C7C075-0B3C-3C0E-830E-C72E46589E4F}"/>
              </a:ext>
            </a:extLst>
          </p:cNvPr>
          <p:cNvPicPr>
            <a:picLocks noChangeAspect="1"/>
          </p:cNvPicPr>
          <p:nvPr/>
        </p:nvPicPr>
        <p:blipFill>
          <a:blip r:embed="rId4"/>
          <a:stretch>
            <a:fillRect/>
          </a:stretch>
        </p:blipFill>
        <p:spPr>
          <a:xfrm>
            <a:off x="-12828" y="3501"/>
            <a:ext cx="12202431" cy="6853103"/>
          </a:xfrm>
          <a:prstGeom prst="rect">
            <a:avLst/>
          </a:prstGeom>
        </p:spPr>
      </p:pic>
      <p:pic>
        <p:nvPicPr>
          <p:cNvPr id="9" name="Picture 10" descr="A picture containing text&#10;&#10;Description automatically generated">
            <a:extLst>
              <a:ext uri="{FF2B5EF4-FFF2-40B4-BE49-F238E27FC236}">
                <a16:creationId xmlns:a16="http://schemas.microsoft.com/office/drawing/2014/main" id="{387CC817-EFF5-1A64-93C0-F9A22EE4B4C9}"/>
              </a:ext>
            </a:extLst>
          </p:cNvPr>
          <p:cNvPicPr>
            <a:picLocks noChangeAspect="1"/>
          </p:cNvPicPr>
          <p:nvPr/>
        </p:nvPicPr>
        <p:blipFill>
          <a:blip r:embed="rId5"/>
          <a:stretch>
            <a:fillRect/>
          </a:stretch>
        </p:blipFill>
        <p:spPr>
          <a:xfrm>
            <a:off x="773013" y="2366075"/>
            <a:ext cx="4635911" cy="1367850"/>
          </a:xfrm>
          <a:prstGeom prst="rect">
            <a:avLst/>
          </a:prstGeom>
        </p:spPr>
      </p:pic>
      <p:pic>
        <p:nvPicPr>
          <p:cNvPr id="5" name="Picture 5">
            <a:extLst>
              <a:ext uri="{FF2B5EF4-FFF2-40B4-BE49-F238E27FC236}">
                <a16:creationId xmlns:a16="http://schemas.microsoft.com/office/drawing/2014/main" id="{99139477-2B99-9971-8C4A-840E2E9350D6}"/>
              </a:ext>
            </a:extLst>
          </p:cNvPr>
          <p:cNvPicPr>
            <a:picLocks noChangeAspect="1"/>
          </p:cNvPicPr>
          <p:nvPr/>
        </p:nvPicPr>
        <p:blipFill>
          <a:blip r:embed="rId6"/>
          <a:stretch>
            <a:fillRect/>
          </a:stretch>
        </p:blipFill>
        <p:spPr>
          <a:xfrm rot="-420000">
            <a:off x="8595" y="730486"/>
            <a:ext cx="5354082" cy="1859886"/>
          </a:xfrm>
          <a:prstGeom prst="rect">
            <a:avLst/>
          </a:prstGeom>
        </p:spPr>
      </p:pic>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rot="-120000">
            <a:off x="1015764" y="925836"/>
            <a:ext cx="3792066" cy="1246675"/>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8000" dirty="0">
                <a:solidFill>
                  <a:schemeClr val="bg1"/>
                </a:solidFill>
                <a:ea typeface="+mj-lt"/>
                <a:cs typeface="+mj-lt"/>
              </a:rPr>
              <a:t>What is</a:t>
            </a:r>
            <a:endParaRPr lang="en-GB" sz="8000" dirty="0">
              <a:solidFill>
                <a:schemeClr val="bg1"/>
              </a:solidFill>
            </a:endParaRPr>
          </a:p>
        </p:txBody>
      </p:sp>
      <p:pic>
        <p:nvPicPr>
          <p:cNvPr id="8" name="Picture 10" descr="A picture containing text&#10;&#10;Description automatically generated">
            <a:extLst>
              <a:ext uri="{FF2B5EF4-FFF2-40B4-BE49-F238E27FC236}">
                <a16:creationId xmlns:a16="http://schemas.microsoft.com/office/drawing/2014/main" id="{12846C88-511E-7EAF-48CE-14BDA6EAC1E2}"/>
              </a:ext>
            </a:extLst>
          </p:cNvPr>
          <p:cNvPicPr>
            <a:picLocks noChangeAspect="1"/>
          </p:cNvPicPr>
          <p:nvPr/>
        </p:nvPicPr>
        <p:blipFill>
          <a:blip r:embed="rId5"/>
          <a:stretch>
            <a:fillRect/>
          </a:stretch>
        </p:blipFill>
        <p:spPr>
          <a:xfrm rot="11040000">
            <a:off x="643059" y="3588819"/>
            <a:ext cx="4635911" cy="1367850"/>
          </a:xfrm>
          <a:prstGeom prst="rect">
            <a:avLst/>
          </a:prstGeom>
        </p:spPr>
      </p:pic>
      <p:sp>
        <p:nvSpPr>
          <p:cNvPr id="7" name="Until you are 18 years old, you are considered to be a child and all the rights of the UN’s Convention on the Rights of the Child apply to you.">
            <a:extLst>
              <a:ext uri="{FF2B5EF4-FFF2-40B4-BE49-F238E27FC236}">
                <a16:creationId xmlns:a16="http://schemas.microsoft.com/office/drawing/2014/main" id="{6903F289-5E5D-A69E-D897-0CE5A0B75205}"/>
              </a:ext>
            </a:extLst>
          </p:cNvPr>
          <p:cNvSpPr txBox="1">
            <a:spLocks/>
          </p:cNvSpPr>
          <p:nvPr/>
        </p:nvSpPr>
        <p:spPr>
          <a:xfrm>
            <a:off x="1108561" y="2341987"/>
            <a:ext cx="5466790" cy="2454745"/>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8000" dirty="0">
                <a:solidFill>
                  <a:schemeClr val="tx1"/>
                </a:solidFill>
                <a:ea typeface="+mj-lt"/>
                <a:cs typeface="+mj-lt"/>
              </a:rPr>
              <a:t>a health system?</a:t>
            </a:r>
            <a:endParaRPr lang="en-US">
              <a:solidFill>
                <a:schemeClr val="tx1"/>
              </a:solidFill>
            </a:endParaRPr>
          </a:p>
        </p:txBody>
      </p:sp>
      <p:pic>
        <p:nvPicPr>
          <p:cNvPr id="11" name="Picture 11">
            <a:extLst>
              <a:ext uri="{FF2B5EF4-FFF2-40B4-BE49-F238E27FC236}">
                <a16:creationId xmlns:a16="http://schemas.microsoft.com/office/drawing/2014/main" id="{CD742F9A-F4D5-0F31-4EC4-212855C2512C}"/>
              </a:ext>
            </a:extLst>
          </p:cNvPr>
          <p:cNvPicPr>
            <a:picLocks noChangeAspect="1"/>
          </p:cNvPicPr>
          <p:nvPr/>
        </p:nvPicPr>
        <p:blipFill rotWithShape="1">
          <a:blip r:embed="rId7"/>
          <a:srcRect t="7723" b="7723"/>
          <a:stretch/>
        </p:blipFill>
        <p:spPr>
          <a:xfrm>
            <a:off x="4638198" y="2849"/>
            <a:ext cx="6089983" cy="6876768"/>
          </a:xfrm>
          <a:prstGeom prst="rect">
            <a:avLst/>
          </a:prstGeom>
        </p:spPr>
      </p:pic>
      <p:pic>
        <p:nvPicPr>
          <p:cNvPr id="21" name="Picture 11">
            <a:extLst>
              <a:ext uri="{FF2B5EF4-FFF2-40B4-BE49-F238E27FC236}">
                <a16:creationId xmlns:a16="http://schemas.microsoft.com/office/drawing/2014/main" id="{E8783393-0093-1D8A-6090-6594800699F2}"/>
              </a:ext>
            </a:extLst>
          </p:cNvPr>
          <p:cNvPicPr>
            <a:picLocks noChangeAspect="1"/>
          </p:cNvPicPr>
          <p:nvPr/>
        </p:nvPicPr>
        <p:blipFill rotWithShape="1">
          <a:blip r:embed="rId8"/>
          <a:srcRect l="-153" t="431" r="38186" b="36099"/>
          <a:stretch/>
        </p:blipFill>
        <p:spPr>
          <a:xfrm>
            <a:off x="4568916" y="1328809"/>
            <a:ext cx="7623720" cy="5526603"/>
          </a:xfrm>
          <a:prstGeom prst="rect">
            <a:avLst/>
          </a:prstGeom>
        </p:spPr>
      </p:pic>
      <p:pic>
        <p:nvPicPr>
          <p:cNvPr id="19" name="Picture 12" descr="A picture containing food, sandwich, bread, snack food&#10;&#10;Description automatically generated">
            <a:extLst>
              <a:ext uri="{FF2B5EF4-FFF2-40B4-BE49-F238E27FC236}">
                <a16:creationId xmlns:a16="http://schemas.microsoft.com/office/drawing/2014/main" id="{C57887F5-54BF-9791-CA41-5E5068BE4C71}"/>
              </a:ext>
            </a:extLst>
          </p:cNvPr>
          <p:cNvPicPr>
            <a:picLocks noChangeAspect="1"/>
          </p:cNvPicPr>
          <p:nvPr/>
        </p:nvPicPr>
        <p:blipFill rotWithShape="1">
          <a:blip r:embed="rId9"/>
          <a:srcRect t="12431" r="-249"/>
          <a:stretch/>
        </p:blipFill>
        <p:spPr>
          <a:xfrm>
            <a:off x="9701314" y="-16097"/>
            <a:ext cx="2490623" cy="2527395"/>
          </a:xfrm>
          <a:prstGeom prst="rect">
            <a:avLst/>
          </a:prstGeom>
        </p:spPr>
      </p:pic>
      <p:sp>
        <p:nvSpPr>
          <p:cNvPr id="4" name="TextBox 3">
            <a:extLst>
              <a:ext uri="{FF2B5EF4-FFF2-40B4-BE49-F238E27FC236}">
                <a16:creationId xmlns:a16="http://schemas.microsoft.com/office/drawing/2014/main" id="{659BF584-F68E-7D88-1B1F-B71A4AE3E585}"/>
              </a:ext>
            </a:extLst>
          </p:cNvPr>
          <p:cNvSpPr txBox="1"/>
          <p:nvPr/>
        </p:nvSpPr>
        <p:spPr>
          <a:xfrm>
            <a:off x="11063999" y="6516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4239756096"/>
      </p:ext>
    </p:extLst>
  </p:cSld>
  <p:clrMapOvr>
    <a:masterClrMapping/>
  </p:clrMapOvr>
  <p:transition spd="med"/>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blue&#10;&#10;Description automatically generated">
            <a:extLst>
              <a:ext uri="{FF2B5EF4-FFF2-40B4-BE49-F238E27FC236}">
                <a16:creationId xmlns:a16="http://schemas.microsoft.com/office/drawing/2014/main" id="{8D33AB89-AB1C-8B28-0823-02E0F638DBC2}"/>
              </a:ext>
            </a:extLst>
          </p:cNvPr>
          <p:cNvPicPr>
            <a:picLocks noChangeAspect="1"/>
          </p:cNvPicPr>
          <p:nvPr/>
        </p:nvPicPr>
        <p:blipFill>
          <a:blip r:embed="rId3"/>
          <a:stretch>
            <a:fillRect/>
          </a:stretch>
        </p:blipFill>
        <p:spPr>
          <a:xfrm>
            <a:off x="-7208" y="3501"/>
            <a:ext cx="12232159" cy="6861296"/>
          </a:xfrm>
          <a:prstGeom prst="rect">
            <a:avLst/>
          </a:prstGeom>
        </p:spPr>
      </p:pic>
      <p:sp>
        <p:nvSpPr>
          <p:cNvPr id="7" name="TextBox 6">
            <a:extLst>
              <a:ext uri="{FF2B5EF4-FFF2-40B4-BE49-F238E27FC236}">
                <a16:creationId xmlns:a16="http://schemas.microsoft.com/office/drawing/2014/main" id="{5122E592-DB54-8E12-88DE-CB2C318AFE91}"/>
              </a:ext>
            </a:extLst>
          </p:cNvPr>
          <p:cNvSpPr txBox="1"/>
          <p:nvPr/>
        </p:nvSpPr>
        <p:spPr>
          <a:xfrm>
            <a:off x="6301089" y="2230532"/>
            <a:ext cx="213360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5400" dirty="0">
                <a:solidFill>
                  <a:schemeClr val="bg1"/>
                </a:solidFill>
                <a:latin typeface="Arial"/>
                <a:cs typeface="Helvetica"/>
              </a:rPr>
              <a:t>Health</a:t>
            </a:r>
          </a:p>
        </p:txBody>
      </p:sp>
      <p:sp>
        <p:nvSpPr>
          <p:cNvPr id="9" name="TextBox 8">
            <a:extLst>
              <a:ext uri="{FF2B5EF4-FFF2-40B4-BE49-F238E27FC236}">
                <a16:creationId xmlns:a16="http://schemas.microsoft.com/office/drawing/2014/main" id="{0D842265-FB3C-9B34-4920-A00938E589C2}"/>
              </a:ext>
            </a:extLst>
          </p:cNvPr>
          <p:cNvSpPr txBox="1"/>
          <p:nvPr/>
        </p:nvSpPr>
        <p:spPr>
          <a:xfrm>
            <a:off x="3315433" y="1877241"/>
            <a:ext cx="2258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400">
                <a:solidFill>
                  <a:srgbClr val="FFFFFF"/>
                </a:solidFill>
                <a:latin typeface="Arial"/>
                <a:ea typeface="Helvetica"/>
                <a:cs typeface="Arial"/>
              </a:rPr>
              <a:t>Health system</a:t>
            </a:r>
            <a:endParaRPr lang="en-US" sz="2400">
              <a:solidFill>
                <a:srgbClr val="FFFFFF"/>
              </a:solidFill>
              <a:latin typeface="Arial"/>
              <a:cs typeface="Arial"/>
            </a:endParaRPr>
          </a:p>
        </p:txBody>
      </p:sp>
      <p:sp>
        <p:nvSpPr>
          <p:cNvPr id="12" name="TextBox 11">
            <a:extLst>
              <a:ext uri="{FF2B5EF4-FFF2-40B4-BE49-F238E27FC236}">
                <a16:creationId xmlns:a16="http://schemas.microsoft.com/office/drawing/2014/main" id="{B3B06064-0279-66B0-FB86-C2E1C212C255}"/>
              </a:ext>
            </a:extLst>
          </p:cNvPr>
          <p:cNvSpPr txBox="1"/>
          <p:nvPr/>
        </p:nvSpPr>
        <p:spPr>
          <a:xfrm>
            <a:off x="641505" y="2556112"/>
            <a:ext cx="146858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000">
                <a:solidFill>
                  <a:srgbClr val="FFFFFF"/>
                </a:solidFill>
                <a:latin typeface="Arial"/>
                <a:cs typeface="Arial"/>
              </a:rPr>
              <a:t>Healthcare</a:t>
            </a:r>
          </a:p>
        </p:txBody>
      </p:sp>
      <p:sp>
        <p:nvSpPr>
          <p:cNvPr id="13" name="TextBox 12">
            <a:extLst>
              <a:ext uri="{FF2B5EF4-FFF2-40B4-BE49-F238E27FC236}">
                <a16:creationId xmlns:a16="http://schemas.microsoft.com/office/drawing/2014/main" id="{B7E21728-65FB-A043-A3CB-EACCDE41B7DE}"/>
              </a:ext>
            </a:extLst>
          </p:cNvPr>
          <p:cNvSpPr txBox="1"/>
          <p:nvPr/>
        </p:nvSpPr>
        <p:spPr>
          <a:xfrm>
            <a:off x="890887" y="3047949"/>
            <a:ext cx="282632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3600" dirty="0">
                <a:solidFill>
                  <a:srgbClr val="FFFFFF"/>
                </a:solidFill>
                <a:latin typeface="Arial"/>
                <a:cs typeface="Arial"/>
              </a:rPr>
              <a:t>Public health</a:t>
            </a:r>
            <a:endParaRPr lang="en-US" sz="3600" dirty="0"/>
          </a:p>
        </p:txBody>
      </p:sp>
      <p:sp>
        <p:nvSpPr>
          <p:cNvPr id="15" name="TextBox 14">
            <a:extLst>
              <a:ext uri="{FF2B5EF4-FFF2-40B4-BE49-F238E27FC236}">
                <a16:creationId xmlns:a16="http://schemas.microsoft.com/office/drawing/2014/main" id="{DC8CCF4B-CFF8-725B-BAF9-66BC87FB86F4}"/>
              </a:ext>
            </a:extLst>
          </p:cNvPr>
          <p:cNvSpPr txBox="1"/>
          <p:nvPr/>
        </p:nvSpPr>
        <p:spPr>
          <a:xfrm>
            <a:off x="1348086" y="2015784"/>
            <a:ext cx="193270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800" dirty="0">
                <a:solidFill>
                  <a:srgbClr val="FFFFFF"/>
                </a:solidFill>
                <a:latin typeface="Arial"/>
                <a:cs typeface="Arial"/>
              </a:rPr>
              <a:t>Prevention</a:t>
            </a:r>
          </a:p>
        </p:txBody>
      </p:sp>
      <p:sp>
        <p:nvSpPr>
          <p:cNvPr id="17" name="TextBox 16">
            <a:extLst>
              <a:ext uri="{FF2B5EF4-FFF2-40B4-BE49-F238E27FC236}">
                <a16:creationId xmlns:a16="http://schemas.microsoft.com/office/drawing/2014/main" id="{46FFA8A3-A74A-5696-01A7-1894F64FC91E}"/>
              </a:ext>
            </a:extLst>
          </p:cNvPr>
          <p:cNvSpPr txBox="1"/>
          <p:nvPr/>
        </p:nvSpPr>
        <p:spPr>
          <a:xfrm>
            <a:off x="2629631" y="4253294"/>
            <a:ext cx="1974273"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800" dirty="0">
                <a:solidFill>
                  <a:srgbClr val="FFFFFF"/>
                </a:solidFill>
                <a:latin typeface="Arial"/>
                <a:cs typeface="Arial"/>
              </a:rPr>
              <a:t>Diagnosis</a:t>
            </a:r>
            <a:endParaRPr lang="en-US" sz="2800" dirty="0"/>
          </a:p>
        </p:txBody>
      </p:sp>
      <p:sp>
        <p:nvSpPr>
          <p:cNvPr id="18" name="TextBox 17">
            <a:extLst>
              <a:ext uri="{FF2B5EF4-FFF2-40B4-BE49-F238E27FC236}">
                <a16:creationId xmlns:a16="http://schemas.microsoft.com/office/drawing/2014/main" id="{0FF60906-B61E-2ABE-F8FD-FA4CEAC84BD8}"/>
              </a:ext>
            </a:extLst>
          </p:cNvPr>
          <p:cNvSpPr txBox="1"/>
          <p:nvPr/>
        </p:nvSpPr>
        <p:spPr>
          <a:xfrm>
            <a:off x="7873578" y="1814896"/>
            <a:ext cx="193963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400" dirty="0">
                <a:solidFill>
                  <a:schemeClr val="bg1"/>
                </a:solidFill>
                <a:latin typeface="Arial"/>
                <a:cs typeface="Helvetica"/>
              </a:rPr>
              <a:t>Doctor</a:t>
            </a:r>
          </a:p>
        </p:txBody>
      </p:sp>
      <p:sp>
        <p:nvSpPr>
          <p:cNvPr id="19" name="TextBox 18">
            <a:extLst>
              <a:ext uri="{FF2B5EF4-FFF2-40B4-BE49-F238E27FC236}">
                <a16:creationId xmlns:a16="http://schemas.microsoft.com/office/drawing/2014/main" id="{91FB0E3D-39A7-3BE2-C6D1-46AFEC51C5F3}"/>
              </a:ext>
            </a:extLst>
          </p:cNvPr>
          <p:cNvSpPr txBox="1"/>
          <p:nvPr/>
        </p:nvSpPr>
        <p:spPr>
          <a:xfrm>
            <a:off x="2304052" y="2542258"/>
            <a:ext cx="91440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400" dirty="0">
                <a:solidFill>
                  <a:srgbClr val="FFFFFF"/>
                </a:solidFill>
                <a:latin typeface="Arial"/>
                <a:cs typeface="Arial"/>
              </a:rPr>
              <a:t>Nurse</a:t>
            </a:r>
            <a:endParaRPr lang="en-US" sz="2400" dirty="0"/>
          </a:p>
        </p:txBody>
      </p:sp>
      <p:sp>
        <p:nvSpPr>
          <p:cNvPr id="20" name="TextBox 19">
            <a:extLst>
              <a:ext uri="{FF2B5EF4-FFF2-40B4-BE49-F238E27FC236}">
                <a16:creationId xmlns:a16="http://schemas.microsoft.com/office/drawing/2014/main" id="{DA770A71-C306-E037-3C1C-D49A55341860}"/>
              </a:ext>
            </a:extLst>
          </p:cNvPr>
          <p:cNvSpPr txBox="1"/>
          <p:nvPr/>
        </p:nvSpPr>
        <p:spPr>
          <a:xfrm>
            <a:off x="4603905" y="4287930"/>
            <a:ext cx="96289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4000" dirty="0">
                <a:solidFill>
                  <a:srgbClr val="FFFFFF"/>
                </a:solidFill>
                <a:latin typeface="Arial"/>
                <a:cs typeface="Arial"/>
              </a:rPr>
              <a:t>GP</a:t>
            </a:r>
            <a:endParaRPr lang="en-US" sz="4000" dirty="0"/>
          </a:p>
        </p:txBody>
      </p:sp>
      <p:sp>
        <p:nvSpPr>
          <p:cNvPr id="21" name="TextBox 20">
            <a:extLst>
              <a:ext uri="{FF2B5EF4-FFF2-40B4-BE49-F238E27FC236}">
                <a16:creationId xmlns:a16="http://schemas.microsoft.com/office/drawing/2014/main" id="{9BE8936D-61A9-91A7-CB8A-F88395438CFE}"/>
              </a:ext>
            </a:extLst>
          </p:cNvPr>
          <p:cNvSpPr txBox="1"/>
          <p:nvPr/>
        </p:nvSpPr>
        <p:spPr>
          <a:xfrm>
            <a:off x="8587086" y="2583821"/>
            <a:ext cx="193270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3200" dirty="0">
                <a:solidFill>
                  <a:srgbClr val="FFFFFF"/>
                </a:solidFill>
                <a:latin typeface="Arial"/>
                <a:cs typeface="Arial"/>
              </a:rPr>
              <a:t>Wellbeing</a:t>
            </a:r>
            <a:endParaRPr lang="en-US" sz="3200" dirty="0"/>
          </a:p>
        </p:txBody>
      </p:sp>
      <p:sp>
        <p:nvSpPr>
          <p:cNvPr id="22" name="TextBox 21">
            <a:extLst>
              <a:ext uri="{FF2B5EF4-FFF2-40B4-BE49-F238E27FC236}">
                <a16:creationId xmlns:a16="http://schemas.microsoft.com/office/drawing/2014/main" id="{B8273389-8BA6-1C23-981B-10095BF01DF3}"/>
              </a:ext>
            </a:extLst>
          </p:cNvPr>
          <p:cNvSpPr txBox="1"/>
          <p:nvPr/>
        </p:nvSpPr>
        <p:spPr>
          <a:xfrm>
            <a:off x="932450" y="4184022"/>
            <a:ext cx="15724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a:solidFill>
                  <a:srgbClr val="FFFFFF"/>
                </a:solidFill>
                <a:latin typeface="Arial"/>
                <a:cs typeface="Arial"/>
              </a:rPr>
              <a:t>Primary care</a:t>
            </a:r>
            <a:endParaRPr lang="en-US" dirty="0"/>
          </a:p>
        </p:txBody>
      </p:sp>
      <p:sp>
        <p:nvSpPr>
          <p:cNvPr id="23" name="TextBox 22">
            <a:extLst>
              <a:ext uri="{FF2B5EF4-FFF2-40B4-BE49-F238E27FC236}">
                <a16:creationId xmlns:a16="http://schemas.microsoft.com/office/drawing/2014/main" id="{79B00FF5-CA22-0066-7CC7-F49473CEF092}"/>
              </a:ext>
            </a:extLst>
          </p:cNvPr>
          <p:cNvSpPr txBox="1"/>
          <p:nvPr/>
        </p:nvSpPr>
        <p:spPr>
          <a:xfrm>
            <a:off x="2020032" y="3726821"/>
            <a:ext cx="3186546"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dirty="0">
                <a:solidFill>
                  <a:srgbClr val="FFFFFF"/>
                </a:solidFill>
                <a:latin typeface="Arial"/>
                <a:cs typeface="Arial"/>
              </a:rPr>
              <a:t>Mental health</a:t>
            </a:r>
            <a:endParaRPr lang="en-US" sz="2800" dirty="0"/>
          </a:p>
        </p:txBody>
      </p:sp>
      <p:sp>
        <p:nvSpPr>
          <p:cNvPr id="24" name="TextBox 23">
            <a:extLst>
              <a:ext uri="{FF2B5EF4-FFF2-40B4-BE49-F238E27FC236}">
                <a16:creationId xmlns:a16="http://schemas.microsoft.com/office/drawing/2014/main" id="{AAB9AF90-3F70-A22B-4B35-D61C7160EE35}"/>
              </a:ext>
            </a:extLst>
          </p:cNvPr>
          <p:cNvSpPr txBox="1"/>
          <p:nvPr/>
        </p:nvSpPr>
        <p:spPr>
          <a:xfrm>
            <a:off x="5850813" y="4197875"/>
            <a:ext cx="1967346"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4000" dirty="0">
                <a:solidFill>
                  <a:schemeClr val="bg1"/>
                </a:solidFill>
                <a:latin typeface="Arial"/>
                <a:cs typeface="Helvetica"/>
              </a:rPr>
              <a:t>Hospital</a:t>
            </a:r>
            <a:endParaRPr lang="en-US" sz="4000" dirty="0"/>
          </a:p>
        </p:txBody>
      </p:sp>
      <p:sp>
        <p:nvSpPr>
          <p:cNvPr id="25" name="TextBox 24">
            <a:extLst>
              <a:ext uri="{FF2B5EF4-FFF2-40B4-BE49-F238E27FC236}">
                <a16:creationId xmlns:a16="http://schemas.microsoft.com/office/drawing/2014/main" id="{70FFB8DF-8113-56A3-D8E5-07B67577EB2E}"/>
              </a:ext>
            </a:extLst>
          </p:cNvPr>
          <p:cNvSpPr txBox="1"/>
          <p:nvPr/>
        </p:nvSpPr>
        <p:spPr>
          <a:xfrm>
            <a:off x="3280795" y="4849039"/>
            <a:ext cx="177338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3600" dirty="0">
                <a:solidFill>
                  <a:srgbClr val="FFFFFF"/>
                </a:solidFill>
                <a:latin typeface="Arial"/>
                <a:cs typeface="Arial"/>
              </a:rPr>
              <a:t>NHS</a:t>
            </a:r>
            <a:endParaRPr lang="en-US" sz="3600" dirty="0"/>
          </a:p>
        </p:txBody>
      </p:sp>
      <p:sp>
        <p:nvSpPr>
          <p:cNvPr id="26" name="TextBox 25">
            <a:extLst>
              <a:ext uri="{FF2B5EF4-FFF2-40B4-BE49-F238E27FC236}">
                <a16:creationId xmlns:a16="http://schemas.microsoft.com/office/drawing/2014/main" id="{969B40E5-7B32-14A8-AF13-7B24B6D6FD39}"/>
              </a:ext>
            </a:extLst>
          </p:cNvPr>
          <p:cNvSpPr txBox="1"/>
          <p:nvPr/>
        </p:nvSpPr>
        <p:spPr>
          <a:xfrm>
            <a:off x="3384704" y="2431420"/>
            <a:ext cx="121920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800" dirty="0">
                <a:solidFill>
                  <a:srgbClr val="FFFFFF"/>
                </a:solidFill>
                <a:latin typeface="Arial"/>
                <a:cs typeface="Arial"/>
              </a:rPr>
              <a:t>Clinic</a:t>
            </a:r>
            <a:endParaRPr lang="en-US" sz="2800" dirty="0"/>
          </a:p>
        </p:txBody>
      </p:sp>
      <p:sp>
        <p:nvSpPr>
          <p:cNvPr id="27" name="TextBox 26">
            <a:extLst>
              <a:ext uri="{FF2B5EF4-FFF2-40B4-BE49-F238E27FC236}">
                <a16:creationId xmlns:a16="http://schemas.microsoft.com/office/drawing/2014/main" id="{468D1B6C-8262-3CC1-1081-69507F1E6E67}"/>
              </a:ext>
            </a:extLst>
          </p:cNvPr>
          <p:cNvSpPr txBox="1"/>
          <p:nvPr/>
        </p:nvSpPr>
        <p:spPr>
          <a:xfrm>
            <a:off x="6481193" y="1329984"/>
            <a:ext cx="158634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err="1">
                <a:solidFill>
                  <a:srgbClr val="FFFFFF"/>
                </a:solidFill>
                <a:latin typeface="Arial"/>
                <a:cs typeface="Arial"/>
              </a:rPr>
              <a:t>Immunisation</a:t>
            </a:r>
            <a:endParaRPr lang="en-US" dirty="0" err="1"/>
          </a:p>
        </p:txBody>
      </p:sp>
      <p:sp>
        <p:nvSpPr>
          <p:cNvPr id="28" name="TextBox 27">
            <a:extLst>
              <a:ext uri="{FF2B5EF4-FFF2-40B4-BE49-F238E27FC236}">
                <a16:creationId xmlns:a16="http://schemas.microsoft.com/office/drawing/2014/main" id="{08C88E43-8C48-3EF4-0963-409C8BA312A8}"/>
              </a:ext>
            </a:extLst>
          </p:cNvPr>
          <p:cNvSpPr txBox="1"/>
          <p:nvPr/>
        </p:nvSpPr>
        <p:spPr>
          <a:xfrm>
            <a:off x="4666249" y="4987584"/>
            <a:ext cx="15724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a:solidFill>
                  <a:srgbClr val="FFFFFF"/>
                </a:solidFill>
                <a:latin typeface="Arial"/>
                <a:cs typeface="Arial"/>
              </a:rPr>
              <a:t>Vaccination</a:t>
            </a:r>
            <a:endParaRPr lang="en-US" dirty="0">
              <a:solidFill>
                <a:srgbClr val="FFFFFF"/>
              </a:solidFill>
            </a:endParaRPr>
          </a:p>
        </p:txBody>
      </p:sp>
      <p:sp>
        <p:nvSpPr>
          <p:cNvPr id="29" name="TextBox 28">
            <a:extLst>
              <a:ext uri="{FF2B5EF4-FFF2-40B4-BE49-F238E27FC236}">
                <a16:creationId xmlns:a16="http://schemas.microsoft.com/office/drawing/2014/main" id="{10C49230-C712-B9A8-74F4-F5585B558510}"/>
              </a:ext>
            </a:extLst>
          </p:cNvPr>
          <p:cNvSpPr txBox="1"/>
          <p:nvPr/>
        </p:nvSpPr>
        <p:spPr>
          <a:xfrm>
            <a:off x="8067539" y="4412620"/>
            <a:ext cx="226521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400" dirty="0">
                <a:solidFill>
                  <a:srgbClr val="FFFFFF"/>
                </a:solidFill>
                <a:latin typeface="Arial"/>
                <a:cs typeface="Arial"/>
              </a:rPr>
              <a:t>Right to health</a:t>
            </a:r>
            <a:endParaRPr lang="en-US" sz="2400" dirty="0"/>
          </a:p>
        </p:txBody>
      </p:sp>
      <p:sp>
        <p:nvSpPr>
          <p:cNvPr id="30" name="TextBox 29">
            <a:extLst>
              <a:ext uri="{FF2B5EF4-FFF2-40B4-BE49-F238E27FC236}">
                <a16:creationId xmlns:a16="http://schemas.microsoft.com/office/drawing/2014/main" id="{9F27D320-1DF6-1D3E-905B-7CDD4980BC64}"/>
              </a:ext>
            </a:extLst>
          </p:cNvPr>
          <p:cNvSpPr txBox="1"/>
          <p:nvPr/>
        </p:nvSpPr>
        <p:spPr>
          <a:xfrm>
            <a:off x="3952742" y="2874767"/>
            <a:ext cx="396240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5400" dirty="0">
                <a:solidFill>
                  <a:schemeClr val="bg1"/>
                </a:solidFill>
                <a:latin typeface="Arial"/>
                <a:cs typeface="Helvetica"/>
              </a:rPr>
              <a:t>Nutrition</a:t>
            </a:r>
            <a:endParaRPr lang="en-US" sz="5400" dirty="0"/>
          </a:p>
        </p:txBody>
      </p:sp>
      <p:sp>
        <p:nvSpPr>
          <p:cNvPr id="31" name="TextBox 30">
            <a:extLst>
              <a:ext uri="{FF2B5EF4-FFF2-40B4-BE49-F238E27FC236}">
                <a16:creationId xmlns:a16="http://schemas.microsoft.com/office/drawing/2014/main" id="{CA979C98-4ADB-7B92-FCC0-39A59D64456A}"/>
              </a:ext>
            </a:extLst>
          </p:cNvPr>
          <p:cNvSpPr txBox="1"/>
          <p:nvPr/>
        </p:nvSpPr>
        <p:spPr>
          <a:xfrm>
            <a:off x="4666250" y="2542258"/>
            <a:ext cx="177338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dirty="0">
                <a:solidFill>
                  <a:srgbClr val="FFFFFF"/>
                </a:solidFill>
                <a:latin typeface="Arial"/>
                <a:cs typeface="Arial"/>
              </a:rPr>
              <a:t>Pandemic</a:t>
            </a:r>
            <a:endParaRPr lang="en-US" dirty="0"/>
          </a:p>
        </p:txBody>
      </p:sp>
      <p:sp>
        <p:nvSpPr>
          <p:cNvPr id="32" name="TextBox 31">
            <a:extLst>
              <a:ext uri="{FF2B5EF4-FFF2-40B4-BE49-F238E27FC236}">
                <a16:creationId xmlns:a16="http://schemas.microsoft.com/office/drawing/2014/main" id="{043CDD6D-727C-E427-7544-E26E42D19503}"/>
              </a:ext>
            </a:extLst>
          </p:cNvPr>
          <p:cNvSpPr txBox="1"/>
          <p:nvPr/>
        </p:nvSpPr>
        <p:spPr>
          <a:xfrm>
            <a:off x="8379269" y="3706040"/>
            <a:ext cx="26046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3600" dirty="0">
                <a:solidFill>
                  <a:srgbClr val="FFFFFF"/>
                </a:solidFill>
                <a:latin typeface="Arial"/>
                <a:cs typeface="Arial"/>
              </a:rPr>
              <a:t>Advocate</a:t>
            </a:r>
            <a:endParaRPr lang="en-US" sz="3600" dirty="0"/>
          </a:p>
        </p:txBody>
      </p:sp>
      <p:sp>
        <p:nvSpPr>
          <p:cNvPr id="33" name="TextBox 32">
            <a:extLst>
              <a:ext uri="{FF2B5EF4-FFF2-40B4-BE49-F238E27FC236}">
                <a16:creationId xmlns:a16="http://schemas.microsoft.com/office/drawing/2014/main" id="{6AFF4B92-DE78-E7D9-29AE-892F912B65EC}"/>
              </a:ext>
            </a:extLst>
          </p:cNvPr>
          <p:cNvSpPr txBox="1"/>
          <p:nvPr/>
        </p:nvSpPr>
        <p:spPr>
          <a:xfrm>
            <a:off x="6446558" y="3761457"/>
            <a:ext cx="166254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400" dirty="0">
                <a:solidFill>
                  <a:srgbClr val="FFFFFF"/>
                </a:solidFill>
                <a:latin typeface="Arial"/>
                <a:cs typeface="Arial"/>
              </a:rPr>
              <a:t>Child rights</a:t>
            </a:r>
            <a:endParaRPr lang="en-US" sz="2400" dirty="0"/>
          </a:p>
        </p:txBody>
      </p:sp>
      <p:sp>
        <p:nvSpPr>
          <p:cNvPr id="34" name="TextBox 33">
            <a:extLst>
              <a:ext uri="{FF2B5EF4-FFF2-40B4-BE49-F238E27FC236}">
                <a16:creationId xmlns:a16="http://schemas.microsoft.com/office/drawing/2014/main" id="{1C99E1D7-D74D-E216-5D01-3385A333FB8D}"/>
              </a:ext>
            </a:extLst>
          </p:cNvPr>
          <p:cNvSpPr txBox="1"/>
          <p:nvPr/>
        </p:nvSpPr>
        <p:spPr>
          <a:xfrm>
            <a:off x="3613304" y="1447749"/>
            <a:ext cx="15724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a:solidFill>
                  <a:srgbClr val="FFFFFF"/>
                </a:solidFill>
                <a:latin typeface="Arial"/>
                <a:cs typeface="Arial"/>
              </a:rPr>
              <a:t>Epidemic</a:t>
            </a:r>
            <a:endParaRPr lang="en-US" dirty="0"/>
          </a:p>
        </p:txBody>
      </p:sp>
      <p:sp>
        <p:nvSpPr>
          <p:cNvPr id="35" name="TextBox 34">
            <a:extLst>
              <a:ext uri="{FF2B5EF4-FFF2-40B4-BE49-F238E27FC236}">
                <a16:creationId xmlns:a16="http://schemas.microsoft.com/office/drawing/2014/main" id="{F39EDEF5-2624-6744-5284-5DB24C2E8B4E}"/>
              </a:ext>
            </a:extLst>
          </p:cNvPr>
          <p:cNvSpPr txBox="1"/>
          <p:nvPr/>
        </p:nvSpPr>
        <p:spPr>
          <a:xfrm>
            <a:off x="4666250" y="3761458"/>
            <a:ext cx="1579418"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dirty="0">
                <a:solidFill>
                  <a:srgbClr val="FFFFFF"/>
                </a:solidFill>
                <a:latin typeface="Arial"/>
                <a:cs typeface="Arial"/>
              </a:rPr>
              <a:t>UNCRC</a:t>
            </a:r>
            <a:endParaRPr lang="en-US" sz="2800" dirty="0"/>
          </a:p>
        </p:txBody>
      </p:sp>
      <p:sp>
        <p:nvSpPr>
          <p:cNvPr id="36" name="TextBox 35">
            <a:extLst>
              <a:ext uri="{FF2B5EF4-FFF2-40B4-BE49-F238E27FC236}">
                <a16:creationId xmlns:a16="http://schemas.microsoft.com/office/drawing/2014/main" id="{D75252FE-4755-694B-0BB6-DAB1F87E6CBA}"/>
              </a:ext>
            </a:extLst>
          </p:cNvPr>
          <p:cNvSpPr txBox="1"/>
          <p:nvPr/>
        </p:nvSpPr>
        <p:spPr>
          <a:xfrm>
            <a:off x="9196689" y="2043494"/>
            <a:ext cx="1704109"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400" dirty="0">
                <a:solidFill>
                  <a:schemeClr val="bg1"/>
                </a:solidFill>
                <a:latin typeface="Arial"/>
                <a:cs typeface="Helvetica"/>
              </a:rPr>
              <a:t>Medicine</a:t>
            </a:r>
            <a:endParaRPr lang="en-US" sz="2400" dirty="0"/>
          </a:p>
        </p:txBody>
      </p:sp>
      <p:sp>
        <p:nvSpPr>
          <p:cNvPr id="37" name="TextBox 36">
            <a:extLst>
              <a:ext uri="{FF2B5EF4-FFF2-40B4-BE49-F238E27FC236}">
                <a16:creationId xmlns:a16="http://schemas.microsoft.com/office/drawing/2014/main" id="{E6B97851-EE53-1DED-4AD4-51DCF80ACAD3}"/>
              </a:ext>
            </a:extLst>
          </p:cNvPr>
          <p:cNvSpPr txBox="1"/>
          <p:nvPr/>
        </p:nvSpPr>
        <p:spPr>
          <a:xfrm>
            <a:off x="7146217" y="3165712"/>
            <a:ext cx="4509652"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dirty="0">
                <a:solidFill>
                  <a:srgbClr val="FFFFFF"/>
                </a:solidFill>
                <a:latin typeface="Arial"/>
                <a:cs typeface="Arial"/>
              </a:rPr>
              <a:t>Community health worker</a:t>
            </a:r>
            <a:endParaRPr lang="en-US" sz="2800" dirty="0"/>
          </a:p>
        </p:txBody>
      </p:sp>
      <p:sp>
        <p:nvSpPr>
          <p:cNvPr id="38" name="TextBox 37">
            <a:extLst>
              <a:ext uri="{FF2B5EF4-FFF2-40B4-BE49-F238E27FC236}">
                <a16:creationId xmlns:a16="http://schemas.microsoft.com/office/drawing/2014/main" id="{34AE1AF6-AE8C-27BF-EEA2-9EE69C19422A}"/>
              </a:ext>
            </a:extLst>
          </p:cNvPr>
          <p:cNvSpPr txBox="1"/>
          <p:nvPr/>
        </p:nvSpPr>
        <p:spPr>
          <a:xfrm>
            <a:off x="4846360" y="1288421"/>
            <a:ext cx="1219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dirty="0">
                <a:solidFill>
                  <a:srgbClr val="FFFFFF"/>
                </a:solidFill>
                <a:latin typeface="Arial"/>
                <a:cs typeface="Arial"/>
              </a:rPr>
              <a:t>Medication</a:t>
            </a:r>
            <a:endParaRPr lang="en-US" dirty="0"/>
          </a:p>
        </p:txBody>
      </p:sp>
      <p:sp>
        <p:nvSpPr>
          <p:cNvPr id="39" name="TextBox 38">
            <a:extLst>
              <a:ext uri="{FF2B5EF4-FFF2-40B4-BE49-F238E27FC236}">
                <a16:creationId xmlns:a16="http://schemas.microsoft.com/office/drawing/2014/main" id="{73C173A0-0A61-C66A-7DAA-0AEB47193D2E}"/>
              </a:ext>
            </a:extLst>
          </p:cNvPr>
          <p:cNvSpPr txBox="1"/>
          <p:nvPr/>
        </p:nvSpPr>
        <p:spPr>
          <a:xfrm>
            <a:off x="6245668" y="4904458"/>
            <a:ext cx="248689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dirty="0">
                <a:solidFill>
                  <a:srgbClr val="FFFFFF"/>
                </a:solidFill>
                <a:latin typeface="Arial"/>
                <a:cs typeface="Arial"/>
              </a:rPr>
              <a:t>Health equity</a:t>
            </a:r>
            <a:endParaRPr lang="en-US" sz="2800" dirty="0"/>
          </a:p>
        </p:txBody>
      </p:sp>
      <p:sp>
        <p:nvSpPr>
          <p:cNvPr id="40" name="TextBox 39">
            <a:extLst>
              <a:ext uri="{FF2B5EF4-FFF2-40B4-BE49-F238E27FC236}">
                <a16:creationId xmlns:a16="http://schemas.microsoft.com/office/drawing/2014/main" id="{42B91C7E-96D0-2D25-C638-41346930F056}"/>
              </a:ext>
            </a:extLst>
          </p:cNvPr>
          <p:cNvSpPr txBox="1"/>
          <p:nvPr/>
        </p:nvSpPr>
        <p:spPr>
          <a:xfrm>
            <a:off x="5622214" y="1787186"/>
            <a:ext cx="207818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3600" dirty="0">
                <a:solidFill>
                  <a:srgbClr val="FFFFFF"/>
                </a:solidFill>
                <a:latin typeface="Arial"/>
                <a:cs typeface="Arial"/>
              </a:rPr>
              <a:t>Disability</a:t>
            </a:r>
            <a:endParaRPr lang="en-US" sz="3600" dirty="0"/>
          </a:p>
        </p:txBody>
      </p:sp>
      <p:pic>
        <p:nvPicPr>
          <p:cNvPr id="6" name="Picture 3" descr="A picture containing several&#10;&#10;Description automatically generated">
            <a:extLst>
              <a:ext uri="{FF2B5EF4-FFF2-40B4-BE49-F238E27FC236}">
                <a16:creationId xmlns:a16="http://schemas.microsoft.com/office/drawing/2014/main" id="{7ECA7943-16F4-A5CB-6405-8A380DA9B8C4}"/>
              </a:ext>
            </a:extLst>
          </p:cNvPr>
          <p:cNvPicPr>
            <a:picLocks noChangeAspect="1"/>
          </p:cNvPicPr>
          <p:nvPr/>
        </p:nvPicPr>
        <p:blipFill>
          <a:blip r:embed="rId4"/>
          <a:stretch>
            <a:fillRect/>
          </a:stretch>
        </p:blipFill>
        <p:spPr>
          <a:xfrm flipH="1">
            <a:off x="33872" y="4604558"/>
            <a:ext cx="4002000" cy="2241467"/>
          </a:xfrm>
          <a:prstGeom prst="rect">
            <a:avLst/>
          </a:prstGeom>
        </p:spPr>
      </p:pic>
      <p:sp>
        <p:nvSpPr>
          <p:cNvPr id="4" name="TextBox 3">
            <a:extLst>
              <a:ext uri="{FF2B5EF4-FFF2-40B4-BE49-F238E27FC236}">
                <a16:creationId xmlns:a16="http://schemas.microsoft.com/office/drawing/2014/main" id="{09557F6B-0105-E098-4866-B046862D05A9}"/>
              </a:ext>
            </a:extLst>
          </p:cNvPr>
          <p:cNvSpPr txBox="1"/>
          <p:nvPr/>
        </p:nvSpPr>
        <p:spPr>
          <a:xfrm>
            <a:off x="377856" y="64525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42509946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F5D5BA0-CBA7-4C21-9A63-EBEA6C4C76F9}"/>
              </a:ext>
            </a:extLst>
          </p:cNvPr>
          <p:cNvPicPr>
            <a:picLocks noChangeAspect="1"/>
          </p:cNvPicPr>
          <p:nvPr/>
        </p:nvPicPr>
        <p:blipFill>
          <a:blip r:embed="rId3"/>
          <a:stretch>
            <a:fillRect/>
          </a:stretch>
        </p:blipFill>
        <p:spPr>
          <a:xfrm>
            <a:off x="-12828" y="3501"/>
            <a:ext cx="12202431" cy="6853103"/>
          </a:xfrm>
          <a:prstGeom prst="rect">
            <a:avLst/>
          </a:prstGeom>
        </p:spPr>
      </p:pic>
      <p:pic>
        <p:nvPicPr>
          <p:cNvPr id="17" name="Picture 17" descr="Diagram&#10;&#10;Description automatically generated">
            <a:extLst>
              <a:ext uri="{FF2B5EF4-FFF2-40B4-BE49-F238E27FC236}">
                <a16:creationId xmlns:a16="http://schemas.microsoft.com/office/drawing/2014/main" id="{8D8ED43E-AC52-6EFF-6C69-0EAC1683CD8E}"/>
              </a:ext>
            </a:extLst>
          </p:cNvPr>
          <p:cNvPicPr>
            <a:picLocks noChangeAspect="1"/>
          </p:cNvPicPr>
          <p:nvPr/>
        </p:nvPicPr>
        <p:blipFill>
          <a:blip r:embed="rId4"/>
          <a:stretch>
            <a:fillRect/>
          </a:stretch>
        </p:blipFill>
        <p:spPr>
          <a:xfrm rot="240000">
            <a:off x="611239" y="108930"/>
            <a:ext cx="2554749" cy="2232012"/>
          </a:xfrm>
          <a:prstGeom prst="rect">
            <a:avLst/>
          </a:prstGeom>
        </p:spPr>
      </p:pic>
      <p:pic>
        <p:nvPicPr>
          <p:cNvPr id="15" name="Picture 15" descr="A picture containing text, envelope&#10;&#10;Description automatically generated">
            <a:extLst>
              <a:ext uri="{FF2B5EF4-FFF2-40B4-BE49-F238E27FC236}">
                <a16:creationId xmlns:a16="http://schemas.microsoft.com/office/drawing/2014/main" id="{76614200-368D-0191-7EC0-21B658D69D12}"/>
              </a:ext>
            </a:extLst>
          </p:cNvPr>
          <p:cNvPicPr>
            <a:picLocks noChangeAspect="1"/>
          </p:cNvPicPr>
          <p:nvPr/>
        </p:nvPicPr>
        <p:blipFill rotWithShape="1">
          <a:blip r:embed="rId5"/>
          <a:srcRect t="14220" r="9917" b="10740"/>
          <a:stretch/>
        </p:blipFill>
        <p:spPr>
          <a:xfrm>
            <a:off x="5920659" y="-4543"/>
            <a:ext cx="6332157" cy="6871218"/>
          </a:xfrm>
          <a:prstGeom prst="rect">
            <a:avLst/>
          </a:prstGeom>
        </p:spPr>
      </p:pic>
      <p:pic>
        <p:nvPicPr>
          <p:cNvPr id="9" name="Picture 4">
            <a:extLst>
              <a:ext uri="{FF2B5EF4-FFF2-40B4-BE49-F238E27FC236}">
                <a16:creationId xmlns:a16="http://schemas.microsoft.com/office/drawing/2014/main" id="{12C9D46A-194E-FA9E-831E-E8E860758CDC}"/>
              </a:ext>
            </a:extLst>
          </p:cNvPr>
          <p:cNvPicPr>
            <a:picLocks noChangeAspect="1"/>
          </p:cNvPicPr>
          <p:nvPr/>
        </p:nvPicPr>
        <p:blipFill>
          <a:blip r:embed="rId6"/>
          <a:stretch>
            <a:fillRect/>
          </a:stretch>
        </p:blipFill>
        <p:spPr>
          <a:xfrm>
            <a:off x="21303" y="2078294"/>
            <a:ext cx="5864941" cy="1882056"/>
          </a:xfrm>
          <a:prstGeom prst="rect">
            <a:avLst/>
          </a:prstGeom>
        </p:spPr>
      </p:pic>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a:off x="374164" y="2239195"/>
            <a:ext cx="4648963" cy="1312222"/>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8000" dirty="0">
                <a:solidFill>
                  <a:schemeClr val="bg1"/>
                </a:solidFill>
                <a:ea typeface="+mj-lt"/>
                <a:cs typeface="+mj-lt"/>
              </a:rPr>
              <a:t>Let’s play</a:t>
            </a:r>
            <a:endParaRPr lang="en-GB" sz="8000" dirty="0">
              <a:solidFill>
                <a:schemeClr val="bg1"/>
              </a:solidFill>
            </a:endParaRPr>
          </a:p>
        </p:txBody>
      </p:sp>
      <p:pic>
        <p:nvPicPr>
          <p:cNvPr id="13" name="Picture 7" descr="A picture containing text&#10;&#10;Description automatically generated">
            <a:extLst>
              <a:ext uri="{FF2B5EF4-FFF2-40B4-BE49-F238E27FC236}">
                <a16:creationId xmlns:a16="http://schemas.microsoft.com/office/drawing/2014/main" id="{237D0755-84E8-EFE5-5A4D-033FF38E3606}"/>
              </a:ext>
            </a:extLst>
          </p:cNvPr>
          <p:cNvPicPr>
            <a:picLocks noChangeAspect="1"/>
          </p:cNvPicPr>
          <p:nvPr/>
        </p:nvPicPr>
        <p:blipFill rotWithShape="1">
          <a:blip r:embed="rId7"/>
          <a:srcRect l="38925" t="-176" r="-15" b="-569"/>
          <a:stretch/>
        </p:blipFill>
        <p:spPr>
          <a:xfrm>
            <a:off x="1696" y="3281818"/>
            <a:ext cx="4894358" cy="3459362"/>
          </a:xfrm>
          <a:prstGeom prst="rect">
            <a:avLst/>
          </a:prstGeom>
        </p:spPr>
      </p:pic>
      <p:sp>
        <p:nvSpPr>
          <p:cNvPr id="11" name="Until you are 18 years old, you are considered to be a child and all the rights of the UN’s Convention on the Rights of the Child apply to you.">
            <a:extLst>
              <a:ext uri="{FF2B5EF4-FFF2-40B4-BE49-F238E27FC236}">
                <a16:creationId xmlns:a16="http://schemas.microsoft.com/office/drawing/2014/main" id="{AE441230-5886-0922-37BD-4CD018E62F8E}"/>
              </a:ext>
            </a:extLst>
          </p:cNvPr>
          <p:cNvSpPr txBox="1">
            <a:spLocks/>
          </p:cNvSpPr>
          <p:nvPr/>
        </p:nvSpPr>
        <p:spPr>
          <a:xfrm rot="-300000">
            <a:off x="931326" y="4033582"/>
            <a:ext cx="3223286" cy="1312222"/>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8000" dirty="0">
                <a:solidFill>
                  <a:srgbClr val="00AEEF">
                    <a:alpha val="97000"/>
                  </a:srgbClr>
                </a:solidFill>
                <a:ea typeface="+mj-lt"/>
                <a:cs typeface="+mj-lt"/>
              </a:rPr>
              <a:t>bingo!</a:t>
            </a:r>
            <a:endParaRPr lang="en-US" dirty="0">
              <a:solidFill>
                <a:srgbClr val="00AEEF">
                  <a:alpha val="97000"/>
                </a:srgbClr>
              </a:solidFill>
            </a:endParaRPr>
          </a:p>
          <a:p>
            <a:pPr algn="l"/>
            <a:endParaRPr lang="en-GB" sz="8000" dirty="0">
              <a:solidFill>
                <a:schemeClr val="bg1"/>
              </a:solidFill>
            </a:endParaRPr>
          </a:p>
        </p:txBody>
      </p:sp>
      <p:pic>
        <p:nvPicPr>
          <p:cNvPr id="19" name="Picture 6" descr="Text, letter&#10;&#10;Description automatically generated">
            <a:extLst>
              <a:ext uri="{FF2B5EF4-FFF2-40B4-BE49-F238E27FC236}">
                <a16:creationId xmlns:a16="http://schemas.microsoft.com/office/drawing/2014/main" id="{DC1202C0-3261-AA0A-A68C-E9FE27EF1DA6}"/>
              </a:ext>
            </a:extLst>
          </p:cNvPr>
          <p:cNvPicPr>
            <a:picLocks noChangeAspect="1"/>
          </p:cNvPicPr>
          <p:nvPr/>
        </p:nvPicPr>
        <p:blipFill rotWithShape="1">
          <a:blip r:embed="rId8"/>
          <a:srcRect t="427" r="62985" b="-534"/>
          <a:stretch/>
        </p:blipFill>
        <p:spPr>
          <a:xfrm>
            <a:off x="10410723" y="-3804"/>
            <a:ext cx="1834750" cy="6927068"/>
          </a:xfrm>
          <a:prstGeom prst="rect">
            <a:avLst/>
          </a:prstGeom>
        </p:spPr>
      </p:pic>
      <p:pic>
        <p:nvPicPr>
          <p:cNvPr id="21" name="Picture 11" descr="A picture containing food, dish&#10;&#10;Description automatically generated">
            <a:extLst>
              <a:ext uri="{FF2B5EF4-FFF2-40B4-BE49-F238E27FC236}">
                <a16:creationId xmlns:a16="http://schemas.microsoft.com/office/drawing/2014/main" id="{F602DA01-CCBB-4C6C-2FC8-E44622181440}"/>
              </a:ext>
            </a:extLst>
          </p:cNvPr>
          <p:cNvPicPr>
            <a:picLocks noChangeAspect="1"/>
          </p:cNvPicPr>
          <p:nvPr/>
        </p:nvPicPr>
        <p:blipFill rotWithShape="1">
          <a:blip r:embed="rId9"/>
          <a:srcRect l="-153" t="431" r="38186" b="36099"/>
          <a:stretch/>
        </p:blipFill>
        <p:spPr>
          <a:xfrm>
            <a:off x="1889053" y="1222292"/>
            <a:ext cx="7623720" cy="5526603"/>
          </a:xfrm>
          <a:prstGeom prst="rect">
            <a:avLst/>
          </a:prstGeom>
        </p:spPr>
      </p:pic>
      <p:pic>
        <p:nvPicPr>
          <p:cNvPr id="6" name="Picture 11" descr="A picture containing person, standing, blue, coat&#10;&#10;Description automatically generated">
            <a:extLst>
              <a:ext uri="{FF2B5EF4-FFF2-40B4-BE49-F238E27FC236}">
                <a16:creationId xmlns:a16="http://schemas.microsoft.com/office/drawing/2014/main" id="{C3B86853-1A45-672E-854E-9B456A616091}"/>
              </a:ext>
            </a:extLst>
          </p:cNvPr>
          <p:cNvPicPr>
            <a:picLocks noChangeAspect="1"/>
          </p:cNvPicPr>
          <p:nvPr/>
        </p:nvPicPr>
        <p:blipFill rotWithShape="1">
          <a:blip r:embed="rId10"/>
          <a:srcRect l="4038" t="2676" r="-1105" b="41023"/>
          <a:stretch/>
        </p:blipFill>
        <p:spPr>
          <a:xfrm>
            <a:off x="4662205" y="-55069"/>
            <a:ext cx="8557928" cy="6921229"/>
          </a:xfrm>
          <a:prstGeom prst="rect">
            <a:avLst/>
          </a:prstGeom>
        </p:spPr>
      </p:pic>
      <p:sp>
        <p:nvSpPr>
          <p:cNvPr id="4" name="TextBox 3">
            <a:extLst>
              <a:ext uri="{FF2B5EF4-FFF2-40B4-BE49-F238E27FC236}">
                <a16:creationId xmlns:a16="http://schemas.microsoft.com/office/drawing/2014/main" id="{09CDF895-B835-8115-7A34-A5A3454F7685}"/>
              </a:ext>
            </a:extLst>
          </p:cNvPr>
          <p:cNvSpPr txBox="1"/>
          <p:nvPr/>
        </p:nvSpPr>
        <p:spPr>
          <a:xfrm>
            <a:off x="5447999" y="6594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35067846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sky, outdoor, blue&#10;&#10;Description automatically generated">
            <a:extLst>
              <a:ext uri="{FF2B5EF4-FFF2-40B4-BE49-F238E27FC236}">
                <a16:creationId xmlns:a16="http://schemas.microsoft.com/office/drawing/2014/main" id="{E9610200-02A4-4947-0CE0-BC0B6A5E033B}"/>
              </a:ext>
            </a:extLst>
          </p:cNvPr>
          <p:cNvPicPr>
            <a:picLocks noChangeAspect="1"/>
          </p:cNvPicPr>
          <p:nvPr/>
        </p:nvPicPr>
        <p:blipFill>
          <a:blip r:embed="rId4"/>
          <a:stretch>
            <a:fillRect/>
          </a:stretch>
        </p:blipFill>
        <p:spPr>
          <a:xfrm>
            <a:off x="-7208" y="3501"/>
            <a:ext cx="12232159" cy="6861296"/>
          </a:xfrm>
          <a:prstGeom prst="rect">
            <a:avLst/>
          </a:prstGeom>
        </p:spPr>
      </p:pic>
      <p:grpSp>
        <p:nvGrpSpPr>
          <p:cNvPr id="16" name="Group 15">
            <a:extLst>
              <a:ext uri="{FF2B5EF4-FFF2-40B4-BE49-F238E27FC236}">
                <a16:creationId xmlns:a16="http://schemas.microsoft.com/office/drawing/2014/main" id="{6EFF8A9D-8A3C-C62E-C2D4-688D11B12D8E}"/>
              </a:ext>
            </a:extLst>
          </p:cNvPr>
          <p:cNvGrpSpPr/>
          <p:nvPr/>
        </p:nvGrpSpPr>
        <p:grpSpPr>
          <a:xfrm>
            <a:off x="238385" y="2220800"/>
            <a:ext cx="11742221" cy="2782675"/>
            <a:chOff x="1369376" y="2374381"/>
            <a:chExt cx="9570052" cy="1981311"/>
          </a:xfrm>
        </p:grpSpPr>
        <p:pic>
          <p:nvPicPr>
            <p:cNvPr id="8" name="Picture 9">
              <a:extLst>
                <a:ext uri="{FF2B5EF4-FFF2-40B4-BE49-F238E27FC236}">
                  <a16:creationId xmlns:a16="http://schemas.microsoft.com/office/drawing/2014/main" id="{03C4FCE3-E95B-50A0-8BBB-5C794E49947B}"/>
                </a:ext>
              </a:extLst>
            </p:cNvPr>
            <p:cNvPicPr>
              <a:picLocks noChangeAspect="1"/>
            </p:cNvPicPr>
            <p:nvPr/>
          </p:nvPicPr>
          <p:blipFill>
            <a:blip r:embed="rId5"/>
            <a:stretch>
              <a:fillRect/>
            </a:stretch>
          </p:blipFill>
          <p:spPr>
            <a:xfrm>
              <a:off x="1369376" y="2374381"/>
              <a:ext cx="1499527" cy="1981311"/>
            </a:xfrm>
            <a:prstGeom prst="rect">
              <a:avLst/>
            </a:prstGeom>
          </p:spPr>
        </p:pic>
        <p:pic>
          <p:nvPicPr>
            <p:cNvPr id="10" name="Picture 11" descr="Icon&#10;&#10;Description automatically generated">
              <a:extLst>
                <a:ext uri="{FF2B5EF4-FFF2-40B4-BE49-F238E27FC236}">
                  <a16:creationId xmlns:a16="http://schemas.microsoft.com/office/drawing/2014/main" id="{F816CEC1-E18F-E405-0230-224EF646AD1B}"/>
                </a:ext>
              </a:extLst>
            </p:cNvPr>
            <p:cNvPicPr>
              <a:picLocks noChangeAspect="1"/>
            </p:cNvPicPr>
            <p:nvPr/>
          </p:nvPicPr>
          <p:blipFill>
            <a:blip r:embed="rId6"/>
            <a:stretch>
              <a:fillRect/>
            </a:stretch>
          </p:blipFill>
          <p:spPr>
            <a:xfrm>
              <a:off x="2983481" y="2374381"/>
              <a:ext cx="1499527" cy="1981311"/>
            </a:xfrm>
            <a:prstGeom prst="rect">
              <a:avLst/>
            </a:prstGeom>
          </p:spPr>
        </p:pic>
        <p:pic>
          <p:nvPicPr>
            <p:cNvPr id="12" name="Picture 12">
              <a:extLst>
                <a:ext uri="{FF2B5EF4-FFF2-40B4-BE49-F238E27FC236}">
                  <a16:creationId xmlns:a16="http://schemas.microsoft.com/office/drawing/2014/main" id="{BF11FADD-8C5F-CB28-976C-9E8D8CCE84DC}"/>
                </a:ext>
              </a:extLst>
            </p:cNvPr>
            <p:cNvPicPr>
              <a:picLocks noChangeAspect="1"/>
            </p:cNvPicPr>
            <p:nvPr/>
          </p:nvPicPr>
          <p:blipFill>
            <a:blip r:embed="rId7"/>
            <a:stretch>
              <a:fillRect/>
            </a:stretch>
          </p:blipFill>
          <p:spPr>
            <a:xfrm>
              <a:off x="4597586" y="2374381"/>
              <a:ext cx="1499527" cy="1981311"/>
            </a:xfrm>
            <a:prstGeom prst="rect">
              <a:avLst/>
            </a:prstGeom>
          </p:spPr>
        </p:pic>
        <p:pic>
          <p:nvPicPr>
            <p:cNvPr id="13" name="Picture 13" descr="A picture containing icon&#10;&#10;Description automatically generated">
              <a:extLst>
                <a:ext uri="{FF2B5EF4-FFF2-40B4-BE49-F238E27FC236}">
                  <a16:creationId xmlns:a16="http://schemas.microsoft.com/office/drawing/2014/main" id="{8B654932-C395-9FA1-0950-05B231C67FFA}"/>
                </a:ext>
              </a:extLst>
            </p:cNvPr>
            <p:cNvPicPr>
              <a:picLocks noChangeAspect="1"/>
            </p:cNvPicPr>
            <p:nvPr/>
          </p:nvPicPr>
          <p:blipFill>
            <a:blip r:embed="rId8"/>
            <a:stretch>
              <a:fillRect/>
            </a:stretch>
          </p:blipFill>
          <p:spPr>
            <a:xfrm>
              <a:off x="6211691" y="2374381"/>
              <a:ext cx="1499527" cy="1981311"/>
            </a:xfrm>
            <a:prstGeom prst="rect">
              <a:avLst/>
            </a:prstGeom>
          </p:spPr>
        </p:pic>
        <p:pic>
          <p:nvPicPr>
            <p:cNvPr id="15" name="Picture 15" descr="Icon&#10;&#10;Description automatically generated">
              <a:extLst>
                <a:ext uri="{FF2B5EF4-FFF2-40B4-BE49-F238E27FC236}">
                  <a16:creationId xmlns:a16="http://schemas.microsoft.com/office/drawing/2014/main" id="{9D394458-684E-7283-5ADB-40307DA9BDAE}"/>
                </a:ext>
              </a:extLst>
            </p:cNvPr>
            <p:cNvPicPr>
              <a:picLocks noChangeAspect="1"/>
            </p:cNvPicPr>
            <p:nvPr/>
          </p:nvPicPr>
          <p:blipFill>
            <a:blip r:embed="rId9"/>
            <a:stretch>
              <a:fillRect/>
            </a:stretch>
          </p:blipFill>
          <p:spPr>
            <a:xfrm>
              <a:off x="9439901" y="2374381"/>
              <a:ext cx="1499527" cy="1981311"/>
            </a:xfrm>
            <a:prstGeom prst="rect">
              <a:avLst/>
            </a:prstGeom>
          </p:spPr>
        </p:pic>
        <p:pic>
          <p:nvPicPr>
            <p:cNvPr id="14" name="Picture 14" descr="A picture containing icon&#10;&#10;Description automatically generated">
              <a:extLst>
                <a:ext uri="{FF2B5EF4-FFF2-40B4-BE49-F238E27FC236}">
                  <a16:creationId xmlns:a16="http://schemas.microsoft.com/office/drawing/2014/main" id="{659DBD73-28AF-4534-7F11-DB9BF3962970}"/>
                </a:ext>
              </a:extLst>
            </p:cNvPr>
            <p:cNvPicPr>
              <a:picLocks noChangeAspect="1"/>
            </p:cNvPicPr>
            <p:nvPr/>
          </p:nvPicPr>
          <p:blipFill>
            <a:blip r:embed="rId10"/>
            <a:stretch>
              <a:fillRect/>
            </a:stretch>
          </p:blipFill>
          <p:spPr>
            <a:xfrm>
              <a:off x="7825796" y="2374381"/>
              <a:ext cx="1499527" cy="1981311"/>
            </a:xfrm>
            <a:prstGeom prst="rect">
              <a:avLst/>
            </a:prstGeom>
          </p:spPr>
        </p:pic>
      </p:grpSp>
      <p:pic>
        <p:nvPicPr>
          <p:cNvPr id="17" name="Picture 5">
            <a:extLst>
              <a:ext uri="{FF2B5EF4-FFF2-40B4-BE49-F238E27FC236}">
                <a16:creationId xmlns:a16="http://schemas.microsoft.com/office/drawing/2014/main" id="{F9D36043-94FB-7395-5CE4-DB71BFA35E62}"/>
              </a:ext>
            </a:extLst>
          </p:cNvPr>
          <p:cNvPicPr>
            <a:picLocks noChangeAspect="1"/>
          </p:cNvPicPr>
          <p:nvPr/>
        </p:nvPicPr>
        <p:blipFill>
          <a:blip r:embed="rId11"/>
          <a:stretch>
            <a:fillRect/>
          </a:stretch>
        </p:blipFill>
        <p:spPr>
          <a:xfrm rot="-780000">
            <a:off x="-19589" y="1901155"/>
            <a:ext cx="1750831" cy="578076"/>
          </a:xfrm>
          <a:prstGeom prst="rect">
            <a:avLst/>
          </a:prstGeom>
        </p:spPr>
      </p:pic>
      <p:pic>
        <p:nvPicPr>
          <p:cNvPr id="7" name="Picture 8" descr="A picture containing brick, building, building material, outdoor&#10;&#10;Description automatically generated">
            <a:extLst>
              <a:ext uri="{FF2B5EF4-FFF2-40B4-BE49-F238E27FC236}">
                <a16:creationId xmlns:a16="http://schemas.microsoft.com/office/drawing/2014/main" id="{4BCCFE47-A737-4450-806F-ED1BEB7BB80D}"/>
              </a:ext>
            </a:extLst>
          </p:cNvPr>
          <p:cNvPicPr>
            <a:picLocks noChangeAspect="1"/>
          </p:cNvPicPr>
          <p:nvPr/>
        </p:nvPicPr>
        <p:blipFill>
          <a:blip r:embed="rId12"/>
          <a:stretch>
            <a:fillRect/>
          </a:stretch>
        </p:blipFill>
        <p:spPr>
          <a:xfrm rot="21300000">
            <a:off x="8861434" y="4843894"/>
            <a:ext cx="2743200" cy="786090"/>
          </a:xfrm>
          <a:prstGeom prst="rect">
            <a:avLst/>
          </a:prstGeom>
        </p:spPr>
      </p:pic>
      <p:sp>
        <p:nvSpPr>
          <p:cNvPr id="3" name="TextBox 2">
            <a:extLst>
              <a:ext uri="{FF2B5EF4-FFF2-40B4-BE49-F238E27FC236}">
                <a16:creationId xmlns:a16="http://schemas.microsoft.com/office/drawing/2014/main" id="{0E1A42B0-EA9D-C00A-C6A4-642DCB929376}"/>
              </a:ext>
            </a:extLst>
          </p:cNvPr>
          <p:cNvSpPr txBox="1"/>
          <p:nvPr/>
        </p:nvSpPr>
        <p:spPr>
          <a:xfrm>
            <a:off x="8269999" y="48071"/>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1916020894"/>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1326</TotalTime>
  <Words>1387</Words>
  <Application>Microsoft Office PowerPoint</Application>
  <PresentationFormat>Widescreen</PresentationFormat>
  <Paragraphs>77</Paragraphs>
  <Slides>6</Slides>
  <Notes>6</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Hannah Morgan</cp:lastModifiedBy>
  <cp:revision>799</cp:revision>
  <dcterms:modified xsi:type="dcterms:W3CDTF">2022-08-01T11:18:03Z</dcterms:modified>
</cp:coreProperties>
</file>