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256" r:id="rId2"/>
    <p:sldId id="265" r:id="rId3"/>
    <p:sldId id="297" r:id="rId4"/>
    <p:sldId id="298" r:id="rId5"/>
    <p:sldId id="300" r:id="rId6"/>
    <p:sldId id="301" r:id="rId7"/>
    <p:sldId id="299" r:id="rId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0F08F4-840F-1048-61B3-8D8C923763FF}" name="Jessica Bool" initials="JB" userId="hq99w1fSc7oricgMtdAxtnAYFTkEUZb93CskgTOJ08M=" providerId="None"/>
  <p188:author id="{062F84F8-4D5D-65C4-F47A-C2E933B5FA5D}" name="Grace Hunt" initials="GH" userId="Hhp3RVkF0y23mxQTTbkzvSleFzKu8YhTMJgcxP3iXg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Vicky" initials="V" lastIdx="1" clrIdx="0"/>
  <p:cmAuthor id="1" name="Jessica Bool" initials="JB" lastIdx="2" clrIdx="1">
    <p:extLst>
      <p:ext uri="{19B8F6BF-5375-455C-9EA6-DF929625EA0E}">
        <p15:presenceInfo xmlns:p15="http://schemas.microsoft.com/office/powerpoint/2012/main" userId="S::JessicaB@unicef.org.uk::b63dd9cd-4b07-4660-83b4-e92ccdb5b6d8" providerId="AD"/>
      </p:ext>
    </p:extLst>
  </p:cmAuthor>
  <p:cmAuthor id="2" name="Frances Bestley" initials="FB" lastIdx="1" clrIdx="2">
    <p:extLst>
      <p:ext uri="{19B8F6BF-5375-455C-9EA6-DF929625EA0E}">
        <p15:presenceInfo xmlns:p15="http://schemas.microsoft.com/office/powerpoint/2012/main" userId="S::francesb@unicef.org.uk::dd36c30e-9d53-45de-a66b-9f7025672797" providerId="AD"/>
      </p:ext>
    </p:extLst>
  </p:cmAuthor>
  <p:cmAuthor id="3" name="Grace Hunt" initials="GH" lastIdx="1" clrIdx="3">
    <p:extLst>
      <p:ext uri="{19B8F6BF-5375-455C-9EA6-DF929625EA0E}">
        <p15:presenceInfo xmlns:p15="http://schemas.microsoft.com/office/powerpoint/2012/main" userId="Hhp3RVkF0y23mxQTTbkzvSleFzKu8YhTMJgcxP3iXgA=" providerId="None"/>
      </p:ext>
    </p:extLst>
  </p:cmAuthor>
  <p:cmAuthor id="4" name="Christian Humphries" initials="CH" lastIdx="4" clrIdx="4">
    <p:extLst>
      <p:ext uri="{19B8F6BF-5375-455C-9EA6-DF929625EA0E}">
        <p15:presenceInfo xmlns:p15="http://schemas.microsoft.com/office/powerpoint/2012/main" userId="gsYY+i2j+vXqS1x3+F/0CGQq339w8B4oYG7o3WhB9X4=" providerId="None"/>
      </p:ext>
    </p:extLst>
  </p:cmAuthor>
  <p:cmAuthor id="5" name="Jessica Bool" initials="JB [2]" lastIdx="4" clrIdx="5">
    <p:extLst>
      <p:ext uri="{19B8F6BF-5375-455C-9EA6-DF929625EA0E}">
        <p15:presenceInfo xmlns:p15="http://schemas.microsoft.com/office/powerpoint/2012/main" userId="hq99w1fSc7oricgMtdAxtnAYFTkEUZb93CskgTOJ08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DDF3F1"/>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131B4D-24D9-4EE2-B819-59CED832D07A}" v="4" dt="2022-07-13T13:42:42.464"/>
    <p1510:client id="{05BFFB7D-DF1F-4769-A2DC-7D282DC503A7}" v="80" dt="2022-07-28T18:35:40.005"/>
    <p1510:client id="{08A30034-2397-46C4-BC68-FA0A11DB2073}" v="291" dt="2022-06-27T16:29:54.579"/>
    <p1510:client id="{180957EC-E04C-4855-8C5C-33D0D61A9D7B}" v="1" dt="2022-07-13T08:51:38.776"/>
    <p1510:client id="{359DBDB8-5E73-44E4-983A-59ED9EB0DF54}" v="529" dt="2022-07-05T14:36:12.621"/>
    <p1510:client id="{3CA01FC2-F264-4DCC-A9D2-C5752CB2A61C}" v="230" dt="2022-07-19T11:25:55.402"/>
    <p1510:client id="{4D16920C-CFE1-4E41-BD95-EA9AC9FD6DBF}" v="45" dt="2022-06-28T11:37:53.006"/>
    <p1510:client id="{6C1475E5-2E07-4BCD-BC29-1AB7C4896BDA}" v="4" dt="2022-07-27T15:25:40.705"/>
    <p1510:client id="{76DE4462-5F95-4260-9E80-EEF11EFCB6BE}" v="5" dt="2022-07-13T15:34:07.127"/>
    <p1510:client id="{8D2CF0C7-8E84-4356-9936-D9AFF4D6CA59}" v="206" dt="2022-06-23T15:48:37.586"/>
    <p1510:client id="{8E36DE97-2E21-419C-A9D8-85DA1D60F1F3}" v="1" dt="2022-07-21T11:42:15.066"/>
    <p1510:client id="{8EFD046E-84DB-40F3-834C-59B69D570ED5}" v="1" dt="2022-07-21T11:12:24.510"/>
    <p1510:client id="{A357B7B2-B61D-4BD1-916C-51BA008CCB07}" v="4" dt="2022-07-27T08:49:42.414"/>
    <p1510:client id="{BC4C21B2-D189-4BBE-AF65-27764112785B}" v="3" dt="2022-06-27T16:31:17.870"/>
    <p1510:client id="{E423E12F-14AA-463B-8100-ED3C9ED1C627}" v="695" dt="2022-06-23T16:48:12.962"/>
    <p1510:client id="{EBFADD42-E3A4-4614-B4E8-FF100C984F23}" v="1" dt="2022-07-14T12:53:20.94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88"/>
    <p:restoredTop sz="78095"/>
  </p:normalViewPr>
  <p:slideViewPr>
    <p:cSldViewPr snapToGrid="0" showGuides="1">
      <p:cViewPr>
        <p:scale>
          <a:sx n="52" d="100"/>
          <a:sy n="52" d="100"/>
        </p:scale>
        <p:origin x="880"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microsoft.com/office/2018/10/relationships/authors" Target="author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Bool" userId="hq99w1fSc7oricgMtdAxtnAYFTkEUZb93CskgTOJ08M=" providerId="None" clId="Web-{8EFD046E-84DB-40F3-834C-59B69D570ED5}"/>
    <pc:docChg chg="">
      <pc:chgData name="Jessica Bool" userId="hq99w1fSc7oricgMtdAxtnAYFTkEUZb93CskgTOJ08M=" providerId="None" clId="Web-{8EFD046E-84DB-40F3-834C-59B69D570ED5}" dt="2022-07-21T11:12:24.510" v="0"/>
      <pc:docMkLst>
        <pc:docMk/>
      </pc:docMkLst>
      <pc:sldChg chg="addCm">
        <pc:chgData name="Jessica Bool" userId="hq99w1fSc7oricgMtdAxtnAYFTkEUZb93CskgTOJ08M=" providerId="None" clId="Web-{8EFD046E-84DB-40F3-834C-59B69D570ED5}" dt="2022-07-21T11:12:24.510" v="0"/>
        <pc:sldMkLst>
          <pc:docMk/>
          <pc:sldMk cId="1851970407" sldId="297"/>
        </pc:sldMkLst>
      </pc:sldChg>
    </pc:docChg>
  </pc:docChgLst>
  <pc:docChgLst>
    <pc:chgData name="Grace Hunt" userId="Hhp3RVkF0y23mxQTTbkzvSleFzKu8YhTMJgcxP3iXgA=" providerId="None" clId="Web-{6C1475E5-2E07-4BCD-BC29-1AB7C4896BDA}"/>
    <pc:docChg chg="modSld">
      <pc:chgData name="Grace Hunt" userId="Hhp3RVkF0y23mxQTTbkzvSleFzKu8YhTMJgcxP3iXgA=" providerId="None" clId="Web-{6C1475E5-2E07-4BCD-BC29-1AB7C4896BDA}" dt="2022-07-27T15:25:40.236" v="1"/>
      <pc:docMkLst>
        <pc:docMk/>
      </pc:docMkLst>
      <pc:sldChg chg="modSp addCm">
        <pc:chgData name="Grace Hunt" userId="Hhp3RVkF0y23mxQTTbkzvSleFzKu8YhTMJgcxP3iXgA=" providerId="None" clId="Web-{6C1475E5-2E07-4BCD-BC29-1AB7C4896BDA}" dt="2022-07-27T15:25:40.236" v="1"/>
        <pc:sldMkLst>
          <pc:docMk/>
          <pc:sldMk cId="0" sldId="256"/>
        </pc:sldMkLst>
        <pc:spChg chg="mod">
          <ac:chgData name="Grace Hunt" userId="Hhp3RVkF0y23mxQTTbkzvSleFzKu8YhTMJgcxP3iXgA=" providerId="None" clId="Web-{6C1475E5-2E07-4BCD-BC29-1AB7C4896BDA}" dt="2022-07-27T15:25:05.032" v="0" actId="20577"/>
          <ac:spMkLst>
            <pc:docMk/>
            <pc:sldMk cId="0" sldId="256"/>
            <ac:spMk id="88" creationId="{00000000-0000-0000-0000-000000000000}"/>
          </ac:spMkLst>
        </pc:spChg>
      </pc:sldChg>
    </pc:docChg>
  </pc:docChgLst>
  <pc:docChgLst>
    <pc:chgData name="alisdair macdonald" userId="jB0IcuHBEINeFKE+BJ6T51hglHMTetGBacC/PLHzd+c=" providerId="None" clId="Web-{E423E12F-14AA-463B-8100-ED3C9ED1C627}"/>
    <pc:docChg chg="addSld modSld sldOrd">
      <pc:chgData name="alisdair macdonald" userId="jB0IcuHBEINeFKE+BJ6T51hglHMTetGBacC/PLHzd+c=" providerId="None" clId="Web-{E423E12F-14AA-463B-8100-ED3C9ED1C627}" dt="2022-06-23T16:48:12.962" v="532" actId="1076"/>
      <pc:docMkLst>
        <pc:docMk/>
      </pc:docMkLst>
      <pc:sldChg chg="modSp">
        <pc:chgData name="alisdair macdonald" userId="jB0IcuHBEINeFKE+BJ6T51hglHMTetGBacC/PLHzd+c=" providerId="None" clId="Web-{E423E12F-14AA-463B-8100-ED3C9ED1C627}" dt="2022-06-23T16:00:07.026" v="36" actId="14100"/>
        <pc:sldMkLst>
          <pc:docMk/>
          <pc:sldMk cId="0" sldId="256"/>
        </pc:sldMkLst>
        <pc:spChg chg="mod">
          <ac:chgData name="alisdair macdonald" userId="jB0IcuHBEINeFKE+BJ6T51hglHMTetGBacC/PLHzd+c=" providerId="None" clId="Web-{E423E12F-14AA-463B-8100-ED3C9ED1C627}" dt="2022-06-23T16:00:07.026" v="36" actId="14100"/>
          <ac:spMkLst>
            <pc:docMk/>
            <pc:sldMk cId="0" sldId="256"/>
            <ac:spMk id="8" creationId="{6D37D510-6B0F-0045-BB05-9EE1E2DD64F6}"/>
          </ac:spMkLst>
        </pc:spChg>
        <pc:spChg chg="mod">
          <ac:chgData name="alisdair macdonald" userId="jB0IcuHBEINeFKE+BJ6T51hglHMTetGBacC/PLHzd+c=" providerId="None" clId="Web-{E423E12F-14AA-463B-8100-ED3C9ED1C627}" dt="2022-06-23T15:59:14.821" v="27" actId="1076"/>
          <ac:spMkLst>
            <pc:docMk/>
            <pc:sldMk cId="0" sldId="256"/>
            <ac:spMk id="85" creationId="{00000000-0000-0000-0000-000000000000}"/>
          </ac:spMkLst>
        </pc:spChg>
        <pc:spChg chg="mod">
          <ac:chgData name="alisdair macdonald" userId="jB0IcuHBEINeFKE+BJ6T51hglHMTetGBacC/PLHzd+c=" providerId="None" clId="Web-{E423E12F-14AA-463B-8100-ED3C9ED1C627}" dt="2022-06-23T16:00:01.167" v="35" actId="14100"/>
          <ac:spMkLst>
            <pc:docMk/>
            <pc:sldMk cId="0" sldId="256"/>
            <ac:spMk id="88" creationId="{00000000-0000-0000-0000-000000000000}"/>
          </ac:spMkLst>
        </pc:spChg>
      </pc:sldChg>
      <pc:sldChg chg="addSp delSp modSp">
        <pc:chgData name="alisdair macdonald" userId="jB0IcuHBEINeFKE+BJ6T51hglHMTetGBacC/PLHzd+c=" providerId="None" clId="Web-{E423E12F-14AA-463B-8100-ED3C9ED1C627}" dt="2022-06-23T16:10:03.239" v="48" actId="1076"/>
        <pc:sldMkLst>
          <pc:docMk/>
          <pc:sldMk cId="0" sldId="265"/>
        </pc:sldMkLst>
        <pc:spChg chg="mod">
          <ac:chgData name="alisdair macdonald" userId="jB0IcuHBEINeFKE+BJ6T51hglHMTetGBacC/PLHzd+c=" providerId="None" clId="Web-{E423E12F-14AA-463B-8100-ED3C9ED1C627}" dt="2022-06-23T16:09:46.317" v="45" actId="14100"/>
          <ac:spMkLst>
            <pc:docMk/>
            <pc:sldMk cId="0" sldId="265"/>
            <ac:spMk id="10" creationId="{B05CF427-C62D-7022-95B8-6A255F135AB2}"/>
          </ac:spMkLst>
        </pc:spChg>
        <pc:picChg chg="add mod">
          <ac:chgData name="alisdair macdonald" userId="jB0IcuHBEINeFKE+BJ6T51hglHMTetGBacC/PLHzd+c=" providerId="None" clId="Web-{E423E12F-14AA-463B-8100-ED3C9ED1C627}" dt="2022-06-23T16:10:03.239" v="48" actId="1076"/>
          <ac:picMkLst>
            <pc:docMk/>
            <pc:sldMk cId="0" sldId="265"/>
            <ac:picMk id="2" creationId="{CFEE86BD-0E78-BA17-640F-BEA8A472766D}"/>
          </ac:picMkLst>
        </pc:picChg>
        <pc:picChg chg="del">
          <ac:chgData name="alisdair macdonald" userId="jB0IcuHBEINeFKE+BJ6T51hglHMTetGBacC/PLHzd+c=" providerId="None" clId="Web-{E423E12F-14AA-463B-8100-ED3C9ED1C627}" dt="2022-06-23T16:08:53.939" v="37"/>
          <ac:picMkLst>
            <pc:docMk/>
            <pc:sldMk cId="0" sldId="265"/>
            <ac:picMk id="12" creationId="{623D6542-0F7B-CD2E-8175-E22CCF1D7CB3}"/>
          </ac:picMkLst>
        </pc:picChg>
      </pc:sldChg>
      <pc:sldChg chg="modSp">
        <pc:chgData name="alisdair macdonald" userId="jB0IcuHBEINeFKE+BJ6T51hglHMTetGBacC/PLHzd+c=" providerId="None" clId="Web-{E423E12F-14AA-463B-8100-ED3C9ED1C627}" dt="2022-06-23T16:12:45.871" v="55" actId="20577"/>
        <pc:sldMkLst>
          <pc:docMk/>
          <pc:sldMk cId="4086554056" sldId="292"/>
        </pc:sldMkLst>
        <pc:spChg chg="mod">
          <ac:chgData name="alisdair macdonald" userId="jB0IcuHBEINeFKE+BJ6T51hglHMTetGBacC/PLHzd+c=" providerId="None" clId="Web-{E423E12F-14AA-463B-8100-ED3C9ED1C627}" dt="2022-06-23T16:12:45.871" v="55" actId="20577"/>
          <ac:spMkLst>
            <pc:docMk/>
            <pc:sldMk cId="4086554056" sldId="292"/>
            <ac:spMk id="10" creationId="{B05CF427-C62D-7022-95B8-6A255F135AB2}"/>
          </ac:spMkLst>
        </pc:spChg>
      </pc:sldChg>
      <pc:sldChg chg="addSp delSp modSp">
        <pc:chgData name="alisdair macdonald" userId="jB0IcuHBEINeFKE+BJ6T51hglHMTetGBacC/PLHzd+c=" providerId="None" clId="Web-{E423E12F-14AA-463B-8100-ED3C9ED1C627}" dt="2022-06-23T16:38:55.860" v="498" actId="1076"/>
        <pc:sldMkLst>
          <pc:docMk/>
          <pc:sldMk cId="4250994615" sldId="293"/>
        </pc:sldMkLst>
        <pc:spChg chg="add mod">
          <ac:chgData name="alisdair macdonald" userId="jB0IcuHBEINeFKE+BJ6T51hglHMTetGBacC/PLHzd+c=" providerId="None" clId="Web-{E423E12F-14AA-463B-8100-ED3C9ED1C627}" dt="2022-06-23T16:15:36.410" v="73" actId="14100"/>
          <ac:spMkLst>
            <pc:docMk/>
            <pc:sldMk cId="4250994615" sldId="293"/>
            <ac:spMk id="4" creationId="{35441ADC-D735-19A6-3B04-19BA469546BD}"/>
          </ac:spMkLst>
        </pc:spChg>
        <pc:spChg chg="add mod">
          <ac:chgData name="alisdair macdonald" userId="jB0IcuHBEINeFKE+BJ6T51hglHMTetGBacC/PLHzd+c=" providerId="None" clId="Web-{E423E12F-14AA-463B-8100-ED3C9ED1C627}" dt="2022-06-23T16:38:45.297" v="494" actId="1076"/>
          <ac:spMkLst>
            <pc:docMk/>
            <pc:sldMk cId="4250994615" sldId="293"/>
            <ac:spMk id="7" creationId="{5122E592-DB54-8E12-88DE-CB2C318AFE91}"/>
          </ac:spMkLst>
        </pc:spChg>
        <pc:spChg chg="add mod">
          <ac:chgData name="alisdair macdonald" userId="jB0IcuHBEINeFKE+BJ6T51hglHMTetGBacC/PLHzd+c=" providerId="None" clId="Web-{E423E12F-14AA-463B-8100-ED3C9ED1C627}" dt="2022-06-23T16:27:03.486" v="368" actId="1076"/>
          <ac:spMkLst>
            <pc:docMk/>
            <pc:sldMk cId="4250994615" sldId="293"/>
            <ac:spMk id="9" creationId="{0D842265-FB3C-9B34-4920-A00938E589C2}"/>
          </ac:spMkLst>
        </pc:spChg>
        <pc:spChg chg="del">
          <ac:chgData name="alisdair macdonald" userId="jB0IcuHBEINeFKE+BJ6T51hglHMTetGBacC/PLHzd+c=" providerId="None" clId="Web-{E423E12F-14AA-463B-8100-ED3C9ED1C627}" dt="2022-06-23T16:13:38.858" v="64"/>
          <ac:spMkLst>
            <pc:docMk/>
            <pc:sldMk cId="4250994615" sldId="293"/>
            <ac:spMk id="10" creationId="{B05CF427-C62D-7022-95B8-6A255F135AB2}"/>
          </ac:spMkLst>
        </pc:spChg>
        <pc:spChg chg="add mod">
          <ac:chgData name="alisdair macdonald" userId="jB0IcuHBEINeFKE+BJ6T51hglHMTetGBacC/PLHzd+c=" providerId="None" clId="Web-{E423E12F-14AA-463B-8100-ED3C9ED1C627}" dt="2022-06-23T16:31:10.684" v="447" actId="1076"/>
          <ac:spMkLst>
            <pc:docMk/>
            <pc:sldMk cId="4250994615" sldId="293"/>
            <ac:spMk id="12" creationId="{B3B06064-0279-66B0-FB86-C2E1C212C255}"/>
          </ac:spMkLst>
        </pc:spChg>
        <pc:spChg chg="add mod">
          <ac:chgData name="alisdair macdonald" userId="jB0IcuHBEINeFKE+BJ6T51hglHMTetGBacC/PLHzd+c=" providerId="None" clId="Web-{E423E12F-14AA-463B-8100-ED3C9ED1C627}" dt="2022-06-23T16:31:06.934" v="446" actId="1076"/>
          <ac:spMkLst>
            <pc:docMk/>
            <pc:sldMk cId="4250994615" sldId="293"/>
            <ac:spMk id="13" creationId="{B7E21728-65FB-A043-A3CB-EACCDE41B7DE}"/>
          </ac:spMkLst>
        </pc:spChg>
        <pc:spChg chg="add mod">
          <ac:chgData name="alisdair macdonald" userId="jB0IcuHBEINeFKE+BJ6T51hglHMTetGBacC/PLHzd+c=" providerId="None" clId="Web-{E423E12F-14AA-463B-8100-ED3C9ED1C627}" dt="2022-06-23T16:38:32.078" v="491" actId="1076"/>
          <ac:spMkLst>
            <pc:docMk/>
            <pc:sldMk cId="4250994615" sldId="293"/>
            <ac:spMk id="15" creationId="{DC8CCF4B-CFF8-725B-BAF9-66BC87FB86F4}"/>
          </ac:spMkLst>
        </pc:spChg>
        <pc:spChg chg="add mod">
          <ac:chgData name="alisdair macdonald" userId="jB0IcuHBEINeFKE+BJ6T51hglHMTetGBacC/PLHzd+c=" providerId="None" clId="Web-{E423E12F-14AA-463B-8100-ED3C9ED1C627}" dt="2022-06-23T16:38:13.233" v="485" actId="1076"/>
          <ac:spMkLst>
            <pc:docMk/>
            <pc:sldMk cId="4250994615" sldId="293"/>
            <ac:spMk id="17" creationId="{46FFA8A3-A74A-5696-01A7-1894F64FC91E}"/>
          </ac:spMkLst>
        </pc:spChg>
        <pc:spChg chg="add mod">
          <ac:chgData name="alisdair macdonald" userId="jB0IcuHBEINeFKE+BJ6T51hglHMTetGBacC/PLHzd+c=" providerId="None" clId="Web-{E423E12F-14AA-463B-8100-ED3C9ED1C627}" dt="2022-06-23T16:38:50.094" v="496" actId="1076"/>
          <ac:spMkLst>
            <pc:docMk/>
            <pc:sldMk cId="4250994615" sldId="293"/>
            <ac:spMk id="18" creationId="{0FF60906-B61E-2ABE-F8FD-FA4CEAC84BD8}"/>
          </ac:spMkLst>
        </pc:spChg>
        <pc:spChg chg="add mod">
          <ac:chgData name="alisdair macdonald" userId="jB0IcuHBEINeFKE+BJ6T51hglHMTetGBacC/PLHzd+c=" providerId="None" clId="Web-{E423E12F-14AA-463B-8100-ED3C9ED1C627}" dt="2022-06-23T16:38:30.140" v="490" actId="1076"/>
          <ac:spMkLst>
            <pc:docMk/>
            <pc:sldMk cId="4250994615" sldId="293"/>
            <ac:spMk id="19" creationId="{91FB0E3D-39A7-3BE2-C6D1-46AFEC51C5F3}"/>
          </ac:spMkLst>
        </pc:spChg>
        <pc:spChg chg="add mod">
          <ac:chgData name="alisdair macdonald" userId="jB0IcuHBEINeFKE+BJ6T51hglHMTetGBacC/PLHzd+c=" providerId="None" clId="Web-{E423E12F-14AA-463B-8100-ED3C9ED1C627}" dt="2022-06-23T16:30:14.244" v="428" actId="1076"/>
          <ac:spMkLst>
            <pc:docMk/>
            <pc:sldMk cId="4250994615" sldId="293"/>
            <ac:spMk id="20" creationId="{DA770A71-C306-E037-3C1C-D49A55341860}"/>
          </ac:spMkLst>
        </pc:spChg>
        <pc:spChg chg="add mod">
          <ac:chgData name="alisdair macdonald" userId="jB0IcuHBEINeFKE+BJ6T51hglHMTetGBacC/PLHzd+c=" providerId="None" clId="Web-{E423E12F-14AA-463B-8100-ED3C9ED1C627}" dt="2022-06-23T16:37:14.449" v="466" actId="1076"/>
          <ac:spMkLst>
            <pc:docMk/>
            <pc:sldMk cId="4250994615" sldId="293"/>
            <ac:spMk id="21" creationId="{9BE8936D-61A9-91A7-CB8A-F88395438CFE}"/>
          </ac:spMkLst>
        </pc:spChg>
        <pc:spChg chg="add mod">
          <ac:chgData name="alisdair macdonald" userId="jB0IcuHBEINeFKE+BJ6T51hglHMTetGBacC/PLHzd+c=" providerId="None" clId="Web-{E423E12F-14AA-463B-8100-ED3C9ED1C627}" dt="2022-06-23T16:38:16.452" v="486" actId="1076"/>
          <ac:spMkLst>
            <pc:docMk/>
            <pc:sldMk cId="4250994615" sldId="293"/>
            <ac:spMk id="22" creationId="{B8273389-8BA6-1C23-981B-10095BF01DF3}"/>
          </ac:spMkLst>
        </pc:spChg>
        <pc:spChg chg="add mod">
          <ac:chgData name="alisdair macdonald" userId="jB0IcuHBEINeFKE+BJ6T51hglHMTetGBacC/PLHzd+c=" providerId="None" clId="Web-{E423E12F-14AA-463B-8100-ED3C9ED1C627}" dt="2022-06-23T16:38:10.671" v="484" actId="1076"/>
          <ac:spMkLst>
            <pc:docMk/>
            <pc:sldMk cId="4250994615" sldId="293"/>
            <ac:spMk id="23" creationId="{79B00FF5-CA22-0066-7CC7-F49473CEF092}"/>
          </ac:spMkLst>
        </pc:spChg>
        <pc:spChg chg="add mod">
          <ac:chgData name="alisdair macdonald" userId="jB0IcuHBEINeFKE+BJ6T51hglHMTetGBacC/PLHzd+c=" providerId="None" clId="Web-{E423E12F-14AA-463B-8100-ED3C9ED1C627}" dt="2022-06-23T16:30:20.588" v="430" actId="1076"/>
          <ac:spMkLst>
            <pc:docMk/>
            <pc:sldMk cId="4250994615" sldId="293"/>
            <ac:spMk id="24" creationId="{AAB9AF90-3F70-A22B-4B35-D61C7160EE35}"/>
          </ac:spMkLst>
        </pc:spChg>
        <pc:spChg chg="add mod">
          <ac:chgData name="alisdair macdonald" userId="jB0IcuHBEINeFKE+BJ6T51hglHMTetGBacC/PLHzd+c=" providerId="None" clId="Web-{E423E12F-14AA-463B-8100-ED3C9ED1C627}" dt="2022-06-23T16:37:49.154" v="477" actId="1076"/>
          <ac:spMkLst>
            <pc:docMk/>
            <pc:sldMk cId="4250994615" sldId="293"/>
            <ac:spMk id="25" creationId="{70FFB8DF-8113-56A3-D8E5-07B67577EB2E}"/>
          </ac:spMkLst>
        </pc:spChg>
        <pc:spChg chg="add mod">
          <ac:chgData name="alisdair macdonald" userId="jB0IcuHBEINeFKE+BJ6T51hglHMTetGBacC/PLHzd+c=" providerId="None" clId="Web-{E423E12F-14AA-463B-8100-ED3C9ED1C627}" dt="2022-06-23T16:29:01.928" v="404" actId="1076"/>
          <ac:spMkLst>
            <pc:docMk/>
            <pc:sldMk cId="4250994615" sldId="293"/>
            <ac:spMk id="26" creationId="{969B40E5-7B32-14A8-AF13-7B24B6D6FD39}"/>
          </ac:spMkLst>
        </pc:spChg>
        <pc:spChg chg="add mod">
          <ac:chgData name="alisdair macdonald" userId="jB0IcuHBEINeFKE+BJ6T51hglHMTetGBacC/PLHzd+c=" providerId="None" clId="Web-{E423E12F-14AA-463B-8100-ED3C9ED1C627}" dt="2022-06-23T16:38:52.297" v="497" actId="1076"/>
          <ac:spMkLst>
            <pc:docMk/>
            <pc:sldMk cId="4250994615" sldId="293"/>
            <ac:spMk id="27" creationId="{468D1B6C-8262-3CC1-1081-69507F1E6E67}"/>
          </ac:spMkLst>
        </pc:spChg>
        <pc:spChg chg="add mod">
          <ac:chgData name="alisdair macdonald" userId="jB0IcuHBEINeFKE+BJ6T51hglHMTetGBacC/PLHzd+c=" providerId="None" clId="Web-{E423E12F-14AA-463B-8100-ED3C9ED1C627}" dt="2022-06-23T16:37:41.826" v="474" actId="1076"/>
          <ac:spMkLst>
            <pc:docMk/>
            <pc:sldMk cId="4250994615" sldId="293"/>
            <ac:spMk id="28" creationId="{08C88E43-8C48-3EF4-0963-409C8BA312A8}"/>
          </ac:spMkLst>
        </pc:spChg>
        <pc:spChg chg="add mod">
          <ac:chgData name="alisdair macdonald" userId="jB0IcuHBEINeFKE+BJ6T51hglHMTetGBacC/PLHzd+c=" providerId="None" clId="Web-{E423E12F-14AA-463B-8100-ED3C9ED1C627}" dt="2022-06-23T16:37:29.622" v="470" actId="1076"/>
          <ac:spMkLst>
            <pc:docMk/>
            <pc:sldMk cId="4250994615" sldId="293"/>
            <ac:spMk id="29" creationId="{10C49230-C712-B9A8-74F4-F5585B558510}"/>
          </ac:spMkLst>
        </pc:spChg>
        <pc:spChg chg="add mod">
          <ac:chgData name="alisdair macdonald" userId="jB0IcuHBEINeFKE+BJ6T51hglHMTetGBacC/PLHzd+c=" providerId="None" clId="Web-{E423E12F-14AA-463B-8100-ED3C9ED1C627}" dt="2022-06-23T16:38:40.547" v="493" actId="1076"/>
          <ac:spMkLst>
            <pc:docMk/>
            <pc:sldMk cId="4250994615" sldId="293"/>
            <ac:spMk id="30" creationId="{9F27D320-1DF6-1D3E-905B-7CDD4980BC64}"/>
          </ac:spMkLst>
        </pc:spChg>
        <pc:spChg chg="add mod">
          <ac:chgData name="alisdair macdonald" userId="jB0IcuHBEINeFKE+BJ6T51hglHMTetGBacC/PLHzd+c=" providerId="None" clId="Web-{E423E12F-14AA-463B-8100-ED3C9ED1C627}" dt="2022-06-23T16:38:36.609" v="492" actId="1076"/>
          <ac:spMkLst>
            <pc:docMk/>
            <pc:sldMk cId="4250994615" sldId="293"/>
            <ac:spMk id="31" creationId="{CA979C98-4ADB-7B92-FCC0-39A59D64456A}"/>
          </ac:spMkLst>
        </pc:spChg>
        <pc:spChg chg="add mod">
          <ac:chgData name="alisdair macdonald" userId="jB0IcuHBEINeFKE+BJ6T51hglHMTetGBacC/PLHzd+c=" providerId="None" clId="Web-{E423E12F-14AA-463B-8100-ED3C9ED1C627}" dt="2022-06-23T16:37:27.762" v="469" actId="1076"/>
          <ac:spMkLst>
            <pc:docMk/>
            <pc:sldMk cId="4250994615" sldId="293"/>
            <ac:spMk id="32" creationId="{043CDD6D-727C-E427-7544-E26E42D19503}"/>
          </ac:spMkLst>
        </pc:spChg>
        <pc:spChg chg="add mod">
          <ac:chgData name="alisdair macdonald" userId="jB0IcuHBEINeFKE+BJ6T51hglHMTetGBacC/PLHzd+c=" providerId="None" clId="Web-{E423E12F-14AA-463B-8100-ED3C9ED1C627}" dt="2022-06-23T16:36:33.354" v="453" actId="1076"/>
          <ac:spMkLst>
            <pc:docMk/>
            <pc:sldMk cId="4250994615" sldId="293"/>
            <ac:spMk id="33" creationId="{6AFF4B92-DE78-E7D9-29AE-892F912B65EC}"/>
          </ac:spMkLst>
        </pc:spChg>
        <pc:spChg chg="add mod">
          <ac:chgData name="alisdair macdonald" userId="jB0IcuHBEINeFKE+BJ6T51hglHMTetGBacC/PLHzd+c=" providerId="None" clId="Web-{E423E12F-14AA-463B-8100-ED3C9ED1C627}" dt="2022-06-23T16:38:55.860" v="498" actId="1076"/>
          <ac:spMkLst>
            <pc:docMk/>
            <pc:sldMk cId="4250994615" sldId="293"/>
            <ac:spMk id="34" creationId="{1C99E1D7-D74D-E216-5D01-3385A333FB8D}"/>
          </ac:spMkLst>
        </pc:spChg>
        <pc:spChg chg="add mod">
          <ac:chgData name="alisdair macdonald" userId="jB0IcuHBEINeFKE+BJ6T51hglHMTetGBacC/PLHzd+c=" providerId="None" clId="Web-{E423E12F-14AA-463B-8100-ED3C9ED1C627}" dt="2022-06-23T16:30:02.400" v="424" actId="1076"/>
          <ac:spMkLst>
            <pc:docMk/>
            <pc:sldMk cId="4250994615" sldId="293"/>
            <ac:spMk id="35" creationId="{F39EDEF5-2624-6744-5284-5DB24C2E8B4E}"/>
          </ac:spMkLst>
        </pc:spChg>
        <pc:spChg chg="add mod">
          <ac:chgData name="alisdair macdonald" userId="jB0IcuHBEINeFKE+BJ6T51hglHMTetGBacC/PLHzd+c=" providerId="None" clId="Web-{E423E12F-14AA-463B-8100-ED3C9ED1C627}" dt="2022-06-23T16:38:47.985" v="495" actId="1076"/>
          <ac:spMkLst>
            <pc:docMk/>
            <pc:sldMk cId="4250994615" sldId="293"/>
            <ac:spMk id="36" creationId="{D75252FE-4755-694B-0BB6-DAB1F87E6CBA}"/>
          </ac:spMkLst>
        </pc:spChg>
        <pc:spChg chg="add mod">
          <ac:chgData name="alisdair macdonald" userId="jB0IcuHBEINeFKE+BJ6T51hglHMTetGBacC/PLHzd+c=" providerId="None" clId="Web-{E423E12F-14AA-463B-8100-ED3C9ED1C627}" dt="2022-06-23T16:37:12.043" v="465" actId="1076"/>
          <ac:spMkLst>
            <pc:docMk/>
            <pc:sldMk cId="4250994615" sldId="293"/>
            <ac:spMk id="37" creationId="{E6B97851-EE53-1DED-4AD4-51DCF80ACAD3}"/>
          </ac:spMkLst>
        </pc:spChg>
        <pc:spChg chg="add mod">
          <ac:chgData name="alisdair macdonald" userId="jB0IcuHBEINeFKE+BJ6T51hglHMTetGBacC/PLHzd+c=" providerId="None" clId="Web-{E423E12F-14AA-463B-8100-ED3C9ED1C627}" dt="2022-06-23T16:38:23.546" v="488" actId="1076"/>
          <ac:spMkLst>
            <pc:docMk/>
            <pc:sldMk cId="4250994615" sldId="293"/>
            <ac:spMk id="38" creationId="{34AE1AF6-AE8C-27BF-EEA2-9EE69C19422A}"/>
          </ac:spMkLst>
        </pc:spChg>
        <pc:spChg chg="add mod">
          <ac:chgData name="alisdair macdonald" userId="jB0IcuHBEINeFKE+BJ6T51hglHMTetGBacC/PLHzd+c=" providerId="None" clId="Web-{E423E12F-14AA-463B-8100-ED3C9ED1C627}" dt="2022-06-23T16:37:39.544" v="473" actId="1076"/>
          <ac:spMkLst>
            <pc:docMk/>
            <pc:sldMk cId="4250994615" sldId="293"/>
            <ac:spMk id="39" creationId="{73C173A0-0A61-C66A-7DAA-0AEB47193D2E}"/>
          </ac:spMkLst>
        </pc:spChg>
        <pc:spChg chg="add mod">
          <ac:chgData name="alisdair macdonald" userId="jB0IcuHBEINeFKE+BJ6T51hglHMTetGBacC/PLHzd+c=" providerId="None" clId="Web-{E423E12F-14AA-463B-8100-ED3C9ED1C627}" dt="2022-06-23T16:36:38.182" v="455" actId="1076"/>
          <ac:spMkLst>
            <pc:docMk/>
            <pc:sldMk cId="4250994615" sldId="293"/>
            <ac:spMk id="40" creationId="{42B91C7E-96D0-2D25-C638-41346930F056}"/>
          </ac:spMkLst>
        </pc:spChg>
        <pc:spChg chg="add del mod">
          <ac:chgData name="alisdair macdonald" userId="jB0IcuHBEINeFKE+BJ6T51hglHMTetGBacC/PLHzd+c=" providerId="None" clId="Web-{E423E12F-14AA-463B-8100-ED3C9ED1C627}" dt="2022-06-23T16:23:26.539" v="298"/>
          <ac:spMkLst>
            <pc:docMk/>
            <pc:sldMk cId="4250994615" sldId="293"/>
            <ac:spMk id="41" creationId="{21418FA7-A229-CF75-A282-0AF7911D3A33}"/>
          </ac:spMkLst>
        </pc:spChg>
        <pc:grpChg chg="del">
          <ac:chgData name="alisdair macdonald" userId="jB0IcuHBEINeFKE+BJ6T51hglHMTetGBacC/PLHzd+c=" providerId="None" clId="Web-{E423E12F-14AA-463B-8100-ED3C9ED1C627}" dt="2022-06-23T16:13:38.858" v="63"/>
          <ac:grpSpMkLst>
            <pc:docMk/>
            <pc:sldMk cId="4250994615" sldId="293"/>
            <ac:grpSpMk id="16" creationId="{9F015B70-57B8-A9F6-090E-AE9268BDAB70}"/>
          </ac:grpSpMkLst>
        </pc:grpChg>
      </pc:sldChg>
      <pc:sldChg chg="modSp add replId">
        <pc:chgData name="alisdair macdonald" userId="jB0IcuHBEINeFKE+BJ6T51hglHMTetGBacC/PLHzd+c=" providerId="None" clId="Web-{E423E12F-14AA-463B-8100-ED3C9ED1C627}" dt="2022-06-23T16:13:14.997" v="62" actId="20577"/>
        <pc:sldMkLst>
          <pc:docMk/>
          <pc:sldMk cId="2635828853" sldId="294"/>
        </pc:sldMkLst>
        <pc:spChg chg="mod">
          <ac:chgData name="alisdair macdonald" userId="jB0IcuHBEINeFKE+BJ6T51hglHMTetGBacC/PLHzd+c=" providerId="None" clId="Web-{E423E12F-14AA-463B-8100-ED3C9ED1C627}" dt="2022-06-23T16:13:14.997" v="62" actId="20577"/>
          <ac:spMkLst>
            <pc:docMk/>
            <pc:sldMk cId="2635828853" sldId="294"/>
            <ac:spMk id="10" creationId="{B05CF427-C62D-7022-95B8-6A255F135AB2}"/>
          </ac:spMkLst>
        </pc:spChg>
      </pc:sldChg>
      <pc:sldChg chg="modSp add ord replId">
        <pc:chgData name="alisdair macdonald" userId="jB0IcuHBEINeFKE+BJ6T51hglHMTetGBacC/PLHzd+c=" providerId="None" clId="Web-{E423E12F-14AA-463B-8100-ED3C9ED1C627}" dt="2022-06-23T16:39:47.472" v="502" actId="20577"/>
        <pc:sldMkLst>
          <pc:docMk/>
          <pc:sldMk cId="3506784620" sldId="295"/>
        </pc:sldMkLst>
        <pc:spChg chg="mod">
          <ac:chgData name="alisdair macdonald" userId="jB0IcuHBEINeFKE+BJ6T51hglHMTetGBacC/PLHzd+c=" providerId="None" clId="Web-{E423E12F-14AA-463B-8100-ED3C9ED1C627}" dt="2022-06-23T16:39:47.472" v="502" actId="20577"/>
          <ac:spMkLst>
            <pc:docMk/>
            <pc:sldMk cId="3506784620" sldId="295"/>
            <ac:spMk id="10" creationId="{B05CF427-C62D-7022-95B8-6A255F135AB2}"/>
          </ac:spMkLst>
        </pc:spChg>
      </pc:sldChg>
      <pc:sldChg chg="addSp delSp modSp add replId">
        <pc:chgData name="alisdair macdonald" userId="jB0IcuHBEINeFKE+BJ6T51hglHMTetGBacC/PLHzd+c=" providerId="None" clId="Web-{E423E12F-14AA-463B-8100-ED3C9ED1C627}" dt="2022-06-23T16:48:12.962" v="532" actId="1076"/>
        <pc:sldMkLst>
          <pc:docMk/>
          <pc:sldMk cId="1916020894" sldId="296"/>
        </pc:sldMkLst>
        <pc:spChg chg="del">
          <ac:chgData name="alisdair macdonald" userId="jB0IcuHBEINeFKE+BJ6T51hglHMTetGBacC/PLHzd+c=" providerId="None" clId="Web-{E423E12F-14AA-463B-8100-ED3C9ED1C627}" dt="2022-06-23T16:39:52.487" v="504"/>
          <ac:spMkLst>
            <pc:docMk/>
            <pc:sldMk cId="1916020894" sldId="296"/>
            <ac:spMk id="10" creationId="{B05CF427-C62D-7022-95B8-6A255F135AB2}"/>
          </ac:spMkLst>
        </pc:spChg>
        <pc:picChg chg="add mod">
          <ac:chgData name="alisdair macdonald" userId="jB0IcuHBEINeFKE+BJ6T51hglHMTetGBacC/PLHzd+c=" providerId="None" clId="Web-{E423E12F-14AA-463B-8100-ED3C9ED1C627}" dt="2022-06-23T16:48:12.884" v="527" actId="1076"/>
          <ac:picMkLst>
            <pc:docMk/>
            <pc:sldMk cId="1916020894" sldId="296"/>
            <ac:picMk id="2" creationId="{093323DC-A896-5B49-9C49-E3690DEF80AE}"/>
          </ac:picMkLst>
        </pc:picChg>
        <pc:picChg chg="add mod">
          <ac:chgData name="alisdair macdonald" userId="jB0IcuHBEINeFKE+BJ6T51hglHMTetGBacC/PLHzd+c=" providerId="None" clId="Web-{E423E12F-14AA-463B-8100-ED3C9ED1C627}" dt="2022-06-23T16:48:12.899" v="528" actId="1076"/>
          <ac:picMkLst>
            <pc:docMk/>
            <pc:sldMk cId="1916020894" sldId="296"/>
            <ac:picMk id="3" creationId="{7425FF2A-0EC3-5862-3D10-D09FCA4CE4F4}"/>
          </ac:picMkLst>
        </pc:picChg>
        <pc:picChg chg="add mod">
          <ac:chgData name="alisdair macdonald" userId="jB0IcuHBEINeFKE+BJ6T51hglHMTetGBacC/PLHzd+c=" providerId="None" clId="Web-{E423E12F-14AA-463B-8100-ED3C9ED1C627}" dt="2022-06-23T16:48:12.915" v="529" actId="1076"/>
          <ac:picMkLst>
            <pc:docMk/>
            <pc:sldMk cId="1916020894" sldId="296"/>
            <ac:picMk id="4" creationId="{DE6C4326-433A-FF19-FBB0-FAE8F5F01845}"/>
          </ac:picMkLst>
        </pc:picChg>
        <pc:picChg chg="add mod">
          <ac:chgData name="alisdair macdonald" userId="jB0IcuHBEINeFKE+BJ6T51hglHMTetGBacC/PLHzd+c=" providerId="None" clId="Web-{E423E12F-14AA-463B-8100-ED3C9ED1C627}" dt="2022-06-23T16:48:12.931" v="530" actId="1076"/>
          <ac:picMkLst>
            <pc:docMk/>
            <pc:sldMk cId="1916020894" sldId="296"/>
            <ac:picMk id="5" creationId="{B20450EC-D1B9-31EE-FE6A-298B8BBC6886}"/>
          </ac:picMkLst>
        </pc:picChg>
        <pc:picChg chg="add mod">
          <ac:chgData name="alisdair macdonald" userId="jB0IcuHBEINeFKE+BJ6T51hglHMTetGBacC/PLHzd+c=" providerId="None" clId="Web-{E423E12F-14AA-463B-8100-ED3C9ED1C627}" dt="2022-06-23T16:48:12.946" v="531" actId="1076"/>
          <ac:picMkLst>
            <pc:docMk/>
            <pc:sldMk cId="1916020894" sldId="296"/>
            <ac:picMk id="6" creationId="{63E76BB8-E647-3E1A-224D-6299B5BB5A2C}"/>
          </ac:picMkLst>
        </pc:picChg>
        <pc:picChg chg="add mod">
          <ac:chgData name="alisdair macdonald" userId="jB0IcuHBEINeFKE+BJ6T51hglHMTetGBacC/PLHzd+c=" providerId="None" clId="Web-{E423E12F-14AA-463B-8100-ED3C9ED1C627}" dt="2022-06-23T16:48:12.962" v="532" actId="1076"/>
          <ac:picMkLst>
            <pc:docMk/>
            <pc:sldMk cId="1916020894" sldId="296"/>
            <ac:picMk id="7" creationId="{45003B43-712C-799D-235A-8912AAB4D6F5}"/>
          </ac:picMkLst>
        </pc:picChg>
      </pc:sldChg>
    </pc:docChg>
  </pc:docChgLst>
  <pc:docChgLst>
    <pc:chgData name="alisdair macdonald" userId="jB0IcuHBEINeFKE+BJ6T51hglHMTetGBacC/PLHzd+c=" providerId="None" clId="Web-{08A30034-2397-46C4-BC68-FA0A11DB2073}"/>
    <pc:docChg chg="modSld">
      <pc:chgData name="alisdair macdonald" userId="jB0IcuHBEINeFKE+BJ6T51hglHMTetGBacC/PLHzd+c=" providerId="None" clId="Web-{08A30034-2397-46C4-BC68-FA0A11DB2073}" dt="2022-06-27T16:29:54.579" v="281" actId="14100"/>
      <pc:docMkLst>
        <pc:docMk/>
      </pc:docMkLst>
      <pc:sldChg chg="addSp modSp">
        <pc:chgData name="alisdair macdonald" userId="jB0IcuHBEINeFKE+BJ6T51hglHMTetGBacC/PLHzd+c=" providerId="None" clId="Web-{08A30034-2397-46C4-BC68-FA0A11DB2073}" dt="2022-06-27T16:29:54.579" v="281" actId="14100"/>
        <pc:sldMkLst>
          <pc:docMk/>
          <pc:sldMk cId="0" sldId="256"/>
        </pc:sldMkLst>
        <pc:spChg chg="mod">
          <ac:chgData name="alisdair macdonald" userId="jB0IcuHBEINeFKE+BJ6T51hglHMTetGBacC/PLHzd+c=" providerId="None" clId="Web-{08A30034-2397-46C4-BC68-FA0A11DB2073}" dt="2022-06-27T16:29:54.579" v="281" actId="14100"/>
          <ac:spMkLst>
            <pc:docMk/>
            <pc:sldMk cId="0" sldId="256"/>
            <ac:spMk id="88" creationId="{00000000-0000-0000-0000-000000000000}"/>
          </ac:spMkLst>
        </pc:spChg>
        <pc:picChg chg="add mod">
          <ac:chgData name="alisdair macdonald" userId="jB0IcuHBEINeFKE+BJ6T51hglHMTetGBacC/PLHzd+c=" providerId="None" clId="Web-{08A30034-2397-46C4-BC68-FA0A11DB2073}" dt="2022-06-27T12:47:03.703" v="3" actId="1076"/>
          <ac:picMkLst>
            <pc:docMk/>
            <pc:sldMk cId="0" sldId="256"/>
            <ac:picMk id="3" creationId="{7FF99677-584B-EF6B-7400-84793E29CDD4}"/>
          </ac:picMkLst>
        </pc:picChg>
      </pc:sldChg>
      <pc:sldChg chg="addSp modSp">
        <pc:chgData name="alisdair macdonald" userId="jB0IcuHBEINeFKE+BJ6T51hglHMTetGBacC/PLHzd+c=" providerId="None" clId="Web-{08A30034-2397-46C4-BC68-FA0A11DB2073}" dt="2022-06-27T13:25:23.942" v="89" actId="14100"/>
        <pc:sldMkLst>
          <pc:docMk/>
          <pc:sldMk cId="0" sldId="265"/>
        </pc:sldMkLst>
        <pc:picChg chg="add mod">
          <ac:chgData name="alisdair macdonald" userId="jB0IcuHBEINeFKE+BJ6T51hglHMTetGBacC/PLHzd+c=" providerId="None" clId="Web-{08A30034-2397-46C4-BC68-FA0A11DB2073}" dt="2022-06-27T13:25:23.942" v="89" actId="14100"/>
          <ac:picMkLst>
            <pc:docMk/>
            <pc:sldMk cId="0" sldId="265"/>
            <ac:picMk id="3" creationId="{678AA0CC-F1EC-DDDC-477D-99B8E9E5631F}"/>
          </ac:picMkLst>
        </pc:picChg>
      </pc:sldChg>
      <pc:sldChg chg="addSp delSp modSp mod modClrScheme chgLayout">
        <pc:chgData name="alisdair macdonald" userId="jB0IcuHBEINeFKE+BJ6T51hglHMTetGBacC/PLHzd+c=" providerId="None" clId="Web-{08A30034-2397-46C4-BC68-FA0A11DB2073}" dt="2022-06-27T13:26:19.005" v="96"/>
        <pc:sldMkLst>
          <pc:docMk/>
          <pc:sldMk cId="4086554056" sldId="292"/>
        </pc:sldMkLst>
        <pc:spChg chg="add del">
          <ac:chgData name="alisdair macdonald" userId="jB0IcuHBEINeFKE+BJ6T51hglHMTetGBacC/PLHzd+c=" providerId="None" clId="Web-{08A30034-2397-46C4-BC68-FA0A11DB2073}" dt="2022-06-27T12:49:15.561" v="10"/>
          <ac:spMkLst>
            <pc:docMk/>
            <pc:sldMk cId="4086554056" sldId="292"/>
            <ac:spMk id="3" creationId="{37ACFBC9-403B-5F88-4C35-C1AEF8EACD64}"/>
          </ac:spMkLst>
        </pc:spChg>
        <pc:spChg chg="add del mod ord">
          <ac:chgData name="alisdair macdonald" userId="jB0IcuHBEINeFKE+BJ6T51hglHMTetGBacC/PLHzd+c=" providerId="None" clId="Web-{08A30034-2397-46C4-BC68-FA0A11DB2073}" dt="2022-06-27T12:51:30.014" v="13"/>
          <ac:spMkLst>
            <pc:docMk/>
            <pc:sldMk cId="4086554056" sldId="292"/>
            <ac:spMk id="4" creationId="{C3A6D3A3-607D-DA90-0A95-08F7DAD9EA93}"/>
          </ac:spMkLst>
        </pc:spChg>
        <pc:spChg chg="mod">
          <ac:chgData name="alisdair macdonald" userId="jB0IcuHBEINeFKE+BJ6T51hglHMTetGBacC/PLHzd+c=" providerId="None" clId="Web-{08A30034-2397-46C4-BC68-FA0A11DB2073}" dt="2022-06-27T13:21:02.986" v="83" actId="1076"/>
          <ac:spMkLst>
            <pc:docMk/>
            <pc:sldMk cId="4086554056" sldId="292"/>
            <ac:spMk id="10" creationId="{B05CF427-C62D-7022-95B8-6A255F135AB2}"/>
          </ac:spMkLst>
        </pc:spChg>
        <pc:picChg chg="add mod ord">
          <ac:chgData name="alisdair macdonald" userId="jB0IcuHBEINeFKE+BJ6T51hglHMTetGBacC/PLHzd+c=" providerId="None" clId="Web-{08A30034-2397-46C4-BC68-FA0A11DB2073}" dt="2022-06-27T12:49:19.093" v="11" actId="1076"/>
          <ac:picMkLst>
            <pc:docMk/>
            <pc:sldMk cId="4086554056" sldId="292"/>
            <ac:picMk id="2" creationId="{10C7C075-0B3C-3C0E-830E-C72E46589E4F}"/>
          </ac:picMkLst>
        </pc:picChg>
        <pc:picChg chg="add mod">
          <ac:chgData name="alisdair macdonald" userId="jB0IcuHBEINeFKE+BJ6T51hglHMTetGBacC/PLHzd+c=" providerId="None" clId="Web-{08A30034-2397-46C4-BC68-FA0A11DB2073}" dt="2022-06-27T13:21:03.049" v="84" actId="1076"/>
          <ac:picMkLst>
            <pc:docMk/>
            <pc:sldMk cId="4086554056" sldId="292"/>
            <ac:picMk id="3" creationId="{61982D68-BFED-A171-0EAA-BE692656DBB8}"/>
          </ac:picMkLst>
        </pc:picChg>
        <pc:picChg chg="add">
          <ac:chgData name="alisdair macdonald" userId="jB0IcuHBEINeFKE+BJ6T51hglHMTetGBacC/PLHzd+c=" providerId="None" clId="Web-{08A30034-2397-46C4-BC68-FA0A11DB2073}" dt="2022-06-27T13:26:19.005" v="96"/>
          <ac:picMkLst>
            <pc:docMk/>
            <pc:sldMk cId="4086554056" sldId="292"/>
            <ac:picMk id="5" creationId="{CA07049A-C115-614A-B271-6899028FD913}"/>
          </ac:picMkLst>
        </pc:picChg>
      </pc:sldChg>
      <pc:sldChg chg="addSp delSp modSp">
        <pc:chgData name="alisdair macdonald" userId="jB0IcuHBEINeFKE+BJ6T51hglHMTetGBacC/PLHzd+c=" providerId="None" clId="Web-{08A30034-2397-46C4-BC68-FA0A11DB2073}" dt="2022-06-27T13:26:43.067" v="126" actId="1076"/>
        <pc:sldMkLst>
          <pc:docMk/>
          <pc:sldMk cId="4250994615" sldId="293"/>
        </pc:sldMkLst>
        <pc:spChg chg="del">
          <ac:chgData name="alisdair macdonald" userId="jB0IcuHBEINeFKE+BJ6T51hglHMTetGBacC/PLHzd+c=" providerId="None" clId="Web-{08A30034-2397-46C4-BC68-FA0A11DB2073}" dt="2022-06-27T13:18:53.344" v="20"/>
          <ac:spMkLst>
            <pc:docMk/>
            <pc:sldMk cId="4250994615" sldId="293"/>
            <ac:spMk id="4" creationId="{35441ADC-D735-19A6-3B04-19BA469546BD}"/>
          </ac:spMkLst>
        </pc:spChg>
        <pc:spChg chg="mod">
          <ac:chgData name="alisdair macdonald" userId="jB0IcuHBEINeFKE+BJ6T51hglHMTetGBacC/PLHzd+c=" providerId="None" clId="Web-{08A30034-2397-46C4-BC68-FA0A11DB2073}" dt="2022-06-27T13:26:42.380" v="98" actId="1076"/>
          <ac:spMkLst>
            <pc:docMk/>
            <pc:sldMk cId="4250994615" sldId="293"/>
            <ac:spMk id="7" creationId="{5122E592-DB54-8E12-88DE-CB2C318AFE91}"/>
          </ac:spMkLst>
        </pc:spChg>
        <pc:spChg chg="mod">
          <ac:chgData name="alisdair macdonald" userId="jB0IcuHBEINeFKE+BJ6T51hglHMTetGBacC/PLHzd+c=" providerId="None" clId="Web-{08A30034-2397-46C4-BC68-FA0A11DB2073}" dt="2022-06-27T13:26:42.411" v="99" actId="1076"/>
          <ac:spMkLst>
            <pc:docMk/>
            <pc:sldMk cId="4250994615" sldId="293"/>
            <ac:spMk id="9" creationId="{0D842265-FB3C-9B34-4920-A00938E589C2}"/>
          </ac:spMkLst>
        </pc:spChg>
        <pc:spChg chg="mod">
          <ac:chgData name="alisdair macdonald" userId="jB0IcuHBEINeFKE+BJ6T51hglHMTetGBacC/PLHzd+c=" providerId="None" clId="Web-{08A30034-2397-46C4-BC68-FA0A11DB2073}" dt="2022-06-27T13:26:42.442" v="100" actId="1076"/>
          <ac:spMkLst>
            <pc:docMk/>
            <pc:sldMk cId="4250994615" sldId="293"/>
            <ac:spMk id="12" creationId="{B3B06064-0279-66B0-FB86-C2E1C212C255}"/>
          </ac:spMkLst>
        </pc:spChg>
        <pc:spChg chg="mod">
          <ac:chgData name="alisdair macdonald" userId="jB0IcuHBEINeFKE+BJ6T51hglHMTetGBacC/PLHzd+c=" providerId="None" clId="Web-{08A30034-2397-46C4-BC68-FA0A11DB2073}" dt="2022-06-27T13:26:42.458" v="101" actId="1076"/>
          <ac:spMkLst>
            <pc:docMk/>
            <pc:sldMk cId="4250994615" sldId="293"/>
            <ac:spMk id="13" creationId="{B7E21728-65FB-A043-A3CB-EACCDE41B7DE}"/>
          </ac:spMkLst>
        </pc:spChg>
        <pc:spChg chg="mod">
          <ac:chgData name="alisdair macdonald" userId="jB0IcuHBEINeFKE+BJ6T51hglHMTetGBacC/PLHzd+c=" providerId="None" clId="Web-{08A30034-2397-46C4-BC68-FA0A11DB2073}" dt="2022-06-27T13:26:42.489" v="102" actId="1076"/>
          <ac:spMkLst>
            <pc:docMk/>
            <pc:sldMk cId="4250994615" sldId="293"/>
            <ac:spMk id="15" creationId="{DC8CCF4B-CFF8-725B-BAF9-66BC87FB86F4}"/>
          </ac:spMkLst>
        </pc:spChg>
        <pc:spChg chg="mod">
          <ac:chgData name="alisdair macdonald" userId="jB0IcuHBEINeFKE+BJ6T51hglHMTetGBacC/PLHzd+c=" providerId="None" clId="Web-{08A30034-2397-46C4-BC68-FA0A11DB2073}" dt="2022-06-27T13:26:42.505" v="103" actId="1076"/>
          <ac:spMkLst>
            <pc:docMk/>
            <pc:sldMk cId="4250994615" sldId="293"/>
            <ac:spMk id="17" creationId="{46FFA8A3-A74A-5696-01A7-1894F64FC91E}"/>
          </ac:spMkLst>
        </pc:spChg>
        <pc:spChg chg="mod">
          <ac:chgData name="alisdair macdonald" userId="jB0IcuHBEINeFKE+BJ6T51hglHMTetGBacC/PLHzd+c=" providerId="None" clId="Web-{08A30034-2397-46C4-BC68-FA0A11DB2073}" dt="2022-06-27T13:26:42.536" v="104" actId="1076"/>
          <ac:spMkLst>
            <pc:docMk/>
            <pc:sldMk cId="4250994615" sldId="293"/>
            <ac:spMk id="18" creationId="{0FF60906-B61E-2ABE-F8FD-FA4CEAC84BD8}"/>
          </ac:spMkLst>
        </pc:spChg>
        <pc:spChg chg="mod">
          <ac:chgData name="alisdair macdonald" userId="jB0IcuHBEINeFKE+BJ6T51hglHMTetGBacC/PLHzd+c=" providerId="None" clId="Web-{08A30034-2397-46C4-BC68-FA0A11DB2073}" dt="2022-06-27T13:26:42.552" v="105" actId="1076"/>
          <ac:spMkLst>
            <pc:docMk/>
            <pc:sldMk cId="4250994615" sldId="293"/>
            <ac:spMk id="19" creationId="{91FB0E3D-39A7-3BE2-C6D1-46AFEC51C5F3}"/>
          </ac:spMkLst>
        </pc:spChg>
        <pc:spChg chg="mod">
          <ac:chgData name="alisdair macdonald" userId="jB0IcuHBEINeFKE+BJ6T51hglHMTetGBacC/PLHzd+c=" providerId="None" clId="Web-{08A30034-2397-46C4-BC68-FA0A11DB2073}" dt="2022-06-27T13:26:42.583" v="106" actId="1076"/>
          <ac:spMkLst>
            <pc:docMk/>
            <pc:sldMk cId="4250994615" sldId="293"/>
            <ac:spMk id="20" creationId="{DA770A71-C306-E037-3C1C-D49A55341860}"/>
          </ac:spMkLst>
        </pc:spChg>
        <pc:spChg chg="mod">
          <ac:chgData name="alisdair macdonald" userId="jB0IcuHBEINeFKE+BJ6T51hglHMTetGBacC/PLHzd+c=" providerId="None" clId="Web-{08A30034-2397-46C4-BC68-FA0A11DB2073}" dt="2022-06-27T13:26:42.599" v="107" actId="1076"/>
          <ac:spMkLst>
            <pc:docMk/>
            <pc:sldMk cId="4250994615" sldId="293"/>
            <ac:spMk id="21" creationId="{9BE8936D-61A9-91A7-CB8A-F88395438CFE}"/>
          </ac:spMkLst>
        </pc:spChg>
        <pc:spChg chg="mod">
          <ac:chgData name="alisdair macdonald" userId="jB0IcuHBEINeFKE+BJ6T51hglHMTetGBacC/PLHzd+c=" providerId="None" clId="Web-{08A30034-2397-46C4-BC68-FA0A11DB2073}" dt="2022-06-27T13:26:42.630" v="108" actId="1076"/>
          <ac:spMkLst>
            <pc:docMk/>
            <pc:sldMk cId="4250994615" sldId="293"/>
            <ac:spMk id="22" creationId="{B8273389-8BA6-1C23-981B-10095BF01DF3}"/>
          </ac:spMkLst>
        </pc:spChg>
        <pc:spChg chg="mod">
          <ac:chgData name="alisdair macdonald" userId="jB0IcuHBEINeFKE+BJ6T51hglHMTetGBacC/PLHzd+c=" providerId="None" clId="Web-{08A30034-2397-46C4-BC68-FA0A11DB2073}" dt="2022-06-27T13:26:42.646" v="109" actId="1076"/>
          <ac:spMkLst>
            <pc:docMk/>
            <pc:sldMk cId="4250994615" sldId="293"/>
            <ac:spMk id="23" creationId="{79B00FF5-CA22-0066-7CC7-F49473CEF092}"/>
          </ac:spMkLst>
        </pc:spChg>
        <pc:spChg chg="mod">
          <ac:chgData name="alisdair macdonald" userId="jB0IcuHBEINeFKE+BJ6T51hglHMTetGBacC/PLHzd+c=" providerId="None" clId="Web-{08A30034-2397-46C4-BC68-FA0A11DB2073}" dt="2022-06-27T13:26:42.677" v="110" actId="1076"/>
          <ac:spMkLst>
            <pc:docMk/>
            <pc:sldMk cId="4250994615" sldId="293"/>
            <ac:spMk id="24" creationId="{AAB9AF90-3F70-A22B-4B35-D61C7160EE35}"/>
          </ac:spMkLst>
        </pc:spChg>
        <pc:spChg chg="mod">
          <ac:chgData name="alisdair macdonald" userId="jB0IcuHBEINeFKE+BJ6T51hglHMTetGBacC/PLHzd+c=" providerId="None" clId="Web-{08A30034-2397-46C4-BC68-FA0A11DB2073}" dt="2022-06-27T13:26:42.692" v="111" actId="1076"/>
          <ac:spMkLst>
            <pc:docMk/>
            <pc:sldMk cId="4250994615" sldId="293"/>
            <ac:spMk id="25" creationId="{70FFB8DF-8113-56A3-D8E5-07B67577EB2E}"/>
          </ac:spMkLst>
        </pc:spChg>
        <pc:spChg chg="mod">
          <ac:chgData name="alisdair macdonald" userId="jB0IcuHBEINeFKE+BJ6T51hglHMTetGBacC/PLHzd+c=" providerId="None" clId="Web-{08A30034-2397-46C4-BC68-FA0A11DB2073}" dt="2022-06-27T13:26:42.724" v="112" actId="1076"/>
          <ac:spMkLst>
            <pc:docMk/>
            <pc:sldMk cId="4250994615" sldId="293"/>
            <ac:spMk id="26" creationId="{969B40E5-7B32-14A8-AF13-7B24B6D6FD39}"/>
          </ac:spMkLst>
        </pc:spChg>
        <pc:spChg chg="mod">
          <ac:chgData name="alisdair macdonald" userId="jB0IcuHBEINeFKE+BJ6T51hglHMTetGBacC/PLHzd+c=" providerId="None" clId="Web-{08A30034-2397-46C4-BC68-FA0A11DB2073}" dt="2022-06-27T13:26:42.755" v="113" actId="1076"/>
          <ac:spMkLst>
            <pc:docMk/>
            <pc:sldMk cId="4250994615" sldId="293"/>
            <ac:spMk id="27" creationId="{468D1B6C-8262-3CC1-1081-69507F1E6E67}"/>
          </ac:spMkLst>
        </pc:spChg>
        <pc:spChg chg="mod">
          <ac:chgData name="alisdair macdonald" userId="jB0IcuHBEINeFKE+BJ6T51hglHMTetGBacC/PLHzd+c=" providerId="None" clId="Web-{08A30034-2397-46C4-BC68-FA0A11DB2073}" dt="2022-06-27T13:26:42.771" v="114" actId="1076"/>
          <ac:spMkLst>
            <pc:docMk/>
            <pc:sldMk cId="4250994615" sldId="293"/>
            <ac:spMk id="28" creationId="{08C88E43-8C48-3EF4-0963-409C8BA312A8}"/>
          </ac:spMkLst>
        </pc:spChg>
        <pc:spChg chg="mod">
          <ac:chgData name="alisdair macdonald" userId="jB0IcuHBEINeFKE+BJ6T51hglHMTetGBacC/PLHzd+c=" providerId="None" clId="Web-{08A30034-2397-46C4-BC68-FA0A11DB2073}" dt="2022-06-27T13:26:42.802" v="115" actId="1076"/>
          <ac:spMkLst>
            <pc:docMk/>
            <pc:sldMk cId="4250994615" sldId="293"/>
            <ac:spMk id="29" creationId="{10C49230-C712-B9A8-74F4-F5585B558510}"/>
          </ac:spMkLst>
        </pc:spChg>
        <pc:spChg chg="mod">
          <ac:chgData name="alisdair macdonald" userId="jB0IcuHBEINeFKE+BJ6T51hglHMTetGBacC/PLHzd+c=" providerId="None" clId="Web-{08A30034-2397-46C4-BC68-FA0A11DB2073}" dt="2022-06-27T13:26:42.833" v="116" actId="1076"/>
          <ac:spMkLst>
            <pc:docMk/>
            <pc:sldMk cId="4250994615" sldId="293"/>
            <ac:spMk id="30" creationId="{9F27D320-1DF6-1D3E-905B-7CDD4980BC64}"/>
          </ac:spMkLst>
        </pc:spChg>
        <pc:spChg chg="mod">
          <ac:chgData name="alisdair macdonald" userId="jB0IcuHBEINeFKE+BJ6T51hglHMTetGBacC/PLHzd+c=" providerId="None" clId="Web-{08A30034-2397-46C4-BC68-FA0A11DB2073}" dt="2022-06-27T13:26:42.849" v="117" actId="1076"/>
          <ac:spMkLst>
            <pc:docMk/>
            <pc:sldMk cId="4250994615" sldId="293"/>
            <ac:spMk id="31" creationId="{CA979C98-4ADB-7B92-FCC0-39A59D64456A}"/>
          </ac:spMkLst>
        </pc:spChg>
        <pc:spChg chg="mod">
          <ac:chgData name="alisdair macdonald" userId="jB0IcuHBEINeFKE+BJ6T51hglHMTetGBacC/PLHzd+c=" providerId="None" clId="Web-{08A30034-2397-46C4-BC68-FA0A11DB2073}" dt="2022-06-27T13:26:42.880" v="118" actId="1076"/>
          <ac:spMkLst>
            <pc:docMk/>
            <pc:sldMk cId="4250994615" sldId="293"/>
            <ac:spMk id="32" creationId="{043CDD6D-727C-E427-7544-E26E42D19503}"/>
          </ac:spMkLst>
        </pc:spChg>
        <pc:spChg chg="mod">
          <ac:chgData name="alisdair macdonald" userId="jB0IcuHBEINeFKE+BJ6T51hglHMTetGBacC/PLHzd+c=" providerId="None" clId="Web-{08A30034-2397-46C4-BC68-FA0A11DB2073}" dt="2022-06-27T13:26:42.911" v="119" actId="1076"/>
          <ac:spMkLst>
            <pc:docMk/>
            <pc:sldMk cId="4250994615" sldId="293"/>
            <ac:spMk id="33" creationId="{6AFF4B92-DE78-E7D9-29AE-892F912B65EC}"/>
          </ac:spMkLst>
        </pc:spChg>
        <pc:spChg chg="mod">
          <ac:chgData name="alisdair macdonald" userId="jB0IcuHBEINeFKE+BJ6T51hglHMTetGBacC/PLHzd+c=" providerId="None" clId="Web-{08A30034-2397-46C4-BC68-FA0A11DB2073}" dt="2022-06-27T13:26:42.927" v="120" actId="1076"/>
          <ac:spMkLst>
            <pc:docMk/>
            <pc:sldMk cId="4250994615" sldId="293"/>
            <ac:spMk id="34" creationId="{1C99E1D7-D74D-E216-5D01-3385A333FB8D}"/>
          </ac:spMkLst>
        </pc:spChg>
        <pc:spChg chg="mod">
          <ac:chgData name="alisdair macdonald" userId="jB0IcuHBEINeFKE+BJ6T51hglHMTetGBacC/PLHzd+c=" providerId="None" clId="Web-{08A30034-2397-46C4-BC68-FA0A11DB2073}" dt="2022-06-27T13:26:42.958" v="121" actId="1076"/>
          <ac:spMkLst>
            <pc:docMk/>
            <pc:sldMk cId="4250994615" sldId="293"/>
            <ac:spMk id="35" creationId="{F39EDEF5-2624-6744-5284-5DB24C2E8B4E}"/>
          </ac:spMkLst>
        </pc:spChg>
        <pc:spChg chg="mod">
          <ac:chgData name="alisdair macdonald" userId="jB0IcuHBEINeFKE+BJ6T51hglHMTetGBacC/PLHzd+c=" providerId="None" clId="Web-{08A30034-2397-46C4-BC68-FA0A11DB2073}" dt="2022-06-27T13:26:42.974" v="122" actId="1076"/>
          <ac:spMkLst>
            <pc:docMk/>
            <pc:sldMk cId="4250994615" sldId="293"/>
            <ac:spMk id="36" creationId="{D75252FE-4755-694B-0BB6-DAB1F87E6CBA}"/>
          </ac:spMkLst>
        </pc:spChg>
        <pc:spChg chg="mod">
          <ac:chgData name="alisdair macdonald" userId="jB0IcuHBEINeFKE+BJ6T51hglHMTetGBacC/PLHzd+c=" providerId="None" clId="Web-{08A30034-2397-46C4-BC68-FA0A11DB2073}" dt="2022-06-27T13:26:43.005" v="123" actId="1076"/>
          <ac:spMkLst>
            <pc:docMk/>
            <pc:sldMk cId="4250994615" sldId="293"/>
            <ac:spMk id="37" creationId="{E6B97851-EE53-1DED-4AD4-51DCF80ACAD3}"/>
          </ac:spMkLst>
        </pc:spChg>
        <pc:spChg chg="mod">
          <ac:chgData name="alisdair macdonald" userId="jB0IcuHBEINeFKE+BJ6T51hglHMTetGBacC/PLHzd+c=" providerId="None" clId="Web-{08A30034-2397-46C4-BC68-FA0A11DB2073}" dt="2022-06-27T13:26:43.021" v="124" actId="1076"/>
          <ac:spMkLst>
            <pc:docMk/>
            <pc:sldMk cId="4250994615" sldId="293"/>
            <ac:spMk id="38" creationId="{34AE1AF6-AE8C-27BF-EEA2-9EE69C19422A}"/>
          </ac:spMkLst>
        </pc:spChg>
        <pc:spChg chg="mod">
          <ac:chgData name="alisdair macdonald" userId="jB0IcuHBEINeFKE+BJ6T51hglHMTetGBacC/PLHzd+c=" providerId="None" clId="Web-{08A30034-2397-46C4-BC68-FA0A11DB2073}" dt="2022-06-27T13:26:43.052" v="125" actId="1076"/>
          <ac:spMkLst>
            <pc:docMk/>
            <pc:sldMk cId="4250994615" sldId="293"/>
            <ac:spMk id="39" creationId="{73C173A0-0A61-C66A-7DAA-0AEB47193D2E}"/>
          </ac:spMkLst>
        </pc:spChg>
        <pc:spChg chg="mod">
          <ac:chgData name="alisdair macdonald" userId="jB0IcuHBEINeFKE+BJ6T51hglHMTetGBacC/PLHzd+c=" providerId="None" clId="Web-{08A30034-2397-46C4-BC68-FA0A11DB2073}" dt="2022-06-27T13:26:43.067" v="126" actId="1076"/>
          <ac:spMkLst>
            <pc:docMk/>
            <pc:sldMk cId="4250994615" sldId="293"/>
            <ac:spMk id="40" creationId="{42B91C7E-96D0-2D25-C638-41346930F056}"/>
          </ac:spMkLst>
        </pc:spChg>
        <pc:picChg chg="add ord">
          <ac:chgData name="alisdair macdonald" userId="jB0IcuHBEINeFKE+BJ6T51hglHMTetGBacC/PLHzd+c=" providerId="None" clId="Web-{08A30034-2397-46C4-BC68-FA0A11DB2073}" dt="2022-06-27T13:18:56.844" v="22"/>
          <ac:picMkLst>
            <pc:docMk/>
            <pc:sldMk cId="4250994615" sldId="293"/>
            <ac:picMk id="3" creationId="{CAC2E223-93B9-362C-8484-CE9FF8A4DB47}"/>
          </ac:picMkLst>
        </pc:picChg>
        <pc:picChg chg="add">
          <ac:chgData name="alisdair macdonald" userId="jB0IcuHBEINeFKE+BJ6T51hglHMTetGBacC/PLHzd+c=" providerId="None" clId="Web-{08A30034-2397-46C4-BC68-FA0A11DB2073}" dt="2022-06-27T13:26:27.036" v="97"/>
          <ac:picMkLst>
            <pc:docMk/>
            <pc:sldMk cId="4250994615" sldId="293"/>
            <ac:picMk id="6" creationId="{CF2AB31D-45CC-C475-D90D-B4F1901DD90D}"/>
          </ac:picMkLst>
        </pc:picChg>
      </pc:sldChg>
      <pc:sldChg chg="addSp modSp">
        <pc:chgData name="alisdair macdonald" userId="jB0IcuHBEINeFKE+BJ6T51hglHMTetGBacC/PLHzd+c=" providerId="None" clId="Web-{08A30034-2397-46C4-BC68-FA0A11DB2073}" dt="2022-06-27T13:26:16.505" v="95"/>
        <pc:sldMkLst>
          <pc:docMk/>
          <pc:sldMk cId="2635828853" sldId="294"/>
        </pc:sldMkLst>
        <pc:spChg chg="mod">
          <ac:chgData name="alisdair macdonald" userId="jB0IcuHBEINeFKE+BJ6T51hglHMTetGBacC/PLHzd+c=" providerId="None" clId="Web-{08A30034-2397-46C4-BC68-FA0A11DB2073}" dt="2022-06-27T13:25:24.004" v="90" actId="14100"/>
          <ac:spMkLst>
            <pc:docMk/>
            <pc:sldMk cId="2635828853" sldId="294"/>
            <ac:spMk id="10" creationId="{B05CF427-C62D-7022-95B8-6A255F135AB2}"/>
          </ac:spMkLst>
        </pc:spChg>
        <pc:picChg chg="add ord">
          <ac:chgData name="alisdair macdonald" userId="jB0IcuHBEINeFKE+BJ6T51hglHMTetGBacC/PLHzd+c=" providerId="None" clId="Web-{08A30034-2397-46C4-BC68-FA0A11DB2073}" dt="2022-06-27T13:18:27.110" v="17"/>
          <ac:picMkLst>
            <pc:docMk/>
            <pc:sldMk cId="2635828853" sldId="294"/>
            <ac:picMk id="3" creationId="{70DAF72D-B0CF-5E88-BE0D-23AD7D5E85B6}"/>
          </ac:picMkLst>
        </pc:picChg>
        <pc:picChg chg="add">
          <ac:chgData name="alisdair macdonald" userId="jB0IcuHBEINeFKE+BJ6T51hglHMTetGBacC/PLHzd+c=" providerId="None" clId="Web-{08A30034-2397-46C4-BC68-FA0A11DB2073}" dt="2022-06-27T13:26:16.505" v="95"/>
          <ac:picMkLst>
            <pc:docMk/>
            <pc:sldMk cId="2635828853" sldId="294"/>
            <ac:picMk id="5" creationId="{5384DB8C-D0A4-6FC0-560D-78A40AD36FCC}"/>
          </ac:picMkLst>
        </pc:picChg>
      </pc:sldChg>
      <pc:sldChg chg="addSp modSp">
        <pc:chgData name="alisdair macdonald" userId="jB0IcuHBEINeFKE+BJ6T51hglHMTetGBacC/PLHzd+c=" providerId="None" clId="Web-{08A30034-2397-46C4-BC68-FA0A11DB2073}" dt="2022-06-27T13:51:03.449" v="138" actId="1076"/>
        <pc:sldMkLst>
          <pc:docMk/>
          <pc:sldMk cId="3506784620" sldId="295"/>
        </pc:sldMkLst>
        <pc:spChg chg="add mod ord">
          <ac:chgData name="alisdair macdonald" userId="jB0IcuHBEINeFKE+BJ6T51hglHMTetGBacC/PLHzd+c=" providerId="None" clId="Web-{08A30034-2397-46C4-BC68-FA0A11DB2073}" dt="2022-06-27T13:25:45.083" v="93" actId="14100"/>
          <ac:spMkLst>
            <pc:docMk/>
            <pc:sldMk cId="3506784620" sldId="295"/>
            <ac:spMk id="3" creationId="{451CEDAC-1D33-3E39-E457-630EEA219C96}"/>
          </ac:spMkLst>
        </pc:spChg>
        <pc:picChg chg="add">
          <ac:chgData name="alisdair macdonald" userId="jB0IcuHBEINeFKE+BJ6T51hglHMTetGBacC/PLHzd+c=" providerId="None" clId="Web-{08A30034-2397-46C4-BC68-FA0A11DB2073}" dt="2022-06-27T13:26:11.036" v="94"/>
          <ac:picMkLst>
            <pc:docMk/>
            <pc:sldMk cId="3506784620" sldId="295"/>
            <ac:picMk id="5" creationId="{BEE25DAB-3931-687A-8497-F137DEC1B092}"/>
          </ac:picMkLst>
        </pc:picChg>
        <pc:picChg chg="add mod">
          <ac:chgData name="alisdair macdonald" userId="jB0IcuHBEINeFKE+BJ6T51hglHMTetGBacC/PLHzd+c=" providerId="None" clId="Web-{08A30034-2397-46C4-BC68-FA0A11DB2073}" dt="2022-06-27T13:51:03.449" v="138" actId="1076"/>
          <ac:picMkLst>
            <pc:docMk/>
            <pc:sldMk cId="3506784620" sldId="295"/>
            <ac:picMk id="7" creationId="{ABD6C213-AA32-B95C-B181-997D16CF1642}"/>
          </ac:picMkLst>
        </pc:picChg>
      </pc:sldChg>
      <pc:sldChg chg="addSp delSp modSp">
        <pc:chgData name="alisdair macdonald" userId="jB0IcuHBEINeFKE+BJ6T51hglHMTetGBacC/PLHzd+c=" providerId="None" clId="Web-{08A30034-2397-46C4-BC68-FA0A11DB2073}" dt="2022-06-27T15:55:32.849" v="279" actId="1076"/>
        <pc:sldMkLst>
          <pc:docMk/>
          <pc:sldMk cId="1916020894" sldId="296"/>
        </pc:sldMkLst>
        <pc:spChg chg="add del mod ord">
          <ac:chgData name="alisdair macdonald" userId="jB0IcuHBEINeFKE+BJ6T51hglHMTetGBacC/PLHzd+c=" providerId="None" clId="Web-{08A30034-2397-46C4-BC68-FA0A11DB2073}" dt="2022-06-27T13:31:15.461" v="136"/>
          <ac:spMkLst>
            <pc:docMk/>
            <pc:sldMk cId="1916020894" sldId="296"/>
            <ac:spMk id="9" creationId="{931A80DD-5E07-AD41-4E83-81FEBF672181}"/>
          </ac:spMkLst>
        </pc:spChg>
        <pc:grpChg chg="add mod">
          <ac:chgData name="alisdair macdonald" userId="jB0IcuHBEINeFKE+BJ6T51hglHMTetGBacC/PLHzd+c=" providerId="None" clId="Web-{08A30034-2397-46C4-BC68-FA0A11DB2073}" dt="2022-06-27T15:55:32.849" v="279" actId="1076"/>
          <ac:grpSpMkLst>
            <pc:docMk/>
            <pc:sldMk cId="1916020894" sldId="296"/>
            <ac:grpSpMk id="16" creationId="{6EFF8A9D-8A3C-C62E-C2D4-688D11B12D8E}"/>
          </ac:grpSpMkLst>
        </pc:grpChg>
        <pc:picChg chg="del mod">
          <ac:chgData name="alisdair macdonald" userId="jB0IcuHBEINeFKE+BJ6T51hglHMTetGBacC/PLHzd+c=" providerId="None" clId="Web-{08A30034-2397-46C4-BC68-FA0A11DB2073}" dt="2022-06-27T15:53:37.913" v="223"/>
          <ac:picMkLst>
            <pc:docMk/>
            <pc:sldMk cId="1916020894" sldId="296"/>
            <ac:picMk id="2" creationId="{093323DC-A896-5B49-9C49-E3690DEF80AE}"/>
          </ac:picMkLst>
        </pc:picChg>
        <pc:picChg chg="del mod">
          <ac:chgData name="alisdair macdonald" userId="jB0IcuHBEINeFKE+BJ6T51hglHMTetGBacC/PLHzd+c=" providerId="None" clId="Web-{08A30034-2397-46C4-BC68-FA0A11DB2073}" dt="2022-06-27T15:53:37.913" v="222"/>
          <ac:picMkLst>
            <pc:docMk/>
            <pc:sldMk cId="1916020894" sldId="296"/>
            <ac:picMk id="3" creationId="{7425FF2A-0EC3-5862-3D10-D09FCA4CE4F4}"/>
          </ac:picMkLst>
        </pc:picChg>
        <pc:picChg chg="del mod">
          <ac:chgData name="alisdair macdonald" userId="jB0IcuHBEINeFKE+BJ6T51hglHMTetGBacC/PLHzd+c=" providerId="None" clId="Web-{08A30034-2397-46C4-BC68-FA0A11DB2073}" dt="2022-06-27T15:53:37.913" v="221"/>
          <ac:picMkLst>
            <pc:docMk/>
            <pc:sldMk cId="1916020894" sldId="296"/>
            <ac:picMk id="4" creationId="{DE6C4326-433A-FF19-FBB0-FAE8F5F01845}"/>
          </ac:picMkLst>
        </pc:picChg>
        <pc:picChg chg="del mod">
          <ac:chgData name="alisdair macdonald" userId="jB0IcuHBEINeFKE+BJ6T51hglHMTetGBacC/PLHzd+c=" providerId="None" clId="Web-{08A30034-2397-46C4-BC68-FA0A11DB2073}" dt="2022-06-27T15:53:37.913" v="220"/>
          <ac:picMkLst>
            <pc:docMk/>
            <pc:sldMk cId="1916020894" sldId="296"/>
            <ac:picMk id="5" creationId="{B20450EC-D1B9-31EE-FE6A-298B8BBC6886}"/>
          </ac:picMkLst>
        </pc:picChg>
        <pc:picChg chg="del mod">
          <ac:chgData name="alisdair macdonald" userId="jB0IcuHBEINeFKE+BJ6T51hglHMTetGBacC/PLHzd+c=" providerId="None" clId="Web-{08A30034-2397-46C4-BC68-FA0A11DB2073}" dt="2022-06-27T15:53:37.913" v="219"/>
          <ac:picMkLst>
            <pc:docMk/>
            <pc:sldMk cId="1916020894" sldId="296"/>
            <ac:picMk id="6" creationId="{63E76BB8-E647-3E1A-224D-6299B5BB5A2C}"/>
          </ac:picMkLst>
        </pc:picChg>
        <pc:picChg chg="del mod">
          <ac:chgData name="alisdair macdonald" userId="jB0IcuHBEINeFKE+BJ6T51hglHMTetGBacC/PLHzd+c=" providerId="None" clId="Web-{08A30034-2397-46C4-BC68-FA0A11DB2073}" dt="2022-06-27T15:53:37.913" v="218"/>
          <ac:picMkLst>
            <pc:docMk/>
            <pc:sldMk cId="1916020894" sldId="296"/>
            <ac:picMk id="7" creationId="{45003B43-712C-799D-235A-8912AAB4D6F5}"/>
          </ac:picMkLst>
        </pc:picChg>
        <pc:picChg chg="add mod">
          <ac:chgData name="alisdair macdonald" userId="jB0IcuHBEINeFKE+BJ6T51hglHMTetGBacC/PLHzd+c=" providerId="None" clId="Web-{08A30034-2397-46C4-BC68-FA0A11DB2073}" dt="2022-06-27T15:55:10.506" v="269" actId="1076"/>
          <ac:picMkLst>
            <pc:docMk/>
            <pc:sldMk cId="1916020894" sldId="296"/>
            <ac:picMk id="8" creationId="{03C4FCE3-E95B-50A0-8BBB-5C794E49947B}"/>
          </ac:picMkLst>
        </pc:picChg>
        <pc:picChg chg="add mod ord">
          <ac:chgData name="alisdair macdonald" userId="jB0IcuHBEINeFKE+BJ6T51hglHMTetGBacC/PLHzd+c=" providerId="None" clId="Web-{08A30034-2397-46C4-BC68-FA0A11DB2073}" dt="2022-06-27T15:55:23.225" v="278" actId="1076"/>
          <ac:picMkLst>
            <pc:docMk/>
            <pc:sldMk cId="1916020894" sldId="296"/>
            <ac:picMk id="9" creationId="{E9610200-02A4-4947-0CE0-BC0B6A5E033B}"/>
          </ac:picMkLst>
        </pc:picChg>
        <pc:picChg chg="add mod">
          <ac:chgData name="alisdair macdonald" userId="jB0IcuHBEINeFKE+BJ6T51hglHMTetGBacC/PLHzd+c=" providerId="None" clId="Web-{08A30034-2397-46C4-BC68-FA0A11DB2073}" dt="2022-06-27T15:55:10.537" v="270" actId="1076"/>
          <ac:picMkLst>
            <pc:docMk/>
            <pc:sldMk cId="1916020894" sldId="296"/>
            <ac:picMk id="10" creationId="{F816CEC1-E18F-E405-0230-224EF646AD1B}"/>
          </ac:picMkLst>
        </pc:picChg>
        <pc:picChg chg="add">
          <ac:chgData name="alisdair macdonald" userId="jB0IcuHBEINeFKE+BJ6T51hglHMTetGBacC/PLHzd+c=" providerId="None" clId="Web-{08A30034-2397-46C4-BC68-FA0A11DB2073}" dt="2022-06-27T14:09:14.579" v="161"/>
          <ac:picMkLst>
            <pc:docMk/>
            <pc:sldMk cId="1916020894" sldId="296"/>
            <ac:picMk id="11" creationId="{BBFF76DC-4262-B947-D222-A955DBD7B7F4}"/>
          </ac:picMkLst>
        </pc:picChg>
        <pc:picChg chg="add mod">
          <ac:chgData name="alisdair macdonald" userId="jB0IcuHBEINeFKE+BJ6T51hglHMTetGBacC/PLHzd+c=" providerId="None" clId="Web-{08A30034-2397-46C4-BC68-FA0A11DB2073}" dt="2022-06-27T15:55:10.553" v="271" actId="1076"/>
          <ac:picMkLst>
            <pc:docMk/>
            <pc:sldMk cId="1916020894" sldId="296"/>
            <ac:picMk id="12" creationId="{BF11FADD-8C5F-CB28-976C-9E8D8CCE84DC}"/>
          </ac:picMkLst>
        </pc:picChg>
        <pc:picChg chg="add mod">
          <ac:chgData name="alisdair macdonald" userId="jB0IcuHBEINeFKE+BJ6T51hglHMTetGBacC/PLHzd+c=" providerId="None" clId="Web-{08A30034-2397-46C4-BC68-FA0A11DB2073}" dt="2022-06-27T15:55:10.584" v="272" actId="1076"/>
          <ac:picMkLst>
            <pc:docMk/>
            <pc:sldMk cId="1916020894" sldId="296"/>
            <ac:picMk id="13" creationId="{8B654932-C395-9FA1-0950-05B231C67FFA}"/>
          </ac:picMkLst>
        </pc:picChg>
        <pc:picChg chg="add mod">
          <ac:chgData name="alisdair macdonald" userId="jB0IcuHBEINeFKE+BJ6T51hglHMTetGBacC/PLHzd+c=" providerId="None" clId="Web-{08A30034-2397-46C4-BC68-FA0A11DB2073}" dt="2022-06-27T15:55:10.600" v="273" actId="1076"/>
          <ac:picMkLst>
            <pc:docMk/>
            <pc:sldMk cId="1916020894" sldId="296"/>
            <ac:picMk id="14" creationId="{659DBD73-28AF-4534-7F11-DB9BF3962970}"/>
          </ac:picMkLst>
        </pc:picChg>
        <pc:picChg chg="add mod">
          <ac:chgData name="alisdair macdonald" userId="jB0IcuHBEINeFKE+BJ6T51hglHMTetGBacC/PLHzd+c=" providerId="None" clId="Web-{08A30034-2397-46C4-BC68-FA0A11DB2073}" dt="2022-06-27T15:55:10.631" v="274" actId="1076"/>
          <ac:picMkLst>
            <pc:docMk/>
            <pc:sldMk cId="1916020894" sldId="296"/>
            <ac:picMk id="15" creationId="{9D394458-684E-7283-5ADB-40307DA9BDAE}"/>
          </ac:picMkLst>
        </pc:picChg>
      </pc:sldChg>
    </pc:docChg>
  </pc:docChgLst>
  <pc:docChgLst>
    <pc:chgData name="alisdair macdonald" userId="jB0IcuHBEINeFKE+BJ6T51hglHMTetGBacC/PLHzd+c=" providerId="None" clId="Web-{BC4C21B2-D189-4BBE-AF65-27764112785B}"/>
    <pc:docChg chg="modSld">
      <pc:chgData name="alisdair macdonald" userId="jB0IcuHBEINeFKE+BJ6T51hglHMTetGBacC/PLHzd+c=" providerId="None" clId="Web-{BC4C21B2-D189-4BBE-AF65-27764112785B}" dt="2022-06-27T16:31:17.870" v="1" actId="14100"/>
      <pc:docMkLst>
        <pc:docMk/>
      </pc:docMkLst>
      <pc:sldChg chg="modSp">
        <pc:chgData name="alisdair macdonald" userId="jB0IcuHBEINeFKE+BJ6T51hglHMTetGBacC/PLHzd+c=" providerId="None" clId="Web-{BC4C21B2-D189-4BBE-AF65-27764112785B}" dt="2022-06-27T16:31:17.870" v="1" actId="14100"/>
        <pc:sldMkLst>
          <pc:docMk/>
          <pc:sldMk cId="0" sldId="256"/>
        </pc:sldMkLst>
        <pc:spChg chg="mod">
          <ac:chgData name="alisdair macdonald" userId="jB0IcuHBEINeFKE+BJ6T51hglHMTetGBacC/PLHzd+c=" providerId="None" clId="Web-{BC4C21B2-D189-4BBE-AF65-27764112785B}" dt="2022-06-27T16:31:14.167" v="0"/>
          <ac:spMkLst>
            <pc:docMk/>
            <pc:sldMk cId="0" sldId="256"/>
            <ac:spMk id="8" creationId="{6D37D510-6B0F-0045-BB05-9EE1E2DD64F6}"/>
          </ac:spMkLst>
        </pc:spChg>
        <pc:spChg chg="mod">
          <ac:chgData name="alisdair macdonald" userId="jB0IcuHBEINeFKE+BJ6T51hglHMTetGBacC/PLHzd+c=" providerId="None" clId="Web-{BC4C21B2-D189-4BBE-AF65-27764112785B}" dt="2022-06-27T16:31:17.870" v="1" actId="14100"/>
          <ac:spMkLst>
            <pc:docMk/>
            <pc:sldMk cId="0" sldId="256"/>
            <ac:spMk id="88" creationId="{00000000-0000-0000-0000-000000000000}"/>
          </ac:spMkLst>
        </pc:spChg>
      </pc:sldChg>
    </pc:docChg>
  </pc:docChgLst>
  <pc:docChgLst>
    <pc:chgData name="Laura Kennedy" userId="kCiQ2ILsYnQHvl7jdQXXcYRU6faPNyogCAjdaHq+iUI=" providerId="None" clId="Web-{EBFADD42-E3A4-4614-B4E8-FF100C984F23}"/>
    <pc:docChg chg="modSld">
      <pc:chgData name="Laura Kennedy" userId="kCiQ2ILsYnQHvl7jdQXXcYRU6faPNyogCAjdaHq+iUI=" providerId="None" clId="Web-{EBFADD42-E3A4-4614-B4E8-FF100C984F23}" dt="2022-07-14T12:59:27.398" v="90"/>
      <pc:docMkLst>
        <pc:docMk/>
      </pc:docMkLst>
      <pc:sldChg chg="modNotes">
        <pc:chgData name="Laura Kennedy" userId="kCiQ2ILsYnQHvl7jdQXXcYRU6faPNyogCAjdaHq+iUI=" providerId="None" clId="Web-{EBFADD42-E3A4-4614-B4E8-FF100C984F23}" dt="2022-07-14T12:47:22.889" v="2"/>
        <pc:sldMkLst>
          <pc:docMk/>
          <pc:sldMk cId="0" sldId="256"/>
        </pc:sldMkLst>
      </pc:sldChg>
      <pc:sldChg chg="modNotes">
        <pc:chgData name="Laura Kennedy" userId="kCiQ2ILsYnQHvl7jdQXXcYRU6faPNyogCAjdaHq+iUI=" providerId="None" clId="Web-{EBFADD42-E3A4-4614-B4E8-FF100C984F23}" dt="2022-07-14T12:50:26.083" v="4"/>
        <pc:sldMkLst>
          <pc:docMk/>
          <pc:sldMk cId="0" sldId="265"/>
        </pc:sldMkLst>
      </pc:sldChg>
      <pc:sldChg chg="modNotes">
        <pc:chgData name="Laura Kennedy" userId="kCiQ2ILsYnQHvl7jdQXXcYRU6faPNyogCAjdaHq+iUI=" providerId="None" clId="Web-{EBFADD42-E3A4-4614-B4E8-FF100C984F23}" dt="2022-07-14T12:53:18.433" v="67"/>
        <pc:sldMkLst>
          <pc:docMk/>
          <pc:sldMk cId="1851970407" sldId="297"/>
        </pc:sldMkLst>
      </pc:sldChg>
      <pc:sldChg chg="modNotes">
        <pc:chgData name="Laura Kennedy" userId="kCiQ2ILsYnQHvl7jdQXXcYRU6faPNyogCAjdaHq+iUI=" providerId="None" clId="Web-{EBFADD42-E3A4-4614-B4E8-FF100C984F23}" dt="2022-07-14T12:56:37.502" v="70"/>
        <pc:sldMkLst>
          <pc:docMk/>
          <pc:sldMk cId="2982191414" sldId="298"/>
        </pc:sldMkLst>
      </pc:sldChg>
      <pc:sldChg chg="modNotes">
        <pc:chgData name="Laura Kennedy" userId="kCiQ2ILsYnQHvl7jdQXXcYRU6faPNyogCAjdaHq+iUI=" providerId="None" clId="Web-{EBFADD42-E3A4-4614-B4E8-FF100C984F23}" dt="2022-07-14T12:59:27.398" v="90"/>
        <pc:sldMkLst>
          <pc:docMk/>
          <pc:sldMk cId="1465400618" sldId="299"/>
        </pc:sldMkLst>
      </pc:sldChg>
      <pc:sldChg chg="modNotes">
        <pc:chgData name="Laura Kennedy" userId="kCiQ2ILsYnQHvl7jdQXXcYRU6faPNyogCAjdaHq+iUI=" providerId="None" clId="Web-{EBFADD42-E3A4-4614-B4E8-FF100C984F23}" dt="2022-07-14T12:58:03.521" v="73"/>
        <pc:sldMkLst>
          <pc:docMk/>
          <pc:sldMk cId="769042911" sldId="300"/>
        </pc:sldMkLst>
      </pc:sldChg>
      <pc:sldChg chg="modNotes">
        <pc:chgData name="Laura Kennedy" userId="kCiQ2ILsYnQHvl7jdQXXcYRU6faPNyogCAjdaHq+iUI=" providerId="None" clId="Web-{EBFADD42-E3A4-4614-B4E8-FF100C984F23}" dt="2022-07-14T12:58:44.803" v="84"/>
        <pc:sldMkLst>
          <pc:docMk/>
          <pc:sldMk cId="1253812729" sldId="301"/>
        </pc:sldMkLst>
      </pc:sldChg>
    </pc:docChg>
  </pc:docChgLst>
  <pc:docChgLst>
    <pc:chgData name="alisdair macdonald" userId="jB0IcuHBEINeFKE+BJ6T51hglHMTetGBacC/PLHzd+c=" providerId="None" clId="Web-{359DBDB8-5E73-44E4-983A-59ED9EB0DF54}"/>
    <pc:docChg chg="delSld modSld sldOrd">
      <pc:chgData name="alisdair macdonald" userId="jB0IcuHBEINeFKE+BJ6T51hglHMTetGBacC/PLHzd+c=" providerId="None" clId="Web-{359DBDB8-5E73-44E4-983A-59ED9EB0DF54}" dt="2022-07-05T12:55:14.640" v="32" actId="20577"/>
      <pc:docMkLst>
        <pc:docMk/>
      </pc:docMkLst>
      <pc:sldChg chg="delSp modSp">
        <pc:chgData name="alisdair macdonald" userId="jB0IcuHBEINeFKE+BJ6T51hglHMTetGBacC/PLHzd+c=" providerId="None" clId="Web-{359DBDB8-5E73-44E4-983A-59ED9EB0DF54}" dt="2022-07-05T12:41:06.907" v="3" actId="20577"/>
        <pc:sldMkLst>
          <pc:docMk/>
          <pc:sldMk cId="0" sldId="256"/>
        </pc:sldMkLst>
        <pc:spChg chg="mod">
          <ac:chgData name="alisdair macdonald" userId="jB0IcuHBEINeFKE+BJ6T51hglHMTetGBacC/PLHzd+c=" providerId="None" clId="Web-{359DBDB8-5E73-44E4-983A-59ED9EB0DF54}" dt="2022-07-05T12:41:06.907" v="3" actId="20577"/>
          <ac:spMkLst>
            <pc:docMk/>
            <pc:sldMk cId="0" sldId="256"/>
            <ac:spMk id="9" creationId="{15B4CD36-82D9-774E-859C-0E2E3F5E2F61}"/>
          </ac:spMkLst>
        </pc:spChg>
        <pc:picChg chg="del">
          <ac:chgData name="alisdair macdonald" userId="jB0IcuHBEINeFKE+BJ6T51hglHMTetGBacC/PLHzd+c=" providerId="None" clId="Web-{359DBDB8-5E73-44E4-983A-59ED9EB0DF54}" dt="2022-07-05T12:38:55.319" v="0"/>
          <ac:picMkLst>
            <pc:docMk/>
            <pc:sldMk cId="0" sldId="256"/>
            <ac:picMk id="4" creationId="{D78EAD0B-DB68-D951-E048-7BD75A5C1E96}"/>
          </ac:picMkLst>
        </pc:picChg>
      </pc:sldChg>
      <pc:sldChg chg="addSp delSp modSp ord">
        <pc:chgData name="alisdair macdonald" userId="jB0IcuHBEINeFKE+BJ6T51hglHMTetGBacC/PLHzd+c=" providerId="None" clId="Web-{359DBDB8-5E73-44E4-983A-59ED9EB0DF54}" dt="2022-07-05T12:55:14.640" v="32" actId="20577"/>
        <pc:sldMkLst>
          <pc:docMk/>
          <pc:sldMk cId="0" sldId="265"/>
        </pc:sldMkLst>
        <pc:spChg chg="add mod ord">
          <ac:chgData name="alisdair macdonald" userId="jB0IcuHBEINeFKE+BJ6T51hglHMTetGBacC/PLHzd+c=" providerId="None" clId="Web-{359DBDB8-5E73-44E4-983A-59ED9EB0DF54}" dt="2022-07-05T12:54:42.356" v="30" actId="1076"/>
          <ac:spMkLst>
            <pc:docMk/>
            <pc:sldMk cId="0" sldId="265"/>
            <ac:spMk id="3" creationId="{03322933-B413-D7B3-8690-93B1D520B847}"/>
          </ac:spMkLst>
        </pc:spChg>
        <pc:spChg chg="add mod">
          <ac:chgData name="alisdair macdonald" userId="jB0IcuHBEINeFKE+BJ6T51hglHMTetGBacC/PLHzd+c=" providerId="None" clId="Web-{359DBDB8-5E73-44E4-983A-59ED9EB0DF54}" dt="2022-07-05T12:55:14.640" v="32" actId="20577"/>
          <ac:spMkLst>
            <pc:docMk/>
            <pc:sldMk cId="0" sldId="265"/>
            <ac:spMk id="6" creationId="{CFA29DC3-E212-9FEA-E7E2-B3452F5A877E}"/>
          </ac:spMkLst>
        </pc:spChg>
        <pc:spChg chg="del">
          <ac:chgData name="alisdair macdonald" userId="jB0IcuHBEINeFKE+BJ6T51hglHMTetGBacC/PLHzd+c=" providerId="None" clId="Web-{359DBDB8-5E73-44E4-983A-59ED9EB0DF54}" dt="2022-07-05T12:43:07.493" v="15"/>
          <ac:spMkLst>
            <pc:docMk/>
            <pc:sldMk cId="0" sldId="265"/>
            <ac:spMk id="10" creationId="{B05CF427-C62D-7022-95B8-6A255F135AB2}"/>
          </ac:spMkLst>
        </pc:spChg>
        <pc:picChg chg="del">
          <ac:chgData name="alisdair macdonald" userId="jB0IcuHBEINeFKE+BJ6T51hglHMTetGBacC/PLHzd+c=" providerId="None" clId="Web-{359DBDB8-5E73-44E4-983A-59ED9EB0DF54}" dt="2022-07-05T12:41:13.829" v="5"/>
          <ac:picMkLst>
            <pc:docMk/>
            <pc:sldMk cId="0" sldId="265"/>
            <ac:picMk id="2" creationId="{CFEE86BD-0E78-BA17-640F-BEA8A472766D}"/>
          </ac:picMkLst>
        </pc:picChg>
        <pc:picChg chg="del">
          <ac:chgData name="alisdair macdonald" userId="jB0IcuHBEINeFKE+BJ6T51hglHMTetGBacC/PLHzd+c=" providerId="None" clId="Web-{359DBDB8-5E73-44E4-983A-59ED9EB0DF54}" dt="2022-07-05T12:41:11.094" v="4"/>
          <ac:picMkLst>
            <pc:docMk/>
            <pc:sldMk cId="0" sldId="265"/>
            <ac:picMk id="4" creationId="{3874A94A-74EF-4F12-E6D5-3B798AAEE663}"/>
          </ac:picMkLst>
        </pc:picChg>
        <pc:picChg chg="add mod modCrop">
          <ac:chgData name="alisdair macdonald" userId="jB0IcuHBEINeFKE+BJ6T51hglHMTetGBacC/PLHzd+c=" providerId="None" clId="Web-{359DBDB8-5E73-44E4-983A-59ED9EB0DF54}" dt="2022-07-05T12:55:04.686" v="31" actId="1076"/>
          <ac:picMkLst>
            <pc:docMk/>
            <pc:sldMk cId="0" sldId="265"/>
            <ac:picMk id="7" creationId="{D81A14DB-F391-E49F-258B-40D07AF29AD9}"/>
          </ac:picMkLst>
        </pc:picChg>
        <pc:inkChg chg="add del">
          <ac:chgData name="alisdair macdonald" userId="jB0IcuHBEINeFKE+BJ6T51hglHMTetGBacC/PLHzd+c=" providerId="None" clId="Web-{359DBDB8-5E73-44E4-983A-59ED9EB0DF54}" dt="2022-07-05T12:43:00.024" v="13"/>
          <ac:inkMkLst>
            <pc:docMk/>
            <pc:sldMk cId="0" sldId="265"/>
            <ac:inkMk id="5" creationId="{6D62EA18-2D21-203E-F5E6-5C9B2CF9363A}"/>
          </ac:inkMkLst>
        </pc:inkChg>
      </pc:sldChg>
      <pc:sldChg chg="addSp delSp del">
        <pc:chgData name="alisdair macdonald" userId="jB0IcuHBEINeFKE+BJ6T51hglHMTetGBacC/PLHzd+c=" providerId="None" clId="Web-{359DBDB8-5E73-44E4-983A-59ED9EB0DF54}" dt="2022-07-05T12:42:53.992" v="11"/>
        <pc:sldMkLst>
          <pc:docMk/>
          <pc:sldMk cId="4086554056" sldId="292"/>
        </pc:sldMkLst>
        <pc:inkChg chg="add del">
          <ac:chgData name="alisdair macdonald" userId="jB0IcuHBEINeFKE+BJ6T51hglHMTetGBacC/PLHzd+c=" providerId="None" clId="Web-{359DBDB8-5E73-44E4-983A-59ED9EB0DF54}" dt="2022-07-05T12:42:45.086" v="10"/>
          <ac:inkMkLst>
            <pc:docMk/>
            <pc:sldMk cId="4086554056" sldId="292"/>
            <ac:inkMk id="4" creationId="{A49AF8FF-6BC7-792C-33BA-8D1F0A42B593}"/>
          </ac:inkMkLst>
        </pc:inkChg>
      </pc:sldChg>
    </pc:docChg>
  </pc:docChgLst>
  <pc:docChgLst>
    <pc:chgData name="alisdair.m@gmail.com" userId="3O9EI4Z2v/yBNnugv3Kye8iMdlewqahvvJWVDjr7n80=" providerId="None" clId="Web-{05BFFB7D-DF1F-4769-A2DC-7D282DC503A7}"/>
    <pc:docChg chg="modSld">
      <pc:chgData name="alisdair.m@gmail.com" userId="3O9EI4Z2v/yBNnugv3Kye8iMdlewqahvvJWVDjr7n80=" providerId="None" clId="Web-{05BFFB7D-DF1F-4769-A2DC-7D282DC503A7}" dt="2022-07-28T18:35:40.005" v="66" actId="14100"/>
      <pc:docMkLst>
        <pc:docMk/>
      </pc:docMkLst>
      <pc:sldChg chg="delCm">
        <pc:chgData name="alisdair.m@gmail.com" userId="3O9EI4Z2v/yBNnugv3Kye8iMdlewqahvvJWVDjr7n80=" providerId="None" clId="Web-{05BFFB7D-DF1F-4769-A2DC-7D282DC503A7}" dt="2022-07-28T18:28:56.778" v="0"/>
        <pc:sldMkLst>
          <pc:docMk/>
          <pc:sldMk cId="0" sldId="256"/>
        </pc:sldMkLst>
      </pc:sldChg>
      <pc:sldChg chg="addSp delSp modSp delCm">
        <pc:chgData name="alisdair.m@gmail.com" userId="3O9EI4Z2v/yBNnugv3Kye8iMdlewqahvvJWVDjr7n80=" providerId="None" clId="Web-{05BFFB7D-DF1F-4769-A2DC-7D282DC503A7}" dt="2022-07-28T18:35:40.005" v="66" actId="14100"/>
        <pc:sldMkLst>
          <pc:docMk/>
          <pc:sldMk cId="0" sldId="265"/>
        </pc:sldMkLst>
        <pc:spChg chg="add del mod">
          <ac:chgData name="alisdair.m@gmail.com" userId="3O9EI4Z2v/yBNnugv3Kye8iMdlewqahvvJWVDjr7n80=" providerId="None" clId="Web-{05BFFB7D-DF1F-4769-A2DC-7D282DC503A7}" dt="2022-07-28T18:30:34.515" v="5"/>
          <ac:spMkLst>
            <pc:docMk/>
            <pc:sldMk cId="0" sldId="265"/>
            <ac:spMk id="2" creationId="{3E5AD8D8-4B39-118F-78DB-AD9B730752D4}"/>
          </ac:spMkLst>
        </pc:spChg>
        <pc:spChg chg="add mod">
          <ac:chgData name="alisdair.m@gmail.com" userId="3O9EI4Z2v/yBNnugv3Kye8iMdlewqahvvJWVDjr7n80=" providerId="None" clId="Web-{05BFFB7D-DF1F-4769-A2DC-7D282DC503A7}" dt="2022-07-28T18:35:40.005" v="66" actId="14100"/>
          <ac:spMkLst>
            <pc:docMk/>
            <pc:sldMk cId="0" sldId="265"/>
            <ac:spMk id="4" creationId="{EDB67567-2832-A559-E812-344F14E6FA44}"/>
          </ac:spMkLst>
        </pc:spChg>
        <pc:spChg chg="add del">
          <ac:chgData name="alisdair.m@gmail.com" userId="3O9EI4Z2v/yBNnugv3Kye8iMdlewqahvvJWVDjr7n80=" providerId="None" clId="Web-{05BFFB7D-DF1F-4769-A2DC-7D282DC503A7}" dt="2022-07-28T18:30:43.999" v="9"/>
          <ac:spMkLst>
            <pc:docMk/>
            <pc:sldMk cId="0" sldId="265"/>
            <ac:spMk id="5" creationId="{F4B7B89B-736F-FFDF-C8F6-FC3A5F5F5747}"/>
          </ac:spMkLst>
        </pc:spChg>
      </pc:sldChg>
      <pc:sldChg chg="addSp delSp modSp delCm">
        <pc:chgData name="alisdair.m@gmail.com" userId="3O9EI4Z2v/yBNnugv3Kye8iMdlewqahvvJWVDjr7n80=" providerId="None" clId="Web-{05BFFB7D-DF1F-4769-A2DC-7D282DC503A7}" dt="2022-07-28T18:31:52.516" v="32" actId="1076"/>
        <pc:sldMkLst>
          <pc:docMk/>
          <pc:sldMk cId="1851970407" sldId="297"/>
        </pc:sldMkLst>
        <pc:spChg chg="mod">
          <ac:chgData name="alisdair.m@gmail.com" userId="3O9EI4Z2v/yBNnugv3Kye8iMdlewqahvvJWVDjr7n80=" providerId="None" clId="Web-{05BFFB7D-DF1F-4769-A2DC-7D282DC503A7}" dt="2022-07-28T18:31:52.516" v="32" actId="1076"/>
          <ac:spMkLst>
            <pc:docMk/>
            <pc:sldMk cId="1851970407" sldId="297"/>
            <ac:spMk id="10" creationId="{36FE5102-4626-7C5B-BD90-1603962B6F50}"/>
          </ac:spMkLst>
        </pc:spChg>
        <pc:inkChg chg="add del">
          <ac:chgData name="alisdair.m@gmail.com" userId="3O9EI4Z2v/yBNnugv3Kye8iMdlewqahvvJWVDjr7n80=" providerId="None" clId="Web-{05BFFB7D-DF1F-4769-A2DC-7D282DC503A7}" dt="2022-07-28T18:31:27" v="25"/>
          <ac:inkMkLst>
            <pc:docMk/>
            <pc:sldMk cId="1851970407" sldId="297"/>
            <ac:inkMk id="2" creationId="{09F72D20-82A5-E048-9BAF-465EC7412183}"/>
          </ac:inkMkLst>
        </pc:inkChg>
      </pc:sldChg>
      <pc:sldChg chg="addSp delSp modSp">
        <pc:chgData name="alisdair.m@gmail.com" userId="3O9EI4Z2v/yBNnugv3Kye8iMdlewqahvvJWVDjr7n80=" providerId="None" clId="Web-{05BFFB7D-DF1F-4769-A2DC-7D282DC503A7}" dt="2022-07-28T18:35:28.911" v="64" actId="1076"/>
        <pc:sldMkLst>
          <pc:docMk/>
          <pc:sldMk cId="2982191414" sldId="298"/>
        </pc:sldMkLst>
        <pc:spChg chg="add del mod">
          <ac:chgData name="alisdair.m@gmail.com" userId="3O9EI4Z2v/yBNnugv3Kye8iMdlewqahvvJWVDjr7n80=" providerId="None" clId="Web-{05BFFB7D-DF1F-4769-A2DC-7D282DC503A7}" dt="2022-07-28T18:32:27.360" v="38"/>
          <ac:spMkLst>
            <pc:docMk/>
            <pc:sldMk cId="2982191414" sldId="298"/>
            <ac:spMk id="2" creationId="{B96DC626-DA8D-C90D-668C-1E46E2631DA2}"/>
          </ac:spMkLst>
        </pc:spChg>
        <pc:spChg chg="add mod">
          <ac:chgData name="alisdair.m@gmail.com" userId="3O9EI4Z2v/yBNnugv3Kye8iMdlewqahvvJWVDjr7n80=" providerId="None" clId="Web-{05BFFB7D-DF1F-4769-A2DC-7D282DC503A7}" dt="2022-07-28T18:35:28.911" v="64" actId="1076"/>
          <ac:spMkLst>
            <pc:docMk/>
            <pc:sldMk cId="2982191414" sldId="298"/>
            <ac:spMk id="7" creationId="{29630CF6-D3B6-ADC0-9A7B-EE52E559FAA9}"/>
          </ac:spMkLst>
        </pc:spChg>
        <pc:inkChg chg="add del">
          <ac:chgData name="alisdair.m@gmail.com" userId="3O9EI4Z2v/yBNnugv3Kye8iMdlewqahvvJWVDjr7n80=" providerId="None" clId="Web-{05BFFB7D-DF1F-4769-A2DC-7D282DC503A7}" dt="2022-07-28T18:32:20.595" v="36"/>
          <ac:inkMkLst>
            <pc:docMk/>
            <pc:sldMk cId="2982191414" sldId="298"/>
            <ac:inkMk id="3" creationId="{85169923-73FA-21EF-A0C1-3111E572A187}"/>
          </ac:inkMkLst>
        </pc:inkChg>
        <pc:inkChg chg="add del">
          <ac:chgData name="alisdair.m@gmail.com" userId="3O9EI4Z2v/yBNnugv3Kye8iMdlewqahvvJWVDjr7n80=" providerId="None" clId="Web-{05BFFB7D-DF1F-4769-A2DC-7D282DC503A7}" dt="2022-07-28T18:32:45.142" v="41"/>
          <ac:inkMkLst>
            <pc:docMk/>
            <pc:sldMk cId="2982191414" sldId="298"/>
            <ac:inkMk id="9" creationId="{479317F2-FDD4-BB8B-0AD1-EEC1800BC74F}"/>
          </ac:inkMkLst>
        </pc:inkChg>
      </pc:sldChg>
      <pc:sldChg chg="addSp delSp modSp">
        <pc:chgData name="alisdair.m@gmail.com" userId="3O9EI4Z2v/yBNnugv3Kye8iMdlewqahvvJWVDjr7n80=" providerId="None" clId="Web-{05BFFB7D-DF1F-4769-A2DC-7D282DC503A7}" dt="2022-07-28T18:35:03.676" v="63" actId="14100"/>
        <pc:sldMkLst>
          <pc:docMk/>
          <pc:sldMk cId="1253812729" sldId="301"/>
        </pc:sldMkLst>
        <pc:spChg chg="add del mod">
          <ac:chgData name="alisdair.m@gmail.com" userId="3O9EI4Z2v/yBNnugv3Kye8iMdlewqahvvJWVDjr7n80=" providerId="None" clId="Web-{05BFFB7D-DF1F-4769-A2DC-7D282DC503A7}" dt="2022-07-28T18:33:27.049" v="49"/>
          <ac:spMkLst>
            <pc:docMk/>
            <pc:sldMk cId="1253812729" sldId="301"/>
            <ac:spMk id="2" creationId="{5F8F2EF5-704D-CF5B-4418-B45CF40AB824}"/>
          </ac:spMkLst>
        </pc:spChg>
        <pc:spChg chg="add mod">
          <ac:chgData name="alisdair.m@gmail.com" userId="3O9EI4Z2v/yBNnugv3Kye8iMdlewqahvvJWVDjr7n80=" providerId="None" clId="Web-{05BFFB7D-DF1F-4769-A2DC-7D282DC503A7}" dt="2022-07-28T18:34:15.269" v="58" actId="1076"/>
          <ac:spMkLst>
            <pc:docMk/>
            <pc:sldMk cId="1253812729" sldId="301"/>
            <ac:spMk id="4" creationId="{400F87E9-508A-A0ED-4849-86BA679ACCB3}"/>
          </ac:spMkLst>
        </pc:spChg>
        <pc:spChg chg="mod">
          <ac:chgData name="alisdair.m@gmail.com" userId="3O9EI4Z2v/yBNnugv3Kye8iMdlewqahvvJWVDjr7n80=" providerId="None" clId="Web-{05BFFB7D-DF1F-4769-A2DC-7D282DC503A7}" dt="2022-07-28T18:35:03.676" v="63" actId="14100"/>
          <ac:spMkLst>
            <pc:docMk/>
            <pc:sldMk cId="1253812729" sldId="301"/>
            <ac:spMk id="7" creationId="{B552CDA3-2AF1-4568-3931-C04D2171B197}"/>
          </ac:spMkLst>
        </pc:spChg>
        <pc:picChg chg="mod">
          <ac:chgData name="alisdair.m@gmail.com" userId="3O9EI4Z2v/yBNnugv3Kye8iMdlewqahvvJWVDjr7n80=" providerId="None" clId="Web-{05BFFB7D-DF1F-4769-A2DC-7D282DC503A7}" dt="2022-07-28T18:34:54.098" v="62" actId="14100"/>
          <ac:picMkLst>
            <pc:docMk/>
            <pc:sldMk cId="1253812729" sldId="301"/>
            <ac:picMk id="11" creationId="{7446AE72-1973-1AD0-9A54-8B6F2EB4D196}"/>
          </ac:picMkLst>
        </pc:picChg>
      </pc:sldChg>
    </pc:docChg>
  </pc:docChgLst>
  <pc:docChgLst>
    <pc:chgData name="alisdair macdonald" clId="Web-{8D2CF0C7-8E84-4356-9936-D9AFF4D6CA59}"/>
    <pc:docChg chg="delSld modSld">
      <pc:chgData name="alisdair macdonald" userId="" providerId="" clId="Web-{8D2CF0C7-8E84-4356-9936-D9AFF4D6CA59}" dt="2022-06-23T15:48:37.586" v="65"/>
      <pc:docMkLst>
        <pc:docMk/>
      </pc:docMkLst>
      <pc:sldChg chg="del">
        <pc:chgData name="alisdair macdonald" userId="" providerId="" clId="Web-{8D2CF0C7-8E84-4356-9936-D9AFF4D6CA59}" dt="2022-06-23T15:48:37.571" v="52"/>
        <pc:sldMkLst>
          <pc:docMk/>
          <pc:sldMk cId="1845576345" sldId="258"/>
        </pc:sldMkLst>
      </pc:sldChg>
      <pc:sldChg chg="del">
        <pc:chgData name="alisdair macdonald" userId="" providerId="" clId="Web-{8D2CF0C7-8E84-4356-9936-D9AFF4D6CA59}" dt="2022-06-23T15:48:37.571" v="55"/>
        <pc:sldMkLst>
          <pc:docMk/>
          <pc:sldMk cId="0" sldId="275"/>
        </pc:sldMkLst>
      </pc:sldChg>
      <pc:sldChg chg="del">
        <pc:chgData name="alisdair macdonald" userId="" providerId="" clId="Web-{8D2CF0C7-8E84-4356-9936-D9AFF4D6CA59}" dt="2022-06-23T15:48:37.586" v="64"/>
        <pc:sldMkLst>
          <pc:docMk/>
          <pc:sldMk cId="395279671" sldId="276"/>
        </pc:sldMkLst>
      </pc:sldChg>
      <pc:sldChg chg="del">
        <pc:chgData name="alisdair macdonald" userId="" providerId="" clId="Web-{8D2CF0C7-8E84-4356-9936-D9AFF4D6CA59}" dt="2022-06-23T15:48:37.586" v="63"/>
        <pc:sldMkLst>
          <pc:docMk/>
          <pc:sldMk cId="1301697654" sldId="277"/>
        </pc:sldMkLst>
      </pc:sldChg>
      <pc:sldChg chg="del">
        <pc:chgData name="alisdair macdonald" userId="" providerId="" clId="Web-{8D2CF0C7-8E84-4356-9936-D9AFF4D6CA59}" dt="2022-06-23T15:48:37.586" v="62"/>
        <pc:sldMkLst>
          <pc:docMk/>
          <pc:sldMk cId="1022374874" sldId="278"/>
        </pc:sldMkLst>
      </pc:sldChg>
      <pc:sldChg chg="del">
        <pc:chgData name="alisdair macdonald" userId="" providerId="" clId="Web-{8D2CF0C7-8E84-4356-9936-D9AFF4D6CA59}" dt="2022-06-23T15:48:37.586" v="61"/>
        <pc:sldMkLst>
          <pc:docMk/>
          <pc:sldMk cId="4213737629" sldId="279"/>
        </pc:sldMkLst>
      </pc:sldChg>
      <pc:sldChg chg="del">
        <pc:chgData name="alisdair macdonald" userId="" providerId="" clId="Web-{8D2CF0C7-8E84-4356-9936-D9AFF4D6CA59}" dt="2022-06-23T15:48:37.571" v="60"/>
        <pc:sldMkLst>
          <pc:docMk/>
          <pc:sldMk cId="3412400031" sldId="280"/>
        </pc:sldMkLst>
      </pc:sldChg>
      <pc:sldChg chg="del">
        <pc:chgData name="alisdair macdonald" userId="" providerId="" clId="Web-{8D2CF0C7-8E84-4356-9936-D9AFF4D6CA59}" dt="2022-06-23T15:48:37.571" v="59"/>
        <pc:sldMkLst>
          <pc:docMk/>
          <pc:sldMk cId="3265352277" sldId="281"/>
        </pc:sldMkLst>
      </pc:sldChg>
      <pc:sldChg chg="del">
        <pc:chgData name="alisdair macdonald" userId="" providerId="" clId="Web-{8D2CF0C7-8E84-4356-9936-D9AFF4D6CA59}" dt="2022-06-23T15:48:37.571" v="58"/>
        <pc:sldMkLst>
          <pc:docMk/>
          <pc:sldMk cId="961657281" sldId="282"/>
        </pc:sldMkLst>
      </pc:sldChg>
      <pc:sldChg chg="del">
        <pc:chgData name="alisdair macdonald" userId="" providerId="" clId="Web-{8D2CF0C7-8E84-4356-9936-D9AFF4D6CA59}" dt="2022-06-23T15:48:37.571" v="57"/>
        <pc:sldMkLst>
          <pc:docMk/>
          <pc:sldMk cId="2091414039" sldId="283"/>
        </pc:sldMkLst>
      </pc:sldChg>
      <pc:sldChg chg="del">
        <pc:chgData name="alisdair macdonald" userId="" providerId="" clId="Web-{8D2CF0C7-8E84-4356-9936-D9AFF4D6CA59}" dt="2022-06-23T15:48:37.571" v="56"/>
        <pc:sldMkLst>
          <pc:docMk/>
          <pc:sldMk cId="2102026058" sldId="284"/>
        </pc:sldMkLst>
      </pc:sldChg>
      <pc:sldChg chg="del">
        <pc:chgData name="alisdair macdonald" userId="" providerId="" clId="Web-{8D2CF0C7-8E84-4356-9936-D9AFF4D6CA59}" dt="2022-06-23T15:48:37.571" v="54"/>
        <pc:sldMkLst>
          <pc:docMk/>
          <pc:sldMk cId="474938790" sldId="285"/>
        </pc:sldMkLst>
      </pc:sldChg>
      <pc:sldChg chg="del">
        <pc:chgData name="alisdair macdonald" userId="" providerId="" clId="Web-{8D2CF0C7-8E84-4356-9936-D9AFF4D6CA59}" dt="2022-06-23T15:48:37.571" v="53"/>
        <pc:sldMkLst>
          <pc:docMk/>
          <pc:sldMk cId="3844580892" sldId="286"/>
        </pc:sldMkLst>
      </pc:sldChg>
      <pc:sldChg chg="del">
        <pc:chgData name="alisdair macdonald" userId="" providerId="" clId="Web-{8D2CF0C7-8E84-4356-9936-D9AFF4D6CA59}" dt="2022-06-23T15:48:37.571" v="51"/>
        <pc:sldMkLst>
          <pc:docMk/>
          <pc:sldMk cId="494364282" sldId="287"/>
        </pc:sldMkLst>
      </pc:sldChg>
      <pc:sldChg chg="del">
        <pc:chgData name="alisdair macdonald" userId="" providerId="" clId="Web-{8D2CF0C7-8E84-4356-9936-D9AFF4D6CA59}" dt="2022-06-23T15:48:37.571" v="50"/>
        <pc:sldMkLst>
          <pc:docMk/>
          <pc:sldMk cId="3038749698" sldId="288"/>
        </pc:sldMkLst>
      </pc:sldChg>
      <pc:sldChg chg="del">
        <pc:chgData name="alisdair macdonald" userId="" providerId="" clId="Web-{8D2CF0C7-8E84-4356-9936-D9AFF4D6CA59}" dt="2022-06-23T15:48:37.571" v="49"/>
        <pc:sldMkLst>
          <pc:docMk/>
          <pc:sldMk cId="695942751" sldId="289"/>
        </pc:sldMkLst>
      </pc:sldChg>
      <pc:sldChg chg="del">
        <pc:chgData name="alisdair macdonald" userId="" providerId="" clId="Web-{8D2CF0C7-8E84-4356-9936-D9AFF4D6CA59}" dt="2022-06-23T15:48:37.586" v="65"/>
        <pc:sldMkLst>
          <pc:docMk/>
          <pc:sldMk cId="3922577135" sldId="291"/>
        </pc:sldMkLst>
      </pc:sldChg>
      <pc:sldChg chg="addSp delSp modSp">
        <pc:chgData name="alisdair macdonald" userId="" providerId="" clId="Web-{8D2CF0C7-8E84-4356-9936-D9AFF4D6CA59}" dt="2022-06-23T15:47:47.757" v="48" actId="1076"/>
        <pc:sldMkLst>
          <pc:docMk/>
          <pc:sldMk cId="4250994615" sldId="293"/>
        </pc:sldMkLst>
        <pc:grpChg chg="add del mod">
          <ac:chgData name="alisdair macdonald" userId="" providerId="" clId="Web-{8D2CF0C7-8E84-4356-9936-D9AFF4D6CA59}" dt="2022-06-23T15:46:30.818" v="36"/>
          <ac:grpSpMkLst>
            <pc:docMk/>
            <pc:sldMk cId="4250994615" sldId="293"/>
            <ac:grpSpMk id="15" creationId="{8054C14E-6024-6A80-A73F-387E10958FC0}"/>
          </ac:grpSpMkLst>
        </pc:grpChg>
        <pc:grpChg chg="add mod">
          <ac:chgData name="alisdair macdonald" userId="" providerId="" clId="Web-{8D2CF0C7-8E84-4356-9936-D9AFF4D6CA59}" dt="2022-06-23T15:47:47.757" v="48" actId="1076"/>
          <ac:grpSpMkLst>
            <pc:docMk/>
            <pc:sldMk cId="4250994615" sldId="293"/>
            <ac:grpSpMk id="16" creationId="{9F015B70-57B8-A9F6-090E-AE9268BDAB70}"/>
          </ac:grpSpMkLst>
        </pc:grpChg>
        <pc:picChg chg="add mod topLvl">
          <ac:chgData name="alisdair macdonald" userId="" providerId="" clId="Web-{8D2CF0C7-8E84-4356-9936-D9AFF4D6CA59}" dt="2022-06-23T15:46:30.818" v="36"/>
          <ac:picMkLst>
            <pc:docMk/>
            <pc:sldMk cId="4250994615" sldId="293"/>
            <ac:picMk id="2" creationId="{F23EE273-F0D9-FB47-9F19-44FC1078B9FA}"/>
          </ac:picMkLst>
        </pc:picChg>
        <pc:picChg chg="mod topLvl">
          <ac:chgData name="alisdair macdonald" userId="" providerId="" clId="Web-{8D2CF0C7-8E84-4356-9936-D9AFF4D6CA59}" dt="2022-06-23T15:46:30.818" v="36"/>
          <ac:picMkLst>
            <pc:docMk/>
            <pc:sldMk cId="4250994615" sldId="293"/>
            <ac:picMk id="3" creationId="{53F334DF-178E-4081-206E-47B27FC798AF}"/>
          </ac:picMkLst>
        </pc:picChg>
        <pc:picChg chg="mod topLvl">
          <ac:chgData name="alisdair macdonald" userId="" providerId="" clId="Web-{8D2CF0C7-8E84-4356-9936-D9AFF4D6CA59}" dt="2022-06-23T15:47:29.319" v="46" actId="1076"/>
          <ac:picMkLst>
            <pc:docMk/>
            <pc:sldMk cId="4250994615" sldId="293"/>
            <ac:picMk id="5" creationId="{EA002AC8-A1F9-4775-C18C-BD933CF78F5C}"/>
          </ac:picMkLst>
        </pc:picChg>
        <pc:picChg chg="add mod topLvl">
          <ac:chgData name="alisdair macdonald" userId="" providerId="" clId="Web-{8D2CF0C7-8E84-4356-9936-D9AFF4D6CA59}" dt="2022-06-23T15:46:37.474" v="37" actId="1076"/>
          <ac:picMkLst>
            <pc:docMk/>
            <pc:sldMk cId="4250994615" sldId="293"/>
            <ac:picMk id="6" creationId="{0FC437AF-A0D9-13D2-DD7C-BAD8C70FE207}"/>
          </ac:picMkLst>
        </pc:picChg>
        <pc:picChg chg="add mod topLvl">
          <ac:chgData name="alisdair macdonald" userId="" providerId="" clId="Web-{8D2CF0C7-8E84-4356-9936-D9AFF4D6CA59}" dt="2022-06-23T15:46:57.037" v="44" actId="1076"/>
          <ac:picMkLst>
            <pc:docMk/>
            <pc:sldMk cId="4250994615" sldId="293"/>
            <ac:picMk id="8" creationId="{D1E8B003-FE36-8E6D-E865-632B366E29AE}"/>
          </ac:picMkLst>
        </pc:picChg>
        <pc:picChg chg="add mod topLvl">
          <ac:chgData name="alisdair macdonald" userId="" providerId="" clId="Web-{8D2CF0C7-8E84-4356-9936-D9AFF4D6CA59}" dt="2022-06-23T15:47:18.647" v="45" actId="1076"/>
          <ac:picMkLst>
            <pc:docMk/>
            <pc:sldMk cId="4250994615" sldId="293"/>
            <ac:picMk id="11" creationId="{827027BF-3688-EDFC-18D7-4CC59238A956}"/>
          </ac:picMkLst>
        </pc:picChg>
        <pc:picChg chg="del">
          <ac:chgData name="alisdair macdonald" userId="" providerId="" clId="Web-{8D2CF0C7-8E84-4356-9936-D9AFF4D6CA59}" dt="2022-06-23T15:45:14.972" v="31"/>
          <ac:picMkLst>
            <pc:docMk/>
            <pc:sldMk cId="4250994615" sldId="293"/>
            <ac:picMk id="12" creationId="{623D6542-0F7B-CD2E-8175-E22CCF1D7CB3}"/>
          </ac:picMkLst>
        </pc:picChg>
        <pc:picChg chg="add mod topLvl">
          <ac:chgData name="alisdair macdonald" userId="" providerId="" clId="Web-{8D2CF0C7-8E84-4356-9936-D9AFF4D6CA59}" dt="2022-06-23T15:46:48.990" v="40" actId="1076"/>
          <ac:picMkLst>
            <pc:docMk/>
            <pc:sldMk cId="4250994615" sldId="293"/>
            <ac:picMk id="14" creationId="{F9588FB8-9B4F-D248-EF34-00D6085035E0}"/>
          </ac:picMkLst>
        </pc:picChg>
      </pc:sldChg>
    </pc:docChg>
  </pc:docChgLst>
  <pc:docChgLst>
    <pc:chgData name="Christian Humphries" userId="gsYY+i2j+vXqS1x3+F/0CGQq339w8B4oYG7o3WhB9X4=" providerId="None" clId="Web-{02131B4D-24D9-4EE2-B819-59CED832D07A}"/>
    <pc:docChg chg="">
      <pc:chgData name="Christian Humphries" userId="gsYY+i2j+vXqS1x3+F/0CGQq339w8B4oYG7o3WhB9X4=" providerId="None" clId="Web-{02131B4D-24D9-4EE2-B819-59CED832D07A}" dt="2022-07-13T13:42:42.464" v="3"/>
      <pc:docMkLst>
        <pc:docMk/>
      </pc:docMkLst>
      <pc:sldChg chg="addCm">
        <pc:chgData name="Christian Humphries" userId="gsYY+i2j+vXqS1x3+F/0CGQq339w8B4oYG7o3WhB9X4=" providerId="None" clId="Web-{02131B4D-24D9-4EE2-B819-59CED832D07A}" dt="2022-07-13T13:39:56.756" v="0"/>
        <pc:sldMkLst>
          <pc:docMk/>
          <pc:sldMk cId="0" sldId="256"/>
        </pc:sldMkLst>
      </pc:sldChg>
      <pc:sldChg chg="addCm">
        <pc:chgData name="Christian Humphries" userId="gsYY+i2j+vXqS1x3+F/0CGQq339w8B4oYG7o3WhB9X4=" providerId="None" clId="Web-{02131B4D-24D9-4EE2-B819-59CED832D07A}" dt="2022-07-13T13:40:31.210" v="1"/>
        <pc:sldMkLst>
          <pc:docMk/>
          <pc:sldMk cId="1851970407" sldId="297"/>
        </pc:sldMkLst>
      </pc:sldChg>
      <pc:sldChg chg="addCm">
        <pc:chgData name="Christian Humphries" userId="gsYY+i2j+vXqS1x3+F/0CGQq339w8B4oYG7o3WhB9X4=" providerId="None" clId="Web-{02131B4D-24D9-4EE2-B819-59CED832D07A}" dt="2022-07-13T13:41:48.212" v="2"/>
        <pc:sldMkLst>
          <pc:docMk/>
          <pc:sldMk cId="769042911" sldId="300"/>
        </pc:sldMkLst>
      </pc:sldChg>
      <pc:sldChg chg="addCm">
        <pc:chgData name="Christian Humphries" userId="gsYY+i2j+vXqS1x3+F/0CGQq339w8B4oYG7o3WhB9X4=" providerId="None" clId="Web-{02131B4D-24D9-4EE2-B819-59CED832D07A}" dt="2022-07-13T13:42:42.464" v="3"/>
        <pc:sldMkLst>
          <pc:docMk/>
          <pc:sldMk cId="1253812729" sldId="301"/>
        </pc:sldMkLst>
      </pc:sldChg>
    </pc:docChg>
  </pc:docChgLst>
  <pc:docChgLst>
    <pc:chgData name="alisdair macdonald" clId="Web-{359DBDB8-5E73-44E4-983A-59ED9EB0DF54}"/>
    <pc:docChg chg="addSld delSld modSld sldOrd">
      <pc:chgData name="alisdair macdonald" userId="" providerId="" clId="Web-{359DBDB8-5E73-44E4-983A-59ED9EB0DF54}" dt="2022-07-05T14:36:12.621" v="392" actId="1076"/>
      <pc:docMkLst>
        <pc:docMk/>
      </pc:docMkLst>
      <pc:sldChg chg="addSp delSp">
        <pc:chgData name="alisdair macdonald" userId="" providerId="" clId="Web-{359DBDB8-5E73-44E4-983A-59ED9EB0DF54}" dt="2022-07-05T14:35:26.604" v="389"/>
        <pc:sldMkLst>
          <pc:docMk/>
          <pc:sldMk cId="0" sldId="256"/>
        </pc:sldMkLst>
        <pc:inkChg chg="add del">
          <ac:chgData name="alisdair macdonald" userId="" providerId="" clId="Web-{359DBDB8-5E73-44E4-983A-59ED9EB0DF54}" dt="2022-07-05T14:35:26.604" v="389"/>
          <ac:inkMkLst>
            <pc:docMk/>
            <pc:sldMk cId="0" sldId="256"/>
            <ac:inkMk id="2" creationId="{FFCAE411-A567-9BEA-7B46-40CA8EDFDEFB}"/>
          </ac:inkMkLst>
        </pc:inkChg>
      </pc:sldChg>
      <pc:sldChg chg="addSp delSp modSp">
        <pc:chgData name="alisdair macdonald" userId="" providerId="" clId="Web-{359DBDB8-5E73-44E4-983A-59ED9EB0DF54}" dt="2022-07-05T14:36:12.621" v="392" actId="1076"/>
        <pc:sldMkLst>
          <pc:docMk/>
          <pc:sldMk cId="0" sldId="265"/>
        </pc:sldMkLst>
        <pc:spChg chg="mod">
          <ac:chgData name="alisdair macdonald" userId="" providerId="" clId="Web-{359DBDB8-5E73-44E4-983A-59ED9EB0DF54}" dt="2022-07-05T14:36:12.621" v="392" actId="1076"/>
          <ac:spMkLst>
            <pc:docMk/>
            <pc:sldMk cId="0" sldId="265"/>
            <ac:spMk id="3" creationId="{03322933-B413-D7B3-8690-93B1D520B847}"/>
          </ac:spMkLst>
        </pc:spChg>
        <pc:spChg chg="mod">
          <ac:chgData name="alisdair macdonald" userId="" providerId="" clId="Web-{359DBDB8-5E73-44E4-983A-59ED9EB0DF54}" dt="2022-07-05T13:46:49.259" v="120" actId="1076"/>
          <ac:spMkLst>
            <pc:docMk/>
            <pc:sldMk cId="0" sldId="265"/>
            <ac:spMk id="6" creationId="{CFA29DC3-E212-9FEA-E7E2-B3452F5A877E}"/>
          </ac:spMkLst>
        </pc:spChg>
        <pc:picChg chg="mod">
          <ac:chgData name="alisdair macdonald" userId="" providerId="" clId="Web-{359DBDB8-5E73-44E4-983A-59ED9EB0DF54}" dt="2022-07-05T13:41:24.030" v="97" actId="14100"/>
          <ac:picMkLst>
            <pc:docMk/>
            <pc:sldMk cId="0" sldId="265"/>
            <ac:picMk id="7" creationId="{D81A14DB-F391-E49F-258B-40D07AF29AD9}"/>
          </ac:picMkLst>
        </pc:picChg>
        <pc:inkChg chg="add del">
          <ac:chgData name="alisdair macdonald" userId="" providerId="" clId="Web-{359DBDB8-5E73-44E4-983A-59ED9EB0DF54}" dt="2022-07-05T13:30:40.149" v="11"/>
          <ac:inkMkLst>
            <pc:docMk/>
            <pc:sldMk cId="0" sldId="265"/>
            <ac:inkMk id="2" creationId="{0611C303-7C98-474C-4644-CF57D1369ACA}"/>
          </ac:inkMkLst>
        </pc:inkChg>
        <pc:inkChg chg="add del">
          <ac:chgData name="alisdair macdonald" userId="" providerId="" clId="Web-{359DBDB8-5E73-44E4-983A-59ED9EB0DF54}" dt="2022-07-05T13:32:02.090" v="18"/>
          <ac:inkMkLst>
            <pc:docMk/>
            <pc:sldMk cId="0" sldId="265"/>
            <ac:inkMk id="4" creationId="{5848C03D-9615-D037-7E6F-77F9C38800B0}"/>
          </ac:inkMkLst>
        </pc:inkChg>
        <pc:inkChg chg="add del">
          <ac:chgData name="alisdair macdonald" userId="" providerId="" clId="Web-{359DBDB8-5E73-44E4-983A-59ED9EB0DF54}" dt="2022-07-05T13:41:08.920" v="94"/>
          <ac:inkMkLst>
            <pc:docMk/>
            <pc:sldMk cId="0" sldId="265"/>
            <ac:inkMk id="5" creationId="{96CF90C7-7E83-F254-D28E-08968C23FDCA}"/>
          </ac:inkMkLst>
        </pc:inkChg>
        <pc:inkChg chg="add del">
          <ac:chgData name="alisdair macdonald" userId="" providerId="" clId="Web-{359DBDB8-5E73-44E4-983A-59ED9EB0DF54}" dt="2022-07-05T13:46:34.931" v="118"/>
          <ac:inkMkLst>
            <pc:docMk/>
            <pc:sldMk cId="0" sldId="265"/>
            <ac:inkMk id="8" creationId="{F1BBB652-8CF6-B613-7F8E-82827608F453}"/>
          </ac:inkMkLst>
        </pc:inkChg>
        <pc:inkChg chg="add del">
          <ac:chgData name="alisdair macdonald" userId="" providerId="" clId="Web-{359DBDB8-5E73-44E4-983A-59ED9EB0DF54}" dt="2022-07-05T14:36:05.527" v="391"/>
          <ac:inkMkLst>
            <pc:docMk/>
            <pc:sldMk cId="0" sldId="265"/>
            <ac:inkMk id="9" creationId="{D68F8F33-37C7-1EDB-A674-9F933572A61D}"/>
          </ac:inkMkLst>
        </pc:inkChg>
      </pc:sldChg>
      <pc:sldChg chg="addSp delSp del">
        <pc:chgData name="alisdair macdonald" userId="" providerId="" clId="Web-{359DBDB8-5E73-44E4-983A-59ED9EB0DF54}" dt="2022-07-05T13:39:55.121" v="71"/>
        <pc:sldMkLst>
          <pc:docMk/>
          <pc:sldMk cId="4250994615" sldId="293"/>
        </pc:sldMkLst>
        <pc:inkChg chg="add del">
          <ac:chgData name="alisdair macdonald" userId="" providerId="" clId="Web-{359DBDB8-5E73-44E4-983A-59ED9EB0DF54}" dt="2022-07-05T13:37:45.788" v="44"/>
          <ac:inkMkLst>
            <pc:docMk/>
            <pc:sldMk cId="4250994615" sldId="293"/>
            <ac:inkMk id="2" creationId="{533AD3FC-5CE4-66A6-5530-BF89BA9F17AA}"/>
          </ac:inkMkLst>
        </pc:inkChg>
      </pc:sldChg>
      <pc:sldChg chg="addSp delSp modSp del">
        <pc:chgData name="alisdair macdonald" userId="" providerId="" clId="Web-{359DBDB8-5E73-44E4-983A-59ED9EB0DF54}" dt="2022-07-05T13:39:32.948" v="66"/>
        <pc:sldMkLst>
          <pc:docMk/>
          <pc:sldMk cId="2635828853" sldId="294"/>
        </pc:sldMkLst>
        <pc:spChg chg="add mod ord">
          <ac:chgData name="alisdair macdonald" userId="" providerId="" clId="Web-{359DBDB8-5E73-44E4-983A-59ED9EB0DF54}" dt="2022-07-05T13:28:26.286" v="9" actId="1076"/>
          <ac:spMkLst>
            <pc:docMk/>
            <pc:sldMk cId="2635828853" sldId="294"/>
            <ac:spMk id="5" creationId="{9DB98F4E-98C0-414A-0102-EACD571EE11A}"/>
          </ac:spMkLst>
        </pc:spChg>
        <pc:spChg chg="mod">
          <ac:chgData name="alisdair macdonald" userId="" providerId="" clId="Web-{359DBDB8-5E73-44E4-983A-59ED9EB0DF54}" dt="2022-07-05T13:31:22.260" v="16" actId="20577"/>
          <ac:spMkLst>
            <pc:docMk/>
            <pc:sldMk cId="2635828853" sldId="294"/>
            <ac:spMk id="10" creationId="{B05CF427-C62D-7022-95B8-6A255F135AB2}"/>
          </ac:spMkLst>
        </pc:spChg>
        <pc:picChg chg="del">
          <ac:chgData name="alisdair macdonald" userId="" providerId="" clId="Web-{359DBDB8-5E73-44E4-983A-59ED9EB0DF54}" dt="2022-07-05T13:17:17.358" v="3"/>
          <ac:picMkLst>
            <pc:docMk/>
            <pc:sldMk cId="2635828853" sldId="294"/>
            <ac:picMk id="3" creationId="{70DAF72D-B0CF-5E88-BE0D-23AD7D5E85B6}"/>
          </ac:picMkLst>
        </pc:picChg>
        <pc:inkChg chg="add del">
          <ac:chgData name="alisdair macdonald" userId="" providerId="" clId="Web-{359DBDB8-5E73-44E4-983A-59ED9EB0DF54}" dt="2022-07-05T13:17:13.326" v="2"/>
          <ac:inkMkLst>
            <pc:docMk/>
            <pc:sldMk cId="2635828853" sldId="294"/>
            <ac:inkMk id="2" creationId="{16950F0E-491C-4003-A215-D242A5C8F184}"/>
          </ac:inkMkLst>
        </pc:inkChg>
        <pc:inkChg chg="add del">
          <ac:chgData name="alisdair macdonald" userId="" providerId="" clId="Web-{359DBDB8-5E73-44E4-983A-59ED9EB0DF54}" dt="2022-07-05T13:31:05.697" v="13"/>
          <ac:inkMkLst>
            <pc:docMk/>
            <pc:sldMk cId="2635828853" sldId="294"/>
            <ac:inkMk id="6" creationId="{7699C7D5-4DD8-DC76-BB39-BB032DE7C87C}"/>
          </ac:inkMkLst>
        </pc:inkChg>
      </pc:sldChg>
      <pc:sldChg chg="del">
        <pc:chgData name="alisdair macdonald" userId="" providerId="" clId="Web-{359DBDB8-5E73-44E4-983A-59ED9EB0DF54}" dt="2022-07-05T13:39:55.105" v="70"/>
        <pc:sldMkLst>
          <pc:docMk/>
          <pc:sldMk cId="3506784620" sldId="295"/>
        </pc:sldMkLst>
      </pc:sldChg>
      <pc:sldChg chg="del">
        <pc:chgData name="alisdair macdonald" userId="" providerId="" clId="Web-{359DBDB8-5E73-44E4-983A-59ED9EB0DF54}" dt="2022-07-05T13:39:55.105" v="69"/>
        <pc:sldMkLst>
          <pc:docMk/>
          <pc:sldMk cId="1916020894" sldId="296"/>
        </pc:sldMkLst>
      </pc:sldChg>
      <pc:sldChg chg="addSp delSp modSp add replId">
        <pc:chgData name="alisdair macdonald" userId="" providerId="" clId="Web-{359DBDB8-5E73-44E4-983A-59ED9EB0DF54}" dt="2022-07-05T13:47:01.963" v="121" actId="1076"/>
        <pc:sldMkLst>
          <pc:docMk/>
          <pc:sldMk cId="1851970407" sldId="297"/>
        </pc:sldMkLst>
        <pc:spChg chg="mod">
          <ac:chgData name="alisdair macdonald" userId="" providerId="" clId="Web-{359DBDB8-5E73-44E4-983A-59ED9EB0DF54}" dt="2022-07-05T13:47:01.963" v="121" actId="1076"/>
          <ac:spMkLst>
            <pc:docMk/>
            <pc:sldMk cId="1851970407" sldId="297"/>
            <ac:spMk id="6" creationId="{CFA29DC3-E212-9FEA-E7E2-B3452F5A877E}"/>
          </ac:spMkLst>
        </pc:spChg>
        <pc:spChg chg="add mod">
          <ac:chgData name="alisdair macdonald" userId="" providerId="" clId="Web-{359DBDB8-5E73-44E4-983A-59ED9EB0DF54}" dt="2022-07-05T13:41:56.515" v="104" actId="14100"/>
          <ac:spMkLst>
            <pc:docMk/>
            <pc:sldMk cId="1851970407" sldId="297"/>
            <ac:spMk id="8" creationId="{76866F55-9FA9-F7B7-BAE2-F00FFC96735A}"/>
          </ac:spMkLst>
        </pc:spChg>
        <pc:spChg chg="add mod">
          <ac:chgData name="alisdair macdonald" userId="" providerId="" clId="Web-{359DBDB8-5E73-44E4-983A-59ED9EB0DF54}" dt="2022-07-05T13:39:12.119" v="65" actId="20577"/>
          <ac:spMkLst>
            <pc:docMk/>
            <pc:sldMk cId="1851970407" sldId="297"/>
            <ac:spMk id="10" creationId="{36FE5102-4626-7C5B-BD90-1603962B6F50}"/>
          </ac:spMkLst>
        </pc:spChg>
        <pc:picChg chg="del">
          <ac:chgData name="alisdair macdonald" userId="" providerId="" clId="Web-{359DBDB8-5E73-44E4-983A-59ED9EB0DF54}" dt="2022-07-05T13:34:15.328" v="38"/>
          <ac:picMkLst>
            <pc:docMk/>
            <pc:sldMk cId="1851970407" sldId="297"/>
            <ac:picMk id="7" creationId="{D81A14DB-F391-E49F-258B-40D07AF29AD9}"/>
          </ac:picMkLst>
        </pc:picChg>
        <pc:inkChg chg="add del">
          <ac:chgData name="alisdair macdonald" userId="" providerId="" clId="Web-{359DBDB8-5E73-44E4-983A-59ED9EB0DF54}" dt="2022-07-05T13:33:39.780" v="32"/>
          <ac:inkMkLst>
            <pc:docMk/>
            <pc:sldMk cId="1851970407" sldId="297"/>
            <ac:inkMk id="2" creationId="{9902D5AB-509A-7D12-42EC-F247B9820857}"/>
          </ac:inkMkLst>
        </pc:inkChg>
        <pc:inkChg chg="add del">
          <ac:chgData name="alisdair macdonald" userId="" providerId="" clId="Web-{359DBDB8-5E73-44E4-983A-59ED9EB0DF54}" dt="2022-07-05T13:33:31.046" v="31"/>
          <ac:inkMkLst>
            <pc:docMk/>
            <pc:sldMk cId="1851970407" sldId="297"/>
            <ac:inkMk id="4" creationId="{C2707586-2C59-520E-50B0-61FCB707B72A}"/>
          </ac:inkMkLst>
        </pc:inkChg>
        <pc:inkChg chg="add del">
          <ac:chgData name="alisdair macdonald" userId="" providerId="" clId="Web-{359DBDB8-5E73-44E4-983A-59ED9EB0DF54}" dt="2022-07-05T13:33:28.796" v="30"/>
          <ac:inkMkLst>
            <pc:docMk/>
            <pc:sldMk cId="1851970407" sldId="297"/>
            <ac:inkMk id="5" creationId="{127C0D48-2C88-E8E1-2641-257E03339C2C}"/>
          </ac:inkMkLst>
        </pc:inkChg>
        <pc:inkChg chg="add del">
          <ac:chgData name="alisdair macdonald" userId="" providerId="" clId="Web-{359DBDB8-5E73-44E4-983A-59ED9EB0DF54}" dt="2022-07-05T13:38:07.414" v="49"/>
          <ac:inkMkLst>
            <pc:docMk/>
            <pc:sldMk cId="1851970407" sldId="297"/>
            <ac:inkMk id="11" creationId="{1017F2A2-8A49-6B2C-956B-73C290561808}"/>
          </ac:inkMkLst>
        </pc:inkChg>
        <pc:inkChg chg="add del">
          <ac:chgData name="alisdair macdonald" userId="" providerId="" clId="Web-{359DBDB8-5E73-44E4-983A-59ED9EB0DF54}" dt="2022-07-05T13:38:07.414" v="48"/>
          <ac:inkMkLst>
            <pc:docMk/>
            <pc:sldMk cId="1851970407" sldId="297"/>
            <ac:inkMk id="12" creationId="{BF75868C-ED6C-28A5-430B-F8663CE7F11C}"/>
          </ac:inkMkLst>
        </pc:inkChg>
        <pc:inkChg chg="add del">
          <ac:chgData name="alisdair macdonald" userId="" providerId="" clId="Web-{359DBDB8-5E73-44E4-983A-59ED9EB0DF54}" dt="2022-07-05T13:38:59.166" v="64"/>
          <ac:inkMkLst>
            <pc:docMk/>
            <pc:sldMk cId="1851970407" sldId="297"/>
            <ac:inkMk id="13" creationId="{9FDAF8FA-6F9F-13EE-EED6-2AC0832A75B5}"/>
          </ac:inkMkLst>
        </pc:inkChg>
      </pc:sldChg>
      <pc:sldChg chg="addSp delSp modSp add ord replId">
        <pc:chgData name="alisdair macdonald" userId="" providerId="" clId="Web-{359DBDB8-5E73-44E4-983A-59ED9EB0DF54}" dt="2022-07-05T13:50:07.156" v="139"/>
        <pc:sldMkLst>
          <pc:docMk/>
          <pc:sldMk cId="2982191414" sldId="298"/>
        </pc:sldMkLst>
        <pc:spChg chg="mod">
          <ac:chgData name="alisdair macdonald" userId="" providerId="" clId="Web-{359DBDB8-5E73-44E4-983A-59ED9EB0DF54}" dt="2022-07-05T13:47:48.808" v="128"/>
          <ac:spMkLst>
            <pc:docMk/>
            <pc:sldMk cId="2982191414" sldId="298"/>
            <ac:spMk id="6" creationId="{CFA29DC3-E212-9FEA-E7E2-B3452F5A877E}"/>
          </ac:spMkLst>
        </pc:spChg>
        <pc:picChg chg="add mod ord">
          <ac:chgData name="alisdair macdonald" userId="" providerId="" clId="Web-{359DBDB8-5E73-44E4-983A-59ED9EB0DF54}" dt="2022-07-05T13:46:03.976" v="114"/>
          <ac:picMkLst>
            <pc:docMk/>
            <pc:sldMk cId="2982191414" sldId="298"/>
            <ac:picMk id="5" creationId="{57A940AD-B007-B03F-F5A2-1E8F07A62A50}"/>
          </ac:picMkLst>
        </pc:picChg>
        <pc:picChg chg="del mod">
          <ac:chgData name="alisdair macdonald" userId="" providerId="" clId="Web-{359DBDB8-5E73-44E4-983A-59ED9EB0DF54}" dt="2022-07-05T13:46:09.352" v="116"/>
          <ac:picMkLst>
            <pc:docMk/>
            <pc:sldMk cId="2982191414" sldId="298"/>
            <ac:picMk id="7" creationId="{D81A14DB-F391-E49F-258B-40D07AF29AD9}"/>
          </ac:picMkLst>
        </pc:picChg>
        <pc:inkChg chg="add del">
          <ac:chgData name="alisdair macdonald" userId="" providerId="" clId="Web-{359DBDB8-5E73-44E4-983A-59ED9EB0DF54}" dt="2022-07-05T13:40:01.449" v="73"/>
          <ac:inkMkLst>
            <pc:docMk/>
            <pc:sldMk cId="2982191414" sldId="298"/>
            <ac:inkMk id="2" creationId="{F3F577C0-7E84-1938-21AC-CD665BD6D822}"/>
          </ac:inkMkLst>
        </pc:inkChg>
        <pc:inkChg chg="add del">
          <ac:chgData name="alisdair macdonald" userId="" providerId="" clId="Web-{359DBDB8-5E73-44E4-983A-59ED9EB0DF54}" dt="2022-07-05T13:42:37.673" v="106"/>
          <ac:inkMkLst>
            <pc:docMk/>
            <pc:sldMk cId="2982191414" sldId="298"/>
            <ac:inkMk id="4" creationId="{93743F2A-8C47-4683-F7C9-7CABD3FD65E8}"/>
          </ac:inkMkLst>
        </pc:inkChg>
        <pc:inkChg chg="add del">
          <ac:chgData name="alisdair macdonald" userId="" providerId="" clId="Web-{359DBDB8-5E73-44E4-983A-59ED9EB0DF54}" dt="2022-07-05T13:47:33.432" v="124"/>
          <ac:inkMkLst>
            <pc:docMk/>
            <pc:sldMk cId="2982191414" sldId="298"/>
            <ac:inkMk id="8" creationId="{1EECD7C7-3025-AADB-6169-5134E80E1E38}"/>
          </ac:inkMkLst>
        </pc:inkChg>
        <pc:inkChg chg="add del">
          <ac:chgData name="alisdair macdonald" userId="" providerId="" clId="Web-{359DBDB8-5E73-44E4-983A-59ED9EB0DF54}" dt="2022-07-05T13:50:07.156" v="139"/>
          <ac:inkMkLst>
            <pc:docMk/>
            <pc:sldMk cId="2982191414" sldId="298"/>
            <ac:inkMk id="9" creationId="{8347AF45-F745-E44C-38DB-51BDCA57643B}"/>
          </ac:inkMkLst>
        </pc:inkChg>
      </pc:sldChg>
      <pc:sldChg chg="addSp delSp modSp add ord replId">
        <pc:chgData name="alisdair macdonald" userId="" providerId="" clId="Web-{359DBDB8-5E73-44E4-983A-59ED9EB0DF54}" dt="2022-07-05T14:34:01.195" v="387"/>
        <pc:sldMkLst>
          <pc:docMk/>
          <pc:sldMk cId="1465400618" sldId="299"/>
        </pc:sldMkLst>
        <pc:spChg chg="mod">
          <ac:chgData name="alisdair macdonald" userId="" providerId="" clId="Web-{359DBDB8-5E73-44E4-983A-59ED9EB0DF54}" dt="2022-07-05T13:49:57.546" v="137" actId="1076"/>
          <ac:spMkLst>
            <pc:docMk/>
            <pc:sldMk cId="1465400618" sldId="299"/>
            <ac:spMk id="3" creationId="{03322933-B413-D7B3-8690-93B1D520B847}"/>
          </ac:spMkLst>
        </pc:spChg>
        <pc:spChg chg="del">
          <ac:chgData name="alisdair macdonald" userId="" providerId="" clId="Web-{359DBDB8-5E73-44E4-983A-59ED9EB0DF54}" dt="2022-07-05T13:49:51.734" v="135"/>
          <ac:spMkLst>
            <pc:docMk/>
            <pc:sldMk cId="1465400618" sldId="299"/>
            <ac:spMk id="6" creationId="{CFA29DC3-E212-9FEA-E7E2-B3452F5A877E}"/>
          </ac:spMkLst>
        </pc:spChg>
        <pc:grpChg chg="add">
          <ac:chgData name="alisdair macdonald" userId="" providerId="" clId="Web-{359DBDB8-5E73-44E4-983A-59ED9EB0DF54}" dt="2022-07-05T14:33:19.912" v="379"/>
          <ac:grpSpMkLst>
            <pc:docMk/>
            <pc:sldMk cId="1465400618" sldId="299"/>
            <ac:grpSpMk id="4" creationId="{AF49B585-E338-D0BE-5B71-383697FABC71}"/>
          </ac:grpSpMkLst>
        </pc:grpChg>
        <pc:picChg chg="del">
          <ac:chgData name="alisdair macdonald" userId="" providerId="" clId="Web-{359DBDB8-5E73-44E4-983A-59ED9EB0DF54}" dt="2022-07-05T13:49:51.734" v="134"/>
          <ac:picMkLst>
            <pc:docMk/>
            <pc:sldMk cId="1465400618" sldId="299"/>
            <ac:picMk id="5" creationId="{57A940AD-B007-B03F-F5A2-1E8F07A62A50}"/>
          </ac:picMkLst>
        </pc:picChg>
        <pc:picChg chg="add">
          <ac:chgData name="alisdair macdonald" userId="" providerId="" clId="Web-{359DBDB8-5E73-44E4-983A-59ED9EB0DF54}" dt="2022-07-05T14:33:19.912" v="379"/>
          <ac:picMkLst>
            <pc:docMk/>
            <pc:sldMk cId="1465400618" sldId="299"/>
            <ac:picMk id="7" creationId="{7A8ADB31-5A74-3AA9-7C61-AD457544E96C}"/>
          </ac:picMkLst>
        </pc:picChg>
        <pc:picChg chg="add">
          <ac:chgData name="alisdair macdonald" userId="" providerId="" clId="Web-{359DBDB8-5E73-44E4-983A-59ED9EB0DF54}" dt="2022-07-05T14:33:19.912" v="379"/>
          <ac:picMkLst>
            <pc:docMk/>
            <pc:sldMk cId="1465400618" sldId="299"/>
            <ac:picMk id="8" creationId="{C57D2552-8A40-936F-0A42-5311DEDBAA2A}"/>
          </ac:picMkLst>
        </pc:picChg>
        <pc:picChg chg="add">
          <ac:chgData name="alisdair macdonald" userId="" providerId="" clId="Web-{359DBDB8-5E73-44E4-983A-59ED9EB0DF54}" dt="2022-07-05T14:33:19.912" v="379"/>
          <ac:picMkLst>
            <pc:docMk/>
            <pc:sldMk cId="1465400618" sldId="299"/>
            <ac:picMk id="9" creationId="{C5F5BDA3-301E-3739-C3E7-6F0D9AE24696}"/>
          </ac:picMkLst>
        </pc:picChg>
        <pc:picChg chg="add">
          <ac:chgData name="alisdair macdonald" userId="" providerId="" clId="Web-{359DBDB8-5E73-44E4-983A-59ED9EB0DF54}" dt="2022-07-05T14:33:19.912" v="379"/>
          <ac:picMkLst>
            <pc:docMk/>
            <pc:sldMk cId="1465400618" sldId="299"/>
            <ac:picMk id="10" creationId="{0E2C16A5-B2B2-C21D-A6B3-F6107CEBC4A0}"/>
          </ac:picMkLst>
        </pc:picChg>
        <pc:picChg chg="add">
          <ac:chgData name="alisdair macdonald" userId="" providerId="" clId="Web-{359DBDB8-5E73-44E4-983A-59ED9EB0DF54}" dt="2022-07-05T14:33:19.912" v="379"/>
          <ac:picMkLst>
            <pc:docMk/>
            <pc:sldMk cId="1465400618" sldId="299"/>
            <ac:picMk id="11" creationId="{63A3DE46-10B8-6046-0AB7-451EB6D2B78D}"/>
          </ac:picMkLst>
        </pc:picChg>
        <pc:picChg chg="add">
          <ac:chgData name="alisdair macdonald" userId="" providerId="" clId="Web-{359DBDB8-5E73-44E4-983A-59ED9EB0DF54}" dt="2022-07-05T14:33:19.912" v="379"/>
          <ac:picMkLst>
            <pc:docMk/>
            <pc:sldMk cId="1465400618" sldId="299"/>
            <ac:picMk id="12" creationId="{378154CA-0C85-BBC5-ECD4-B164C3DC7D60}"/>
          </ac:picMkLst>
        </pc:picChg>
        <pc:inkChg chg="add del">
          <ac:chgData name="alisdair macdonald" userId="" providerId="" clId="Web-{359DBDB8-5E73-44E4-983A-59ED9EB0DF54}" dt="2022-07-05T13:49:47.374" v="133"/>
          <ac:inkMkLst>
            <pc:docMk/>
            <pc:sldMk cId="1465400618" sldId="299"/>
            <ac:inkMk id="2" creationId="{7FCA0F7A-2FD7-4750-4504-D4117FD0F8D6}"/>
          </ac:inkMkLst>
        </pc:inkChg>
        <pc:inkChg chg="add del">
          <ac:chgData name="alisdair macdonald" userId="" providerId="" clId="Web-{359DBDB8-5E73-44E4-983A-59ED9EB0DF54}" dt="2022-07-05T14:33:58.601" v="385"/>
          <ac:inkMkLst>
            <pc:docMk/>
            <pc:sldMk cId="1465400618" sldId="299"/>
            <ac:inkMk id="13" creationId="{E4553158-BC4B-0CE6-CE4D-50AE5746076C}"/>
          </ac:inkMkLst>
        </pc:inkChg>
        <pc:inkChg chg="add del">
          <ac:chgData name="alisdair macdonald" userId="" providerId="" clId="Web-{359DBDB8-5E73-44E4-983A-59ED9EB0DF54}" dt="2022-07-05T14:34:01.195" v="387"/>
          <ac:inkMkLst>
            <pc:docMk/>
            <pc:sldMk cId="1465400618" sldId="299"/>
            <ac:inkMk id="14" creationId="{759244C7-6FD0-7256-F74B-2E279D8637DE}"/>
          </ac:inkMkLst>
        </pc:inkChg>
        <pc:inkChg chg="add del">
          <ac:chgData name="alisdair macdonald" userId="" providerId="" clId="Web-{359DBDB8-5E73-44E4-983A-59ED9EB0DF54}" dt="2022-07-05T14:34:00.007" v="386"/>
          <ac:inkMkLst>
            <pc:docMk/>
            <pc:sldMk cId="1465400618" sldId="299"/>
            <ac:inkMk id="15" creationId="{5D0FF2B1-FC79-FCAC-F852-B6AB516B6B37}"/>
          </ac:inkMkLst>
        </pc:inkChg>
        <pc:inkChg chg="add del">
          <ac:chgData name="alisdair macdonald" userId="" providerId="" clId="Web-{359DBDB8-5E73-44E4-983A-59ED9EB0DF54}" dt="2022-07-05T14:33:54.820" v="384"/>
          <ac:inkMkLst>
            <pc:docMk/>
            <pc:sldMk cId="1465400618" sldId="299"/>
            <ac:inkMk id="16" creationId="{B6AC29BB-D26A-B076-04F2-381EB134C175}"/>
          </ac:inkMkLst>
        </pc:inkChg>
      </pc:sldChg>
      <pc:sldChg chg="new del">
        <pc:chgData name="alisdair macdonald" userId="" providerId="" clId="Web-{359DBDB8-5E73-44E4-983A-59ED9EB0DF54}" dt="2022-07-05T13:49:39.624" v="130"/>
        <pc:sldMkLst>
          <pc:docMk/>
          <pc:sldMk cId="3010721701" sldId="299"/>
        </pc:sldMkLst>
      </pc:sldChg>
      <pc:sldChg chg="addSp delSp modSp add del">
        <pc:chgData name="alisdair macdonald" userId="" providerId="" clId="Web-{359DBDB8-5E73-44E4-983A-59ED9EB0DF54}" dt="2022-07-05T14:17:57.960" v="349" actId="1076"/>
        <pc:sldMkLst>
          <pc:docMk/>
          <pc:sldMk cId="769042911" sldId="300"/>
        </pc:sldMkLst>
        <pc:spChg chg="add mod ord">
          <ac:chgData name="alisdair macdonald" userId="" providerId="" clId="Web-{359DBDB8-5E73-44E4-983A-59ED9EB0DF54}" dt="2022-07-05T13:51:29.862" v="151" actId="1076"/>
          <ac:spMkLst>
            <pc:docMk/>
            <pc:sldMk cId="769042911" sldId="300"/>
            <ac:spMk id="5" creationId="{844F8B50-0BBA-25CE-245D-DB69484DF4EC}"/>
          </ac:spMkLst>
        </pc:spChg>
        <pc:spChg chg="add mod">
          <ac:chgData name="alisdair macdonald" userId="" providerId="" clId="Web-{359DBDB8-5E73-44E4-983A-59ED9EB0DF54}" dt="2022-07-05T14:01:31.475" v="164" actId="1076"/>
          <ac:spMkLst>
            <pc:docMk/>
            <pc:sldMk cId="769042911" sldId="300"/>
            <ac:spMk id="6" creationId="{534D4C9C-133D-69C0-D26F-5F266683F83D}"/>
          </ac:spMkLst>
        </pc:spChg>
        <pc:spChg chg="add mod">
          <ac:chgData name="alisdair macdonald" userId="" providerId="" clId="Web-{359DBDB8-5E73-44E4-983A-59ED9EB0DF54}" dt="2022-07-05T14:17:02.724" v="337" actId="1076"/>
          <ac:spMkLst>
            <pc:docMk/>
            <pc:sldMk cId="769042911" sldId="300"/>
            <ac:spMk id="10" creationId="{2B62DF5D-02C1-2DB3-AAA8-C904A6D28781}"/>
          </ac:spMkLst>
        </pc:spChg>
        <pc:spChg chg="add mod">
          <ac:chgData name="alisdair macdonald" userId="" providerId="" clId="Web-{359DBDB8-5E73-44E4-983A-59ED9EB0DF54}" dt="2022-07-05T14:06:08.297" v="185" actId="14100"/>
          <ac:spMkLst>
            <pc:docMk/>
            <pc:sldMk cId="769042911" sldId="300"/>
            <ac:spMk id="11" creationId="{393AE673-8B0A-E33D-51D5-95A745B13D7C}"/>
          </ac:spMkLst>
        </pc:spChg>
        <pc:spChg chg="mod">
          <ac:chgData name="alisdair macdonald" userId="" providerId="" clId="Web-{359DBDB8-5E73-44E4-983A-59ED9EB0DF54}" dt="2022-07-05T14:15:59.675" v="316" actId="1076"/>
          <ac:spMkLst>
            <pc:docMk/>
            <pc:sldMk cId="769042911" sldId="300"/>
            <ac:spMk id="12" creationId="{B3B06064-0279-66B0-FB86-C2E1C212C255}"/>
          </ac:spMkLst>
        </pc:spChg>
        <pc:spChg chg="add mod">
          <ac:chgData name="alisdair macdonald" userId="" providerId="" clId="Web-{359DBDB8-5E73-44E4-983A-59ED9EB0DF54}" dt="2022-07-05T14:06:56.095" v="193" actId="1076"/>
          <ac:spMkLst>
            <pc:docMk/>
            <pc:sldMk cId="769042911" sldId="300"/>
            <ac:spMk id="14" creationId="{0DB6FEE4-7871-13D1-060D-F38110C8FD06}"/>
          </ac:spMkLst>
        </pc:spChg>
        <pc:spChg chg="add mod">
          <ac:chgData name="alisdair macdonald" userId="" providerId="" clId="Web-{359DBDB8-5E73-44E4-983A-59ED9EB0DF54}" dt="2022-07-05T14:07:45.269" v="203" actId="1076"/>
          <ac:spMkLst>
            <pc:docMk/>
            <pc:sldMk cId="769042911" sldId="300"/>
            <ac:spMk id="16" creationId="{9C9080DA-EC07-1645-B9DB-D3F64BDC190C}"/>
          </ac:spMkLst>
        </pc:spChg>
        <pc:spChg chg="mod">
          <ac:chgData name="alisdair macdonald" userId="" providerId="" clId="Web-{359DBDB8-5E73-44E4-983A-59ED9EB0DF54}" dt="2022-07-05T14:05:43.515" v="180" actId="1076"/>
          <ac:spMkLst>
            <pc:docMk/>
            <pc:sldMk cId="769042911" sldId="300"/>
            <ac:spMk id="25" creationId="{70FFB8DF-8113-56A3-D8E5-07B67577EB2E}"/>
          </ac:spMkLst>
        </pc:spChg>
        <pc:spChg chg="mod">
          <ac:chgData name="alisdair macdonald" userId="" providerId="" clId="Web-{359DBDB8-5E73-44E4-983A-59ED9EB0DF54}" dt="2022-07-05T14:15:36.143" v="310" actId="1076"/>
          <ac:spMkLst>
            <pc:docMk/>
            <pc:sldMk cId="769042911" sldId="300"/>
            <ac:spMk id="27" creationId="{468D1B6C-8262-3CC1-1081-69507F1E6E67}"/>
          </ac:spMkLst>
        </pc:spChg>
        <pc:spChg chg="mod">
          <ac:chgData name="alisdair macdonald" userId="" providerId="" clId="Web-{359DBDB8-5E73-44E4-983A-59ED9EB0DF54}" dt="2022-07-05T14:17:57.960" v="349" actId="1076"/>
          <ac:spMkLst>
            <pc:docMk/>
            <pc:sldMk cId="769042911" sldId="300"/>
            <ac:spMk id="31" creationId="{CA979C98-4ADB-7B92-FCC0-39A59D64456A}"/>
          </ac:spMkLst>
        </pc:spChg>
        <pc:spChg chg="mod">
          <ac:chgData name="alisdair macdonald" userId="" providerId="" clId="Web-{359DBDB8-5E73-44E4-983A-59ED9EB0DF54}" dt="2022-07-05T14:13:34.655" v="293" actId="1076"/>
          <ac:spMkLst>
            <pc:docMk/>
            <pc:sldMk cId="769042911" sldId="300"/>
            <ac:spMk id="34" creationId="{1C99E1D7-D74D-E216-5D01-3385A333FB8D}"/>
          </ac:spMkLst>
        </pc:spChg>
        <pc:spChg chg="mod">
          <ac:chgData name="alisdair macdonald" userId="" providerId="" clId="Web-{359DBDB8-5E73-44E4-983A-59ED9EB0DF54}" dt="2022-07-05T14:15:38.284" v="311" actId="1076"/>
          <ac:spMkLst>
            <pc:docMk/>
            <pc:sldMk cId="769042911" sldId="300"/>
            <ac:spMk id="38" creationId="{34AE1AF6-AE8C-27BF-EEA2-9EE69C19422A}"/>
          </ac:spMkLst>
        </pc:spChg>
        <pc:spChg chg="add mod">
          <ac:chgData name="alisdair macdonald" userId="" providerId="" clId="Web-{359DBDB8-5E73-44E4-983A-59ED9EB0DF54}" dt="2022-07-05T14:08:26.036" v="217" actId="1076"/>
          <ac:spMkLst>
            <pc:docMk/>
            <pc:sldMk cId="769042911" sldId="300"/>
            <ac:spMk id="41" creationId="{B4214B41-423F-1A60-F079-3D6246B3F05C}"/>
          </ac:spMkLst>
        </pc:spChg>
        <pc:spChg chg="add mod">
          <ac:chgData name="alisdair macdonald" userId="" providerId="" clId="Web-{359DBDB8-5E73-44E4-983A-59ED9EB0DF54}" dt="2022-07-05T14:08:42.896" v="225" actId="1076"/>
          <ac:spMkLst>
            <pc:docMk/>
            <pc:sldMk cId="769042911" sldId="300"/>
            <ac:spMk id="42" creationId="{EDEDAD1B-C568-6F86-33C1-A3AA1086ADDB}"/>
          </ac:spMkLst>
        </pc:spChg>
        <pc:spChg chg="add mod">
          <ac:chgData name="alisdair macdonald" userId="" providerId="" clId="Web-{359DBDB8-5E73-44E4-983A-59ED9EB0DF54}" dt="2022-07-05T14:17:00.537" v="336" actId="1076"/>
          <ac:spMkLst>
            <pc:docMk/>
            <pc:sldMk cId="769042911" sldId="300"/>
            <ac:spMk id="43" creationId="{7D801816-2CD7-31CA-DF84-01763C3975FC}"/>
          </ac:spMkLst>
        </pc:spChg>
        <pc:spChg chg="add mod">
          <ac:chgData name="alisdair macdonald" userId="" providerId="" clId="Web-{359DBDB8-5E73-44E4-983A-59ED9EB0DF54}" dt="2022-07-05T14:17:29.069" v="343" actId="1076"/>
          <ac:spMkLst>
            <pc:docMk/>
            <pc:sldMk cId="769042911" sldId="300"/>
            <ac:spMk id="44" creationId="{FE9DAB6C-D80A-2429-64E7-A752EDD95CDC}"/>
          </ac:spMkLst>
        </pc:spChg>
        <pc:spChg chg="add mod">
          <ac:chgData name="alisdair macdonald" userId="" providerId="" clId="Web-{359DBDB8-5E73-44E4-983A-59ED9EB0DF54}" dt="2022-07-05T14:10:57.978" v="263" actId="1076"/>
          <ac:spMkLst>
            <pc:docMk/>
            <pc:sldMk cId="769042911" sldId="300"/>
            <ac:spMk id="45" creationId="{22F29AC9-7E8C-C046-AA43-3A385ABF40C4}"/>
          </ac:spMkLst>
        </pc:spChg>
        <pc:spChg chg="add mod">
          <ac:chgData name="alisdair macdonald" userId="" providerId="" clId="Web-{359DBDB8-5E73-44E4-983A-59ED9EB0DF54}" dt="2022-07-05T14:11:18.822" v="269" actId="1076"/>
          <ac:spMkLst>
            <pc:docMk/>
            <pc:sldMk cId="769042911" sldId="300"/>
            <ac:spMk id="46" creationId="{A6DEEF4C-17F1-C9F6-A522-E5C1717C8EBB}"/>
          </ac:spMkLst>
        </pc:spChg>
        <pc:spChg chg="add mod">
          <ac:chgData name="alisdair macdonald" userId="" providerId="" clId="Web-{359DBDB8-5E73-44E4-983A-59ED9EB0DF54}" dt="2022-07-05T14:11:52.120" v="279" actId="1076"/>
          <ac:spMkLst>
            <pc:docMk/>
            <pc:sldMk cId="769042911" sldId="300"/>
            <ac:spMk id="47" creationId="{96D6EFB0-B4C2-7E69-19C3-F5CA383CF4F2}"/>
          </ac:spMkLst>
        </pc:spChg>
        <pc:spChg chg="add mod">
          <ac:chgData name="alisdair macdonald" userId="" providerId="" clId="Web-{359DBDB8-5E73-44E4-983A-59ED9EB0DF54}" dt="2022-07-05T14:17:04.318" v="338" actId="1076"/>
          <ac:spMkLst>
            <pc:docMk/>
            <pc:sldMk cId="769042911" sldId="300"/>
            <ac:spMk id="48" creationId="{308F2773-1C63-1A0A-A0B8-9F88A1978E54}"/>
          </ac:spMkLst>
        </pc:spChg>
        <pc:spChg chg="add mod">
          <ac:chgData name="alisdair macdonald" userId="" providerId="" clId="Web-{359DBDB8-5E73-44E4-983A-59ED9EB0DF54}" dt="2022-07-05T14:17:19.100" v="341" actId="14100"/>
          <ac:spMkLst>
            <pc:docMk/>
            <pc:sldMk cId="769042911" sldId="300"/>
            <ac:spMk id="49" creationId="{6D733E87-5CB3-9497-A98E-F8832E6E55D1}"/>
          </ac:spMkLst>
        </pc:spChg>
        <pc:spChg chg="add mod">
          <ac:chgData name="alisdair macdonald" userId="" providerId="" clId="Web-{359DBDB8-5E73-44E4-983A-59ED9EB0DF54}" dt="2022-07-05T14:14:08.984" v="304" actId="1076"/>
          <ac:spMkLst>
            <pc:docMk/>
            <pc:sldMk cId="769042911" sldId="300"/>
            <ac:spMk id="50" creationId="{89A68543-BB57-F168-32FB-F394B4325899}"/>
          </ac:spMkLst>
        </pc:spChg>
        <pc:spChg chg="add mod">
          <ac:chgData name="alisdair macdonald" userId="" providerId="" clId="Web-{359DBDB8-5E73-44E4-983A-59ED9EB0DF54}" dt="2022-07-05T14:14:37.188" v="309" actId="1076"/>
          <ac:spMkLst>
            <pc:docMk/>
            <pc:sldMk cId="769042911" sldId="300"/>
            <ac:spMk id="51" creationId="{6B8F639E-3950-6985-35B4-3C46253F7B06}"/>
          </ac:spMkLst>
        </pc:spChg>
        <pc:spChg chg="add mod">
          <ac:chgData name="alisdair macdonald" userId="" providerId="" clId="Web-{359DBDB8-5E73-44E4-983A-59ED9EB0DF54}" dt="2022-07-05T14:17:37.304" v="344" actId="1076"/>
          <ac:spMkLst>
            <pc:docMk/>
            <pc:sldMk cId="769042911" sldId="300"/>
            <ac:spMk id="52" creationId="{14D64B05-0718-D026-1D01-DF7D9571C49B}"/>
          </ac:spMkLst>
        </pc:spChg>
        <pc:picChg chg="del mod">
          <ac:chgData name="alisdair macdonald" userId="" providerId="" clId="Web-{359DBDB8-5E73-44E4-983A-59ED9EB0DF54}" dt="2022-07-05T13:51:10.330" v="146"/>
          <ac:picMkLst>
            <pc:docMk/>
            <pc:sldMk cId="769042911" sldId="300"/>
            <ac:picMk id="4" creationId="{223F3625-CA1F-CD8C-7D70-82C7018C38B3}"/>
          </ac:picMkLst>
        </pc:picChg>
        <pc:inkChg chg="add del">
          <ac:chgData name="alisdair macdonald" userId="" providerId="" clId="Web-{359DBDB8-5E73-44E4-983A-59ED9EB0DF54}" dt="2022-07-05T13:50:57.845" v="142"/>
          <ac:inkMkLst>
            <pc:docMk/>
            <pc:sldMk cId="769042911" sldId="300"/>
            <ac:inkMk id="2" creationId="{245238CB-F7D7-ECC1-BA46-43747516A389}"/>
          </ac:inkMkLst>
        </pc:inkChg>
        <pc:inkChg chg="add del">
          <ac:chgData name="alisdair macdonald" userId="" providerId="" clId="Web-{359DBDB8-5E73-44E4-983A-59ED9EB0DF54}" dt="2022-07-05T14:00:33.755" v="156"/>
          <ac:inkMkLst>
            <pc:docMk/>
            <pc:sldMk cId="769042911" sldId="300"/>
            <ac:inkMk id="8" creationId="{15760A29-540D-A593-6E9E-10B6E5E6DA38}"/>
          </ac:inkMkLst>
        </pc:inkChg>
      </pc:sldChg>
      <pc:sldChg chg="addSp delSp modSp add ord replId">
        <pc:chgData name="alisdair macdonald" userId="" providerId="" clId="Web-{359DBDB8-5E73-44E4-983A-59ED9EB0DF54}" dt="2022-07-05T14:26:27.711" v="378"/>
        <pc:sldMkLst>
          <pc:docMk/>
          <pc:sldMk cId="1253812729" sldId="301"/>
        </pc:sldMkLst>
        <pc:spChg chg="mod">
          <ac:chgData name="alisdair macdonald" userId="" providerId="" clId="Web-{359DBDB8-5E73-44E4-983A-59ED9EB0DF54}" dt="2022-07-05T14:19:22.010" v="365" actId="20577"/>
          <ac:spMkLst>
            <pc:docMk/>
            <pc:sldMk cId="1253812729" sldId="301"/>
            <ac:spMk id="6" creationId="{CFA29DC3-E212-9FEA-E7E2-B3452F5A877E}"/>
          </ac:spMkLst>
        </pc:spChg>
        <pc:picChg chg="add mod modCrop">
          <ac:chgData name="alisdair macdonald" userId="" providerId="" clId="Web-{359DBDB8-5E73-44E4-983A-59ED9EB0DF54}" dt="2022-07-05T14:26:27.711" v="378"/>
          <ac:picMkLst>
            <pc:docMk/>
            <pc:sldMk cId="1253812729" sldId="301"/>
            <ac:picMk id="4" creationId="{5D48DC9A-5CA1-A3F2-C25C-6EC142622CF4}"/>
          </ac:picMkLst>
        </pc:picChg>
        <pc:inkChg chg="add del">
          <ac:chgData name="alisdair macdonald" userId="" providerId="" clId="Web-{359DBDB8-5E73-44E4-983A-59ED9EB0DF54}" dt="2022-07-05T14:18:59.431" v="353"/>
          <ac:inkMkLst>
            <pc:docMk/>
            <pc:sldMk cId="1253812729" sldId="301"/>
            <ac:inkMk id="2" creationId="{F5454E50-11B5-FA06-0F4F-247185900344}"/>
          </ac:inkMkLst>
        </pc:inkChg>
      </pc:sldChg>
    </pc:docChg>
  </pc:docChgLst>
  <pc:docChgLst>
    <pc:chgData name="alisdair macdonald" userId="jB0IcuHBEINeFKE+BJ6T51hglHMTetGBacC/PLHzd+c=" providerId="None" clId="Web-{4D16920C-CFE1-4E41-BD95-EA9AC9FD6DBF}"/>
    <pc:docChg chg="modSld">
      <pc:chgData name="alisdair macdonald" userId="jB0IcuHBEINeFKE+BJ6T51hglHMTetGBacC/PLHzd+c=" providerId="None" clId="Web-{4D16920C-CFE1-4E41-BD95-EA9AC9FD6DBF}" dt="2022-06-28T11:37:53.006" v="39"/>
      <pc:docMkLst>
        <pc:docMk/>
      </pc:docMkLst>
      <pc:sldChg chg="addSp delSp modSp">
        <pc:chgData name="alisdair macdonald" userId="jB0IcuHBEINeFKE+BJ6T51hglHMTetGBacC/PLHzd+c=" providerId="None" clId="Web-{4D16920C-CFE1-4E41-BD95-EA9AC9FD6DBF}" dt="2022-06-28T11:35:31.408" v="10" actId="20577"/>
        <pc:sldMkLst>
          <pc:docMk/>
          <pc:sldMk cId="0" sldId="256"/>
        </pc:sldMkLst>
        <pc:spChg chg="del">
          <ac:chgData name="alisdair macdonald" userId="jB0IcuHBEINeFKE+BJ6T51hglHMTetGBacC/PLHzd+c=" providerId="None" clId="Web-{4D16920C-CFE1-4E41-BD95-EA9AC9FD6DBF}" dt="2022-06-28T11:34:53.657" v="0"/>
          <ac:spMkLst>
            <pc:docMk/>
            <pc:sldMk cId="0" sldId="256"/>
            <ac:spMk id="2" creationId="{BA4B0799-5CA5-5D41-8F10-3BDAF1DF0F21}"/>
          </ac:spMkLst>
        </pc:spChg>
        <pc:spChg chg="mod">
          <ac:chgData name="alisdair macdonald" userId="jB0IcuHBEINeFKE+BJ6T51hglHMTetGBacC/PLHzd+c=" providerId="None" clId="Web-{4D16920C-CFE1-4E41-BD95-EA9AC9FD6DBF}" dt="2022-06-28T11:35:31.408" v="10" actId="20577"/>
          <ac:spMkLst>
            <pc:docMk/>
            <pc:sldMk cId="0" sldId="256"/>
            <ac:spMk id="9" creationId="{15B4CD36-82D9-774E-859C-0E2E3F5E2F61}"/>
          </ac:spMkLst>
        </pc:spChg>
        <pc:picChg chg="del">
          <ac:chgData name="alisdair macdonald" userId="jB0IcuHBEINeFKE+BJ6T51hglHMTetGBacC/PLHzd+c=" providerId="None" clId="Web-{4D16920C-CFE1-4E41-BD95-EA9AC9FD6DBF}" dt="2022-06-28T11:35:23.455" v="8"/>
          <ac:picMkLst>
            <pc:docMk/>
            <pc:sldMk cId="0" sldId="256"/>
            <ac:picMk id="3" creationId="{7FF99677-584B-EF6B-7400-84793E29CDD4}"/>
          </ac:picMkLst>
        </pc:picChg>
        <pc:picChg chg="add mod ord">
          <ac:chgData name="alisdair macdonald" userId="jB0IcuHBEINeFKE+BJ6T51hglHMTetGBacC/PLHzd+c=" providerId="None" clId="Web-{4D16920C-CFE1-4E41-BD95-EA9AC9FD6DBF}" dt="2022-06-28T11:35:12.548" v="6"/>
          <ac:picMkLst>
            <pc:docMk/>
            <pc:sldMk cId="0" sldId="256"/>
            <ac:picMk id="4" creationId="{D78EAD0B-DB68-D951-E048-7BD75A5C1E96}"/>
          </ac:picMkLst>
        </pc:picChg>
        <pc:picChg chg="mod">
          <ac:chgData name="alisdair macdonald" userId="jB0IcuHBEINeFKE+BJ6T51hglHMTetGBacC/PLHzd+c=" providerId="None" clId="Web-{4D16920C-CFE1-4E41-BD95-EA9AC9FD6DBF}" dt="2022-06-28T11:35:19.408" v="7" actId="1076"/>
          <ac:picMkLst>
            <pc:docMk/>
            <pc:sldMk cId="0" sldId="256"/>
            <ac:picMk id="12" creationId="{59EFE5B6-BA90-2149-918E-28A262819126}"/>
          </ac:picMkLst>
        </pc:picChg>
      </pc:sldChg>
      <pc:sldChg chg="addSp delSp modSp">
        <pc:chgData name="alisdair macdonald" userId="jB0IcuHBEINeFKE+BJ6T51hglHMTetGBacC/PLHzd+c=" providerId="None" clId="Web-{4D16920C-CFE1-4E41-BD95-EA9AC9FD6DBF}" dt="2022-06-28T11:36:36.050" v="22" actId="14100"/>
        <pc:sldMkLst>
          <pc:docMk/>
          <pc:sldMk cId="0" sldId="265"/>
        </pc:sldMkLst>
        <pc:spChg chg="mod">
          <ac:chgData name="alisdair macdonald" userId="jB0IcuHBEINeFKE+BJ6T51hglHMTetGBacC/PLHzd+c=" providerId="None" clId="Web-{4D16920C-CFE1-4E41-BD95-EA9AC9FD6DBF}" dt="2022-06-28T11:35:58.331" v="15" actId="20577"/>
          <ac:spMkLst>
            <pc:docMk/>
            <pc:sldMk cId="0" sldId="265"/>
            <ac:spMk id="10" creationId="{B05CF427-C62D-7022-95B8-6A255F135AB2}"/>
          </ac:spMkLst>
        </pc:spChg>
        <pc:picChg chg="mod">
          <ac:chgData name="alisdair macdonald" userId="jB0IcuHBEINeFKE+BJ6T51hglHMTetGBacC/PLHzd+c=" providerId="None" clId="Web-{4D16920C-CFE1-4E41-BD95-EA9AC9FD6DBF}" dt="2022-06-28T11:36:36.050" v="22" actId="14100"/>
          <ac:picMkLst>
            <pc:docMk/>
            <pc:sldMk cId="0" sldId="265"/>
            <ac:picMk id="2" creationId="{CFEE86BD-0E78-BA17-640F-BEA8A472766D}"/>
          </ac:picMkLst>
        </pc:picChg>
        <pc:picChg chg="del">
          <ac:chgData name="alisdair macdonald" userId="jB0IcuHBEINeFKE+BJ6T51hglHMTetGBacC/PLHzd+c=" providerId="None" clId="Web-{4D16920C-CFE1-4E41-BD95-EA9AC9FD6DBF}" dt="2022-06-28T11:36:31.347" v="21"/>
          <ac:picMkLst>
            <pc:docMk/>
            <pc:sldMk cId="0" sldId="265"/>
            <ac:picMk id="3" creationId="{678AA0CC-F1EC-DDDC-477D-99B8E9E5631F}"/>
          </ac:picMkLst>
        </pc:picChg>
        <pc:picChg chg="add mod ord">
          <ac:chgData name="alisdair macdonald" userId="jB0IcuHBEINeFKE+BJ6T51hglHMTetGBacC/PLHzd+c=" providerId="None" clId="Web-{4D16920C-CFE1-4E41-BD95-EA9AC9FD6DBF}" dt="2022-06-28T11:36:06.300" v="17" actId="1076"/>
          <ac:picMkLst>
            <pc:docMk/>
            <pc:sldMk cId="0" sldId="265"/>
            <ac:picMk id="4" creationId="{3874A94A-74EF-4F12-E6D5-3B798AAEE663}"/>
          </ac:picMkLst>
        </pc:picChg>
      </pc:sldChg>
      <pc:sldChg chg="delSp modSp">
        <pc:chgData name="alisdair macdonald" userId="jB0IcuHBEINeFKE+BJ6T51hglHMTetGBacC/PLHzd+c=" providerId="None" clId="Web-{4D16920C-CFE1-4E41-BD95-EA9AC9FD6DBF}" dt="2022-06-28T11:36:46.957" v="24" actId="1076"/>
        <pc:sldMkLst>
          <pc:docMk/>
          <pc:sldMk cId="4086554056" sldId="292"/>
        </pc:sldMkLst>
        <pc:picChg chg="mod">
          <ac:chgData name="alisdair macdonald" userId="jB0IcuHBEINeFKE+BJ6T51hglHMTetGBacC/PLHzd+c=" providerId="None" clId="Web-{4D16920C-CFE1-4E41-BD95-EA9AC9FD6DBF}" dt="2022-06-28T11:36:46.957" v="24" actId="1076"/>
          <ac:picMkLst>
            <pc:docMk/>
            <pc:sldMk cId="4086554056" sldId="292"/>
            <ac:picMk id="3" creationId="{61982D68-BFED-A171-0EAA-BE692656DBB8}"/>
          </ac:picMkLst>
        </pc:picChg>
        <pc:picChg chg="del">
          <ac:chgData name="alisdair macdonald" userId="jB0IcuHBEINeFKE+BJ6T51hglHMTetGBacC/PLHzd+c=" providerId="None" clId="Web-{4D16920C-CFE1-4E41-BD95-EA9AC9FD6DBF}" dt="2022-06-28T11:36:38.941" v="23"/>
          <ac:picMkLst>
            <pc:docMk/>
            <pc:sldMk cId="4086554056" sldId="292"/>
            <ac:picMk id="5" creationId="{CA07049A-C115-614A-B271-6899028FD913}"/>
          </ac:picMkLst>
        </pc:picChg>
      </pc:sldChg>
      <pc:sldChg chg="addSp delSp modSp">
        <pc:chgData name="alisdair macdonald" userId="jB0IcuHBEINeFKE+BJ6T51hglHMTetGBacC/PLHzd+c=" providerId="None" clId="Web-{4D16920C-CFE1-4E41-BD95-EA9AC9FD6DBF}" dt="2022-06-28T11:36:54.426" v="26"/>
        <pc:sldMkLst>
          <pc:docMk/>
          <pc:sldMk cId="4250994615" sldId="293"/>
        </pc:sldMkLst>
        <pc:picChg chg="del">
          <ac:chgData name="alisdair macdonald" userId="jB0IcuHBEINeFKE+BJ6T51hglHMTetGBacC/PLHzd+c=" providerId="None" clId="Web-{4D16920C-CFE1-4E41-BD95-EA9AC9FD6DBF}" dt="2022-06-28T11:36:16.894" v="18"/>
          <ac:picMkLst>
            <pc:docMk/>
            <pc:sldMk cId="4250994615" sldId="293"/>
            <ac:picMk id="3" creationId="{CAC2E223-93B9-362C-8484-CE9FF8A4DB47}"/>
          </ac:picMkLst>
        </pc:picChg>
        <pc:picChg chg="add ord">
          <ac:chgData name="alisdair macdonald" userId="jB0IcuHBEINeFKE+BJ6T51hglHMTetGBacC/PLHzd+c=" providerId="None" clId="Web-{4D16920C-CFE1-4E41-BD95-EA9AC9FD6DBF}" dt="2022-06-28T11:36:21.144" v="20"/>
          <ac:picMkLst>
            <pc:docMk/>
            <pc:sldMk cId="4250994615" sldId="293"/>
            <ac:picMk id="4" creationId="{223F3625-CA1F-CD8C-7D70-82C7018C38B3}"/>
          </ac:picMkLst>
        </pc:picChg>
        <pc:picChg chg="del">
          <ac:chgData name="alisdair macdonald" userId="jB0IcuHBEINeFKE+BJ6T51hglHMTetGBacC/PLHzd+c=" providerId="None" clId="Web-{4D16920C-CFE1-4E41-BD95-EA9AC9FD6DBF}" dt="2022-06-28T11:36:54.426" v="26"/>
          <ac:picMkLst>
            <pc:docMk/>
            <pc:sldMk cId="4250994615" sldId="293"/>
            <ac:picMk id="6" creationId="{CF2AB31D-45CC-C475-D90D-B4F1901DD90D}"/>
          </ac:picMkLst>
        </pc:picChg>
      </pc:sldChg>
      <pc:sldChg chg="delSp">
        <pc:chgData name="alisdair macdonald" userId="jB0IcuHBEINeFKE+BJ6T51hglHMTetGBacC/PLHzd+c=" providerId="None" clId="Web-{4D16920C-CFE1-4E41-BD95-EA9AC9FD6DBF}" dt="2022-06-28T11:36:50.457" v="25"/>
        <pc:sldMkLst>
          <pc:docMk/>
          <pc:sldMk cId="2635828853" sldId="294"/>
        </pc:sldMkLst>
        <pc:picChg chg="del">
          <ac:chgData name="alisdair macdonald" userId="jB0IcuHBEINeFKE+BJ6T51hglHMTetGBacC/PLHzd+c=" providerId="None" clId="Web-{4D16920C-CFE1-4E41-BD95-EA9AC9FD6DBF}" dt="2022-06-28T11:36:50.457" v="25"/>
          <ac:picMkLst>
            <pc:docMk/>
            <pc:sldMk cId="2635828853" sldId="294"/>
            <ac:picMk id="5" creationId="{5384DB8C-D0A4-6FC0-560D-78A40AD36FCC}"/>
          </ac:picMkLst>
        </pc:picChg>
      </pc:sldChg>
      <pc:sldChg chg="addSp delSp modSp">
        <pc:chgData name="alisdair macdonald" userId="jB0IcuHBEINeFKE+BJ6T51hglHMTetGBacC/PLHzd+c=" providerId="None" clId="Web-{4D16920C-CFE1-4E41-BD95-EA9AC9FD6DBF}" dt="2022-06-28T11:37:47.115" v="38" actId="1076"/>
        <pc:sldMkLst>
          <pc:docMk/>
          <pc:sldMk cId="3506784620" sldId="295"/>
        </pc:sldMkLst>
        <pc:spChg chg="del">
          <ac:chgData name="alisdair macdonald" userId="jB0IcuHBEINeFKE+BJ6T51hglHMTetGBacC/PLHzd+c=" providerId="None" clId="Web-{4D16920C-CFE1-4E41-BD95-EA9AC9FD6DBF}" dt="2022-06-28T11:37:17.755" v="28"/>
          <ac:spMkLst>
            <pc:docMk/>
            <pc:sldMk cId="3506784620" sldId="295"/>
            <ac:spMk id="3" creationId="{451CEDAC-1D33-3E39-E457-630EEA219C96}"/>
          </ac:spMkLst>
        </pc:spChg>
        <pc:spChg chg="mod">
          <ac:chgData name="alisdair macdonald" userId="jB0IcuHBEINeFKE+BJ6T51hglHMTetGBacC/PLHzd+c=" providerId="None" clId="Web-{4D16920C-CFE1-4E41-BD95-EA9AC9FD6DBF}" dt="2022-06-28T11:37:29.911" v="33" actId="20577"/>
          <ac:spMkLst>
            <pc:docMk/>
            <pc:sldMk cId="3506784620" sldId="295"/>
            <ac:spMk id="10" creationId="{B05CF427-C62D-7022-95B8-6A255F135AB2}"/>
          </ac:spMkLst>
        </pc:spChg>
        <pc:picChg chg="add mod ord">
          <ac:chgData name="alisdair macdonald" userId="jB0IcuHBEINeFKE+BJ6T51hglHMTetGBacC/PLHzd+c=" providerId="None" clId="Web-{4D16920C-CFE1-4E41-BD95-EA9AC9FD6DBF}" dt="2022-06-28T11:37:24.708" v="32" actId="1076"/>
          <ac:picMkLst>
            <pc:docMk/>
            <pc:sldMk cId="3506784620" sldId="295"/>
            <ac:picMk id="4" creationId="{2E482580-FD43-3160-1D3C-4482B30581F5}"/>
          </ac:picMkLst>
        </pc:picChg>
        <pc:picChg chg="del">
          <ac:chgData name="alisdair macdonald" userId="jB0IcuHBEINeFKE+BJ6T51hglHMTetGBacC/PLHzd+c=" providerId="None" clId="Web-{4D16920C-CFE1-4E41-BD95-EA9AC9FD6DBF}" dt="2022-06-28T11:37:01.004" v="27"/>
          <ac:picMkLst>
            <pc:docMk/>
            <pc:sldMk cId="3506784620" sldId="295"/>
            <ac:picMk id="5" creationId="{BEE25DAB-3931-687A-8497-F137DEC1B092}"/>
          </ac:picMkLst>
        </pc:picChg>
        <pc:picChg chg="mod">
          <ac:chgData name="alisdair macdonald" userId="jB0IcuHBEINeFKE+BJ6T51hglHMTetGBacC/PLHzd+c=" providerId="None" clId="Web-{4D16920C-CFE1-4E41-BD95-EA9AC9FD6DBF}" dt="2022-06-28T11:37:47.115" v="38" actId="1076"/>
          <ac:picMkLst>
            <pc:docMk/>
            <pc:sldMk cId="3506784620" sldId="295"/>
            <ac:picMk id="7" creationId="{ABD6C213-AA32-B95C-B181-997D16CF1642}"/>
          </ac:picMkLst>
        </pc:picChg>
      </pc:sldChg>
      <pc:sldChg chg="delSp">
        <pc:chgData name="alisdair macdonald" userId="jB0IcuHBEINeFKE+BJ6T51hglHMTetGBacC/PLHzd+c=" providerId="None" clId="Web-{4D16920C-CFE1-4E41-BD95-EA9AC9FD6DBF}" dt="2022-06-28T11:37:53.006" v="39"/>
        <pc:sldMkLst>
          <pc:docMk/>
          <pc:sldMk cId="1916020894" sldId="296"/>
        </pc:sldMkLst>
        <pc:picChg chg="del">
          <ac:chgData name="alisdair macdonald" userId="jB0IcuHBEINeFKE+BJ6T51hglHMTetGBacC/PLHzd+c=" providerId="None" clId="Web-{4D16920C-CFE1-4E41-BD95-EA9AC9FD6DBF}" dt="2022-06-28T11:37:53.006" v="39"/>
          <ac:picMkLst>
            <pc:docMk/>
            <pc:sldMk cId="1916020894" sldId="296"/>
            <ac:picMk id="11" creationId="{BBFF76DC-4262-B947-D222-A955DBD7B7F4}"/>
          </ac:picMkLst>
        </pc:picChg>
      </pc:sldChg>
    </pc:docChg>
  </pc:docChgLst>
  <pc:docChgLst>
    <pc:chgData name="Grace Hunt" userId="Hhp3RVkF0y23mxQTTbkzvSleFzKu8YhTMJgcxP3iXgA=" providerId="None" clId="Web-{180957EC-E04C-4855-8C5C-33D0D61A9D7B}"/>
    <pc:docChg chg="">
      <pc:chgData name="Grace Hunt" userId="Hhp3RVkF0y23mxQTTbkzvSleFzKu8YhTMJgcxP3iXgA=" providerId="None" clId="Web-{180957EC-E04C-4855-8C5C-33D0D61A9D7B}" dt="2022-07-13T08:51:38.776" v="0"/>
      <pc:docMkLst>
        <pc:docMk/>
      </pc:docMkLst>
      <pc:sldChg chg="addCm">
        <pc:chgData name="Grace Hunt" userId="Hhp3RVkF0y23mxQTTbkzvSleFzKu8YhTMJgcxP3iXgA=" providerId="None" clId="Web-{180957EC-E04C-4855-8C5C-33D0D61A9D7B}" dt="2022-07-13T08:51:38.776" v="0"/>
        <pc:sldMkLst>
          <pc:docMk/>
          <pc:sldMk cId="0" sldId="265"/>
        </pc:sldMkLst>
      </pc:sldChg>
    </pc:docChg>
  </pc:docChgLst>
  <pc:docChgLst>
    <pc:chgData name="Grace Hunt" userId="Hhp3RVkF0y23mxQTTbkzvSleFzKu8YhTMJgcxP3iXgA=" providerId="None" clId="Web-{A357B7B2-B61D-4BD1-916C-51BA008CCB07}"/>
    <pc:docChg chg="mod modSld">
      <pc:chgData name="Grace Hunt" userId="Hhp3RVkF0y23mxQTTbkzvSleFzKu8YhTMJgcxP3iXgA=" providerId="None" clId="Web-{A357B7B2-B61D-4BD1-916C-51BA008CCB07}" dt="2022-07-27T08:49:42.414" v="3"/>
      <pc:docMkLst>
        <pc:docMk/>
      </pc:docMkLst>
      <pc:sldChg chg="addSp delSp addCm">
        <pc:chgData name="Grace Hunt" userId="Hhp3RVkF0y23mxQTTbkzvSleFzKu8YhTMJgcxP3iXgA=" providerId="None" clId="Web-{A357B7B2-B61D-4BD1-916C-51BA008CCB07}" dt="2022-07-27T08:49:42.414" v="3"/>
        <pc:sldMkLst>
          <pc:docMk/>
          <pc:sldMk cId="0" sldId="265"/>
        </pc:sldMkLst>
        <pc:picChg chg="add del">
          <ac:chgData name="Grace Hunt" userId="Hhp3RVkF0y23mxQTTbkzvSleFzKu8YhTMJgcxP3iXgA=" providerId="None" clId="Web-{A357B7B2-B61D-4BD1-916C-51BA008CCB07}" dt="2022-07-27T08:49:25.881" v="1"/>
          <ac:picMkLst>
            <pc:docMk/>
            <pc:sldMk cId="0" sldId="265"/>
            <ac:picMk id="7" creationId="{D81A14DB-F391-E49F-258B-40D07AF29AD9}"/>
          </ac:picMkLst>
        </pc:picChg>
      </pc:sldChg>
    </pc:docChg>
  </pc:docChgLst>
  <pc:docChgLst>
    <pc:chgData name="alisdair.m@gmail.com" userId="3O9EI4Z2v/yBNnugv3Kye8iMdlewqahvvJWVDjr7n80=" providerId="None" clId="Web-{3CA01FC2-F264-4DCC-A9D2-C5752CB2A61C}"/>
    <pc:docChg chg="modSld">
      <pc:chgData name="alisdair.m@gmail.com" userId="3O9EI4Z2v/yBNnugv3Kye8iMdlewqahvvJWVDjr7n80=" providerId="None" clId="Web-{3CA01FC2-F264-4DCC-A9D2-C5752CB2A61C}" dt="2022-07-19T11:25:55.402" v="205"/>
      <pc:docMkLst>
        <pc:docMk/>
      </pc:docMkLst>
      <pc:sldChg chg="addSp modSp delCm">
        <pc:chgData name="alisdair.m@gmail.com" userId="3O9EI4Z2v/yBNnugv3Kye8iMdlewqahvvJWVDjr7n80=" providerId="None" clId="Web-{3CA01FC2-F264-4DCC-A9D2-C5752CB2A61C}" dt="2022-07-19T10:57:05.904" v="17"/>
        <pc:sldMkLst>
          <pc:docMk/>
          <pc:sldMk cId="0" sldId="256"/>
        </pc:sldMkLst>
        <pc:spChg chg="add mod ord">
          <ac:chgData name="alisdair.m@gmail.com" userId="3O9EI4Z2v/yBNnugv3Kye8iMdlewqahvvJWVDjr7n80=" providerId="None" clId="Web-{3CA01FC2-F264-4DCC-A9D2-C5752CB2A61C}" dt="2022-07-19T10:56:55.544" v="15" actId="1076"/>
          <ac:spMkLst>
            <pc:docMk/>
            <pc:sldMk cId="0" sldId="256"/>
            <ac:spMk id="2" creationId="{FBEB10BC-4D34-60CA-8A21-46DEC3F8472A}"/>
          </ac:spMkLst>
        </pc:spChg>
        <pc:spChg chg="mod">
          <ac:chgData name="alisdair.m@gmail.com" userId="3O9EI4Z2v/yBNnugv3Kye8iMdlewqahvvJWVDjr7n80=" providerId="None" clId="Web-{3CA01FC2-F264-4DCC-A9D2-C5752CB2A61C}" dt="2022-07-19T10:55:48.026" v="7" actId="14100"/>
          <ac:spMkLst>
            <pc:docMk/>
            <pc:sldMk cId="0" sldId="256"/>
            <ac:spMk id="8" creationId="{6D37D510-6B0F-0045-BB05-9EE1E2DD64F6}"/>
          </ac:spMkLst>
        </pc:spChg>
        <pc:spChg chg="mod">
          <ac:chgData name="alisdair.m@gmail.com" userId="3O9EI4Z2v/yBNnugv3Kye8iMdlewqahvvJWVDjr7n80=" providerId="None" clId="Web-{3CA01FC2-F264-4DCC-A9D2-C5752CB2A61C}" dt="2022-07-19T10:55:34.323" v="5" actId="14100"/>
          <ac:spMkLst>
            <pc:docMk/>
            <pc:sldMk cId="0" sldId="256"/>
            <ac:spMk id="88" creationId="{00000000-0000-0000-0000-000000000000}"/>
          </ac:spMkLst>
        </pc:spChg>
      </pc:sldChg>
      <pc:sldChg chg="modSp mod modClrScheme delCm chgLayout">
        <pc:chgData name="alisdair.m@gmail.com" userId="3O9EI4Z2v/yBNnugv3Kye8iMdlewqahvvJWVDjr7n80=" providerId="None" clId="Web-{3CA01FC2-F264-4DCC-A9D2-C5752CB2A61C}" dt="2022-07-19T11:15:16.002" v="77"/>
        <pc:sldMkLst>
          <pc:docMk/>
          <pc:sldMk cId="0" sldId="265"/>
        </pc:sldMkLst>
        <pc:spChg chg="mod">
          <ac:chgData name="alisdair.m@gmail.com" userId="3O9EI4Z2v/yBNnugv3Kye8iMdlewqahvvJWVDjr7n80=" providerId="None" clId="Web-{3CA01FC2-F264-4DCC-A9D2-C5752CB2A61C}" dt="2022-07-19T11:09:00.131" v="25" actId="14100"/>
          <ac:spMkLst>
            <pc:docMk/>
            <pc:sldMk cId="0" sldId="265"/>
            <ac:spMk id="3" creationId="{03322933-B413-D7B3-8690-93B1D520B847}"/>
          </ac:spMkLst>
        </pc:spChg>
        <pc:spChg chg="mod">
          <ac:chgData name="alisdair.m@gmail.com" userId="3O9EI4Z2v/yBNnugv3Kye8iMdlewqahvvJWVDjr7n80=" providerId="None" clId="Web-{3CA01FC2-F264-4DCC-A9D2-C5752CB2A61C}" dt="2022-07-19T11:10:44.728" v="42" actId="1076"/>
          <ac:spMkLst>
            <pc:docMk/>
            <pc:sldMk cId="0" sldId="265"/>
            <ac:spMk id="6" creationId="{CFA29DC3-E212-9FEA-E7E2-B3452F5A877E}"/>
          </ac:spMkLst>
        </pc:spChg>
        <pc:picChg chg="mod modCrop">
          <ac:chgData name="alisdair.m@gmail.com" userId="3O9EI4Z2v/yBNnugv3Kye8iMdlewqahvvJWVDjr7n80=" providerId="None" clId="Web-{3CA01FC2-F264-4DCC-A9D2-C5752CB2A61C}" dt="2022-07-19T11:07:10.299" v="23" actId="1076"/>
          <ac:picMkLst>
            <pc:docMk/>
            <pc:sldMk cId="0" sldId="265"/>
            <ac:picMk id="7" creationId="{D81A14DB-F391-E49F-258B-40D07AF29AD9}"/>
          </ac:picMkLst>
        </pc:picChg>
      </pc:sldChg>
      <pc:sldChg chg="addSp delSp modSp mod modClrScheme modShow delCm chgLayout">
        <pc:chgData name="alisdair.m@gmail.com" userId="3O9EI4Z2v/yBNnugv3Kye8iMdlewqahvvJWVDjr7n80=" providerId="None" clId="Web-{3CA01FC2-F264-4DCC-A9D2-C5752CB2A61C}" dt="2022-07-19T11:15:19.315" v="79"/>
        <pc:sldMkLst>
          <pc:docMk/>
          <pc:sldMk cId="1851970407" sldId="297"/>
        </pc:sldMkLst>
        <pc:spChg chg="mod">
          <ac:chgData name="alisdair.m@gmail.com" userId="3O9EI4Z2v/yBNnugv3Kye8iMdlewqahvvJWVDjr7n80=" providerId="None" clId="Web-{3CA01FC2-F264-4DCC-A9D2-C5752CB2A61C}" dt="2022-07-19T11:10:00.992" v="34" actId="14100"/>
          <ac:spMkLst>
            <pc:docMk/>
            <pc:sldMk cId="1851970407" sldId="297"/>
            <ac:spMk id="3" creationId="{03322933-B413-D7B3-8690-93B1D520B847}"/>
          </ac:spMkLst>
        </pc:spChg>
        <pc:spChg chg="add mod">
          <ac:chgData name="alisdair.m@gmail.com" userId="3O9EI4Z2v/yBNnugv3Kye8iMdlewqahvvJWVDjr7n80=" providerId="None" clId="Web-{3CA01FC2-F264-4DCC-A9D2-C5752CB2A61C}" dt="2022-07-19T11:11:16.588" v="52" actId="20577"/>
          <ac:spMkLst>
            <pc:docMk/>
            <pc:sldMk cId="1851970407" sldId="297"/>
            <ac:spMk id="4" creationId="{E5746320-5D39-3EB3-9FEE-989EB0354131}"/>
          </ac:spMkLst>
        </pc:spChg>
        <pc:spChg chg="del mod">
          <ac:chgData name="alisdair.m@gmail.com" userId="3O9EI4Z2v/yBNnugv3Kye8iMdlewqahvvJWVDjr7n80=" providerId="None" clId="Web-{3CA01FC2-F264-4DCC-A9D2-C5752CB2A61C}" dt="2022-07-19T11:10:54.275" v="45"/>
          <ac:spMkLst>
            <pc:docMk/>
            <pc:sldMk cId="1851970407" sldId="297"/>
            <ac:spMk id="6" creationId="{CFA29DC3-E212-9FEA-E7E2-B3452F5A877E}"/>
          </ac:spMkLst>
        </pc:spChg>
        <pc:spChg chg="mod">
          <ac:chgData name="alisdair.m@gmail.com" userId="3O9EI4Z2v/yBNnugv3Kye8iMdlewqahvvJWVDjr7n80=" providerId="None" clId="Web-{3CA01FC2-F264-4DCC-A9D2-C5752CB2A61C}" dt="2022-07-19T11:09:39.944" v="30" actId="14100"/>
          <ac:spMkLst>
            <pc:docMk/>
            <pc:sldMk cId="1851970407" sldId="297"/>
            <ac:spMk id="8" creationId="{76866F55-9FA9-F7B7-BAE2-F00FFC96735A}"/>
          </ac:spMkLst>
        </pc:spChg>
        <pc:spChg chg="mod">
          <ac:chgData name="alisdair.m@gmail.com" userId="3O9EI4Z2v/yBNnugv3Kye8iMdlewqahvvJWVDjr7n80=" providerId="None" clId="Web-{3CA01FC2-F264-4DCC-A9D2-C5752CB2A61C}" dt="2022-07-19T11:10:16.555" v="39" actId="20577"/>
          <ac:spMkLst>
            <pc:docMk/>
            <pc:sldMk cId="1851970407" sldId="297"/>
            <ac:spMk id="10" creationId="{36FE5102-4626-7C5B-BD90-1603962B6F50}"/>
          </ac:spMkLst>
        </pc:spChg>
      </pc:sldChg>
      <pc:sldChg chg="addSp delSp modSp mod modClrScheme chgLayout">
        <pc:chgData name="alisdair.m@gmail.com" userId="3O9EI4Z2v/yBNnugv3Kye8iMdlewqahvvJWVDjr7n80=" providerId="None" clId="Web-{3CA01FC2-F264-4DCC-A9D2-C5752CB2A61C}" dt="2022-07-19T11:15:11.643" v="76"/>
        <pc:sldMkLst>
          <pc:docMk/>
          <pc:sldMk cId="2982191414" sldId="298"/>
        </pc:sldMkLst>
        <pc:spChg chg="del mod">
          <ac:chgData name="alisdair.m@gmail.com" userId="3O9EI4Z2v/yBNnugv3Kye8iMdlewqahvvJWVDjr7n80=" providerId="None" clId="Web-{3CA01FC2-F264-4DCC-A9D2-C5752CB2A61C}" dt="2022-07-19T11:11:56.746" v="62"/>
          <ac:spMkLst>
            <pc:docMk/>
            <pc:sldMk cId="2982191414" sldId="298"/>
            <ac:spMk id="3" creationId="{03322933-B413-D7B3-8690-93B1D520B847}"/>
          </ac:spMkLst>
        </pc:spChg>
        <pc:spChg chg="add mod">
          <ac:chgData name="alisdair.m@gmail.com" userId="3O9EI4Z2v/yBNnugv3Kye8iMdlewqahvvJWVDjr7n80=" providerId="None" clId="Web-{3CA01FC2-F264-4DCC-A9D2-C5752CB2A61C}" dt="2022-07-19T11:11:41.855" v="60" actId="20577"/>
          <ac:spMkLst>
            <pc:docMk/>
            <pc:sldMk cId="2982191414" sldId="298"/>
            <ac:spMk id="4" creationId="{ED7E8282-3A80-E9FF-8C76-B92379677EAA}"/>
          </ac:spMkLst>
        </pc:spChg>
        <pc:spChg chg="del mod">
          <ac:chgData name="alisdair.m@gmail.com" userId="3O9EI4Z2v/yBNnugv3Kye8iMdlewqahvvJWVDjr7n80=" providerId="None" clId="Web-{3CA01FC2-F264-4DCC-A9D2-C5752CB2A61C}" dt="2022-07-19T11:11:29.854" v="57"/>
          <ac:spMkLst>
            <pc:docMk/>
            <pc:sldMk cId="2982191414" sldId="298"/>
            <ac:spMk id="6" creationId="{CFA29DC3-E212-9FEA-E7E2-B3452F5A877E}"/>
          </ac:spMkLst>
        </pc:spChg>
        <pc:spChg chg="add ord">
          <ac:chgData name="alisdair.m@gmail.com" userId="3O9EI4Z2v/yBNnugv3Kye8iMdlewqahvvJWVDjr7n80=" providerId="None" clId="Web-{3CA01FC2-F264-4DCC-A9D2-C5752CB2A61C}" dt="2022-07-19T11:14:56.564" v="75"/>
          <ac:spMkLst>
            <pc:docMk/>
            <pc:sldMk cId="2982191414" sldId="298"/>
            <ac:spMk id="8" creationId="{871E5E42-DFC7-A480-F46F-F6450D4A89CD}"/>
          </ac:spMkLst>
        </pc:spChg>
        <pc:picChg chg="mod modCrop">
          <ac:chgData name="alisdair.m@gmail.com" userId="3O9EI4Z2v/yBNnugv3Kye8iMdlewqahvvJWVDjr7n80=" providerId="None" clId="Web-{3CA01FC2-F264-4DCC-A9D2-C5752CB2A61C}" dt="2022-07-19T11:14:45.423" v="73" actId="1076"/>
          <ac:picMkLst>
            <pc:docMk/>
            <pc:sldMk cId="2982191414" sldId="298"/>
            <ac:picMk id="5" creationId="{57A940AD-B007-B03F-F5A2-1E8F07A62A50}"/>
          </ac:picMkLst>
        </pc:picChg>
      </pc:sldChg>
      <pc:sldChg chg="addSp delSp modSp mod modClrScheme chgLayout">
        <pc:chgData name="alisdair.m@gmail.com" userId="3O9EI4Z2v/yBNnugv3Kye8iMdlewqahvvJWVDjr7n80=" providerId="None" clId="Web-{3CA01FC2-F264-4DCC-A9D2-C5752CB2A61C}" dt="2022-07-19T11:25:55.402" v="205"/>
        <pc:sldMkLst>
          <pc:docMk/>
          <pc:sldMk cId="1465400618" sldId="299"/>
        </pc:sldMkLst>
        <pc:spChg chg="del">
          <ac:chgData name="alisdair.m@gmail.com" userId="3O9EI4Z2v/yBNnugv3Kye8iMdlewqahvvJWVDjr7n80=" providerId="None" clId="Web-{3CA01FC2-F264-4DCC-A9D2-C5752CB2A61C}" dt="2022-07-19T11:25:47.729" v="203"/>
          <ac:spMkLst>
            <pc:docMk/>
            <pc:sldMk cId="1465400618" sldId="299"/>
            <ac:spMk id="3" creationId="{03322933-B413-D7B3-8690-93B1D520B847}"/>
          </ac:spMkLst>
        </pc:spChg>
        <pc:spChg chg="add ord">
          <ac:chgData name="alisdair.m@gmail.com" userId="3O9EI4Z2v/yBNnugv3Kye8iMdlewqahvvJWVDjr7n80=" providerId="None" clId="Web-{3CA01FC2-F264-4DCC-A9D2-C5752CB2A61C}" dt="2022-07-19T11:25:55.402" v="205"/>
          <ac:spMkLst>
            <pc:docMk/>
            <pc:sldMk cId="1465400618" sldId="299"/>
            <ac:spMk id="5" creationId="{0BA78F1C-942C-F46E-99DE-E141212001C9}"/>
          </ac:spMkLst>
        </pc:spChg>
      </pc:sldChg>
      <pc:sldChg chg="modSp mod modClrScheme delCm chgLayout">
        <pc:chgData name="alisdair.m@gmail.com" userId="3O9EI4Z2v/yBNnugv3Kye8iMdlewqahvvJWVDjr7n80=" providerId="None" clId="Web-{3CA01FC2-F264-4DCC-A9D2-C5752CB2A61C}" dt="2022-07-19T11:21:54.956" v="168" actId="14100"/>
        <pc:sldMkLst>
          <pc:docMk/>
          <pc:sldMk cId="769042911" sldId="300"/>
        </pc:sldMkLst>
        <pc:spChg chg="mod">
          <ac:chgData name="alisdair.m@gmail.com" userId="3O9EI4Z2v/yBNnugv3Kye8iMdlewqahvvJWVDjr7n80=" providerId="None" clId="Web-{3CA01FC2-F264-4DCC-A9D2-C5752CB2A61C}" dt="2022-07-19T11:21:54.956" v="168" actId="14100"/>
          <ac:spMkLst>
            <pc:docMk/>
            <pc:sldMk cId="769042911" sldId="300"/>
            <ac:spMk id="5" creationId="{844F8B50-0BBA-25CE-245D-DB69484DF4EC}"/>
          </ac:spMkLst>
        </pc:spChg>
        <pc:spChg chg="mod">
          <ac:chgData name="alisdair.m@gmail.com" userId="3O9EI4Z2v/yBNnugv3Kye8iMdlewqahvvJWVDjr7n80=" providerId="None" clId="Web-{3CA01FC2-F264-4DCC-A9D2-C5752CB2A61C}" dt="2022-07-19T11:19:24.776" v="129" actId="1076"/>
          <ac:spMkLst>
            <pc:docMk/>
            <pc:sldMk cId="769042911" sldId="300"/>
            <ac:spMk id="6" creationId="{534D4C9C-133D-69C0-D26F-5F266683F83D}"/>
          </ac:spMkLst>
        </pc:spChg>
        <pc:spChg chg="mod">
          <ac:chgData name="alisdair.m@gmail.com" userId="3O9EI4Z2v/yBNnugv3Kye8iMdlewqahvvJWVDjr7n80=" providerId="None" clId="Web-{3CA01FC2-F264-4DCC-A9D2-C5752CB2A61C}" dt="2022-07-19T11:17:14.491" v="91" actId="1076"/>
          <ac:spMkLst>
            <pc:docMk/>
            <pc:sldMk cId="769042911" sldId="300"/>
            <ac:spMk id="11" creationId="{393AE673-8B0A-E33D-51D5-95A745B13D7C}"/>
          </ac:spMkLst>
        </pc:spChg>
        <pc:spChg chg="mod">
          <ac:chgData name="alisdair.m@gmail.com" userId="3O9EI4Z2v/yBNnugv3Kye8iMdlewqahvvJWVDjr7n80=" providerId="None" clId="Web-{3CA01FC2-F264-4DCC-A9D2-C5752CB2A61C}" dt="2022-07-19T11:18:42.884" v="114" actId="1076"/>
          <ac:spMkLst>
            <pc:docMk/>
            <pc:sldMk cId="769042911" sldId="300"/>
            <ac:spMk id="17" creationId="{46FFA8A3-A74A-5696-01A7-1894F64FC91E}"/>
          </ac:spMkLst>
        </pc:spChg>
        <pc:spChg chg="mod">
          <ac:chgData name="alisdair.m@gmail.com" userId="3O9EI4Z2v/yBNnugv3Kye8iMdlewqahvvJWVDjr7n80=" providerId="None" clId="Web-{3CA01FC2-F264-4DCC-A9D2-C5752CB2A61C}" dt="2022-07-19T11:20:49.763" v="154" actId="14100"/>
          <ac:spMkLst>
            <pc:docMk/>
            <pc:sldMk cId="769042911" sldId="300"/>
            <ac:spMk id="18" creationId="{0FF60906-B61E-2ABE-F8FD-FA4CEAC84BD8}"/>
          </ac:spMkLst>
        </pc:spChg>
        <pc:spChg chg="mod">
          <ac:chgData name="alisdair.m@gmail.com" userId="3O9EI4Z2v/yBNnugv3Kye8iMdlewqahvvJWVDjr7n80=" providerId="None" clId="Web-{3CA01FC2-F264-4DCC-A9D2-C5752CB2A61C}" dt="2022-07-19T11:20:24.637" v="148" actId="20577"/>
          <ac:spMkLst>
            <pc:docMk/>
            <pc:sldMk cId="769042911" sldId="300"/>
            <ac:spMk id="20" creationId="{DA770A71-C306-E037-3C1C-D49A55341860}"/>
          </ac:spMkLst>
        </pc:spChg>
        <pc:spChg chg="mod">
          <ac:chgData name="alisdair.m@gmail.com" userId="3O9EI4Z2v/yBNnugv3Kye8iMdlewqahvvJWVDjr7n80=" providerId="None" clId="Web-{3CA01FC2-F264-4DCC-A9D2-C5752CB2A61C}" dt="2022-07-19T11:18:38.321" v="112" actId="1076"/>
          <ac:spMkLst>
            <pc:docMk/>
            <pc:sldMk cId="769042911" sldId="300"/>
            <ac:spMk id="23" creationId="{79B00FF5-CA22-0066-7CC7-F49473CEF092}"/>
          </ac:spMkLst>
        </pc:spChg>
        <pc:spChg chg="mod">
          <ac:chgData name="alisdair.m@gmail.com" userId="3O9EI4Z2v/yBNnugv3Kye8iMdlewqahvvJWVDjr7n80=" providerId="None" clId="Web-{3CA01FC2-F264-4DCC-A9D2-C5752CB2A61C}" dt="2022-07-19T11:20:39.529" v="151" actId="1076"/>
          <ac:spMkLst>
            <pc:docMk/>
            <pc:sldMk cId="769042911" sldId="300"/>
            <ac:spMk id="24" creationId="{AAB9AF90-3F70-A22B-4B35-D61C7160EE35}"/>
          </ac:spMkLst>
        </pc:spChg>
        <pc:spChg chg="mod">
          <ac:chgData name="alisdair.m@gmail.com" userId="3O9EI4Z2v/yBNnugv3Kye8iMdlewqahvvJWVDjr7n80=" providerId="None" clId="Web-{3CA01FC2-F264-4DCC-A9D2-C5752CB2A61C}" dt="2022-07-19T11:18:44.978" v="115" actId="1076"/>
          <ac:spMkLst>
            <pc:docMk/>
            <pc:sldMk cId="769042911" sldId="300"/>
            <ac:spMk id="25" creationId="{70FFB8DF-8113-56A3-D8E5-07B67577EB2E}"/>
          </ac:spMkLst>
        </pc:spChg>
        <pc:spChg chg="mod">
          <ac:chgData name="alisdair.m@gmail.com" userId="3O9EI4Z2v/yBNnugv3Kye8iMdlewqahvvJWVDjr7n80=" providerId="None" clId="Web-{3CA01FC2-F264-4DCC-A9D2-C5752CB2A61C}" dt="2022-07-19T11:19:05.963" v="122" actId="1076"/>
          <ac:spMkLst>
            <pc:docMk/>
            <pc:sldMk cId="769042911" sldId="300"/>
            <ac:spMk id="28" creationId="{08C88E43-8C48-3EF4-0963-409C8BA312A8}"/>
          </ac:spMkLst>
        </pc:spChg>
        <pc:spChg chg="mod">
          <ac:chgData name="alisdair.m@gmail.com" userId="3O9EI4Z2v/yBNnugv3Kye8iMdlewqahvvJWVDjr7n80=" providerId="None" clId="Web-{3CA01FC2-F264-4DCC-A9D2-C5752CB2A61C}" dt="2022-07-19T11:20:16.762" v="146" actId="1076"/>
          <ac:spMkLst>
            <pc:docMk/>
            <pc:sldMk cId="769042911" sldId="300"/>
            <ac:spMk id="29" creationId="{10C49230-C712-B9A8-74F4-F5585B558510}"/>
          </ac:spMkLst>
        </pc:spChg>
        <pc:spChg chg="mod">
          <ac:chgData name="alisdair.m@gmail.com" userId="3O9EI4Z2v/yBNnugv3Kye8iMdlewqahvvJWVDjr7n80=" providerId="None" clId="Web-{3CA01FC2-F264-4DCC-A9D2-C5752CB2A61C}" dt="2022-07-19T11:20:11.621" v="144" actId="1076"/>
          <ac:spMkLst>
            <pc:docMk/>
            <pc:sldMk cId="769042911" sldId="300"/>
            <ac:spMk id="32" creationId="{043CDD6D-727C-E427-7544-E26E42D19503}"/>
          </ac:spMkLst>
        </pc:spChg>
        <pc:spChg chg="mod">
          <ac:chgData name="alisdair.m@gmail.com" userId="3O9EI4Z2v/yBNnugv3Kye8iMdlewqahvvJWVDjr7n80=" providerId="None" clId="Web-{3CA01FC2-F264-4DCC-A9D2-C5752CB2A61C}" dt="2022-07-19T11:19:46.964" v="137" actId="1076"/>
          <ac:spMkLst>
            <pc:docMk/>
            <pc:sldMk cId="769042911" sldId="300"/>
            <ac:spMk id="33" creationId="{6AFF4B92-DE78-E7D9-29AE-892F912B65EC}"/>
          </ac:spMkLst>
        </pc:spChg>
        <pc:spChg chg="mod">
          <ac:chgData name="alisdair.m@gmail.com" userId="3O9EI4Z2v/yBNnugv3Kye8iMdlewqahvvJWVDjr7n80=" providerId="None" clId="Web-{3CA01FC2-F264-4DCC-A9D2-C5752CB2A61C}" dt="2022-07-19T11:18:23.633" v="107" actId="1076"/>
          <ac:spMkLst>
            <pc:docMk/>
            <pc:sldMk cId="769042911" sldId="300"/>
            <ac:spMk id="35" creationId="{F39EDEF5-2624-6744-5284-5DB24C2E8B4E}"/>
          </ac:spMkLst>
        </pc:spChg>
        <pc:spChg chg="mod">
          <ac:chgData name="alisdair.m@gmail.com" userId="3O9EI4Z2v/yBNnugv3Kye8iMdlewqahvvJWVDjr7n80=" providerId="None" clId="Web-{3CA01FC2-F264-4DCC-A9D2-C5752CB2A61C}" dt="2022-07-19T11:20:45.326" v="152" actId="1076"/>
          <ac:spMkLst>
            <pc:docMk/>
            <pc:sldMk cId="769042911" sldId="300"/>
            <ac:spMk id="36" creationId="{D75252FE-4755-694B-0BB6-DAB1F87E6CBA}"/>
          </ac:spMkLst>
        </pc:spChg>
        <pc:spChg chg="mod">
          <ac:chgData name="alisdair.m@gmail.com" userId="3O9EI4Z2v/yBNnugv3Kye8iMdlewqahvvJWVDjr7n80=" providerId="None" clId="Web-{3CA01FC2-F264-4DCC-A9D2-C5752CB2A61C}" dt="2022-07-19T11:20:08.199" v="143" actId="1076"/>
          <ac:spMkLst>
            <pc:docMk/>
            <pc:sldMk cId="769042911" sldId="300"/>
            <ac:spMk id="37" creationId="{E6B97851-EE53-1DED-4AD4-51DCF80ACAD3}"/>
          </ac:spMkLst>
        </pc:spChg>
        <pc:spChg chg="mod">
          <ac:chgData name="alisdair.m@gmail.com" userId="3O9EI4Z2v/yBNnugv3Kye8iMdlewqahvvJWVDjr7n80=" providerId="None" clId="Web-{3CA01FC2-F264-4DCC-A9D2-C5752CB2A61C}" dt="2022-07-19T11:21:14.861" v="162" actId="1076"/>
          <ac:spMkLst>
            <pc:docMk/>
            <pc:sldMk cId="769042911" sldId="300"/>
            <ac:spMk id="38" creationId="{34AE1AF6-AE8C-27BF-EEA2-9EE69C19422A}"/>
          </ac:spMkLst>
        </pc:spChg>
        <pc:spChg chg="mod">
          <ac:chgData name="alisdair.m@gmail.com" userId="3O9EI4Z2v/yBNnugv3Kye8iMdlewqahvvJWVDjr7n80=" providerId="None" clId="Web-{3CA01FC2-F264-4DCC-A9D2-C5752CB2A61C}" dt="2022-07-19T11:19:52.136" v="139" actId="1076"/>
          <ac:spMkLst>
            <pc:docMk/>
            <pc:sldMk cId="769042911" sldId="300"/>
            <ac:spMk id="39" creationId="{73C173A0-0A61-C66A-7DAA-0AEB47193D2E}"/>
          </ac:spMkLst>
        </pc:spChg>
        <pc:spChg chg="mod">
          <ac:chgData name="alisdair.m@gmail.com" userId="3O9EI4Z2v/yBNnugv3Kye8iMdlewqahvvJWVDjr7n80=" providerId="None" clId="Web-{3CA01FC2-F264-4DCC-A9D2-C5752CB2A61C}" dt="2022-07-19T11:21:12.267" v="161" actId="1076"/>
          <ac:spMkLst>
            <pc:docMk/>
            <pc:sldMk cId="769042911" sldId="300"/>
            <ac:spMk id="40" creationId="{42B91C7E-96D0-2D25-C638-41346930F056}"/>
          </ac:spMkLst>
        </pc:spChg>
        <pc:spChg chg="mod">
          <ac:chgData name="alisdair.m@gmail.com" userId="3O9EI4Z2v/yBNnugv3Kye8iMdlewqahvvJWVDjr7n80=" providerId="None" clId="Web-{3CA01FC2-F264-4DCC-A9D2-C5752CB2A61C}" dt="2022-07-19T11:20:02.949" v="142" actId="1076"/>
          <ac:spMkLst>
            <pc:docMk/>
            <pc:sldMk cId="769042911" sldId="300"/>
            <ac:spMk id="41" creationId="{B4214B41-423F-1A60-F079-3D6246B3F05C}"/>
          </ac:spMkLst>
        </pc:spChg>
        <pc:spChg chg="mod">
          <ac:chgData name="alisdair.m@gmail.com" userId="3O9EI4Z2v/yBNnugv3Kye8iMdlewqahvvJWVDjr7n80=" providerId="None" clId="Web-{3CA01FC2-F264-4DCC-A9D2-C5752CB2A61C}" dt="2022-07-19T11:21:05.658" v="158" actId="1076"/>
          <ac:spMkLst>
            <pc:docMk/>
            <pc:sldMk cId="769042911" sldId="300"/>
            <ac:spMk id="44" creationId="{FE9DAB6C-D80A-2429-64E7-A752EDD95CDC}"/>
          </ac:spMkLst>
        </pc:spChg>
        <pc:spChg chg="mod">
          <ac:chgData name="alisdair.m@gmail.com" userId="3O9EI4Z2v/yBNnugv3Kye8iMdlewqahvvJWVDjr7n80=" providerId="None" clId="Web-{3CA01FC2-F264-4DCC-A9D2-C5752CB2A61C}" dt="2022-07-19T11:19:38.542" v="134" actId="1076"/>
          <ac:spMkLst>
            <pc:docMk/>
            <pc:sldMk cId="769042911" sldId="300"/>
            <ac:spMk id="45" creationId="{22F29AC9-7E8C-C046-AA43-3A385ABF40C4}"/>
          </ac:spMkLst>
        </pc:spChg>
        <pc:spChg chg="mod">
          <ac:chgData name="alisdair.m@gmail.com" userId="3O9EI4Z2v/yBNnugv3Kye8iMdlewqahvvJWVDjr7n80=" providerId="None" clId="Web-{3CA01FC2-F264-4DCC-A9D2-C5752CB2A61C}" dt="2022-07-19T11:20:52.154" v="155" actId="1076"/>
          <ac:spMkLst>
            <pc:docMk/>
            <pc:sldMk cId="769042911" sldId="300"/>
            <ac:spMk id="46" creationId="{A6DEEF4C-17F1-C9F6-A522-E5C1717C8EBB}"/>
          </ac:spMkLst>
        </pc:spChg>
        <pc:spChg chg="mod">
          <ac:chgData name="alisdair.m@gmail.com" userId="3O9EI4Z2v/yBNnugv3Kye8iMdlewqahvvJWVDjr7n80=" providerId="None" clId="Web-{3CA01FC2-F264-4DCC-A9D2-C5752CB2A61C}" dt="2022-07-19T11:19:49.886" v="138" actId="1076"/>
          <ac:spMkLst>
            <pc:docMk/>
            <pc:sldMk cId="769042911" sldId="300"/>
            <ac:spMk id="47" creationId="{96D6EFB0-B4C2-7E69-19C3-F5CA383CF4F2}"/>
          </ac:spMkLst>
        </pc:spChg>
        <pc:spChg chg="mod">
          <ac:chgData name="alisdair.m@gmail.com" userId="3O9EI4Z2v/yBNnugv3Kye8iMdlewqahvvJWVDjr7n80=" providerId="None" clId="Web-{3CA01FC2-F264-4DCC-A9D2-C5752CB2A61C}" dt="2022-07-19T11:20:59.173" v="156" actId="1076"/>
          <ac:spMkLst>
            <pc:docMk/>
            <pc:sldMk cId="769042911" sldId="300"/>
            <ac:spMk id="48" creationId="{308F2773-1C63-1A0A-A0B8-9F88A1978E54}"/>
          </ac:spMkLst>
        </pc:spChg>
        <pc:spChg chg="mod">
          <ac:chgData name="alisdair.m@gmail.com" userId="3O9EI4Z2v/yBNnugv3Kye8iMdlewqahvvJWVDjr7n80=" providerId="None" clId="Web-{3CA01FC2-F264-4DCC-A9D2-C5752CB2A61C}" dt="2022-07-19T11:21:07.220" v="159" actId="1076"/>
          <ac:spMkLst>
            <pc:docMk/>
            <pc:sldMk cId="769042911" sldId="300"/>
            <ac:spMk id="49" creationId="{6D733E87-5CB3-9497-A98E-F8832E6E55D1}"/>
          </ac:spMkLst>
        </pc:spChg>
        <pc:spChg chg="mod">
          <ac:chgData name="alisdair.m@gmail.com" userId="3O9EI4Z2v/yBNnugv3Kye8iMdlewqahvvJWVDjr7n80=" providerId="None" clId="Web-{3CA01FC2-F264-4DCC-A9D2-C5752CB2A61C}" dt="2022-07-19T11:19:21.760" v="128" actId="1076"/>
          <ac:spMkLst>
            <pc:docMk/>
            <pc:sldMk cId="769042911" sldId="300"/>
            <ac:spMk id="50" creationId="{89A68543-BB57-F168-32FB-F394B4325899}"/>
          </ac:spMkLst>
        </pc:spChg>
        <pc:spChg chg="mod">
          <ac:chgData name="alisdair.m@gmail.com" userId="3O9EI4Z2v/yBNnugv3Kye8iMdlewqahvvJWVDjr7n80=" providerId="None" clId="Web-{3CA01FC2-F264-4DCC-A9D2-C5752CB2A61C}" dt="2022-07-19T11:19:28.167" v="130" actId="1076"/>
          <ac:spMkLst>
            <pc:docMk/>
            <pc:sldMk cId="769042911" sldId="300"/>
            <ac:spMk id="51" creationId="{6B8F639E-3950-6985-35B4-3C46253F7B06}"/>
          </ac:spMkLst>
        </pc:spChg>
        <pc:spChg chg="mod">
          <ac:chgData name="alisdair.m@gmail.com" userId="3O9EI4Z2v/yBNnugv3Kye8iMdlewqahvvJWVDjr7n80=" providerId="None" clId="Web-{3CA01FC2-F264-4DCC-A9D2-C5752CB2A61C}" dt="2022-07-19T11:21:01.126" v="157" actId="1076"/>
          <ac:spMkLst>
            <pc:docMk/>
            <pc:sldMk cId="769042911" sldId="300"/>
            <ac:spMk id="52" creationId="{14D64B05-0718-D026-1D01-DF7D9571C49B}"/>
          </ac:spMkLst>
        </pc:spChg>
      </pc:sldChg>
      <pc:sldChg chg="addSp delSp modSp mod modClrScheme delCm chgLayout">
        <pc:chgData name="alisdair.m@gmail.com" userId="3O9EI4Z2v/yBNnugv3Kye8iMdlewqahvvJWVDjr7n80=" providerId="None" clId="Web-{3CA01FC2-F264-4DCC-A9D2-C5752CB2A61C}" dt="2022-07-19T11:25:40.464" v="201"/>
        <pc:sldMkLst>
          <pc:docMk/>
          <pc:sldMk cId="1253812729" sldId="301"/>
        </pc:sldMkLst>
        <pc:spChg chg="del">
          <ac:chgData name="alisdair.m@gmail.com" userId="3O9EI4Z2v/yBNnugv3Kye8iMdlewqahvvJWVDjr7n80=" providerId="None" clId="Web-{3CA01FC2-F264-4DCC-A9D2-C5752CB2A61C}" dt="2022-07-19T11:22:05.707" v="169"/>
          <ac:spMkLst>
            <pc:docMk/>
            <pc:sldMk cId="1253812729" sldId="301"/>
            <ac:spMk id="3" creationId="{03322933-B413-D7B3-8690-93B1D520B847}"/>
          </ac:spMkLst>
        </pc:spChg>
        <pc:spChg chg="del mod">
          <ac:chgData name="alisdair.m@gmail.com" userId="3O9EI4Z2v/yBNnugv3Kye8iMdlewqahvvJWVDjr7n80=" providerId="None" clId="Web-{3CA01FC2-F264-4DCC-A9D2-C5752CB2A61C}" dt="2022-07-19T11:23:06.052" v="179"/>
          <ac:spMkLst>
            <pc:docMk/>
            <pc:sldMk cId="1253812729" sldId="301"/>
            <ac:spMk id="6" creationId="{CFA29DC3-E212-9FEA-E7E2-B3452F5A877E}"/>
          </ac:spMkLst>
        </pc:spChg>
        <pc:spChg chg="add ord">
          <ac:chgData name="alisdair.m@gmail.com" userId="3O9EI4Z2v/yBNnugv3Kye8iMdlewqahvvJWVDjr7n80=" providerId="None" clId="Web-{3CA01FC2-F264-4DCC-A9D2-C5752CB2A61C}" dt="2022-07-19T11:22:11.629" v="171"/>
          <ac:spMkLst>
            <pc:docMk/>
            <pc:sldMk cId="1253812729" sldId="301"/>
            <ac:spMk id="7" creationId="{B552CDA3-2AF1-4568-3931-C04D2171B197}"/>
          </ac:spMkLst>
        </pc:spChg>
        <pc:spChg chg="add mod">
          <ac:chgData name="alisdair.m@gmail.com" userId="3O9EI4Z2v/yBNnugv3Kye8iMdlewqahvvJWVDjr7n80=" providerId="None" clId="Web-{3CA01FC2-F264-4DCC-A9D2-C5752CB2A61C}" dt="2022-07-19T11:25:35.073" v="200" actId="20577"/>
          <ac:spMkLst>
            <pc:docMk/>
            <pc:sldMk cId="1253812729" sldId="301"/>
            <ac:spMk id="9" creationId="{508AE097-68F2-C00C-6049-686187037C49}"/>
          </ac:spMkLst>
        </pc:spChg>
        <pc:picChg chg="del mod">
          <ac:chgData name="alisdair.m@gmail.com" userId="3O9EI4Z2v/yBNnugv3Kye8iMdlewqahvvJWVDjr7n80=" providerId="None" clId="Web-{3CA01FC2-F264-4DCC-A9D2-C5752CB2A61C}" dt="2022-07-19T11:25:08.869" v="193"/>
          <ac:picMkLst>
            <pc:docMk/>
            <pc:sldMk cId="1253812729" sldId="301"/>
            <ac:picMk id="4" creationId="{5D48DC9A-5CA1-A3F2-C25C-6EC142622CF4}"/>
          </ac:picMkLst>
        </pc:picChg>
        <pc:picChg chg="del">
          <ac:chgData name="alisdair.m@gmail.com" userId="3O9EI4Z2v/yBNnugv3Kye8iMdlewqahvvJWVDjr7n80=" providerId="None" clId="Web-{3CA01FC2-F264-4DCC-A9D2-C5752CB2A61C}" dt="2022-07-19T11:24:03.570" v="188"/>
          <ac:picMkLst>
            <pc:docMk/>
            <pc:sldMk cId="1253812729" sldId="301"/>
            <ac:picMk id="5" creationId="{57A940AD-B007-B03F-F5A2-1E8F07A62A50}"/>
          </ac:picMkLst>
        </pc:picChg>
        <pc:picChg chg="add mod modCrop">
          <ac:chgData name="alisdair.m@gmail.com" userId="3O9EI4Z2v/yBNnugv3Kye8iMdlewqahvvJWVDjr7n80=" providerId="None" clId="Web-{3CA01FC2-F264-4DCC-A9D2-C5752CB2A61C}" dt="2022-07-19T11:25:19.822" v="195" actId="1076"/>
          <ac:picMkLst>
            <pc:docMk/>
            <pc:sldMk cId="1253812729" sldId="301"/>
            <ac:picMk id="11" creationId="{7446AE72-1973-1AD0-9A54-8B6F2EB4D196}"/>
          </ac:picMkLst>
        </pc:picChg>
      </pc:sldChg>
    </pc:docChg>
  </pc:docChgLst>
  <pc:docChgLst>
    <pc:chgData name="alisdair macdonald" userId="jB0IcuHBEINeFKE+BJ6T51hglHMTetGBacC/PLHzd+c=" providerId="None" clId="Web-{8D2CF0C7-8E84-4356-9936-D9AFF4D6CA59}"/>
    <pc:docChg chg="addSld delSld modSld sldOrd">
      <pc:chgData name="alisdair macdonald" userId="jB0IcuHBEINeFKE+BJ6T51hglHMTetGBacC/PLHzd+c=" providerId="None" clId="Web-{8D2CF0C7-8E84-4356-9936-D9AFF4D6CA59}" dt="2022-06-23T15:32:31.455" v="130" actId="14100"/>
      <pc:docMkLst>
        <pc:docMk/>
      </pc:docMkLst>
      <pc:sldChg chg="addSp delSp modSp mod modClrScheme chgLayout">
        <pc:chgData name="alisdair macdonald" userId="jB0IcuHBEINeFKE+BJ6T51hglHMTetGBacC/PLHzd+c=" providerId="None" clId="Web-{8D2CF0C7-8E84-4356-9936-D9AFF4D6CA59}" dt="2022-06-23T15:28:59.244" v="109"/>
        <pc:sldMkLst>
          <pc:docMk/>
          <pc:sldMk cId="0" sldId="256"/>
        </pc:sldMkLst>
        <pc:spChg chg="add del mod ord">
          <ac:chgData name="alisdair macdonald" userId="jB0IcuHBEINeFKE+BJ6T51hglHMTetGBacC/PLHzd+c=" providerId="None" clId="Web-{8D2CF0C7-8E84-4356-9936-D9AFF4D6CA59}" dt="2022-06-23T15:28:59.244" v="109"/>
          <ac:spMkLst>
            <pc:docMk/>
            <pc:sldMk cId="0" sldId="256"/>
            <ac:spMk id="3" creationId="{B7B3A485-D376-AFFD-6973-3572335BFF51}"/>
          </ac:spMkLst>
        </pc:spChg>
        <pc:spChg chg="add del mod ord">
          <ac:chgData name="alisdair macdonald" userId="jB0IcuHBEINeFKE+BJ6T51hglHMTetGBacC/PLHzd+c=" providerId="None" clId="Web-{8D2CF0C7-8E84-4356-9936-D9AFF4D6CA59}" dt="2022-06-23T15:28:59.244" v="109"/>
          <ac:spMkLst>
            <pc:docMk/>
            <pc:sldMk cId="0" sldId="256"/>
            <ac:spMk id="5" creationId="{50E995E9-A9E0-04F4-16E7-BFFEF93E5B6C}"/>
          </ac:spMkLst>
        </pc:spChg>
        <pc:spChg chg="mod">
          <ac:chgData name="alisdair macdonald" userId="jB0IcuHBEINeFKE+BJ6T51hglHMTetGBacC/PLHzd+c=" providerId="None" clId="Web-{8D2CF0C7-8E84-4356-9936-D9AFF4D6CA59}" dt="2022-06-23T15:27:07.521" v="105" actId="14100"/>
          <ac:spMkLst>
            <pc:docMk/>
            <pc:sldMk cId="0" sldId="256"/>
            <ac:spMk id="8" creationId="{6D37D510-6B0F-0045-BB05-9EE1E2DD64F6}"/>
          </ac:spMkLst>
        </pc:spChg>
        <pc:spChg chg="mod">
          <ac:chgData name="alisdair macdonald" userId="jB0IcuHBEINeFKE+BJ6T51hglHMTetGBacC/PLHzd+c=" providerId="None" clId="Web-{8D2CF0C7-8E84-4356-9936-D9AFF4D6CA59}" dt="2022-06-23T15:24:13.374" v="86" actId="1076"/>
          <ac:spMkLst>
            <pc:docMk/>
            <pc:sldMk cId="0" sldId="256"/>
            <ac:spMk id="9" creationId="{15B4CD36-82D9-774E-859C-0E2E3F5E2F61}"/>
          </ac:spMkLst>
        </pc:spChg>
        <pc:spChg chg="mod">
          <ac:chgData name="alisdair macdonald" userId="jB0IcuHBEINeFKE+BJ6T51hglHMTetGBacC/PLHzd+c=" providerId="None" clId="Web-{8D2CF0C7-8E84-4356-9936-D9AFF4D6CA59}" dt="2022-06-23T15:26:29.067" v="99" actId="14100"/>
          <ac:spMkLst>
            <pc:docMk/>
            <pc:sldMk cId="0" sldId="256"/>
            <ac:spMk id="84" creationId="{00000000-0000-0000-0000-000000000000}"/>
          </ac:spMkLst>
        </pc:spChg>
        <pc:spChg chg="mod">
          <ac:chgData name="alisdair macdonald" userId="jB0IcuHBEINeFKE+BJ6T51hglHMTetGBacC/PLHzd+c=" providerId="None" clId="Web-{8D2CF0C7-8E84-4356-9936-D9AFF4D6CA59}" dt="2022-06-23T15:26:46.489" v="101" actId="1076"/>
          <ac:spMkLst>
            <pc:docMk/>
            <pc:sldMk cId="0" sldId="256"/>
            <ac:spMk id="85" creationId="{00000000-0000-0000-0000-000000000000}"/>
          </ac:spMkLst>
        </pc:spChg>
        <pc:spChg chg="mod">
          <ac:chgData name="alisdair macdonald" userId="jB0IcuHBEINeFKE+BJ6T51hglHMTetGBacC/PLHzd+c=" providerId="None" clId="Web-{8D2CF0C7-8E84-4356-9936-D9AFF4D6CA59}" dt="2022-06-23T15:27:19.615" v="107" actId="1076"/>
          <ac:spMkLst>
            <pc:docMk/>
            <pc:sldMk cId="0" sldId="256"/>
            <ac:spMk id="88" creationId="{00000000-0000-0000-0000-000000000000}"/>
          </ac:spMkLst>
        </pc:spChg>
        <pc:picChg chg="del">
          <ac:chgData name="alisdair macdonald" userId="jB0IcuHBEINeFKE+BJ6T51hglHMTetGBacC/PLHzd+c=" providerId="None" clId="Web-{8D2CF0C7-8E84-4356-9936-D9AFF4D6CA59}" dt="2022-06-23T15:17:59.767" v="29"/>
          <ac:picMkLst>
            <pc:docMk/>
            <pc:sldMk cId="0" sldId="256"/>
            <ac:picMk id="4" creationId="{D8D1E4CD-8B0C-C64F-B0B7-9C31B184DC16}"/>
          </ac:picMkLst>
        </pc:picChg>
        <pc:picChg chg="mod">
          <ac:chgData name="alisdair macdonald" userId="jB0IcuHBEINeFKE+BJ6T51hglHMTetGBacC/PLHzd+c=" providerId="None" clId="Web-{8D2CF0C7-8E84-4356-9936-D9AFF4D6CA59}" dt="2022-06-23T15:24:23.297" v="88" actId="1076"/>
          <ac:picMkLst>
            <pc:docMk/>
            <pc:sldMk cId="0" sldId="256"/>
            <ac:picMk id="6" creationId="{54F7A095-8429-A440-9EE6-F13C4B5B1763}"/>
          </ac:picMkLst>
        </pc:picChg>
        <pc:picChg chg="mod">
          <ac:chgData name="alisdair macdonald" userId="jB0IcuHBEINeFKE+BJ6T51hglHMTetGBacC/PLHzd+c=" providerId="None" clId="Web-{8D2CF0C7-8E84-4356-9936-D9AFF4D6CA59}" dt="2022-06-23T15:20:54.570" v="56" actId="1076"/>
          <ac:picMkLst>
            <pc:docMk/>
            <pc:sldMk cId="0" sldId="256"/>
            <ac:picMk id="12" creationId="{59EFE5B6-BA90-2149-918E-28A262819126}"/>
          </ac:picMkLst>
        </pc:picChg>
      </pc:sldChg>
      <pc:sldChg chg="addSp delSp modSp delAnim">
        <pc:chgData name="alisdair macdonald" userId="jB0IcuHBEINeFKE+BJ6T51hglHMTetGBacC/PLHzd+c=" providerId="None" clId="Web-{8D2CF0C7-8E84-4356-9936-D9AFF4D6CA59}" dt="2022-06-23T15:30:11.700" v="111"/>
        <pc:sldMkLst>
          <pc:docMk/>
          <pc:sldMk cId="0" sldId="265"/>
        </pc:sldMkLst>
        <pc:spChg chg="add del">
          <ac:chgData name="alisdair macdonald" userId="jB0IcuHBEINeFKE+BJ6T51hglHMTetGBacC/PLHzd+c=" providerId="None" clId="Web-{8D2CF0C7-8E84-4356-9936-D9AFF4D6CA59}" dt="2022-06-23T15:16:13.638" v="15"/>
          <ac:spMkLst>
            <pc:docMk/>
            <pc:sldMk cId="0" sldId="265"/>
            <ac:spMk id="3" creationId="{F16DEAE9-0DE2-EB83-50EB-B11E005F2197}"/>
          </ac:spMkLst>
        </pc:spChg>
        <pc:spChg chg="add del mod">
          <ac:chgData name="alisdair macdonald" userId="jB0IcuHBEINeFKE+BJ6T51hglHMTetGBacC/PLHzd+c=" providerId="None" clId="Web-{8D2CF0C7-8E84-4356-9936-D9AFF4D6CA59}" dt="2022-06-23T15:16:35.983" v="23"/>
          <ac:spMkLst>
            <pc:docMk/>
            <pc:sldMk cId="0" sldId="265"/>
            <ac:spMk id="5" creationId="{507DF873-EBE7-2BA2-CE1A-8E8590C8F27A}"/>
          </ac:spMkLst>
        </pc:spChg>
        <pc:spChg chg="del">
          <ac:chgData name="alisdair macdonald" userId="jB0IcuHBEINeFKE+BJ6T51hglHMTetGBacC/PLHzd+c=" providerId="None" clId="Web-{8D2CF0C7-8E84-4356-9936-D9AFF4D6CA59}" dt="2022-06-23T15:16:26.045" v="18"/>
          <ac:spMkLst>
            <pc:docMk/>
            <pc:sldMk cId="0" sldId="265"/>
            <ac:spMk id="8" creationId="{34719D52-A197-EC45-A4F0-D24DB2F41B0A}"/>
          </ac:spMkLst>
        </pc:spChg>
        <pc:spChg chg="add">
          <ac:chgData name="alisdair macdonald" userId="jB0IcuHBEINeFKE+BJ6T51hglHMTetGBacC/PLHzd+c=" providerId="None" clId="Web-{8D2CF0C7-8E84-4356-9936-D9AFF4D6CA59}" dt="2022-06-23T15:16:30.889" v="22"/>
          <ac:spMkLst>
            <pc:docMk/>
            <pc:sldMk cId="0" sldId="265"/>
            <ac:spMk id="10" creationId="{B05CF427-C62D-7022-95B8-6A255F135AB2}"/>
          </ac:spMkLst>
        </pc:spChg>
        <pc:spChg chg="add del">
          <ac:chgData name="alisdair macdonald" userId="jB0IcuHBEINeFKE+BJ6T51hglHMTetGBacC/PLHzd+c=" providerId="None" clId="Web-{8D2CF0C7-8E84-4356-9936-D9AFF4D6CA59}" dt="2022-06-23T15:30:11.700" v="111"/>
          <ac:spMkLst>
            <pc:docMk/>
            <pc:sldMk cId="0" sldId="265"/>
            <ac:spMk id="13" creationId="{713B6E97-D075-2F8F-5DDD-9FEED7430A0A}"/>
          </ac:spMkLst>
        </pc:spChg>
        <pc:spChg chg="del mod">
          <ac:chgData name="alisdair macdonald" userId="jB0IcuHBEINeFKE+BJ6T51hglHMTetGBacC/PLHzd+c=" providerId="None" clId="Web-{8D2CF0C7-8E84-4356-9936-D9AFF4D6CA59}" dt="2022-06-23T15:16:30.389" v="20"/>
          <ac:spMkLst>
            <pc:docMk/>
            <pc:sldMk cId="0" sldId="265"/>
            <ac:spMk id="131" creationId="{00000000-0000-0000-0000-000000000000}"/>
          </ac:spMkLst>
        </pc:spChg>
        <pc:picChg chg="del">
          <ac:chgData name="alisdair macdonald" userId="jB0IcuHBEINeFKE+BJ6T51hglHMTetGBacC/PLHzd+c=" providerId="None" clId="Web-{8D2CF0C7-8E84-4356-9936-D9AFF4D6CA59}" dt="2022-06-23T15:16:26.045" v="17"/>
          <ac:picMkLst>
            <pc:docMk/>
            <pc:sldMk cId="0" sldId="265"/>
            <ac:picMk id="2" creationId="{CBC1C7AD-C111-7345-A2E3-08B0F3950C76}"/>
          </ac:picMkLst>
        </pc:picChg>
        <pc:picChg chg="add del mod">
          <ac:chgData name="alisdair macdonald" userId="jB0IcuHBEINeFKE+BJ6T51hglHMTetGBacC/PLHzd+c=" providerId="None" clId="Web-{8D2CF0C7-8E84-4356-9936-D9AFF4D6CA59}" dt="2022-06-23T15:17:17.906" v="26"/>
          <ac:picMkLst>
            <pc:docMk/>
            <pc:sldMk cId="0" sldId="265"/>
            <ac:picMk id="7" creationId="{F68E7778-FCC6-37D4-087F-5BAA868AB39B}"/>
          </ac:picMkLst>
        </pc:picChg>
        <pc:picChg chg="add mod">
          <ac:chgData name="alisdair macdonald" userId="jB0IcuHBEINeFKE+BJ6T51hglHMTetGBacC/PLHzd+c=" providerId="None" clId="Web-{8D2CF0C7-8E84-4356-9936-D9AFF4D6CA59}" dt="2022-06-23T15:17:57.251" v="28" actId="14100"/>
          <ac:picMkLst>
            <pc:docMk/>
            <pc:sldMk cId="0" sldId="265"/>
            <ac:picMk id="12" creationId="{623D6542-0F7B-CD2E-8175-E22CCF1D7CB3}"/>
          </ac:picMkLst>
        </pc:picChg>
      </pc:sldChg>
      <pc:sldChg chg="addSp delSp modSp add del replId">
        <pc:chgData name="alisdair macdonald" userId="jB0IcuHBEINeFKE+BJ6T51hglHMTetGBacC/PLHzd+c=" providerId="None" clId="Web-{8D2CF0C7-8E84-4356-9936-D9AFF4D6CA59}" dt="2022-06-23T15:17:12.250" v="25"/>
        <pc:sldMkLst>
          <pc:docMk/>
          <pc:sldMk cId="2911497437" sldId="290"/>
        </pc:sldMkLst>
        <pc:spChg chg="del">
          <ac:chgData name="alisdair macdonald" userId="jB0IcuHBEINeFKE+BJ6T51hglHMTetGBacC/PLHzd+c=" providerId="None" clId="Web-{8D2CF0C7-8E84-4356-9936-D9AFF4D6CA59}" dt="2022-06-23T15:15:33.481" v="8"/>
          <ac:spMkLst>
            <pc:docMk/>
            <pc:sldMk cId="2911497437" sldId="290"/>
            <ac:spMk id="2" creationId="{BA4B0799-5CA5-5D41-8F10-3BDAF1DF0F21}"/>
          </ac:spMkLst>
        </pc:spChg>
        <pc:spChg chg="add mod">
          <ac:chgData name="alisdair macdonald" userId="jB0IcuHBEINeFKE+BJ6T51hglHMTetGBacC/PLHzd+c=" providerId="None" clId="Web-{8D2CF0C7-8E84-4356-9936-D9AFF4D6CA59}" dt="2022-06-23T15:16:04.029" v="13" actId="14100"/>
          <ac:spMkLst>
            <pc:docMk/>
            <pc:sldMk cId="2911497437" sldId="290"/>
            <ac:spMk id="5" creationId="{81846DB1-C4C6-67AE-51BC-7E5CBF922F51}"/>
          </ac:spMkLst>
        </pc:spChg>
        <pc:spChg chg="del">
          <ac:chgData name="alisdair macdonald" userId="jB0IcuHBEINeFKE+BJ6T51hglHMTetGBacC/PLHzd+c=" providerId="None" clId="Web-{8D2CF0C7-8E84-4356-9936-D9AFF4D6CA59}" dt="2022-06-23T15:15:23.168" v="4"/>
          <ac:spMkLst>
            <pc:docMk/>
            <pc:sldMk cId="2911497437" sldId="290"/>
            <ac:spMk id="8" creationId="{6D37D510-6B0F-0045-BB05-9EE1E2DD64F6}"/>
          </ac:spMkLst>
        </pc:spChg>
        <pc:spChg chg="del">
          <ac:chgData name="alisdair macdonald" userId="jB0IcuHBEINeFKE+BJ6T51hglHMTetGBacC/PLHzd+c=" providerId="None" clId="Web-{8D2CF0C7-8E84-4356-9936-D9AFF4D6CA59}" dt="2022-06-23T15:15:26.480" v="6"/>
          <ac:spMkLst>
            <pc:docMk/>
            <pc:sldMk cId="2911497437" sldId="290"/>
            <ac:spMk id="9" creationId="{15B4CD36-82D9-774E-859C-0E2E3F5E2F61}"/>
          </ac:spMkLst>
        </pc:spChg>
        <pc:spChg chg="del">
          <ac:chgData name="alisdair macdonald" userId="jB0IcuHBEINeFKE+BJ6T51hglHMTetGBacC/PLHzd+c=" providerId="None" clId="Web-{8D2CF0C7-8E84-4356-9936-D9AFF4D6CA59}" dt="2022-06-23T15:15:23.168" v="5"/>
          <ac:spMkLst>
            <pc:docMk/>
            <pc:sldMk cId="2911497437" sldId="290"/>
            <ac:spMk id="84" creationId="{00000000-0000-0000-0000-000000000000}"/>
          </ac:spMkLst>
        </pc:spChg>
        <pc:spChg chg="del">
          <ac:chgData name="alisdair macdonald" userId="jB0IcuHBEINeFKE+BJ6T51hglHMTetGBacC/PLHzd+c=" providerId="None" clId="Web-{8D2CF0C7-8E84-4356-9936-D9AFF4D6CA59}" dt="2022-06-23T15:15:20.246" v="3"/>
          <ac:spMkLst>
            <pc:docMk/>
            <pc:sldMk cId="2911497437" sldId="290"/>
            <ac:spMk id="85" creationId="{00000000-0000-0000-0000-000000000000}"/>
          </ac:spMkLst>
        </pc:spChg>
        <pc:spChg chg="del">
          <ac:chgData name="alisdair macdonald" userId="jB0IcuHBEINeFKE+BJ6T51hglHMTetGBacC/PLHzd+c=" providerId="None" clId="Web-{8D2CF0C7-8E84-4356-9936-D9AFF4D6CA59}" dt="2022-06-23T15:15:20.246" v="2"/>
          <ac:spMkLst>
            <pc:docMk/>
            <pc:sldMk cId="2911497437" sldId="290"/>
            <ac:spMk id="88" creationId="{00000000-0000-0000-0000-000000000000}"/>
          </ac:spMkLst>
        </pc:spChg>
        <pc:picChg chg="del">
          <ac:chgData name="alisdair macdonald" userId="jB0IcuHBEINeFKE+BJ6T51hglHMTetGBacC/PLHzd+c=" providerId="None" clId="Web-{8D2CF0C7-8E84-4356-9936-D9AFF4D6CA59}" dt="2022-06-23T15:15:20.246" v="1"/>
          <ac:picMkLst>
            <pc:docMk/>
            <pc:sldMk cId="2911497437" sldId="290"/>
            <ac:picMk id="6" creationId="{54F7A095-8429-A440-9EE6-F13C4B5B1763}"/>
          </ac:picMkLst>
        </pc:picChg>
        <pc:picChg chg="del">
          <ac:chgData name="alisdair macdonald" userId="jB0IcuHBEINeFKE+BJ6T51hglHMTetGBacC/PLHzd+c=" providerId="None" clId="Web-{8D2CF0C7-8E84-4356-9936-D9AFF4D6CA59}" dt="2022-06-23T15:15:33.481" v="7"/>
          <ac:picMkLst>
            <pc:docMk/>
            <pc:sldMk cId="2911497437" sldId="290"/>
            <ac:picMk id="12" creationId="{59EFE5B6-BA90-2149-918E-28A262819126}"/>
          </ac:picMkLst>
        </pc:picChg>
      </pc:sldChg>
      <pc:sldChg chg="add replId">
        <pc:chgData name="alisdair macdonald" userId="jB0IcuHBEINeFKE+BJ6T51hglHMTetGBacC/PLHzd+c=" providerId="None" clId="Web-{8D2CF0C7-8E84-4356-9936-D9AFF4D6CA59}" dt="2022-06-23T15:16:17.639" v="16"/>
        <pc:sldMkLst>
          <pc:docMk/>
          <pc:sldMk cId="3922577135" sldId="291"/>
        </pc:sldMkLst>
      </pc:sldChg>
      <pc:sldChg chg="delSp modSp add replId">
        <pc:chgData name="alisdair macdonald" userId="jB0IcuHBEINeFKE+BJ6T51hglHMTetGBacC/PLHzd+c=" providerId="None" clId="Web-{8D2CF0C7-8E84-4356-9936-D9AFF4D6CA59}" dt="2022-06-23T15:30:50.076" v="117" actId="14100"/>
        <pc:sldMkLst>
          <pc:docMk/>
          <pc:sldMk cId="4086554056" sldId="292"/>
        </pc:sldMkLst>
        <pc:spChg chg="mod">
          <ac:chgData name="alisdair macdonald" userId="jB0IcuHBEINeFKE+BJ6T51hglHMTetGBacC/PLHzd+c=" providerId="None" clId="Web-{8D2CF0C7-8E84-4356-9936-D9AFF4D6CA59}" dt="2022-06-23T15:30:50.076" v="117" actId="14100"/>
          <ac:spMkLst>
            <pc:docMk/>
            <pc:sldMk cId="4086554056" sldId="292"/>
            <ac:spMk id="10" creationId="{B05CF427-C62D-7022-95B8-6A255F135AB2}"/>
          </ac:spMkLst>
        </pc:spChg>
        <pc:picChg chg="del">
          <ac:chgData name="alisdair macdonald" userId="jB0IcuHBEINeFKE+BJ6T51hglHMTetGBacC/PLHzd+c=" providerId="None" clId="Web-{8D2CF0C7-8E84-4356-9936-D9AFF4D6CA59}" dt="2022-06-23T15:30:43.091" v="115"/>
          <ac:picMkLst>
            <pc:docMk/>
            <pc:sldMk cId="4086554056" sldId="292"/>
            <ac:picMk id="12" creationId="{623D6542-0F7B-CD2E-8175-E22CCF1D7CB3}"/>
          </ac:picMkLst>
        </pc:picChg>
      </pc:sldChg>
      <pc:sldChg chg="addSp modSp add ord replId">
        <pc:chgData name="alisdair macdonald" userId="jB0IcuHBEINeFKE+BJ6T51hglHMTetGBacC/PLHzd+c=" providerId="None" clId="Web-{8D2CF0C7-8E84-4356-9936-D9AFF4D6CA59}" dt="2022-06-23T15:32:31.455" v="130" actId="14100"/>
        <pc:sldMkLst>
          <pc:docMk/>
          <pc:sldMk cId="4250994615" sldId="293"/>
        </pc:sldMkLst>
        <pc:spChg chg="mod">
          <ac:chgData name="alisdair macdonald" userId="jB0IcuHBEINeFKE+BJ6T51hglHMTetGBacC/PLHzd+c=" providerId="None" clId="Web-{8D2CF0C7-8E84-4356-9936-D9AFF4D6CA59}" dt="2022-06-23T15:31:33.015" v="124" actId="14100"/>
          <ac:spMkLst>
            <pc:docMk/>
            <pc:sldMk cId="4250994615" sldId="293"/>
            <ac:spMk id="10" creationId="{B05CF427-C62D-7022-95B8-6A255F135AB2}"/>
          </ac:spMkLst>
        </pc:spChg>
        <pc:picChg chg="add mod">
          <ac:chgData name="alisdair macdonald" userId="jB0IcuHBEINeFKE+BJ6T51hglHMTetGBacC/PLHzd+c=" providerId="None" clId="Web-{8D2CF0C7-8E84-4356-9936-D9AFF4D6CA59}" dt="2022-06-23T15:32:16.454" v="127" actId="14100"/>
          <ac:picMkLst>
            <pc:docMk/>
            <pc:sldMk cId="4250994615" sldId="293"/>
            <ac:picMk id="3" creationId="{53F334DF-178E-4081-206E-47B27FC798AF}"/>
          </ac:picMkLst>
        </pc:picChg>
        <pc:picChg chg="add mod">
          <ac:chgData name="alisdair macdonald" userId="jB0IcuHBEINeFKE+BJ6T51hglHMTetGBacC/PLHzd+c=" providerId="None" clId="Web-{8D2CF0C7-8E84-4356-9936-D9AFF4D6CA59}" dt="2022-06-23T15:32:31.455" v="130" actId="14100"/>
          <ac:picMkLst>
            <pc:docMk/>
            <pc:sldMk cId="4250994615" sldId="293"/>
            <ac:picMk id="5" creationId="{EA002AC8-A1F9-4775-C18C-BD933CF78F5C}"/>
          </ac:picMkLst>
        </pc:picChg>
      </pc:sldChg>
    </pc:docChg>
  </pc:docChgLst>
  <pc:docChgLst>
    <pc:chgData name="Laura Kennedy" userId="kCiQ2ILsYnQHvl7jdQXXcYRU6faPNyogCAjdaHq+iUI=" providerId="None" clId="Web-{8E36DE97-2E21-419C-A9D8-85DA1D60F1F3}"/>
    <pc:docChg chg="modSld">
      <pc:chgData name="Laura Kennedy" userId="kCiQ2ILsYnQHvl7jdQXXcYRU6faPNyogCAjdaHq+iUI=" providerId="None" clId="Web-{8E36DE97-2E21-419C-A9D8-85DA1D60F1F3}" dt="2022-07-21T11:42:10.284" v="11"/>
      <pc:docMkLst>
        <pc:docMk/>
      </pc:docMkLst>
      <pc:sldChg chg="modNotes">
        <pc:chgData name="Laura Kennedy" userId="kCiQ2ILsYnQHvl7jdQXXcYRU6faPNyogCAjdaHq+iUI=" providerId="None" clId="Web-{8E36DE97-2E21-419C-A9D8-85DA1D60F1F3}" dt="2022-07-21T11:40:37.966" v="8"/>
        <pc:sldMkLst>
          <pc:docMk/>
          <pc:sldMk cId="0" sldId="256"/>
        </pc:sldMkLst>
      </pc:sldChg>
      <pc:sldChg chg="modNotes">
        <pc:chgData name="Laura Kennedy" userId="kCiQ2ILsYnQHvl7jdQXXcYRU6faPNyogCAjdaHq+iUI=" providerId="None" clId="Web-{8E36DE97-2E21-419C-A9D8-85DA1D60F1F3}" dt="2022-07-21T11:42:10.284" v="11"/>
        <pc:sldMkLst>
          <pc:docMk/>
          <pc:sldMk cId="2982191414" sldId="298"/>
        </pc:sldMkLst>
      </pc:sldChg>
    </pc:docChg>
  </pc:docChgLst>
  <pc:docChgLst>
    <pc:chgData name="Jessica Bool" userId="hq99w1fSc7oricgMtdAxtnAYFTkEUZb93CskgTOJ08M=" providerId="None" clId="Web-{76DE4462-5F95-4260-9E80-EEF11EFCB6BE}"/>
    <pc:docChg chg="modSld">
      <pc:chgData name="Jessica Bool" userId="hq99w1fSc7oricgMtdAxtnAYFTkEUZb93CskgTOJ08M=" providerId="None" clId="Web-{76DE4462-5F95-4260-9E80-EEF11EFCB6BE}" dt="2022-07-13T15:35:47.056" v="38"/>
      <pc:docMkLst>
        <pc:docMk/>
      </pc:docMkLst>
      <pc:sldChg chg="addCm modCm modNotes">
        <pc:chgData name="Jessica Bool" userId="hq99w1fSc7oricgMtdAxtnAYFTkEUZb93CskgTOJ08M=" providerId="None" clId="Web-{76DE4462-5F95-4260-9E80-EEF11EFCB6BE}" dt="2022-07-13T15:29:21.607" v="5"/>
        <pc:sldMkLst>
          <pc:docMk/>
          <pc:sldMk cId="0" sldId="256"/>
        </pc:sldMkLst>
      </pc:sldChg>
      <pc:sldChg chg="addCm">
        <pc:chgData name="Jessica Bool" userId="hq99w1fSc7oricgMtdAxtnAYFTkEUZb93CskgTOJ08M=" providerId="None" clId="Web-{76DE4462-5F95-4260-9E80-EEF11EFCB6BE}" dt="2022-07-13T15:34:07.127" v="33"/>
        <pc:sldMkLst>
          <pc:docMk/>
          <pc:sldMk cId="0" sldId="265"/>
        </pc:sldMkLst>
      </pc:sldChg>
      <pc:sldChg chg="modNotes">
        <pc:chgData name="Jessica Bool" userId="hq99w1fSc7oricgMtdAxtnAYFTkEUZb93CskgTOJ08M=" providerId="None" clId="Web-{76DE4462-5F95-4260-9E80-EEF11EFCB6BE}" dt="2022-07-13T15:35:47.056" v="38"/>
        <pc:sldMkLst>
          <pc:docMk/>
          <pc:sldMk cId="1465400618" sldId="299"/>
        </pc:sldMkLst>
      </pc:sldChg>
      <pc:sldChg chg="addCm modNotes">
        <pc:chgData name="Jessica Bool" userId="hq99w1fSc7oricgMtdAxtnAYFTkEUZb93CskgTOJ08M=" providerId="None" clId="Web-{76DE4462-5F95-4260-9E80-EEF11EFCB6BE}" dt="2022-07-13T15:33:30.687" v="32"/>
        <pc:sldMkLst>
          <pc:docMk/>
          <pc:sldMk cId="769042911"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1143000" y="685800"/>
            <a:ext cx="4572000" cy="3429000"/>
          </a:xfrm>
          <a:prstGeom prst="rect">
            <a:avLst/>
          </a:prstGeom>
        </p:spPr>
        <p:txBody>
          <a:bodyPr/>
          <a:lstStyle/>
          <a:p>
            <a:endParaRPr/>
          </a:p>
        </p:txBody>
      </p:sp>
      <p:sp>
        <p:nvSpPr>
          <p:cNvPr id="78" name="Shape 7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ata.unicef.org/topic/child-survival/under-five-mortal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In this activity we’re looking at health systems. While we have our own families, carers, and friends who look after us, having good health systems is also important so that children and young people are cared for and can experience their right to the best possible health. By learning about health systems and how we can strengthen them, we can advocate for the best possible care for children in the UK and around the world. </a:t>
            </a:r>
          </a:p>
        </p:txBody>
      </p:sp>
    </p:spTree>
    <p:extLst>
      <p:ext uri="{BB962C8B-B14F-4D97-AF65-F5344CB8AC3E}">
        <p14:creationId xmlns:p14="http://schemas.microsoft.com/office/powerpoint/2010/main" val="3492053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Health </a:t>
            </a:r>
            <a:r>
              <a:rPr lang="en-GB" dirty="0">
                <a:effectLst/>
                <a:sym typeface="Arial"/>
              </a:rPr>
              <a:t>is</a:t>
            </a:r>
            <a:r>
              <a:rPr lang="en-GB" dirty="0"/>
              <a:t> “a state of complete physical, mental</a:t>
            </a:r>
            <a:r>
              <a:rPr lang="en-GB" strike="sngStrike" dirty="0"/>
              <a:t>,</a:t>
            </a:r>
            <a:r>
              <a:rPr lang="en-GB" dirty="0"/>
              <a:t> and social wellbeing and not merely the absence of disease” according to the World Health Organization (WHO).</a:t>
            </a:r>
            <a:endParaRPr lang="en-GB" dirty="0">
              <a:effectLst/>
              <a:sym typeface="Arial"/>
            </a:endParaRPr>
          </a:p>
          <a:p>
            <a:endParaRPr lang="en-GB">
              <a:effectLst/>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Health systems are made up of the people, organisations and resources that look after everyone's health. </a:t>
            </a:r>
            <a:br>
              <a:rPr lang="en-GB" dirty="0">
                <a:cs typeface="+mj-lt"/>
              </a:rPr>
            </a:br>
            <a:r>
              <a:rPr lang="en-GB" dirty="0"/>
              <a:t>Health workers like doctors, midwives, dentists, community health workers, psychiatrists and occupational therapists.</a:t>
            </a:r>
            <a:endParaRPr lang="en-US" dirty="0"/>
          </a:p>
          <a:p>
            <a:pPr algn="l"/>
            <a:r>
              <a:rPr lang="en-GB" dirty="0"/>
              <a:t>The places they work, like hospitals, clinics, GP surgeries and more. </a:t>
            </a:r>
            <a:br>
              <a:rPr lang="en-GB" dirty="0">
                <a:cs typeface="+mj-lt"/>
              </a:rPr>
            </a:br>
            <a:r>
              <a:rPr lang="en-GB" dirty="0">
                <a:effectLst/>
                <a:sym typeface="Arial"/>
              </a:rPr>
              <a:t>The </a:t>
            </a:r>
            <a:r>
              <a:rPr lang="en-GB" dirty="0"/>
              <a:t>equipment these professionals use, and the medicines they prescribe for us. </a:t>
            </a:r>
          </a:p>
          <a:p>
            <a:pPr algn="l"/>
            <a:r>
              <a:rPr lang="en-GB" dirty="0"/>
              <a:t>Alongside all this, information is important to health systems too. Campaigns (using things like posters, leaflets and TV ads) encourage us to make healthy lifestyle choices, provide us with accurate and reliable information about healthcare services, and seek help </a:t>
            </a:r>
            <a:r>
              <a:rPr lang="en-GB" dirty="0">
                <a:effectLst/>
                <a:sym typeface="Arial"/>
              </a:rPr>
              <a:t>when </a:t>
            </a:r>
            <a:r>
              <a:rPr lang="en-GB" dirty="0"/>
              <a:t>we need it</a:t>
            </a:r>
            <a:r>
              <a:rPr lang="en-GB" dirty="0">
                <a:effectLst/>
                <a:sym typeface="Arial"/>
              </a:rPr>
              <a:t>.</a:t>
            </a:r>
            <a:endParaRPr lang="en-GB" dirty="0"/>
          </a:p>
          <a:p>
            <a:endParaRPr lang="en-GB" dirty="0">
              <a:effectLst/>
              <a:sym typeface="Arial"/>
            </a:endParaRPr>
          </a:p>
        </p:txBody>
      </p:sp>
    </p:spTree>
    <p:extLst>
      <p:ext uri="{BB962C8B-B14F-4D97-AF65-F5344CB8AC3E}">
        <p14:creationId xmlns:p14="http://schemas.microsoft.com/office/powerpoint/2010/main" val="48139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Universal Health Coverage means having safe, timely, affordable healthcare available for all people, everywhere (including children) no matter who they are or what their situation (e.g. wealth, gender, age, geography, ethnicity, disability status, etc.)</a:t>
            </a:r>
            <a:endParaRPr lang="en-US" dirty="0">
              <a:sym typeface="Arial"/>
            </a:endParaRPr>
          </a:p>
          <a:p>
            <a:endParaRPr lang="en-US">
              <a:sym typeface="Arial"/>
            </a:endParaRPr>
          </a:p>
        </p:txBody>
      </p:sp>
    </p:spTree>
    <p:extLst>
      <p:ext uri="{BB962C8B-B14F-4D97-AF65-F5344CB8AC3E}">
        <p14:creationId xmlns:p14="http://schemas.microsoft.com/office/powerpoint/2010/main" val="4009521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Definitions of BINGO words young people might not know:</a:t>
            </a:r>
          </a:p>
          <a:p>
            <a:pPr algn="l"/>
            <a:endParaRPr lang="en-GB" dirty="0"/>
          </a:p>
          <a:p>
            <a:pPr algn="l"/>
            <a:r>
              <a:rPr lang="en-GB" b="1" dirty="0"/>
              <a:t>Advocate –</a:t>
            </a:r>
            <a:r>
              <a:rPr lang="en-GB" dirty="0"/>
              <a:t> someone who promotes or defends another person’s rights, needs</a:t>
            </a:r>
            <a:r>
              <a:rPr lang="en-GB" strike="sngStrike" dirty="0"/>
              <a:t>,</a:t>
            </a:r>
            <a:r>
              <a:rPr lang="en-GB" dirty="0"/>
              <a:t> and interests.</a:t>
            </a:r>
          </a:p>
          <a:p>
            <a:pPr algn="l"/>
            <a:endParaRPr lang="en-GB" dirty="0"/>
          </a:p>
          <a:p>
            <a:pPr algn="l"/>
            <a:r>
              <a:rPr lang="en-GB" b="1" dirty="0"/>
              <a:t>Antibiotics</a:t>
            </a:r>
            <a:r>
              <a:rPr lang="en-GB" dirty="0"/>
              <a:t> – a type of medicine that fights a bacterial infection.</a:t>
            </a:r>
          </a:p>
          <a:p>
            <a:pPr algn="l"/>
            <a:endParaRPr lang="en-GB" dirty="0"/>
          </a:p>
          <a:p>
            <a:pPr algn="l"/>
            <a:r>
              <a:rPr lang="en-GB" b="1" dirty="0"/>
              <a:t>Child mortality</a:t>
            </a:r>
            <a:r>
              <a:rPr lang="en-GB" dirty="0"/>
              <a:t> – the probability of a child not living until their fifth birthday </a:t>
            </a:r>
            <a:r>
              <a:rPr lang="en-GB" u="sng" dirty="0">
                <a:hlinkClick r:id="rId3"/>
              </a:rPr>
              <a:t>(you can read more here about how these figures are calculated and recorded).</a:t>
            </a:r>
            <a:r>
              <a:rPr lang="en-GB" dirty="0"/>
              <a:t> </a:t>
            </a:r>
          </a:p>
          <a:p>
            <a:pPr algn="l"/>
            <a:endParaRPr lang="en-GB" dirty="0"/>
          </a:p>
          <a:p>
            <a:pPr algn="l"/>
            <a:r>
              <a:rPr lang="en-GB" b="1" dirty="0"/>
              <a:t>Communicable disease</a:t>
            </a:r>
            <a:r>
              <a:rPr lang="en-GB" dirty="0"/>
              <a:t> – diseases that can spread from person to person. E.g. influenza, COVID-19, measles, etc. </a:t>
            </a:r>
          </a:p>
          <a:p>
            <a:pPr algn="l"/>
            <a:endParaRPr lang="en-GB" dirty="0"/>
          </a:p>
          <a:p>
            <a:pPr algn="l"/>
            <a:r>
              <a:rPr lang="en-GB" b="1" dirty="0"/>
              <a:t>Community health worker</a:t>
            </a:r>
            <a:r>
              <a:rPr lang="en-GB" dirty="0"/>
              <a:t> – a person who works to help link people to the healthcare information and services they need. </a:t>
            </a:r>
          </a:p>
          <a:p>
            <a:pPr algn="l"/>
            <a:endParaRPr lang="en-GB" dirty="0"/>
          </a:p>
          <a:p>
            <a:pPr algn="l"/>
            <a:r>
              <a:rPr lang="en-GB" b="1" dirty="0"/>
              <a:t>CRC</a:t>
            </a:r>
            <a:r>
              <a:rPr lang="en-GB" dirty="0"/>
              <a:t> – the United Nations Convention on the Rights of the Child is a list of all rights children everywhere have.</a:t>
            </a:r>
          </a:p>
          <a:p>
            <a:pPr algn="l"/>
            <a:endParaRPr lang="en-GB" dirty="0"/>
          </a:p>
          <a:p>
            <a:pPr algn="l"/>
            <a:r>
              <a:rPr lang="en-GB" b="1" dirty="0"/>
              <a:t>Diagnosis –</a:t>
            </a:r>
            <a:r>
              <a:rPr lang="en-GB" dirty="0"/>
              <a:t> the process of identifying a disease, condition, or injury from its signs and symptoms.</a:t>
            </a:r>
          </a:p>
          <a:p>
            <a:pPr algn="l"/>
            <a:endParaRPr lang="en-GB" dirty="0"/>
          </a:p>
          <a:p>
            <a:pPr algn="l"/>
            <a:r>
              <a:rPr lang="en-GB" b="1" dirty="0"/>
              <a:t>Ebola –</a:t>
            </a:r>
            <a:r>
              <a:rPr lang="en-GB" dirty="0"/>
              <a:t> a contagious and life-threatening disease </a:t>
            </a:r>
            <a:r>
              <a:rPr lang="en-US" dirty="0"/>
              <a:t>caused by a viral infection that originated in sub-Saharan </a:t>
            </a:r>
            <a:r>
              <a:rPr lang="en-GB" dirty="0"/>
              <a:t>Africa.</a:t>
            </a:r>
          </a:p>
          <a:p>
            <a:pPr algn="l"/>
            <a:endParaRPr lang="en-GB" dirty="0"/>
          </a:p>
          <a:p>
            <a:pPr algn="l"/>
            <a:r>
              <a:rPr lang="en-GB" b="1" dirty="0"/>
              <a:t>Epidemic –</a:t>
            </a:r>
            <a:r>
              <a:rPr lang="en-GB" dirty="0"/>
              <a:t> an outbreak of a disease that quickly infects a large number of people in a community, population or region.</a:t>
            </a:r>
          </a:p>
          <a:p>
            <a:pPr algn="l"/>
            <a:endParaRPr lang="en-GB" dirty="0"/>
          </a:p>
          <a:p>
            <a:pPr algn="l"/>
            <a:r>
              <a:rPr lang="en-GB" b="1" dirty="0"/>
              <a:t>Health equity </a:t>
            </a:r>
            <a:r>
              <a:rPr lang="en-GB" dirty="0"/>
              <a:t>– the idea that everyone has a fair and just opportunity to be as healthy as possible. </a:t>
            </a:r>
          </a:p>
          <a:p>
            <a:pPr algn="l"/>
            <a:endParaRPr lang="en-GB" dirty="0"/>
          </a:p>
          <a:p>
            <a:pPr algn="l"/>
            <a:r>
              <a:rPr lang="en-GB" b="1" dirty="0"/>
              <a:t>Healthcare</a:t>
            </a:r>
            <a:r>
              <a:rPr lang="en-GB" dirty="0"/>
              <a:t> – preserving mental and physical health by preventing or treating illnesses through services. </a:t>
            </a:r>
          </a:p>
          <a:p>
            <a:pPr algn="l"/>
            <a:endParaRPr lang="en-GB" dirty="0"/>
          </a:p>
          <a:p>
            <a:pPr algn="l"/>
            <a:r>
              <a:rPr lang="en-GB" b="1" dirty="0"/>
              <a:t>Heart disease</a:t>
            </a:r>
            <a:r>
              <a:rPr lang="en-GB" dirty="0"/>
              <a:t> – a type of non-communicable disease that affects the heart or blood vessels.</a:t>
            </a:r>
          </a:p>
          <a:p>
            <a:pPr algn="l"/>
            <a:endParaRPr lang="en-GB" dirty="0"/>
          </a:p>
          <a:p>
            <a:pPr algn="l"/>
            <a:r>
              <a:rPr lang="en-GB" b="1" dirty="0"/>
              <a:t>Life expectancy</a:t>
            </a:r>
            <a:r>
              <a:rPr lang="en-GB" dirty="0"/>
              <a:t> – the number of years a person is expected to live.</a:t>
            </a:r>
          </a:p>
          <a:p>
            <a:pPr algn="l"/>
            <a:endParaRPr lang="en-GB" dirty="0"/>
          </a:p>
          <a:p>
            <a:pPr algn="l"/>
            <a:r>
              <a:rPr lang="en-GB" b="1" dirty="0"/>
              <a:t>Malaria – </a:t>
            </a:r>
            <a:r>
              <a:rPr lang="en-GB" dirty="0"/>
              <a:t>a disease, common in some places in Asia, Africa, Central and South America, caused by a parasite carried by mosquitos. </a:t>
            </a:r>
          </a:p>
          <a:p>
            <a:pPr algn="l"/>
            <a:endParaRPr lang="en-GB" dirty="0"/>
          </a:p>
          <a:p>
            <a:pPr algn="l"/>
            <a:r>
              <a:rPr lang="en-GB" b="1" dirty="0"/>
              <a:t>Mental health </a:t>
            </a:r>
            <a:r>
              <a:rPr lang="en-GB" dirty="0"/>
              <a:t>- how we think, feel and behave. Our mental health can change.  Mental health and physical health are closely linked, and both are essential for our overall health and wellbeing.</a:t>
            </a:r>
          </a:p>
          <a:p>
            <a:pPr algn="l"/>
            <a:endParaRPr lang="en-GB" dirty="0"/>
          </a:p>
          <a:p>
            <a:pPr algn="l"/>
            <a:r>
              <a:rPr lang="en-GB" b="1" dirty="0"/>
              <a:t>NCDs </a:t>
            </a:r>
            <a:r>
              <a:rPr lang="en-GB" dirty="0"/>
              <a:t>– Non-Communicable Diseases. Conditions that are not caused by infection but have long-term health consequences and need long-term medical treatment and care. Heart disease, cancer, and diabetes are examples of NCDs.</a:t>
            </a:r>
          </a:p>
          <a:p>
            <a:pPr algn="l"/>
            <a:endParaRPr lang="en-GB" dirty="0"/>
          </a:p>
          <a:p>
            <a:pPr algn="l"/>
            <a:r>
              <a:rPr lang="en-GB" b="1" dirty="0"/>
              <a:t>NHS</a:t>
            </a:r>
            <a:r>
              <a:rPr lang="en-GB" dirty="0"/>
              <a:t> – The National Health Service is the name of the health system in the UK. </a:t>
            </a:r>
          </a:p>
          <a:p>
            <a:pPr algn="l"/>
            <a:endParaRPr lang="en-GB" dirty="0"/>
          </a:p>
          <a:p>
            <a:pPr algn="l"/>
            <a:r>
              <a:rPr lang="en-GB" b="1" dirty="0"/>
              <a:t>Nutrition </a:t>
            </a:r>
            <a:r>
              <a:rPr lang="en-GB" dirty="0"/>
              <a:t>–</a:t>
            </a:r>
            <a:r>
              <a:rPr lang="en-GB" b="1" dirty="0"/>
              <a:t> </a:t>
            </a:r>
            <a:r>
              <a:rPr lang="en-GB" dirty="0"/>
              <a:t>the energy and goodness you get from what you eat and drink. Being able to get nutritious food, and eating a healthy and balanced diet, promotes growth and wellbeing.</a:t>
            </a:r>
          </a:p>
          <a:p>
            <a:pPr algn="l"/>
            <a:endParaRPr lang="en-GB" dirty="0"/>
          </a:p>
          <a:p>
            <a:pPr algn="l"/>
            <a:r>
              <a:rPr lang="en-GB" b="1" dirty="0"/>
              <a:t>Pandemic</a:t>
            </a:r>
            <a:r>
              <a:rPr lang="en-GB" dirty="0"/>
              <a:t> – an outbreak of a disease (like an epidemic, but bigger) that is quickly spread over a wide area like multiple countries or continents. For example, COVID-19.</a:t>
            </a:r>
          </a:p>
          <a:p>
            <a:pPr algn="l"/>
            <a:endParaRPr lang="en-GB" dirty="0"/>
          </a:p>
          <a:p>
            <a:pPr algn="l"/>
            <a:r>
              <a:rPr lang="en-GB" b="1" dirty="0"/>
              <a:t>Polio –</a:t>
            </a:r>
            <a:r>
              <a:rPr lang="en-GB" dirty="0"/>
              <a:t> a highly infectious virus that mostly affects children under age five. The Polio virus has mostly been eradicated throughout the world thanks to vaccination.</a:t>
            </a:r>
          </a:p>
          <a:p>
            <a:pPr algn="l"/>
            <a:endParaRPr lang="en-GB" dirty="0"/>
          </a:p>
          <a:p>
            <a:pPr algn="l"/>
            <a:r>
              <a:rPr lang="en-GB" b="1" dirty="0"/>
              <a:t>Prenatal care</a:t>
            </a:r>
            <a:r>
              <a:rPr lang="en-GB" dirty="0"/>
              <a:t> – healthcare given to pregnant people to keep both them and their baby healthy.</a:t>
            </a:r>
          </a:p>
          <a:p>
            <a:pPr algn="l"/>
            <a:endParaRPr lang="en-GB" dirty="0"/>
          </a:p>
          <a:p>
            <a:pPr algn="l"/>
            <a:r>
              <a:rPr lang="en-GB" b="1" dirty="0"/>
              <a:t>Prevention </a:t>
            </a:r>
            <a:r>
              <a:rPr lang="en-GB" dirty="0"/>
              <a:t>–</a:t>
            </a:r>
            <a:r>
              <a:rPr lang="en-GB" b="1" dirty="0"/>
              <a:t> </a:t>
            </a:r>
            <a:r>
              <a:rPr lang="en-GB" dirty="0"/>
              <a:t>keeping something from happening, e.g. immunisations as prevention for getting sick.</a:t>
            </a:r>
          </a:p>
          <a:p>
            <a:pPr algn="l"/>
            <a:endParaRPr lang="en-GB" dirty="0"/>
          </a:p>
          <a:p>
            <a:pPr algn="l"/>
            <a:r>
              <a:rPr lang="en-GB" b="1" dirty="0"/>
              <a:t>Primary care </a:t>
            </a:r>
            <a:r>
              <a:rPr lang="en-GB" dirty="0"/>
              <a:t>–</a:t>
            </a:r>
            <a:r>
              <a:rPr lang="en-GB" b="1" dirty="0"/>
              <a:t> </a:t>
            </a:r>
            <a:r>
              <a:rPr lang="en-GB" dirty="0"/>
              <a:t>basic healthcare, like a GP or dentist.</a:t>
            </a:r>
          </a:p>
          <a:p>
            <a:pPr algn="l"/>
            <a:endParaRPr lang="en-GB" dirty="0"/>
          </a:p>
          <a:p>
            <a:pPr algn="l"/>
            <a:r>
              <a:rPr lang="en-GB" b="1" dirty="0"/>
              <a:t>Public health</a:t>
            </a:r>
            <a:r>
              <a:rPr lang="en-GB" dirty="0"/>
              <a:t> – the health of a population as a whole. Usually regulated by a government to manage hygiene and disease prevention.</a:t>
            </a:r>
          </a:p>
          <a:p>
            <a:pPr algn="l"/>
            <a:endParaRPr lang="en-GB" dirty="0"/>
          </a:p>
          <a:p>
            <a:pPr algn="l"/>
            <a:r>
              <a:rPr lang="en-GB" b="1" dirty="0"/>
              <a:t>Reproductive health</a:t>
            </a:r>
            <a:r>
              <a:rPr lang="en-GB" dirty="0"/>
              <a:t> – sexual and reproductive health is a state of complete physical, mental, and social wellbeing in all matters relating to the reproductive system.</a:t>
            </a:r>
          </a:p>
          <a:p>
            <a:pPr algn="l"/>
            <a:br>
              <a:rPr lang="en-GB" dirty="0">
                <a:cs typeface="+mj-lt"/>
              </a:rPr>
            </a:br>
            <a:r>
              <a:rPr lang="en-GB" b="1" dirty="0"/>
              <a:t>Under 5</a:t>
            </a:r>
            <a:r>
              <a:rPr lang="en-GB" dirty="0"/>
              <a:t> – the age at which children around the world are most vulnerable to (likely to die from) infectious diseases like malaria, pneumonia and diarrhoea. Children under five especially at risk in places without strong health systems.</a:t>
            </a:r>
          </a:p>
          <a:p>
            <a:pPr algn="l"/>
            <a:endParaRPr lang="en-GB" dirty="0"/>
          </a:p>
          <a:p>
            <a:pPr algn="l"/>
            <a:r>
              <a:rPr lang="en-GB" b="1" dirty="0"/>
              <a:t>Wellbeing</a:t>
            </a:r>
            <a:r>
              <a:rPr lang="en-GB" dirty="0"/>
              <a:t> – wellness. Being comfortable and healthy.</a:t>
            </a:r>
          </a:p>
        </p:txBody>
      </p:sp>
    </p:spTree>
    <p:extLst>
      <p:ext uri="{BB962C8B-B14F-4D97-AF65-F5344CB8AC3E}">
        <p14:creationId xmlns:p14="http://schemas.microsoft.com/office/powerpoint/2010/main" val="18454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endParaRPr lang="en-GB" sz="1200" dirty="0">
              <a:effectLst/>
              <a:latin typeface="+mj-lt"/>
              <a:ea typeface="+mj-ea"/>
              <a:cs typeface="+mj-cs"/>
              <a:sym typeface="Arial"/>
            </a:endParaRPr>
          </a:p>
        </p:txBody>
      </p:sp>
    </p:spTree>
    <p:extLst>
      <p:ext uri="{BB962C8B-B14F-4D97-AF65-F5344CB8AC3E}">
        <p14:creationId xmlns:p14="http://schemas.microsoft.com/office/powerpoint/2010/main" val="3955959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381000" y="685800"/>
            <a:ext cx="6096000" cy="3429000"/>
          </a:xfrm>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lgn="l"/>
            <a:r>
              <a:rPr lang="en-GB" dirty="0"/>
              <a:t>Ask: “Now that you know more about health systems and universal health coverage, how do </a:t>
            </a:r>
            <a:r>
              <a:rPr lang="en-GB" dirty="0">
                <a:effectLst/>
                <a:sym typeface="Arial"/>
              </a:rPr>
              <a:t>you </a:t>
            </a:r>
            <a:r>
              <a:rPr lang="en-GB" dirty="0"/>
              <a:t>think these articles relate to ensuring a child’s right to the best possible health?”</a:t>
            </a:r>
          </a:p>
          <a:p>
            <a:endParaRPr lang="en-GB">
              <a:sym typeface="Arial"/>
            </a:endParaRPr>
          </a:p>
        </p:txBody>
      </p:sp>
    </p:spTree>
    <p:extLst>
      <p:ext uri="{BB962C8B-B14F-4D97-AF65-F5344CB8AC3E}">
        <p14:creationId xmlns:p14="http://schemas.microsoft.com/office/powerpoint/2010/main" val="28816599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1">
    <p:bg>
      <p:bgPr>
        <a:solidFill>
          <a:srgbClr val="FFFFFF">
            <a:alpha val="97000"/>
          </a:srgbClr>
        </a:solidFill>
        <a:effectLst/>
      </p:bgPr>
    </p:bg>
    <p:spTree>
      <p:nvGrpSpPr>
        <p:cNvPr id="1" name=""/>
        <p:cNvGrpSpPr/>
        <p:nvPr/>
      </p:nvGrpSpPr>
      <p:grpSpPr>
        <a:xfrm>
          <a:off x="0" y="0"/>
          <a:ext cx="0" cy="0"/>
          <a:chOff x="0" y="0"/>
          <a:chExt cx="0" cy="0"/>
        </a:xfrm>
      </p:grpSpPr>
      <p:pic>
        <p:nvPicPr>
          <p:cNvPr id="7" name="Picture 6" descr="A child reading a book&#10;&#10;Description automatically generated with medium confidence">
            <a:extLst>
              <a:ext uri="{FF2B5EF4-FFF2-40B4-BE49-F238E27FC236}">
                <a16:creationId xmlns:a16="http://schemas.microsoft.com/office/drawing/2014/main" id="{2A71CF3A-41AF-384A-8E9E-C00E6FB25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26" b="7826"/>
          <a:stretch/>
        </p:blipFill>
        <p:spPr>
          <a:xfrm>
            <a:off x="-5534" y="0"/>
            <a:ext cx="12195957" cy="6858000"/>
          </a:xfrm>
          <a:prstGeom prst="rect">
            <a:avLst/>
          </a:prstGeom>
        </p:spPr>
      </p:pic>
      <p:sp>
        <p:nvSpPr>
          <p:cNvPr id="14" name="Rectangle"/>
          <p:cNvSpPr/>
          <p:nvPr/>
        </p:nvSpPr>
        <p:spPr>
          <a:xfrm>
            <a:off x="-5533" y="4718915"/>
            <a:ext cx="5510163" cy="783485"/>
          </a:xfrm>
          <a:prstGeom prst="rect">
            <a:avLst/>
          </a:prstGeom>
          <a:solidFill>
            <a:srgbClr val="00AEEF"/>
          </a:solidFill>
          <a:ln w="12700">
            <a:miter lim="400000"/>
          </a:ln>
        </p:spPr>
        <p:txBody>
          <a:bodyPr lIns="45718" tIns="45718" rIns="45718" bIns="45718" anchor="ctr"/>
          <a:lstStyle/>
          <a:p>
            <a:endParaRPr/>
          </a:p>
        </p:txBody>
      </p:sp>
      <p:sp>
        <p:nvSpPr>
          <p:cNvPr id="15" name="HOW DID YOU DO?"/>
          <p:cNvSpPr txBox="1"/>
          <p:nvPr/>
        </p:nvSpPr>
        <p:spPr>
          <a:xfrm>
            <a:off x="1576" y="4718915"/>
            <a:ext cx="5510164" cy="783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14300" tIns="114300" rIns="114300" bIns="114300">
            <a:spAutoFit/>
          </a:bodyPr>
          <a:lstStyle>
            <a:lvl1pPr indent="88900">
              <a:lnSpc>
                <a:spcPct val="90000"/>
              </a:lnSpc>
              <a:defRPr sz="4000" b="1" cap="all" spc="250">
                <a:solidFill>
                  <a:srgbClr val="FFFFFF"/>
                </a:solidFill>
              </a:defRPr>
            </a:lvl1pPr>
          </a:lstStyle>
          <a:p>
            <a:r>
              <a:rPr dirty="0"/>
              <a:t>HOW DID YOU DO?</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8" name="Picture 7" descr="Logo&#10;&#10;Description automatically generated with low confidence">
            <a:extLst>
              <a:ext uri="{FF2B5EF4-FFF2-40B4-BE49-F238E27FC236}">
                <a16:creationId xmlns:a16="http://schemas.microsoft.com/office/drawing/2014/main" id="{7ECAC7FF-7CC6-414B-9815-CDE55BC599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7437" y="6732"/>
            <a:ext cx="1887088" cy="1887088"/>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2">
    <p:bg>
      <p:bgPr>
        <a:solidFill>
          <a:srgbClr val="FFFFFF">
            <a:alpha val="97000"/>
          </a:srgbClr>
        </a:solidFill>
        <a:effectLst/>
      </p:bgPr>
    </p:bg>
    <p:spTree>
      <p:nvGrpSpPr>
        <p:cNvPr id="1" name=""/>
        <p:cNvGrpSpPr/>
        <p:nvPr/>
      </p:nvGrpSpPr>
      <p:grpSpPr>
        <a:xfrm>
          <a:off x="0" y="0"/>
          <a:ext cx="0" cy="0"/>
          <a:chOff x="0" y="0"/>
          <a:chExt cx="0" cy="0"/>
        </a:xfrm>
      </p:grpSpPr>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imple copy">
    <p:spTree>
      <p:nvGrpSpPr>
        <p:cNvPr id="1" name=""/>
        <p:cNvGrpSpPr/>
        <p:nvPr/>
      </p:nvGrpSpPr>
      <p:grpSpPr>
        <a:xfrm>
          <a:off x="0" y="0"/>
          <a:ext cx="0" cy="0"/>
          <a:chOff x="0" y="0"/>
          <a:chExt cx="0" cy="0"/>
        </a:xfrm>
      </p:grpSpPr>
      <p:sp>
        <p:nvSpPr>
          <p:cNvPr id="69" name="Body Level One…"/>
          <p:cNvSpPr txBox="1">
            <a:spLocks noGrp="1"/>
          </p:cNvSpPr>
          <p:nvPr>
            <p:ph type="body" idx="1" hasCustomPrompt="1"/>
          </p:nvPr>
        </p:nvSpPr>
        <p:spPr>
          <a:prstGeom prst="rect">
            <a:avLst/>
          </a:prstGeom>
        </p:spPr>
        <p:txBody>
          <a:bodyPr/>
          <a:lstStyle/>
          <a:p>
            <a:r>
              <a:t>Click to add engaging text</a:t>
            </a:r>
          </a:p>
          <a:p>
            <a:pPr lvl="1"/>
            <a:endParaRPr/>
          </a:p>
          <a:p>
            <a:pPr lvl="2"/>
            <a:endParaRPr/>
          </a:p>
          <a:p>
            <a:pPr lvl="3"/>
            <a:endParaRPr/>
          </a:p>
          <a:p>
            <a:pPr lvl="4"/>
            <a:endParaRPr/>
          </a:p>
        </p:txBody>
      </p:sp>
      <p:sp>
        <p:nvSpPr>
          <p:cNvPr id="70" name="ADD HEADLINE HERE"/>
          <p:cNvSpPr txBox="1">
            <a:spLocks noGrp="1"/>
          </p:cNvSpPr>
          <p:nvPr>
            <p:ph type="title" hasCustomPrompt="1"/>
          </p:nvPr>
        </p:nvSpPr>
        <p:spPr>
          <a:prstGeom prst="rect">
            <a:avLst/>
          </a:prstGeom>
        </p:spPr>
        <p:txBody>
          <a:bodyPr/>
          <a:lstStyle/>
          <a:p>
            <a:r>
              <a:t>ADD HEADLINE HERE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59" name="Body Level One…"/>
          <p:cNvSpPr txBox="1">
            <a:spLocks noGrp="1"/>
          </p:cNvSpPr>
          <p:nvPr>
            <p:ph type="body" sz="half" idx="1" hasCustomPrompt="1"/>
          </p:nvPr>
        </p:nvSpPr>
        <p:spPr>
          <a:xfrm>
            <a:off x="433136" y="1735976"/>
            <a:ext cx="6394385" cy="3722957"/>
          </a:xfrm>
          <a:prstGeom prst="rect">
            <a:avLst/>
          </a:prstGeom>
          <a:solidFill>
            <a:srgbClr val="CCCCCC"/>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t>Click to edit text</a:t>
            </a:r>
          </a:p>
          <a:p>
            <a:pPr lvl="1"/>
            <a:endParaRPr/>
          </a:p>
          <a:p>
            <a:pPr lvl="2"/>
            <a:endParaRPr/>
          </a:p>
          <a:p>
            <a:pPr lvl="3"/>
            <a:endParaRPr/>
          </a:p>
          <a:p>
            <a:pPr lvl="4"/>
            <a:endParaRPr/>
          </a:p>
        </p:txBody>
      </p:sp>
      <p:pic>
        <p:nvPicPr>
          <p:cNvPr id="5" name="Picture 4" descr="Logo&#10;&#10;Description automatically generated with medium confidence">
            <a:extLst>
              <a:ext uri="{FF2B5EF4-FFF2-40B4-BE49-F238E27FC236}">
                <a16:creationId xmlns:a16="http://schemas.microsoft.com/office/drawing/2014/main" id="{9FB2E83A-5BF8-AB4B-ACE5-9B756D2D3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09084" y="5860916"/>
            <a:ext cx="4819642" cy="754379"/>
          </a:xfrm>
          <a:prstGeom prst="rect">
            <a:avLst/>
          </a:prstGeom>
        </p:spPr>
      </p:pic>
    </p:spTree>
    <p:extLst>
      <p:ext uri="{BB962C8B-B14F-4D97-AF65-F5344CB8AC3E}">
        <p14:creationId xmlns:p14="http://schemas.microsoft.com/office/powerpoint/2010/main" val="14549820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 and object 5">
    <p:spTree>
      <p:nvGrpSpPr>
        <p:cNvPr id="1" name=""/>
        <p:cNvGrpSpPr/>
        <p:nvPr/>
      </p:nvGrpSpPr>
      <p:grpSpPr>
        <a:xfrm>
          <a:off x="0" y="0"/>
          <a:ext cx="0" cy="0"/>
          <a:chOff x="0" y="0"/>
          <a:chExt cx="0" cy="0"/>
        </a:xfrm>
      </p:grpSpPr>
      <p:sp>
        <p:nvSpPr>
          <p:cNvPr id="49" name="Body Level One…"/>
          <p:cNvSpPr txBox="1">
            <a:spLocks noGrp="1"/>
          </p:cNvSpPr>
          <p:nvPr>
            <p:ph type="body" sz="half" idx="1" hasCustomPrompt="1"/>
          </p:nvPr>
        </p:nvSpPr>
        <p:spPr>
          <a:xfrm>
            <a:off x="433136" y="1996205"/>
            <a:ext cx="6394385" cy="3722961"/>
          </a:xfrm>
          <a:prstGeom prst="rect">
            <a:avLst/>
          </a:prstGeom>
          <a:solidFill>
            <a:srgbClr val="00AEEF">
              <a:alpha val="25000"/>
            </a:srgbClr>
          </a:solidFill>
        </p:spPr>
        <p:txBody>
          <a:bodyPr lIns="72000" tIns="72000" rIns="72000" bIns="72000"/>
          <a:lstStyle>
            <a:lvl1pPr marL="342900" indent="-342900">
              <a:defRPr sz="3200">
                <a:latin typeface="Univers Next Pro Condensed"/>
                <a:ea typeface="Univers Next Pro Condensed"/>
                <a:cs typeface="Univers Next Pro Condensed"/>
                <a:sym typeface="Univers Next Pro Heavy Condensed"/>
              </a:defRPr>
            </a:lvl1pPr>
            <a:lvl2pPr marL="849084" indent="-391884">
              <a:defRPr sz="3200">
                <a:latin typeface="Univers Next Pro Condensed"/>
                <a:ea typeface="Univers Next Pro Condensed"/>
                <a:cs typeface="Univers Next Pro Condensed"/>
                <a:sym typeface="Univers Next Pro Heavy Condensed"/>
              </a:defRPr>
            </a:lvl2pPr>
            <a:lvl3pPr marL="1295400" indent="-381000">
              <a:defRPr sz="3200">
                <a:latin typeface="Univers Next Pro Condensed"/>
                <a:ea typeface="Univers Next Pro Condensed"/>
                <a:cs typeface="Univers Next Pro Condensed"/>
                <a:sym typeface="Univers Next Pro Heavy Condensed"/>
              </a:defRPr>
            </a:lvl3pPr>
            <a:lvl4pPr marL="1828800" indent="-457200">
              <a:defRPr sz="3200">
                <a:latin typeface="Univers Next Pro Condensed"/>
                <a:ea typeface="Univers Next Pro Condensed"/>
                <a:cs typeface="Univers Next Pro Condensed"/>
                <a:sym typeface="Univers Next Pro Heavy Condensed"/>
              </a:defRPr>
            </a:lvl4pPr>
            <a:lvl5pPr marL="2286000" indent="-457200">
              <a:defRPr sz="3200">
                <a:latin typeface="Univers Next Pro Condensed"/>
                <a:ea typeface="Univers Next Pro Condensed"/>
                <a:cs typeface="Univers Next Pro Condensed"/>
                <a:sym typeface="Univers Next Pro Heavy Condensed"/>
              </a:defRPr>
            </a:lvl5pPr>
          </a:lstStyle>
          <a:p>
            <a:r>
              <a:rPr dirty="0"/>
              <a:t>Click to edit text</a:t>
            </a:r>
          </a:p>
          <a:p>
            <a:pPr lvl="1"/>
            <a:endParaRPr dirty="0"/>
          </a:p>
          <a:p>
            <a:pPr lvl="2"/>
            <a:endParaRPr dirty="0"/>
          </a:p>
          <a:p>
            <a:pPr lvl="3"/>
            <a:endParaRPr dirty="0"/>
          </a:p>
          <a:p>
            <a:pPr lvl="4"/>
            <a:endParaRPr dirty="0"/>
          </a:p>
        </p:txBody>
      </p:sp>
      <p:sp>
        <p:nvSpPr>
          <p:cNvPr id="51" name="Slide Number"/>
          <p:cNvSpPr txBox="1">
            <a:spLocks noGrp="1"/>
          </p:cNvSpPr>
          <p:nvPr>
            <p:ph type="sldNum" sz="quarter" idx="2"/>
          </p:nvPr>
        </p:nvSpPr>
        <p:spPr>
          <a:xfrm>
            <a:off x="359999" y="6386364"/>
            <a:ext cx="273652" cy="264251"/>
          </a:xfrm>
          <a:prstGeom prst="rect">
            <a:avLst/>
          </a:prstGeom>
        </p:spPr>
        <p:txBody>
          <a:bodyPr/>
          <a:lstStyle>
            <a:lvl1pPr algn="l"/>
          </a:lstStyle>
          <a:p>
            <a:fld id="{86CB4B4D-7CA3-9044-876B-883B54F8677D}" type="slidenum">
              <a:t>‹#›</a:t>
            </a:fld>
            <a:endParaRPr/>
          </a:p>
        </p:txBody>
      </p:sp>
      <p:pic>
        <p:nvPicPr>
          <p:cNvPr id="5" name="Picture 4" descr="Text&#10;&#10;Description automatically generated">
            <a:extLst>
              <a:ext uri="{FF2B5EF4-FFF2-40B4-BE49-F238E27FC236}">
                <a16:creationId xmlns:a16="http://schemas.microsoft.com/office/drawing/2014/main" id="{2F5FEE04-2283-3344-B7CF-E817FE3D2D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extLst>
      <p:ext uri="{BB962C8B-B14F-4D97-AF65-F5344CB8AC3E}">
        <p14:creationId xmlns:p14="http://schemas.microsoft.com/office/powerpoint/2010/main" val="192770727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Body Level One…"/>
          <p:cNvSpPr txBox="1">
            <a:spLocks noGrp="1"/>
          </p:cNvSpPr>
          <p:nvPr>
            <p:ph type="body" idx="1" hasCustomPrompt="1"/>
          </p:nvPr>
        </p:nvSpPr>
        <p:spPr>
          <a:xfrm>
            <a:off x="687387" y="1600221"/>
            <a:ext cx="10858501" cy="4092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Click to add engaging text</a:t>
            </a:r>
          </a:p>
          <a:p>
            <a:pPr lvl="1"/>
            <a:endParaRPr/>
          </a:p>
          <a:p>
            <a:pPr lvl="2"/>
            <a:endParaRPr/>
          </a:p>
          <a:p>
            <a:pPr lvl="3"/>
            <a:endParaRPr/>
          </a:p>
          <a:p>
            <a:pPr lvl="4"/>
            <a:endParaRPr/>
          </a:p>
        </p:txBody>
      </p:sp>
      <p:sp>
        <p:nvSpPr>
          <p:cNvPr id="4" name="ADD HEADLINE HERE"/>
          <p:cNvSpPr txBox="1">
            <a:spLocks noGrp="1"/>
          </p:cNvSpPr>
          <p:nvPr>
            <p:ph type="title" hasCustomPrompt="1"/>
          </p:nvPr>
        </p:nvSpPr>
        <p:spPr>
          <a:xfrm>
            <a:off x="687387" y="612257"/>
            <a:ext cx="10858501" cy="8163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ADD HEADLINE HERE</a:t>
            </a:r>
          </a:p>
        </p:txBody>
      </p:sp>
      <p:sp>
        <p:nvSpPr>
          <p:cNvPr id="5" name="Slide Number"/>
          <p:cNvSpPr txBox="1">
            <a:spLocks noGrp="1"/>
          </p:cNvSpPr>
          <p:nvPr>
            <p:ph type="sldNum" sz="quarter" idx="2"/>
          </p:nvPr>
        </p:nvSpPr>
        <p:spPr>
          <a:xfrm>
            <a:off x="8463948" y="6224225"/>
            <a:ext cx="273652" cy="26425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pic>
        <p:nvPicPr>
          <p:cNvPr id="6" name="Picture 5" descr="Text&#10;&#10;Description automatically generated">
            <a:extLst>
              <a:ext uri="{FF2B5EF4-FFF2-40B4-BE49-F238E27FC236}">
                <a16:creationId xmlns:a16="http://schemas.microsoft.com/office/drawing/2014/main" id="{3B9E4814-10FA-1D46-9FB7-0310A79F7BC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86675" y="5926733"/>
            <a:ext cx="4505325" cy="9312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1pPr>
      <a:lvl2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2pPr>
      <a:lvl3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3pPr>
      <a:lvl4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4pPr>
      <a:lvl5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5pPr>
      <a:lvl6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6pPr>
      <a:lvl7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7pPr>
      <a:lvl8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8pPr>
      <a:lvl9pPr marL="0" marR="0" indent="0" algn="l" defTabSz="914400" rtl="0" latinLnBrk="0">
        <a:lnSpc>
          <a:spcPct val="90000"/>
        </a:lnSpc>
        <a:spcBef>
          <a:spcPts val="0"/>
        </a:spcBef>
        <a:spcAft>
          <a:spcPts val="0"/>
        </a:spcAft>
        <a:buClrTx/>
        <a:buSzTx/>
        <a:buFontTx/>
        <a:buNone/>
        <a:tabLst/>
        <a:defRPr sz="4400" b="1" i="0" u="none" strike="noStrike" cap="none" spc="300" baseline="0">
          <a:solidFill>
            <a:srgbClr val="00AEEF"/>
          </a:solidFill>
          <a:uFillTx/>
          <a:latin typeface="+mj-lt"/>
          <a:ea typeface="+mj-ea"/>
          <a:cs typeface="+mj-cs"/>
          <a:sym typeface="Arial"/>
        </a:defRPr>
      </a:lvl9pPr>
    </p:titleStyle>
    <p:bodyStyle>
      <a:lvl1pPr marL="457200" marR="0" indent="-4572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1pPr>
      <a:lvl2pPr marL="857250" marR="0" indent="-40005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2pPr>
      <a:lvl3pPr marL="1234438" marR="0" indent="-320038"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3pPr>
      <a:lvl4pPr marL="1727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4pPr>
      <a:lvl5pPr marL="2273300" marR="0" indent="-4445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5pPr>
      <a:lvl6pPr marL="26416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6pPr>
      <a:lvl7pPr marL="30988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7pPr>
      <a:lvl8pPr marL="35560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8pPr>
      <a:lvl9pPr marL="4013200" marR="0" indent="-355600" algn="l" defTabSz="914400" rtl="0" latinLnBrk="0">
        <a:lnSpc>
          <a:spcPct val="100000"/>
        </a:lnSpc>
        <a:spcBef>
          <a:spcPts val="1000"/>
        </a:spcBef>
        <a:spcAft>
          <a:spcPts val="0"/>
        </a:spcAft>
        <a:buClr>
          <a:srgbClr val="00AEEF"/>
        </a:buClr>
        <a:buSzPct val="100000"/>
        <a:buFontTx/>
        <a:buChar char="•"/>
        <a:tabLst/>
        <a:defRPr sz="2800" b="0" i="0" u="none" strike="noStrike" cap="none" spc="0" baseline="0">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id="{FBEB10BC-4D34-60CA-8A21-46DEC3F8472A}"/>
              </a:ext>
            </a:extLst>
          </p:cNvPr>
          <p:cNvSpPr/>
          <p:nvPr/>
        </p:nvSpPr>
        <p:spPr>
          <a:xfrm>
            <a:off x="444117" y="3458498"/>
            <a:ext cx="7993720" cy="729661"/>
          </a:xfrm>
          <a:prstGeom prst="rect">
            <a:avLst/>
          </a:prstGeom>
          <a:solidFill>
            <a:srgbClr val="00AEEF"/>
          </a:solidFill>
          <a:ln w="12700">
            <a:miter lim="400000"/>
          </a:ln>
        </p:spPr>
        <p:txBody>
          <a:bodyPr lIns="45718" tIns="45718" rIns="45718" bIns="45718" anchor="ctr"/>
          <a:lstStyle/>
          <a:p>
            <a:endParaRPr/>
          </a:p>
        </p:txBody>
      </p:sp>
      <p:sp>
        <p:nvSpPr>
          <p:cNvPr id="84" name="Rectangle"/>
          <p:cNvSpPr/>
          <p:nvPr/>
        </p:nvSpPr>
        <p:spPr>
          <a:xfrm>
            <a:off x="445526" y="2574874"/>
            <a:ext cx="3340872" cy="848216"/>
          </a:xfrm>
          <a:prstGeom prst="rect">
            <a:avLst/>
          </a:prstGeom>
          <a:solidFill>
            <a:schemeClr val="bg1"/>
          </a:solidFill>
          <a:ln w="12700">
            <a:miter lim="400000"/>
          </a:ln>
        </p:spPr>
        <p:txBody>
          <a:bodyPr lIns="45718" tIns="45718" rIns="45718" bIns="45718" anchor="ctr"/>
          <a:lstStyle/>
          <a:p>
            <a:endParaRPr/>
          </a:p>
        </p:txBody>
      </p:sp>
      <p:sp>
        <p:nvSpPr>
          <p:cNvPr id="85" name="Part 2A: It’s My Right – Activity Quiz"/>
          <p:cNvSpPr txBox="1"/>
          <p:nvPr/>
        </p:nvSpPr>
        <p:spPr>
          <a:xfrm>
            <a:off x="410915" y="2676248"/>
            <a:ext cx="3683678" cy="78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lvl1pPr indent="88900">
              <a:lnSpc>
                <a:spcPct val="90000"/>
              </a:lnSpc>
              <a:defRPr sz="3500" b="1" cap="all" spc="218">
                <a:solidFill>
                  <a:srgbClr val="FFFFFF"/>
                </a:solidFill>
              </a:defRPr>
            </a:lvl1pPr>
          </a:lstStyle>
          <a:p>
            <a:r>
              <a:rPr sz="4000" dirty="0">
                <a:solidFill>
                  <a:srgbClr val="00AEEF"/>
                </a:solidFill>
              </a:rPr>
              <a:t>Activity </a:t>
            </a:r>
            <a:r>
              <a:rPr lang="en-GB" sz="4000" dirty="0">
                <a:solidFill>
                  <a:srgbClr val="00AEEF"/>
                </a:solidFill>
              </a:rPr>
              <a:t>2</a:t>
            </a:r>
            <a:endParaRPr lang="en-US" sz="4000" dirty="0">
              <a:solidFill>
                <a:srgbClr val="00AEEF"/>
              </a:solidFill>
            </a:endParaRPr>
          </a:p>
        </p:txBody>
      </p:sp>
      <p:sp>
        <p:nvSpPr>
          <p:cNvPr id="8" name="Rectangle">
            <a:extLst>
              <a:ext uri="{FF2B5EF4-FFF2-40B4-BE49-F238E27FC236}">
                <a16:creationId xmlns:a16="http://schemas.microsoft.com/office/drawing/2014/main" id="{6D37D510-6B0F-0045-BB05-9EE1E2DD64F6}"/>
              </a:ext>
            </a:extLst>
          </p:cNvPr>
          <p:cNvSpPr/>
          <p:nvPr/>
        </p:nvSpPr>
        <p:spPr>
          <a:xfrm>
            <a:off x="444119" y="4144882"/>
            <a:ext cx="10745062" cy="735477"/>
          </a:xfrm>
          <a:prstGeom prst="rect">
            <a:avLst/>
          </a:prstGeom>
          <a:solidFill>
            <a:srgbClr val="00AEEF"/>
          </a:solidFill>
          <a:ln w="12700">
            <a:miter lim="400000"/>
          </a:ln>
        </p:spPr>
        <p:txBody>
          <a:bodyPr lIns="45718" tIns="45718" rIns="45718" bIns="45718" anchor="ctr"/>
          <a:lstStyle/>
          <a:p>
            <a:endParaRPr/>
          </a:p>
        </p:txBody>
      </p:sp>
      <p:sp>
        <p:nvSpPr>
          <p:cNvPr id="88" name="Part 2A: It’s My Right – Activity Quiz"/>
          <p:cNvSpPr txBox="1"/>
          <p:nvPr/>
        </p:nvSpPr>
        <p:spPr>
          <a:xfrm>
            <a:off x="489769" y="3459137"/>
            <a:ext cx="11379375" cy="1461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14300" tIns="114300" rIns="114300" bIns="114300" anchor="t">
            <a:spAutoFit/>
          </a:bodyPr>
          <a:lstStyle/>
          <a:p>
            <a:pPr lvl="2">
              <a:defRPr sz="3500" b="1" cap="all" spc="218">
                <a:solidFill>
                  <a:srgbClr val="FFFFFF"/>
                </a:solidFill>
              </a:defRPr>
            </a:pPr>
            <a:r>
              <a:rPr lang="en-GB" sz="4000" dirty="0">
                <a:ea typeface="+mj-lt"/>
                <a:cs typeface="+mj-lt"/>
              </a:rPr>
              <a:t>A right to healthcare –</a:t>
            </a:r>
            <a:r>
              <a:rPr lang="en-GB" sz="4000" dirty="0">
                <a:solidFill>
                  <a:srgbClr val="FFFFFF"/>
                </a:solidFill>
                <a:ea typeface="+mj-lt"/>
                <a:cs typeface="+mj-lt"/>
              </a:rPr>
              <a:t> </a:t>
            </a:r>
            <a:br>
              <a:rPr lang="en-GB" sz="4000" dirty="0">
                <a:solidFill>
                  <a:srgbClr val="FFFFFF"/>
                </a:solidFill>
                <a:ea typeface="+mj-lt"/>
                <a:cs typeface="+mj-lt"/>
              </a:rPr>
            </a:br>
            <a:r>
              <a:rPr lang="en-GB" sz="4000" dirty="0">
                <a:solidFill>
                  <a:schemeClr val="bg1"/>
                </a:solidFill>
                <a:ea typeface="+mj-lt"/>
                <a:cs typeface="+mj-lt"/>
              </a:rPr>
              <a:t>and the systems that support it</a:t>
            </a:r>
            <a:endParaRPr lang="en-US" sz="4000">
              <a:solidFill>
                <a:schemeClr val="bg1"/>
              </a:solidFill>
              <a:ea typeface="+mj-lt"/>
              <a:cs typeface="+mj-lt"/>
            </a:endParaRPr>
          </a:p>
        </p:txBody>
      </p:sp>
      <p:sp>
        <p:nvSpPr>
          <p:cNvPr id="9" name="Rectangle 8">
            <a:extLst>
              <a:ext uri="{FF2B5EF4-FFF2-40B4-BE49-F238E27FC236}">
                <a16:creationId xmlns:a16="http://schemas.microsoft.com/office/drawing/2014/main" id="{15B4CD36-82D9-774E-859C-0E2E3F5E2F61}"/>
              </a:ext>
            </a:extLst>
          </p:cNvPr>
          <p:cNvSpPr/>
          <p:nvPr/>
        </p:nvSpPr>
        <p:spPr>
          <a:xfrm>
            <a:off x="7750195" y="6429951"/>
            <a:ext cx="6096000" cy="369332"/>
          </a:xfrm>
          <a:prstGeom prst="rect">
            <a:avLst/>
          </a:prstGeom>
        </p:spPr>
        <p:txBody>
          <a:bodyPr wrap="square" lIns="91440" tIns="45720" rIns="91440" bIns="45720" anchor="t">
            <a:spAutoFit/>
          </a:bodyPr>
          <a:lstStyle/>
          <a:p>
            <a:r>
              <a:rPr lang="en-GB" sz="900" dirty="0">
                <a:solidFill>
                  <a:schemeClr val="tx1"/>
                </a:solidFill>
                <a:ea typeface="+mj-lt"/>
                <a:cs typeface="+mj-lt"/>
              </a:rPr>
              <a:t>UNICEF UK, registered charity England &amp; Wales (1072612) Scotland (SC043677).</a:t>
            </a:r>
          </a:p>
          <a:p>
            <a:endParaRPr lang="en-GB" sz="900" b="1" dirty="0">
              <a:solidFill>
                <a:schemeClr val="bg1"/>
              </a:solidFill>
            </a:endParaRPr>
          </a:p>
        </p:txBody>
      </p:sp>
      <p:pic>
        <p:nvPicPr>
          <p:cNvPr id="12" name="Picture 11" descr="Logo&#10;&#10;Description automatically generated with low confidence">
            <a:extLst>
              <a:ext uri="{FF2B5EF4-FFF2-40B4-BE49-F238E27FC236}">
                <a16:creationId xmlns:a16="http://schemas.microsoft.com/office/drawing/2014/main" id="{59EFE5B6-BA90-2149-918E-28A2628191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83" y="-6050"/>
            <a:ext cx="2088608" cy="2088608"/>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54F7A095-8429-A440-9EE6-F13C4B5B1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022" y="5813480"/>
            <a:ext cx="4497347" cy="84569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22933-B413-D7B3-8690-93B1D520B847}"/>
              </a:ext>
            </a:extLst>
          </p:cNvPr>
          <p:cNvSpPr/>
          <p:nvPr/>
        </p:nvSpPr>
        <p:spPr>
          <a:xfrm>
            <a:off x="-1937" y="3323"/>
            <a:ext cx="12196555" cy="6876241"/>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6" name="Until you are 18 years old, you are considered to be a child and all the rights of the UN’s Convention on the Rights of the Child apply to you.">
            <a:extLst>
              <a:ext uri="{FF2B5EF4-FFF2-40B4-BE49-F238E27FC236}">
                <a16:creationId xmlns:a16="http://schemas.microsoft.com/office/drawing/2014/main" id="{CFA29DC3-E212-9FEA-E7E2-B3452F5A877E}"/>
              </a:ext>
            </a:extLst>
          </p:cNvPr>
          <p:cNvSpPr txBox="1">
            <a:spLocks/>
          </p:cNvSpPr>
          <p:nvPr/>
        </p:nvSpPr>
        <p:spPr>
          <a:xfrm>
            <a:off x="917008" y="1714780"/>
            <a:ext cx="4736597" cy="3206881"/>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algn="l"/>
            <a:r>
              <a:rPr lang="en-GB" sz="7200" dirty="0">
                <a:solidFill>
                  <a:schemeClr val="bg1"/>
                </a:solidFill>
                <a:ea typeface="+mj-lt"/>
                <a:cs typeface="+mj-lt"/>
              </a:rPr>
              <a:t>What is health?</a:t>
            </a:r>
            <a:endParaRPr lang="en-US" sz="7200" dirty="0">
              <a:solidFill>
                <a:schemeClr val="bg1"/>
              </a:solidFill>
            </a:endParaRPr>
          </a:p>
        </p:txBody>
      </p:sp>
      <p:pic>
        <p:nvPicPr>
          <p:cNvPr id="7" name="Picture 7">
            <a:extLst>
              <a:ext uri="{FF2B5EF4-FFF2-40B4-BE49-F238E27FC236}">
                <a16:creationId xmlns:a16="http://schemas.microsoft.com/office/drawing/2014/main" id="{D81A14DB-F391-E49F-258B-40D07AF29AD9}"/>
              </a:ext>
            </a:extLst>
          </p:cNvPr>
          <p:cNvPicPr>
            <a:picLocks noChangeAspect="1"/>
          </p:cNvPicPr>
          <p:nvPr/>
        </p:nvPicPr>
        <p:blipFill rotWithShape="1">
          <a:blip r:embed="rId3"/>
          <a:srcRect l="5268" t="402" r="32386" b="262"/>
          <a:stretch/>
        </p:blipFill>
        <p:spPr>
          <a:xfrm>
            <a:off x="5733636" y="971"/>
            <a:ext cx="6480160" cy="6883194"/>
          </a:xfrm>
          <a:prstGeom prst="rect">
            <a:avLst/>
          </a:prstGeom>
        </p:spPr>
      </p:pic>
      <p:sp>
        <p:nvSpPr>
          <p:cNvPr id="4" name="TextBox 3">
            <a:extLst>
              <a:ext uri="{FF2B5EF4-FFF2-40B4-BE49-F238E27FC236}">
                <a16:creationId xmlns:a16="http://schemas.microsoft.com/office/drawing/2014/main" id="{EDB67567-2832-A559-E812-344F14E6FA44}"/>
              </a:ext>
            </a:extLst>
          </p:cNvPr>
          <p:cNvSpPr txBox="1"/>
          <p:nvPr/>
        </p:nvSpPr>
        <p:spPr>
          <a:xfrm>
            <a:off x="11026195" y="6626619"/>
            <a:ext cx="1163581"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900" dirty="0">
                <a:solidFill>
                  <a:srgbClr val="121212"/>
                </a:solidFill>
                <a:latin typeface="Open Sans"/>
                <a:ea typeface="Open Sans"/>
                <a:cs typeface="Open Sans"/>
              </a:rPr>
              <a:t>© UNICEF/Dejongh</a:t>
            </a:r>
            <a:endParaRPr lang="en-US" sz="90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322933-B413-D7B3-8690-93B1D520B847}"/>
              </a:ext>
            </a:extLst>
          </p:cNvPr>
          <p:cNvSpPr/>
          <p:nvPr/>
        </p:nvSpPr>
        <p:spPr>
          <a:xfrm>
            <a:off x="2607" y="-10853"/>
            <a:ext cx="12189483" cy="6867117"/>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8" name="Rectangle 7">
            <a:extLst>
              <a:ext uri="{FF2B5EF4-FFF2-40B4-BE49-F238E27FC236}">
                <a16:creationId xmlns:a16="http://schemas.microsoft.com/office/drawing/2014/main" id="{76866F55-9FA9-F7B7-BAE2-F00FFC96735A}"/>
              </a:ext>
            </a:extLst>
          </p:cNvPr>
          <p:cNvSpPr/>
          <p:nvPr/>
        </p:nvSpPr>
        <p:spPr>
          <a:xfrm>
            <a:off x="5627167" y="-14171"/>
            <a:ext cx="6568844" cy="6910894"/>
          </a:xfrm>
          <a:prstGeom prst="rect">
            <a:avLst/>
          </a:prstGeom>
          <a:solidFill>
            <a:srgbClr val="DDF3F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10" name="TextBox 9">
            <a:extLst>
              <a:ext uri="{FF2B5EF4-FFF2-40B4-BE49-F238E27FC236}">
                <a16:creationId xmlns:a16="http://schemas.microsoft.com/office/drawing/2014/main" id="{36FE5102-4626-7C5B-BD90-1603962B6F50}"/>
              </a:ext>
            </a:extLst>
          </p:cNvPr>
          <p:cNvSpPr txBox="1"/>
          <p:nvPr/>
        </p:nvSpPr>
        <p:spPr>
          <a:xfrm>
            <a:off x="6397449" y="1882371"/>
            <a:ext cx="4685826" cy="35394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285750" indent="-285750">
              <a:buFont typeface="Arial"/>
              <a:buChar char="•"/>
            </a:pPr>
            <a:r>
              <a:rPr lang="en-US" sz="2800" dirty="0">
                <a:solidFill>
                  <a:schemeClr val="tx1"/>
                </a:solidFill>
                <a:ea typeface="+mj-lt"/>
                <a:cs typeface="+mj-lt"/>
              </a:rPr>
              <a:t>Health workers</a:t>
            </a:r>
            <a:endParaRPr lang="en-US" sz="2800" dirty="0">
              <a:solidFill>
                <a:schemeClr val="tx1"/>
              </a:solidFill>
            </a:endParaRPr>
          </a:p>
          <a:p>
            <a:pPr marL="285750" indent="-285750">
              <a:buFont typeface="Arial"/>
              <a:buChar char="•"/>
            </a:pPr>
            <a:endParaRPr lang="en-US" sz="2800" dirty="0">
              <a:solidFill>
                <a:schemeClr val="tx1"/>
              </a:solidFill>
              <a:ea typeface="+mj-lt"/>
              <a:cs typeface="+mj-lt"/>
            </a:endParaRPr>
          </a:p>
          <a:p>
            <a:pPr marL="285750" indent="-285750">
              <a:buFont typeface="Arial"/>
              <a:buChar char="•"/>
            </a:pPr>
            <a:r>
              <a:rPr lang="en-US" sz="2800" dirty="0">
                <a:solidFill>
                  <a:schemeClr val="tx1"/>
                </a:solidFill>
                <a:ea typeface="+mj-lt"/>
                <a:cs typeface="+mj-lt"/>
              </a:rPr>
              <a:t>Hospitals, clinics and so on</a:t>
            </a:r>
            <a:endParaRPr lang="en-US" sz="2800" dirty="0">
              <a:solidFill>
                <a:schemeClr val="tx1"/>
              </a:solidFill>
            </a:endParaRPr>
          </a:p>
          <a:p>
            <a:pPr marL="285750" indent="-285750">
              <a:buFont typeface="Arial"/>
              <a:buChar char="•"/>
            </a:pPr>
            <a:endParaRPr lang="en-US" sz="2800" dirty="0">
              <a:solidFill>
                <a:schemeClr val="tx1"/>
              </a:solidFill>
              <a:ea typeface="+mj-lt"/>
              <a:cs typeface="+mj-lt"/>
            </a:endParaRPr>
          </a:p>
          <a:p>
            <a:pPr marL="285750" indent="-285750">
              <a:buFont typeface="Arial"/>
              <a:buChar char="•"/>
            </a:pPr>
            <a:r>
              <a:rPr lang="en-US" sz="2800" dirty="0">
                <a:solidFill>
                  <a:schemeClr val="tx1"/>
                </a:solidFill>
                <a:ea typeface="+mj-lt"/>
                <a:cs typeface="+mj-lt"/>
              </a:rPr>
              <a:t>Equipment and medicines</a:t>
            </a:r>
            <a:endParaRPr lang="en-US" sz="2800">
              <a:solidFill>
                <a:schemeClr val="tx1"/>
              </a:solidFill>
              <a:ea typeface="+mj-lt"/>
              <a:cs typeface="+mj-lt"/>
            </a:endParaRPr>
          </a:p>
          <a:p>
            <a:pPr marL="285750" indent="-285750">
              <a:buFont typeface="Arial"/>
              <a:buChar char="•"/>
            </a:pPr>
            <a:endParaRPr lang="en-US" sz="2800" dirty="0">
              <a:solidFill>
                <a:schemeClr val="tx1"/>
              </a:solidFill>
            </a:endParaRPr>
          </a:p>
          <a:p>
            <a:pPr marL="285750" indent="-285750">
              <a:buFont typeface="Arial"/>
              <a:buChar char="•"/>
            </a:pPr>
            <a:r>
              <a:rPr lang="en-US" sz="2800" dirty="0">
                <a:solidFill>
                  <a:schemeClr val="tx1"/>
                </a:solidFill>
                <a:ea typeface="+mj-lt"/>
                <a:cs typeface="+mj-lt"/>
              </a:rPr>
              <a:t>Good information-sharing</a:t>
            </a:r>
            <a:endParaRPr lang="en-US" sz="2800">
              <a:solidFill>
                <a:schemeClr val="tx1"/>
              </a:solidFill>
            </a:endParaRPr>
          </a:p>
          <a:p>
            <a:pPr marL="0" marR="0" indent="0" defTabSz="914400">
              <a:lnSpc>
                <a:spcPct val="100000"/>
              </a:lnSpc>
              <a:spcBef>
                <a:spcPts val="0"/>
              </a:spcBef>
              <a:spcAft>
                <a:spcPts val="0"/>
              </a:spcAft>
              <a:buClrTx/>
              <a:buSzTx/>
              <a:buFontTx/>
              <a:buNone/>
              <a:tabLst/>
            </a:pPr>
            <a:endParaRPr lang="en-US" sz="2800" dirty="0">
              <a:solidFill>
                <a:schemeClr val="tx1"/>
              </a:solidFill>
              <a:latin typeface="Arial"/>
              <a:cs typeface="Helvetica"/>
            </a:endParaRPr>
          </a:p>
        </p:txBody>
      </p:sp>
      <p:sp>
        <p:nvSpPr>
          <p:cNvPr id="4" name="Until you are 18 years old, you are considered to be a child and all the rights of the UN’s Convention on the Rights of the Child apply to you.">
            <a:extLst>
              <a:ext uri="{FF2B5EF4-FFF2-40B4-BE49-F238E27FC236}">
                <a16:creationId xmlns:a16="http://schemas.microsoft.com/office/drawing/2014/main" id="{E5746320-5D39-3EB3-9FEE-989EB0354131}"/>
              </a:ext>
            </a:extLst>
          </p:cNvPr>
          <p:cNvSpPr txBox="1">
            <a:spLocks/>
          </p:cNvSpPr>
          <p:nvPr/>
        </p:nvSpPr>
        <p:spPr>
          <a:xfrm>
            <a:off x="917008" y="1714780"/>
            <a:ext cx="4462824" cy="3206881"/>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6600" dirty="0">
                <a:solidFill>
                  <a:schemeClr val="bg1"/>
                </a:solidFill>
                <a:ea typeface="+mj-lt"/>
                <a:cs typeface="+mj-lt"/>
              </a:rPr>
              <a:t>What is </a:t>
            </a:r>
            <a:br>
              <a:rPr lang="en-GB" sz="6600" dirty="0">
                <a:solidFill>
                  <a:schemeClr val="bg1"/>
                </a:solidFill>
                <a:ea typeface="+mj-lt"/>
                <a:cs typeface="+mj-lt"/>
              </a:rPr>
            </a:br>
            <a:r>
              <a:rPr lang="en-GB" sz="6600" dirty="0">
                <a:solidFill>
                  <a:schemeClr val="bg1"/>
                </a:solidFill>
                <a:ea typeface="+mj-lt"/>
                <a:cs typeface="+mj-lt"/>
              </a:rPr>
              <a:t>a health </a:t>
            </a:r>
            <a:br>
              <a:rPr lang="en-GB" sz="6600" dirty="0">
                <a:solidFill>
                  <a:schemeClr val="bg1"/>
                </a:solidFill>
                <a:ea typeface="+mj-lt"/>
                <a:cs typeface="+mj-lt"/>
              </a:rPr>
            </a:br>
            <a:r>
              <a:rPr lang="en-GB" sz="6600" dirty="0">
                <a:solidFill>
                  <a:schemeClr val="bg1"/>
                </a:solidFill>
                <a:ea typeface="+mj-lt"/>
                <a:cs typeface="+mj-lt"/>
              </a:rPr>
              <a:t>system?</a:t>
            </a:r>
          </a:p>
        </p:txBody>
      </p:sp>
    </p:spTree>
    <p:extLst>
      <p:ext uri="{BB962C8B-B14F-4D97-AF65-F5344CB8AC3E}">
        <p14:creationId xmlns:p14="http://schemas.microsoft.com/office/powerpoint/2010/main" val="185197040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1E5E42-DFC7-A480-F46F-F6450D4A89CD}"/>
              </a:ext>
            </a:extLst>
          </p:cNvPr>
          <p:cNvSpPr/>
          <p:nvPr/>
        </p:nvSpPr>
        <p:spPr>
          <a:xfrm>
            <a:off x="2607" y="-10853"/>
            <a:ext cx="12189483" cy="6867117"/>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pic>
        <p:nvPicPr>
          <p:cNvPr id="5" name="Picture 7">
            <a:extLst>
              <a:ext uri="{FF2B5EF4-FFF2-40B4-BE49-F238E27FC236}">
                <a16:creationId xmlns:a16="http://schemas.microsoft.com/office/drawing/2014/main" id="{57A940AD-B007-B03F-F5A2-1E8F07A62A50}"/>
              </a:ext>
            </a:extLst>
          </p:cNvPr>
          <p:cNvPicPr>
            <a:picLocks noChangeAspect="1"/>
          </p:cNvPicPr>
          <p:nvPr/>
        </p:nvPicPr>
        <p:blipFill rotWithShape="1">
          <a:blip r:embed="rId3"/>
          <a:srcRect l="6740" t="-200" r="29667" b="133"/>
          <a:stretch/>
        </p:blipFill>
        <p:spPr>
          <a:xfrm>
            <a:off x="5642548" y="-27562"/>
            <a:ext cx="6555678" cy="6890066"/>
          </a:xfrm>
          <a:prstGeom prst="rect">
            <a:avLst/>
          </a:prstGeom>
        </p:spPr>
      </p:pic>
      <p:sp>
        <p:nvSpPr>
          <p:cNvPr id="4" name="Until you are 18 years old, you are considered to be a child and all the rights of the UN’s Convention on the Rights of the Child apply to you.">
            <a:extLst>
              <a:ext uri="{FF2B5EF4-FFF2-40B4-BE49-F238E27FC236}">
                <a16:creationId xmlns:a16="http://schemas.microsoft.com/office/drawing/2014/main" id="{ED7E8282-3A80-E9FF-8C76-B92379677EAA}"/>
              </a:ext>
            </a:extLst>
          </p:cNvPr>
          <p:cNvSpPr txBox="1">
            <a:spLocks/>
          </p:cNvSpPr>
          <p:nvPr/>
        </p:nvSpPr>
        <p:spPr>
          <a:xfrm>
            <a:off x="917008" y="1714780"/>
            <a:ext cx="4462824" cy="4210713"/>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6600" dirty="0">
                <a:solidFill>
                  <a:schemeClr val="bg1"/>
                </a:solidFill>
                <a:ea typeface="+mj-lt"/>
                <a:cs typeface="+mj-lt"/>
              </a:rPr>
              <a:t>What is</a:t>
            </a:r>
            <a:br>
              <a:rPr lang="en-GB" sz="6600" dirty="0">
                <a:solidFill>
                  <a:schemeClr val="bg1"/>
                </a:solidFill>
                <a:ea typeface="+mj-lt"/>
                <a:cs typeface="+mj-lt"/>
              </a:rPr>
            </a:br>
            <a:r>
              <a:rPr lang="en-GB" sz="6600" dirty="0">
                <a:solidFill>
                  <a:schemeClr val="bg1"/>
                </a:solidFill>
                <a:ea typeface="+mj-lt"/>
                <a:cs typeface="+mj-lt"/>
              </a:rPr>
              <a:t>Universal Health </a:t>
            </a:r>
            <a:br>
              <a:rPr lang="en-GB" sz="6600" dirty="0">
                <a:solidFill>
                  <a:schemeClr val="bg1"/>
                </a:solidFill>
                <a:ea typeface="+mj-lt"/>
                <a:cs typeface="+mj-lt"/>
              </a:rPr>
            </a:br>
            <a:r>
              <a:rPr lang="en-GB" sz="6600" dirty="0">
                <a:solidFill>
                  <a:schemeClr val="bg1"/>
                </a:solidFill>
                <a:ea typeface="+mj-lt"/>
                <a:cs typeface="+mj-lt"/>
              </a:rPr>
              <a:t>Coverage?</a:t>
            </a:r>
          </a:p>
          <a:p>
            <a:endParaRPr lang="en-GB" sz="6600">
              <a:ea typeface="+mj-lt"/>
              <a:cs typeface="+mj-lt"/>
            </a:endParaRPr>
          </a:p>
        </p:txBody>
      </p:sp>
      <p:sp>
        <p:nvSpPr>
          <p:cNvPr id="7" name="TextBox 6">
            <a:extLst>
              <a:ext uri="{FF2B5EF4-FFF2-40B4-BE49-F238E27FC236}">
                <a16:creationId xmlns:a16="http://schemas.microsoft.com/office/drawing/2014/main" id="{29630CF6-D3B6-ADC0-9A7B-EE52E559FAA9}"/>
              </a:ext>
            </a:extLst>
          </p:cNvPr>
          <p:cNvSpPr txBox="1"/>
          <p:nvPr/>
        </p:nvSpPr>
        <p:spPr>
          <a:xfrm>
            <a:off x="11181933" y="6559875"/>
            <a:ext cx="1018968"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900" dirty="0">
                <a:solidFill>
                  <a:schemeClr val="bg1"/>
                </a:solidFill>
                <a:latin typeface="Open Sans"/>
                <a:ea typeface="Open Sans"/>
                <a:cs typeface="Open Sans"/>
              </a:rPr>
              <a:t>© UNICEF/</a:t>
            </a:r>
            <a:r>
              <a:rPr lang="en-US" sz="900" dirty="0">
                <a:solidFill>
                  <a:schemeClr val="bg1"/>
                </a:solidFill>
                <a:ea typeface="+mj-lt"/>
                <a:cs typeface="+mj-lt"/>
              </a:rPr>
              <a:t>Sujan</a:t>
            </a:r>
            <a:endParaRPr lang="en-US" sz="900" dirty="0">
              <a:solidFill>
                <a:schemeClr val="bg1"/>
              </a:solidFill>
            </a:endParaRPr>
          </a:p>
        </p:txBody>
      </p:sp>
    </p:spTree>
    <p:extLst>
      <p:ext uri="{BB962C8B-B14F-4D97-AF65-F5344CB8AC3E}">
        <p14:creationId xmlns:p14="http://schemas.microsoft.com/office/powerpoint/2010/main" val="298219141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4F8B50-0BBA-25CE-245D-DB69484DF4EC}"/>
              </a:ext>
            </a:extLst>
          </p:cNvPr>
          <p:cNvSpPr/>
          <p:nvPr/>
        </p:nvSpPr>
        <p:spPr>
          <a:xfrm>
            <a:off x="-253" y="-1729"/>
            <a:ext cx="12187430" cy="6862556"/>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7" name="TextBox 6">
            <a:extLst>
              <a:ext uri="{FF2B5EF4-FFF2-40B4-BE49-F238E27FC236}">
                <a16:creationId xmlns:a16="http://schemas.microsoft.com/office/drawing/2014/main" id="{5122E592-DB54-8E12-88DE-CB2C318AFE91}"/>
              </a:ext>
            </a:extLst>
          </p:cNvPr>
          <p:cNvSpPr txBox="1"/>
          <p:nvPr/>
        </p:nvSpPr>
        <p:spPr>
          <a:xfrm>
            <a:off x="6301089" y="2230532"/>
            <a:ext cx="21336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5400" dirty="0">
                <a:solidFill>
                  <a:schemeClr val="bg1"/>
                </a:solidFill>
                <a:latin typeface="Arial"/>
                <a:cs typeface="Helvetica"/>
              </a:rPr>
              <a:t>Health</a:t>
            </a:r>
          </a:p>
        </p:txBody>
      </p:sp>
      <p:sp>
        <p:nvSpPr>
          <p:cNvPr id="9" name="TextBox 8">
            <a:extLst>
              <a:ext uri="{FF2B5EF4-FFF2-40B4-BE49-F238E27FC236}">
                <a16:creationId xmlns:a16="http://schemas.microsoft.com/office/drawing/2014/main" id="{0D842265-FB3C-9B34-4920-A00938E589C2}"/>
              </a:ext>
            </a:extLst>
          </p:cNvPr>
          <p:cNvSpPr txBox="1"/>
          <p:nvPr/>
        </p:nvSpPr>
        <p:spPr>
          <a:xfrm>
            <a:off x="3315433" y="1877241"/>
            <a:ext cx="22582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400" dirty="0">
                <a:solidFill>
                  <a:srgbClr val="FFFFFF"/>
                </a:solidFill>
                <a:latin typeface="Arial"/>
                <a:ea typeface="Helvetica"/>
                <a:cs typeface="Arial"/>
              </a:rPr>
              <a:t>Health system</a:t>
            </a:r>
            <a:endParaRPr lang="en-US" sz="2400" dirty="0">
              <a:solidFill>
                <a:srgbClr val="FFFFFF"/>
              </a:solidFill>
              <a:latin typeface="Arial"/>
              <a:cs typeface="Arial"/>
            </a:endParaRPr>
          </a:p>
        </p:txBody>
      </p:sp>
      <p:sp>
        <p:nvSpPr>
          <p:cNvPr id="12" name="TextBox 11">
            <a:extLst>
              <a:ext uri="{FF2B5EF4-FFF2-40B4-BE49-F238E27FC236}">
                <a16:creationId xmlns:a16="http://schemas.microsoft.com/office/drawing/2014/main" id="{B3B06064-0279-66B0-FB86-C2E1C212C255}"/>
              </a:ext>
            </a:extLst>
          </p:cNvPr>
          <p:cNvSpPr txBox="1"/>
          <p:nvPr/>
        </p:nvSpPr>
        <p:spPr>
          <a:xfrm>
            <a:off x="608941" y="2647291"/>
            <a:ext cx="1468581"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000" dirty="0">
                <a:solidFill>
                  <a:srgbClr val="FFFFFF"/>
                </a:solidFill>
                <a:latin typeface="Arial"/>
                <a:cs typeface="Arial"/>
              </a:rPr>
              <a:t>Healthcare</a:t>
            </a:r>
          </a:p>
        </p:txBody>
      </p:sp>
      <p:sp>
        <p:nvSpPr>
          <p:cNvPr id="13" name="TextBox 12">
            <a:extLst>
              <a:ext uri="{FF2B5EF4-FFF2-40B4-BE49-F238E27FC236}">
                <a16:creationId xmlns:a16="http://schemas.microsoft.com/office/drawing/2014/main" id="{B7E21728-65FB-A043-A3CB-EACCDE41B7DE}"/>
              </a:ext>
            </a:extLst>
          </p:cNvPr>
          <p:cNvSpPr txBox="1"/>
          <p:nvPr/>
        </p:nvSpPr>
        <p:spPr>
          <a:xfrm>
            <a:off x="890887" y="3047949"/>
            <a:ext cx="2826328"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600" dirty="0">
                <a:solidFill>
                  <a:srgbClr val="FFFFFF"/>
                </a:solidFill>
                <a:latin typeface="Arial"/>
                <a:cs typeface="Arial"/>
              </a:rPr>
              <a:t>Public health</a:t>
            </a:r>
            <a:endParaRPr lang="en-US" sz="3600" dirty="0"/>
          </a:p>
        </p:txBody>
      </p:sp>
      <p:sp>
        <p:nvSpPr>
          <p:cNvPr id="15" name="TextBox 14">
            <a:extLst>
              <a:ext uri="{FF2B5EF4-FFF2-40B4-BE49-F238E27FC236}">
                <a16:creationId xmlns:a16="http://schemas.microsoft.com/office/drawing/2014/main" id="{DC8CCF4B-CFF8-725B-BAF9-66BC87FB86F4}"/>
              </a:ext>
            </a:extLst>
          </p:cNvPr>
          <p:cNvSpPr txBox="1"/>
          <p:nvPr/>
        </p:nvSpPr>
        <p:spPr>
          <a:xfrm>
            <a:off x="1348086" y="2015784"/>
            <a:ext cx="193270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800" dirty="0">
                <a:solidFill>
                  <a:srgbClr val="FFFFFF"/>
                </a:solidFill>
                <a:latin typeface="Arial"/>
                <a:cs typeface="Arial"/>
              </a:rPr>
              <a:t>Prevention</a:t>
            </a:r>
          </a:p>
        </p:txBody>
      </p:sp>
      <p:sp>
        <p:nvSpPr>
          <p:cNvPr id="17" name="TextBox 16">
            <a:extLst>
              <a:ext uri="{FF2B5EF4-FFF2-40B4-BE49-F238E27FC236}">
                <a16:creationId xmlns:a16="http://schemas.microsoft.com/office/drawing/2014/main" id="{46FFA8A3-A74A-5696-01A7-1894F64FC91E}"/>
              </a:ext>
            </a:extLst>
          </p:cNvPr>
          <p:cNvSpPr txBox="1"/>
          <p:nvPr/>
        </p:nvSpPr>
        <p:spPr>
          <a:xfrm>
            <a:off x="2809952" y="4090424"/>
            <a:ext cx="1729968"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800" dirty="0">
                <a:solidFill>
                  <a:srgbClr val="FFFFFF"/>
                </a:solidFill>
                <a:latin typeface="Arial"/>
                <a:cs typeface="Arial"/>
              </a:rPr>
              <a:t>Diagnosis</a:t>
            </a:r>
            <a:endParaRPr lang="en-US" sz="2800" dirty="0"/>
          </a:p>
        </p:txBody>
      </p:sp>
      <p:sp>
        <p:nvSpPr>
          <p:cNvPr id="18" name="TextBox 17">
            <a:extLst>
              <a:ext uri="{FF2B5EF4-FFF2-40B4-BE49-F238E27FC236}">
                <a16:creationId xmlns:a16="http://schemas.microsoft.com/office/drawing/2014/main" id="{0FF60906-B61E-2ABE-F8FD-FA4CEAC84BD8}"/>
              </a:ext>
            </a:extLst>
          </p:cNvPr>
          <p:cNvSpPr txBox="1"/>
          <p:nvPr/>
        </p:nvSpPr>
        <p:spPr>
          <a:xfrm>
            <a:off x="7815410" y="1873065"/>
            <a:ext cx="1113653" cy="4791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fontAlgn="auto" latinLnBrk="0" hangingPunct="0">
              <a:lnSpc>
                <a:spcPct val="100000"/>
              </a:lnSpc>
              <a:spcBef>
                <a:spcPts val="0"/>
              </a:spcBef>
              <a:spcAft>
                <a:spcPts val="0"/>
              </a:spcAft>
              <a:buClrTx/>
              <a:buSzTx/>
              <a:buFontTx/>
              <a:buNone/>
              <a:tabLst/>
            </a:pPr>
            <a:r>
              <a:rPr lang="en-US" sz="2400" dirty="0">
                <a:solidFill>
                  <a:schemeClr val="bg1"/>
                </a:solidFill>
                <a:latin typeface="Arial"/>
                <a:cs typeface="Helvetica"/>
              </a:rPr>
              <a:t>Doctor</a:t>
            </a:r>
          </a:p>
        </p:txBody>
      </p:sp>
      <p:sp>
        <p:nvSpPr>
          <p:cNvPr id="19" name="TextBox 18">
            <a:extLst>
              <a:ext uri="{FF2B5EF4-FFF2-40B4-BE49-F238E27FC236}">
                <a16:creationId xmlns:a16="http://schemas.microsoft.com/office/drawing/2014/main" id="{91FB0E3D-39A7-3BE2-C6D1-46AFEC51C5F3}"/>
              </a:ext>
            </a:extLst>
          </p:cNvPr>
          <p:cNvSpPr txBox="1"/>
          <p:nvPr/>
        </p:nvSpPr>
        <p:spPr>
          <a:xfrm>
            <a:off x="2304052" y="2542258"/>
            <a:ext cx="91440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400" dirty="0">
                <a:solidFill>
                  <a:srgbClr val="FFFFFF"/>
                </a:solidFill>
                <a:latin typeface="Arial"/>
                <a:cs typeface="Arial"/>
              </a:rPr>
              <a:t>Nurse</a:t>
            </a:r>
            <a:endParaRPr lang="en-US" sz="2400" dirty="0"/>
          </a:p>
        </p:txBody>
      </p:sp>
      <p:sp>
        <p:nvSpPr>
          <p:cNvPr id="20" name="TextBox 19">
            <a:extLst>
              <a:ext uri="{FF2B5EF4-FFF2-40B4-BE49-F238E27FC236}">
                <a16:creationId xmlns:a16="http://schemas.microsoft.com/office/drawing/2014/main" id="{DA770A71-C306-E037-3C1C-D49A55341860}"/>
              </a:ext>
            </a:extLst>
          </p:cNvPr>
          <p:cNvSpPr txBox="1"/>
          <p:nvPr/>
        </p:nvSpPr>
        <p:spPr>
          <a:xfrm>
            <a:off x="4819127" y="4014541"/>
            <a:ext cx="962891" cy="769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4400" dirty="0">
                <a:solidFill>
                  <a:srgbClr val="FFFFFF"/>
                </a:solidFill>
                <a:latin typeface="Arial"/>
                <a:cs typeface="Arial"/>
              </a:rPr>
              <a:t>GP</a:t>
            </a:r>
            <a:endParaRPr lang="en-US" sz="4400" dirty="0"/>
          </a:p>
        </p:txBody>
      </p:sp>
      <p:sp>
        <p:nvSpPr>
          <p:cNvPr id="21" name="TextBox 20">
            <a:extLst>
              <a:ext uri="{FF2B5EF4-FFF2-40B4-BE49-F238E27FC236}">
                <a16:creationId xmlns:a16="http://schemas.microsoft.com/office/drawing/2014/main" id="{9BE8936D-61A9-91A7-CB8A-F88395438CFE}"/>
              </a:ext>
            </a:extLst>
          </p:cNvPr>
          <p:cNvSpPr txBox="1"/>
          <p:nvPr/>
        </p:nvSpPr>
        <p:spPr>
          <a:xfrm>
            <a:off x="8587086" y="2583821"/>
            <a:ext cx="193270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200" dirty="0">
                <a:solidFill>
                  <a:srgbClr val="FFFFFF"/>
                </a:solidFill>
                <a:latin typeface="Arial"/>
                <a:cs typeface="Arial"/>
              </a:rPr>
              <a:t>Wellbeing</a:t>
            </a:r>
            <a:endParaRPr lang="en-US" sz="3200" dirty="0"/>
          </a:p>
        </p:txBody>
      </p:sp>
      <p:sp>
        <p:nvSpPr>
          <p:cNvPr id="22" name="TextBox 21">
            <a:extLst>
              <a:ext uri="{FF2B5EF4-FFF2-40B4-BE49-F238E27FC236}">
                <a16:creationId xmlns:a16="http://schemas.microsoft.com/office/drawing/2014/main" id="{B8273389-8BA6-1C23-981B-10095BF01DF3}"/>
              </a:ext>
            </a:extLst>
          </p:cNvPr>
          <p:cNvSpPr txBox="1"/>
          <p:nvPr/>
        </p:nvSpPr>
        <p:spPr>
          <a:xfrm>
            <a:off x="932450" y="4184022"/>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Primary care</a:t>
            </a:r>
            <a:endParaRPr lang="en-US" dirty="0"/>
          </a:p>
        </p:txBody>
      </p:sp>
      <p:sp>
        <p:nvSpPr>
          <p:cNvPr id="23" name="TextBox 22">
            <a:extLst>
              <a:ext uri="{FF2B5EF4-FFF2-40B4-BE49-F238E27FC236}">
                <a16:creationId xmlns:a16="http://schemas.microsoft.com/office/drawing/2014/main" id="{79B00FF5-CA22-0066-7CC7-F49473CEF092}"/>
              </a:ext>
            </a:extLst>
          </p:cNvPr>
          <p:cNvSpPr txBox="1"/>
          <p:nvPr/>
        </p:nvSpPr>
        <p:spPr>
          <a:xfrm>
            <a:off x="542566" y="3662837"/>
            <a:ext cx="237219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Mental health</a:t>
            </a:r>
            <a:endParaRPr lang="en-US" sz="2800" dirty="0"/>
          </a:p>
        </p:txBody>
      </p:sp>
      <p:sp>
        <p:nvSpPr>
          <p:cNvPr id="24" name="TextBox 23">
            <a:extLst>
              <a:ext uri="{FF2B5EF4-FFF2-40B4-BE49-F238E27FC236}">
                <a16:creationId xmlns:a16="http://schemas.microsoft.com/office/drawing/2014/main" id="{AAB9AF90-3F70-A22B-4B35-D61C7160EE35}"/>
              </a:ext>
            </a:extLst>
          </p:cNvPr>
          <p:cNvSpPr txBox="1"/>
          <p:nvPr/>
        </p:nvSpPr>
        <p:spPr>
          <a:xfrm>
            <a:off x="6007867" y="4075722"/>
            <a:ext cx="196734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3600" dirty="0">
                <a:solidFill>
                  <a:schemeClr val="bg1"/>
                </a:solidFill>
                <a:latin typeface="Arial"/>
                <a:cs typeface="Helvetica"/>
              </a:rPr>
              <a:t>Hospital</a:t>
            </a:r>
            <a:endParaRPr lang="en-US" sz="3600">
              <a:solidFill>
                <a:schemeClr val="bg1"/>
              </a:solidFill>
            </a:endParaRPr>
          </a:p>
        </p:txBody>
      </p:sp>
      <p:sp>
        <p:nvSpPr>
          <p:cNvPr id="25" name="TextBox 24">
            <a:extLst>
              <a:ext uri="{FF2B5EF4-FFF2-40B4-BE49-F238E27FC236}">
                <a16:creationId xmlns:a16="http://schemas.microsoft.com/office/drawing/2014/main" id="{70FFB8DF-8113-56A3-D8E5-07B67577EB2E}"/>
              </a:ext>
            </a:extLst>
          </p:cNvPr>
          <p:cNvSpPr txBox="1"/>
          <p:nvPr/>
        </p:nvSpPr>
        <p:spPr>
          <a:xfrm>
            <a:off x="3386356" y="4555625"/>
            <a:ext cx="1773381"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3600" dirty="0">
                <a:solidFill>
                  <a:srgbClr val="FFFFFF"/>
                </a:solidFill>
                <a:latin typeface="Arial"/>
                <a:cs typeface="Arial"/>
              </a:rPr>
              <a:t>NHS</a:t>
            </a:r>
            <a:endParaRPr lang="en-US" sz="3600" dirty="0"/>
          </a:p>
        </p:txBody>
      </p:sp>
      <p:sp>
        <p:nvSpPr>
          <p:cNvPr id="26" name="TextBox 25">
            <a:extLst>
              <a:ext uri="{FF2B5EF4-FFF2-40B4-BE49-F238E27FC236}">
                <a16:creationId xmlns:a16="http://schemas.microsoft.com/office/drawing/2014/main" id="{969B40E5-7B32-14A8-AF13-7B24B6D6FD39}"/>
              </a:ext>
            </a:extLst>
          </p:cNvPr>
          <p:cNvSpPr txBox="1"/>
          <p:nvPr/>
        </p:nvSpPr>
        <p:spPr>
          <a:xfrm>
            <a:off x="3384704" y="2431420"/>
            <a:ext cx="121920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800" dirty="0">
                <a:solidFill>
                  <a:srgbClr val="FFFFFF"/>
                </a:solidFill>
                <a:latin typeface="Arial"/>
                <a:cs typeface="Arial"/>
              </a:rPr>
              <a:t>Clinic</a:t>
            </a:r>
            <a:endParaRPr lang="en-US" sz="2800" dirty="0"/>
          </a:p>
        </p:txBody>
      </p:sp>
      <p:sp>
        <p:nvSpPr>
          <p:cNvPr id="27" name="TextBox 26">
            <a:extLst>
              <a:ext uri="{FF2B5EF4-FFF2-40B4-BE49-F238E27FC236}">
                <a16:creationId xmlns:a16="http://schemas.microsoft.com/office/drawing/2014/main" id="{468D1B6C-8262-3CC1-1081-69507F1E6E67}"/>
              </a:ext>
            </a:extLst>
          </p:cNvPr>
          <p:cNvSpPr txBox="1"/>
          <p:nvPr/>
        </p:nvSpPr>
        <p:spPr>
          <a:xfrm>
            <a:off x="6383501" y="1447215"/>
            <a:ext cx="1586346"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err="1">
                <a:solidFill>
                  <a:srgbClr val="FFFFFF"/>
                </a:solidFill>
                <a:latin typeface="Arial"/>
                <a:cs typeface="Arial"/>
              </a:rPr>
              <a:t>Immunisation</a:t>
            </a:r>
            <a:endParaRPr lang="en-US" dirty="0" err="1"/>
          </a:p>
        </p:txBody>
      </p:sp>
      <p:sp>
        <p:nvSpPr>
          <p:cNvPr id="28" name="TextBox 27">
            <a:extLst>
              <a:ext uri="{FF2B5EF4-FFF2-40B4-BE49-F238E27FC236}">
                <a16:creationId xmlns:a16="http://schemas.microsoft.com/office/drawing/2014/main" id="{08C88E43-8C48-3EF4-0963-409C8BA312A8}"/>
              </a:ext>
            </a:extLst>
          </p:cNvPr>
          <p:cNvSpPr txBox="1"/>
          <p:nvPr/>
        </p:nvSpPr>
        <p:spPr>
          <a:xfrm>
            <a:off x="4672066" y="4673477"/>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Vaccination</a:t>
            </a:r>
            <a:endParaRPr lang="en-US" dirty="0">
              <a:solidFill>
                <a:srgbClr val="FFFFFF"/>
              </a:solidFill>
            </a:endParaRPr>
          </a:p>
        </p:txBody>
      </p:sp>
      <p:sp>
        <p:nvSpPr>
          <p:cNvPr id="29" name="TextBox 28">
            <a:extLst>
              <a:ext uri="{FF2B5EF4-FFF2-40B4-BE49-F238E27FC236}">
                <a16:creationId xmlns:a16="http://schemas.microsoft.com/office/drawing/2014/main" id="{10C49230-C712-B9A8-74F4-F5585B558510}"/>
              </a:ext>
            </a:extLst>
          </p:cNvPr>
          <p:cNvSpPr txBox="1"/>
          <p:nvPr/>
        </p:nvSpPr>
        <p:spPr>
          <a:xfrm>
            <a:off x="8067539" y="4267201"/>
            <a:ext cx="226521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400" dirty="0">
                <a:solidFill>
                  <a:srgbClr val="FFFFFF"/>
                </a:solidFill>
                <a:latin typeface="Arial"/>
                <a:cs typeface="Arial"/>
              </a:rPr>
              <a:t>Right to health</a:t>
            </a:r>
            <a:endParaRPr lang="en-US" sz="2400" dirty="0"/>
          </a:p>
        </p:txBody>
      </p:sp>
      <p:sp>
        <p:nvSpPr>
          <p:cNvPr id="30" name="TextBox 29">
            <a:extLst>
              <a:ext uri="{FF2B5EF4-FFF2-40B4-BE49-F238E27FC236}">
                <a16:creationId xmlns:a16="http://schemas.microsoft.com/office/drawing/2014/main" id="{9F27D320-1DF6-1D3E-905B-7CDD4980BC64}"/>
              </a:ext>
            </a:extLst>
          </p:cNvPr>
          <p:cNvSpPr txBox="1"/>
          <p:nvPr/>
        </p:nvSpPr>
        <p:spPr>
          <a:xfrm>
            <a:off x="3952742" y="2874767"/>
            <a:ext cx="3962400"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5400" dirty="0">
                <a:solidFill>
                  <a:schemeClr val="bg1"/>
                </a:solidFill>
                <a:latin typeface="Arial"/>
                <a:cs typeface="Helvetica"/>
              </a:rPr>
              <a:t>Nutrition</a:t>
            </a:r>
            <a:endParaRPr lang="en-US" sz="5400" dirty="0"/>
          </a:p>
        </p:txBody>
      </p:sp>
      <p:sp>
        <p:nvSpPr>
          <p:cNvPr id="31" name="TextBox 30">
            <a:extLst>
              <a:ext uri="{FF2B5EF4-FFF2-40B4-BE49-F238E27FC236}">
                <a16:creationId xmlns:a16="http://schemas.microsoft.com/office/drawing/2014/main" id="{CA979C98-4ADB-7B92-FCC0-39A59D64456A}"/>
              </a:ext>
            </a:extLst>
          </p:cNvPr>
          <p:cNvSpPr txBox="1"/>
          <p:nvPr/>
        </p:nvSpPr>
        <p:spPr>
          <a:xfrm>
            <a:off x="4750917" y="2490155"/>
            <a:ext cx="1421688"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000" dirty="0">
                <a:solidFill>
                  <a:srgbClr val="FFFFFF"/>
                </a:solidFill>
                <a:latin typeface="Arial"/>
                <a:cs typeface="Arial"/>
              </a:rPr>
              <a:t>Pandemic</a:t>
            </a:r>
            <a:endParaRPr lang="en-US" sz="2000" dirty="0"/>
          </a:p>
        </p:txBody>
      </p:sp>
      <p:sp>
        <p:nvSpPr>
          <p:cNvPr id="32" name="TextBox 31">
            <a:extLst>
              <a:ext uri="{FF2B5EF4-FFF2-40B4-BE49-F238E27FC236}">
                <a16:creationId xmlns:a16="http://schemas.microsoft.com/office/drawing/2014/main" id="{043CDD6D-727C-E427-7544-E26E42D19503}"/>
              </a:ext>
            </a:extLst>
          </p:cNvPr>
          <p:cNvSpPr txBox="1"/>
          <p:nvPr/>
        </p:nvSpPr>
        <p:spPr>
          <a:xfrm>
            <a:off x="8309468" y="3630421"/>
            <a:ext cx="2604654"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3600" dirty="0">
                <a:solidFill>
                  <a:srgbClr val="FFFFFF"/>
                </a:solidFill>
                <a:latin typeface="Arial"/>
                <a:cs typeface="Arial"/>
              </a:rPr>
              <a:t>Advocate</a:t>
            </a:r>
            <a:endParaRPr lang="en-US" sz="3600" dirty="0"/>
          </a:p>
        </p:txBody>
      </p:sp>
      <p:sp>
        <p:nvSpPr>
          <p:cNvPr id="33" name="TextBox 32">
            <a:extLst>
              <a:ext uri="{FF2B5EF4-FFF2-40B4-BE49-F238E27FC236}">
                <a16:creationId xmlns:a16="http://schemas.microsoft.com/office/drawing/2014/main" id="{6AFF4B92-DE78-E7D9-29AE-892F912B65EC}"/>
              </a:ext>
            </a:extLst>
          </p:cNvPr>
          <p:cNvSpPr txBox="1"/>
          <p:nvPr/>
        </p:nvSpPr>
        <p:spPr>
          <a:xfrm>
            <a:off x="5643840" y="5477411"/>
            <a:ext cx="166254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400" dirty="0">
                <a:solidFill>
                  <a:srgbClr val="FFFFFF"/>
                </a:solidFill>
                <a:latin typeface="Arial"/>
                <a:cs typeface="Arial"/>
              </a:rPr>
              <a:t>Child rights</a:t>
            </a:r>
            <a:endParaRPr lang="en-US" sz="2400" dirty="0"/>
          </a:p>
        </p:txBody>
      </p:sp>
      <p:sp>
        <p:nvSpPr>
          <p:cNvPr id="34" name="TextBox 33">
            <a:extLst>
              <a:ext uri="{FF2B5EF4-FFF2-40B4-BE49-F238E27FC236}">
                <a16:creationId xmlns:a16="http://schemas.microsoft.com/office/drawing/2014/main" id="{1C99E1D7-D74D-E216-5D01-3385A333FB8D}"/>
              </a:ext>
            </a:extLst>
          </p:cNvPr>
          <p:cNvSpPr txBox="1"/>
          <p:nvPr/>
        </p:nvSpPr>
        <p:spPr>
          <a:xfrm>
            <a:off x="3515612" y="1415185"/>
            <a:ext cx="157249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rgbClr val="FFFFFF"/>
                </a:solidFill>
                <a:latin typeface="Arial"/>
                <a:cs typeface="Arial"/>
              </a:rPr>
              <a:t>Epidemic</a:t>
            </a:r>
            <a:endParaRPr lang="en-US" dirty="0"/>
          </a:p>
        </p:txBody>
      </p:sp>
      <p:sp>
        <p:nvSpPr>
          <p:cNvPr id="35" name="TextBox 34">
            <a:extLst>
              <a:ext uri="{FF2B5EF4-FFF2-40B4-BE49-F238E27FC236}">
                <a16:creationId xmlns:a16="http://schemas.microsoft.com/office/drawing/2014/main" id="{F39EDEF5-2624-6744-5284-5DB24C2E8B4E}"/>
              </a:ext>
            </a:extLst>
          </p:cNvPr>
          <p:cNvSpPr txBox="1"/>
          <p:nvPr/>
        </p:nvSpPr>
        <p:spPr>
          <a:xfrm>
            <a:off x="3049181" y="3703290"/>
            <a:ext cx="4941525"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chemeClr val="bg1"/>
                </a:solidFill>
                <a:ea typeface="+mj-lt"/>
                <a:cs typeface="+mj-lt"/>
              </a:rPr>
              <a:t>United Nation's Convention on the Rights of the Child</a:t>
            </a:r>
            <a:endParaRPr lang="en-US" sz="1600">
              <a:solidFill>
                <a:schemeClr val="bg1"/>
              </a:solidFill>
            </a:endParaRPr>
          </a:p>
        </p:txBody>
      </p:sp>
      <p:sp>
        <p:nvSpPr>
          <p:cNvPr id="36" name="TextBox 35">
            <a:extLst>
              <a:ext uri="{FF2B5EF4-FFF2-40B4-BE49-F238E27FC236}">
                <a16:creationId xmlns:a16="http://schemas.microsoft.com/office/drawing/2014/main" id="{D75252FE-4755-694B-0BB6-DAB1F87E6CBA}"/>
              </a:ext>
            </a:extLst>
          </p:cNvPr>
          <p:cNvSpPr txBox="1"/>
          <p:nvPr/>
        </p:nvSpPr>
        <p:spPr>
          <a:xfrm>
            <a:off x="8998918" y="2183097"/>
            <a:ext cx="1704109"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400" dirty="0">
                <a:solidFill>
                  <a:schemeClr val="bg1"/>
                </a:solidFill>
                <a:latin typeface="Arial"/>
                <a:cs typeface="Helvetica"/>
              </a:rPr>
              <a:t>Medicine</a:t>
            </a:r>
            <a:endParaRPr lang="en-US" sz="2400" dirty="0"/>
          </a:p>
        </p:txBody>
      </p:sp>
      <p:sp>
        <p:nvSpPr>
          <p:cNvPr id="37" name="TextBox 36">
            <a:extLst>
              <a:ext uri="{FF2B5EF4-FFF2-40B4-BE49-F238E27FC236}">
                <a16:creationId xmlns:a16="http://schemas.microsoft.com/office/drawing/2014/main" id="{E6B97851-EE53-1DED-4AD4-51DCF80ACAD3}"/>
              </a:ext>
            </a:extLst>
          </p:cNvPr>
          <p:cNvSpPr txBox="1"/>
          <p:nvPr/>
        </p:nvSpPr>
        <p:spPr>
          <a:xfrm>
            <a:off x="6930996" y="3107544"/>
            <a:ext cx="4509652"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Community health worker</a:t>
            </a:r>
            <a:endParaRPr lang="en-US" sz="2800" dirty="0"/>
          </a:p>
        </p:txBody>
      </p:sp>
      <p:sp>
        <p:nvSpPr>
          <p:cNvPr id="38" name="TextBox 37">
            <a:extLst>
              <a:ext uri="{FF2B5EF4-FFF2-40B4-BE49-F238E27FC236}">
                <a16:creationId xmlns:a16="http://schemas.microsoft.com/office/drawing/2014/main" id="{34AE1AF6-AE8C-27BF-EEA2-9EE69C19422A}"/>
              </a:ext>
            </a:extLst>
          </p:cNvPr>
          <p:cNvSpPr txBox="1"/>
          <p:nvPr/>
        </p:nvSpPr>
        <p:spPr>
          <a:xfrm>
            <a:off x="4913825" y="1387058"/>
            <a:ext cx="1219200"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dirty="0">
                <a:solidFill>
                  <a:srgbClr val="FFFFFF"/>
                </a:solidFill>
                <a:latin typeface="Arial"/>
                <a:cs typeface="Arial"/>
              </a:rPr>
              <a:t>Medication</a:t>
            </a:r>
            <a:endParaRPr lang="en-US" dirty="0"/>
          </a:p>
        </p:txBody>
      </p:sp>
      <p:sp>
        <p:nvSpPr>
          <p:cNvPr id="39" name="TextBox 38">
            <a:extLst>
              <a:ext uri="{FF2B5EF4-FFF2-40B4-BE49-F238E27FC236}">
                <a16:creationId xmlns:a16="http://schemas.microsoft.com/office/drawing/2014/main" id="{73C173A0-0A61-C66A-7DAA-0AEB47193D2E}"/>
              </a:ext>
            </a:extLst>
          </p:cNvPr>
          <p:cNvSpPr txBox="1"/>
          <p:nvPr/>
        </p:nvSpPr>
        <p:spPr>
          <a:xfrm>
            <a:off x="6129332" y="4706687"/>
            <a:ext cx="2486890"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800" dirty="0">
                <a:solidFill>
                  <a:srgbClr val="FFFFFF"/>
                </a:solidFill>
                <a:latin typeface="Arial"/>
                <a:cs typeface="Arial"/>
              </a:rPr>
              <a:t>Health equity</a:t>
            </a:r>
            <a:endParaRPr lang="en-US" sz="2800" dirty="0"/>
          </a:p>
        </p:txBody>
      </p:sp>
      <p:sp>
        <p:nvSpPr>
          <p:cNvPr id="40" name="TextBox 39">
            <a:extLst>
              <a:ext uri="{FF2B5EF4-FFF2-40B4-BE49-F238E27FC236}">
                <a16:creationId xmlns:a16="http://schemas.microsoft.com/office/drawing/2014/main" id="{42B91C7E-96D0-2D25-C638-41346930F056}"/>
              </a:ext>
            </a:extLst>
          </p:cNvPr>
          <p:cNvSpPr txBox="1"/>
          <p:nvPr/>
        </p:nvSpPr>
        <p:spPr>
          <a:xfrm>
            <a:off x="5680382" y="1787186"/>
            <a:ext cx="2078180"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3600" dirty="0">
                <a:solidFill>
                  <a:srgbClr val="FFFFFF"/>
                </a:solidFill>
                <a:latin typeface="Arial"/>
                <a:cs typeface="Arial"/>
              </a:rPr>
              <a:t>Disability</a:t>
            </a:r>
            <a:endParaRPr lang="en-US" sz="3600" dirty="0"/>
          </a:p>
        </p:txBody>
      </p:sp>
      <p:sp>
        <p:nvSpPr>
          <p:cNvPr id="6" name="TextBox 5">
            <a:extLst>
              <a:ext uri="{FF2B5EF4-FFF2-40B4-BE49-F238E27FC236}">
                <a16:creationId xmlns:a16="http://schemas.microsoft.com/office/drawing/2014/main" id="{534D4C9C-133D-69C0-D26F-5F266683F83D}"/>
              </a:ext>
            </a:extLst>
          </p:cNvPr>
          <p:cNvSpPr txBox="1"/>
          <p:nvPr/>
        </p:nvSpPr>
        <p:spPr>
          <a:xfrm>
            <a:off x="2436874" y="5452358"/>
            <a:ext cx="3186659"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dirty="0">
                <a:solidFill>
                  <a:schemeClr val="bg1"/>
                </a:solidFill>
                <a:latin typeface="Arial"/>
              </a:rPr>
              <a:t>Universal Health Coverage</a:t>
            </a:r>
            <a:endParaRPr lang="en-US"/>
          </a:p>
        </p:txBody>
      </p:sp>
      <p:sp>
        <p:nvSpPr>
          <p:cNvPr id="10" name="TextBox 9">
            <a:extLst>
              <a:ext uri="{FF2B5EF4-FFF2-40B4-BE49-F238E27FC236}">
                <a16:creationId xmlns:a16="http://schemas.microsoft.com/office/drawing/2014/main" id="{2B62DF5D-02C1-2DB3-AAA8-C904A6D28781}"/>
              </a:ext>
            </a:extLst>
          </p:cNvPr>
          <p:cNvSpPr txBox="1"/>
          <p:nvPr/>
        </p:nvSpPr>
        <p:spPr>
          <a:xfrm>
            <a:off x="5616495" y="842373"/>
            <a:ext cx="1523545"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800" dirty="0">
                <a:solidFill>
                  <a:srgbClr val="FFFFFF"/>
                </a:solidFill>
                <a:latin typeface="Arial"/>
                <a:cs typeface="Arial"/>
              </a:rPr>
              <a:t>Hygiene</a:t>
            </a:r>
            <a:endParaRPr lang="en-US" sz="2800" dirty="0"/>
          </a:p>
        </p:txBody>
      </p:sp>
      <p:sp>
        <p:nvSpPr>
          <p:cNvPr id="11" name="TextBox 10">
            <a:extLst>
              <a:ext uri="{FF2B5EF4-FFF2-40B4-BE49-F238E27FC236}">
                <a16:creationId xmlns:a16="http://schemas.microsoft.com/office/drawing/2014/main" id="{393AE673-8B0A-E33D-51D5-95A745B13D7C}"/>
              </a:ext>
            </a:extLst>
          </p:cNvPr>
          <p:cNvSpPr txBox="1"/>
          <p:nvPr/>
        </p:nvSpPr>
        <p:spPr>
          <a:xfrm>
            <a:off x="8069160" y="1411028"/>
            <a:ext cx="326438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dirty="0">
                <a:solidFill>
                  <a:srgbClr val="FFFFFF"/>
                </a:solidFill>
                <a:ea typeface="+mj-lt"/>
                <a:cs typeface="+mj-lt"/>
              </a:rPr>
              <a:t>Convention on the Rights of the Child</a:t>
            </a:r>
            <a:endParaRPr lang="en-US" sz="1400" dirty="0">
              <a:solidFill>
                <a:srgbClr val="FFFFFF"/>
              </a:solidFill>
            </a:endParaRPr>
          </a:p>
        </p:txBody>
      </p:sp>
      <p:sp>
        <p:nvSpPr>
          <p:cNvPr id="14" name="TextBox 13">
            <a:extLst>
              <a:ext uri="{FF2B5EF4-FFF2-40B4-BE49-F238E27FC236}">
                <a16:creationId xmlns:a16="http://schemas.microsoft.com/office/drawing/2014/main" id="{0DB6FEE4-7871-13D1-060D-F38110C8FD06}"/>
              </a:ext>
            </a:extLst>
          </p:cNvPr>
          <p:cNvSpPr txBox="1"/>
          <p:nvPr/>
        </p:nvSpPr>
        <p:spPr>
          <a:xfrm>
            <a:off x="2229100" y="1511684"/>
            <a:ext cx="115799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2400" dirty="0">
                <a:solidFill>
                  <a:srgbClr val="FFFFFF"/>
                </a:solidFill>
                <a:latin typeface="Arial"/>
                <a:cs typeface="Arial"/>
              </a:rPr>
              <a:t>Cancer</a:t>
            </a:r>
            <a:endParaRPr lang="en-US" dirty="0"/>
          </a:p>
        </p:txBody>
      </p:sp>
      <p:sp>
        <p:nvSpPr>
          <p:cNvPr id="16" name="TextBox 15">
            <a:extLst>
              <a:ext uri="{FF2B5EF4-FFF2-40B4-BE49-F238E27FC236}">
                <a16:creationId xmlns:a16="http://schemas.microsoft.com/office/drawing/2014/main" id="{9C9080DA-EC07-1645-B9DB-D3F64BDC190C}"/>
              </a:ext>
            </a:extLst>
          </p:cNvPr>
          <p:cNvSpPr txBox="1"/>
          <p:nvPr/>
        </p:nvSpPr>
        <p:spPr>
          <a:xfrm>
            <a:off x="10661068" y="2848306"/>
            <a:ext cx="870676"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indent="0" defTabSz="914400">
              <a:lnSpc>
                <a:spcPct val="100000"/>
              </a:lnSpc>
              <a:spcBef>
                <a:spcPts val="0"/>
              </a:spcBef>
              <a:spcAft>
                <a:spcPts val="0"/>
              </a:spcAft>
              <a:buNone/>
              <a:tabLst/>
            </a:pPr>
            <a:r>
              <a:rPr lang="en-US" sz="1400" dirty="0">
                <a:solidFill>
                  <a:srgbClr val="FFFFFF"/>
                </a:solidFill>
                <a:latin typeface="Arial"/>
                <a:cs typeface="Arial"/>
              </a:rPr>
              <a:t>Diabetes</a:t>
            </a:r>
            <a:endParaRPr lang="en-US" sz="1400" dirty="0"/>
          </a:p>
        </p:txBody>
      </p:sp>
      <p:sp>
        <p:nvSpPr>
          <p:cNvPr id="41" name="TextBox 40">
            <a:extLst>
              <a:ext uri="{FF2B5EF4-FFF2-40B4-BE49-F238E27FC236}">
                <a16:creationId xmlns:a16="http://schemas.microsoft.com/office/drawing/2014/main" id="{B4214B41-423F-1A60-F079-3D6246B3F05C}"/>
              </a:ext>
            </a:extLst>
          </p:cNvPr>
          <p:cNvSpPr txBox="1"/>
          <p:nvPr/>
        </p:nvSpPr>
        <p:spPr>
          <a:xfrm>
            <a:off x="8511809" y="4901682"/>
            <a:ext cx="137034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rgbClr val="FFFFFF"/>
                </a:solidFill>
                <a:latin typeface="Arial"/>
                <a:cs typeface="Arial"/>
              </a:rPr>
              <a:t>Heart disease</a:t>
            </a:r>
            <a:endParaRPr lang="en-US" sz="1600" dirty="0"/>
          </a:p>
        </p:txBody>
      </p:sp>
      <p:sp>
        <p:nvSpPr>
          <p:cNvPr id="42" name="TextBox 41">
            <a:extLst>
              <a:ext uri="{FF2B5EF4-FFF2-40B4-BE49-F238E27FC236}">
                <a16:creationId xmlns:a16="http://schemas.microsoft.com/office/drawing/2014/main" id="{EDEDAD1B-C568-6F86-33C1-A3AA1086ADDB}"/>
              </a:ext>
            </a:extLst>
          </p:cNvPr>
          <p:cNvSpPr txBox="1"/>
          <p:nvPr/>
        </p:nvSpPr>
        <p:spPr>
          <a:xfrm>
            <a:off x="2229098" y="4734568"/>
            <a:ext cx="137034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rgbClr val="FFFFFF"/>
                </a:solidFill>
                <a:latin typeface="Arial"/>
                <a:cs typeface="Arial"/>
              </a:rPr>
              <a:t>Malaria</a:t>
            </a:r>
            <a:endParaRPr lang="en-US" dirty="0"/>
          </a:p>
        </p:txBody>
      </p:sp>
      <p:sp>
        <p:nvSpPr>
          <p:cNvPr id="43" name="TextBox 42">
            <a:extLst>
              <a:ext uri="{FF2B5EF4-FFF2-40B4-BE49-F238E27FC236}">
                <a16:creationId xmlns:a16="http://schemas.microsoft.com/office/drawing/2014/main" id="{7D801816-2CD7-31CA-DF84-01763C3975FC}"/>
              </a:ext>
            </a:extLst>
          </p:cNvPr>
          <p:cNvSpPr txBox="1"/>
          <p:nvPr/>
        </p:nvSpPr>
        <p:spPr>
          <a:xfrm>
            <a:off x="7420883" y="1031068"/>
            <a:ext cx="203465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rgbClr val="FFFFFF"/>
                </a:solidFill>
                <a:latin typeface="Arial"/>
                <a:cs typeface="Arial"/>
              </a:rPr>
              <a:t>Child mortality</a:t>
            </a:r>
            <a:endParaRPr lang="en-US" dirty="0"/>
          </a:p>
        </p:txBody>
      </p:sp>
      <p:sp>
        <p:nvSpPr>
          <p:cNvPr id="44" name="TextBox 43">
            <a:extLst>
              <a:ext uri="{FF2B5EF4-FFF2-40B4-BE49-F238E27FC236}">
                <a16:creationId xmlns:a16="http://schemas.microsoft.com/office/drawing/2014/main" id="{FE9DAB6C-D80A-2429-64E7-A752EDD95CDC}"/>
              </a:ext>
            </a:extLst>
          </p:cNvPr>
          <p:cNvSpPr txBox="1"/>
          <p:nvPr/>
        </p:nvSpPr>
        <p:spPr>
          <a:xfrm>
            <a:off x="4271263" y="869142"/>
            <a:ext cx="1161938" cy="353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700" dirty="0">
                <a:solidFill>
                  <a:srgbClr val="FFFFFF"/>
                </a:solidFill>
                <a:latin typeface="Arial"/>
                <a:cs typeface="Arial"/>
              </a:rPr>
              <a:t>Antibiotics</a:t>
            </a:r>
            <a:endParaRPr lang="en-US" sz="1700" dirty="0"/>
          </a:p>
        </p:txBody>
      </p:sp>
      <p:sp>
        <p:nvSpPr>
          <p:cNvPr id="45" name="TextBox 44">
            <a:extLst>
              <a:ext uri="{FF2B5EF4-FFF2-40B4-BE49-F238E27FC236}">
                <a16:creationId xmlns:a16="http://schemas.microsoft.com/office/drawing/2014/main" id="{22F29AC9-7E8C-C046-AA43-3A385ABF40C4}"/>
              </a:ext>
            </a:extLst>
          </p:cNvPr>
          <p:cNvSpPr txBox="1"/>
          <p:nvPr/>
        </p:nvSpPr>
        <p:spPr>
          <a:xfrm>
            <a:off x="5238293" y="5883716"/>
            <a:ext cx="666963" cy="353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700" dirty="0">
                <a:solidFill>
                  <a:srgbClr val="FFFFFF"/>
                </a:solidFill>
                <a:latin typeface="Arial"/>
                <a:cs typeface="Arial"/>
              </a:rPr>
              <a:t>Polio</a:t>
            </a:r>
            <a:endParaRPr lang="en-US" dirty="0"/>
          </a:p>
        </p:txBody>
      </p:sp>
      <p:sp>
        <p:nvSpPr>
          <p:cNvPr id="46" name="TextBox 45">
            <a:extLst>
              <a:ext uri="{FF2B5EF4-FFF2-40B4-BE49-F238E27FC236}">
                <a16:creationId xmlns:a16="http://schemas.microsoft.com/office/drawing/2014/main" id="{A6DEEF4C-17F1-C9F6-A522-E5C1717C8EBB}"/>
              </a:ext>
            </a:extLst>
          </p:cNvPr>
          <p:cNvSpPr txBox="1"/>
          <p:nvPr/>
        </p:nvSpPr>
        <p:spPr>
          <a:xfrm>
            <a:off x="8940508" y="1758913"/>
            <a:ext cx="666963" cy="3539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700" dirty="0">
                <a:solidFill>
                  <a:srgbClr val="FFFFFF"/>
                </a:solidFill>
                <a:latin typeface="Arial"/>
                <a:cs typeface="Arial"/>
              </a:rPr>
              <a:t>NCDs</a:t>
            </a:r>
            <a:endParaRPr lang="en-US" dirty="0"/>
          </a:p>
        </p:txBody>
      </p:sp>
      <p:sp>
        <p:nvSpPr>
          <p:cNvPr id="47" name="TextBox 46">
            <a:extLst>
              <a:ext uri="{FF2B5EF4-FFF2-40B4-BE49-F238E27FC236}">
                <a16:creationId xmlns:a16="http://schemas.microsoft.com/office/drawing/2014/main" id="{96D6EFB0-B4C2-7E69-19C3-F5CA383CF4F2}"/>
              </a:ext>
            </a:extLst>
          </p:cNvPr>
          <p:cNvSpPr txBox="1"/>
          <p:nvPr/>
        </p:nvSpPr>
        <p:spPr>
          <a:xfrm>
            <a:off x="6781631" y="5202307"/>
            <a:ext cx="183275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dirty="0">
                <a:solidFill>
                  <a:srgbClr val="FFFFFF"/>
                </a:solidFill>
                <a:latin typeface="Arial"/>
                <a:cs typeface="Arial"/>
              </a:rPr>
              <a:t>Reproductive health</a:t>
            </a:r>
            <a:endParaRPr lang="en-US" sz="1400" dirty="0"/>
          </a:p>
        </p:txBody>
      </p:sp>
      <p:sp>
        <p:nvSpPr>
          <p:cNvPr id="48" name="TextBox 47">
            <a:extLst>
              <a:ext uri="{FF2B5EF4-FFF2-40B4-BE49-F238E27FC236}">
                <a16:creationId xmlns:a16="http://schemas.microsoft.com/office/drawing/2014/main" id="{308F2773-1C63-1A0A-A0B8-9F88A1978E54}"/>
              </a:ext>
            </a:extLst>
          </p:cNvPr>
          <p:cNvSpPr txBox="1"/>
          <p:nvPr/>
        </p:nvSpPr>
        <p:spPr>
          <a:xfrm>
            <a:off x="6783520" y="615640"/>
            <a:ext cx="183275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dirty="0">
                <a:solidFill>
                  <a:srgbClr val="FFFFFF"/>
                </a:solidFill>
                <a:latin typeface="Arial"/>
                <a:cs typeface="Arial"/>
              </a:rPr>
              <a:t>Life expectancy</a:t>
            </a:r>
            <a:endParaRPr lang="en-US" dirty="0"/>
          </a:p>
        </p:txBody>
      </p:sp>
      <p:sp>
        <p:nvSpPr>
          <p:cNvPr id="49" name="TextBox 48">
            <a:extLst>
              <a:ext uri="{FF2B5EF4-FFF2-40B4-BE49-F238E27FC236}">
                <a16:creationId xmlns:a16="http://schemas.microsoft.com/office/drawing/2014/main" id="{6D733E87-5CB3-9497-A98E-F8832E6E55D1}"/>
              </a:ext>
            </a:extLst>
          </p:cNvPr>
          <p:cNvSpPr txBox="1"/>
          <p:nvPr/>
        </p:nvSpPr>
        <p:spPr>
          <a:xfrm>
            <a:off x="3049885" y="1044094"/>
            <a:ext cx="999117"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dirty="0">
                <a:solidFill>
                  <a:srgbClr val="FFFFFF"/>
                </a:solidFill>
                <a:latin typeface="Arial"/>
                <a:cs typeface="Arial"/>
              </a:rPr>
              <a:t>Under five</a:t>
            </a:r>
            <a:endParaRPr lang="en-US" dirty="0"/>
          </a:p>
        </p:txBody>
      </p:sp>
      <p:sp>
        <p:nvSpPr>
          <p:cNvPr id="50" name="TextBox 49">
            <a:extLst>
              <a:ext uri="{FF2B5EF4-FFF2-40B4-BE49-F238E27FC236}">
                <a16:creationId xmlns:a16="http://schemas.microsoft.com/office/drawing/2014/main" id="{89A68543-BB57-F168-32FB-F394B4325899}"/>
              </a:ext>
            </a:extLst>
          </p:cNvPr>
          <p:cNvSpPr txBox="1"/>
          <p:nvPr/>
        </p:nvSpPr>
        <p:spPr>
          <a:xfrm>
            <a:off x="4362342" y="5105458"/>
            <a:ext cx="196385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2000" dirty="0">
                <a:solidFill>
                  <a:srgbClr val="FFFFFF"/>
                </a:solidFill>
                <a:latin typeface="Arial"/>
                <a:cs typeface="Arial"/>
              </a:rPr>
              <a:t>Prenatal care</a:t>
            </a:r>
            <a:endParaRPr lang="en-US" sz="2000"/>
          </a:p>
        </p:txBody>
      </p:sp>
      <p:sp>
        <p:nvSpPr>
          <p:cNvPr id="51" name="TextBox 50">
            <a:extLst>
              <a:ext uri="{FF2B5EF4-FFF2-40B4-BE49-F238E27FC236}">
                <a16:creationId xmlns:a16="http://schemas.microsoft.com/office/drawing/2014/main" id="{6B8F639E-3950-6985-35B4-3C46253F7B06}"/>
              </a:ext>
            </a:extLst>
          </p:cNvPr>
          <p:cNvSpPr txBox="1"/>
          <p:nvPr/>
        </p:nvSpPr>
        <p:spPr>
          <a:xfrm>
            <a:off x="3272861" y="5132951"/>
            <a:ext cx="660450"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600" dirty="0">
                <a:solidFill>
                  <a:srgbClr val="FFFFFF"/>
                </a:solidFill>
                <a:latin typeface="Arial"/>
                <a:cs typeface="Arial"/>
              </a:rPr>
              <a:t>Ebola</a:t>
            </a:r>
            <a:endParaRPr lang="en-US" sz="1600" dirty="0"/>
          </a:p>
        </p:txBody>
      </p:sp>
      <p:sp>
        <p:nvSpPr>
          <p:cNvPr id="52" name="TextBox 51">
            <a:extLst>
              <a:ext uri="{FF2B5EF4-FFF2-40B4-BE49-F238E27FC236}">
                <a16:creationId xmlns:a16="http://schemas.microsoft.com/office/drawing/2014/main" id="{14D64B05-0718-D026-1D01-DF7D9571C49B}"/>
              </a:ext>
            </a:extLst>
          </p:cNvPr>
          <p:cNvSpPr txBox="1"/>
          <p:nvPr/>
        </p:nvSpPr>
        <p:spPr>
          <a:xfrm>
            <a:off x="4474054" y="459781"/>
            <a:ext cx="1969527"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1400" dirty="0">
                <a:solidFill>
                  <a:srgbClr val="FFFFFF"/>
                </a:solidFill>
                <a:latin typeface="Arial"/>
                <a:cs typeface="Arial"/>
              </a:rPr>
              <a:t>Communicable disease</a:t>
            </a:r>
            <a:endParaRPr lang="en-US" dirty="0"/>
          </a:p>
        </p:txBody>
      </p:sp>
    </p:spTree>
    <p:extLst>
      <p:ext uri="{BB962C8B-B14F-4D97-AF65-F5344CB8AC3E}">
        <p14:creationId xmlns:p14="http://schemas.microsoft.com/office/powerpoint/2010/main" val="7690429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552CDA3-2AF1-4568-3931-C04D2171B197}"/>
              </a:ext>
            </a:extLst>
          </p:cNvPr>
          <p:cNvSpPr/>
          <p:nvPr/>
        </p:nvSpPr>
        <p:spPr>
          <a:xfrm>
            <a:off x="2607" y="-3309"/>
            <a:ext cx="12189483" cy="6867117"/>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sp>
        <p:nvSpPr>
          <p:cNvPr id="9" name="Until you are 18 years old, you are considered to be a child and all the rights of the UN’s Convention on the Rights of the Child apply to you.">
            <a:extLst>
              <a:ext uri="{FF2B5EF4-FFF2-40B4-BE49-F238E27FC236}">
                <a16:creationId xmlns:a16="http://schemas.microsoft.com/office/drawing/2014/main" id="{508AE097-68F2-C00C-6049-686187037C49}"/>
              </a:ext>
            </a:extLst>
          </p:cNvPr>
          <p:cNvSpPr txBox="1">
            <a:spLocks/>
          </p:cNvSpPr>
          <p:nvPr/>
        </p:nvSpPr>
        <p:spPr>
          <a:xfrm>
            <a:off x="917008" y="1714780"/>
            <a:ext cx="5129002" cy="4247216"/>
          </a:xfrm>
          <a:prstGeom prst="rect">
            <a:avLst/>
          </a:prstGeom>
        </p:spPr>
        <p:txBody>
          <a:bodyPr lIns="91440" tIns="45720" rIns="91440" bIns="4572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r>
              <a:rPr lang="en-GB" sz="6600" i="1" dirty="0">
                <a:solidFill>
                  <a:schemeClr val="bg1"/>
                </a:solidFill>
                <a:ea typeface="+mj-lt"/>
                <a:cs typeface="+mj-lt"/>
              </a:rPr>
              <a:t>Let's play </a:t>
            </a:r>
            <a:br>
              <a:rPr lang="en-GB" sz="6600" i="1" dirty="0">
                <a:solidFill>
                  <a:schemeClr val="bg1"/>
                </a:solidFill>
                <a:ea typeface="+mj-lt"/>
                <a:cs typeface="+mj-lt"/>
              </a:rPr>
            </a:br>
            <a:r>
              <a:rPr lang="en-GB" sz="6600" dirty="0">
                <a:solidFill>
                  <a:schemeClr val="bg1"/>
                </a:solidFill>
                <a:ea typeface="+mj-lt"/>
                <a:cs typeface="+mj-lt"/>
              </a:rPr>
              <a:t>Health </a:t>
            </a:r>
            <a:br>
              <a:rPr lang="en-GB" sz="6600" dirty="0">
                <a:solidFill>
                  <a:schemeClr val="bg1"/>
                </a:solidFill>
                <a:ea typeface="+mj-lt"/>
                <a:cs typeface="+mj-lt"/>
              </a:rPr>
            </a:br>
            <a:r>
              <a:rPr lang="en-GB" sz="6600" dirty="0">
                <a:solidFill>
                  <a:schemeClr val="bg1"/>
                </a:solidFill>
                <a:ea typeface="+mj-lt"/>
                <a:cs typeface="+mj-lt"/>
              </a:rPr>
              <a:t>Systems </a:t>
            </a:r>
            <a:br>
              <a:rPr lang="en-GB" sz="6600" dirty="0">
                <a:solidFill>
                  <a:schemeClr val="bg1"/>
                </a:solidFill>
                <a:ea typeface="+mj-lt"/>
                <a:cs typeface="+mj-lt"/>
              </a:rPr>
            </a:br>
            <a:r>
              <a:rPr lang="en-GB" sz="6600" dirty="0">
                <a:solidFill>
                  <a:schemeClr val="bg1"/>
                </a:solidFill>
                <a:ea typeface="+mj-lt"/>
                <a:cs typeface="+mj-lt"/>
              </a:rPr>
              <a:t>Bingo!</a:t>
            </a:r>
          </a:p>
          <a:p>
            <a:endParaRPr lang="en-GB" sz="6600">
              <a:ea typeface="+mj-lt"/>
              <a:cs typeface="+mj-lt"/>
            </a:endParaRPr>
          </a:p>
        </p:txBody>
      </p:sp>
      <p:pic>
        <p:nvPicPr>
          <p:cNvPr id="11" name="Picture 7">
            <a:extLst>
              <a:ext uri="{FF2B5EF4-FFF2-40B4-BE49-F238E27FC236}">
                <a16:creationId xmlns:a16="http://schemas.microsoft.com/office/drawing/2014/main" id="{7446AE72-1973-1AD0-9A54-8B6F2EB4D196}"/>
              </a:ext>
            </a:extLst>
          </p:cNvPr>
          <p:cNvPicPr>
            <a:picLocks noChangeAspect="1"/>
          </p:cNvPicPr>
          <p:nvPr/>
        </p:nvPicPr>
        <p:blipFill rotWithShape="1">
          <a:blip r:embed="rId3"/>
          <a:srcRect l="28502" t="-133" r="8749" b="66"/>
          <a:stretch/>
        </p:blipFill>
        <p:spPr>
          <a:xfrm>
            <a:off x="5733636" y="-2193"/>
            <a:ext cx="6463491" cy="6865133"/>
          </a:xfrm>
          <a:prstGeom prst="rect">
            <a:avLst/>
          </a:prstGeom>
        </p:spPr>
      </p:pic>
      <p:sp>
        <p:nvSpPr>
          <p:cNvPr id="4" name="TextBox 3">
            <a:extLst>
              <a:ext uri="{FF2B5EF4-FFF2-40B4-BE49-F238E27FC236}">
                <a16:creationId xmlns:a16="http://schemas.microsoft.com/office/drawing/2014/main" id="{400F87E9-508A-A0ED-4849-86BA679ACCB3}"/>
              </a:ext>
            </a:extLst>
          </p:cNvPr>
          <p:cNvSpPr txBox="1"/>
          <p:nvPr/>
        </p:nvSpPr>
        <p:spPr>
          <a:xfrm>
            <a:off x="5876074" y="6545942"/>
            <a:ext cx="1260394" cy="2308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r>
              <a:rPr lang="en-US" sz="900" dirty="0">
                <a:solidFill>
                  <a:schemeClr val="bg1"/>
                </a:solidFill>
                <a:latin typeface="Open Sans"/>
                <a:ea typeface="Open Sans"/>
                <a:cs typeface="Open Sans"/>
              </a:rPr>
              <a:t>© UNICEF/</a:t>
            </a:r>
            <a:r>
              <a:rPr lang="en-US" sz="900" dirty="0">
                <a:solidFill>
                  <a:schemeClr val="bg1"/>
                </a:solidFill>
                <a:ea typeface="+mj-lt"/>
                <a:cs typeface="+mj-lt"/>
              </a:rPr>
              <a:t>Dejongh</a:t>
            </a:r>
            <a:endParaRPr lang="en-US" sz="900" dirty="0">
              <a:solidFill>
                <a:schemeClr val="bg1"/>
              </a:solidFill>
            </a:endParaRPr>
          </a:p>
        </p:txBody>
      </p:sp>
    </p:spTree>
    <p:extLst>
      <p:ext uri="{BB962C8B-B14F-4D97-AF65-F5344CB8AC3E}">
        <p14:creationId xmlns:p14="http://schemas.microsoft.com/office/powerpoint/2010/main" val="125381272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A78F1C-942C-F46E-99DE-E141212001C9}"/>
              </a:ext>
            </a:extLst>
          </p:cNvPr>
          <p:cNvSpPr/>
          <p:nvPr/>
        </p:nvSpPr>
        <p:spPr>
          <a:xfrm>
            <a:off x="2607" y="-10853"/>
            <a:ext cx="12189483" cy="6867117"/>
          </a:xfrm>
          <a:prstGeom prst="rect">
            <a:avLst/>
          </a:prstGeom>
          <a:solidFill>
            <a:srgbClr val="00AEE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lvl9p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Arial"/>
            </a:endParaRPr>
          </a:p>
        </p:txBody>
      </p:sp>
      <p:grpSp>
        <p:nvGrpSpPr>
          <p:cNvPr id="4" name="Group 3">
            <a:extLst>
              <a:ext uri="{FF2B5EF4-FFF2-40B4-BE49-F238E27FC236}">
                <a16:creationId xmlns:a16="http://schemas.microsoft.com/office/drawing/2014/main" id="{AF49B585-E338-D0BE-5B71-383697FABC71}"/>
              </a:ext>
            </a:extLst>
          </p:cNvPr>
          <p:cNvGrpSpPr/>
          <p:nvPr/>
        </p:nvGrpSpPr>
        <p:grpSpPr>
          <a:xfrm>
            <a:off x="651873" y="2374381"/>
            <a:ext cx="10643524" cy="2203792"/>
            <a:chOff x="651873" y="2374381"/>
            <a:chExt cx="9570052" cy="1981311"/>
          </a:xfrm>
        </p:grpSpPr>
        <p:pic>
          <p:nvPicPr>
            <p:cNvPr id="7" name="Picture 6">
              <a:extLst>
                <a:ext uri="{FF2B5EF4-FFF2-40B4-BE49-F238E27FC236}">
                  <a16:creationId xmlns:a16="http://schemas.microsoft.com/office/drawing/2014/main" id="{7A8ADB31-5A74-3AA9-7C61-AD457544E96C}"/>
                </a:ext>
              </a:extLst>
            </p:cNvPr>
            <p:cNvPicPr>
              <a:picLocks noChangeAspect="1"/>
            </p:cNvPicPr>
            <p:nvPr/>
          </p:nvPicPr>
          <p:blipFill>
            <a:blip r:embed="rId3"/>
            <a:stretch>
              <a:fillRect/>
            </a:stretch>
          </p:blipFill>
          <p:spPr>
            <a:xfrm>
              <a:off x="651873" y="2374381"/>
              <a:ext cx="1499527" cy="1981311"/>
            </a:xfrm>
            <a:prstGeom prst="rect">
              <a:avLst/>
            </a:prstGeom>
          </p:spPr>
        </p:pic>
        <p:pic>
          <p:nvPicPr>
            <p:cNvPr id="8" name="Picture 7" descr="Icon&#10;&#10;Description automatically generated">
              <a:extLst>
                <a:ext uri="{FF2B5EF4-FFF2-40B4-BE49-F238E27FC236}">
                  <a16:creationId xmlns:a16="http://schemas.microsoft.com/office/drawing/2014/main" id="{C57D2552-8A40-936F-0A42-5311DEDBAA2A}"/>
                </a:ext>
              </a:extLst>
            </p:cNvPr>
            <p:cNvPicPr>
              <a:picLocks noChangeAspect="1"/>
            </p:cNvPicPr>
            <p:nvPr/>
          </p:nvPicPr>
          <p:blipFill>
            <a:blip r:embed="rId4"/>
            <a:stretch>
              <a:fillRect/>
            </a:stretch>
          </p:blipFill>
          <p:spPr>
            <a:xfrm>
              <a:off x="2265978" y="2374381"/>
              <a:ext cx="1499527" cy="1981311"/>
            </a:xfrm>
            <a:prstGeom prst="rect">
              <a:avLst/>
            </a:prstGeom>
          </p:spPr>
        </p:pic>
        <p:pic>
          <p:nvPicPr>
            <p:cNvPr id="9" name="Picture 8">
              <a:extLst>
                <a:ext uri="{FF2B5EF4-FFF2-40B4-BE49-F238E27FC236}">
                  <a16:creationId xmlns:a16="http://schemas.microsoft.com/office/drawing/2014/main" id="{C5F5BDA3-301E-3739-C3E7-6F0D9AE24696}"/>
                </a:ext>
              </a:extLst>
            </p:cNvPr>
            <p:cNvPicPr>
              <a:picLocks noChangeAspect="1"/>
            </p:cNvPicPr>
            <p:nvPr/>
          </p:nvPicPr>
          <p:blipFill>
            <a:blip r:embed="rId5"/>
            <a:stretch>
              <a:fillRect/>
            </a:stretch>
          </p:blipFill>
          <p:spPr>
            <a:xfrm>
              <a:off x="3880083" y="2374381"/>
              <a:ext cx="1499527" cy="1981311"/>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E2C16A5-B2B2-C21D-A6B3-F6107CEBC4A0}"/>
                </a:ext>
              </a:extLst>
            </p:cNvPr>
            <p:cNvPicPr>
              <a:picLocks noChangeAspect="1"/>
            </p:cNvPicPr>
            <p:nvPr/>
          </p:nvPicPr>
          <p:blipFill>
            <a:blip r:embed="rId6"/>
            <a:stretch>
              <a:fillRect/>
            </a:stretch>
          </p:blipFill>
          <p:spPr>
            <a:xfrm>
              <a:off x="5494188" y="2374381"/>
              <a:ext cx="1499527" cy="1981311"/>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63A3DE46-10B8-6046-0AB7-451EB6D2B78D}"/>
                </a:ext>
              </a:extLst>
            </p:cNvPr>
            <p:cNvPicPr>
              <a:picLocks noChangeAspect="1"/>
            </p:cNvPicPr>
            <p:nvPr/>
          </p:nvPicPr>
          <p:blipFill>
            <a:blip r:embed="rId7"/>
            <a:stretch>
              <a:fillRect/>
            </a:stretch>
          </p:blipFill>
          <p:spPr>
            <a:xfrm>
              <a:off x="7108293" y="2374381"/>
              <a:ext cx="1499527" cy="1981311"/>
            </a:xfrm>
            <a:prstGeom prst="rect">
              <a:avLst/>
            </a:prstGeom>
          </p:spPr>
        </p:pic>
        <p:pic>
          <p:nvPicPr>
            <p:cNvPr id="12" name="Picture 11" descr="Icon&#10;&#10;Description automatically generated">
              <a:extLst>
                <a:ext uri="{FF2B5EF4-FFF2-40B4-BE49-F238E27FC236}">
                  <a16:creationId xmlns:a16="http://schemas.microsoft.com/office/drawing/2014/main" id="{378154CA-0C85-BBC5-ECD4-B164C3DC7D60}"/>
                </a:ext>
              </a:extLst>
            </p:cNvPr>
            <p:cNvPicPr>
              <a:picLocks noChangeAspect="1"/>
            </p:cNvPicPr>
            <p:nvPr/>
          </p:nvPicPr>
          <p:blipFill>
            <a:blip r:embed="rId8"/>
            <a:stretch>
              <a:fillRect/>
            </a:stretch>
          </p:blipFill>
          <p:spPr>
            <a:xfrm>
              <a:off x="8722398" y="2374381"/>
              <a:ext cx="1499527" cy="1981311"/>
            </a:xfrm>
            <a:prstGeom prst="rect">
              <a:avLst/>
            </a:prstGeom>
          </p:spPr>
        </p:pic>
      </p:grpSp>
    </p:spTree>
    <p:extLst>
      <p:ext uri="{BB962C8B-B14F-4D97-AF65-F5344CB8AC3E}">
        <p14:creationId xmlns:p14="http://schemas.microsoft.com/office/powerpoint/2010/main" val="1465400618"/>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alpha val="97000"/>
        </a:srgbClr>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1330</TotalTime>
  <Words>1088</Words>
  <Application>Microsoft Office PowerPoint</Application>
  <PresentationFormat>Widescreen</PresentationFormat>
  <Paragraphs>121</Paragraphs>
  <Slides>7</Slides>
  <Notes>7</Notes>
  <HiddenSlides>1</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Romana Juhasova</cp:lastModifiedBy>
  <cp:revision>799</cp:revision>
  <dcterms:modified xsi:type="dcterms:W3CDTF">2022-07-28T18:35:45Z</dcterms:modified>
</cp:coreProperties>
</file>