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9_0.xml" ContentType="application/vnd.ms-powerpoint.comments+xml"/>
  <Override PartName="/ppt/notesSlides/notesSlide3.xml" ContentType="application/vnd.openxmlformats-officedocument.presentationml.notesSlide+xml"/>
  <Override PartName="/ppt/comments/modernComment_129_A5814598.xml" ContentType="application/vnd.ms-powerpoint.comments+xml"/>
  <Override PartName="/ppt/ink/ink1.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2"/>
    <p:sldId id="265" r:id="rId3"/>
    <p:sldId id="297" r:id="rId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ABE0EE-B112-914B-E575-90B49695354E}" name="Christian Humphries" initials="CH" userId="gsYY+i2j+vXqS1x3+F/0CGQq339w8B4oYG7o3WhB9X4=" providerId="None"/>
  <p188:author id="{CE0F08F4-840F-1048-61B3-8D8C923763FF}" name="Jessica Bool" initials="JB" userId="hq99w1fSc7oricgMtdAxtnAYFTkEUZb93CskgTOJ08M=" providerId="None"/>
  <p188:author id="{3DA717FC-6B94-52BE-5EA3-FEED09527CE3}" name="Laura Kennedy" initials="LK" userId="kCiQ2ILsYnQHvl7jdQXXcYRU6faPNyogCAjdaHq+iU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ky" initials="V" lastIdx="1" clrIdx="0"/>
  <p:cmAuthor id="1" name="Jessica Bool" initials="JB" lastIdx="2" clrIdx="1">
    <p:extLst>
      <p:ext uri="{19B8F6BF-5375-455C-9EA6-DF929625EA0E}">
        <p15:presenceInfo xmlns:p15="http://schemas.microsoft.com/office/powerpoint/2012/main" userId="S::JessicaB@unicef.org.uk::b63dd9cd-4b07-4660-83b4-e92ccdb5b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30034-2397-46C4-BC68-FA0A11DB2073}" v="287" dt="2022-06-27T15:55:32.849"/>
    <p1510:client id="{13E4D45E-9C57-4087-B1EA-BAFCFB6C8E61}" v="2" dt="2022-06-30T13:50:30.342"/>
    <p1510:client id="{239200A0-4156-43C5-8335-FAB6CE019994}" v="256" dt="2022-07-08T14:42:02.069"/>
    <p1510:client id="{24A8A6F6-C106-4593-BCC0-9FC94E78B451}" v="46" dt="2022-06-28T11:59:11.257"/>
    <p1510:client id="{354A375F-DD86-412E-9652-B30EE79A7B17}" v="125" dt="2022-06-27T16:34:05.870"/>
    <p1510:client id="{3B947AD4-7D0D-40F9-8B0D-E4A7FBEC3EF7}" v="1" dt="2022-07-20T17:00:49.230"/>
    <p1510:client id="{3DE01507-3CBD-4DB1-96F1-B4ADE1FD6E7D}" v="76" dt="2022-07-08T14:53:40.167"/>
    <p1510:client id="{6FCF7FED-FC2B-447E-BC9E-64C40148EB08}" v="3" dt="2022-07-21T11:46:37.348"/>
    <p1510:client id="{7838C7AE-995D-4F91-81CD-80021460D894}" v="9" dt="2022-06-29T19:27:21.310"/>
    <p1510:client id="{8A66FE05-BF23-4534-B004-8F059E40DFC4}" v="7" dt="2022-08-01T10:49:43.764"/>
    <p1510:client id="{8D2CF0C7-8E84-4356-9936-D9AFF4D6CA59}" v="206" dt="2022-06-23T15:48:37.586"/>
    <p1510:client id="{C3FF9360-2BEF-427D-BB73-5481B3CCD964}" v="21" dt="2022-07-20T15:48:53.622"/>
    <p1510:client id="{CBC239B5-AD8D-4EA8-B844-20DBB6E51B4C}" v="3" dt="2022-07-13T12:08:03.931"/>
    <p1510:client id="{DCDE8551-7EBF-4EED-BE5A-1EC3C5D2879A}" v="2" dt="2022-06-29T14:33:02.987"/>
    <p1510:client id="{E26C092C-9170-4F0C-8D10-176B5F6FC2A2}" v="38" dt="2022-07-21T16:27:30.348"/>
    <p1510:client id="{E423E12F-14AA-463B-8100-ED3C9ED1C627}" v="695" dt="2022-06-23T16:48:12.96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88"/>
    <p:restoredTop sz="78095"/>
  </p:normalViewPr>
  <p:slideViewPr>
    <p:cSldViewPr snapToGrid="0" showGuides="1">
      <p:cViewPr varScale="1">
        <p:scale>
          <a:sx n="49" d="100"/>
          <a:sy n="49" d="100"/>
        </p:scale>
        <p:origin x="988"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microsoft.com/office/2018/10/relationships/authors" Target="author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dair macdonald" userId="jB0IcuHBEINeFKE+BJ6T51hglHMTetGBacC/PLHzd+c=" providerId="None" clId="Web-{8D2CF0C7-8E84-4356-9936-D9AFF4D6CA59}"/>
    <pc:docChg chg="addSld delSld modSld sldOrd">
      <pc:chgData name="alisdair macdonald" userId="jB0IcuHBEINeFKE+BJ6T51hglHMTetGBacC/PLHzd+c=" providerId="None" clId="Web-{8D2CF0C7-8E84-4356-9936-D9AFF4D6CA59}" dt="2022-06-23T15:32:31.455" v="130" actId="14100"/>
      <pc:docMkLst>
        <pc:docMk/>
      </pc:docMkLst>
      <pc:sldChg chg="addSp delSp modSp mod modClrScheme chgLayout">
        <pc:chgData name="alisdair macdonald" userId="jB0IcuHBEINeFKE+BJ6T51hglHMTetGBacC/PLHzd+c=" providerId="None" clId="Web-{8D2CF0C7-8E84-4356-9936-D9AFF4D6CA59}" dt="2022-06-23T15:28:59.244" v="109"/>
        <pc:sldMkLst>
          <pc:docMk/>
          <pc:sldMk cId="0" sldId="256"/>
        </pc:sldMkLst>
        <pc:spChg chg="add del mod ord">
          <ac:chgData name="alisdair macdonald" userId="jB0IcuHBEINeFKE+BJ6T51hglHMTetGBacC/PLHzd+c=" providerId="None" clId="Web-{8D2CF0C7-8E84-4356-9936-D9AFF4D6CA59}" dt="2022-06-23T15:28:59.244" v="109"/>
          <ac:spMkLst>
            <pc:docMk/>
            <pc:sldMk cId="0" sldId="256"/>
            <ac:spMk id="3" creationId="{B7B3A485-D376-AFFD-6973-3572335BFF51}"/>
          </ac:spMkLst>
        </pc:spChg>
        <pc:spChg chg="add del mod ord">
          <ac:chgData name="alisdair macdonald" userId="jB0IcuHBEINeFKE+BJ6T51hglHMTetGBacC/PLHzd+c=" providerId="None" clId="Web-{8D2CF0C7-8E84-4356-9936-D9AFF4D6CA59}" dt="2022-06-23T15:28:59.244" v="109"/>
          <ac:spMkLst>
            <pc:docMk/>
            <pc:sldMk cId="0" sldId="256"/>
            <ac:spMk id="5" creationId="{50E995E9-A9E0-04F4-16E7-BFFEF93E5B6C}"/>
          </ac:spMkLst>
        </pc:spChg>
        <pc:spChg chg="mod">
          <ac:chgData name="alisdair macdonald" userId="jB0IcuHBEINeFKE+BJ6T51hglHMTetGBacC/PLHzd+c=" providerId="None" clId="Web-{8D2CF0C7-8E84-4356-9936-D9AFF4D6CA59}" dt="2022-06-23T15:27:07.521" v="105" actId="14100"/>
          <ac:spMkLst>
            <pc:docMk/>
            <pc:sldMk cId="0" sldId="256"/>
            <ac:spMk id="8" creationId="{6D37D510-6B0F-0045-BB05-9EE1E2DD64F6}"/>
          </ac:spMkLst>
        </pc:spChg>
        <pc:spChg chg="mod">
          <ac:chgData name="alisdair macdonald" userId="jB0IcuHBEINeFKE+BJ6T51hglHMTetGBacC/PLHzd+c=" providerId="None" clId="Web-{8D2CF0C7-8E84-4356-9936-D9AFF4D6CA59}" dt="2022-06-23T15:24:13.374" v="86" actId="1076"/>
          <ac:spMkLst>
            <pc:docMk/>
            <pc:sldMk cId="0" sldId="256"/>
            <ac:spMk id="9" creationId="{15B4CD36-82D9-774E-859C-0E2E3F5E2F61}"/>
          </ac:spMkLst>
        </pc:spChg>
        <pc:spChg chg="mod">
          <ac:chgData name="alisdair macdonald" userId="jB0IcuHBEINeFKE+BJ6T51hglHMTetGBacC/PLHzd+c=" providerId="None" clId="Web-{8D2CF0C7-8E84-4356-9936-D9AFF4D6CA59}" dt="2022-06-23T15:26:29.067" v="99" actId="14100"/>
          <ac:spMkLst>
            <pc:docMk/>
            <pc:sldMk cId="0" sldId="256"/>
            <ac:spMk id="84" creationId="{00000000-0000-0000-0000-000000000000}"/>
          </ac:spMkLst>
        </pc:spChg>
        <pc:spChg chg="mod">
          <ac:chgData name="alisdair macdonald" userId="jB0IcuHBEINeFKE+BJ6T51hglHMTetGBacC/PLHzd+c=" providerId="None" clId="Web-{8D2CF0C7-8E84-4356-9936-D9AFF4D6CA59}" dt="2022-06-23T15:26:46.489" v="101" actId="1076"/>
          <ac:spMkLst>
            <pc:docMk/>
            <pc:sldMk cId="0" sldId="256"/>
            <ac:spMk id="85" creationId="{00000000-0000-0000-0000-000000000000}"/>
          </ac:spMkLst>
        </pc:spChg>
        <pc:spChg chg="mod">
          <ac:chgData name="alisdair macdonald" userId="jB0IcuHBEINeFKE+BJ6T51hglHMTetGBacC/PLHzd+c=" providerId="None" clId="Web-{8D2CF0C7-8E84-4356-9936-D9AFF4D6CA59}" dt="2022-06-23T15:27:19.615" v="107" actId="1076"/>
          <ac:spMkLst>
            <pc:docMk/>
            <pc:sldMk cId="0" sldId="256"/>
            <ac:spMk id="88" creationId="{00000000-0000-0000-0000-000000000000}"/>
          </ac:spMkLst>
        </pc:spChg>
        <pc:picChg chg="del">
          <ac:chgData name="alisdair macdonald" userId="jB0IcuHBEINeFKE+BJ6T51hglHMTetGBacC/PLHzd+c=" providerId="None" clId="Web-{8D2CF0C7-8E84-4356-9936-D9AFF4D6CA59}" dt="2022-06-23T15:17:59.767" v="29"/>
          <ac:picMkLst>
            <pc:docMk/>
            <pc:sldMk cId="0" sldId="256"/>
            <ac:picMk id="4" creationId="{D8D1E4CD-8B0C-C64F-B0B7-9C31B184DC16}"/>
          </ac:picMkLst>
        </pc:picChg>
        <pc:picChg chg="mod">
          <ac:chgData name="alisdair macdonald" userId="jB0IcuHBEINeFKE+BJ6T51hglHMTetGBacC/PLHzd+c=" providerId="None" clId="Web-{8D2CF0C7-8E84-4356-9936-D9AFF4D6CA59}" dt="2022-06-23T15:24:23.297" v="88" actId="1076"/>
          <ac:picMkLst>
            <pc:docMk/>
            <pc:sldMk cId="0" sldId="256"/>
            <ac:picMk id="6" creationId="{54F7A095-8429-A440-9EE6-F13C4B5B1763}"/>
          </ac:picMkLst>
        </pc:picChg>
        <pc:picChg chg="mod">
          <ac:chgData name="alisdair macdonald" userId="jB0IcuHBEINeFKE+BJ6T51hglHMTetGBacC/PLHzd+c=" providerId="None" clId="Web-{8D2CF0C7-8E84-4356-9936-D9AFF4D6CA59}" dt="2022-06-23T15:20:54.570" v="56" actId="1076"/>
          <ac:picMkLst>
            <pc:docMk/>
            <pc:sldMk cId="0" sldId="256"/>
            <ac:picMk id="12" creationId="{59EFE5B6-BA90-2149-918E-28A262819126}"/>
          </ac:picMkLst>
        </pc:picChg>
      </pc:sldChg>
      <pc:sldChg chg="addSp delSp modSp delAnim">
        <pc:chgData name="alisdair macdonald" userId="jB0IcuHBEINeFKE+BJ6T51hglHMTetGBacC/PLHzd+c=" providerId="None" clId="Web-{8D2CF0C7-8E84-4356-9936-D9AFF4D6CA59}" dt="2022-06-23T15:30:11.700" v="111"/>
        <pc:sldMkLst>
          <pc:docMk/>
          <pc:sldMk cId="0" sldId="265"/>
        </pc:sldMkLst>
        <pc:spChg chg="add del">
          <ac:chgData name="alisdair macdonald" userId="jB0IcuHBEINeFKE+BJ6T51hglHMTetGBacC/PLHzd+c=" providerId="None" clId="Web-{8D2CF0C7-8E84-4356-9936-D9AFF4D6CA59}" dt="2022-06-23T15:16:13.638" v="15"/>
          <ac:spMkLst>
            <pc:docMk/>
            <pc:sldMk cId="0" sldId="265"/>
            <ac:spMk id="3" creationId="{F16DEAE9-0DE2-EB83-50EB-B11E005F2197}"/>
          </ac:spMkLst>
        </pc:spChg>
        <pc:spChg chg="add del mod">
          <ac:chgData name="alisdair macdonald" userId="jB0IcuHBEINeFKE+BJ6T51hglHMTetGBacC/PLHzd+c=" providerId="None" clId="Web-{8D2CF0C7-8E84-4356-9936-D9AFF4D6CA59}" dt="2022-06-23T15:16:35.983" v="23"/>
          <ac:spMkLst>
            <pc:docMk/>
            <pc:sldMk cId="0" sldId="265"/>
            <ac:spMk id="5" creationId="{507DF873-EBE7-2BA2-CE1A-8E8590C8F27A}"/>
          </ac:spMkLst>
        </pc:spChg>
        <pc:spChg chg="del">
          <ac:chgData name="alisdair macdonald" userId="jB0IcuHBEINeFKE+BJ6T51hglHMTetGBacC/PLHzd+c=" providerId="None" clId="Web-{8D2CF0C7-8E84-4356-9936-D9AFF4D6CA59}" dt="2022-06-23T15:16:26.045" v="18"/>
          <ac:spMkLst>
            <pc:docMk/>
            <pc:sldMk cId="0" sldId="265"/>
            <ac:spMk id="8" creationId="{34719D52-A197-EC45-A4F0-D24DB2F41B0A}"/>
          </ac:spMkLst>
        </pc:spChg>
        <pc:spChg chg="add">
          <ac:chgData name="alisdair macdonald" userId="jB0IcuHBEINeFKE+BJ6T51hglHMTetGBacC/PLHzd+c=" providerId="None" clId="Web-{8D2CF0C7-8E84-4356-9936-D9AFF4D6CA59}" dt="2022-06-23T15:16:30.889" v="22"/>
          <ac:spMkLst>
            <pc:docMk/>
            <pc:sldMk cId="0" sldId="265"/>
            <ac:spMk id="10" creationId="{B05CF427-C62D-7022-95B8-6A255F135AB2}"/>
          </ac:spMkLst>
        </pc:spChg>
        <pc:spChg chg="add del">
          <ac:chgData name="alisdair macdonald" userId="jB0IcuHBEINeFKE+BJ6T51hglHMTetGBacC/PLHzd+c=" providerId="None" clId="Web-{8D2CF0C7-8E84-4356-9936-D9AFF4D6CA59}" dt="2022-06-23T15:30:11.700" v="111"/>
          <ac:spMkLst>
            <pc:docMk/>
            <pc:sldMk cId="0" sldId="265"/>
            <ac:spMk id="13" creationId="{713B6E97-D075-2F8F-5DDD-9FEED7430A0A}"/>
          </ac:spMkLst>
        </pc:spChg>
        <pc:spChg chg="del mod">
          <ac:chgData name="alisdair macdonald" userId="jB0IcuHBEINeFKE+BJ6T51hglHMTetGBacC/PLHzd+c=" providerId="None" clId="Web-{8D2CF0C7-8E84-4356-9936-D9AFF4D6CA59}" dt="2022-06-23T15:16:30.389" v="20"/>
          <ac:spMkLst>
            <pc:docMk/>
            <pc:sldMk cId="0" sldId="265"/>
            <ac:spMk id="131" creationId="{00000000-0000-0000-0000-000000000000}"/>
          </ac:spMkLst>
        </pc:spChg>
        <pc:picChg chg="del">
          <ac:chgData name="alisdair macdonald" userId="jB0IcuHBEINeFKE+BJ6T51hglHMTetGBacC/PLHzd+c=" providerId="None" clId="Web-{8D2CF0C7-8E84-4356-9936-D9AFF4D6CA59}" dt="2022-06-23T15:16:26.045" v="17"/>
          <ac:picMkLst>
            <pc:docMk/>
            <pc:sldMk cId="0" sldId="265"/>
            <ac:picMk id="2" creationId="{CBC1C7AD-C111-7345-A2E3-08B0F3950C76}"/>
          </ac:picMkLst>
        </pc:picChg>
        <pc:picChg chg="add del mod">
          <ac:chgData name="alisdair macdonald" userId="jB0IcuHBEINeFKE+BJ6T51hglHMTetGBacC/PLHzd+c=" providerId="None" clId="Web-{8D2CF0C7-8E84-4356-9936-D9AFF4D6CA59}" dt="2022-06-23T15:17:17.906" v="26"/>
          <ac:picMkLst>
            <pc:docMk/>
            <pc:sldMk cId="0" sldId="265"/>
            <ac:picMk id="7" creationId="{F68E7778-FCC6-37D4-087F-5BAA868AB39B}"/>
          </ac:picMkLst>
        </pc:picChg>
        <pc:picChg chg="add mod">
          <ac:chgData name="alisdair macdonald" userId="jB0IcuHBEINeFKE+BJ6T51hglHMTetGBacC/PLHzd+c=" providerId="None" clId="Web-{8D2CF0C7-8E84-4356-9936-D9AFF4D6CA59}" dt="2022-06-23T15:17:57.251" v="28" actId="14100"/>
          <ac:picMkLst>
            <pc:docMk/>
            <pc:sldMk cId="0" sldId="265"/>
            <ac:picMk id="12" creationId="{623D6542-0F7B-CD2E-8175-E22CCF1D7CB3}"/>
          </ac:picMkLst>
        </pc:picChg>
      </pc:sldChg>
      <pc:sldChg chg="addSp delSp modSp add del replId">
        <pc:chgData name="alisdair macdonald" userId="jB0IcuHBEINeFKE+BJ6T51hglHMTetGBacC/PLHzd+c=" providerId="None" clId="Web-{8D2CF0C7-8E84-4356-9936-D9AFF4D6CA59}" dt="2022-06-23T15:17:12.250" v="25"/>
        <pc:sldMkLst>
          <pc:docMk/>
          <pc:sldMk cId="2911497437" sldId="290"/>
        </pc:sldMkLst>
        <pc:spChg chg="del">
          <ac:chgData name="alisdair macdonald" userId="jB0IcuHBEINeFKE+BJ6T51hglHMTetGBacC/PLHzd+c=" providerId="None" clId="Web-{8D2CF0C7-8E84-4356-9936-D9AFF4D6CA59}" dt="2022-06-23T15:15:33.481" v="8"/>
          <ac:spMkLst>
            <pc:docMk/>
            <pc:sldMk cId="2911497437" sldId="290"/>
            <ac:spMk id="2" creationId="{BA4B0799-5CA5-5D41-8F10-3BDAF1DF0F21}"/>
          </ac:spMkLst>
        </pc:spChg>
        <pc:spChg chg="add mod">
          <ac:chgData name="alisdair macdonald" userId="jB0IcuHBEINeFKE+BJ6T51hglHMTetGBacC/PLHzd+c=" providerId="None" clId="Web-{8D2CF0C7-8E84-4356-9936-D9AFF4D6CA59}" dt="2022-06-23T15:16:04.029" v="13" actId="14100"/>
          <ac:spMkLst>
            <pc:docMk/>
            <pc:sldMk cId="2911497437" sldId="290"/>
            <ac:spMk id="5" creationId="{81846DB1-C4C6-67AE-51BC-7E5CBF922F51}"/>
          </ac:spMkLst>
        </pc:spChg>
        <pc:spChg chg="del">
          <ac:chgData name="alisdair macdonald" userId="jB0IcuHBEINeFKE+BJ6T51hglHMTetGBacC/PLHzd+c=" providerId="None" clId="Web-{8D2CF0C7-8E84-4356-9936-D9AFF4D6CA59}" dt="2022-06-23T15:15:23.168" v="4"/>
          <ac:spMkLst>
            <pc:docMk/>
            <pc:sldMk cId="2911497437" sldId="290"/>
            <ac:spMk id="8" creationId="{6D37D510-6B0F-0045-BB05-9EE1E2DD64F6}"/>
          </ac:spMkLst>
        </pc:spChg>
        <pc:spChg chg="del">
          <ac:chgData name="alisdair macdonald" userId="jB0IcuHBEINeFKE+BJ6T51hglHMTetGBacC/PLHzd+c=" providerId="None" clId="Web-{8D2CF0C7-8E84-4356-9936-D9AFF4D6CA59}" dt="2022-06-23T15:15:26.480" v="6"/>
          <ac:spMkLst>
            <pc:docMk/>
            <pc:sldMk cId="2911497437" sldId="290"/>
            <ac:spMk id="9" creationId="{15B4CD36-82D9-774E-859C-0E2E3F5E2F61}"/>
          </ac:spMkLst>
        </pc:spChg>
        <pc:spChg chg="del">
          <ac:chgData name="alisdair macdonald" userId="jB0IcuHBEINeFKE+BJ6T51hglHMTetGBacC/PLHzd+c=" providerId="None" clId="Web-{8D2CF0C7-8E84-4356-9936-D9AFF4D6CA59}" dt="2022-06-23T15:15:23.168" v="5"/>
          <ac:spMkLst>
            <pc:docMk/>
            <pc:sldMk cId="2911497437" sldId="290"/>
            <ac:spMk id="84" creationId="{00000000-0000-0000-0000-000000000000}"/>
          </ac:spMkLst>
        </pc:spChg>
        <pc:spChg chg="del">
          <ac:chgData name="alisdair macdonald" userId="jB0IcuHBEINeFKE+BJ6T51hglHMTetGBacC/PLHzd+c=" providerId="None" clId="Web-{8D2CF0C7-8E84-4356-9936-D9AFF4D6CA59}" dt="2022-06-23T15:15:20.246" v="3"/>
          <ac:spMkLst>
            <pc:docMk/>
            <pc:sldMk cId="2911497437" sldId="290"/>
            <ac:spMk id="85" creationId="{00000000-0000-0000-0000-000000000000}"/>
          </ac:spMkLst>
        </pc:spChg>
        <pc:spChg chg="del">
          <ac:chgData name="alisdair macdonald" userId="jB0IcuHBEINeFKE+BJ6T51hglHMTetGBacC/PLHzd+c=" providerId="None" clId="Web-{8D2CF0C7-8E84-4356-9936-D9AFF4D6CA59}" dt="2022-06-23T15:15:20.246" v="2"/>
          <ac:spMkLst>
            <pc:docMk/>
            <pc:sldMk cId="2911497437" sldId="290"/>
            <ac:spMk id="88" creationId="{00000000-0000-0000-0000-000000000000}"/>
          </ac:spMkLst>
        </pc:spChg>
        <pc:picChg chg="del">
          <ac:chgData name="alisdair macdonald" userId="jB0IcuHBEINeFKE+BJ6T51hglHMTetGBacC/PLHzd+c=" providerId="None" clId="Web-{8D2CF0C7-8E84-4356-9936-D9AFF4D6CA59}" dt="2022-06-23T15:15:20.246" v="1"/>
          <ac:picMkLst>
            <pc:docMk/>
            <pc:sldMk cId="2911497437" sldId="290"/>
            <ac:picMk id="6" creationId="{54F7A095-8429-A440-9EE6-F13C4B5B1763}"/>
          </ac:picMkLst>
        </pc:picChg>
        <pc:picChg chg="del">
          <ac:chgData name="alisdair macdonald" userId="jB0IcuHBEINeFKE+BJ6T51hglHMTetGBacC/PLHzd+c=" providerId="None" clId="Web-{8D2CF0C7-8E84-4356-9936-D9AFF4D6CA59}" dt="2022-06-23T15:15:33.481" v="7"/>
          <ac:picMkLst>
            <pc:docMk/>
            <pc:sldMk cId="2911497437" sldId="290"/>
            <ac:picMk id="12" creationId="{59EFE5B6-BA90-2149-918E-28A262819126}"/>
          </ac:picMkLst>
        </pc:picChg>
      </pc:sldChg>
      <pc:sldChg chg="add replId">
        <pc:chgData name="alisdair macdonald" userId="jB0IcuHBEINeFKE+BJ6T51hglHMTetGBacC/PLHzd+c=" providerId="None" clId="Web-{8D2CF0C7-8E84-4356-9936-D9AFF4D6CA59}" dt="2022-06-23T15:16:17.639" v="16"/>
        <pc:sldMkLst>
          <pc:docMk/>
          <pc:sldMk cId="3922577135" sldId="291"/>
        </pc:sldMkLst>
      </pc:sldChg>
      <pc:sldChg chg="delSp modSp add replId">
        <pc:chgData name="alisdair macdonald" userId="jB0IcuHBEINeFKE+BJ6T51hglHMTetGBacC/PLHzd+c=" providerId="None" clId="Web-{8D2CF0C7-8E84-4356-9936-D9AFF4D6CA59}" dt="2022-06-23T15:30:50.076" v="117" actId="14100"/>
        <pc:sldMkLst>
          <pc:docMk/>
          <pc:sldMk cId="4086554056" sldId="292"/>
        </pc:sldMkLst>
        <pc:spChg chg="mod">
          <ac:chgData name="alisdair macdonald" userId="jB0IcuHBEINeFKE+BJ6T51hglHMTetGBacC/PLHzd+c=" providerId="None" clId="Web-{8D2CF0C7-8E84-4356-9936-D9AFF4D6CA59}" dt="2022-06-23T15:30:50.076" v="117" actId="14100"/>
          <ac:spMkLst>
            <pc:docMk/>
            <pc:sldMk cId="4086554056" sldId="292"/>
            <ac:spMk id="10" creationId="{B05CF427-C62D-7022-95B8-6A255F135AB2}"/>
          </ac:spMkLst>
        </pc:spChg>
        <pc:picChg chg="del">
          <ac:chgData name="alisdair macdonald" userId="jB0IcuHBEINeFKE+BJ6T51hglHMTetGBacC/PLHzd+c=" providerId="None" clId="Web-{8D2CF0C7-8E84-4356-9936-D9AFF4D6CA59}" dt="2022-06-23T15:30:43.091" v="115"/>
          <ac:picMkLst>
            <pc:docMk/>
            <pc:sldMk cId="4086554056" sldId="292"/>
            <ac:picMk id="12" creationId="{623D6542-0F7B-CD2E-8175-E22CCF1D7CB3}"/>
          </ac:picMkLst>
        </pc:picChg>
      </pc:sldChg>
      <pc:sldChg chg="addSp modSp add ord replId">
        <pc:chgData name="alisdair macdonald" userId="jB0IcuHBEINeFKE+BJ6T51hglHMTetGBacC/PLHzd+c=" providerId="None" clId="Web-{8D2CF0C7-8E84-4356-9936-D9AFF4D6CA59}" dt="2022-06-23T15:32:31.455" v="130" actId="14100"/>
        <pc:sldMkLst>
          <pc:docMk/>
          <pc:sldMk cId="4250994615" sldId="293"/>
        </pc:sldMkLst>
        <pc:spChg chg="mod">
          <ac:chgData name="alisdair macdonald" userId="jB0IcuHBEINeFKE+BJ6T51hglHMTetGBacC/PLHzd+c=" providerId="None" clId="Web-{8D2CF0C7-8E84-4356-9936-D9AFF4D6CA59}" dt="2022-06-23T15:31:33.015" v="124" actId="14100"/>
          <ac:spMkLst>
            <pc:docMk/>
            <pc:sldMk cId="4250994615" sldId="293"/>
            <ac:spMk id="10" creationId="{B05CF427-C62D-7022-95B8-6A255F135AB2}"/>
          </ac:spMkLst>
        </pc:spChg>
        <pc:picChg chg="add mod">
          <ac:chgData name="alisdair macdonald" userId="jB0IcuHBEINeFKE+BJ6T51hglHMTetGBacC/PLHzd+c=" providerId="None" clId="Web-{8D2CF0C7-8E84-4356-9936-D9AFF4D6CA59}" dt="2022-06-23T15:32:16.454" v="127" actId="14100"/>
          <ac:picMkLst>
            <pc:docMk/>
            <pc:sldMk cId="4250994615" sldId="293"/>
            <ac:picMk id="3" creationId="{53F334DF-178E-4081-206E-47B27FC798AF}"/>
          </ac:picMkLst>
        </pc:picChg>
        <pc:picChg chg="add mod">
          <ac:chgData name="alisdair macdonald" userId="jB0IcuHBEINeFKE+BJ6T51hglHMTetGBacC/PLHzd+c=" providerId="None" clId="Web-{8D2CF0C7-8E84-4356-9936-D9AFF4D6CA59}" dt="2022-06-23T15:32:31.455" v="130" actId="14100"/>
          <ac:picMkLst>
            <pc:docMk/>
            <pc:sldMk cId="4250994615" sldId="293"/>
            <ac:picMk id="5" creationId="{EA002AC8-A1F9-4775-C18C-BD933CF78F5C}"/>
          </ac:picMkLst>
        </pc:picChg>
      </pc:sldChg>
    </pc:docChg>
  </pc:docChgLst>
  <pc:docChgLst>
    <pc:chgData name="Laura Kennedy" userId="kCiQ2ILsYnQHvl7jdQXXcYRU6faPNyogCAjdaHq+iUI=" providerId="None" clId="Web-{023C8B55-AA37-4BC1-A571-6C27C2FBF06A}"/>
    <pc:docChg chg="modSld">
      <pc:chgData name="Laura Kennedy" userId="kCiQ2ILsYnQHvl7jdQXXcYRU6faPNyogCAjdaHq+iUI=" providerId="None" clId="Web-{023C8B55-AA37-4BC1-A571-6C27C2FBF06A}" dt="2022-07-12T12:15:52.100" v="58"/>
      <pc:docMkLst>
        <pc:docMk/>
      </pc:docMkLst>
      <pc:sldChg chg="modNotes">
        <pc:chgData name="Laura Kennedy" userId="kCiQ2ILsYnQHvl7jdQXXcYRU6faPNyogCAjdaHq+iUI=" providerId="None" clId="Web-{023C8B55-AA37-4BC1-A571-6C27C2FBF06A}" dt="2022-07-12T12:14:50.413" v="42"/>
        <pc:sldMkLst>
          <pc:docMk/>
          <pc:sldMk cId="0" sldId="265"/>
        </pc:sldMkLst>
      </pc:sldChg>
      <pc:sldChg chg="modNotes">
        <pc:chgData name="Laura Kennedy" userId="kCiQ2ILsYnQHvl7jdQXXcYRU6faPNyogCAjdaHq+iUI=" providerId="None" clId="Web-{023C8B55-AA37-4BC1-A571-6C27C2FBF06A}" dt="2022-07-12T12:15:52.100" v="58"/>
        <pc:sldMkLst>
          <pc:docMk/>
          <pc:sldMk cId="2776712600" sldId="297"/>
        </pc:sldMkLst>
      </pc:sldChg>
    </pc:docChg>
  </pc:docChgLst>
  <pc:docChgLst>
    <pc:chgData name="alisdair macdonald" userId="jB0IcuHBEINeFKE+BJ6T51hglHMTetGBacC/PLHzd+c=" providerId="None" clId="Web-{08A30034-2397-46C4-BC68-FA0A11DB2073}"/>
    <pc:docChg chg="modSld">
      <pc:chgData name="alisdair macdonald" userId="jB0IcuHBEINeFKE+BJ6T51hglHMTetGBacC/PLHzd+c=" providerId="None" clId="Web-{08A30034-2397-46C4-BC68-FA0A11DB2073}" dt="2022-06-27T15:55:32.849" v="279" actId="1076"/>
      <pc:docMkLst>
        <pc:docMk/>
      </pc:docMkLst>
      <pc:sldChg chg="addSp modSp">
        <pc:chgData name="alisdair macdonald" userId="jB0IcuHBEINeFKE+BJ6T51hglHMTetGBacC/PLHzd+c=" providerId="None" clId="Web-{08A30034-2397-46C4-BC68-FA0A11DB2073}" dt="2022-06-27T12:47:03.703" v="3" actId="1076"/>
        <pc:sldMkLst>
          <pc:docMk/>
          <pc:sldMk cId="0" sldId="256"/>
        </pc:sldMkLst>
        <pc:picChg chg="add mod">
          <ac:chgData name="alisdair macdonald" userId="jB0IcuHBEINeFKE+BJ6T51hglHMTetGBacC/PLHzd+c=" providerId="None" clId="Web-{08A30034-2397-46C4-BC68-FA0A11DB2073}" dt="2022-06-27T12:47:03.703" v="3" actId="1076"/>
          <ac:picMkLst>
            <pc:docMk/>
            <pc:sldMk cId="0" sldId="256"/>
            <ac:picMk id="3" creationId="{7FF99677-584B-EF6B-7400-84793E29CDD4}"/>
          </ac:picMkLst>
        </pc:picChg>
      </pc:sldChg>
      <pc:sldChg chg="addSp modSp">
        <pc:chgData name="alisdair macdonald" userId="jB0IcuHBEINeFKE+BJ6T51hglHMTetGBacC/PLHzd+c=" providerId="None" clId="Web-{08A30034-2397-46C4-BC68-FA0A11DB2073}" dt="2022-06-27T13:25:23.942" v="89" actId="14100"/>
        <pc:sldMkLst>
          <pc:docMk/>
          <pc:sldMk cId="0" sldId="265"/>
        </pc:sldMkLst>
        <pc:picChg chg="add mod">
          <ac:chgData name="alisdair macdonald" userId="jB0IcuHBEINeFKE+BJ6T51hglHMTetGBacC/PLHzd+c=" providerId="None" clId="Web-{08A30034-2397-46C4-BC68-FA0A11DB2073}" dt="2022-06-27T13:25:23.942" v="89" actId="14100"/>
          <ac:picMkLst>
            <pc:docMk/>
            <pc:sldMk cId="0" sldId="265"/>
            <ac:picMk id="3" creationId="{678AA0CC-F1EC-DDDC-477D-99B8E9E5631F}"/>
          </ac:picMkLst>
        </pc:picChg>
      </pc:sldChg>
      <pc:sldChg chg="addSp delSp modSp mod modClrScheme chgLayout">
        <pc:chgData name="alisdair macdonald" userId="jB0IcuHBEINeFKE+BJ6T51hglHMTetGBacC/PLHzd+c=" providerId="None" clId="Web-{08A30034-2397-46C4-BC68-FA0A11DB2073}" dt="2022-06-27T13:26:19.005" v="96"/>
        <pc:sldMkLst>
          <pc:docMk/>
          <pc:sldMk cId="4086554056" sldId="292"/>
        </pc:sldMkLst>
        <pc:spChg chg="add del">
          <ac:chgData name="alisdair macdonald" userId="jB0IcuHBEINeFKE+BJ6T51hglHMTetGBacC/PLHzd+c=" providerId="None" clId="Web-{08A30034-2397-46C4-BC68-FA0A11DB2073}" dt="2022-06-27T12:49:15.561" v="10"/>
          <ac:spMkLst>
            <pc:docMk/>
            <pc:sldMk cId="4086554056" sldId="292"/>
            <ac:spMk id="3" creationId="{37ACFBC9-403B-5F88-4C35-C1AEF8EACD64}"/>
          </ac:spMkLst>
        </pc:spChg>
        <pc:spChg chg="add del mod ord">
          <ac:chgData name="alisdair macdonald" userId="jB0IcuHBEINeFKE+BJ6T51hglHMTetGBacC/PLHzd+c=" providerId="None" clId="Web-{08A30034-2397-46C4-BC68-FA0A11DB2073}" dt="2022-06-27T12:51:30.014" v="13"/>
          <ac:spMkLst>
            <pc:docMk/>
            <pc:sldMk cId="4086554056" sldId="292"/>
            <ac:spMk id="4" creationId="{C3A6D3A3-607D-DA90-0A95-08F7DAD9EA93}"/>
          </ac:spMkLst>
        </pc:spChg>
        <pc:spChg chg="mod">
          <ac:chgData name="alisdair macdonald" userId="jB0IcuHBEINeFKE+BJ6T51hglHMTetGBacC/PLHzd+c=" providerId="None" clId="Web-{08A30034-2397-46C4-BC68-FA0A11DB2073}" dt="2022-06-27T13:21:02.986" v="83" actId="1076"/>
          <ac:spMkLst>
            <pc:docMk/>
            <pc:sldMk cId="4086554056" sldId="292"/>
            <ac:spMk id="10" creationId="{B05CF427-C62D-7022-95B8-6A255F135AB2}"/>
          </ac:spMkLst>
        </pc:spChg>
        <pc:picChg chg="add mod ord">
          <ac:chgData name="alisdair macdonald" userId="jB0IcuHBEINeFKE+BJ6T51hglHMTetGBacC/PLHzd+c=" providerId="None" clId="Web-{08A30034-2397-46C4-BC68-FA0A11DB2073}" dt="2022-06-27T12:49:19.093" v="11" actId="1076"/>
          <ac:picMkLst>
            <pc:docMk/>
            <pc:sldMk cId="4086554056" sldId="292"/>
            <ac:picMk id="2" creationId="{10C7C075-0B3C-3C0E-830E-C72E46589E4F}"/>
          </ac:picMkLst>
        </pc:picChg>
        <pc:picChg chg="add mod">
          <ac:chgData name="alisdair macdonald" userId="jB0IcuHBEINeFKE+BJ6T51hglHMTetGBacC/PLHzd+c=" providerId="None" clId="Web-{08A30034-2397-46C4-BC68-FA0A11DB2073}" dt="2022-06-27T13:21:03.049" v="84" actId="1076"/>
          <ac:picMkLst>
            <pc:docMk/>
            <pc:sldMk cId="4086554056" sldId="292"/>
            <ac:picMk id="3" creationId="{61982D68-BFED-A171-0EAA-BE692656DBB8}"/>
          </ac:picMkLst>
        </pc:picChg>
        <pc:picChg chg="add">
          <ac:chgData name="alisdair macdonald" userId="jB0IcuHBEINeFKE+BJ6T51hglHMTetGBacC/PLHzd+c=" providerId="None" clId="Web-{08A30034-2397-46C4-BC68-FA0A11DB2073}" dt="2022-06-27T13:26:19.005" v="96"/>
          <ac:picMkLst>
            <pc:docMk/>
            <pc:sldMk cId="4086554056" sldId="292"/>
            <ac:picMk id="5" creationId="{CA07049A-C115-614A-B271-6899028FD913}"/>
          </ac:picMkLst>
        </pc:picChg>
      </pc:sldChg>
      <pc:sldChg chg="addSp delSp modSp">
        <pc:chgData name="alisdair macdonald" userId="jB0IcuHBEINeFKE+BJ6T51hglHMTetGBacC/PLHzd+c=" providerId="None" clId="Web-{08A30034-2397-46C4-BC68-FA0A11DB2073}" dt="2022-06-27T13:26:43.067" v="126" actId="1076"/>
        <pc:sldMkLst>
          <pc:docMk/>
          <pc:sldMk cId="4250994615" sldId="293"/>
        </pc:sldMkLst>
        <pc:spChg chg="del">
          <ac:chgData name="alisdair macdonald" userId="jB0IcuHBEINeFKE+BJ6T51hglHMTetGBacC/PLHzd+c=" providerId="None" clId="Web-{08A30034-2397-46C4-BC68-FA0A11DB2073}" dt="2022-06-27T13:18:53.344" v="20"/>
          <ac:spMkLst>
            <pc:docMk/>
            <pc:sldMk cId="4250994615" sldId="293"/>
            <ac:spMk id="4" creationId="{35441ADC-D735-19A6-3B04-19BA469546BD}"/>
          </ac:spMkLst>
        </pc:spChg>
        <pc:spChg chg="mod">
          <ac:chgData name="alisdair macdonald" userId="jB0IcuHBEINeFKE+BJ6T51hglHMTetGBacC/PLHzd+c=" providerId="None" clId="Web-{08A30034-2397-46C4-BC68-FA0A11DB2073}" dt="2022-06-27T13:26:42.380" v="98" actId="1076"/>
          <ac:spMkLst>
            <pc:docMk/>
            <pc:sldMk cId="4250994615" sldId="293"/>
            <ac:spMk id="7" creationId="{5122E592-DB54-8E12-88DE-CB2C318AFE91}"/>
          </ac:spMkLst>
        </pc:spChg>
        <pc:spChg chg="mod">
          <ac:chgData name="alisdair macdonald" userId="jB0IcuHBEINeFKE+BJ6T51hglHMTetGBacC/PLHzd+c=" providerId="None" clId="Web-{08A30034-2397-46C4-BC68-FA0A11DB2073}" dt="2022-06-27T13:26:42.411" v="99" actId="1076"/>
          <ac:spMkLst>
            <pc:docMk/>
            <pc:sldMk cId="4250994615" sldId="293"/>
            <ac:spMk id="9" creationId="{0D842265-FB3C-9B34-4920-A00938E589C2}"/>
          </ac:spMkLst>
        </pc:spChg>
        <pc:spChg chg="mod">
          <ac:chgData name="alisdair macdonald" userId="jB0IcuHBEINeFKE+BJ6T51hglHMTetGBacC/PLHzd+c=" providerId="None" clId="Web-{08A30034-2397-46C4-BC68-FA0A11DB2073}" dt="2022-06-27T13:26:42.442" v="100" actId="1076"/>
          <ac:spMkLst>
            <pc:docMk/>
            <pc:sldMk cId="4250994615" sldId="293"/>
            <ac:spMk id="12" creationId="{B3B06064-0279-66B0-FB86-C2E1C212C255}"/>
          </ac:spMkLst>
        </pc:spChg>
        <pc:spChg chg="mod">
          <ac:chgData name="alisdair macdonald" userId="jB0IcuHBEINeFKE+BJ6T51hglHMTetGBacC/PLHzd+c=" providerId="None" clId="Web-{08A30034-2397-46C4-BC68-FA0A11DB2073}" dt="2022-06-27T13:26:42.458" v="101" actId="1076"/>
          <ac:spMkLst>
            <pc:docMk/>
            <pc:sldMk cId="4250994615" sldId="293"/>
            <ac:spMk id="13" creationId="{B7E21728-65FB-A043-A3CB-EACCDE41B7DE}"/>
          </ac:spMkLst>
        </pc:spChg>
        <pc:spChg chg="mod">
          <ac:chgData name="alisdair macdonald" userId="jB0IcuHBEINeFKE+BJ6T51hglHMTetGBacC/PLHzd+c=" providerId="None" clId="Web-{08A30034-2397-46C4-BC68-FA0A11DB2073}" dt="2022-06-27T13:26:42.489" v="102" actId="1076"/>
          <ac:spMkLst>
            <pc:docMk/>
            <pc:sldMk cId="4250994615" sldId="293"/>
            <ac:spMk id="15" creationId="{DC8CCF4B-CFF8-725B-BAF9-66BC87FB86F4}"/>
          </ac:spMkLst>
        </pc:spChg>
        <pc:spChg chg="mod">
          <ac:chgData name="alisdair macdonald" userId="jB0IcuHBEINeFKE+BJ6T51hglHMTetGBacC/PLHzd+c=" providerId="None" clId="Web-{08A30034-2397-46C4-BC68-FA0A11DB2073}" dt="2022-06-27T13:26:42.505" v="103" actId="1076"/>
          <ac:spMkLst>
            <pc:docMk/>
            <pc:sldMk cId="4250994615" sldId="293"/>
            <ac:spMk id="17" creationId="{46FFA8A3-A74A-5696-01A7-1894F64FC91E}"/>
          </ac:spMkLst>
        </pc:spChg>
        <pc:spChg chg="mod">
          <ac:chgData name="alisdair macdonald" userId="jB0IcuHBEINeFKE+BJ6T51hglHMTetGBacC/PLHzd+c=" providerId="None" clId="Web-{08A30034-2397-46C4-BC68-FA0A11DB2073}" dt="2022-06-27T13:26:42.536" v="104" actId="1076"/>
          <ac:spMkLst>
            <pc:docMk/>
            <pc:sldMk cId="4250994615" sldId="293"/>
            <ac:spMk id="18" creationId="{0FF60906-B61E-2ABE-F8FD-FA4CEAC84BD8}"/>
          </ac:spMkLst>
        </pc:spChg>
        <pc:spChg chg="mod">
          <ac:chgData name="alisdair macdonald" userId="jB0IcuHBEINeFKE+BJ6T51hglHMTetGBacC/PLHzd+c=" providerId="None" clId="Web-{08A30034-2397-46C4-BC68-FA0A11DB2073}" dt="2022-06-27T13:26:42.552" v="105" actId="1076"/>
          <ac:spMkLst>
            <pc:docMk/>
            <pc:sldMk cId="4250994615" sldId="293"/>
            <ac:spMk id="19" creationId="{91FB0E3D-39A7-3BE2-C6D1-46AFEC51C5F3}"/>
          </ac:spMkLst>
        </pc:spChg>
        <pc:spChg chg="mod">
          <ac:chgData name="alisdair macdonald" userId="jB0IcuHBEINeFKE+BJ6T51hglHMTetGBacC/PLHzd+c=" providerId="None" clId="Web-{08A30034-2397-46C4-BC68-FA0A11DB2073}" dt="2022-06-27T13:26:42.583" v="106" actId="1076"/>
          <ac:spMkLst>
            <pc:docMk/>
            <pc:sldMk cId="4250994615" sldId="293"/>
            <ac:spMk id="20" creationId="{DA770A71-C306-E037-3C1C-D49A55341860}"/>
          </ac:spMkLst>
        </pc:spChg>
        <pc:spChg chg="mod">
          <ac:chgData name="alisdair macdonald" userId="jB0IcuHBEINeFKE+BJ6T51hglHMTetGBacC/PLHzd+c=" providerId="None" clId="Web-{08A30034-2397-46C4-BC68-FA0A11DB2073}" dt="2022-06-27T13:26:42.599" v="107" actId="1076"/>
          <ac:spMkLst>
            <pc:docMk/>
            <pc:sldMk cId="4250994615" sldId="293"/>
            <ac:spMk id="21" creationId="{9BE8936D-61A9-91A7-CB8A-F88395438CFE}"/>
          </ac:spMkLst>
        </pc:spChg>
        <pc:spChg chg="mod">
          <ac:chgData name="alisdair macdonald" userId="jB0IcuHBEINeFKE+BJ6T51hglHMTetGBacC/PLHzd+c=" providerId="None" clId="Web-{08A30034-2397-46C4-BC68-FA0A11DB2073}" dt="2022-06-27T13:26:42.630" v="108" actId="1076"/>
          <ac:spMkLst>
            <pc:docMk/>
            <pc:sldMk cId="4250994615" sldId="293"/>
            <ac:spMk id="22" creationId="{B8273389-8BA6-1C23-981B-10095BF01DF3}"/>
          </ac:spMkLst>
        </pc:spChg>
        <pc:spChg chg="mod">
          <ac:chgData name="alisdair macdonald" userId="jB0IcuHBEINeFKE+BJ6T51hglHMTetGBacC/PLHzd+c=" providerId="None" clId="Web-{08A30034-2397-46C4-BC68-FA0A11DB2073}" dt="2022-06-27T13:26:42.646" v="109" actId="1076"/>
          <ac:spMkLst>
            <pc:docMk/>
            <pc:sldMk cId="4250994615" sldId="293"/>
            <ac:spMk id="23" creationId="{79B00FF5-CA22-0066-7CC7-F49473CEF092}"/>
          </ac:spMkLst>
        </pc:spChg>
        <pc:spChg chg="mod">
          <ac:chgData name="alisdair macdonald" userId="jB0IcuHBEINeFKE+BJ6T51hglHMTetGBacC/PLHzd+c=" providerId="None" clId="Web-{08A30034-2397-46C4-BC68-FA0A11DB2073}" dt="2022-06-27T13:26:42.677" v="110" actId="1076"/>
          <ac:spMkLst>
            <pc:docMk/>
            <pc:sldMk cId="4250994615" sldId="293"/>
            <ac:spMk id="24" creationId="{AAB9AF90-3F70-A22B-4B35-D61C7160EE35}"/>
          </ac:spMkLst>
        </pc:spChg>
        <pc:spChg chg="mod">
          <ac:chgData name="alisdair macdonald" userId="jB0IcuHBEINeFKE+BJ6T51hglHMTetGBacC/PLHzd+c=" providerId="None" clId="Web-{08A30034-2397-46C4-BC68-FA0A11DB2073}" dt="2022-06-27T13:26:42.692" v="111" actId="1076"/>
          <ac:spMkLst>
            <pc:docMk/>
            <pc:sldMk cId="4250994615" sldId="293"/>
            <ac:spMk id="25" creationId="{70FFB8DF-8113-56A3-D8E5-07B67577EB2E}"/>
          </ac:spMkLst>
        </pc:spChg>
        <pc:spChg chg="mod">
          <ac:chgData name="alisdair macdonald" userId="jB0IcuHBEINeFKE+BJ6T51hglHMTetGBacC/PLHzd+c=" providerId="None" clId="Web-{08A30034-2397-46C4-BC68-FA0A11DB2073}" dt="2022-06-27T13:26:42.724" v="112" actId="1076"/>
          <ac:spMkLst>
            <pc:docMk/>
            <pc:sldMk cId="4250994615" sldId="293"/>
            <ac:spMk id="26" creationId="{969B40E5-7B32-14A8-AF13-7B24B6D6FD39}"/>
          </ac:spMkLst>
        </pc:spChg>
        <pc:spChg chg="mod">
          <ac:chgData name="alisdair macdonald" userId="jB0IcuHBEINeFKE+BJ6T51hglHMTetGBacC/PLHzd+c=" providerId="None" clId="Web-{08A30034-2397-46C4-BC68-FA0A11DB2073}" dt="2022-06-27T13:26:42.755" v="113" actId="1076"/>
          <ac:spMkLst>
            <pc:docMk/>
            <pc:sldMk cId="4250994615" sldId="293"/>
            <ac:spMk id="27" creationId="{468D1B6C-8262-3CC1-1081-69507F1E6E67}"/>
          </ac:spMkLst>
        </pc:spChg>
        <pc:spChg chg="mod">
          <ac:chgData name="alisdair macdonald" userId="jB0IcuHBEINeFKE+BJ6T51hglHMTetGBacC/PLHzd+c=" providerId="None" clId="Web-{08A30034-2397-46C4-BC68-FA0A11DB2073}" dt="2022-06-27T13:26:42.771" v="114" actId="1076"/>
          <ac:spMkLst>
            <pc:docMk/>
            <pc:sldMk cId="4250994615" sldId="293"/>
            <ac:spMk id="28" creationId="{08C88E43-8C48-3EF4-0963-409C8BA312A8}"/>
          </ac:spMkLst>
        </pc:spChg>
        <pc:spChg chg="mod">
          <ac:chgData name="alisdair macdonald" userId="jB0IcuHBEINeFKE+BJ6T51hglHMTetGBacC/PLHzd+c=" providerId="None" clId="Web-{08A30034-2397-46C4-BC68-FA0A11DB2073}" dt="2022-06-27T13:26:42.802" v="115" actId="1076"/>
          <ac:spMkLst>
            <pc:docMk/>
            <pc:sldMk cId="4250994615" sldId="293"/>
            <ac:spMk id="29" creationId="{10C49230-C712-B9A8-74F4-F5585B558510}"/>
          </ac:spMkLst>
        </pc:spChg>
        <pc:spChg chg="mod">
          <ac:chgData name="alisdair macdonald" userId="jB0IcuHBEINeFKE+BJ6T51hglHMTetGBacC/PLHzd+c=" providerId="None" clId="Web-{08A30034-2397-46C4-BC68-FA0A11DB2073}" dt="2022-06-27T13:26:42.833" v="116" actId="1076"/>
          <ac:spMkLst>
            <pc:docMk/>
            <pc:sldMk cId="4250994615" sldId="293"/>
            <ac:spMk id="30" creationId="{9F27D320-1DF6-1D3E-905B-7CDD4980BC64}"/>
          </ac:spMkLst>
        </pc:spChg>
        <pc:spChg chg="mod">
          <ac:chgData name="alisdair macdonald" userId="jB0IcuHBEINeFKE+BJ6T51hglHMTetGBacC/PLHzd+c=" providerId="None" clId="Web-{08A30034-2397-46C4-BC68-FA0A11DB2073}" dt="2022-06-27T13:26:42.849" v="117" actId="1076"/>
          <ac:spMkLst>
            <pc:docMk/>
            <pc:sldMk cId="4250994615" sldId="293"/>
            <ac:spMk id="31" creationId="{CA979C98-4ADB-7B92-FCC0-39A59D64456A}"/>
          </ac:spMkLst>
        </pc:spChg>
        <pc:spChg chg="mod">
          <ac:chgData name="alisdair macdonald" userId="jB0IcuHBEINeFKE+BJ6T51hglHMTetGBacC/PLHzd+c=" providerId="None" clId="Web-{08A30034-2397-46C4-BC68-FA0A11DB2073}" dt="2022-06-27T13:26:42.880" v="118" actId="1076"/>
          <ac:spMkLst>
            <pc:docMk/>
            <pc:sldMk cId="4250994615" sldId="293"/>
            <ac:spMk id="32" creationId="{043CDD6D-727C-E427-7544-E26E42D19503}"/>
          </ac:spMkLst>
        </pc:spChg>
        <pc:spChg chg="mod">
          <ac:chgData name="alisdair macdonald" userId="jB0IcuHBEINeFKE+BJ6T51hglHMTetGBacC/PLHzd+c=" providerId="None" clId="Web-{08A30034-2397-46C4-BC68-FA0A11DB2073}" dt="2022-06-27T13:26:42.911" v="119" actId="1076"/>
          <ac:spMkLst>
            <pc:docMk/>
            <pc:sldMk cId="4250994615" sldId="293"/>
            <ac:spMk id="33" creationId="{6AFF4B92-DE78-E7D9-29AE-892F912B65EC}"/>
          </ac:spMkLst>
        </pc:spChg>
        <pc:spChg chg="mod">
          <ac:chgData name="alisdair macdonald" userId="jB0IcuHBEINeFKE+BJ6T51hglHMTetGBacC/PLHzd+c=" providerId="None" clId="Web-{08A30034-2397-46C4-BC68-FA0A11DB2073}" dt="2022-06-27T13:26:42.927" v="120" actId="1076"/>
          <ac:spMkLst>
            <pc:docMk/>
            <pc:sldMk cId="4250994615" sldId="293"/>
            <ac:spMk id="34" creationId="{1C99E1D7-D74D-E216-5D01-3385A333FB8D}"/>
          </ac:spMkLst>
        </pc:spChg>
        <pc:spChg chg="mod">
          <ac:chgData name="alisdair macdonald" userId="jB0IcuHBEINeFKE+BJ6T51hglHMTetGBacC/PLHzd+c=" providerId="None" clId="Web-{08A30034-2397-46C4-BC68-FA0A11DB2073}" dt="2022-06-27T13:26:42.958" v="121" actId="1076"/>
          <ac:spMkLst>
            <pc:docMk/>
            <pc:sldMk cId="4250994615" sldId="293"/>
            <ac:spMk id="35" creationId="{F39EDEF5-2624-6744-5284-5DB24C2E8B4E}"/>
          </ac:spMkLst>
        </pc:spChg>
        <pc:spChg chg="mod">
          <ac:chgData name="alisdair macdonald" userId="jB0IcuHBEINeFKE+BJ6T51hglHMTetGBacC/PLHzd+c=" providerId="None" clId="Web-{08A30034-2397-46C4-BC68-FA0A11DB2073}" dt="2022-06-27T13:26:42.974" v="122" actId="1076"/>
          <ac:spMkLst>
            <pc:docMk/>
            <pc:sldMk cId="4250994615" sldId="293"/>
            <ac:spMk id="36" creationId="{D75252FE-4755-694B-0BB6-DAB1F87E6CBA}"/>
          </ac:spMkLst>
        </pc:spChg>
        <pc:spChg chg="mod">
          <ac:chgData name="alisdair macdonald" userId="jB0IcuHBEINeFKE+BJ6T51hglHMTetGBacC/PLHzd+c=" providerId="None" clId="Web-{08A30034-2397-46C4-BC68-FA0A11DB2073}" dt="2022-06-27T13:26:43.005" v="123" actId="1076"/>
          <ac:spMkLst>
            <pc:docMk/>
            <pc:sldMk cId="4250994615" sldId="293"/>
            <ac:spMk id="37" creationId="{E6B97851-EE53-1DED-4AD4-51DCF80ACAD3}"/>
          </ac:spMkLst>
        </pc:spChg>
        <pc:spChg chg="mod">
          <ac:chgData name="alisdair macdonald" userId="jB0IcuHBEINeFKE+BJ6T51hglHMTetGBacC/PLHzd+c=" providerId="None" clId="Web-{08A30034-2397-46C4-BC68-FA0A11DB2073}" dt="2022-06-27T13:26:43.021" v="124" actId="1076"/>
          <ac:spMkLst>
            <pc:docMk/>
            <pc:sldMk cId="4250994615" sldId="293"/>
            <ac:spMk id="38" creationId="{34AE1AF6-AE8C-27BF-EEA2-9EE69C19422A}"/>
          </ac:spMkLst>
        </pc:spChg>
        <pc:spChg chg="mod">
          <ac:chgData name="alisdair macdonald" userId="jB0IcuHBEINeFKE+BJ6T51hglHMTetGBacC/PLHzd+c=" providerId="None" clId="Web-{08A30034-2397-46C4-BC68-FA0A11DB2073}" dt="2022-06-27T13:26:43.052" v="125" actId="1076"/>
          <ac:spMkLst>
            <pc:docMk/>
            <pc:sldMk cId="4250994615" sldId="293"/>
            <ac:spMk id="39" creationId="{73C173A0-0A61-C66A-7DAA-0AEB47193D2E}"/>
          </ac:spMkLst>
        </pc:spChg>
        <pc:spChg chg="mod">
          <ac:chgData name="alisdair macdonald" userId="jB0IcuHBEINeFKE+BJ6T51hglHMTetGBacC/PLHzd+c=" providerId="None" clId="Web-{08A30034-2397-46C4-BC68-FA0A11DB2073}" dt="2022-06-27T13:26:43.067" v="126" actId="1076"/>
          <ac:spMkLst>
            <pc:docMk/>
            <pc:sldMk cId="4250994615" sldId="293"/>
            <ac:spMk id="40" creationId="{42B91C7E-96D0-2D25-C638-41346930F056}"/>
          </ac:spMkLst>
        </pc:spChg>
        <pc:picChg chg="add ord">
          <ac:chgData name="alisdair macdonald" userId="jB0IcuHBEINeFKE+BJ6T51hglHMTetGBacC/PLHzd+c=" providerId="None" clId="Web-{08A30034-2397-46C4-BC68-FA0A11DB2073}" dt="2022-06-27T13:18:56.844" v="22"/>
          <ac:picMkLst>
            <pc:docMk/>
            <pc:sldMk cId="4250994615" sldId="293"/>
            <ac:picMk id="3" creationId="{CAC2E223-93B9-362C-8484-CE9FF8A4DB47}"/>
          </ac:picMkLst>
        </pc:picChg>
        <pc:picChg chg="add">
          <ac:chgData name="alisdair macdonald" userId="jB0IcuHBEINeFKE+BJ6T51hglHMTetGBacC/PLHzd+c=" providerId="None" clId="Web-{08A30034-2397-46C4-BC68-FA0A11DB2073}" dt="2022-06-27T13:26:27.036" v="97"/>
          <ac:picMkLst>
            <pc:docMk/>
            <pc:sldMk cId="4250994615" sldId="293"/>
            <ac:picMk id="6" creationId="{CF2AB31D-45CC-C475-D90D-B4F1901DD90D}"/>
          </ac:picMkLst>
        </pc:picChg>
      </pc:sldChg>
      <pc:sldChg chg="addSp modSp">
        <pc:chgData name="alisdair macdonald" userId="jB0IcuHBEINeFKE+BJ6T51hglHMTetGBacC/PLHzd+c=" providerId="None" clId="Web-{08A30034-2397-46C4-BC68-FA0A11DB2073}" dt="2022-06-27T13:26:16.505" v="95"/>
        <pc:sldMkLst>
          <pc:docMk/>
          <pc:sldMk cId="2635828853" sldId="294"/>
        </pc:sldMkLst>
        <pc:spChg chg="mod">
          <ac:chgData name="alisdair macdonald" userId="jB0IcuHBEINeFKE+BJ6T51hglHMTetGBacC/PLHzd+c=" providerId="None" clId="Web-{08A30034-2397-46C4-BC68-FA0A11DB2073}" dt="2022-06-27T13:25:24.004" v="90" actId="14100"/>
          <ac:spMkLst>
            <pc:docMk/>
            <pc:sldMk cId="2635828853" sldId="294"/>
            <ac:spMk id="10" creationId="{B05CF427-C62D-7022-95B8-6A255F135AB2}"/>
          </ac:spMkLst>
        </pc:spChg>
        <pc:picChg chg="add ord">
          <ac:chgData name="alisdair macdonald" userId="jB0IcuHBEINeFKE+BJ6T51hglHMTetGBacC/PLHzd+c=" providerId="None" clId="Web-{08A30034-2397-46C4-BC68-FA0A11DB2073}" dt="2022-06-27T13:18:27.110" v="17"/>
          <ac:picMkLst>
            <pc:docMk/>
            <pc:sldMk cId="2635828853" sldId="294"/>
            <ac:picMk id="3" creationId="{70DAF72D-B0CF-5E88-BE0D-23AD7D5E85B6}"/>
          </ac:picMkLst>
        </pc:picChg>
        <pc:picChg chg="add">
          <ac:chgData name="alisdair macdonald" userId="jB0IcuHBEINeFKE+BJ6T51hglHMTetGBacC/PLHzd+c=" providerId="None" clId="Web-{08A30034-2397-46C4-BC68-FA0A11DB2073}" dt="2022-06-27T13:26:16.505" v="95"/>
          <ac:picMkLst>
            <pc:docMk/>
            <pc:sldMk cId="2635828853" sldId="294"/>
            <ac:picMk id="5" creationId="{5384DB8C-D0A4-6FC0-560D-78A40AD36FCC}"/>
          </ac:picMkLst>
        </pc:picChg>
      </pc:sldChg>
      <pc:sldChg chg="addSp modSp">
        <pc:chgData name="alisdair macdonald" userId="jB0IcuHBEINeFKE+BJ6T51hglHMTetGBacC/PLHzd+c=" providerId="None" clId="Web-{08A30034-2397-46C4-BC68-FA0A11DB2073}" dt="2022-06-27T13:51:03.449" v="138" actId="1076"/>
        <pc:sldMkLst>
          <pc:docMk/>
          <pc:sldMk cId="3506784620" sldId="295"/>
        </pc:sldMkLst>
        <pc:spChg chg="add mod ord">
          <ac:chgData name="alisdair macdonald" userId="jB0IcuHBEINeFKE+BJ6T51hglHMTetGBacC/PLHzd+c=" providerId="None" clId="Web-{08A30034-2397-46C4-BC68-FA0A11DB2073}" dt="2022-06-27T13:25:45.083" v="93" actId="14100"/>
          <ac:spMkLst>
            <pc:docMk/>
            <pc:sldMk cId="3506784620" sldId="295"/>
            <ac:spMk id="3" creationId="{451CEDAC-1D33-3E39-E457-630EEA219C96}"/>
          </ac:spMkLst>
        </pc:spChg>
        <pc:picChg chg="add">
          <ac:chgData name="alisdair macdonald" userId="jB0IcuHBEINeFKE+BJ6T51hglHMTetGBacC/PLHzd+c=" providerId="None" clId="Web-{08A30034-2397-46C4-BC68-FA0A11DB2073}" dt="2022-06-27T13:26:11.036" v="94"/>
          <ac:picMkLst>
            <pc:docMk/>
            <pc:sldMk cId="3506784620" sldId="295"/>
            <ac:picMk id="5" creationId="{BEE25DAB-3931-687A-8497-F137DEC1B092}"/>
          </ac:picMkLst>
        </pc:picChg>
        <pc:picChg chg="add mod">
          <ac:chgData name="alisdair macdonald" userId="jB0IcuHBEINeFKE+BJ6T51hglHMTetGBacC/PLHzd+c=" providerId="None" clId="Web-{08A30034-2397-46C4-BC68-FA0A11DB2073}" dt="2022-06-27T13:51:03.449" v="138" actId="1076"/>
          <ac:picMkLst>
            <pc:docMk/>
            <pc:sldMk cId="3506784620" sldId="295"/>
            <ac:picMk id="7" creationId="{ABD6C213-AA32-B95C-B181-997D16CF1642}"/>
          </ac:picMkLst>
        </pc:picChg>
      </pc:sldChg>
      <pc:sldChg chg="addSp delSp modSp">
        <pc:chgData name="alisdair macdonald" userId="jB0IcuHBEINeFKE+BJ6T51hglHMTetGBacC/PLHzd+c=" providerId="None" clId="Web-{08A30034-2397-46C4-BC68-FA0A11DB2073}" dt="2022-06-27T15:55:32.849" v="279" actId="1076"/>
        <pc:sldMkLst>
          <pc:docMk/>
          <pc:sldMk cId="1916020894" sldId="296"/>
        </pc:sldMkLst>
        <pc:spChg chg="add del mod ord">
          <ac:chgData name="alisdair macdonald" userId="jB0IcuHBEINeFKE+BJ6T51hglHMTetGBacC/PLHzd+c=" providerId="None" clId="Web-{08A30034-2397-46C4-BC68-FA0A11DB2073}" dt="2022-06-27T13:31:15.461" v="136"/>
          <ac:spMkLst>
            <pc:docMk/>
            <pc:sldMk cId="1916020894" sldId="296"/>
            <ac:spMk id="9" creationId="{931A80DD-5E07-AD41-4E83-81FEBF672181}"/>
          </ac:spMkLst>
        </pc:spChg>
        <pc:grpChg chg="add mod">
          <ac:chgData name="alisdair macdonald" userId="jB0IcuHBEINeFKE+BJ6T51hglHMTetGBacC/PLHzd+c=" providerId="None" clId="Web-{08A30034-2397-46C4-BC68-FA0A11DB2073}" dt="2022-06-27T15:55:32.849" v="279" actId="1076"/>
          <ac:grpSpMkLst>
            <pc:docMk/>
            <pc:sldMk cId="1916020894" sldId="296"/>
            <ac:grpSpMk id="16" creationId="{6EFF8A9D-8A3C-C62E-C2D4-688D11B12D8E}"/>
          </ac:grpSpMkLst>
        </pc:grpChg>
        <pc:picChg chg="del mod">
          <ac:chgData name="alisdair macdonald" userId="jB0IcuHBEINeFKE+BJ6T51hglHMTetGBacC/PLHzd+c=" providerId="None" clId="Web-{08A30034-2397-46C4-BC68-FA0A11DB2073}" dt="2022-06-27T15:53:37.913" v="223"/>
          <ac:picMkLst>
            <pc:docMk/>
            <pc:sldMk cId="1916020894" sldId="296"/>
            <ac:picMk id="2" creationId="{093323DC-A896-5B49-9C49-E3690DEF80AE}"/>
          </ac:picMkLst>
        </pc:picChg>
        <pc:picChg chg="del mod">
          <ac:chgData name="alisdair macdonald" userId="jB0IcuHBEINeFKE+BJ6T51hglHMTetGBacC/PLHzd+c=" providerId="None" clId="Web-{08A30034-2397-46C4-BC68-FA0A11DB2073}" dt="2022-06-27T15:53:37.913" v="222"/>
          <ac:picMkLst>
            <pc:docMk/>
            <pc:sldMk cId="1916020894" sldId="296"/>
            <ac:picMk id="3" creationId="{7425FF2A-0EC3-5862-3D10-D09FCA4CE4F4}"/>
          </ac:picMkLst>
        </pc:picChg>
        <pc:picChg chg="del mod">
          <ac:chgData name="alisdair macdonald" userId="jB0IcuHBEINeFKE+BJ6T51hglHMTetGBacC/PLHzd+c=" providerId="None" clId="Web-{08A30034-2397-46C4-BC68-FA0A11DB2073}" dt="2022-06-27T15:53:37.913" v="221"/>
          <ac:picMkLst>
            <pc:docMk/>
            <pc:sldMk cId="1916020894" sldId="296"/>
            <ac:picMk id="4" creationId="{DE6C4326-433A-FF19-FBB0-FAE8F5F01845}"/>
          </ac:picMkLst>
        </pc:picChg>
        <pc:picChg chg="del mod">
          <ac:chgData name="alisdair macdonald" userId="jB0IcuHBEINeFKE+BJ6T51hglHMTetGBacC/PLHzd+c=" providerId="None" clId="Web-{08A30034-2397-46C4-BC68-FA0A11DB2073}" dt="2022-06-27T15:53:37.913" v="220"/>
          <ac:picMkLst>
            <pc:docMk/>
            <pc:sldMk cId="1916020894" sldId="296"/>
            <ac:picMk id="5" creationId="{B20450EC-D1B9-31EE-FE6A-298B8BBC6886}"/>
          </ac:picMkLst>
        </pc:picChg>
        <pc:picChg chg="del mod">
          <ac:chgData name="alisdair macdonald" userId="jB0IcuHBEINeFKE+BJ6T51hglHMTetGBacC/PLHzd+c=" providerId="None" clId="Web-{08A30034-2397-46C4-BC68-FA0A11DB2073}" dt="2022-06-27T15:53:37.913" v="219"/>
          <ac:picMkLst>
            <pc:docMk/>
            <pc:sldMk cId="1916020894" sldId="296"/>
            <ac:picMk id="6" creationId="{63E76BB8-E647-3E1A-224D-6299B5BB5A2C}"/>
          </ac:picMkLst>
        </pc:picChg>
        <pc:picChg chg="del mod">
          <ac:chgData name="alisdair macdonald" userId="jB0IcuHBEINeFKE+BJ6T51hglHMTetGBacC/PLHzd+c=" providerId="None" clId="Web-{08A30034-2397-46C4-BC68-FA0A11DB2073}" dt="2022-06-27T15:53:37.913" v="218"/>
          <ac:picMkLst>
            <pc:docMk/>
            <pc:sldMk cId="1916020894" sldId="296"/>
            <ac:picMk id="7" creationId="{45003B43-712C-799D-235A-8912AAB4D6F5}"/>
          </ac:picMkLst>
        </pc:picChg>
        <pc:picChg chg="add mod">
          <ac:chgData name="alisdair macdonald" userId="jB0IcuHBEINeFKE+BJ6T51hglHMTetGBacC/PLHzd+c=" providerId="None" clId="Web-{08A30034-2397-46C4-BC68-FA0A11DB2073}" dt="2022-06-27T15:55:10.506" v="269" actId="1076"/>
          <ac:picMkLst>
            <pc:docMk/>
            <pc:sldMk cId="1916020894" sldId="296"/>
            <ac:picMk id="8" creationId="{03C4FCE3-E95B-50A0-8BBB-5C794E49947B}"/>
          </ac:picMkLst>
        </pc:picChg>
        <pc:picChg chg="add mod ord">
          <ac:chgData name="alisdair macdonald" userId="jB0IcuHBEINeFKE+BJ6T51hglHMTetGBacC/PLHzd+c=" providerId="None" clId="Web-{08A30034-2397-46C4-BC68-FA0A11DB2073}" dt="2022-06-27T15:55:23.225" v="278" actId="1076"/>
          <ac:picMkLst>
            <pc:docMk/>
            <pc:sldMk cId="1916020894" sldId="296"/>
            <ac:picMk id="9" creationId="{E9610200-02A4-4947-0CE0-BC0B6A5E033B}"/>
          </ac:picMkLst>
        </pc:picChg>
        <pc:picChg chg="add mod">
          <ac:chgData name="alisdair macdonald" userId="jB0IcuHBEINeFKE+BJ6T51hglHMTetGBacC/PLHzd+c=" providerId="None" clId="Web-{08A30034-2397-46C4-BC68-FA0A11DB2073}" dt="2022-06-27T15:55:10.537" v="270" actId="1076"/>
          <ac:picMkLst>
            <pc:docMk/>
            <pc:sldMk cId="1916020894" sldId="296"/>
            <ac:picMk id="10" creationId="{F816CEC1-E18F-E405-0230-224EF646AD1B}"/>
          </ac:picMkLst>
        </pc:picChg>
        <pc:picChg chg="add">
          <ac:chgData name="alisdair macdonald" userId="jB0IcuHBEINeFKE+BJ6T51hglHMTetGBacC/PLHzd+c=" providerId="None" clId="Web-{08A30034-2397-46C4-BC68-FA0A11DB2073}" dt="2022-06-27T14:09:14.579" v="161"/>
          <ac:picMkLst>
            <pc:docMk/>
            <pc:sldMk cId="1916020894" sldId="296"/>
            <ac:picMk id="11" creationId="{BBFF76DC-4262-B947-D222-A955DBD7B7F4}"/>
          </ac:picMkLst>
        </pc:picChg>
        <pc:picChg chg="add mod">
          <ac:chgData name="alisdair macdonald" userId="jB0IcuHBEINeFKE+BJ6T51hglHMTetGBacC/PLHzd+c=" providerId="None" clId="Web-{08A30034-2397-46C4-BC68-FA0A11DB2073}" dt="2022-06-27T15:55:10.553" v="271" actId="1076"/>
          <ac:picMkLst>
            <pc:docMk/>
            <pc:sldMk cId="1916020894" sldId="296"/>
            <ac:picMk id="12" creationId="{BF11FADD-8C5F-CB28-976C-9E8D8CCE84DC}"/>
          </ac:picMkLst>
        </pc:picChg>
        <pc:picChg chg="add mod">
          <ac:chgData name="alisdair macdonald" userId="jB0IcuHBEINeFKE+BJ6T51hglHMTetGBacC/PLHzd+c=" providerId="None" clId="Web-{08A30034-2397-46C4-BC68-FA0A11DB2073}" dt="2022-06-27T15:55:10.584" v="272" actId="1076"/>
          <ac:picMkLst>
            <pc:docMk/>
            <pc:sldMk cId="1916020894" sldId="296"/>
            <ac:picMk id="13" creationId="{8B654932-C395-9FA1-0950-05B231C67FFA}"/>
          </ac:picMkLst>
        </pc:picChg>
        <pc:picChg chg="add mod">
          <ac:chgData name="alisdair macdonald" userId="jB0IcuHBEINeFKE+BJ6T51hglHMTetGBacC/PLHzd+c=" providerId="None" clId="Web-{08A30034-2397-46C4-BC68-FA0A11DB2073}" dt="2022-06-27T15:55:10.600" v="273" actId="1076"/>
          <ac:picMkLst>
            <pc:docMk/>
            <pc:sldMk cId="1916020894" sldId="296"/>
            <ac:picMk id="14" creationId="{659DBD73-28AF-4534-7F11-DB9BF3962970}"/>
          </ac:picMkLst>
        </pc:picChg>
        <pc:picChg chg="add mod">
          <ac:chgData name="alisdair macdonald" userId="jB0IcuHBEINeFKE+BJ6T51hglHMTetGBacC/PLHzd+c=" providerId="None" clId="Web-{08A30034-2397-46C4-BC68-FA0A11DB2073}" dt="2022-06-27T15:55:10.631" v="274" actId="1076"/>
          <ac:picMkLst>
            <pc:docMk/>
            <pc:sldMk cId="1916020894" sldId="296"/>
            <ac:picMk id="15" creationId="{9D394458-684E-7283-5ADB-40307DA9BDAE}"/>
          </ac:picMkLst>
        </pc:picChg>
      </pc:sldChg>
    </pc:docChg>
  </pc:docChgLst>
  <pc:docChgLst>
    <pc:chgData name="alisdair.m@gmail.com" userId="3O9EI4Z2v/yBNnugv3Kye8iMdlewqahvvJWVDjr7n80=" providerId="None" clId="Web-{E26C092C-9170-4F0C-8D10-176B5F6FC2A2}"/>
    <pc:docChg chg="modSld">
      <pc:chgData name="alisdair.m@gmail.com" userId="3O9EI4Z2v/yBNnugv3Kye8iMdlewqahvvJWVDjr7n80=" providerId="None" clId="Web-{E26C092C-9170-4F0C-8D10-176B5F6FC2A2}" dt="2022-07-21T16:27:30.332" v="34"/>
      <pc:docMkLst>
        <pc:docMk/>
      </pc:docMkLst>
      <pc:sldChg chg="addSp delSp modSp delCm">
        <pc:chgData name="alisdair.m@gmail.com" userId="3O9EI4Z2v/yBNnugv3Kye8iMdlewqahvvJWVDjr7n80=" providerId="None" clId="Web-{E26C092C-9170-4F0C-8D10-176B5F6FC2A2}" dt="2022-07-21T16:26:13.032" v="29"/>
        <pc:sldMkLst>
          <pc:docMk/>
          <pc:sldMk cId="0" sldId="256"/>
        </pc:sldMkLst>
        <pc:spChg chg="mod ord">
          <ac:chgData name="alisdair.m@gmail.com" userId="3O9EI4Z2v/yBNnugv3Kye8iMdlewqahvvJWVDjr7n80=" providerId="None" clId="Web-{E26C092C-9170-4F0C-8D10-176B5F6FC2A2}" dt="2022-07-21T16:25:55.548" v="25"/>
          <ac:spMkLst>
            <pc:docMk/>
            <pc:sldMk cId="0" sldId="256"/>
            <ac:spMk id="10" creationId="{E83E831E-DD28-3647-8175-4059B0C86375}"/>
          </ac:spMkLst>
        </pc:spChg>
        <pc:picChg chg="add mod">
          <ac:chgData name="alisdair.m@gmail.com" userId="3O9EI4Z2v/yBNnugv3Kye8iMdlewqahvvJWVDjr7n80=" providerId="None" clId="Web-{E26C092C-9170-4F0C-8D10-176B5F6FC2A2}" dt="2022-07-21T16:25:46.010" v="24" actId="1076"/>
          <ac:picMkLst>
            <pc:docMk/>
            <pc:sldMk cId="0" sldId="256"/>
            <ac:picMk id="5" creationId="{451D720F-A7CB-22D3-5F30-458F84E49E64}"/>
          </ac:picMkLst>
        </pc:picChg>
        <pc:picChg chg="mod">
          <ac:chgData name="alisdair.m@gmail.com" userId="3O9EI4Z2v/yBNnugv3Kye8iMdlewqahvvJWVDjr7n80=" providerId="None" clId="Web-{E26C092C-9170-4F0C-8D10-176B5F6FC2A2}" dt="2022-07-21T16:25:29.853" v="20" actId="1076"/>
          <ac:picMkLst>
            <pc:docMk/>
            <pc:sldMk cId="0" sldId="256"/>
            <ac:picMk id="13" creationId="{6CC4D309-E0FE-2B6A-EAC3-63D96922E976}"/>
          </ac:picMkLst>
        </pc:picChg>
        <pc:picChg chg="mod">
          <ac:chgData name="alisdair.m@gmail.com" userId="3O9EI4Z2v/yBNnugv3Kye8iMdlewqahvvJWVDjr7n80=" providerId="None" clId="Web-{E26C092C-9170-4F0C-8D10-176B5F6FC2A2}" dt="2022-07-21T16:26:04.626" v="27" actId="1076"/>
          <ac:picMkLst>
            <pc:docMk/>
            <pc:sldMk cId="0" sldId="256"/>
            <ac:picMk id="14" creationId="{A0A0BADB-CA33-5743-2791-011EC4239E08}"/>
          </ac:picMkLst>
        </pc:picChg>
        <pc:picChg chg="del">
          <ac:chgData name="alisdair.m@gmail.com" userId="3O9EI4Z2v/yBNnugv3Kye8iMdlewqahvvJWVDjr7n80=" providerId="None" clId="Web-{E26C092C-9170-4F0C-8D10-176B5F6FC2A2}" dt="2022-07-21T16:23:47.350" v="0"/>
          <ac:picMkLst>
            <pc:docMk/>
            <pc:sldMk cId="0" sldId="256"/>
            <ac:picMk id="18" creationId="{48A227C6-FE5E-46F6-A630-CACB02D2B55F}"/>
          </ac:picMkLst>
        </pc:picChg>
        <pc:picChg chg="mod">
          <ac:chgData name="alisdair.m@gmail.com" userId="3O9EI4Z2v/yBNnugv3Kye8iMdlewqahvvJWVDjr7n80=" providerId="None" clId="Web-{E26C092C-9170-4F0C-8D10-176B5F6FC2A2}" dt="2022-07-21T16:24:42.258" v="10" actId="1076"/>
          <ac:picMkLst>
            <pc:docMk/>
            <pc:sldMk cId="0" sldId="256"/>
            <ac:picMk id="19" creationId="{5CB8B1C0-DCE9-E8AE-9337-E7DD816AEF45}"/>
          </ac:picMkLst>
        </pc:picChg>
        <pc:picChg chg="mod ord">
          <ac:chgData name="alisdair.m@gmail.com" userId="3O9EI4Z2v/yBNnugv3Kye8iMdlewqahvvJWVDjr7n80=" providerId="None" clId="Web-{E26C092C-9170-4F0C-8D10-176B5F6FC2A2}" dt="2022-07-21T16:24:38.711" v="9" actId="1076"/>
          <ac:picMkLst>
            <pc:docMk/>
            <pc:sldMk cId="0" sldId="256"/>
            <ac:picMk id="22" creationId="{D230B62F-43BA-B892-6D64-A32F821D4AF7}"/>
          </ac:picMkLst>
        </pc:picChg>
        <pc:inkChg chg="add del">
          <ac:chgData name="alisdair.m@gmail.com" userId="3O9EI4Z2v/yBNnugv3Kye8iMdlewqahvvJWVDjr7n80=" providerId="None" clId="Web-{E26C092C-9170-4F0C-8D10-176B5F6FC2A2}" dt="2022-07-21T16:24:07.991" v="2"/>
          <ac:inkMkLst>
            <pc:docMk/>
            <pc:sldMk cId="0" sldId="256"/>
            <ac:inkMk id="3" creationId="{60B93053-11D7-16A1-2214-8AEBFAB33D6F}"/>
          </ac:inkMkLst>
        </pc:inkChg>
      </pc:sldChg>
      <pc:sldChg chg="addSp delSp delCm">
        <pc:chgData name="alisdair.m@gmail.com" userId="3O9EI4Z2v/yBNnugv3Kye8iMdlewqahvvJWVDjr7n80=" providerId="None" clId="Web-{E26C092C-9170-4F0C-8D10-176B5F6FC2A2}" dt="2022-07-21T16:27:30.332" v="34"/>
        <pc:sldMkLst>
          <pc:docMk/>
          <pc:sldMk cId="2776712600" sldId="297"/>
        </pc:sldMkLst>
        <pc:picChg chg="del">
          <ac:chgData name="alisdair.m@gmail.com" userId="3O9EI4Z2v/yBNnugv3Kye8iMdlewqahvvJWVDjr7n80=" providerId="None" clId="Web-{E26C092C-9170-4F0C-8D10-176B5F6FC2A2}" dt="2022-07-21T16:27:30.332" v="34"/>
          <ac:picMkLst>
            <pc:docMk/>
            <pc:sldMk cId="2776712600" sldId="297"/>
            <ac:picMk id="11" creationId="{D2B78DB2-67E7-3E09-2D98-4D56727BB12A}"/>
          </ac:picMkLst>
        </pc:picChg>
        <pc:inkChg chg="add del">
          <ac:chgData name="alisdair.m@gmail.com" userId="3O9EI4Z2v/yBNnugv3Kye8iMdlewqahvvJWVDjr7n80=" providerId="None" clId="Web-{E26C092C-9170-4F0C-8D10-176B5F6FC2A2}" dt="2022-07-21T16:26:32.783" v="33"/>
          <ac:inkMkLst>
            <pc:docMk/>
            <pc:sldMk cId="2776712600" sldId="297"/>
            <ac:inkMk id="4" creationId="{F9DBA66B-157F-1008-ED42-B1178D8DFD85}"/>
          </ac:inkMkLst>
        </pc:inkChg>
        <pc:inkChg chg="add">
          <ac:chgData name="alisdair.m@gmail.com" userId="3O9EI4Z2v/yBNnugv3Kye8iMdlewqahvvJWVDjr7n80=" providerId="None" clId="Web-{E26C092C-9170-4F0C-8D10-176B5F6FC2A2}" dt="2022-07-21T16:26:23.080" v="31"/>
          <ac:inkMkLst>
            <pc:docMk/>
            <pc:sldMk cId="2776712600" sldId="297"/>
            <ac:inkMk id="5" creationId="{BAF2DF7D-C1F7-A677-F0E8-391F8949E090}"/>
          </ac:inkMkLst>
        </pc:inkChg>
      </pc:sldChg>
    </pc:docChg>
  </pc:docChgLst>
  <pc:docChgLst>
    <pc:chgData name="Laura Kennedy" userId="kCiQ2ILsYnQHvl7jdQXXcYRU6faPNyogCAjdaHq+iUI=" providerId="None" clId="Web-{1C76CCBA-2704-41C0-AF09-AAF5F15D7552}"/>
    <pc:docChg chg="modSld">
      <pc:chgData name="Laura Kennedy" userId="kCiQ2ILsYnQHvl7jdQXXcYRU6faPNyogCAjdaHq+iUI=" providerId="None" clId="Web-{1C76CCBA-2704-41C0-AF09-AAF5F15D7552}" dt="2022-07-25T11:35:24.793" v="1"/>
      <pc:docMkLst>
        <pc:docMk/>
      </pc:docMkLst>
      <pc:sldChg chg="modNotes">
        <pc:chgData name="Laura Kennedy" userId="kCiQ2ILsYnQHvl7jdQXXcYRU6faPNyogCAjdaHq+iUI=" providerId="None" clId="Web-{1C76CCBA-2704-41C0-AF09-AAF5F15D7552}" dt="2022-07-25T11:35:24.793" v="1"/>
        <pc:sldMkLst>
          <pc:docMk/>
          <pc:sldMk cId="0" sldId="265"/>
        </pc:sldMkLst>
      </pc:sldChg>
    </pc:docChg>
  </pc:docChgLst>
  <pc:docChgLst>
    <pc:chgData name="Grace Hunt" userId="Hhp3RVkF0y23mxQTTbkzvSleFzKu8YhTMJgcxP3iXgA=" providerId="None" clId="Web-{3B947AD4-7D0D-40F9-8B0D-E4A7FBEC3EF7}"/>
    <pc:docChg chg="modSld">
      <pc:chgData name="Grace Hunt" userId="Hhp3RVkF0y23mxQTTbkzvSleFzKu8YhTMJgcxP3iXgA=" providerId="None" clId="Web-{3B947AD4-7D0D-40F9-8B0D-E4A7FBEC3EF7}" dt="2022-07-20T17:00:49.230" v="0" actId="1076"/>
      <pc:docMkLst>
        <pc:docMk/>
      </pc:docMkLst>
      <pc:sldChg chg="modSp">
        <pc:chgData name="Grace Hunt" userId="Hhp3RVkF0y23mxQTTbkzvSleFzKu8YhTMJgcxP3iXgA=" providerId="None" clId="Web-{3B947AD4-7D0D-40F9-8B0D-E4A7FBEC3EF7}" dt="2022-07-20T17:00:49.230" v="0" actId="1076"/>
        <pc:sldMkLst>
          <pc:docMk/>
          <pc:sldMk cId="2776712600" sldId="297"/>
        </pc:sldMkLst>
        <pc:picChg chg="mod">
          <ac:chgData name="Grace Hunt" userId="Hhp3RVkF0y23mxQTTbkzvSleFzKu8YhTMJgcxP3iXgA=" providerId="None" clId="Web-{3B947AD4-7D0D-40F9-8B0D-E4A7FBEC3EF7}" dt="2022-07-20T17:00:49.230" v="0" actId="1076"/>
          <ac:picMkLst>
            <pc:docMk/>
            <pc:sldMk cId="2776712600" sldId="297"/>
            <ac:picMk id="19" creationId="{3CF3ABBE-B312-09EC-E19B-6F64A668E295}"/>
          </ac:picMkLst>
        </pc:picChg>
      </pc:sldChg>
    </pc:docChg>
  </pc:docChgLst>
  <pc:docChgLst>
    <pc:chgData name="alisdair macdonald" userId="jB0IcuHBEINeFKE+BJ6T51hglHMTetGBacC/PLHzd+c=" providerId="None" clId="Web-{24A8A6F6-C106-4593-BCC0-9FC94E78B451}"/>
    <pc:docChg chg="modSld">
      <pc:chgData name="alisdair macdonald" userId="jB0IcuHBEINeFKE+BJ6T51hglHMTetGBacC/PLHzd+c=" providerId="None" clId="Web-{24A8A6F6-C106-4593-BCC0-9FC94E78B451}" dt="2022-06-28T11:59:11.257" v="39" actId="20577"/>
      <pc:docMkLst>
        <pc:docMk/>
      </pc:docMkLst>
      <pc:sldChg chg="addSp delSp modSp">
        <pc:chgData name="alisdair macdonald" userId="jB0IcuHBEINeFKE+BJ6T51hglHMTetGBacC/PLHzd+c=" providerId="None" clId="Web-{24A8A6F6-C106-4593-BCC0-9FC94E78B451}" dt="2022-06-28T11:57:00.238" v="11" actId="20577"/>
        <pc:sldMkLst>
          <pc:docMk/>
          <pc:sldMk cId="0" sldId="256"/>
        </pc:sldMkLst>
        <pc:spChg chg="del">
          <ac:chgData name="alisdair macdonald" userId="jB0IcuHBEINeFKE+BJ6T51hglHMTetGBacC/PLHzd+c=" providerId="None" clId="Web-{24A8A6F6-C106-4593-BCC0-9FC94E78B451}" dt="2022-06-28T11:55:34.329" v="0"/>
          <ac:spMkLst>
            <pc:docMk/>
            <pc:sldMk cId="0" sldId="256"/>
            <ac:spMk id="2" creationId="{BA4B0799-5CA5-5D41-8F10-3BDAF1DF0F21}"/>
          </ac:spMkLst>
        </pc:spChg>
        <pc:spChg chg="mod">
          <ac:chgData name="alisdair macdonald" userId="jB0IcuHBEINeFKE+BJ6T51hglHMTetGBacC/PLHzd+c=" providerId="None" clId="Web-{24A8A6F6-C106-4593-BCC0-9FC94E78B451}" dt="2022-06-28T11:57:00.238" v="11" actId="20577"/>
          <ac:spMkLst>
            <pc:docMk/>
            <pc:sldMk cId="0" sldId="256"/>
            <ac:spMk id="9" creationId="{15B4CD36-82D9-774E-859C-0E2E3F5E2F61}"/>
          </ac:spMkLst>
        </pc:spChg>
        <pc:picChg chg="add mod ord">
          <ac:chgData name="alisdair macdonald" userId="jB0IcuHBEINeFKE+BJ6T51hglHMTetGBacC/PLHzd+c=" providerId="None" clId="Web-{24A8A6F6-C106-4593-BCC0-9FC94E78B451}" dt="2022-06-28T11:55:55.267" v="6"/>
          <ac:picMkLst>
            <pc:docMk/>
            <pc:sldMk cId="0" sldId="256"/>
            <ac:picMk id="3" creationId="{BD7201BF-31F8-41A2-0DBD-3052477E8329}"/>
          </ac:picMkLst>
        </pc:picChg>
        <pc:picChg chg="del">
          <ac:chgData name="alisdair macdonald" userId="jB0IcuHBEINeFKE+BJ6T51hglHMTetGBacC/PLHzd+c=" providerId="None" clId="Web-{24A8A6F6-C106-4593-BCC0-9FC94E78B451}" dt="2022-06-28T11:56:52.238" v="8"/>
          <ac:picMkLst>
            <pc:docMk/>
            <pc:sldMk cId="0" sldId="256"/>
            <ac:picMk id="5" creationId="{D7AD79C4-BE2F-5CA6-3496-B6991B4439E1}"/>
          </ac:picMkLst>
        </pc:picChg>
        <pc:picChg chg="mod">
          <ac:chgData name="alisdair macdonald" userId="jB0IcuHBEINeFKE+BJ6T51hglHMTetGBacC/PLHzd+c=" providerId="None" clId="Web-{24A8A6F6-C106-4593-BCC0-9FC94E78B451}" dt="2022-06-28T11:56:02.736" v="7" actId="1076"/>
          <ac:picMkLst>
            <pc:docMk/>
            <pc:sldMk cId="0" sldId="256"/>
            <ac:picMk id="12" creationId="{59EFE5B6-BA90-2149-918E-28A262819126}"/>
          </ac:picMkLst>
        </pc:picChg>
      </pc:sldChg>
      <pc:sldChg chg="addSp delSp modSp">
        <pc:chgData name="alisdair macdonald" userId="jB0IcuHBEINeFKE+BJ6T51hglHMTetGBacC/PLHzd+c=" providerId="None" clId="Web-{24A8A6F6-C106-4593-BCC0-9FC94E78B451}" dt="2022-06-28T11:58:57.179" v="34" actId="14100"/>
        <pc:sldMkLst>
          <pc:docMk/>
          <pc:sldMk cId="0" sldId="265"/>
        </pc:sldMkLst>
        <pc:spChg chg="mod">
          <ac:chgData name="alisdair macdonald" userId="jB0IcuHBEINeFKE+BJ6T51hglHMTetGBacC/PLHzd+c=" providerId="None" clId="Web-{24A8A6F6-C106-4593-BCC0-9FC94E78B451}" dt="2022-06-28T11:58:44.397" v="31" actId="1076"/>
          <ac:spMkLst>
            <pc:docMk/>
            <pc:sldMk cId="0" sldId="265"/>
            <ac:spMk id="5" creationId="{9422848B-B0C1-D010-07F5-E9CDE2AEF306}"/>
          </ac:spMkLst>
        </pc:spChg>
        <pc:spChg chg="mod">
          <ac:chgData name="alisdair macdonald" userId="jB0IcuHBEINeFKE+BJ6T51hglHMTetGBacC/PLHzd+c=" providerId="None" clId="Web-{24A8A6F6-C106-4593-BCC0-9FC94E78B451}" dt="2022-06-28T11:58:34.522" v="27" actId="14100"/>
          <ac:spMkLst>
            <pc:docMk/>
            <pc:sldMk cId="0" sldId="265"/>
            <ac:spMk id="10" creationId="{B05CF427-C62D-7022-95B8-6A255F135AB2}"/>
          </ac:spMkLst>
        </pc:spChg>
        <pc:picChg chg="del">
          <ac:chgData name="alisdair macdonald" userId="jB0IcuHBEINeFKE+BJ6T51hglHMTetGBacC/PLHzd+c=" providerId="None" clId="Web-{24A8A6F6-C106-4593-BCC0-9FC94E78B451}" dt="2022-06-28T11:57:07.863" v="12"/>
          <ac:picMkLst>
            <pc:docMk/>
            <pc:sldMk cId="0" sldId="265"/>
            <ac:picMk id="2" creationId="{CFEE86BD-0E78-BA17-640F-BEA8A472766D}"/>
          </ac:picMkLst>
        </pc:picChg>
        <pc:picChg chg="del">
          <ac:chgData name="alisdair macdonald" userId="jB0IcuHBEINeFKE+BJ6T51hglHMTetGBacC/PLHzd+c=" providerId="None" clId="Web-{24A8A6F6-C106-4593-BCC0-9FC94E78B451}" dt="2022-06-28T11:57:36.833" v="16"/>
          <ac:picMkLst>
            <pc:docMk/>
            <pc:sldMk cId="0" sldId="265"/>
            <ac:picMk id="3" creationId="{678AA0CC-F1EC-DDDC-477D-99B8E9E5631F}"/>
          </ac:picMkLst>
        </pc:picChg>
        <pc:picChg chg="add mod">
          <ac:chgData name="alisdair macdonald" userId="jB0IcuHBEINeFKE+BJ6T51hglHMTetGBacC/PLHzd+c=" providerId="None" clId="Web-{24A8A6F6-C106-4593-BCC0-9FC94E78B451}" dt="2022-06-28T11:58:39.272" v="29" actId="1076"/>
          <ac:picMkLst>
            <pc:docMk/>
            <pc:sldMk cId="0" sldId="265"/>
            <ac:picMk id="4" creationId="{53E26BDE-925C-4402-2E59-9890662A0246}"/>
          </ac:picMkLst>
        </pc:picChg>
        <pc:picChg chg="add mod ord">
          <ac:chgData name="alisdair macdonald" userId="jB0IcuHBEINeFKE+BJ6T51hglHMTetGBacC/PLHzd+c=" providerId="None" clId="Web-{24A8A6F6-C106-4593-BCC0-9FC94E78B451}" dt="2022-06-28T11:58:57.179" v="34" actId="14100"/>
          <ac:picMkLst>
            <pc:docMk/>
            <pc:sldMk cId="0" sldId="265"/>
            <ac:picMk id="6" creationId="{07C3FB50-4E9D-F0BE-E0AC-F645A39DCFBF}"/>
          </ac:picMkLst>
        </pc:picChg>
      </pc:sldChg>
      <pc:sldChg chg="addSp delSp modSp">
        <pc:chgData name="alisdair macdonald" userId="jB0IcuHBEINeFKE+BJ6T51hglHMTetGBacC/PLHzd+c=" providerId="None" clId="Web-{24A8A6F6-C106-4593-BCC0-9FC94E78B451}" dt="2022-06-28T11:59:11.257" v="39" actId="20577"/>
        <pc:sldMkLst>
          <pc:docMk/>
          <pc:sldMk cId="2776712600" sldId="297"/>
        </pc:sldMkLst>
        <pc:spChg chg="mod">
          <ac:chgData name="alisdair macdonald" userId="jB0IcuHBEINeFKE+BJ6T51hglHMTetGBacC/PLHzd+c=" providerId="None" clId="Web-{24A8A6F6-C106-4593-BCC0-9FC94E78B451}" dt="2022-06-28T11:59:11.257" v="39" actId="20577"/>
          <ac:spMkLst>
            <pc:docMk/>
            <pc:sldMk cId="2776712600" sldId="297"/>
            <ac:spMk id="10" creationId="{B05CF427-C62D-7022-95B8-6A255F135AB2}"/>
          </ac:spMkLst>
        </pc:spChg>
        <pc:picChg chg="del">
          <ac:chgData name="alisdair macdonald" userId="jB0IcuHBEINeFKE+BJ6T51hglHMTetGBacC/PLHzd+c=" providerId="None" clId="Web-{24A8A6F6-C106-4593-BCC0-9FC94E78B451}" dt="2022-06-28T11:59:00.179" v="35"/>
          <ac:picMkLst>
            <pc:docMk/>
            <pc:sldMk cId="2776712600" sldId="297"/>
            <ac:picMk id="3" creationId="{678AA0CC-F1EC-DDDC-477D-99B8E9E5631F}"/>
          </ac:picMkLst>
        </pc:picChg>
        <pc:picChg chg="add mod ord">
          <ac:chgData name="alisdair macdonald" userId="jB0IcuHBEINeFKE+BJ6T51hglHMTetGBacC/PLHzd+c=" providerId="None" clId="Web-{24A8A6F6-C106-4593-BCC0-9FC94E78B451}" dt="2022-06-28T11:59:06.914" v="38" actId="1076"/>
          <ac:picMkLst>
            <pc:docMk/>
            <pc:sldMk cId="2776712600" sldId="297"/>
            <ac:picMk id="5" creationId="{513A3D90-6A48-205B-634E-E4D4F54D0793}"/>
          </ac:picMkLst>
        </pc:picChg>
      </pc:sldChg>
    </pc:docChg>
  </pc:docChgLst>
  <pc:docChgLst>
    <pc:chgData name="Laura Kennedy" userId="kCiQ2ILsYnQHvl7jdQXXcYRU6faPNyogCAjdaHq+iUI=" providerId="None" clId="Web-{FB1E9A0B-F004-4852-B531-16E6024AE0B2}"/>
    <pc:docChg chg="modSld">
      <pc:chgData name="Laura Kennedy" userId="kCiQ2ILsYnQHvl7jdQXXcYRU6faPNyogCAjdaHq+iUI=" providerId="None" clId="Web-{FB1E9A0B-F004-4852-B531-16E6024AE0B2}" dt="2022-07-01T13:23:41.442" v="2"/>
      <pc:docMkLst>
        <pc:docMk/>
      </pc:docMkLst>
      <pc:sldChg chg="modNotes">
        <pc:chgData name="Laura Kennedy" userId="kCiQ2ILsYnQHvl7jdQXXcYRU6faPNyogCAjdaHq+iUI=" providerId="None" clId="Web-{FB1E9A0B-F004-4852-B531-16E6024AE0B2}" dt="2022-07-01T13:23:41.442" v="2"/>
        <pc:sldMkLst>
          <pc:docMk/>
          <pc:sldMk cId="2776712600" sldId="297"/>
        </pc:sldMkLst>
      </pc:sldChg>
    </pc:docChg>
  </pc:docChgLst>
  <pc:docChgLst>
    <pc:chgData name="Christian Humphries" userId="gsYY+i2j+vXqS1x3+F/0CGQq339w8B4oYG7o3WhB9X4=" providerId="None" clId="Web-{CBC239B5-AD8D-4EA8-B844-20DBB6E51B4C}"/>
    <pc:docChg chg="">
      <pc:chgData name="Christian Humphries" userId="gsYY+i2j+vXqS1x3+F/0CGQq339w8B4oYG7o3WhB9X4=" providerId="None" clId="Web-{CBC239B5-AD8D-4EA8-B844-20DBB6E51B4C}" dt="2022-07-13T12:08:00.821" v="0"/>
      <pc:docMkLst>
        <pc:docMk/>
      </pc:docMkLst>
      <pc:sldChg chg="addCm">
        <pc:chgData name="Christian Humphries" userId="gsYY+i2j+vXqS1x3+F/0CGQq339w8B4oYG7o3WhB9X4=" providerId="None" clId="Web-{CBC239B5-AD8D-4EA8-B844-20DBB6E51B4C}" dt="2022-07-13T12:08:00.821" v="0"/>
        <pc:sldMkLst>
          <pc:docMk/>
          <pc:sldMk cId="0" sldId="256"/>
        </pc:sldMkLst>
      </pc:sldChg>
    </pc:docChg>
  </pc:docChgLst>
  <pc:docChgLst>
    <pc:chgData name="Laura Kennedy" userId="kCiQ2ILsYnQHvl7jdQXXcYRU6faPNyogCAjdaHq+iUI=" providerId="None" clId="Web-{312F6029-0F22-4011-9C88-AAE46452CB89}"/>
    <pc:docChg chg="modSld">
      <pc:chgData name="Laura Kennedy" userId="kCiQ2ILsYnQHvl7jdQXXcYRU6faPNyogCAjdaHq+iUI=" providerId="None" clId="Web-{312F6029-0F22-4011-9C88-AAE46452CB89}" dt="2022-07-01T13:15:07.242" v="1"/>
      <pc:docMkLst>
        <pc:docMk/>
      </pc:docMkLst>
      <pc:sldChg chg="modNotes">
        <pc:chgData name="Laura Kennedy" userId="kCiQ2ILsYnQHvl7jdQXXcYRU6faPNyogCAjdaHq+iUI=" providerId="None" clId="Web-{312F6029-0F22-4011-9C88-AAE46452CB89}" dt="2022-07-01T13:15:07.242" v="1"/>
        <pc:sldMkLst>
          <pc:docMk/>
          <pc:sldMk cId="0" sldId="265"/>
        </pc:sldMkLst>
      </pc:sldChg>
    </pc:docChg>
  </pc:docChgLst>
  <pc:docChgLst>
    <pc:chgData name="alisdair macdonald" userId="jB0IcuHBEINeFKE+BJ6T51hglHMTetGBacC/PLHzd+c=" providerId="None" clId="Web-{354A375F-DD86-412E-9652-B30EE79A7B17}"/>
    <pc:docChg chg="addSld delSld modSld">
      <pc:chgData name="alisdair macdonald" userId="jB0IcuHBEINeFKE+BJ6T51hglHMTetGBacC/PLHzd+c=" providerId="None" clId="Web-{354A375F-DD86-412E-9652-B30EE79A7B17}" dt="2022-06-27T16:34:05.870" v="118"/>
      <pc:docMkLst>
        <pc:docMk/>
      </pc:docMkLst>
      <pc:sldChg chg="addSp delSp modSp">
        <pc:chgData name="alisdair macdonald" userId="jB0IcuHBEINeFKE+BJ6T51hglHMTetGBacC/PLHzd+c=" providerId="None" clId="Web-{354A375F-DD86-412E-9652-B30EE79A7B17}" dt="2022-06-27T16:34:05.870" v="118"/>
        <pc:sldMkLst>
          <pc:docMk/>
          <pc:sldMk cId="0" sldId="256"/>
        </pc:sldMkLst>
        <pc:spChg chg="mod">
          <ac:chgData name="alisdair macdonald" userId="jB0IcuHBEINeFKE+BJ6T51hglHMTetGBacC/PLHzd+c=" providerId="None" clId="Web-{354A375F-DD86-412E-9652-B30EE79A7B17}" dt="2022-06-27T16:33:51.166" v="113"/>
          <ac:spMkLst>
            <pc:docMk/>
            <pc:sldMk cId="0" sldId="256"/>
            <ac:spMk id="8" creationId="{6D37D510-6B0F-0045-BB05-9EE1E2DD64F6}"/>
          </ac:spMkLst>
        </pc:spChg>
        <pc:spChg chg="mod">
          <ac:chgData name="alisdair macdonald" userId="jB0IcuHBEINeFKE+BJ6T51hglHMTetGBacC/PLHzd+c=" providerId="None" clId="Web-{354A375F-DD86-412E-9652-B30EE79A7B17}" dt="2022-06-27T16:05:16.959" v="1" actId="20577"/>
          <ac:spMkLst>
            <pc:docMk/>
            <pc:sldMk cId="0" sldId="256"/>
            <ac:spMk id="85" creationId="{00000000-0000-0000-0000-000000000000}"/>
          </ac:spMkLst>
        </pc:spChg>
        <pc:spChg chg="mod">
          <ac:chgData name="alisdair macdonald" userId="jB0IcuHBEINeFKE+BJ6T51hglHMTetGBacC/PLHzd+c=" providerId="None" clId="Web-{354A375F-DD86-412E-9652-B30EE79A7B17}" dt="2022-06-27T16:05:47.960" v="6" actId="20577"/>
          <ac:spMkLst>
            <pc:docMk/>
            <pc:sldMk cId="0" sldId="256"/>
            <ac:spMk id="88" creationId="{00000000-0000-0000-0000-000000000000}"/>
          </ac:spMkLst>
        </pc:spChg>
        <pc:picChg chg="del mod">
          <ac:chgData name="alisdair macdonald" userId="jB0IcuHBEINeFKE+BJ6T51hglHMTetGBacC/PLHzd+c=" providerId="None" clId="Web-{354A375F-DD86-412E-9652-B30EE79A7B17}" dt="2022-06-27T16:06:10.132" v="10"/>
          <ac:picMkLst>
            <pc:docMk/>
            <pc:sldMk cId="0" sldId="256"/>
            <ac:picMk id="3" creationId="{7FF99677-584B-EF6B-7400-84793E29CDD4}"/>
          </ac:picMkLst>
        </pc:picChg>
        <pc:picChg chg="add mod">
          <ac:chgData name="alisdair macdonald" userId="jB0IcuHBEINeFKE+BJ6T51hglHMTetGBacC/PLHzd+c=" providerId="None" clId="Web-{354A375F-DD86-412E-9652-B30EE79A7B17}" dt="2022-06-27T16:06:15.429" v="12" actId="1076"/>
          <ac:picMkLst>
            <pc:docMk/>
            <pc:sldMk cId="0" sldId="256"/>
            <ac:picMk id="5" creationId="{D7AD79C4-BE2F-5CA6-3496-B6991B4439E1}"/>
          </ac:picMkLst>
        </pc:picChg>
        <pc:inkChg chg="add del">
          <ac:chgData name="alisdair macdonald" userId="jB0IcuHBEINeFKE+BJ6T51hglHMTetGBacC/PLHzd+c=" providerId="None" clId="Web-{354A375F-DD86-412E-9652-B30EE79A7B17}" dt="2022-06-27T16:34:03.026" v="116"/>
          <ac:inkMkLst>
            <pc:docMk/>
            <pc:sldMk cId="0" sldId="256"/>
            <ac:inkMk id="7" creationId="{A53A5B31-9BC8-2676-5D52-48BC82A25016}"/>
          </ac:inkMkLst>
        </pc:inkChg>
        <pc:inkChg chg="add del">
          <ac:chgData name="alisdair macdonald" userId="jB0IcuHBEINeFKE+BJ6T51hglHMTetGBacC/PLHzd+c=" providerId="None" clId="Web-{354A375F-DD86-412E-9652-B30EE79A7B17}" dt="2022-06-27T16:34:00.088" v="115"/>
          <ac:inkMkLst>
            <pc:docMk/>
            <pc:sldMk cId="0" sldId="256"/>
            <ac:inkMk id="10" creationId="{DB0DAF65-7F86-421A-473A-ECE859797B0B}"/>
          </ac:inkMkLst>
        </pc:inkChg>
        <pc:inkChg chg="add del">
          <ac:chgData name="alisdair macdonald" userId="jB0IcuHBEINeFKE+BJ6T51hglHMTetGBacC/PLHzd+c=" providerId="None" clId="Web-{354A375F-DD86-412E-9652-B30EE79A7B17}" dt="2022-06-27T16:33:57.322" v="114"/>
          <ac:inkMkLst>
            <pc:docMk/>
            <pc:sldMk cId="0" sldId="256"/>
            <ac:inkMk id="11" creationId="{D36BCE76-C931-5B19-F42C-E2C9C6109D20}"/>
          </ac:inkMkLst>
        </pc:inkChg>
        <pc:inkChg chg="add del">
          <ac:chgData name="alisdair macdonald" userId="jB0IcuHBEINeFKE+BJ6T51hglHMTetGBacC/PLHzd+c=" providerId="None" clId="Web-{354A375F-DD86-412E-9652-B30EE79A7B17}" dt="2022-06-27T16:34:05.870" v="118"/>
          <ac:inkMkLst>
            <pc:docMk/>
            <pc:sldMk cId="0" sldId="256"/>
            <ac:inkMk id="13" creationId="{EA1004EA-A970-B1A6-66F7-BB94C32DE79D}"/>
          </ac:inkMkLst>
        </pc:inkChg>
        <pc:inkChg chg="add del">
          <ac:chgData name="alisdair macdonald" userId="jB0IcuHBEINeFKE+BJ6T51hglHMTetGBacC/PLHzd+c=" providerId="None" clId="Web-{354A375F-DD86-412E-9652-B30EE79A7B17}" dt="2022-06-27T16:33:42.557" v="112"/>
          <ac:inkMkLst>
            <pc:docMk/>
            <pc:sldMk cId="0" sldId="256"/>
            <ac:inkMk id="14" creationId="{C0EC9269-EED4-0228-D510-434E21ED9696}"/>
          </ac:inkMkLst>
        </pc:inkChg>
        <pc:inkChg chg="add del">
          <ac:chgData name="alisdair macdonald" userId="jB0IcuHBEINeFKE+BJ6T51hglHMTetGBacC/PLHzd+c=" providerId="None" clId="Web-{354A375F-DD86-412E-9652-B30EE79A7B17}" dt="2022-06-27T16:34:04.963" v="117"/>
          <ac:inkMkLst>
            <pc:docMk/>
            <pc:sldMk cId="0" sldId="256"/>
            <ac:inkMk id="15" creationId="{ADECF172-C96D-EE69-9DAD-CBD7AEA91BEA}"/>
          </ac:inkMkLst>
        </pc:inkChg>
        <pc:inkChg chg="add del">
          <ac:chgData name="alisdair macdonald" userId="jB0IcuHBEINeFKE+BJ6T51hglHMTetGBacC/PLHzd+c=" providerId="None" clId="Web-{354A375F-DD86-412E-9652-B30EE79A7B17}" dt="2022-06-27T16:33:37.541" v="111"/>
          <ac:inkMkLst>
            <pc:docMk/>
            <pc:sldMk cId="0" sldId="256"/>
            <ac:inkMk id="16" creationId="{A2644226-8AFE-CFB8-4576-52D446FBFD21}"/>
          </ac:inkMkLst>
        </pc:inkChg>
        <pc:inkChg chg="add del">
          <ac:chgData name="alisdair macdonald" userId="jB0IcuHBEINeFKE+BJ6T51hglHMTetGBacC/PLHzd+c=" providerId="None" clId="Web-{354A375F-DD86-412E-9652-B30EE79A7B17}" dt="2022-06-27T16:33:34.728" v="110"/>
          <ac:inkMkLst>
            <pc:docMk/>
            <pc:sldMk cId="0" sldId="256"/>
            <ac:inkMk id="17" creationId="{6F413BB8-2871-B40F-CC05-D056DA4FDCDD}"/>
          </ac:inkMkLst>
        </pc:inkChg>
        <pc:inkChg chg="add del">
          <ac:chgData name="alisdair macdonald" userId="jB0IcuHBEINeFKE+BJ6T51hglHMTetGBacC/PLHzd+c=" providerId="None" clId="Web-{354A375F-DD86-412E-9652-B30EE79A7B17}" dt="2022-06-27T16:33:32.181" v="109"/>
          <ac:inkMkLst>
            <pc:docMk/>
            <pc:sldMk cId="0" sldId="256"/>
            <ac:inkMk id="18" creationId="{69595094-0256-2E5A-E180-113A0766F45C}"/>
          </ac:inkMkLst>
        </pc:inkChg>
        <pc:inkChg chg="add del">
          <ac:chgData name="alisdair macdonald" userId="jB0IcuHBEINeFKE+BJ6T51hglHMTetGBacC/PLHzd+c=" providerId="None" clId="Web-{354A375F-DD86-412E-9652-B30EE79A7B17}" dt="2022-06-27T16:33:31.463" v="108"/>
          <ac:inkMkLst>
            <pc:docMk/>
            <pc:sldMk cId="0" sldId="256"/>
            <ac:inkMk id="19" creationId="{16E1CE1A-6D01-D858-F8C8-E1B4CE487863}"/>
          </ac:inkMkLst>
        </pc:inkChg>
        <pc:inkChg chg="add del">
          <ac:chgData name="alisdair macdonald" userId="jB0IcuHBEINeFKE+BJ6T51hglHMTetGBacC/PLHzd+c=" providerId="None" clId="Web-{354A375F-DD86-412E-9652-B30EE79A7B17}" dt="2022-06-27T16:33:30.588" v="107"/>
          <ac:inkMkLst>
            <pc:docMk/>
            <pc:sldMk cId="0" sldId="256"/>
            <ac:inkMk id="20" creationId="{8F1A5966-382C-FC85-6647-22EA80540C67}"/>
          </ac:inkMkLst>
        </pc:inkChg>
        <pc:inkChg chg="add del">
          <ac:chgData name="alisdair macdonald" userId="jB0IcuHBEINeFKE+BJ6T51hglHMTetGBacC/PLHzd+c=" providerId="None" clId="Web-{354A375F-DD86-412E-9652-B30EE79A7B17}" dt="2022-06-27T16:33:28.088" v="106"/>
          <ac:inkMkLst>
            <pc:docMk/>
            <pc:sldMk cId="0" sldId="256"/>
            <ac:inkMk id="21" creationId="{0A6015FF-7B5A-6704-1D24-3A369A10F1C8}"/>
          </ac:inkMkLst>
        </pc:inkChg>
      </pc:sldChg>
      <pc:sldChg chg="addSp delSp modSp">
        <pc:chgData name="alisdair macdonald" userId="jB0IcuHBEINeFKE+BJ6T51hglHMTetGBacC/PLHzd+c=" providerId="None" clId="Web-{354A375F-DD86-412E-9652-B30EE79A7B17}" dt="2022-06-27T16:33:24.259" v="105"/>
        <pc:sldMkLst>
          <pc:docMk/>
          <pc:sldMk cId="0" sldId="265"/>
        </pc:sldMkLst>
        <pc:spChg chg="add del mod">
          <ac:chgData name="alisdair macdonald" userId="jB0IcuHBEINeFKE+BJ6T51hglHMTetGBacC/PLHzd+c=" providerId="None" clId="Web-{354A375F-DD86-412E-9652-B30EE79A7B17}" dt="2022-06-27T16:07:12.899" v="20"/>
          <ac:spMkLst>
            <pc:docMk/>
            <pc:sldMk cId="0" sldId="265"/>
            <ac:spMk id="4" creationId="{57CF5970-F0A1-B166-90DE-7F31E7BEA450}"/>
          </ac:spMkLst>
        </pc:spChg>
        <pc:spChg chg="add mod">
          <ac:chgData name="alisdair macdonald" userId="jB0IcuHBEINeFKE+BJ6T51hglHMTetGBacC/PLHzd+c=" providerId="None" clId="Web-{354A375F-DD86-412E-9652-B30EE79A7B17}" dt="2022-06-27T16:10:26.372" v="61" actId="1076"/>
          <ac:spMkLst>
            <pc:docMk/>
            <pc:sldMk cId="0" sldId="265"/>
            <ac:spMk id="5" creationId="{9422848B-B0C1-D010-07F5-E9CDE2AEF306}"/>
          </ac:spMkLst>
        </pc:spChg>
        <pc:spChg chg="add del mod">
          <ac:chgData name="alisdair macdonald" userId="jB0IcuHBEINeFKE+BJ6T51hglHMTetGBacC/PLHzd+c=" providerId="None" clId="Web-{354A375F-DD86-412E-9652-B30EE79A7B17}" dt="2022-06-27T16:10:23.731" v="60"/>
          <ac:spMkLst>
            <pc:docMk/>
            <pc:sldMk cId="0" sldId="265"/>
            <ac:spMk id="6" creationId="{BA3361F3-305F-688D-5B75-3FAC0A8A50CD}"/>
          </ac:spMkLst>
        </pc:spChg>
        <pc:spChg chg="mod">
          <ac:chgData name="alisdair macdonald" userId="jB0IcuHBEINeFKE+BJ6T51hglHMTetGBacC/PLHzd+c=" providerId="None" clId="Web-{354A375F-DD86-412E-9652-B30EE79A7B17}" dt="2022-06-27T16:06:31.992" v="15" actId="20577"/>
          <ac:spMkLst>
            <pc:docMk/>
            <pc:sldMk cId="0" sldId="265"/>
            <ac:spMk id="10" creationId="{B05CF427-C62D-7022-95B8-6A255F135AB2}"/>
          </ac:spMkLst>
        </pc:spChg>
        <pc:picChg chg="add del mod">
          <ac:chgData name="alisdair macdonald" userId="jB0IcuHBEINeFKE+BJ6T51hglHMTetGBacC/PLHzd+c=" providerId="None" clId="Web-{354A375F-DD86-412E-9652-B30EE79A7B17}" dt="2022-06-27T16:10:07.590" v="55" actId="1076"/>
          <ac:picMkLst>
            <pc:docMk/>
            <pc:sldMk cId="0" sldId="265"/>
            <ac:picMk id="2" creationId="{CFEE86BD-0E78-BA17-640F-BEA8A472766D}"/>
          </ac:picMkLst>
        </pc:picChg>
        <pc:inkChg chg="add del">
          <ac:chgData name="alisdair macdonald" userId="jB0IcuHBEINeFKE+BJ6T51hglHMTetGBacC/PLHzd+c=" providerId="None" clId="Web-{354A375F-DD86-412E-9652-B30EE79A7B17}" dt="2022-06-27T16:33:24.259" v="105"/>
          <ac:inkMkLst>
            <pc:docMk/>
            <pc:sldMk cId="0" sldId="265"/>
            <ac:inkMk id="7" creationId="{62573BEA-1871-A94C-D127-BC44075304D6}"/>
          </ac:inkMkLst>
        </pc:inkChg>
        <pc:inkChg chg="add del">
          <ac:chgData name="alisdair macdonald" userId="jB0IcuHBEINeFKE+BJ6T51hglHMTetGBacC/PLHzd+c=" providerId="None" clId="Web-{354A375F-DD86-412E-9652-B30EE79A7B17}" dt="2022-06-27T16:33:16.619" v="104"/>
          <ac:inkMkLst>
            <pc:docMk/>
            <pc:sldMk cId="0" sldId="265"/>
            <ac:inkMk id="8" creationId="{793115EE-9584-3345-6657-91C7775B3FAA}"/>
          </ac:inkMkLst>
        </pc:inkChg>
      </pc:sldChg>
      <pc:sldChg chg="del">
        <pc:chgData name="alisdair macdonald" userId="jB0IcuHBEINeFKE+BJ6T51hglHMTetGBacC/PLHzd+c=" providerId="None" clId="Web-{354A375F-DD86-412E-9652-B30EE79A7B17}" dt="2022-06-27T16:29:13.551" v="89"/>
        <pc:sldMkLst>
          <pc:docMk/>
          <pc:sldMk cId="4086554056" sldId="292"/>
        </pc:sldMkLst>
      </pc:sldChg>
      <pc:sldChg chg="del">
        <pc:chgData name="alisdair macdonald" userId="jB0IcuHBEINeFKE+BJ6T51hglHMTetGBacC/PLHzd+c=" providerId="None" clId="Web-{354A375F-DD86-412E-9652-B30EE79A7B17}" dt="2022-06-27T16:29:13.551" v="87"/>
        <pc:sldMkLst>
          <pc:docMk/>
          <pc:sldMk cId="4250994615" sldId="293"/>
        </pc:sldMkLst>
      </pc:sldChg>
      <pc:sldChg chg="del">
        <pc:chgData name="alisdair macdonald" userId="jB0IcuHBEINeFKE+BJ6T51hglHMTetGBacC/PLHzd+c=" providerId="None" clId="Web-{354A375F-DD86-412E-9652-B30EE79A7B17}" dt="2022-06-27T16:29:13.551" v="88"/>
        <pc:sldMkLst>
          <pc:docMk/>
          <pc:sldMk cId="2635828853" sldId="294"/>
        </pc:sldMkLst>
      </pc:sldChg>
      <pc:sldChg chg="addSp modSp del">
        <pc:chgData name="alisdair macdonald" userId="jB0IcuHBEINeFKE+BJ6T51hglHMTetGBacC/PLHzd+c=" providerId="None" clId="Web-{354A375F-DD86-412E-9652-B30EE79A7B17}" dt="2022-06-27T16:29:13.535" v="86"/>
        <pc:sldMkLst>
          <pc:docMk/>
          <pc:sldMk cId="3506784620" sldId="295"/>
        </pc:sldMkLst>
        <pc:picChg chg="add mod">
          <ac:chgData name="alisdair macdonald" userId="jB0IcuHBEINeFKE+BJ6T51hglHMTetGBacC/PLHzd+c=" providerId="None" clId="Web-{354A375F-DD86-412E-9652-B30EE79A7B17}" dt="2022-06-27T16:06:21.288" v="13"/>
          <ac:picMkLst>
            <pc:docMk/>
            <pc:sldMk cId="3506784620" sldId="295"/>
            <ac:picMk id="2" creationId="{0CBB4A69-7C61-11A2-BC86-83AB768F383D}"/>
          </ac:picMkLst>
        </pc:picChg>
      </pc:sldChg>
      <pc:sldChg chg="del">
        <pc:chgData name="alisdair macdonald" userId="jB0IcuHBEINeFKE+BJ6T51hglHMTetGBacC/PLHzd+c=" providerId="None" clId="Web-{354A375F-DD86-412E-9652-B30EE79A7B17}" dt="2022-06-27T16:29:13.535" v="85"/>
        <pc:sldMkLst>
          <pc:docMk/>
          <pc:sldMk cId="1916020894" sldId="296"/>
        </pc:sldMkLst>
      </pc:sldChg>
      <pc:sldChg chg="addSp delSp modSp add replId">
        <pc:chgData name="alisdair macdonald" userId="jB0IcuHBEINeFKE+BJ6T51hglHMTetGBacC/PLHzd+c=" providerId="None" clId="Web-{354A375F-DD86-412E-9652-B30EE79A7B17}" dt="2022-06-27T16:28:44.785" v="84"/>
        <pc:sldMkLst>
          <pc:docMk/>
          <pc:sldMk cId="2776712600" sldId="297"/>
        </pc:sldMkLst>
        <pc:spChg chg="del">
          <ac:chgData name="alisdair macdonald" userId="jB0IcuHBEINeFKE+BJ6T51hglHMTetGBacC/PLHzd+c=" providerId="None" clId="Web-{354A375F-DD86-412E-9652-B30EE79A7B17}" dt="2022-06-27T16:11:16.794" v="67"/>
          <ac:spMkLst>
            <pc:docMk/>
            <pc:sldMk cId="2776712600" sldId="297"/>
            <ac:spMk id="5" creationId="{9422848B-B0C1-D010-07F5-E9CDE2AEF306}"/>
          </ac:spMkLst>
        </pc:spChg>
        <pc:spChg chg="mod">
          <ac:chgData name="alisdair macdonald" userId="jB0IcuHBEINeFKE+BJ6T51hglHMTetGBacC/PLHzd+c=" providerId="None" clId="Web-{354A375F-DD86-412E-9652-B30EE79A7B17}" dt="2022-06-27T16:25:06.171" v="74" actId="20577"/>
          <ac:spMkLst>
            <pc:docMk/>
            <pc:sldMk cId="2776712600" sldId="297"/>
            <ac:spMk id="10" creationId="{B05CF427-C62D-7022-95B8-6A255F135AB2}"/>
          </ac:spMkLst>
        </pc:spChg>
        <pc:picChg chg="del">
          <ac:chgData name="alisdair macdonald" userId="jB0IcuHBEINeFKE+BJ6T51hglHMTetGBacC/PLHzd+c=" providerId="None" clId="Web-{354A375F-DD86-412E-9652-B30EE79A7B17}" dt="2022-06-27T16:11:19.482" v="68"/>
          <ac:picMkLst>
            <pc:docMk/>
            <pc:sldMk cId="2776712600" sldId="297"/>
            <ac:picMk id="2" creationId="{CFEE86BD-0E78-BA17-640F-BEA8A472766D}"/>
          </ac:picMkLst>
        </pc:picChg>
        <pc:inkChg chg="add">
          <ac:chgData name="alisdair macdonald" userId="jB0IcuHBEINeFKE+BJ6T51hglHMTetGBacC/PLHzd+c=" providerId="None" clId="Web-{354A375F-DD86-412E-9652-B30EE79A7B17}" dt="2022-06-27T16:28:27.378" v="75"/>
          <ac:inkMkLst>
            <pc:docMk/>
            <pc:sldMk cId="2776712600" sldId="297"/>
            <ac:inkMk id="4" creationId="{1BB2CCBB-0328-4D42-8376-897531037D16}"/>
          </ac:inkMkLst>
        </pc:inkChg>
        <pc:inkChg chg="add">
          <ac:chgData name="alisdair macdonald" userId="jB0IcuHBEINeFKE+BJ6T51hglHMTetGBacC/PLHzd+c=" providerId="None" clId="Web-{354A375F-DD86-412E-9652-B30EE79A7B17}" dt="2022-06-27T16:28:28.628" v="76"/>
          <ac:inkMkLst>
            <pc:docMk/>
            <pc:sldMk cId="2776712600" sldId="297"/>
            <ac:inkMk id="6" creationId="{846B6104-0B8D-61D5-454E-BC0E5D1DD7EE}"/>
          </ac:inkMkLst>
        </pc:inkChg>
        <pc:inkChg chg="add">
          <ac:chgData name="alisdair macdonald" userId="jB0IcuHBEINeFKE+BJ6T51hglHMTetGBacC/PLHzd+c=" providerId="None" clId="Web-{354A375F-DD86-412E-9652-B30EE79A7B17}" dt="2022-06-27T16:28:29.785" v="77"/>
          <ac:inkMkLst>
            <pc:docMk/>
            <pc:sldMk cId="2776712600" sldId="297"/>
            <ac:inkMk id="7" creationId="{037AE5AF-32E1-7116-0A05-4ED39D15146B}"/>
          </ac:inkMkLst>
        </pc:inkChg>
        <pc:inkChg chg="add">
          <ac:chgData name="alisdair macdonald" userId="jB0IcuHBEINeFKE+BJ6T51hglHMTetGBacC/PLHzd+c=" providerId="None" clId="Web-{354A375F-DD86-412E-9652-B30EE79A7B17}" dt="2022-06-27T16:28:30.644" v="78"/>
          <ac:inkMkLst>
            <pc:docMk/>
            <pc:sldMk cId="2776712600" sldId="297"/>
            <ac:inkMk id="8" creationId="{2AF208E5-2041-A7B9-FD52-94D5F7086D0D}"/>
          </ac:inkMkLst>
        </pc:inkChg>
        <pc:inkChg chg="add">
          <ac:chgData name="alisdair macdonald" userId="jB0IcuHBEINeFKE+BJ6T51hglHMTetGBacC/PLHzd+c=" providerId="None" clId="Web-{354A375F-DD86-412E-9652-B30EE79A7B17}" dt="2022-06-27T16:28:32.675" v="79"/>
          <ac:inkMkLst>
            <pc:docMk/>
            <pc:sldMk cId="2776712600" sldId="297"/>
            <ac:inkMk id="9" creationId="{53F2EED5-DB51-D814-88AC-C72BB270B2DD}"/>
          </ac:inkMkLst>
        </pc:inkChg>
        <pc:inkChg chg="add del">
          <ac:chgData name="alisdair macdonald" userId="jB0IcuHBEINeFKE+BJ6T51hglHMTetGBacC/PLHzd+c=" providerId="None" clId="Web-{354A375F-DD86-412E-9652-B30EE79A7B17}" dt="2022-06-27T16:28:36.472" v="81"/>
          <ac:inkMkLst>
            <pc:docMk/>
            <pc:sldMk cId="2776712600" sldId="297"/>
            <ac:inkMk id="11" creationId="{D4511724-5C67-2A18-4CFC-FA9ECAF3C39E}"/>
          </ac:inkMkLst>
        </pc:inkChg>
        <pc:inkChg chg="add">
          <ac:chgData name="alisdair macdonald" userId="jB0IcuHBEINeFKE+BJ6T51hglHMTetGBacC/PLHzd+c=" providerId="None" clId="Web-{354A375F-DD86-412E-9652-B30EE79A7B17}" dt="2022-06-27T16:28:38.519" v="82"/>
          <ac:inkMkLst>
            <pc:docMk/>
            <pc:sldMk cId="2776712600" sldId="297"/>
            <ac:inkMk id="12" creationId="{BCEF7027-AE5C-0237-2DA9-9A3C83DB13D2}"/>
          </ac:inkMkLst>
        </pc:inkChg>
        <pc:inkChg chg="add">
          <ac:chgData name="alisdair macdonald" userId="jB0IcuHBEINeFKE+BJ6T51hglHMTetGBacC/PLHzd+c=" providerId="None" clId="Web-{354A375F-DD86-412E-9652-B30EE79A7B17}" dt="2022-06-27T16:28:39.707" v="83"/>
          <ac:inkMkLst>
            <pc:docMk/>
            <pc:sldMk cId="2776712600" sldId="297"/>
            <ac:inkMk id="13" creationId="{0A0B1648-5613-4B52-CAB7-72AF26632474}"/>
          </ac:inkMkLst>
        </pc:inkChg>
        <pc:inkChg chg="add">
          <ac:chgData name="alisdair macdonald" userId="jB0IcuHBEINeFKE+BJ6T51hglHMTetGBacC/PLHzd+c=" providerId="None" clId="Web-{354A375F-DD86-412E-9652-B30EE79A7B17}" dt="2022-06-27T16:28:44.785" v="84"/>
          <ac:inkMkLst>
            <pc:docMk/>
            <pc:sldMk cId="2776712600" sldId="297"/>
            <ac:inkMk id="14" creationId="{E8F9DBBF-78EF-3A18-EFA4-3BC92AE40AC0}"/>
          </ac:inkMkLst>
        </pc:inkChg>
      </pc:sldChg>
    </pc:docChg>
  </pc:docChgLst>
  <pc:docChgLst>
    <pc:chgData name="alisdair.m@gmail.com" userId="3O9EI4Z2v/yBNnugv3Kye8iMdlewqahvvJWVDjr7n80=" providerId="None" clId="Web-{C3FF9360-2BEF-427D-BB73-5481B3CCD964}"/>
    <pc:docChg chg="modSld">
      <pc:chgData name="alisdair.m@gmail.com" userId="3O9EI4Z2v/yBNnugv3Kye8iMdlewqahvvJWVDjr7n80=" providerId="None" clId="Web-{C3FF9360-2BEF-427D-BB73-5481B3CCD964}" dt="2022-07-20T15:48:53.622" v="18" actId="1076"/>
      <pc:docMkLst>
        <pc:docMk/>
      </pc:docMkLst>
      <pc:sldChg chg="modSp delCm">
        <pc:chgData name="alisdair.m@gmail.com" userId="3O9EI4Z2v/yBNnugv3Kye8iMdlewqahvvJWVDjr7n80=" providerId="None" clId="Web-{C3FF9360-2BEF-427D-BB73-5481B3CCD964}" dt="2022-07-20T15:48:53.622" v="18" actId="1076"/>
        <pc:sldMkLst>
          <pc:docMk/>
          <pc:sldMk cId="0" sldId="256"/>
        </pc:sldMkLst>
        <pc:spChg chg="mod">
          <ac:chgData name="alisdair.m@gmail.com" userId="3O9EI4Z2v/yBNnugv3Kye8iMdlewqahvvJWVDjr7n80=" providerId="None" clId="Web-{C3FF9360-2BEF-427D-BB73-5481B3CCD964}" dt="2022-07-20T15:48:53.622" v="18" actId="1076"/>
          <ac:spMkLst>
            <pc:docMk/>
            <pc:sldMk cId="0" sldId="256"/>
            <ac:spMk id="10" creationId="{E83E831E-DD28-3647-8175-4059B0C86375}"/>
          </ac:spMkLst>
        </pc:spChg>
        <pc:spChg chg="mod ord">
          <ac:chgData name="alisdair.m@gmail.com" userId="3O9EI4Z2v/yBNnugv3Kye8iMdlewqahvvJWVDjr7n80=" providerId="None" clId="Web-{C3FF9360-2BEF-427D-BB73-5481B3CCD964}" dt="2022-07-20T15:48:16.871" v="14" actId="1076"/>
          <ac:spMkLst>
            <pc:docMk/>
            <pc:sldMk cId="0" sldId="256"/>
            <ac:spMk id="85" creationId="{00000000-0000-0000-0000-000000000000}"/>
          </ac:spMkLst>
        </pc:spChg>
        <pc:picChg chg="mod">
          <ac:chgData name="alisdair.m@gmail.com" userId="3O9EI4Z2v/yBNnugv3Kye8iMdlewqahvvJWVDjr7n80=" providerId="None" clId="Web-{C3FF9360-2BEF-427D-BB73-5481B3CCD964}" dt="2022-07-20T15:47:19.619" v="6" actId="14100"/>
          <ac:picMkLst>
            <pc:docMk/>
            <pc:sldMk cId="0" sldId="256"/>
            <ac:picMk id="13" creationId="{6CC4D309-E0FE-2B6A-EAC3-63D96922E976}"/>
          </ac:picMkLst>
        </pc:picChg>
        <pc:picChg chg="mod ord">
          <ac:chgData name="alisdair.m@gmail.com" userId="3O9EI4Z2v/yBNnugv3Kye8iMdlewqahvvJWVDjr7n80=" providerId="None" clId="Web-{C3FF9360-2BEF-427D-BB73-5481B3CCD964}" dt="2022-07-20T15:47:38.182" v="8"/>
          <ac:picMkLst>
            <pc:docMk/>
            <pc:sldMk cId="0" sldId="256"/>
            <ac:picMk id="14" creationId="{A0A0BADB-CA33-5743-2791-011EC4239E08}"/>
          </ac:picMkLst>
        </pc:picChg>
        <pc:picChg chg="mod ord">
          <ac:chgData name="alisdair.m@gmail.com" userId="3O9EI4Z2v/yBNnugv3Kye8iMdlewqahvvJWVDjr7n80=" providerId="None" clId="Web-{C3FF9360-2BEF-427D-BB73-5481B3CCD964}" dt="2022-07-20T15:48:31.293" v="16" actId="1076"/>
          <ac:picMkLst>
            <pc:docMk/>
            <pc:sldMk cId="0" sldId="256"/>
            <ac:picMk id="16" creationId="{2084E326-E375-481C-9E93-0C0F1AA59D33}"/>
          </ac:picMkLst>
        </pc:picChg>
      </pc:sldChg>
    </pc:docChg>
  </pc:docChgLst>
  <pc:docChgLst>
    <pc:chgData name="Christian Humphries" userId="gsYY+i2j+vXqS1x3+F/0CGQq339w8B4oYG7o3WhB9X4=" providerId="None" clId="Web-{13E4D45E-9C57-4087-B1EA-BAFCFB6C8E61}"/>
    <pc:docChg chg="mod">
      <pc:chgData name="Christian Humphries" userId="gsYY+i2j+vXqS1x3+F/0CGQq339w8B4oYG7o3WhB9X4=" providerId="None" clId="Web-{13E4D45E-9C57-4087-B1EA-BAFCFB6C8E61}" dt="2022-06-30T13:50:30.342" v="1"/>
      <pc:docMkLst>
        <pc:docMk/>
      </pc:docMkLst>
      <pc:sldChg chg="addCm">
        <pc:chgData name="Christian Humphries" userId="gsYY+i2j+vXqS1x3+F/0CGQq339w8B4oYG7o3WhB9X4=" providerId="None" clId="Web-{13E4D45E-9C57-4087-B1EA-BAFCFB6C8E61}" dt="2022-06-30T13:50:30.342" v="1"/>
        <pc:sldMkLst>
          <pc:docMk/>
          <pc:sldMk cId="2776712600" sldId="297"/>
        </pc:sldMkLst>
      </pc:sldChg>
    </pc:docChg>
  </pc:docChgLst>
  <pc:docChgLst>
    <pc:chgData name="alisdair.m@gmail.com" userId="3O9EI4Z2v/yBNnugv3Kye8iMdlewqahvvJWVDjr7n80=" providerId="None" clId="Web-{239200A0-4156-43C5-8335-FAB6CE019994}"/>
    <pc:docChg chg="addSld delSld modSld">
      <pc:chgData name="alisdair.m@gmail.com" userId="3O9EI4Z2v/yBNnugv3Kye8iMdlewqahvvJWVDjr7n80=" providerId="None" clId="Web-{239200A0-4156-43C5-8335-FAB6CE019994}" dt="2022-07-08T14:42:02.069" v="224"/>
      <pc:docMkLst>
        <pc:docMk/>
      </pc:docMkLst>
      <pc:sldChg chg="addSp delSp modSp">
        <pc:chgData name="alisdair.m@gmail.com" userId="3O9EI4Z2v/yBNnugv3Kye8iMdlewqahvvJWVDjr7n80=" providerId="None" clId="Web-{239200A0-4156-43C5-8335-FAB6CE019994}" dt="2022-07-08T14:28:42.776" v="126" actId="1076"/>
        <pc:sldMkLst>
          <pc:docMk/>
          <pc:sldMk cId="0" sldId="256"/>
        </pc:sldMkLst>
        <pc:spChg chg="add ord">
          <ac:chgData name="alisdair.m@gmail.com" userId="3O9EI4Z2v/yBNnugv3Kye8iMdlewqahvvJWVDjr7n80=" providerId="None" clId="Web-{239200A0-4156-43C5-8335-FAB6CE019994}" dt="2022-07-08T13:38:37.713" v="9"/>
          <ac:spMkLst>
            <pc:docMk/>
            <pc:sldMk cId="0" sldId="256"/>
            <ac:spMk id="4" creationId="{388933C1-6765-1971-CF24-EB3024194E0F}"/>
          </ac:spMkLst>
        </pc:spChg>
        <pc:spChg chg="add del">
          <ac:chgData name="alisdair.m@gmail.com" userId="3O9EI4Z2v/yBNnugv3Kye8iMdlewqahvvJWVDjr7n80=" providerId="None" clId="Web-{239200A0-4156-43C5-8335-FAB6CE019994}" dt="2022-07-08T13:55:10.739" v="13"/>
          <ac:spMkLst>
            <pc:docMk/>
            <pc:sldMk cId="0" sldId="256"/>
            <ac:spMk id="7" creationId="{388933C1-6765-1971-CF24-EB3024194E0F}"/>
          </ac:spMkLst>
        </pc:spChg>
        <pc:spChg chg="del">
          <ac:chgData name="alisdair.m@gmail.com" userId="3O9EI4Z2v/yBNnugv3Kye8iMdlewqahvvJWVDjr7n80=" providerId="None" clId="Web-{239200A0-4156-43C5-8335-FAB6CE019994}" dt="2022-07-08T13:55:30.615" v="17"/>
          <ac:spMkLst>
            <pc:docMk/>
            <pc:sldMk cId="0" sldId="256"/>
            <ac:spMk id="8" creationId="{6D37D510-6B0F-0045-BB05-9EE1E2DD64F6}"/>
          </ac:spMkLst>
        </pc:spChg>
        <pc:spChg chg="add mod ord">
          <ac:chgData name="alisdair.m@gmail.com" userId="3O9EI4Z2v/yBNnugv3Kye8iMdlewqahvvJWVDjr7n80=" providerId="None" clId="Web-{239200A0-4156-43C5-8335-FAB6CE019994}" dt="2022-07-08T14:11:51.796" v="106"/>
          <ac:spMkLst>
            <pc:docMk/>
            <pc:sldMk cId="0" sldId="256"/>
            <ac:spMk id="10" creationId="{E83E831E-DD28-3647-8175-4059B0C86375}"/>
          </ac:spMkLst>
        </pc:spChg>
        <pc:spChg chg="del">
          <ac:chgData name="alisdair.m@gmail.com" userId="3O9EI4Z2v/yBNnugv3Kye8iMdlewqahvvJWVDjr7n80=" providerId="None" clId="Web-{239200A0-4156-43C5-8335-FAB6CE019994}" dt="2022-07-08T13:55:14.129" v="15"/>
          <ac:spMkLst>
            <pc:docMk/>
            <pc:sldMk cId="0" sldId="256"/>
            <ac:spMk id="84" creationId="{00000000-0000-0000-0000-000000000000}"/>
          </ac:spMkLst>
        </pc:spChg>
        <pc:spChg chg="mod ord">
          <ac:chgData name="alisdair.m@gmail.com" userId="3O9EI4Z2v/yBNnugv3Kye8iMdlewqahvvJWVDjr7n80=" providerId="None" clId="Web-{239200A0-4156-43C5-8335-FAB6CE019994}" dt="2022-07-08T14:08:45.095" v="78" actId="1076"/>
          <ac:spMkLst>
            <pc:docMk/>
            <pc:sldMk cId="0" sldId="256"/>
            <ac:spMk id="85" creationId="{00000000-0000-0000-0000-000000000000}"/>
          </ac:spMkLst>
        </pc:spChg>
        <pc:spChg chg="del mod">
          <ac:chgData name="alisdair.m@gmail.com" userId="3O9EI4Z2v/yBNnugv3Kye8iMdlewqahvvJWVDjr7n80=" providerId="None" clId="Web-{239200A0-4156-43C5-8335-FAB6CE019994}" dt="2022-07-08T14:03:54.058" v="40"/>
          <ac:spMkLst>
            <pc:docMk/>
            <pc:sldMk cId="0" sldId="256"/>
            <ac:spMk id="88" creationId="{00000000-0000-0000-0000-000000000000}"/>
          </ac:spMkLst>
        </pc:spChg>
        <pc:picChg chg="add ord">
          <ac:chgData name="alisdair.m@gmail.com" userId="3O9EI4Z2v/yBNnugv3Kye8iMdlewqahvvJWVDjr7n80=" providerId="None" clId="Web-{239200A0-4156-43C5-8335-FAB6CE019994}" dt="2022-07-08T13:54:45.002" v="11"/>
          <ac:picMkLst>
            <pc:docMk/>
            <pc:sldMk cId="0" sldId="256"/>
            <ac:picMk id="2" creationId="{EC9F9E10-0259-EB93-866E-A3F87CC37CC7}"/>
          </ac:picMkLst>
        </pc:picChg>
        <pc:picChg chg="del">
          <ac:chgData name="alisdair.m@gmail.com" userId="3O9EI4Z2v/yBNnugv3Kye8iMdlewqahvvJWVDjr7n80=" providerId="None" clId="Web-{239200A0-4156-43C5-8335-FAB6CE019994}" dt="2022-07-08T13:38:10.836" v="0"/>
          <ac:picMkLst>
            <pc:docMk/>
            <pc:sldMk cId="0" sldId="256"/>
            <ac:picMk id="3" creationId="{BD7201BF-31F8-41A2-0DBD-3052477E8329}"/>
          </ac:picMkLst>
        </pc:picChg>
        <pc:picChg chg="add del">
          <ac:chgData name="alisdair.m@gmail.com" userId="3O9EI4Z2v/yBNnugv3Kye8iMdlewqahvvJWVDjr7n80=" providerId="None" clId="Web-{239200A0-4156-43C5-8335-FAB6CE019994}" dt="2022-07-08T13:55:10.739" v="14"/>
          <ac:picMkLst>
            <pc:docMk/>
            <pc:sldMk cId="0" sldId="256"/>
            <ac:picMk id="5" creationId="{EC9F9E10-0259-EB93-866E-A3F87CC37CC7}"/>
          </ac:picMkLst>
        </pc:picChg>
        <pc:picChg chg="add del mod">
          <ac:chgData name="alisdair.m@gmail.com" userId="3O9EI4Z2v/yBNnugv3Kye8iMdlewqahvvJWVDjr7n80=" providerId="None" clId="Web-{239200A0-4156-43C5-8335-FAB6CE019994}" dt="2022-07-08T14:05:08.017" v="42"/>
          <ac:picMkLst>
            <pc:docMk/>
            <pc:sldMk cId="0" sldId="256"/>
            <ac:picMk id="11" creationId="{02B7A4BC-944D-C4AC-6DB4-A74A50DB1711}"/>
          </ac:picMkLst>
        </pc:picChg>
        <pc:picChg chg="del">
          <ac:chgData name="alisdair.m@gmail.com" userId="3O9EI4Z2v/yBNnugv3Kye8iMdlewqahvvJWVDjr7n80=" providerId="None" clId="Web-{239200A0-4156-43C5-8335-FAB6CE019994}" dt="2022-07-08T13:55:19.458" v="16"/>
          <ac:picMkLst>
            <pc:docMk/>
            <pc:sldMk cId="0" sldId="256"/>
            <ac:picMk id="12" creationId="{59EFE5B6-BA90-2149-918E-28A262819126}"/>
          </ac:picMkLst>
        </pc:picChg>
        <pc:picChg chg="add mod modCrop">
          <ac:chgData name="alisdair.m@gmail.com" userId="3O9EI4Z2v/yBNnugv3Kye8iMdlewqahvvJWVDjr7n80=" providerId="None" clId="Web-{239200A0-4156-43C5-8335-FAB6CE019994}" dt="2022-07-08T14:06:40.305" v="65"/>
          <ac:picMkLst>
            <pc:docMk/>
            <pc:sldMk cId="0" sldId="256"/>
            <ac:picMk id="13" creationId="{6CC4D309-E0FE-2B6A-EAC3-63D96922E976}"/>
          </ac:picMkLst>
        </pc:picChg>
        <pc:picChg chg="add mod ord">
          <ac:chgData name="alisdair.m@gmail.com" userId="3O9EI4Z2v/yBNnugv3Kye8iMdlewqahvvJWVDjr7n80=" providerId="None" clId="Web-{239200A0-4156-43C5-8335-FAB6CE019994}" dt="2022-07-08T14:27:29.458" v="120" actId="14100"/>
          <ac:picMkLst>
            <pc:docMk/>
            <pc:sldMk cId="0" sldId="256"/>
            <ac:picMk id="14" creationId="{A0A0BADB-CA33-5743-2791-011EC4239E08}"/>
          </ac:picMkLst>
        </pc:picChg>
        <pc:picChg chg="add del mod">
          <ac:chgData name="alisdair.m@gmail.com" userId="3O9EI4Z2v/yBNnugv3Kye8iMdlewqahvvJWVDjr7n80=" providerId="None" clId="Web-{239200A0-4156-43C5-8335-FAB6CE019994}" dt="2022-07-08T14:07:34.621" v="68"/>
          <ac:picMkLst>
            <pc:docMk/>
            <pc:sldMk cId="0" sldId="256"/>
            <ac:picMk id="15" creationId="{B0FF5018-E587-7EFF-8455-7C727D32DE1E}"/>
          </ac:picMkLst>
        </pc:picChg>
        <pc:picChg chg="add mod">
          <ac:chgData name="alisdair.m@gmail.com" userId="3O9EI4Z2v/yBNnugv3Kye8iMdlewqahvvJWVDjr7n80=" providerId="None" clId="Web-{239200A0-4156-43C5-8335-FAB6CE019994}" dt="2022-07-08T14:08:36.454" v="77" actId="688"/>
          <ac:picMkLst>
            <pc:docMk/>
            <pc:sldMk cId="0" sldId="256"/>
            <ac:picMk id="16" creationId="{2084E326-E375-481C-9E93-0C0F1AA59D33}"/>
          </ac:picMkLst>
        </pc:picChg>
        <pc:picChg chg="add del mod">
          <ac:chgData name="alisdair.m@gmail.com" userId="3O9EI4Z2v/yBNnugv3Kye8iMdlewqahvvJWVDjr7n80=" providerId="None" clId="Web-{239200A0-4156-43C5-8335-FAB6CE019994}" dt="2022-07-08T14:09:10.566" v="80"/>
          <ac:picMkLst>
            <pc:docMk/>
            <pc:sldMk cId="0" sldId="256"/>
            <ac:picMk id="17" creationId="{6A27503E-4B56-A6A0-B036-D21FC7B43B81}"/>
          </ac:picMkLst>
        </pc:picChg>
        <pc:picChg chg="add mod ord modCrop">
          <ac:chgData name="alisdair.m@gmail.com" userId="3O9EI4Z2v/yBNnugv3Kye8iMdlewqahvvJWVDjr7n80=" providerId="None" clId="Web-{239200A0-4156-43C5-8335-FAB6CE019994}" dt="2022-07-08T14:12:21.080" v="109" actId="1076"/>
          <ac:picMkLst>
            <pc:docMk/>
            <pc:sldMk cId="0" sldId="256"/>
            <ac:picMk id="18" creationId="{48A227C6-FE5E-46F6-A630-CACB02D2B55F}"/>
          </ac:picMkLst>
        </pc:picChg>
        <pc:picChg chg="add mod modCrop">
          <ac:chgData name="alisdair.m@gmail.com" userId="3O9EI4Z2v/yBNnugv3Kye8iMdlewqahvvJWVDjr7n80=" providerId="None" clId="Web-{239200A0-4156-43C5-8335-FAB6CE019994}" dt="2022-07-08T14:28:42.776" v="126" actId="1076"/>
          <ac:picMkLst>
            <pc:docMk/>
            <pc:sldMk cId="0" sldId="256"/>
            <ac:picMk id="19" creationId="{5CB8B1C0-DCE9-E8AE-9337-E7DD816AEF45}"/>
          </ac:picMkLst>
        </pc:picChg>
        <pc:picChg chg="add del mod">
          <ac:chgData name="alisdair.m@gmail.com" userId="3O9EI4Z2v/yBNnugv3Kye8iMdlewqahvvJWVDjr7n80=" providerId="None" clId="Web-{239200A0-4156-43C5-8335-FAB6CE019994}" dt="2022-07-08T14:12:44.550" v="111"/>
          <ac:picMkLst>
            <pc:docMk/>
            <pc:sldMk cId="0" sldId="256"/>
            <ac:picMk id="20" creationId="{6EB7D78C-5831-5A14-BCA0-3E7CF96B9023}"/>
          </ac:picMkLst>
        </pc:picChg>
        <pc:picChg chg="add del mod">
          <ac:chgData name="alisdair.m@gmail.com" userId="3O9EI4Z2v/yBNnugv3Kye8iMdlewqahvvJWVDjr7n80=" providerId="None" clId="Web-{239200A0-4156-43C5-8335-FAB6CE019994}" dt="2022-07-08T14:27:20.036" v="119"/>
          <ac:picMkLst>
            <pc:docMk/>
            <pc:sldMk cId="0" sldId="256"/>
            <ac:picMk id="21" creationId="{678647BE-44C8-1308-AB9F-D45ABFB0BA77}"/>
          </ac:picMkLst>
        </pc:picChg>
        <pc:picChg chg="add mod">
          <ac:chgData name="alisdair.m@gmail.com" userId="3O9EI4Z2v/yBNnugv3Kye8iMdlewqahvvJWVDjr7n80=" providerId="None" clId="Web-{239200A0-4156-43C5-8335-FAB6CE019994}" dt="2022-07-08T14:27:17.364" v="118" actId="1076"/>
          <ac:picMkLst>
            <pc:docMk/>
            <pc:sldMk cId="0" sldId="256"/>
            <ac:picMk id="22" creationId="{D230B62F-43BA-B892-6D64-A32F821D4AF7}"/>
          </ac:picMkLst>
        </pc:picChg>
        <pc:picChg chg="add mod">
          <ac:chgData name="alisdair.m@gmail.com" userId="3O9EI4Z2v/yBNnugv3Kye8iMdlewqahvvJWVDjr7n80=" providerId="None" clId="Web-{239200A0-4156-43C5-8335-FAB6CE019994}" dt="2022-07-08T14:28:29.166" v="125" actId="14100"/>
          <ac:picMkLst>
            <pc:docMk/>
            <pc:sldMk cId="0" sldId="256"/>
            <ac:picMk id="23" creationId="{5F199C6E-AD2C-99A4-0FE7-0ECE5F119595}"/>
          </ac:picMkLst>
        </pc:picChg>
      </pc:sldChg>
      <pc:sldChg chg="addSp delSp modSp">
        <pc:chgData name="alisdair.m@gmail.com" userId="3O9EI4Z2v/yBNnugv3Kye8iMdlewqahvvJWVDjr7n80=" providerId="None" clId="Web-{239200A0-4156-43C5-8335-FAB6CE019994}" dt="2022-07-08T14:41:10.253" v="214" actId="1076"/>
        <pc:sldMkLst>
          <pc:docMk/>
          <pc:sldMk cId="0" sldId="265"/>
        </pc:sldMkLst>
        <pc:spChg chg="mod">
          <ac:chgData name="alisdair.m@gmail.com" userId="3O9EI4Z2v/yBNnugv3Kye8iMdlewqahvvJWVDjr7n80=" providerId="None" clId="Web-{239200A0-4156-43C5-8335-FAB6CE019994}" dt="2022-07-08T14:41:10.253" v="214" actId="1076"/>
          <ac:spMkLst>
            <pc:docMk/>
            <pc:sldMk cId="0" sldId="265"/>
            <ac:spMk id="5" creationId="{9422848B-B0C1-D010-07F5-E9CDE2AEF306}"/>
          </ac:spMkLst>
        </pc:spChg>
        <pc:spChg chg="mod ord">
          <ac:chgData name="alisdair.m@gmail.com" userId="3O9EI4Z2v/yBNnugv3Kye8iMdlewqahvvJWVDjr7n80=" providerId="None" clId="Web-{239200A0-4156-43C5-8335-FAB6CE019994}" dt="2022-07-08T14:39:59.388" v="199"/>
          <ac:spMkLst>
            <pc:docMk/>
            <pc:sldMk cId="0" sldId="265"/>
            <ac:spMk id="10" creationId="{B05CF427-C62D-7022-95B8-6A255F135AB2}"/>
          </ac:spMkLst>
        </pc:spChg>
        <pc:grpChg chg="add mod">
          <ac:chgData name="alisdair.m@gmail.com" userId="3O9EI4Z2v/yBNnugv3Kye8iMdlewqahvvJWVDjr7n80=" providerId="None" clId="Web-{239200A0-4156-43C5-8335-FAB6CE019994}" dt="2022-07-08T14:40:06.045" v="200" actId="1076"/>
          <ac:grpSpMkLst>
            <pc:docMk/>
            <pc:sldMk cId="0" sldId="265"/>
            <ac:grpSpMk id="19" creationId="{C8EC577D-D98F-4942-3F8E-EFAB456D6F1B}"/>
          </ac:grpSpMkLst>
        </pc:grpChg>
        <pc:picChg chg="add mod ord">
          <ac:chgData name="alisdair.m@gmail.com" userId="3O9EI4Z2v/yBNnugv3Kye8iMdlewqahvvJWVDjr7n80=" providerId="None" clId="Web-{239200A0-4156-43C5-8335-FAB6CE019994}" dt="2022-07-08T14:29:12.857" v="130"/>
          <ac:picMkLst>
            <pc:docMk/>
            <pc:sldMk cId="0" sldId="265"/>
            <ac:picMk id="3" creationId="{8C1C5F97-2FFA-EC3C-47B5-2D3FD58E5A38}"/>
          </ac:picMkLst>
        </pc:picChg>
        <pc:picChg chg="mod ord">
          <ac:chgData name="alisdair.m@gmail.com" userId="3O9EI4Z2v/yBNnugv3Kye8iMdlewqahvvJWVDjr7n80=" providerId="None" clId="Web-{239200A0-4156-43C5-8335-FAB6CE019994}" dt="2022-07-08T14:39:33.418" v="196"/>
          <ac:picMkLst>
            <pc:docMk/>
            <pc:sldMk cId="0" sldId="265"/>
            <ac:picMk id="4" creationId="{53E26BDE-925C-4402-2E59-9890662A0246}"/>
          </ac:picMkLst>
        </pc:picChg>
        <pc:picChg chg="del">
          <ac:chgData name="alisdair.m@gmail.com" userId="3O9EI4Z2v/yBNnugv3Kye8iMdlewqahvvJWVDjr7n80=" providerId="None" clId="Web-{239200A0-4156-43C5-8335-FAB6CE019994}" dt="2022-07-08T14:29:02.512" v="127"/>
          <ac:picMkLst>
            <pc:docMk/>
            <pc:sldMk cId="0" sldId="265"/>
            <ac:picMk id="6" creationId="{07C3FB50-4E9D-F0BE-E0AC-F645A39DCFBF}"/>
          </ac:picMkLst>
        </pc:picChg>
        <pc:picChg chg="add mod ord">
          <ac:chgData name="alisdair.m@gmail.com" userId="3O9EI4Z2v/yBNnugv3Kye8iMdlewqahvvJWVDjr7n80=" providerId="None" clId="Web-{239200A0-4156-43C5-8335-FAB6CE019994}" dt="2022-07-08T14:32:35.497" v="146" actId="14100"/>
          <ac:picMkLst>
            <pc:docMk/>
            <pc:sldMk cId="0" sldId="265"/>
            <ac:picMk id="8" creationId="{8F0AE96A-BAE3-6B4E-4166-2874D8EB194F}"/>
          </ac:picMkLst>
        </pc:picChg>
        <pc:picChg chg="add del mod">
          <ac:chgData name="alisdair.m@gmail.com" userId="3O9EI4Z2v/yBNnugv3Kye8iMdlewqahvvJWVDjr7n80=" providerId="None" clId="Web-{239200A0-4156-43C5-8335-FAB6CE019994}" dt="2022-07-08T14:33:20.984" v="156"/>
          <ac:picMkLst>
            <pc:docMk/>
            <pc:sldMk cId="0" sldId="265"/>
            <ac:picMk id="9" creationId="{29EDA9A5-270B-73CD-3BC7-0B24D247AE3E}"/>
          </ac:picMkLst>
        </pc:picChg>
        <pc:picChg chg="add del mod">
          <ac:chgData name="alisdair.m@gmail.com" userId="3O9EI4Z2v/yBNnugv3Kye8iMdlewqahvvJWVDjr7n80=" providerId="None" clId="Web-{239200A0-4156-43C5-8335-FAB6CE019994}" dt="2022-07-08T14:33:20.984" v="155"/>
          <ac:picMkLst>
            <pc:docMk/>
            <pc:sldMk cId="0" sldId="265"/>
            <ac:picMk id="11" creationId="{4C33D846-82B5-7FCB-B538-8B6264FD5023}"/>
          </ac:picMkLst>
        </pc:picChg>
        <pc:picChg chg="add del mod">
          <ac:chgData name="alisdair.m@gmail.com" userId="3O9EI4Z2v/yBNnugv3Kye8iMdlewqahvvJWVDjr7n80=" providerId="None" clId="Web-{239200A0-4156-43C5-8335-FAB6CE019994}" dt="2022-07-08T14:34:05.894" v="159"/>
          <ac:picMkLst>
            <pc:docMk/>
            <pc:sldMk cId="0" sldId="265"/>
            <ac:picMk id="12" creationId="{74F2EB08-3487-43D0-9A58-5AE39E0B9C7E}"/>
          </ac:picMkLst>
        </pc:picChg>
        <pc:picChg chg="add del mod">
          <ac:chgData name="alisdair.m@gmail.com" userId="3O9EI4Z2v/yBNnugv3Kye8iMdlewqahvvJWVDjr7n80=" providerId="None" clId="Web-{239200A0-4156-43C5-8335-FAB6CE019994}" dt="2022-07-08T14:36:38.061" v="166"/>
          <ac:picMkLst>
            <pc:docMk/>
            <pc:sldMk cId="0" sldId="265"/>
            <ac:picMk id="13" creationId="{CD6C71D4-9271-77C0-4E87-AC35AA0F3820}"/>
          </ac:picMkLst>
        </pc:picChg>
        <pc:picChg chg="add mod ord modCrop">
          <ac:chgData name="alisdair.m@gmail.com" userId="3O9EI4Z2v/yBNnugv3Kye8iMdlewqahvvJWVDjr7n80=" providerId="None" clId="Web-{239200A0-4156-43C5-8335-FAB6CE019994}" dt="2022-07-08T14:40:58.549" v="211" actId="1076"/>
          <ac:picMkLst>
            <pc:docMk/>
            <pc:sldMk cId="0" sldId="265"/>
            <ac:picMk id="14" creationId="{E7834F76-C179-44DD-4528-A29AC133032E}"/>
          </ac:picMkLst>
        </pc:picChg>
        <pc:picChg chg="add mod">
          <ac:chgData name="alisdair.m@gmail.com" userId="3O9EI4Z2v/yBNnugv3Kye8iMdlewqahvvJWVDjr7n80=" providerId="None" clId="Web-{239200A0-4156-43C5-8335-FAB6CE019994}" dt="2022-07-08T14:39:18.229" v="194" actId="1076"/>
          <ac:picMkLst>
            <pc:docMk/>
            <pc:sldMk cId="0" sldId="265"/>
            <ac:picMk id="15" creationId="{B22DD897-E40B-EB98-651A-1550DCF9EBF2}"/>
          </ac:picMkLst>
        </pc:picChg>
        <pc:picChg chg="add mod">
          <ac:chgData name="alisdair.m@gmail.com" userId="3O9EI4Z2v/yBNnugv3Kye8iMdlewqahvvJWVDjr7n80=" providerId="None" clId="Web-{239200A0-4156-43C5-8335-FAB6CE019994}" dt="2022-07-08T14:39:24.948" v="195" actId="1076"/>
          <ac:picMkLst>
            <pc:docMk/>
            <pc:sldMk cId="0" sldId="265"/>
            <ac:picMk id="16" creationId="{FE94CD7E-0E87-A990-FC82-FAF08D82BECD}"/>
          </ac:picMkLst>
        </pc:picChg>
        <pc:picChg chg="add mod">
          <ac:chgData name="alisdair.m@gmail.com" userId="3O9EI4Z2v/yBNnugv3Kye8iMdlewqahvvJWVDjr7n80=" providerId="None" clId="Web-{239200A0-4156-43C5-8335-FAB6CE019994}" dt="2022-07-08T14:39:06.353" v="189" actId="1076"/>
          <ac:picMkLst>
            <pc:docMk/>
            <pc:sldMk cId="0" sldId="265"/>
            <ac:picMk id="17" creationId="{05F954B6-6D24-A1F0-93E2-C318BFDDB079}"/>
          </ac:picMkLst>
        </pc:picChg>
        <pc:picChg chg="add mod">
          <ac:chgData name="alisdair.m@gmail.com" userId="3O9EI4Z2v/yBNnugv3Kye8iMdlewqahvvJWVDjr7n80=" providerId="None" clId="Web-{239200A0-4156-43C5-8335-FAB6CE019994}" dt="2022-07-08T14:39:13.494" v="192" actId="688"/>
          <ac:picMkLst>
            <pc:docMk/>
            <pc:sldMk cId="0" sldId="265"/>
            <ac:picMk id="18" creationId="{042C75B3-F8CE-2F9F-C306-1AE2B53FBC75}"/>
          </ac:picMkLst>
        </pc:picChg>
        <pc:picChg chg="add mod">
          <ac:chgData name="alisdair.m@gmail.com" userId="3O9EI4Z2v/yBNnugv3Kye8iMdlewqahvvJWVDjr7n80=" providerId="None" clId="Web-{239200A0-4156-43C5-8335-FAB6CE019994}" dt="2022-07-08T14:41:07.378" v="213" actId="1076"/>
          <ac:picMkLst>
            <pc:docMk/>
            <pc:sldMk cId="0" sldId="265"/>
            <ac:picMk id="20" creationId="{BB68688E-DB89-F3B6-8A85-5D3FA79476DF}"/>
          </ac:picMkLst>
        </pc:picChg>
      </pc:sldChg>
      <pc:sldChg chg="addSp delSp">
        <pc:chgData name="alisdair.m@gmail.com" userId="3O9EI4Z2v/yBNnugv3Kye8iMdlewqahvvJWVDjr7n80=" providerId="None" clId="Web-{239200A0-4156-43C5-8335-FAB6CE019994}" dt="2022-07-08T14:42:02.069" v="224"/>
        <pc:sldMkLst>
          <pc:docMk/>
          <pc:sldMk cId="2776712600" sldId="297"/>
        </pc:sldMkLst>
        <pc:picChg chg="add">
          <ac:chgData name="alisdair.m@gmail.com" userId="3O9EI4Z2v/yBNnugv3Kye8iMdlewqahvvJWVDjr7n80=" providerId="None" clId="Web-{239200A0-4156-43C5-8335-FAB6CE019994}" dt="2022-07-08T14:42:02.069" v="224"/>
          <ac:picMkLst>
            <pc:docMk/>
            <pc:sldMk cId="2776712600" sldId="297"/>
            <ac:picMk id="3" creationId="{184CE2AD-8E0B-EB12-0302-59B49897B278}"/>
          </ac:picMkLst>
        </pc:picChg>
        <pc:picChg chg="del">
          <ac:chgData name="alisdair.m@gmail.com" userId="3O9EI4Z2v/yBNnugv3Kye8iMdlewqahvvJWVDjr7n80=" providerId="None" clId="Web-{239200A0-4156-43C5-8335-FAB6CE019994}" dt="2022-07-08T14:42:00.085" v="223"/>
          <ac:picMkLst>
            <pc:docMk/>
            <pc:sldMk cId="2776712600" sldId="297"/>
            <ac:picMk id="5" creationId="{513A3D90-6A48-205B-634E-E4D4F54D0793}"/>
          </ac:picMkLst>
        </pc:picChg>
        <pc:inkChg chg="del">
          <ac:chgData name="alisdair.m@gmail.com" userId="3O9EI4Z2v/yBNnugv3Kye8iMdlewqahvvJWVDjr7n80=" providerId="None" clId="Web-{239200A0-4156-43C5-8335-FAB6CE019994}" dt="2022-07-08T14:41:32.536" v="216"/>
          <ac:inkMkLst>
            <pc:docMk/>
            <pc:sldMk cId="2776712600" sldId="297"/>
            <ac:inkMk id="4" creationId="{1BB2CCBB-0328-4D42-8376-897531037D16}"/>
          </ac:inkMkLst>
        </pc:inkChg>
        <pc:inkChg chg="del">
          <ac:chgData name="alisdair.m@gmail.com" userId="3O9EI4Z2v/yBNnugv3Kye8iMdlewqahvvJWVDjr7n80=" providerId="None" clId="Web-{239200A0-4156-43C5-8335-FAB6CE019994}" dt="2022-07-08T14:41:42.271" v="221"/>
          <ac:inkMkLst>
            <pc:docMk/>
            <pc:sldMk cId="2776712600" sldId="297"/>
            <ac:inkMk id="6" creationId="{846B6104-0B8D-61D5-454E-BC0E5D1DD7EE}"/>
          </ac:inkMkLst>
        </pc:inkChg>
        <pc:inkChg chg="del">
          <ac:chgData name="alisdair.m@gmail.com" userId="3O9EI4Z2v/yBNnugv3Kye8iMdlewqahvvJWVDjr7n80=" providerId="None" clId="Web-{239200A0-4156-43C5-8335-FAB6CE019994}" dt="2022-07-08T14:41:43.193" v="222"/>
          <ac:inkMkLst>
            <pc:docMk/>
            <pc:sldMk cId="2776712600" sldId="297"/>
            <ac:inkMk id="7" creationId="{037AE5AF-32E1-7116-0A05-4ED39D15146B}"/>
          </ac:inkMkLst>
        </pc:inkChg>
        <pc:inkChg chg="del">
          <ac:chgData name="alisdair.m@gmail.com" userId="3O9EI4Z2v/yBNnugv3Kye8iMdlewqahvvJWVDjr7n80=" providerId="None" clId="Web-{239200A0-4156-43C5-8335-FAB6CE019994}" dt="2022-07-08T14:41:40.583" v="220"/>
          <ac:inkMkLst>
            <pc:docMk/>
            <pc:sldMk cId="2776712600" sldId="297"/>
            <ac:inkMk id="8" creationId="{2AF208E5-2041-A7B9-FD52-94D5F7086D0D}"/>
          </ac:inkMkLst>
        </pc:inkChg>
        <pc:inkChg chg="del">
          <ac:chgData name="alisdair.m@gmail.com" userId="3O9EI4Z2v/yBNnugv3Kye8iMdlewqahvvJWVDjr7n80=" providerId="None" clId="Web-{239200A0-4156-43C5-8335-FAB6CE019994}" dt="2022-07-08T14:41:35.005" v="217"/>
          <ac:inkMkLst>
            <pc:docMk/>
            <pc:sldMk cId="2776712600" sldId="297"/>
            <ac:inkMk id="9" creationId="{53F2EED5-DB51-D814-88AC-C72BB270B2DD}"/>
          </ac:inkMkLst>
        </pc:inkChg>
        <pc:inkChg chg="del">
          <ac:chgData name="alisdair.m@gmail.com" userId="3O9EI4Z2v/yBNnugv3Kye8iMdlewqahvvJWVDjr7n80=" providerId="None" clId="Web-{239200A0-4156-43C5-8335-FAB6CE019994}" dt="2022-07-08T14:41:37.849" v="219"/>
          <ac:inkMkLst>
            <pc:docMk/>
            <pc:sldMk cId="2776712600" sldId="297"/>
            <ac:inkMk id="12" creationId="{BCEF7027-AE5C-0237-2DA9-9A3C83DB13D2}"/>
          </ac:inkMkLst>
        </pc:inkChg>
        <pc:inkChg chg="del">
          <ac:chgData name="alisdair.m@gmail.com" userId="3O9EI4Z2v/yBNnugv3Kye8iMdlewqahvvJWVDjr7n80=" providerId="None" clId="Web-{239200A0-4156-43C5-8335-FAB6CE019994}" dt="2022-07-08T14:41:37.005" v="218"/>
          <ac:inkMkLst>
            <pc:docMk/>
            <pc:sldMk cId="2776712600" sldId="297"/>
            <ac:inkMk id="13" creationId="{0A0B1648-5613-4B52-CAB7-72AF26632474}"/>
          </ac:inkMkLst>
        </pc:inkChg>
        <pc:inkChg chg="del">
          <ac:chgData name="alisdair.m@gmail.com" userId="3O9EI4Z2v/yBNnugv3Kye8iMdlewqahvvJWVDjr7n80=" providerId="None" clId="Web-{239200A0-4156-43C5-8335-FAB6CE019994}" dt="2022-07-08T14:41:30.801" v="215"/>
          <ac:inkMkLst>
            <pc:docMk/>
            <pc:sldMk cId="2776712600" sldId="297"/>
            <ac:inkMk id="14" creationId="{E8F9DBBF-78EF-3A18-EFA4-3BC92AE40AC0}"/>
          </ac:inkMkLst>
        </pc:inkChg>
      </pc:sldChg>
      <pc:sldChg chg="new del">
        <pc:chgData name="alisdair.m@gmail.com" userId="3O9EI4Z2v/yBNnugv3Kye8iMdlewqahvvJWVDjr7n80=" providerId="None" clId="Web-{239200A0-4156-43C5-8335-FAB6CE019994}" dt="2022-07-08T14:40:29.406" v="202"/>
        <pc:sldMkLst>
          <pc:docMk/>
          <pc:sldMk cId="1843987036" sldId="298"/>
        </pc:sldMkLst>
      </pc:sldChg>
    </pc:docChg>
  </pc:docChgLst>
  <pc:docChgLst>
    <pc:chgData name="Laura Kennedy" userId="kCiQ2ILsYnQHvl7jdQXXcYRU6faPNyogCAjdaHq+iUI=" providerId="None" clId="Web-{44AB9001-B48D-4315-B990-BC1A3EC172A5}"/>
    <pc:docChg chg="modSld">
      <pc:chgData name="Laura Kennedy" userId="kCiQ2ILsYnQHvl7jdQXXcYRU6faPNyogCAjdaHq+iUI=" providerId="None" clId="Web-{44AB9001-B48D-4315-B990-BC1A3EC172A5}" dt="2022-07-20T16:35:31.530" v="1"/>
      <pc:docMkLst>
        <pc:docMk/>
      </pc:docMkLst>
      <pc:sldChg chg="modNotes">
        <pc:chgData name="Laura Kennedy" userId="kCiQ2ILsYnQHvl7jdQXXcYRU6faPNyogCAjdaHq+iUI=" providerId="None" clId="Web-{44AB9001-B48D-4315-B990-BC1A3EC172A5}" dt="2022-07-20T16:35:31.530" v="1"/>
        <pc:sldMkLst>
          <pc:docMk/>
          <pc:sldMk cId="0" sldId="265"/>
        </pc:sldMkLst>
      </pc:sldChg>
    </pc:docChg>
  </pc:docChgLst>
  <pc:docChgLst>
    <pc:chgData name="alisdair macdonald" userId="jB0IcuHBEINeFKE+BJ6T51hglHMTetGBacC/PLHzd+c=" providerId="None" clId="Web-{E423E12F-14AA-463B-8100-ED3C9ED1C627}"/>
    <pc:docChg chg="addSld modSld sldOrd">
      <pc:chgData name="alisdair macdonald" userId="jB0IcuHBEINeFKE+BJ6T51hglHMTetGBacC/PLHzd+c=" providerId="None" clId="Web-{E423E12F-14AA-463B-8100-ED3C9ED1C627}" dt="2022-06-23T16:48:12.962" v="532" actId="1076"/>
      <pc:docMkLst>
        <pc:docMk/>
      </pc:docMkLst>
      <pc:sldChg chg="modSp">
        <pc:chgData name="alisdair macdonald" userId="jB0IcuHBEINeFKE+BJ6T51hglHMTetGBacC/PLHzd+c=" providerId="None" clId="Web-{E423E12F-14AA-463B-8100-ED3C9ED1C627}" dt="2022-06-23T16:00:07.026" v="36" actId="14100"/>
        <pc:sldMkLst>
          <pc:docMk/>
          <pc:sldMk cId="0" sldId="256"/>
        </pc:sldMkLst>
        <pc:spChg chg="mod">
          <ac:chgData name="alisdair macdonald" userId="jB0IcuHBEINeFKE+BJ6T51hglHMTetGBacC/PLHzd+c=" providerId="None" clId="Web-{E423E12F-14AA-463B-8100-ED3C9ED1C627}" dt="2022-06-23T16:00:07.026" v="36" actId="14100"/>
          <ac:spMkLst>
            <pc:docMk/>
            <pc:sldMk cId="0" sldId="256"/>
            <ac:spMk id="8" creationId="{6D37D510-6B0F-0045-BB05-9EE1E2DD64F6}"/>
          </ac:spMkLst>
        </pc:spChg>
        <pc:spChg chg="mod">
          <ac:chgData name="alisdair macdonald" userId="jB0IcuHBEINeFKE+BJ6T51hglHMTetGBacC/PLHzd+c=" providerId="None" clId="Web-{E423E12F-14AA-463B-8100-ED3C9ED1C627}" dt="2022-06-23T15:59:14.821" v="27" actId="1076"/>
          <ac:spMkLst>
            <pc:docMk/>
            <pc:sldMk cId="0" sldId="256"/>
            <ac:spMk id="85" creationId="{00000000-0000-0000-0000-000000000000}"/>
          </ac:spMkLst>
        </pc:spChg>
        <pc:spChg chg="mod">
          <ac:chgData name="alisdair macdonald" userId="jB0IcuHBEINeFKE+BJ6T51hglHMTetGBacC/PLHzd+c=" providerId="None" clId="Web-{E423E12F-14AA-463B-8100-ED3C9ED1C627}" dt="2022-06-23T16:00:01.167" v="35" actId="14100"/>
          <ac:spMkLst>
            <pc:docMk/>
            <pc:sldMk cId="0" sldId="256"/>
            <ac:spMk id="88" creationId="{00000000-0000-0000-0000-000000000000}"/>
          </ac:spMkLst>
        </pc:spChg>
      </pc:sldChg>
      <pc:sldChg chg="addSp delSp modSp">
        <pc:chgData name="alisdair macdonald" userId="jB0IcuHBEINeFKE+BJ6T51hglHMTetGBacC/PLHzd+c=" providerId="None" clId="Web-{E423E12F-14AA-463B-8100-ED3C9ED1C627}" dt="2022-06-23T16:10:03.239" v="48" actId="1076"/>
        <pc:sldMkLst>
          <pc:docMk/>
          <pc:sldMk cId="0" sldId="265"/>
        </pc:sldMkLst>
        <pc:spChg chg="mod">
          <ac:chgData name="alisdair macdonald" userId="jB0IcuHBEINeFKE+BJ6T51hglHMTetGBacC/PLHzd+c=" providerId="None" clId="Web-{E423E12F-14AA-463B-8100-ED3C9ED1C627}" dt="2022-06-23T16:09:46.317" v="45" actId="14100"/>
          <ac:spMkLst>
            <pc:docMk/>
            <pc:sldMk cId="0" sldId="265"/>
            <ac:spMk id="10" creationId="{B05CF427-C62D-7022-95B8-6A255F135AB2}"/>
          </ac:spMkLst>
        </pc:spChg>
        <pc:picChg chg="add mod">
          <ac:chgData name="alisdair macdonald" userId="jB0IcuHBEINeFKE+BJ6T51hglHMTetGBacC/PLHzd+c=" providerId="None" clId="Web-{E423E12F-14AA-463B-8100-ED3C9ED1C627}" dt="2022-06-23T16:10:03.239" v="48" actId="1076"/>
          <ac:picMkLst>
            <pc:docMk/>
            <pc:sldMk cId="0" sldId="265"/>
            <ac:picMk id="2" creationId="{CFEE86BD-0E78-BA17-640F-BEA8A472766D}"/>
          </ac:picMkLst>
        </pc:picChg>
        <pc:picChg chg="del">
          <ac:chgData name="alisdair macdonald" userId="jB0IcuHBEINeFKE+BJ6T51hglHMTetGBacC/PLHzd+c=" providerId="None" clId="Web-{E423E12F-14AA-463B-8100-ED3C9ED1C627}" dt="2022-06-23T16:08:53.939" v="37"/>
          <ac:picMkLst>
            <pc:docMk/>
            <pc:sldMk cId="0" sldId="265"/>
            <ac:picMk id="12" creationId="{623D6542-0F7B-CD2E-8175-E22CCF1D7CB3}"/>
          </ac:picMkLst>
        </pc:picChg>
      </pc:sldChg>
      <pc:sldChg chg="modSp">
        <pc:chgData name="alisdair macdonald" userId="jB0IcuHBEINeFKE+BJ6T51hglHMTetGBacC/PLHzd+c=" providerId="None" clId="Web-{E423E12F-14AA-463B-8100-ED3C9ED1C627}" dt="2022-06-23T16:12:45.871" v="55" actId="20577"/>
        <pc:sldMkLst>
          <pc:docMk/>
          <pc:sldMk cId="4086554056" sldId="292"/>
        </pc:sldMkLst>
        <pc:spChg chg="mod">
          <ac:chgData name="alisdair macdonald" userId="jB0IcuHBEINeFKE+BJ6T51hglHMTetGBacC/PLHzd+c=" providerId="None" clId="Web-{E423E12F-14AA-463B-8100-ED3C9ED1C627}" dt="2022-06-23T16:12:45.871" v="55" actId="20577"/>
          <ac:spMkLst>
            <pc:docMk/>
            <pc:sldMk cId="4086554056" sldId="292"/>
            <ac:spMk id="10" creationId="{B05CF427-C62D-7022-95B8-6A255F135AB2}"/>
          </ac:spMkLst>
        </pc:spChg>
      </pc:sldChg>
      <pc:sldChg chg="addSp delSp modSp">
        <pc:chgData name="alisdair macdonald" userId="jB0IcuHBEINeFKE+BJ6T51hglHMTetGBacC/PLHzd+c=" providerId="None" clId="Web-{E423E12F-14AA-463B-8100-ED3C9ED1C627}" dt="2022-06-23T16:38:55.860" v="498" actId="1076"/>
        <pc:sldMkLst>
          <pc:docMk/>
          <pc:sldMk cId="4250994615" sldId="293"/>
        </pc:sldMkLst>
        <pc:spChg chg="add mod">
          <ac:chgData name="alisdair macdonald" userId="jB0IcuHBEINeFKE+BJ6T51hglHMTetGBacC/PLHzd+c=" providerId="None" clId="Web-{E423E12F-14AA-463B-8100-ED3C9ED1C627}" dt="2022-06-23T16:15:36.410" v="73" actId="14100"/>
          <ac:spMkLst>
            <pc:docMk/>
            <pc:sldMk cId="4250994615" sldId="293"/>
            <ac:spMk id="4" creationId="{35441ADC-D735-19A6-3B04-19BA469546BD}"/>
          </ac:spMkLst>
        </pc:spChg>
        <pc:spChg chg="add mod">
          <ac:chgData name="alisdair macdonald" userId="jB0IcuHBEINeFKE+BJ6T51hglHMTetGBacC/PLHzd+c=" providerId="None" clId="Web-{E423E12F-14AA-463B-8100-ED3C9ED1C627}" dt="2022-06-23T16:38:45.297" v="494" actId="1076"/>
          <ac:spMkLst>
            <pc:docMk/>
            <pc:sldMk cId="4250994615" sldId="293"/>
            <ac:spMk id="7" creationId="{5122E592-DB54-8E12-88DE-CB2C318AFE91}"/>
          </ac:spMkLst>
        </pc:spChg>
        <pc:spChg chg="add mod">
          <ac:chgData name="alisdair macdonald" userId="jB0IcuHBEINeFKE+BJ6T51hglHMTetGBacC/PLHzd+c=" providerId="None" clId="Web-{E423E12F-14AA-463B-8100-ED3C9ED1C627}" dt="2022-06-23T16:27:03.486" v="368" actId="1076"/>
          <ac:spMkLst>
            <pc:docMk/>
            <pc:sldMk cId="4250994615" sldId="293"/>
            <ac:spMk id="9" creationId="{0D842265-FB3C-9B34-4920-A00938E589C2}"/>
          </ac:spMkLst>
        </pc:spChg>
        <pc:spChg chg="del">
          <ac:chgData name="alisdair macdonald" userId="jB0IcuHBEINeFKE+BJ6T51hglHMTetGBacC/PLHzd+c=" providerId="None" clId="Web-{E423E12F-14AA-463B-8100-ED3C9ED1C627}" dt="2022-06-23T16:13:38.858" v="64"/>
          <ac:spMkLst>
            <pc:docMk/>
            <pc:sldMk cId="4250994615" sldId="293"/>
            <ac:spMk id="10" creationId="{B05CF427-C62D-7022-95B8-6A255F135AB2}"/>
          </ac:spMkLst>
        </pc:spChg>
        <pc:spChg chg="add mod">
          <ac:chgData name="alisdair macdonald" userId="jB0IcuHBEINeFKE+BJ6T51hglHMTetGBacC/PLHzd+c=" providerId="None" clId="Web-{E423E12F-14AA-463B-8100-ED3C9ED1C627}" dt="2022-06-23T16:31:10.684" v="447" actId="1076"/>
          <ac:spMkLst>
            <pc:docMk/>
            <pc:sldMk cId="4250994615" sldId="293"/>
            <ac:spMk id="12" creationId="{B3B06064-0279-66B0-FB86-C2E1C212C255}"/>
          </ac:spMkLst>
        </pc:spChg>
        <pc:spChg chg="add mod">
          <ac:chgData name="alisdair macdonald" userId="jB0IcuHBEINeFKE+BJ6T51hglHMTetGBacC/PLHzd+c=" providerId="None" clId="Web-{E423E12F-14AA-463B-8100-ED3C9ED1C627}" dt="2022-06-23T16:31:06.934" v="446" actId="1076"/>
          <ac:spMkLst>
            <pc:docMk/>
            <pc:sldMk cId="4250994615" sldId="293"/>
            <ac:spMk id="13" creationId="{B7E21728-65FB-A043-A3CB-EACCDE41B7DE}"/>
          </ac:spMkLst>
        </pc:spChg>
        <pc:spChg chg="add mod">
          <ac:chgData name="alisdair macdonald" userId="jB0IcuHBEINeFKE+BJ6T51hglHMTetGBacC/PLHzd+c=" providerId="None" clId="Web-{E423E12F-14AA-463B-8100-ED3C9ED1C627}" dt="2022-06-23T16:38:32.078" v="491" actId="1076"/>
          <ac:spMkLst>
            <pc:docMk/>
            <pc:sldMk cId="4250994615" sldId="293"/>
            <ac:spMk id="15" creationId="{DC8CCF4B-CFF8-725B-BAF9-66BC87FB86F4}"/>
          </ac:spMkLst>
        </pc:spChg>
        <pc:spChg chg="add mod">
          <ac:chgData name="alisdair macdonald" userId="jB0IcuHBEINeFKE+BJ6T51hglHMTetGBacC/PLHzd+c=" providerId="None" clId="Web-{E423E12F-14AA-463B-8100-ED3C9ED1C627}" dt="2022-06-23T16:38:13.233" v="485" actId="1076"/>
          <ac:spMkLst>
            <pc:docMk/>
            <pc:sldMk cId="4250994615" sldId="293"/>
            <ac:spMk id="17" creationId="{46FFA8A3-A74A-5696-01A7-1894F64FC91E}"/>
          </ac:spMkLst>
        </pc:spChg>
        <pc:spChg chg="add mod">
          <ac:chgData name="alisdair macdonald" userId="jB0IcuHBEINeFKE+BJ6T51hglHMTetGBacC/PLHzd+c=" providerId="None" clId="Web-{E423E12F-14AA-463B-8100-ED3C9ED1C627}" dt="2022-06-23T16:38:50.094" v="496" actId="1076"/>
          <ac:spMkLst>
            <pc:docMk/>
            <pc:sldMk cId="4250994615" sldId="293"/>
            <ac:spMk id="18" creationId="{0FF60906-B61E-2ABE-F8FD-FA4CEAC84BD8}"/>
          </ac:spMkLst>
        </pc:spChg>
        <pc:spChg chg="add mod">
          <ac:chgData name="alisdair macdonald" userId="jB0IcuHBEINeFKE+BJ6T51hglHMTetGBacC/PLHzd+c=" providerId="None" clId="Web-{E423E12F-14AA-463B-8100-ED3C9ED1C627}" dt="2022-06-23T16:38:30.140" v="490" actId="1076"/>
          <ac:spMkLst>
            <pc:docMk/>
            <pc:sldMk cId="4250994615" sldId="293"/>
            <ac:spMk id="19" creationId="{91FB0E3D-39A7-3BE2-C6D1-46AFEC51C5F3}"/>
          </ac:spMkLst>
        </pc:spChg>
        <pc:spChg chg="add mod">
          <ac:chgData name="alisdair macdonald" userId="jB0IcuHBEINeFKE+BJ6T51hglHMTetGBacC/PLHzd+c=" providerId="None" clId="Web-{E423E12F-14AA-463B-8100-ED3C9ED1C627}" dt="2022-06-23T16:30:14.244" v="428" actId="1076"/>
          <ac:spMkLst>
            <pc:docMk/>
            <pc:sldMk cId="4250994615" sldId="293"/>
            <ac:spMk id="20" creationId="{DA770A71-C306-E037-3C1C-D49A55341860}"/>
          </ac:spMkLst>
        </pc:spChg>
        <pc:spChg chg="add mod">
          <ac:chgData name="alisdair macdonald" userId="jB0IcuHBEINeFKE+BJ6T51hglHMTetGBacC/PLHzd+c=" providerId="None" clId="Web-{E423E12F-14AA-463B-8100-ED3C9ED1C627}" dt="2022-06-23T16:37:14.449" v="466" actId="1076"/>
          <ac:spMkLst>
            <pc:docMk/>
            <pc:sldMk cId="4250994615" sldId="293"/>
            <ac:spMk id="21" creationId="{9BE8936D-61A9-91A7-CB8A-F88395438CFE}"/>
          </ac:spMkLst>
        </pc:spChg>
        <pc:spChg chg="add mod">
          <ac:chgData name="alisdair macdonald" userId="jB0IcuHBEINeFKE+BJ6T51hglHMTetGBacC/PLHzd+c=" providerId="None" clId="Web-{E423E12F-14AA-463B-8100-ED3C9ED1C627}" dt="2022-06-23T16:38:16.452" v="486" actId="1076"/>
          <ac:spMkLst>
            <pc:docMk/>
            <pc:sldMk cId="4250994615" sldId="293"/>
            <ac:spMk id="22" creationId="{B8273389-8BA6-1C23-981B-10095BF01DF3}"/>
          </ac:spMkLst>
        </pc:spChg>
        <pc:spChg chg="add mod">
          <ac:chgData name="alisdair macdonald" userId="jB0IcuHBEINeFKE+BJ6T51hglHMTetGBacC/PLHzd+c=" providerId="None" clId="Web-{E423E12F-14AA-463B-8100-ED3C9ED1C627}" dt="2022-06-23T16:38:10.671" v="484" actId="1076"/>
          <ac:spMkLst>
            <pc:docMk/>
            <pc:sldMk cId="4250994615" sldId="293"/>
            <ac:spMk id="23" creationId="{79B00FF5-CA22-0066-7CC7-F49473CEF092}"/>
          </ac:spMkLst>
        </pc:spChg>
        <pc:spChg chg="add mod">
          <ac:chgData name="alisdair macdonald" userId="jB0IcuHBEINeFKE+BJ6T51hglHMTetGBacC/PLHzd+c=" providerId="None" clId="Web-{E423E12F-14AA-463B-8100-ED3C9ED1C627}" dt="2022-06-23T16:30:20.588" v="430" actId="1076"/>
          <ac:spMkLst>
            <pc:docMk/>
            <pc:sldMk cId="4250994615" sldId="293"/>
            <ac:spMk id="24" creationId="{AAB9AF90-3F70-A22B-4B35-D61C7160EE35}"/>
          </ac:spMkLst>
        </pc:spChg>
        <pc:spChg chg="add mod">
          <ac:chgData name="alisdair macdonald" userId="jB0IcuHBEINeFKE+BJ6T51hglHMTetGBacC/PLHzd+c=" providerId="None" clId="Web-{E423E12F-14AA-463B-8100-ED3C9ED1C627}" dt="2022-06-23T16:37:49.154" v="477" actId="1076"/>
          <ac:spMkLst>
            <pc:docMk/>
            <pc:sldMk cId="4250994615" sldId="293"/>
            <ac:spMk id="25" creationId="{70FFB8DF-8113-56A3-D8E5-07B67577EB2E}"/>
          </ac:spMkLst>
        </pc:spChg>
        <pc:spChg chg="add mod">
          <ac:chgData name="alisdair macdonald" userId="jB0IcuHBEINeFKE+BJ6T51hglHMTetGBacC/PLHzd+c=" providerId="None" clId="Web-{E423E12F-14AA-463B-8100-ED3C9ED1C627}" dt="2022-06-23T16:29:01.928" v="404" actId="1076"/>
          <ac:spMkLst>
            <pc:docMk/>
            <pc:sldMk cId="4250994615" sldId="293"/>
            <ac:spMk id="26" creationId="{969B40E5-7B32-14A8-AF13-7B24B6D6FD39}"/>
          </ac:spMkLst>
        </pc:spChg>
        <pc:spChg chg="add mod">
          <ac:chgData name="alisdair macdonald" userId="jB0IcuHBEINeFKE+BJ6T51hglHMTetGBacC/PLHzd+c=" providerId="None" clId="Web-{E423E12F-14AA-463B-8100-ED3C9ED1C627}" dt="2022-06-23T16:38:52.297" v="497" actId="1076"/>
          <ac:spMkLst>
            <pc:docMk/>
            <pc:sldMk cId="4250994615" sldId="293"/>
            <ac:spMk id="27" creationId="{468D1B6C-8262-3CC1-1081-69507F1E6E67}"/>
          </ac:spMkLst>
        </pc:spChg>
        <pc:spChg chg="add mod">
          <ac:chgData name="alisdair macdonald" userId="jB0IcuHBEINeFKE+BJ6T51hglHMTetGBacC/PLHzd+c=" providerId="None" clId="Web-{E423E12F-14AA-463B-8100-ED3C9ED1C627}" dt="2022-06-23T16:37:41.826" v="474" actId="1076"/>
          <ac:spMkLst>
            <pc:docMk/>
            <pc:sldMk cId="4250994615" sldId="293"/>
            <ac:spMk id="28" creationId="{08C88E43-8C48-3EF4-0963-409C8BA312A8}"/>
          </ac:spMkLst>
        </pc:spChg>
        <pc:spChg chg="add mod">
          <ac:chgData name="alisdair macdonald" userId="jB0IcuHBEINeFKE+BJ6T51hglHMTetGBacC/PLHzd+c=" providerId="None" clId="Web-{E423E12F-14AA-463B-8100-ED3C9ED1C627}" dt="2022-06-23T16:37:29.622" v="470" actId="1076"/>
          <ac:spMkLst>
            <pc:docMk/>
            <pc:sldMk cId="4250994615" sldId="293"/>
            <ac:spMk id="29" creationId="{10C49230-C712-B9A8-74F4-F5585B558510}"/>
          </ac:spMkLst>
        </pc:spChg>
        <pc:spChg chg="add mod">
          <ac:chgData name="alisdair macdonald" userId="jB0IcuHBEINeFKE+BJ6T51hglHMTetGBacC/PLHzd+c=" providerId="None" clId="Web-{E423E12F-14AA-463B-8100-ED3C9ED1C627}" dt="2022-06-23T16:38:40.547" v="493" actId="1076"/>
          <ac:spMkLst>
            <pc:docMk/>
            <pc:sldMk cId="4250994615" sldId="293"/>
            <ac:spMk id="30" creationId="{9F27D320-1DF6-1D3E-905B-7CDD4980BC64}"/>
          </ac:spMkLst>
        </pc:spChg>
        <pc:spChg chg="add mod">
          <ac:chgData name="alisdair macdonald" userId="jB0IcuHBEINeFKE+BJ6T51hglHMTetGBacC/PLHzd+c=" providerId="None" clId="Web-{E423E12F-14AA-463B-8100-ED3C9ED1C627}" dt="2022-06-23T16:38:36.609" v="492" actId="1076"/>
          <ac:spMkLst>
            <pc:docMk/>
            <pc:sldMk cId="4250994615" sldId="293"/>
            <ac:spMk id="31" creationId="{CA979C98-4ADB-7B92-FCC0-39A59D64456A}"/>
          </ac:spMkLst>
        </pc:spChg>
        <pc:spChg chg="add mod">
          <ac:chgData name="alisdair macdonald" userId="jB0IcuHBEINeFKE+BJ6T51hglHMTetGBacC/PLHzd+c=" providerId="None" clId="Web-{E423E12F-14AA-463B-8100-ED3C9ED1C627}" dt="2022-06-23T16:37:27.762" v="469" actId="1076"/>
          <ac:spMkLst>
            <pc:docMk/>
            <pc:sldMk cId="4250994615" sldId="293"/>
            <ac:spMk id="32" creationId="{043CDD6D-727C-E427-7544-E26E42D19503}"/>
          </ac:spMkLst>
        </pc:spChg>
        <pc:spChg chg="add mod">
          <ac:chgData name="alisdair macdonald" userId="jB0IcuHBEINeFKE+BJ6T51hglHMTetGBacC/PLHzd+c=" providerId="None" clId="Web-{E423E12F-14AA-463B-8100-ED3C9ED1C627}" dt="2022-06-23T16:36:33.354" v="453" actId="1076"/>
          <ac:spMkLst>
            <pc:docMk/>
            <pc:sldMk cId="4250994615" sldId="293"/>
            <ac:spMk id="33" creationId="{6AFF4B92-DE78-E7D9-29AE-892F912B65EC}"/>
          </ac:spMkLst>
        </pc:spChg>
        <pc:spChg chg="add mod">
          <ac:chgData name="alisdair macdonald" userId="jB0IcuHBEINeFKE+BJ6T51hglHMTetGBacC/PLHzd+c=" providerId="None" clId="Web-{E423E12F-14AA-463B-8100-ED3C9ED1C627}" dt="2022-06-23T16:38:55.860" v="498" actId="1076"/>
          <ac:spMkLst>
            <pc:docMk/>
            <pc:sldMk cId="4250994615" sldId="293"/>
            <ac:spMk id="34" creationId="{1C99E1D7-D74D-E216-5D01-3385A333FB8D}"/>
          </ac:spMkLst>
        </pc:spChg>
        <pc:spChg chg="add mod">
          <ac:chgData name="alisdair macdonald" userId="jB0IcuHBEINeFKE+BJ6T51hglHMTetGBacC/PLHzd+c=" providerId="None" clId="Web-{E423E12F-14AA-463B-8100-ED3C9ED1C627}" dt="2022-06-23T16:30:02.400" v="424" actId="1076"/>
          <ac:spMkLst>
            <pc:docMk/>
            <pc:sldMk cId="4250994615" sldId="293"/>
            <ac:spMk id="35" creationId="{F39EDEF5-2624-6744-5284-5DB24C2E8B4E}"/>
          </ac:spMkLst>
        </pc:spChg>
        <pc:spChg chg="add mod">
          <ac:chgData name="alisdair macdonald" userId="jB0IcuHBEINeFKE+BJ6T51hglHMTetGBacC/PLHzd+c=" providerId="None" clId="Web-{E423E12F-14AA-463B-8100-ED3C9ED1C627}" dt="2022-06-23T16:38:47.985" v="495" actId="1076"/>
          <ac:spMkLst>
            <pc:docMk/>
            <pc:sldMk cId="4250994615" sldId="293"/>
            <ac:spMk id="36" creationId="{D75252FE-4755-694B-0BB6-DAB1F87E6CBA}"/>
          </ac:spMkLst>
        </pc:spChg>
        <pc:spChg chg="add mod">
          <ac:chgData name="alisdair macdonald" userId="jB0IcuHBEINeFKE+BJ6T51hglHMTetGBacC/PLHzd+c=" providerId="None" clId="Web-{E423E12F-14AA-463B-8100-ED3C9ED1C627}" dt="2022-06-23T16:37:12.043" v="465" actId="1076"/>
          <ac:spMkLst>
            <pc:docMk/>
            <pc:sldMk cId="4250994615" sldId="293"/>
            <ac:spMk id="37" creationId="{E6B97851-EE53-1DED-4AD4-51DCF80ACAD3}"/>
          </ac:spMkLst>
        </pc:spChg>
        <pc:spChg chg="add mod">
          <ac:chgData name="alisdair macdonald" userId="jB0IcuHBEINeFKE+BJ6T51hglHMTetGBacC/PLHzd+c=" providerId="None" clId="Web-{E423E12F-14AA-463B-8100-ED3C9ED1C627}" dt="2022-06-23T16:38:23.546" v="488" actId="1076"/>
          <ac:spMkLst>
            <pc:docMk/>
            <pc:sldMk cId="4250994615" sldId="293"/>
            <ac:spMk id="38" creationId="{34AE1AF6-AE8C-27BF-EEA2-9EE69C19422A}"/>
          </ac:spMkLst>
        </pc:spChg>
        <pc:spChg chg="add mod">
          <ac:chgData name="alisdair macdonald" userId="jB0IcuHBEINeFKE+BJ6T51hglHMTetGBacC/PLHzd+c=" providerId="None" clId="Web-{E423E12F-14AA-463B-8100-ED3C9ED1C627}" dt="2022-06-23T16:37:39.544" v="473" actId="1076"/>
          <ac:spMkLst>
            <pc:docMk/>
            <pc:sldMk cId="4250994615" sldId="293"/>
            <ac:spMk id="39" creationId="{73C173A0-0A61-C66A-7DAA-0AEB47193D2E}"/>
          </ac:spMkLst>
        </pc:spChg>
        <pc:spChg chg="add mod">
          <ac:chgData name="alisdair macdonald" userId="jB0IcuHBEINeFKE+BJ6T51hglHMTetGBacC/PLHzd+c=" providerId="None" clId="Web-{E423E12F-14AA-463B-8100-ED3C9ED1C627}" dt="2022-06-23T16:36:38.182" v="455" actId="1076"/>
          <ac:spMkLst>
            <pc:docMk/>
            <pc:sldMk cId="4250994615" sldId="293"/>
            <ac:spMk id="40" creationId="{42B91C7E-96D0-2D25-C638-41346930F056}"/>
          </ac:spMkLst>
        </pc:spChg>
        <pc:spChg chg="add del mod">
          <ac:chgData name="alisdair macdonald" userId="jB0IcuHBEINeFKE+BJ6T51hglHMTetGBacC/PLHzd+c=" providerId="None" clId="Web-{E423E12F-14AA-463B-8100-ED3C9ED1C627}" dt="2022-06-23T16:23:26.539" v="298"/>
          <ac:spMkLst>
            <pc:docMk/>
            <pc:sldMk cId="4250994615" sldId="293"/>
            <ac:spMk id="41" creationId="{21418FA7-A229-CF75-A282-0AF7911D3A33}"/>
          </ac:spMkLst>
        </pc:spChg>
        <pc:grpChg chg="del">
          <ac:chgData name="alisdair macdonald" userId="jB0IcuHBEINeFKE+BJ6T51hglHMTetGBacC/PLHzd+c=" providerId="None" clId="Web-{E423E12F-14AA-463B-8100-ED3C9ED1C627}" dt="2022-06-23T16:13:38.858" v="63"/>
          <ac:grpSpMkLst>
            <pc:docMk/>
            <pc:sldMk cId="4250994615" sldId="293"/>
            <ac:grpSpMk id="16" creationId="{9F015B70-57B8-A9F6-090E-AE9268BDAB70}"/>
          </ac:grpSpMkLst>
        </pc:grpChg>
      </pc:sldChg>
      <pc:sldChg chg="modSp add replId">
        <pc:chgData name="alisdair macdonald" userId="jB0IcuHBEINeFKE+BJ6T51hglHMTetGBacC/PLHzd+c=" providerId="None" clId="Web-{E423E12F-14AA-463B-8100-ED3C9ED1C627}" dt="2022-06-23T16:13:14.997" v="62" actId="20577"/>
        <pc:sldMkLst>
          <pc:docMk/>
          <pc:sldMk cId="2635828853" sldId="294"/>
        </pc:sldMkLst>
        <pc:spChg chg="mod">
          <ac:chgData name="alisdair macdonald" userId="jB0IcuHBEINeFKE+BJ6T51hglHMTetGBacC/PLHzd+c=" providerId="None" clId="Web-{E423E12F-14AA-463B-8100-ED3C9ED1C627}" dt="2022-06-23T16:13:14.997" v="62" actId="20577"/>
          <ac:spMkLst>
            <pc:docMk/>
            <pc:sldMk cId="2635828853" sldId="294"/>
            <ac:spMk id="10" creationId="{B05CF427-C62D-7022-95B8-6A255F135AB2}"/>
          </ac:spMkLst>
        </pc:spChg>
      </pc:sldChg>
      <pc:sldChg chg="modSp add ord replId">
        <pc:chgData name="alisdair macdonald" userId="jB0IcuHBEINeFKE+BJ6T51hglHMTetGBacC/PLHzd+c=" providerId="None" clId="Web-{E423E12F-14AA-463B-8100-ED3C9ED1C627}" dt="2022-06-23T16:39:47.472" v="502" actId="20577"/>
        <pc:sldMkLst>
          <pc:docMk/>
          <pc:sldMk cId="3506784620" sldId="295"/>
        </pc:sldMkLst>
        <pc:spChg chg="mod">
          <ac:chgData name="alisdair macdonald" userId="jB0IcuHBEINeFKE+BJ6T51hglHMTetGBacC/PLHzd+c=" providerId="None" clId="Web-{E423E12F-14AA-463B-8100-ED3C9ED1C627}" dt="2022-06-23T16:39:47.472" v="502" actId="20577"/>
          <ac:spMkLst>
            <pc:docMk/>
            <pc:sldMk cId="3506784620" sldId="295"/>
            <ac:spMk id="10" creationId="{B05CF427-C62D-7022-95B8-6A255F135AB2}"/>
          </ac:spMkLst>
        </pc:spChg>
      </pc:sldChg>
      <pc:sldChg chg="addSp delSp modSp add replId">
        <pc:chgData name="alisdair macdonald" userId="jB0IcuHBEINeFKE+BJ6T51hglHMTetGBacC/PLHzd+c=" providerId="None" clId="Web-{E423E12F-14AA-463B-8100-ED3C9ED1C627}" dt="2022-06-23T16:48:12.962" v="532" actId="1076"/>
        <pc:sldMkLst>
          <pc:docMk/>
          <pc:sldMk cId="1916020894" sldId="296"/>
        </pc:sldMkLst>
        <pc:spChg chg="del">
          <ac:chgData name="alisdair macdonald" userId="jB0IcuHBEINeFKE+BJ6T51hglHMTetGBacC/PLHzd+c=" providerId="None" clId="Web-{E423E12F-14AA-463B-8100-ED3C9ED1C627}" dt="2022-06-23T16:39:52.487" v="504"/>
          <ac:spMkLst>
            <pc:docMk/>
            <pc:sldMk cId="1916020894" sldId="296"/>
            <ac:spMk id="10" creationId="{B05CF427-C62D-7022-95B8-6A255F135AB2}"/>
          </ac:spMkLst>
        </pc:spChg>
        <pc:picChg chg="add mod">
          <ac:chgData name="alisdair macdonald" userId="jB0IcuHBEINeFKE+BJ6T51hglHMTetGBacC/PLHzd+c=" providerId="None" clId="Web-{E423E12F-14AA-463B-8100-ED3C9ED1C627}" dt="2022-06-23T16:48:12.884" v="527" actId="1076"/>
          <ac:picMkLst>
            <pc:docMk/>
            <pc:sldMk cId="1916020894" sldId="296"/>
            <ac:picMk id="2" creationId="{093323DC-A896-5B49-9C49-E3690DEF80AE}"/>
          </ac:picMkLst>
        </pc:picChg>
        <pc:picChg chg="add mod">
          <ac:chgData name="alisdair macdonald" userId="jB0IcuHBEINeFKE+BJ6T51hglHMTetGBacC/PLHzd+c=" providerId="None" clId="Web-{E423E12F-14AA-463B-8100-ED3C9ED1C627}" dt="2022-06-23T16:48:12.899" v="528" actId="1076"/>
          <ac:picMkLst>
            <pc:docMk/>
            <pc:sldMk cId="1916020894" sldId="296"/>
            <ac:picMk id="3" creationId="{7425FF2A-0EC3-5862-3D10-D09FCA4CE4F4}"/>
          </ac:picMkLst>
        </pc:picChg>
        <pc:picChg chg="add mod">
          <ac:chgData name="alisdair macdonald" userId="jB0IcuHBEINeFKE+BJ6T51hglHMTetGBacC/PLHzd+c=" providerId="None" clId="Web-{E423E12F-14AA-463B-8100-ED3C9ED1C627}" dt="2022-06-23T16:48:12.915" v="529" actId="1076"/>
          <ac:picMkLst>
            <pc:docMk/>
            <pc:sldMk cId="1916020894" sldId="296"/>
            <ac:picMk id="4" creationId="{DE6C4326-433A-FF19-FBB0-FAE8F5F01845}"/>
          </ac:picMkLst>
        </pc:picChg>
        <pc:picChg chg="add mod">
          <ac:chgData name="alisdair macdonald" userId="jB0IcuHBEINeFKE+BJ6T51hglHMTetGBacC/PLHzd+c=" providerId="None" clId="Web-{E423E12F-14AA-463B-8100-ED3C9ED1C627}" dt="2022-06-23T16:48:12.931" v="530" actId="1076"/>
          <ac:picMkLst>
            <pc:docMk/>
            <pc:sldMk cId="1916020894" sldId="296"/>
            <ac:picMk id="5" creationId="{B20450EC-D1B9-31EE-FE6A-298B8BBC6886}"/>
          </ac:picMkLst>
        </pc:picChg>
        <pc:picChg chg="add mod">
          <ac:chgData name="alisdair macdonald" userId="jB0IcuHBEINeFKE+BJ6T51hglHMTetGBacC/PLHzd+c=" providerId="None" clId="Web-{E423E12F-14AA-463B-8100-ED3C9ED1C627}" dt="2022-06-23T16:48:12.946" v="531" actId="1076"/>
          <ac:picMkLst>
            <pc:docMk/>
            <pc:sldMk cId="1916020894" sldId="296"/>
            <ac:picMk id="6" creationId="{63E76BB8-E647-3E1A-224D-6299B5BB5A2C}"/>
          </ac:picMkLst>
        </pc:picChg>
        <pc:picChg chg="add mod">
          <ac:chgData name="alisdair macdonald" userId="jB0IcuHBEINeFKE+BJ6T51hglHMTetGBacC/PLHzd+c=" providerId="None" clId="Web-{E423E12F-14AA-463B-8100-ED3C9ED1C627}" dt="2022-06-23T16:48:12.962" v="532" actId="1076"/>
          <ac:picMkLst>
            <pc:docMk/>
            <pc:sldMk cId="1916020894" sldId="296"/>
            <ac:picMk id="7" creationId="{45003B43-712C-799D-235A-8912AAB4D6F5}"/>
          </ac:picMkLst>
        </pc:picChg>
      </pc:sldChg>
    </pc:docChg>
  </pc:docChgLst>
  <pc:docChgLst>
    <pc:chgData name="Jessica Bool" userId="hq99w1fSc7oricgMtdAxtnAYFTkEUZb93CskgTOJ08M=" providerId="None" clId="Web-{DCDE8551-7EBF-4EED-BE5A-1EC3C5D2879A}"/>
    <pc:docChg chg="">
      <pc:chgData name="Jessica Bool" userId="hq99w1fSc7oricgMtdAxtnAYFTkEUZb93CskgTOJ08M=" providerId="None" clId="Web-{DCDE8551-7EBF-4EED-BE5A-1EC3C5D2879A}" dt="2022-06-29T14:33:02.987" v="1"/>
      <pc:docMkLst>
        <pc:docMk/>
      </pc:docMkLst>
      <pc:sldChg chg="addCm">
        <pc:chgData name="Jessica Bool" userId="hq99w1fSc7oricgMtdAxtnAYFTkEUZb93CskgTOJ08M=" providerId="None" clId="Web-{DCDE8551-7EBF-4EED-BE5A-1EC3C5D2879A}" dt="2022-06-29T14:32:52.096" v="0"/>
        <pc:sldMkLst>
          <pc:docMk/>
          <pc:sldMk cId="0" sldId="265"/>
        </pc:sldMkLst>
      </pc:sldChg>
      <pc:sldChg chg="addCm">
        <pc:chgData name="Jessica Bool" userId="hq99w1fSc7oricgMtdAxtnAYFTkEUZb93CskgTOJ08M=" providerId="None" clId="Web-{DCDE8551-7EBF-4EED-BE5A-1EC3C5D2879A}" dt="2022-06-29T14:33:02.987" v="1"/>
        <pc:sldMkLst>
          <pc:docMk/>
          <pc:sldMk cId="2776712600" sldId="297"/>
        </pc:sldMkLst>
      </pc:sldChg>
    </pc:docChg>
  </pc:docChgLst>
  <pc:docChgLst>
    <pc:chgData name="alisdair.m@gmail.com" userId="3O9EI4Z2v/yBNnugv3Kye8iMdlewqahvvJWVDjr7n80=" providerId="None" clId="Web-{8A66FE05-BF23-4534-B004-8F059E40DFC4}"/>
    <pc:docChg chg="modSld">
      <pc:chgData name="alisdair.m@gmail.com" userId="3O9EI4Z2v/yBNnugv3Kye8iMdlewqahvvJWVDjr7n80=" providerId="None" clId="Web-{8A66FE05-BF23-4534-B004-8F059E40DFC4}" dt="2022-08-01T10:49:43.764" v="6"/>
      <pc:docMkLst>
        <pc:docMk/>
      </pc:docMkLst>
      <pc:sldChg chg="addSp modSp">
        <pc:chgData name="alisdair.m@gmail.com" userId="3O9EI4Z2v/yBNnugv3Kye8iMdlewqahvvJWVDjr7n80=" providerId="None" clId="Web-{8A66FE05-BF23-4534-B004-8F059E40DFC4}" dt="2022-08-01T10:49:15.138" v="1" actId="1076"/>
        <pc:sldMkLst>
          <pc:docMk/>
          <pc:sldMk cId="0" sldId="256"/>
        </pc:sldMkLst>
        <pc:spChg chg="add mod">
          <ac:chgData name="alisdair.m@gmail.com" userId="3O9EI4Z2v/yBNnugv3Kye8iMdlewqahvvJWVDjr7n80=" providerId="None" clId="Web-{8A66FE05-BF23-4534-B004-8F059E40DFC4}" dt="2022-08-01T10:49:15.138" v="1" actId="1076"/>
          <ac:spMkLst>
            <pc:docMk/>
            <pc:sldMk cId="0" sldId="256"/>
            <ac:spMk id="3" creationId="{DE4522E0-820B-CCC7-B10E-309B698C1DA4}"/>
          </ac:spMkLst>
        </pc:spChg>
      </pc:sldChg>
      <pc:sldChg chg="addSp mod modClrScheme chgLayout">
        <pc:chgData name="alisdair.m@gmail.com" userId="3O9EI4Z2v/yBNnugv3Kye8iMdlewqahvvJWVDjr7n80=" providerId="None" clId="Web-{8A66FE05-BF23-4534-B004-8F059E40DFC4}" dt="2022-08-01T10:49:43.764" v="6"/>
        <pc:sldMkLst>
          <pc:docMk/>
          <pc:sldMk cId="0" sldId="265"/>
        </pc:sldMkLst>
        <pc:spChg chg="add">
          <ac:chgData name="alisdair.m@gmail.com" userId="3O9EI4Z2v/yBNnugv3Kye8iMdlewqahvvJWVDjr7n80=" providerId="None" clId="Web-{8A66FE05-BF23-4534-B004-8F059E40DFC4}" dt="2022-08-01T10:49:18.498" v="2"/>
          <ac:spMkLst>
            <pc:docMk/>
            <pc:sldMk cId="0" sldId="265"/>
            <ac:spMk id="2" creationId="{DE4522E0-820B-CCC7-B10E-309B698C1DA4}"/>
          </ac:spMkLst>
        </pc:spChg>
      </pc:sldChg>
      <pc:sldChg chg="addSp modSp mod modClrScheme chgLayout">
        <pc:chgData name="alisdair.m@gmail.com" userId="3O9EI4Z2v/yBNnugv3Kye8iMdlewqahvvJWVDjr7n80=" providerId="None" clId="Web-{8A66FE05-BF23-4534-B004-8F059E40DFC4}" dt="2022-08-01T10:49:40.514" v="5"/>
        <pc:sldMkLst>
          <pc:docMk/>
          <pc:sldMk cId="2776712600" sldId="297"/>
        </pc:sldMkLst>
        <pc:spChg chg="add">
          <ac:chgData name="alisdair.m@gmail.com" userId="3O9EI4Z2v/yBNnugv3Kye8iMdlewqahvvJWVDjr7n80=" providerId="None" clId="Web-{8A66FE05-BF23-4534-B004-8F059E40DFC4}" dt="2022-08-01T10:49:21.357" v="3"/>
          <ac:spMkLst>
            <pc:docMk/>
            <pc:sldMk cId="2776712600" sldId="297"/>
            <ac:spMk id="4" creationId="{DE4522E0-820B-CCC7-B10E-309B698C1DA4}"/>
          </ac:spMkLst>
        </pc:spChg>
        <pc:picChg chg="mod">
          <ac:chgData name="alisdair.m@gmail.com" userId="3O9EI4Z2v/yBNnugv3Kye8iMdlewqahvvJWVDjr7n80=" providerId="None" clId="Web-{8A66FE05-BF23-4534-B004-8F059E40DFC4}" dt="2022-08-01T10:49:30.217" v="4" actId="14100"/>
          <ac:picMkLst>
            <pc:docMk/>
            <pc:sldMk cId="2776712600" sldId="297"/>
            <ac:picMk id="3" creationId="{184CE2AD-8E0B-EB12-0302-59B49897B278}"/>
          </ac:picMkLst>
        </pc:picChg>
      </pc:sldChg>
    </pc:docChg>
  </pc:docChgLst>
  <pc:docChgLst>
    <pc:chgData name="Christian Humphries" userId="gsYY+i2j+vXqS1x3+F/0CGQq339w8B4oYG7o3WhB9X4=" providerId="None" clId="Web-{6FCF7FED-FC2B-447E-BC9E-64C40148EB08}"/>
    <pc:docChg chg="">
      <pc:chgData name="Christian Humphries" userId="gsYY+i2j+vXqS1x3+F/0CGQq339w8B4oYG7o3WhB9X4=" providerId="None" clId="Web-{6FCF7FED-FC2B-447E-BC9E-64C40148EB08}" dt="2022-07-21T11:46:37.348" v="2"/>
      <pc:docMkLst>
        <pc:docMk/>
      </pc:docMkLst>
      <pc:sldChg chg="addCm">
        <pc:chgData name="Christian Humphries" userId="gsYY+i2j+vXqS1x3+F/0CGQq339w8B4oYG7o3WhB9X4=" providerId="None" clId="Web-{6FCF7FED-FC2B-447E-BC9E-64C40148EB08}" dt="2022-07-21T11:45:44.004" v="1"/>
        <pc:sldMkLst>
          <pc:docMk/>
          <pc:sldMk cId="0" sldId="256"/>
        </pc:sldMkLst>
      </pc:sldChg>
      <pc:sldChg chg="addCm">
        <pc:chgData name="Christian Humphries" userId="gsYY+i2j+vXqS1x3+F/0CGQq339w8B4oYG7o3WhB9X4=" providerId="None" clId="Web-{6FCF7FED-FC2B-447E-BC9E-64C40148EB08}" dt="2022-07-21T11:46:37.348" v="2"/>
        <pc:sldMkLst>
          <pc:docMk/>
          <pc:sldMk cId="2776712600" sldId="297"/>
        </pc:sldMkLst>
      </pc:sldChg>
    </pc:docChg>
  </pc:docChgLst>
  <pc:docChgLst>
    <pc:chgData name="alisdair.m@gmail.com" userId="3O9EI4Z2v/yBNnugv3Kye8iMdlewqahvvJWVDjr7n80=" providerId="None" clId="Web-{3DE01507-3CBD-4DB1-96F1-B4ADE1FD6E7D}"/>
    <pc:docChg chg="modSld">
      <pc:chgData name="alisdair.m@gmail.com" userId="3O9EI4Z2v/yBNnugv3Kye8iMdlewqahvvJWVDjr7n80=" providerId="None" clId="Web-{3DE01507-3CBD-4DB1-96F1-B4ADE1FD6E7D}" dt="2022-07-08T14:53:40.167" v="69"/>
      <pc:docMkLst>
        <pc:docMk/>
      </pc:docMkLst>
      <pc:sldChg chg="delSp modSp">
        <pc:chgData name="alisdair.m@gmail.com" userId="3O9EI4Z2v/yBNnugv3Kye8iMdlewqahvvJWVDjr7n80=" providerId="None" clId="Web-{3DE01507-3CBD-4DB1-96F1-B4ADE1FD6E7D}" dt="2022-07-08T14:53:40.167" v="69"/>
        <pc:sldMkLst>
          <pc:docMk/>
          <pc:sldMk cId="0" sldId="256"/>
        </pc:sldMkLst>
        <pc:spChg chg="del mod">
          <ac:chgData name="alisdair.m@gmail.com" userId="3O9EI4Z2v/yBNnugv3Kye8iMdlewqahvvJWVDjr7n80=" providerId="None" clId="Web-{3DE01507-3CBD-4DB1-96F1-B4ADE1FD6E7D}" dt="2022-07-08T14:53:40.167" v="69"/>
          <ac:spMkLst>
            <pc:docMk/>
            <pc:sldMk cId="0" sldId="256"/>
            <ac:spMk id="9" creationId="{15B4CD36-82D9-774E-859C-0E2E3F5E2F61}"/>
          </ac:spMkLst>
        </pc:spChg>
      </pc:sldChg>
      <pc:sldChg chg="addSp modSp delCm">
        <pc:chgData name="alisdair.m@gmail.com" userId="3O9EI4Z2v/yBNnugv3Kye8iMdlewqahvvJWVDjr7n80=" providerId="None" clId="Web-{3DE01507-3CBD-4DB1-96F1-B4ADE1FD6E7D}" dt="2022-07-08T14:51:09.303" v="67"/>
        <pc:sldMkLst>
          <pc:docMk/>
          <pc:sldMk cId="2776712600" sldId="297"/>
        </pc:sldMkLst>
        <pc:spChg chg="mod">
          <ac:chgData name="alisdair.m@gmail.com" userId="3O9EI4Z2v/yBNnugv3Kye8iMdlewqahvvJWVDjr7n80=" providerId="None" clId="Web-{3DE01507-3CBD-4DB1-96F1-B4ADE1FD6E7D}" dt="2022-07-08T14:46:02.622" v="23" actId="20577"/>
          <ac:spMkLst>
            <pc:docMk/>
            <pc:sldMk cId="2776712600" sldId="297"/>
            <ac:spMk id="10" creationId="{B05CF427-C62D-7022-95B8-6A255F135AB2}"/>
          </ac:spMkLst>
        </pc:spChg>
        <pc:picChg chg="add mod">
          <ac:chgData name="alisdair.m@gmail.com" userId="3O9EI4Z2v/yBNnugv3Kye8iMdlewqahvvJWVDjr7n80=" providerId="None" clId="Web-{3DE01507-3CBD-4DB1-96F1-B4ADE1FD6E7D}" dt="2022-07-08T14:44:35.964" v="9" actId="688"/>
          <ac:picMkLst>
            <pc:docMk/>
            <pc:sldMk cId="2776712600" sldId="297"/>
            <ac:picMk id="2" creationId="{8347E579-7568-6709-31A4-4B4BBC183981}"/>
          </ac:picMkLst>
        </pc:picChg>
        <pc:picChg chg="ord">
          <ac:chgData name="alisdair.m@gmail.com" userId="3O9EI4Z2v/yBNnugv3Kye8iMdlewqahvvJWVDjr7n80=" providerId="None" clId="Web-{3DE01507-3CBD-4DB1-96F1-B4ADE1FD6E7D}" dt="2022-07-08T14:43:36.884" v="0"/>
          <ac:picMkLst>
            <pc:docMk/>
            <pc:sldMk cId="2776712600" sldId="297"/>
            <ac:picMk id="3" creationId="{184CE2AD-8E0B-EB12-0302-59B49897B278}"/>
          </ac:picMkLst>
        </pc:picChg>
        <pc:picChg chg="add mod">
          <ac:chgData name="alisdair.m@gmail.com" userId="3O9EI4Z2v/yBNnugv3Kye8iMdlewqahvvJWVDjr7n80=" providerId="None" clId="Web-{3DE01507-3CBD-4DB1-96F1-B4ADE1FD6E7D}" dt="2022-07-08T14:50:53.272" v="65" actId="1076"/>
          <ac:picMkLst>
            <pc:docMk/>
            <pc:sldMk cId="2776712600" sldId="297"/>
            <ac:picMk id="11" creationId="{D2B78DB2-67E7-3E09-2D98-4D56727BB12A}"/>
          </ac:picMkLst>
        </pc:picChg>
        <pc:picChg chg="add mod">
          <ac:chgData name="alisdair.m@gmail.com" userId="3O9EI4Z2v/yBNnugv3Kye8iMdlewqahvvJWVDjr7n80=" providerId="None" clId="Web-{3DE01507-3CBD-4DB1-96F1-B4ADE1FD6E7D}" dt="2022-07-08T14:45:22.137" v="16" actId="1076"/>
          <ac:picMkLst>
            <pc:docMk/>
            <pc:sldMk cId="2776712600" sldId="297"/>
            <ac:picMk id="15" creationId="{79B731E6-8049-1A1D-1F76-9E87142E81BB}"/>
          </ac:picMkLst>
        </pc:picChg>
        <pc:picChg chg="add mod ord modCrop">
          <ac:chgData name="alisdair.m@gmail.com" userId="3O9EI4Z2v/yBNnugv3Kye8iMdlewqahvvJWVDjr7n80=" providerId="None" clId="Web-{3DE01507-3CBD-4DB1-96F1-B4ADE1FD6E7D}" dt="2022-07-08T14:50:47.037" v="64"/>
          <ac:picMkLst>
            <pc:docMk/>
            <pc:sldMk cId="2776712600" sldId="297"/>
            <ac:picMk id="16" creationId="{8C2C821D-FF73-0B9B-80C7-0C08C0EAA577}"/>
          </ac:picMkLst>
        </pc:picChg>
        <pc:picChg chg="add mod">
          <ac:chgData name="alisdair.m@gmail.com" userId="3O9EI4Z2v/yBNnugv3Kye8iMdlewqahvvJWVDjr7n80=" providerId="None" clId="Web-{3DE01507-3CBD-4DB1-96F1-B4ADE1FD6E7D}" dt="2022-07-08T14:46:58.874" v="32" actId="1076"/>
          <ac:picMkLst>
            <pc:docMk/>
            <pc:sldMk cId="2776712600" sldId="297"/>
            <ac:picMk id="17" creationId="{BEA29663-D680-2B5D-7D46-213618927999}"/>
          </ac:picMkLst>
        </pc:picChg>
        <pc:picChg chg="add mod">
          <ac:chgData name="alisdair.m@gmail.com" userId="3O9EI4Z2v/yBNnugv3Kye8iMdlewqahvvJWVDjr7n80=" providerId="None" clId="Web-{3DE01507-3CBD-4DB1-96F1-B4ADE1FD6E7D}" dt="2022-07-08T14:47:50.672" v="49" actId="1076"/>
          <ac:picMkLst>
            <pc:docMk/>
            <pc:sldMk cId="2776712600" sldId="297"/>
            <ac:picMk id="18" creationId="{85B0EA59-6513-65C3-9EBC-3F32DC3577D4}"/>
          </ac:picMkLst>
        </pc:picChg>
        <pc:picChg chg="add mod">
          <ac:chgData name="alisdair.m@gmail.com" userId="3O9EI4Z2v/yBNnugv3Kye8iMdlewqahvvJWVDjr7n80=" providerId="None" clId="Web-{3DE01507-3CBD-4DB1-96F1-B4ADE1FD6E7D}" dt="2022-07-08T14:49:16.238" v="53" actId="1076"/>
          <ac:picMkLst>
            <pc:docMk/>
            <pc:sldMk cId="2776712600" sldId="297"/>
            <ac:picMk id="19" creationId="{3CF3ABBE-B312-09EC-E19B-6F64A668E295}"/>
          </ac:picMkLst>
        </pc:picChg>
        <pc:picChg chg="add mod">
          <ac:chgData name="alisdair.m@gmail.com" userId="3O9EI4Z2v/yBNnugv3Kye8iMdlewqahvvJWVDjr7n80=" providerId="None" clId="Web-{3DE01507-3CBD-4DB1-96F1-B4ADE1FD6E7D}" dt="2022-07-08T14:50:42.912" v="63" actId="1076"/>
          <ac:picMkLst>
            <pc:docMk/>
            <pc:sldMk cId="2776712600" sldId="297"/>
            <ac:picMk id="20" creationId="{9FB227E9-F593-C148-147E-7B72F1CB5883}"/>
          </ac:picMkLst>
        </pc:picChg>
      </pc:sldChg>
    </pc:docChg>
  </pc:docChgLst>
  <pc:docChgLst>
    <pc:chgData name="alisdair macdonald" clId="Web-{8D2CF0C7-8E84-4356-9936-D9AFF4D6CA59}"/>
    <pc:docChg chg="delSld modSld">
      <pc:chgData name="alisdair macdonald" userId="" providerId="" clId="Web-{8D2CF0C7-8E84-4356-9936-D9AFF4D6CA59}" dt="2022-06-23T15:48:37.586" v="65"/>
      <pc:docMkLst>
        <pc:docMk/>
      </pc:docMkLst>
      <pc:sldChg chg="del">
        <pc:chgData name="alisdair macdonald" userId="" providerId="" clId="Web-{8D2CF0C7-8E84-4356-9936-D9AFF4D6CA59}" dt="2022-06-23T15:48:37.571" v="52"/>
        <pc:sldMkLst>
          <pc:docMk/>
          <pc:sldMk cId="1845576345" sldId="258"/>
        </pc:sldMkLst>
      </pc:sldChg>
      <pc:sldChg chg="del">
        <pc:chgData name="alisdair macdonald" userId="" providerId="" clId="Web-{8D2CF0C7-8E84-4356-9936-D9AFF4D6CA59}" dt="2022-06-23T15:48:37.571" v="55"/>
        <pc:sldMkLst>
          <pc:docMk/>
          <pc:sldMk cId="0" sldId="275"/>
        </pc:sldMkLst>
      </pc:sldChg>
      <pc:sldChg chg="del">
        <pc:chgData name="alisdair macdonald" userId="" providerId="" clId="Web-{8D2CF0C7-8E84-4356-9936-D9AFF4D6CA59}" dt="2022-06-23T15:48:37.586" v="64"/>
        <pc:sldMkLst>
          <pc:docMk/>
          <pc:sldMk cId="395279671" sldId="276"/>
        </pc:sldMkLst>
      </pc:sldChg>
      <pc:sldChg chg="del">
        <pc:chgData name="alisdair macdonald" userId="" providerId="" clId="Web-{8D2CF0C7-8E84-4356-9936-D9AFF4D6CA59}" dt="2022-06-23T15:48:37.586" v="63"/>
        <pc:sldMkLst>
          <pc:docMk/>
          <pc:sldMk cId="1301697654" sldId="277"/>
        </pc:sldMkLst>
      </pc:sldChg>
      <pc:sldChg chg="del">
        <pc:chgData name="alisdair macdonald" userId="" providerId="" clId="Web-{8D2CF0C7-8E84-4356-9936-D9AFF4D6CA59}" dt="2022-06-23T15:48:37.586" v="62"/>
        <pc:sldMkLst>
          <pc:docMk/>
          <pc:sldMk cId="1022374874" sldId="278"/>
        </pc:sldMkLst>
      </pc:sldChg>
      <pc:sldChg chg="del">
        <pc:chgData name="alisdair macdonald" userId="" providerId="" clId="Web-{8D2CF0C7-8E84-4356-9936-D9AFF4D6CA59}" dt="2022-06-23T15:48:37.586" v="61"/>
        <pc:sldMkLst>
          <pc:docMk/>
          <pc:sldMk cId="4213737629" sldId="279"/>
        </pc:sldMkLst>
      </pc:sldChg>
      <pc:sldChg chg="del">
        <pc:chgData name="alisdair macdonald" userId="" providerId="" clId="Web-{8D2CF0C7-8E84-4356-9936-D9AFF4D6CA59}" dt="2022-06-23T15:48:37.571" v="60"/>
        <pc:sldMkLst>
          <pc:docMk/>
          <pc:sldMk cId="3412400031" sldId="280"/>
        </pc:sldMkLst>
      </pc:sldChg>
      <pc:sldChg chg="del">
        <pc:chgData name="alisdair macdonald" userId="" providerId="" clId="Web-{8D2CF0C7-8E84-4356-9936-D9AFF4D6CA59}" dt="2022-06-23T15:48:37.571" v="59"/>
        <pc:sldMkLst>
          <pc:docMk/>
          <pc:sldMk cId="3265352277" sldId="281"/>
        </pc:sldMkLst>
      </pc:sldChg>
      <pc:sldChg chg="del">
        <pc:chgData name="alisdair macdonald" userId="" providerId="" clId="Web-{8D2CF0C7-8E84-4356-9936-D9AFF4D6CA59}" dt="2022-06-23T15:48:37.571" v="58"/>
        <pc:sldMkLst>
          <pc:docMk/>
          <pc:sldMk cId="961657281" sldId="282"/>
        </pc:sldMkLst>
      </pc:sldChg>
      <pc:sldChg chg="del">
        <pc:chgData name="alisdair macdonald" userId="" providerId="" clId="Web-{8D2CF0C7-8E84-4356-9936-D9AFF4D6CA59}" dt="2022-06-23T15:48:37.571" v="57"/>
        <pc:sldMkLst>
          <pc:docMk/>
          <pc:sldMk cId="2091414039" sldId="283"/>
        </pc:sldMkLst>
      </pc:sldChg>
      <pc:sldChg chg="del">
        <pc:chgData name="alisdair macdonald" userId="" providerId="" clId="Web-{8D2CF0C7-8E84-4356-9936-D9AFF4D6CA59}" dt="2022-06-23T15:48:37.571" v="56"/>
        <pc:sldMkLst>
          <pc:docMk/>
          <pc:sldMk cId="2102026058" sldId="284"/>
        </pc:sldMkLst>
      </pc:sldChg>
      <pc:sldChg chg="del">
        <pc:chgData name="alisdair macdonald" userId="" providerId="" clId="Web-{8D2CF0C7-8E84-4356-9936-D9AFF4D6CA59}" dt="2022-06-23T15:48:37.571" v="54"/>
        <pc:sldMkLst>
          <pc:docMk/>
          <pc:sldMk cId="474938790" sldId="285"/>
        </pc:sldMkLst>
      </pc:sldChg>
      <pc:sldChg chg="del">
        <pc:chgData name="alisdair macdonald" userId="" providerId="" clId="Web-{8D2CF0C7-8E84-4356-9936-D9AFF4D6CA59}" dt="2022-06-23T15:48:37.571" v="53"/>
        <pc:sldMkLst>
          <pc:docMk/>
          <pc:sldMk cId="3844580892" sldId="286"/>
        </pc:sldMkLst>
      </pc:sldChg>
      <pc:sldChg chg="del">
        <pc:chgData name="alisdair macdonald" userId="" providerId="" clId="Web-{8D2CF0C7-8E84-4356-9936-D9AFF4D6CA59}" dt="2022-06-23T15:48:37.571" v="51"/>
        <pc:sldMkLst>
          <pc:docMk/>
          <pc:sldMk cId="494364282" sldId="287"/>
        </pc:sldMkLst>
      </pc:sldChg>
      <pc:sldChg chg="del">
        <pc:chgData name="alisdair macdonald" userId="" providerId="" clId="Web-{8D2CF0C7-8E84-4356-9936-D9AFF4D6CA59}" dt="2022-06-23T15:48:37.571" v="50"/>
        <pc:sldMkLst>
          <pc:docMk/>
          <pc:sldMk cId="3038749698" sldId="288"/>
        </pc:sldMkLst>
      </pc:sldChg>
      <pc:sldChg chg="del">
        <pc:chgData name="alisdair macdonald" userId="" providerId="" clId="Web-{8D2CF0C7-8E84-4356-9936-D9AFF4D6CA59}" dt="2022-06-23T15:48:37.571" v="49"/>
        <pc:sldMkLst>
          <pc:docMk/>
          <pc:sldMk cId="695942751" sldId="289"/>
        </pc:sldMkLst>
      </pc:sldChg>
      <pc:sldChg chg="del">
        <pc:chgData name="alisdair macdonald" userId="" providerId="" clId="Web-{8D2CF0C7-8E84-4356-9936-D9AFF4D6CA59}" dt="2022-06-23T15:48:37.586" v="65"/>
        <pc:sldMkLst>
          <pc:docMk/>
          <pc:sldMk cId="3922577135" sldId="291"/>
        </pc:sldMkLst>
      </pc:sldChg>
      <pc:sldChg chg="addSp delSp modSp">
        <pc:chgData name="alisdair macdonald" userId="" providerId="" clId="Web-{8D2CF0C7-8E84-4356-9936-D9AFF4D6CA59}" dt="2022-06-23T15:47:47.757" v="48" actId="1076"/>
        <pc:sldMkLst>
          <pc:docMk/>
          <pc:sldMk cId="4250994615" sldId="293"/>
        </pc:sldMkLst>
        <pc:grpChg chg="add del mod">
          <ac:chgData name="alisdair macdonald" userId="" providerId="" clId="Web-{8D2CF0C7-8E84-4356-9936-D9AFF4D6CA59}" dt="2022-06-23T15:46:30.818" v="36"/>
          <ac:grpSpMkLst>
            <pc:docMk/>
            <pc:sldMk cId="4250994615" sldId="293"/>
            <ac:grpSpMk id="15" creationId="{8054C14E-6024-6A80-A73F-387E10958FC0}"/>
          </ac:grpSpMkLst>
        </pc:grpChg>
        <pc:grpChg chg="add mod">
          <ac:chgData name="alisdair macdonald" userId="" providerId="" clId="Web-{8D2CF0C7-8E84-4356-9936-D9AFF4D6CA59}" dt="2022-06-23T15:47:47.757" v="48" actId="1076"/>
          <ac:grpSpMkLst>
            <pc:docMk/>
            <pc:sldMk cId="4250994615" sldId="293"/>
            <ac:grpSpMk id="16" creationId="{9F015B70-57B8-A9F6-090E-AE9268BDAB70}"/>
          </ac:grpSpMkLst>
        </pc:grpChg>
        <pc:picChg chg="add mod topLvl">
          <ac:chgData name="alisdair macdonald" userId="" providerId="" clId="Web-{8D2CF0C7-8E84-4356-9936-D9AFF4D6CA59}" dt="2022-06-23T15:46:30.818" v="36"/>
          <ac:picMkLst>
            <pc:docMk/>
            <pc:sldMk cId="4250994615" sldId="293"/>
            <ac:picMk id="2" creationId="{F23EE273-F0D9-FB47-9F19-44FC1078B9FA}"/>
          </ac:picMkLst>
        </pc:picChg>
        <pc:picChg chg="mod topLvl">
          <ac:chgData name="alisdair macdonald" userId="" providerId="" clId="Web-{8D2CF0C7-8E84-4356-9936-D9AFF4D6CA59}" dt="2022-06-23T15:46:30.818" v="36"/>
          <ac:picMkLst>
            <pc:docMk/>
            <pc:sldMk cId="4250994615" sldId="293"/>
            <ac:picMk id="3" creationId="{53F334DF-178E-4081-206E-47B27FC798AF}"/>
          </ac:picMkLst>
        </pc:picChg>
        <pc:picChg chg="mod topLvl">
          <ac:chgData name="alisdair macdonald" userId="" providerId="" clId="Web-{8D2CF0C7-8E84-4356-9936-D9AFF4D6CA59}" dt="2022-06-23T15:47:29.319" v="46" actId="1076"/>
          <ac:picMkLst>
            <pc:docMk/>
            <pc:sldMk cId="4250994615" sldId="293"/>
            <ac:picMk id="5" creationId="{EA002AC8-A1F9-4775-C18C-BD933CF78F5C}"/>
          </ac:picMkLst>
        </pc:picChg>
        <pc:picChg chg="add mod topLvl">
          <ac:chgData name="alisdair macdonald" userId="" providerId="" clId="Web-{8D2CF0C7-8E84-4356-9936-D9AFF4D6CA59}" dt="2022-06-23T15:46:37.474" v="37" actId="1076"/>
          <ac:picMkLst>
            <pc:docMk/>
            <pc:sldMk cId="4250994615" sldId="293"/>
            <ac:picMk id="6" creationId="{0FC437AF-A0D9-13D2-DD7C-BAD8C70FE207}"/>
          </ac:picMkLst>
        </pc:picChg>
        <pc:picChg chg="add mod topLvl">
          <ac:chgData name="alisdair macdonald" userId="" providerId="" clId="Web-{8D2CF0C7-8E84-4356-9936-D9AFF4D6CA59}" dt="2022-06-23T15:46:57.037" v="44" actId="1076"/>
          <ac:picMkLst>
            <pc:docMk/>
            <pc:sldMk cId="4250994615" sldId="293"/>
            <ac:picMk id="8" creationId="{D1E8B003-FE36-8E6D-E865-632B366E29AE}"/>
          </ac:picMkLst>
        </pc:picChg>
        <pc:picChg chg="add mod topLvl">
          <ac:chgData name="alisdair macdonald" userId="" providerId="" clId="Web-{8D2CF0C7-8E84-4356-9936-D9AFF4D6CA59}" dt="2022-06-23T15:47:18.647" v="45" actId="1076"/>
          <ac:picMkLst>
            <pc:docMk/>
            <pc:sldMk cId="4250994615" sldId="293"/>
            <ac:picMk id="11" creationId="{827027BF-3688-EDFC-18D7-4CC59238A956}"/>
          </ac:picMkLst>
        </pc:picChg>
        <pc:picChg chg="del">
          <ac:chgData name="alisdair macdonald" userId="" providerId="" clId="Web-{8D2CF0C7-8E84-4356-9936-D9AFF4D6CA59}" dt="2022-06-23T15:45:14.972" v="31"/>
          <ac:picMkLst>
            <pc:docMk/>
            <pc:sldMk cId="4250994615" sldId="293"/>
            <ac:picMk id="12" creationId="{623D6542-0F7B-CD2E-8175-E22CCF1D7CB3}"/>
          </ac:picMkLst>
        </pc:picChg>
        <pc:picChg chg="add mod topLvl">
          <ac:chgData name="alisdair macdonald" userId="" providerId="" clId="Web-{8D2CF0C7-8E84-4356-9936-D9AFF4D6CA59}" dt="2022-06-23T15:46:48.990" v="40" actId="1076"/>
          <ac:picMkLst>
            <pc:docMk/>
            <pc:sldMk cId="4250994615" sldId="293"/>
            <ac:picMk id="14" creationId="{F9588FB8-9B4F-D248-EF34-00D6085035E0}"/>
          </ac:picMkLst>
        </pc:picChg>
      </pc:sldChg>
    </pc:docChg>
  </pc:docChgLst>
  <pc:docChgLst>
    <pc:chgData name="Laura Kennedy" userId="kCiQ2ILsYnQHvl7jdQXXcYRU6faPNyogCAjdaHq+iUI=" providerId="None" clId="Web-{7838C7AE-995D-4F91-81CD-80021460D894}"/>
    <pc:docChg chg="mod modSld">
      <pc:chgData name="Laura Kennedy" userId="kCiQ2ILsYnQHvl7jdQXXcYRU6faPNyogCAjdaHq+iUI=" providerId="None" clId="Web-{7838C7AE-995D-4F91-81CD-80021460D894}" dt="2022-06-29T19:27:21.310" v="43"/>
      <pc:docMkLst>
        <pc:docMk/>
      </pc:docMkLst>
      <pc:sldChg chg="addCm delCm modNotes">
        <pc:chgData name="Laura Kennedy" userId="kCiQ2ILsYnQHvl7jdQXXcYRU6faPNyogCAjdaHq+iUI=" providerId="None" clId="Web-{7838C7AE-995D-4F91-81CD-80021460D894}" dt="2022-06-29T19:26:27.025" v="42"/>
        <pc:sldMkLst>
          <pc:docMk/>
          <pc:sldMk cId="0" sldId="256"/>
        </pc:sldMkLst>
      </pc:sldChg>
      <pc:sldChg chg="modCm modNotes">
        <pc:chgData name="Laura Kennedy" userId="kCiQ2ILsYnQHvl7jdQXXcYRU6faPNyogCAjdaHq+iUI=" providerId="None" clId="Web-{7838C7AE-995D-4F91-81CD-80021460D894}" dt="2022-06-29T19:17:27.680" v="2"/>
        <pc:sldMkLst>
          <pc:docMk/>
          <pc:sldMk cId="0" sldId="265"/>
        </pc:sldMkLst>
      </pc:sldChg>
      <pc:sldChg chg="addCm modCm modNotes">
        <pc:chgData name="Laura Kennedy" userId="kCiQ2ILsYnQHvl7jdQXXcYRU6faPNyogCAjdaHq+iUI=" providerId="None" clId="Web-{7838C7AE-995D-4F91-81CD-80021460D894}" dt="2022-06-29T19:27:21.310" v="43"/>
        <pc:sldMkLst>
          <pc:docMk/>
          <pc:sldMk cId="2776712600" sldId="297"/>
        </pc:sldMkLst>
      </pc:sldChg>
    </pc:docChg>
  </pc:docChgLst>
</pc:chgInfo>
</file>

<file path=ppt/comments/modernComment_109_0.xml><?xml version="1.0" encoding="utf-8"?>
<p188:cmLst xmlns:a="http://schemas.openxmlformats.org/drawingml/2006/main" xmlns:r="http://schemas.openxmlformats.org/officeDocument/2006/relationships" xmlns:p188="http://schemas.microsoft.com/office/powerpoint/2018/8/main">
  <p188:cm id="{5C0BEB58-1FA9-481C-A9FD-6C7AA133AEBB}" authorId="{CE0F08F4-840F-1048-61B3-8D8C923763FF}" status="resolved" created="2022-06-29T14:32:52.096" complete="100000">
    <pc:sldMkLst xmlns:pc="http://schemas.microsoft.com/office/powerpoint/2013/main/command">
      <pc:docMk/>
      <pc:sldMk cId="0" sldId="265"/>
    </pc:sldMkLst>
    <p188:txBody>
      <a:bodyPr/>
      <a:lstStyle/>
      <a:p>
        <a:r>
          <a:rPr lang="en-GB"/>
          <a:t>need to add appropriate facilitator notes here</a:t>
        </a:r>
      </a:p>
    </p188:txBody>
  </p188:cm>
</p188:cmLst>
</file>

<file path=ppt/comments/modernComment_129_A5814598.xml><?xml version="1.0" encoding="utf-8"?>
<p188:cmLst xmlns:a="http://schemas.openxmlformats.org/drawingml/2006/main" xmlns:r="http://schemas.openxmlformats.org/officeDocument/2006/relationships" xmlns:p188="http://schemas.microsoft.com/office/powerpoint/2018/8/main">
  <p188:cm id="{F0514B54-1FB0-48A9-9466-BB2D8031D333}" authorId="{CE0F08F4-840F-1048-61B3-8D8C923763FF}" status="resolved" created="2022-06-29T14:33:02.987" complete="100000">
    <pc:sldMkLst xmlns:pc="http://schemas.microsoft.com/office/powerpoint/2013/main/command">
      <pc:docMk/>
      <pc:sldMk cId="2776712600" sldId="297"/>
    </pc:sldMkLst>
    <p188:txBody>
      <a:bodyPr/>
      <a:lstStyle/>
      <a:p>
        <a:r>
          <a:rPr lang="en-GB"/>
          <a:t>as previous slide</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25T11:34:53.838"/>
    </inkml:context>
    <inkml:brush xml:id="br0">
      <inkml:brushProperty name="width" value="0.1" units="cm"/>
      <inkml:brushProperty name="height" value="0.1" units="cm"/>
      <inkml:brushProperty name="color" value="#E71224"/>
    </inkml:brush>
  </inkml:definitions>
  <inkml:trace contextRef="#ctx0" brushRef="#br0">18537 7305 3079 0 0,'0'5'4169'0'0,"0"0"-4169"0"0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1143000" y="685800"/>
            <a:ext cx="4572000" cy="3429000"/>
          </a:xfrm>
          <a:prstGeom prst="rect">
            <a:avLst/>
          </a:prstGeom>
        </p:spPr>
        <p:txBody>
          <a:bodyPr/>
          <a:lstStyle/>
          <a:p>
            <a:endParaRPr/>
          </a:p>
        </p:txBody>
      </p:sp>
      <p:sp>
        <p:nvSpPr>
          <p:cNvPr id="78" name="Shape 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cs typeface="+mj-lt"/>
              </a:rPr>
              <a:t>Time to put our explorer hats on...!</a:t>
            </a:r>
          </a:p>
        </p:txBody>
      </p:sp>
    </p:spTree>
    <p:extLst>
      <p:ext uri="{BB962C8B-B14F-4D97-AF65-F5344CB8AC3E}">
        <p14:creationId xmlns:p14="http://schemas.microsoft.com/office/powerpoint/2010/main" val="349205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Warm-up</a:t>
            </a:r>
            <a:r>
              <a:rPr lang="en-GB" dirty="0">
                <a:effectLst/>
                <a:sym typeface="Arial"/>
              </a:rPr>
              <a:t>: </a:t>
            </a:r>
            <a:r>
              <a:rPr lang="en-GB" dirty="0"/>
              <a:t>Can you think of a time </a:t>
            </a:r>
            <a:r>
              <a:rPr lang="en-GB" dirty="0">
                <a:effectLst/>
                <a:sym typeface="Arial"/>
              </a:rPr>
              <a:t>when you </a:t>
            </a:r>
            <a:r>
              <a:rPr lang="en-GB" dirty="0"/>
              <a:t>or someone you know needed to use the healthcare system in your community? (Tip: don't get distracted thinking about marmalade...!)</a:t>
            </a:r>
          </a:p>
          <a:p>
            <a:endParaRPr lang="en-GB">
              <a:effectLst/>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Looking at your own map, ask the group to think about how they think the health system works in their community. </a:t>
            </a:r>
            <a:endParaRPr lang="en-GB" sz="1200" dirty="0">
              <a:latin typeface="+mj-lt"/>
              <a:ea typeface="+mj-ea"/>
              <a:cs typeface="+mj-cs"/>
              <a:sym typeface="Arial"/>
            </a:endParaRPr>
          </a:p>
          <a:p>
            <a:pPr algn="l"/>
            <a:endParaRPr lang="en-GB" dirty="0">
              <a:effectLst/>
              <a:sym typeface="Arial"/>
            </a:endParaRPr>
          </a:p>
          <a:p>
            <a:pPr algn="l"/>
            <a:r>
              <a:rPr lang="en-GB" dirty="0"/>
              <a:t>Where are the places they go to or might go to for healthcare? Who are the providers of health services they know of? Where are they located? Ask the group to think about the map they've made. Are there any key places that are missing? </a:t>
            </a:r>
          </a:p>
          <a:p>
            <a:pPr algn="l"/>
            <a:r>
              <a:rPr lang="en-GB"/>
              <a:t>Prompt children to think about what they pass when they’re on their way to school, the shops, or the park. Where’s the hospital? The doctor? The local clinic? The dentist? </a:t>
            </a:r>
            <a:r>
              <a:rPr lang="en-GB">
                <a:effectLst/>
                <a:sym typeface="Arial"/>
              </a:rPr>
              <a:t>The </a:t>
            </a:r>
            <a:r>
              <a:rPr lang="en-GB"/>
              <a:t>chemist? </a:t>
            </a:r>
            <a:endParaRPr lang="en-GB" dirty="0"/>
          </a:p>
          <a:p>
            <a:pPr algn="l"/>
            <a:endParaRPr lang="en-GB" dirty="0"/>
          </a:p>
          <a:p>
            <a:pPr algn="l"/>
            <a:r>
              <a:rPr lang="en-GB" dirty="0"/>
              <a:t>Ask children to add any missing locations to their map. Circle each of these locations on the map, or mark them with a small red + which is an international sign for healthcare.</a:t>
            </a:r>
            <a:br>
              <a:rPr lang="en-GB" dirty="0">
                <a:cs typeface="+mj-lt"/>
              </a:rPr>
            </a:br>
            <a:br>
              <a:rPr lang="en-GB" dirty="0">
                <a:cs typeface="+mj-lt"/>
              </a:rPr>
            </a:br>
            <a:r>
              <a:rPr lang="en-GB" dirty="0"/>
              <a:t>Use this completed map to plan your community walk</a:t>
            </a:r>
            <a:r>
              <a:rPr lang="en-GB" dirty="0">
                <a:effectLst/>
                <a:sym typeface="Arial"/>
              </a:rPr>
              <a:t>. </a:t>
            </a:r>
            <a:endParaRPr lang="en-GB" dirty="0"/>
          </a:p>
          <a:p>
            <a:endParaRPr lang="en-GB" sz="1200" b="1" dirty="0">
              <a:effectLst/>
              <a:latin typeface="+mj-lt"/>
              <a:ea typeface="+mj-ea"/>
              <a:cs typeface="+mj-cs"/>
              <a:sym typeface="Arial"/>
            </a:endParaRPr>
          </a:p>
        </p:txBody>
      </p:sp>
    </p:spTree>
    <p:extLst>
      <p:ext uri="{BB962C8B-B14F-4D97-AF65-F5344CB8AC3E}">
        <p14:creationId xmlns:p14="http://schemas.microsoft.com/office/powerpoint/2010/main" val="4130763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1">
    <p:bg>
      <p:bgPr>
        <a:solidFill>
          <a:srgbClr val="FFFFFF">
            <a:alpha val="97000"/>
          </a:srgbClr>
        </a:solidFill>
        <a:effectLst/>
      </p:bgPr>
    </p:bg>
    <p:spTree>
      <p:nvGrpSpPr>
        <p:cNvPr id="1" name=""/>
        <p:cNvGrpSpPr/>
        <p:nvPr/>
      </p:nvGrpSpPr>
      <p:grpSpPr>
        <a:xfrm>
          <a:off x="0" y="0"/>
          <a:ext cx="0" cy="0"/>
          <a:chOff x="0" y="0"/>
          <a:chExt cx="0" cy="0"/>
        </a:xfrm>
      </p:grpSpPr>
      <p:pic>
        <p:nvPicPr>
          <p:cNvPr id="7" name="Picture 6" descr="A child reading a book&#10;&#10;Description automatically generated with medium confidence">
            <a:extLst>
              <a:ext uri="{FF2B5EF4-FFF2-40B4-BE49-F238E27FC236}">
                <a16:creationId xmlns:a16="http://schemas.microsoft.com/office/drawing/2014/main" id="{2A71CF3A-41AF-384A-8E9E-C00E6FB25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34" y="0"/>
            <a:ext cx="12195957" cy="6858000"/>
          </a:xfrm>
          <a:prstGeom prst="rect">
            <a:avLst/>
          </a:prstGeom>
        </p:spPr>
      </p:pic>
      <p:sp>
        <p:nvSpPr>
          <p:cNvPr id="14" name="Rectangle"/>
          <p:cNvSpPr/>
          <p:nvPr/>
        </p:nvSpPr>
        <p:spPr>
          <a:xfrm>
            <a:off x="-5533" y="4718915"/>
            <a:ext cx="5510163" cy="783485"/>
          </a:xfrm>
          <a:prstGeom prst="rect">
            <a:avLst/>
          </a:prstGeom>
          <a:solidFill>
            <a:srgbClr val="00AEEF"/>
          </a:solidFill>
          <a:ln w="12700">
            <a:miter lim="400000"/>
          </a:ln>
        </p:spPr>
        <p:txBody>
          <a:bodyPr lIns="45718" tIns="45718" rIns="45718" bIns="45718" anchor="ctr"/>
          <a:lstStyle/>
          <a:p>
            <a:endParaRPr/>
          </a:p>
        </p:txBody>
      </p:sp>
      <p:sp>
        <p:nvSpPr>
          <p:cNvPr id="15" name="HOW DID YOU DO?"/>
          <p:cNvSpPr txBox="1"/>
          <p:nvPr/>
        </p:nvSpPr>
        <p:spPr>
          <a:xfrm>
            <a:off x="1576" y="4718915"/>
            <a:ext cx="5510164" cy="783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300" tIns="114300" rIns="114300" bIns="114300">
            <a:spAutoFit/>
          </a:bodyPr>
          <a:lstStyle>
            <a:lvl1pPr indent="88900">
              <a:lnSpc>
                <a:spcPct val="90000"/>
              </a:lnSpc>
              <a:defRPr sz="4000" b="1" cap="all" spc="250">
                <a:solidFill>
                  <a:srgbClr val="FFFFFF"/>
                </a:solidFill>
              </a:defRPr>
            </a:lvl1pPr>
          </a:lstStyle>
          <a:p>
            <a:r>
              <a:rPr dirty="0"/>
              <a:t>HOW DID YOU DO?</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8" name="Picture 7" descr="Logo&#10;&#10;Description automatically generated with low confidence">
            <a:extLst>
              <a:ext uri="{FF2B5EF4-FFF2-40B4-BE49-F238E27FC236}">
                <a16:creationId xmlns:a16="http://schemas.microsoft.com/office/drawing/2014/main" id="{7ECAC7FF-7CC6-414B-9815-CDE55BC599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37437" y="6732"/>
            <a:ext cx="1887088" cy="188708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2">
    <p:bg>
      <p:bgPr>
        <a:solidFill>
          <a:srgbClr val="FFFFFF">
            <a:alpha val="97000"/>
          </a:srgbClr>
        </a:solidFill>
        <a:effectLst/>
      </p:bgPr>
    </p:bg>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imple copy">
    <p:spTree>
      <p:nvGrpSpPr>
        <p:cNvPr id="1" name=""/>
        <p:cNvGrpSpPr/>
        <p:nvPr/>
      </p:nvGrpSpPr>
      <p:grpSpPr>
        <a:xfrm>
          <a:off x="0" y="0"/>
          <a:ext cx="0" cy="0"/>
          <a:chOff x="0" y="0"/>
          <a:chExt cx="0" cy="0"/>
        </a:xfrm>
      </p:grpSpPr>
      <p:sp>
        <p:nvSpPr>
          <p:cNvPr id="69" name="Body Level One…"/>
          <p:cNvSpPr txBox="1">
            <a:spLocks noGrp="1"/>
          </p:cNvSpPr>
          <p:nvPr>
            <p:ph type="body" idx="1" hasCustomPrompt="1"/>
          </p:nvPr>
        </p:nvSpPr>
        <p:spPr>
          <a:prstGeom prst="rect">
            <a:avLst/>
          </a:prstGeom>
        </p:spPr>
        <p:txBody>
          <a:bodyPr/>
          <a:lstStyle/>
          <a:p>
            <a:r>
              <a:t>Click to add engaging text</a:t>
            </a:r>
          </a:p>
          <a:p>
            <a:pPr lvl="1"/>
            <a:endParaRPr/>
          </a:p>
          <a:p>
            <a:pPr lvl="2"/>
            <a:endParaRPr/>
          </a:p>
          <a:p>
            <a:pPr lvl="3"/>
            <a:endParaRPr/>
          </a:p>
          <a:p>
            <a:pPr lvl="4"/>
            <a:endParaRPr/>
          </a:p>
        </p:txBody>
      </p:sp>
      <p:sp>
        <p:nvSpPr>
          <p:cNvPr id="70" name="ADD HEADLINE HERE"/>
          <p:cNvSpPr txBox="1">
            <a:spLocks noGrp="1"/>
          </p:cNvSpPr>
          <p:nvPr>
            <p:ph type="title" hasCustomPrompt="1"/>
          </p:nvPr>
        </p:nvSpPr>
        <p:spPr>
          <a:prstGeom prst="rect">
            <a:avLst/>
          </a:prstGeom>
        </p:spPr>
        <p:txBody>
          <a:bodyPr/>
          <a:lstStyle/>
          <a:p>
            <a:r>
              <a:t>ADD HEADLINE HERE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59" name="Body Level One…"/>
          <p:cNvSpPr txBox="1">
            <a:spLocks noGrp="1"/>
          </p:cNvSpPr>
          <p:nvPr>
            <p:ph type="body" sz="half" idx="1" hasCustomPrompt="1"/>
          </p:nvPr>
        </p:nvSpPr>
        <p:spPr>
          <a:xfrm>
            <a:off x="433136" y="1735976"/>
            <a:ext cx="6394385" cy="3722957"/>
          </a:xfrm>
          <a:prstGeom prst="rect">
            <a:avLst/>
          </a:prstGeom>
          <a:solidFill>
            <a:srgbClr val="CCCCCC"/>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pic>
        <p:nvPicPr>
          <p:cNvPr id="5" name="Picture 4" descr="Logo&#10;&#10;Description automatically generated with medium confidence">
            <a:extLst>
              <a:ext uri="{FF2B5EF4-FFF2-40B4-BE49-F238E27FC236}">
                <a16:creationId xmlns:a16="http://schemas.microsoft.com/office/drawing/2014/main" id="{9FB2E83A-5BF8-AB4B-ACE5-9B756D2D3F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09084" y="5860916"/>
            <a:ext cx="4819642" cy="754379"/>
          </a:xfrm>
          <a:prstGeom prst="rect">
            <a:avLst/>
          </a:prstGeom>
        </p:spPr>
      </p:pic>
    </p:spTree>
    <p:extLst>
      <p:ext uri="{BB962C8B-B14F-4D97-AF65-F5344CB8AC3E}">
        <p14:creationId xmlns:p14="http://schemas.microsoft.com/office/powerpoint/2010/main" val="14549820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5">
    <p:spTree>
      <p:nvGrpSpPr>
        <p:cNvPr id="1" name=""/>
        <p:cNvGrpSpPr/>
        <p:nvPr/>
      </p:nvGrpSpPr>
      <p:grpSpPr>
        <a:xfrm>
          <a:off x="0" y="0"/>
          <a:ext cx="0" cy="0"/>
          <a:chOff x="0" y="0"/>
          <a:chExt cx="0" cy="0"/>
        </a:xfrm>
      </p:grpSpPr>
      <p:sp>
        <p:nvSpPr>
          <p:cNvPr id="49" name="Body Level One…"/>
          <p:cNvSpPr txBox="1">
            <a:spLocks noGrp="1"/>
          </p:cNvSpPr>
          <p:nvPr>
            <p:ph type="body" sz="half" idx="1" hasCustomPrompt="1"/>
          </p:nvPr>
        </p:nvSpPr>
        <p:spPr>
          <a:xfrm>
            <a:off x="433136" y="1996205"/>
            <a:ext cx="6394385" cy="3722961"/>
          </a:xfrm>
          <a:prstGeom prst="rect">
            <a:avLst/>
          </a:prstGeom>
          <a:solidFill>
            <a:srgbClr val="00AEEF">
              <a:alpha val="25000"/>
            </a:srgbClr>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rPr dirty="0"/>
              <a:t>Click to edit text</a:t>
            </a:r>
          </a:p>
          <a:p>
            <a:pPr lvl="1"/>
            <a:endParaRPr dirty="0"/>
          </a:p>
          <a:p>
            <a:pPr lvl="2"/>
            <a:endParaRPr dirty="0"/>
          </a:p>
          <a:p>
            <a:pPr lvl="3"/>
            <a:endParaRPr dirty="0"/>
          </a:p>
          <a:p>
            <a:pPr lvl="4"/>
            <a:endParaRPr dirty="0"/>
          </a:p>
        </p:txBody>
      </p:sp>
      <p:sp>
        <p:nvSpPr>
          <p:cNvPr id="51" name="Slide Number"/>
          <p:cNvSpPr txBox="1">
            <a:spLocks noGrp="1"/>
          </p:cNvSpPr>
          <p:nvPr>
            <p:ph type="sldNum" sz="quarter" idx="2"/>
          </p:nvPr>
        </p:nvSpPr>
        <p:spPr>
          <a:xfrm>
            <a:off x="359999" y="6386364"/>
            <a:ext cx="273652" cy="264251"/>
          </a:xfrm>
          <a:prstGeom prst="rect">
            <a:avLst/>
          </a:prstGeom>
        </p:spPr>
        <p:txBody>
          <a:bodyPr/>
          <a:lstStyle>
            <a:lvl1pPr algn="l"/>
          </a:lstStyle>
          <a:p>
            <a:fld id="{86CB4B4D-7CA3-9044-876B-883B54F8677D}" type="slidenum">
              <a:t>‹#›</a:t>
            </a:fld>
            <a:endParaRPr/>
          </a:p>
        </p:txBody>
      </p:sp>
      <p:pic>
        <p:nvPicPr>
          <p:cNvPr id="5" name="Picture 4" descr="Text&#10;&#10;Description automatically generated">
            <a:extLst>
              <a:ext uri="{FF2B5EF4-FFF2-40B4-BE49-F238E27FC236}">
                <a16:creationId xmlns:a16="http://schemas.microsoft.com/office/drawing/2014/main" id="{2F5FEE04-2283-3344-B7CF-E817FE3D2D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86675" y="5926733"/>
            <a:ext cx="4505325" cy="931268"/>
          </a:xfrm>
          <a:prstGeom prst="rect">
            <a:avLst/>
          </a:prstGeom>
        </p:spPr>
      </p:pic>
    </p:spTree>
    <p:extLst>
      <p:ext uri="{BB962C8B-B14F-4D97-AF65-F5344CB8AC3E}">
        <p14:creationId xmlns:p14="http://schemas.microsoft.com/office/powerpoint/2010/main" val="192770727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Body Level One…"/>
          <p:cNvSpPr txBox="1">
            <a:spLocks noGrp="1"/>
          </p:cNvSpPr>
          <p:nvPr>
            <p:ph type="body" idx="1" hasCustomPrompt="1"/>
          </p:nvPr>
        </p:nvSpPr>
        <p:spPr>
          <a:xfrm>
            <a:off x="687387" y="1600221"/>
            <a:ext cx="10858501" cy="4092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Click to add engaging text</a:t>
            </a:r>
          </a:p>
          <a:p>
            <a:pPr lvl="1"/>
            <a:endParaRPr/>
          </a:p>
          <a:p>
            <a:pPr lvl="2"/>
            <a:endParaRPr/>
          </a:p>
          <a:p>
            <a:pPr lvl="3"/>
            <a:endParaRPr/>
          </a:p>
          <a:p>
            <a:pPr lvl="4"/>
            <a:endParaRPr/>
          </a:p>
        </p:txBody>
      </p:sp>
      <p:sp>
        <p:nvSpPr>
          <p:cNvPr id="4" name="ADD HEADLINE HERE"/>
          <p:cNvSpPr txBox="1">
            <a:spLocks noGrp="1"/>
          </p:cNvSpPr>
          <p:nvPr>
            <p:ph type="title" hasCustomPrompt="1"/>
          </p:nvPr>
        </p:nvSpPr>
        <p:spPr>
          <a:xfrm>
            <a:off x="687387" y="612257"/>
            <a:ext cx="10858501" cy="816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ADD HEADLINE HERE</a:t>
            </a:r>
          </a:p>
        </p:txBody>
      </p:sp>
      <p:sp>
        <p:nvSpPr>
          <p:cNvPr id="5" name="Slide Number"/>
          <p:cNvSpPr txBox="1">
            <a:spLocks noGrp="1"/>
          </p:cNvSpPr>
          <p:nvPr>
            <p:ph type="sldNum" sz="quarter" idx="2"/>
          </p:nvPr>
        </p:nvSpPr>
        <p:spPr>
          <a:xfrm>
            <a:off x="8463948" y="6224225"/>
            <a:ext cx="273652" cy="26425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pic>
        <p:nvPicPr>
          <p:cNvPr id="6" name="Picture 5" descr="Text&#10;&#10;Description automatically generated">
            <a:extLst>
              <a:ext uri="{FF2B5EF4-FFF2-40B4-BE49-F238E27FC236}">
                <a16:creationId xmlns:a16="http://schemas.microsoft.com/office/drawing/2014/main" id="{3B9E4814-10FA-1D46-9FB7-0310A79F7BC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86675" y="5926733"/>
            <a:ext cx="4505325" cy="9312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p:titleStyle>
    <p:bodyStyle>
      <a:lvl1pPr marL="457200" marR="0" indent="-4572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7.tiff"/><Relationship Id="rId3" Type="http://schemas.microsoft.com/office/2018/10/relationships/comments" Target="../comments/modernComment_109_0.xml"/><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20.png"/><Relationship Id="rId3" Type="http://schemas.microsoft.com/office/2018/10/relationships/comments" Target="../comments/modernComment_129_A5814598.xml"/><Relationship Id="rId7" Type="http://schemas.openxmlformats.org/officeDocument/2006/relationships/image" Target="../media/image21.png"/><Relationship Id="rId12"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3.jpe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EC9F9E10-0259-EB93-866E-A3F87CC37C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
          <a:stretch/>
        </p:blipFill>
        <p:spPr>
          <a:xfrm>
            <a:off x="1942" y="-3624"/>
            <a:ext cx="12189717" cy="5687740"/>
          </a:xfrm>
          <a:prstGeom prst="rect">
            <a:avLst/>
          </a:prstGeom>
        </p:spPr>
      </p:pic>
      <p:sp>
        <p:nvSpPr>
          <p:cNvPr id="4" name="Rectangle 3">
            <a:extLst>
              <a:ext uri="{FF2B5EF4-FFF2-40B4-BE49-F238E27FC236}">
                <a16:creationId xmlns:a16="http://schemas.microsoft.com/office/drawing/2014/main" id="{388933C1-6765-1971-CF24-EB3024194E0F}"/>
              </a:ext>
            </a:extLst>
          </p:cNvPr>
          <p:cNvSpPr/>
          <p:nvPr/>
        </p:nvSpPr>
        <p:spPr>
          <a:xfrm>
            <a:off x="7667497" y="6429951"/>
            <a:ext cx="6096000" cy="230832"/>
          </a:xfrm>
          <a:prstGeom prst="rect">
            <a:avLst/>
          </a:prstGeom>
        </p:spPr>
        <p:txBody>
          <a:bodyPr wrap="square" lIns="91440" tIns="45720" rIns="91440"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900" dirty="0">
                <a:solidFill>
                  <a:schemeClr val="tx1"/>
                </a:solidFill>
              </a:rPr>
              <a:t>UNICEF UK, registered charity England &amp; Wales (1072612) Scotland (SC043677).</a:t>
            </a:r>
          </a:p>
        </p:txBody>
      </p:sp>
      <p:pic>
        <p:nvPicPr>
          <p:cNvPr id="6" name="Picture 5" descr="A picture containing icon&#10;&#10;Description automatically generated">
            <a:extLst>
              <a:ext uri="{FF2B5EF4-FFF2-40B4-BE49-F238E27FC236}">
                <a16:creationId xmlns:a16="http://schemas.microsoft.com/office/drawing/2014/main" id="{54F7A095-8429-A440-9EE6-F13C4B5B17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022" y="5813480"/>
            <a:ext cx="4497347" cy="845691"/>
          </a:xfrm>
          <a:prstGeom prst="rect">
            <a:avLst/>
          </a:prstGeom>
        </p:spPr>
      </p:pic>
      <p:pic>
        <p:nvPicPr>
          <p:cNvPr id="13" name="Picture 13">
            <a:extLst>
              <a:ext uri="{FF2B5EF4-FFF2-40B4-BE49-F238E27FC236}">
                <a16:creationId xmlns:a16="http://schemas.microsoft.com/office/drawing/2014/main" id="{6CC4D309-E0FE-2B6A-EAC3-63D96922E9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78"/>
          <a:stretch/>
        </p:blipFill>
        <p:spPr>
          <a:xfrm>
            <a:off x="-24979" y="3618167"/>
            <a:ext cx="4651251" cy="1160445"/>
          </a:xfrm>
          <a:prstGeom prst="rect">
            <a:avLst/>
          </a:prstGeom>
        </p:spPr>
      </p:pic>
      <p:pic>
        <p:nvPicPr>
          <p:cNvPr id="22" name="Picture 22" descr="A picture containing food, sandwich, bread, snack food&#10;&#10;Description automatically generated">
            <a:extLst>
              <a:ext uri="{FF2B5EF4-FFF2-40B4-BE49-F238E27FC236}">
                <a16:creationId xmlns:a16="http://schemas.microsoft.com/office/drawing/2014/main" id="{D230B62F-43BA-B892-6D64-A32F821D4A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10298" y="763"/>
            <a:ext cx="3082578" cy="3590763"/>
          </a:xfrm>
          <a:prstGeom prst="rect">
            <a:avLst/>
          </a:prstGeom>
        </p:spPr>
      </p:pic>
      <p:pic>
        <p:nvPicPr>
          <p:cNvPr id="19" name="Picture 19">
            <a:extLst>
              <a:ext uri="{FF2B5EF4-FFF2-40B4-BE49-F238E27FC236}">
                <a16:creationId xmlns:a16="http://schemas.microsoft.com/office/drawing/2014/main" id="{5CB8B1C0-DCE9-E8AE-9337-E7DD816AEF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19604" y="-49945"/>
            <a:ext cx="4409494" cy="5733245"/>
          </a:xfrm>
          <a:prstGeom prst="rect">
            <a:avLst/>
          </a:prstGeom>
        </p:spPr>
      </p:pic>
      <p:pic>
        <p:nvPicPr>
          <p:cNvPr id="14" name="Picture 13">
            <a:extLst>
              <a:ext uri="{FF2B5EF4-FFF2-40B4-BE49-F238E27FC236}">
                <a16:creationId xmlns:a16="http://schemas.microsoft.com/office/drawing/2014/main" id="{A0A0BADB-CA33-5743-2791-011EC4239E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50784" y="3623983"/>
            <a:ext cx="4053581" cy="924469"/>
          </a:xfrm>
          <a:prstGeom prst="rect">
            <a:avLst/>
          </a:prstGeom>
        </p:spPr>
      </p:pic>
      <p:pic>
        <p:nvPicPr>
          <p:cNvPr id="16" name="Picture 16">
            <a:extLst>
              <a:ext uri="{FF2B5EF4-FFF2-40B4-BE49-F238E27FC236}">
                <a16:creationId xmlns:a16="http://schemas.microsoft.com/office/drawing/2014/main" id="{2084E326-E375-481C-9E93-0C0F1AA59D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920000">
            <a:off x="-7683" y="2528290"/>
            <a:ext cx="4497720" cy="1114192"/>
          </a:xfrm>
          <a:prstGeom prst="rect">
            <a:avLst/>
          </a:prstGeom>
        </p:spPr>
      </p:pic>
      <p:pic>
        <p:nvPicPr>
          <p:cNvPr id="23" name="Picture 23">
            <a:extLst>
              <a:ext uri="{FF2B5EF4-FFF2-40B4-BE49-F238E27FC236}">
                <a16:creationId xmlns:a16="http://schemas.microsoft.com/office/drawing/2014/main" id="{5F199C6E-AD2C-99A4-0FE7-0ECE5F11959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294" y="-88367"/>
            <a:ext cx="2232270" cy="5773271"/>
          </a:xfrm>
          <a:prstGeom prst="rect">
            <a:avLst/>
          </a:prstGeom>
        </p:spPr>
      </p:pic>
      <p:sp>
        <p:nvSpPr>
          <p:cNvPr id="85" name="Part 2A: It’s My Right – Activity Quiz"/>
          <p:cNvSpPr txBox="1"/>
          <p:nvPr/>
        </p:nvSpPr>
        <p:spPr>
          <a:xfrm>
            <a:off x="648726" y="2765353"/>
            <a:ext cx="3683678" cy="78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300" tIns="114300" rIns="114300" bIns="114300" anchor="t">
            <a:spAutoFit/>
          </a:bodyPr>
          <a:lstStyle>
            <a:lvl1pPr indent="88900">
              <a:lnSpc>
                <a:spcPct val="90000"/>
              </a:lnSpc>
              <a:defRPr sz="3500" b="1" cap="all" spc="218">
                <a:solidFill>
                  <a:srgbClr val="FFFFFF"/>
                </a:solidFill>
              </a:defRPr>
            </a:lvl1pPr>
          </a:lstStyle>
          <a:p>
            <a:r>
              <a:rPr sz="4000" dirty="0">
                <a:solidFill>
                  <a:schemeClr val="bg1"/>
                </a:solidFill>
              </a:rPr>
              <a:t>Activity </a:t>
            </a:r>
            <a:r>
              <a:rPr lang="en-GB" sz="4000" dirty="0">
                <a:solidFill>
                  <a:schemeClr val="bg1"/>
                </a:solidFill>
              </a:rPr>
              <a:t>3</a:t>
            </a:r>
            <a:endParaRPr lang="en-US" sz="4000">
              <a:solidFill>
                <a:schemeClr val="bg1"/>
              </a:solidFill>
            </a:endParaRPr>
          </a:p>
        </p:txBody>
      </p:sp>
      <p:pic>
        <p:nvPicPr>
          <p:cNvPr id="5" name="Picture 13" descr="A picture containing outdoor&#10;&#10;Description automatically generated">
            <a:extLst>
              <a:ext uri="{FF2B5EF4-FFF2-40B4-BE49-F238E27FC236}">
                <a16:creationId xmlns:a16="http://schemas.microsoft.com/office/drawing/2014/main" id="{451D720F-A7CB-22D3-5F30-458F84E49E6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78"/>
          <a:stretch/>
        </p:blipFill>
        <p:spPr>
          <a:xfrm>
            <a:off x="-18114" y="4050653"/>
            <a:ext cx="4651251" cy="1160445"/>
          </a:xfrm>
          <a:prstGeom prst="rect">
            <a:avLst/>
          </a:prstGeom>
        </p:spPr>
      </p:pic>
      <p:sp>
        <p:nvSpPr>
          <p:cNvPr id="10" name="TextBox 9">
            <a:extLst>
              <a:ext uri="{FF2B5EF4-FFF2-40B4-BE49-F238E27FC236}">
                <a16:creationId xmlns:a16="http://schemas.microsoft.com/office/drawing/2014/main" id="{E83E831E-DD28-3647-8175-4059B0C86375}"/>
              </a:ext>
            </a:extLst>
          </p:cNvPr>
          <p:cNvSpPr txBox="1"/>
          <p:nvPr/>
        </p:nvSpPr>
        <p:spPr>
          <a:xfrm>
            <a:off x="536602" y="3603583"/>
            <a:ext cx="6880231" cy="14465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4400" dirty="0"/>
              <a:t>Exploring our community's </a:t>
            </a:r>
            <a:br>
              <a:rPr lang="en-GB" sz="4400" dirty="0"/>
            </a:br>
            <a:r>
              <a:rPr lang="en-GB" sz="4400" dirty="0"/>
              <a:t>health system</a:t>
            </a:r>
            <a:endParaRPr lang="en-US" sz="4400" dirty="0"/>
          </a:p>
        </p:txBody>
      </p:sp>
      <p:sp>
        <p:nvSpPr>
          <p:cNvPr id="3" name="TextBox 1">
            <a:extLst>
              <a:ext uri="{FF2B5EF4-FFF2-40B4-BE49-F238E27FC236}">
                <a16:creationId xmlns:a16="http://schemas.microsoft.com/office/drawing/2014/main" id="{DE4522E0-820B-CCC7-B10E-309B698C1DA4}"/>
              </a:ext>
            </a:extLst>
          </p:cNvPr>
          <p:cNvSpPr txBox="1"/>
          <p:nvPr/>
        </p:nvSpPr>
        <p:spPr>
          <a:xfrm>
            <a:off x="11075999" y="5412000"/>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C1C5F97-2FFA-EC3C-47B5-2D3FD58E5A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5"/>
          <a:stretch/>
        </p:blipFill>
        <p:spPr>
          <a:xfrm>
            <a:off x="1942" y="-3624"/>
            <a:ext cx="12189717" cy="6891571"/>
          </a:xfrm>
          <a:prstGeom prst="rect">
            <a:avLst/>
          </a:prstGeom>
        </p:spPr>
      </p:pic>
      <p:pic>
        <p:nvPicPr>
          <p:cNvPr id="8" name="Picture 18" descr="Text, letter&#10;&#10;Description automatically generated">
            <a:extLst>
              <a:ext uri="{FF2B5EF4-FFF2-40B4-BE49-F238E27FC236}">
                <a16:creationId xmlns:a16="http://schemas.microsoft.com/office/drawing/2014/main" id="{8F0AE96A-BAE3-6B4E-4166-2874D8EB19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507"/>
          <a:stretch/>
        </p:blipFill>
        <p:spPr>
          <a:xfrm rot="10800000">
            <a:off x="-180574" y="-5596"/>
            <a:ext cx="5496689" cy="6903832"/>
          </a:xfrm>
          <a:prstGeom prst="rect">
            <a:avLst/>
          </a:prstGeom>
        </p:spPr>
      </p:pic>
      <p:sp>
        <p:nvSpPr>
          <p:cNvPr id="5" name="Thought Bubble: Cloud 4">
            <a:extLst>
              <a:ext uri="{FF2B5EF4-FFF2-40B4-BE49-F238E27FC236}">
                <a16:creationId xmlns:a16="http://schemas.microsoft.com/office/drawing/2014/main" id="{9422848B-B0C1-D010-07F5-E9CDE2AEF306}"/>
              </a:ext>
            </a:extLst>
          </p:cNvPr>
          <p:cNvSpPr/>
          <p:nvPr/>
        </p:nvSpPr>
        <p:spPr>
          <a:xfrm>
            <a:off x="5376191" y="325742"/>
            <a:ext cx="3456260" cy="2398670"/>
          </a:xfrm>
          <a:prstGeom prst="cloudCallou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pic>
        <p:nvPicPr>
          <p:cNvPr id="14" name="Picture 14" descr="A picture containing text&#10;&#10;Description automatically generated">
            <a:extLst>
              <a:ext uri="{FF2B5EF4-FFF2-40B4-BE49-F238E27FC236}">
                <a16:creationId xmlns:a16="http://schemas.microsoft.com/office/drawing/2014/main" id="{E7834F76-C179-44DD-4528-A29AC13303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00047" y="70686"/>
            <a:ext cx="5089902" cy="6347866"/>
          </a:xfrm>
          <a:prstGeom prst="rect">
            <a:avLst/>
          </a:prstGeom>
        </p:spPr>
      </p:pic>
      <p:grpSp>
        <p:nvGrpSpPr>
          <p:cNvPr id="19" name="Group 18">
            <a:extLst>
              <a:ext uri="{FF2B5EF4-FFF2-40B4-BE49-F238E27FC236}">
                <a16:creationId xmlns:a16="http://schemas.microsoft.com/office/drawing/2014/main" id="{C8EC577D-D98F-4942-3F8E-EFAB456D6F1B}"/>
              </a:ext>
            </a:extLst>
          </p:cNvPr>
          <p:cNvGrpSpPr/>
          <p:nvPr/>
        </p:nvGrpSpPr>
        <p:grpSpPr>
          <a:xfrm>
            <a:off x="312483" y="823446"/>
            <a:ext cx="3876593" cy="3149223"/>
            <a:chOff x="165206" y="951513"/>
            <a:chExt cx="3876593" cy="3149223"/>
          </a:xfrm>
        </p:grpSpPr>
        <p:pic>
          <p:nvPicPr>
            <p:cNvPr id="15" name="Picture 15">
              <a:extLst>
                <a:ext uri="{FF2B5EF4-FFF2-40B4-BE49-F238E27FC236}">
                  <a16:creationId xmlns:a16="http://schemas.microsoft.com/office/drawing/2014/main" id="{B22DD897-E40B-EB98-651A-1550DCF9EBF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80000">
              <a:off x="165206" y="951513"/>
              <a:ext cx="3761334" cy="997696"/>
            </a:xfrm>
            <a:prstGeom prst="rect">
              <a:avLst/>
            </a:prstGeom>
          </p:spPr>
        </p:pic>
        <p:pic>
          <p:nvPicPr>
            <p:cNvPr id="16" name="Picture 15">
              <a:extLst>
                <a:ext uri="{FF2B5EF4-FFF2-40B4-BE49-F238E27FC236}">
                  <a16:creationId xmlns:a16="http://schemas.microsoft.com/office/drawing/2014/main" id="{FE94CD7E-0E87-A990-FC82-FAF08D82BEC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8449" y="1726319"/>
              <a:ext cx="3761334" cy="997696"/>
            </a:xfrm>
            <a:prstGeom prst="rect">
              <a:avLst/>
            </a:prstGeom>
          </p:spPr>
        </p:pic>
        <p:pic>
          <p:nvPicPr>
            <p:cNvPr id="17" name="Picture 16">
              <a:extLst>
                <a:ext uri="{FF2B5EF4-FFF2-40B4-BE49-F238E27FC236}">
                  <a16:creationId xmlns:a16="http://schemas.microsoft.com/office/drawing/2014/main" id="{05F954B6-6D24-A1F0-93E2-C318BFDDB0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0465" y="2526738"/>
              <a:ext cx="3761334" cy="997696"/>
            </a:xfrm>
            <a:prstGeom prst="rect">
              <a:avLst/>
            </a:prstGeom>
          </p:spPr>
        </p:pic>
        <p:pic>
          <p:nvPicPr>
            <p:cNvPr id="18" name="Picture 17">
              <a:extLst>
                <a:ext uri="{FF2B5EF4-FFF2-40B4-BE49-F238E27FC236}">
                  <a16:creationId xmlns:a16="http://schemas.microsoft.com/office/drawing/2014/main" id="{042C75B3-F8CE-2F9F-C306-1AE2B53FBC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20000">
              <a:off x="229237" y="3103040"/>
              <a:ext cx="3761334" cy="997696"/>
            </a:xfrm>
            <a:prstGeom prst="rect">
              <a:avLst/>
            </a:prstGeom>
          </p:spPr>
        </p:pic>
      </p:grpSp>
      <p:pic>
        <p:nvPicPr>
          <p:cNvPr id="4" name="Picture 5" descr="A picture containing indoor, orange, blue, dark&#10;&#10;Description automatically generated">
            <a:extLst>
              <a:ext uri="{FF2B5EF4-FFF2-40B4-BE49-F238E27FC236}">
                <a16:creationId xmlns:a16="http://schemas.microsoft.com/office/drawing/2014/main" id="{53E26BDE-925C-4402-2E59-9890662A0246}"/>
              </a:ext>
            </a:extLst>
          </p:cNvPr>
          <p:cNvPicPr>
            <a:picLocks noChangeAspect="1"/>
          </p:cNvPicPr>
          <p:nvPr/>
        </p:nvPicPr>
        <p:blipFill>
          <a:blip r:embed="rId8"/>
          <a:stretch>
            <a:fillRect/>
          </a:stretch>
        </p:blipFill>
        <p:spPr>
          <a:xfrm>
            <a:off x="2110631" y="2528199"/>
            <a:ext cx="9111783" cy="5423090"/>
          </a:xfrm>
          <a:prstGeom prst="rect">
            <a:avLst/>
          </a:prstGeom>
        </p:spPr>
      </p:pic>
      <p:sp>
        <p:nvSpPr>
          <p:cNvPr id="10" name="Until you are 18 years old, you are considered to be a child and all the rights of the UN’s Convention on the Rights of the Child apply to you.">
            <a:extLst>
              <a:ext uri="{FF2B5EF4-FFF2-40B4-BE49-F238E27FC236}">
                <a16:creationId xmlns:a16="http://schemas.microsoft.com/office/drawing/2014/main" id="{B05CF427-C62D-7022-95B8-6A255F135AB2}"/>
              </a:ext>
            </a:extLst>
          </p:cNvPr>
          <p:cNvSpPr txBox="1">
            <a:spLocks/>
          </p:cNvSpPr>
          <p:nvPr/>
        </p:nvSpPr>
        <p:spPr>
          <a:xfrm>
            <a:off x="863161" y="1028753"/>
            <a:ext cx="3063107" cy="4276083"/>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3600" dirty="0">
                <a:solidFill>
                  <a:schemeClr val="tx1"/>
                </a:solidFill>
                <a:ea typeface="+mj-lt"/>
                <a:cs typeface="+mj-lt"/>
              </a:rPr>
              <a:t>What does the health system in our community look like?</a:t>
            </a:r>
            <a:endParaRPr lang="en-US">
              <a:solidFill>
                <a:schemeClr val="tx1"/>
              </a:solidFill>
              <a:ea typeface="+mj-lt"/>
              <a:cs typeface="+mj-lt"/>
            </a:endParaRPr>
          </a:p>
        </p:txBody>
      </p:sp>
      <p:pic>
        <p:nvPicPr>
          <p:cNvPr id="20" name="Picture 20" descr="A picture containing beverage&#10;&#10;Description automatically generated">
            <a:extLst>
              <a:ext uri="{FF2B5EF4-FFF2-40B4-BE49-F238E27FC236}">
                <a16:creationId xmlns:a16="http://schemas.microsoft.com/office/drawing/2014/main" id="{BB68688E-DB89-F3B6-8A85-5D3FA79476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02618" y="453613"/>
            <a:ext cx="2058042" cy="2268842"/>
          </a:xfrm>
          <a:prstGeom prst="rect">
            <a:avLst/>
          </a:prstGeom>
        </p:spPr>
      </p:pic>
      <p:sp>
        <p:nvSpPr>
          <p:cNvPr id="2" name="TextBox 1">
            <a:extLst>
              <a:ext uri="{FF2B5EF4-FFF2-40B4-BE49-F238E27FC236}">
                <a16:creationId xmlns:a16="http://schemas.microsoft.com/office/drawing/2014/main" id="{DE4522E0-820B-CCC7-B10E-309B698C1DA4}"/>
              </a:ext>
            </a:extLst>
          </p:cNvPr>
          <p:cNvSpPr txBox="1"/>
          <p:nvPr/>
        </p:nvSpPr>
        <p:spPr>
          <a:xfrm>
            <a:off x="11063999" y="6516000"/>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cSld>
  <p:clrMapOvr>
    <a:masterClrMapping/>
  </p:clrMapOvr>
  <p:transition spd="med"/>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184CE2AD-8E0B-EB12-0302-59B49897B2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5"/>
          <a:stretch/>
        </p:blipFill>
        <p:spPr>
          <a:xfrm>
            <a:off x="1942" y="-3624"/>
            <a:ext cx="12201717" cy="6891571"/>
          </a:xfrm>
          <a:prstGeom prst="rect">
            <a:avLst/>
          </a:prstGeom>
        </p:spPr>
      </p:pic>
      <p:sp>
        <p:nvSpPr>
          <p:cNvPr id="10" name="Until you are 18 years old, you are considered to be a child and all the rights of the UN’s Convention on the Rights of the Child apply to you.">
            <a:extLst>
              <a:ext uri="{FF2B5EF4-FFF2-40B4-BE49-F238E27FC236}">
                <a16:creationId xmlns:a16="http://schemas.microsoft.com/office/drawing/2014/main" id="{B05CF427-C62D-7022-95B8-6A255F135AB2}"/>
              </a:ext>
            </a:extLst>
          </p:cNvPr>
          <p:cNvSpPr txBox="1">
            <a:spLocks/>
          </p:cNvSpPr>
          <p:nvPr/>
        </p:nvSpPr>
        <p:spPr>
          <a:xfrm>
            <a:off x="717503" y="1118553"/>
            <a:ext cx="4446584" cy="2846032"/>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r>
              <a:rPr lang="en-GB" sz="3600" b="1" dirty="0">
                <a:solidFill>
                  <a:schemeClr val="tx1"/>
                </a:solidFill>
                <a:ea typeface="+mj-lt"/>
                <a:cs typeface="+mj-lt"/>
              </a:rPr>
              <a:t>Put on your explorer’s hat:</a:t>
            </a:r>
            <a:r>
              <a:rPr lang="en-GB" sz="3600" dirty="0">
                <a:solidFill>
                  <a:schemeClr val="tx1"/>
                </a:solidFill>
                <a:ea typeface="+mj-lt"/>
                <a:cs typeface="+mj-lt"/>
              </a:rPr>
              <a:t> Planning our community health system expedition</a:t>
            </a:r>
            <a:endParaRPr lang="en-US">
              <a:solidFill>
                <a:schemeClr val="tx1"/>
              </a:solidFill>
            </a:endParaRPr>
          </a:p>
          <a:p>
            <a:pPr algn="l"/>
            <a:endParaRPr lang="en-GB" sz="3600" dirty="0">
              <a:solidFill>
                <a:schemeClr val="tx1"/>
              </a:solidFill>
              <a:ea typeface="+mj-lt"/>
              <a:cs typeface="+mj-lt"/>
            </a:endParaRPr>
          </a:p>
        </p:txBody>
      </p:sp>
      <p:pic>
        <p:nvPicPr>
          <p:cNvPr id="2" name="Picture 10" descr="Map&#10;&#10;Description automatically generated">
            <a:extLst>
              <a:ext uri="{FF2B5EF4-FFF2-40B4-BE49-F238E27FC236}">
                <a16:creationId xmlns:a16="http://schemas.microsoft.com/office/drawing/2014/main" id="{8347E579-7568-6709-31A4-4B4BBC1839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0000">
            <a:off x="5477220" y="629196"/>
            <a:ext cx="6213512" cy="4562186"/>
          </a:xfrm>
          <a:prstGeom prst="rect">
            <a:avLst/>
          </a:prstGeom>
        </p:spPr>
      </p:pic>
      <p:pic>
        <p:nvPicPr>
          <p:cNvPr id="15" name="Picture 15">
            <a:extLst>
              <a:ext uri="{FF2B5EF4-FFF2-40B4-BE49-F238E27FC236}">
                <a16:creationId xmlns:a16="http://schemas.microsoft.com/office/drawing/2014/main" id="{79B731E6-8049-1A1D-1F76-9E87142E81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20000">
            <a:off x="4880473" y="469263"/>
            <a:ext cx="1926116" cy="557933"/>
          </a:xfrm>
          <a:prstGeom prst="rect">
            <a:avLst/>
          </a:prstGeom>
        </p:spPr>
      </p:pic>
      <p:pic>
        <p:nvPicPr>
          <p:cNvPr id="17" name="Picture 17" descr="A picture containing brick, building, building material, outdoor&#10;&#10;Description automatically generated">
            <a:extLst>
              <a:ext uri="{FF2B5EF4-FFF2-40B4-BE49-F238E27FC236}">
                <a16:creationId xmlns:a16="http://schemas.microsoft.com/office/drawing/2014/main" id="{BEA29663-D680-2B5D-7D46-2136189279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58689" y="4927184"/>
            <a:ext cx="2063827" cy="584115"/>
          </a:xfrm>
          <a:prstGeom prst="rect">
            <a:avLst/>
          </a:prstGeom>
        </p:spPr>
      </p:pic>
      <p:pic>
        <p:nvPicPr>
          <p:cNvPr id="18" name="Picture 15">
            <a:extLst>
              <a:ext uri="{FF2B5EF4-FFF2-40B4-BE49-F238E27FC236}">
                <a16:creationId xmlns:a16="http://schemas.microsoft.com/office/drawing/2014/main" id="{85B0EA59-6513-65C3-9EBC-3F32DC3577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00000">
            <a:off x="10757947" y="588694"/>
            <a:ext cx="1402815" cy="310054"/>
          </a:xfrm>
          <a:prstGeom prst="rect">
            <a:avLst/>
          </a:prstGeom>
        </p:spPr>
      </p:pic>
      <p:pic>
        <p:nvPicPr>
          <p:cNvPr id="19" name="Picture 19" descr="Shape&#10;&#10;Description automatically generated">
            <a:extLst>
              <a:ext uri="{FF2B5EF4-FFF2-40B4-BE49-F238E27FC236}">
                <a16:creationId xmlns:a16="http://schemas.microsoft.com/office/drawing/2014/main" id="{3CF3ABBE-B312-09EC-E19B-6F64A668E2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8472" y="713209"/>
            <a:ext cx="2743200" cy="786828"/>
          </a:xfrm>
          <a:prstGeom prst="rect">
            <a:avLst/>
          </a:prstGeom>
        </p:spPr>
      </p:pic>
      <p:pic>
        <p:nvPicPr>
          <p:cNvPr id="20" name="Picture 20" descr="A picture containing mountain, nature, distance&#10;&#10;Description automatically generated">
            <a:extLst>
              <a:ext uri="{FF2B5EF4-FFF2-40B4-BE49-F238E27FC236}">
                <a16:creationId xmlns:a16="http://schemas.microsoft.com/office/drawing/2014/main" id="{9FB227E9-F593-C148-147E-7B72F1CB588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6974" y="4210257"/>
            <a:ext cx="5800380" cy="2293392"/>
          </a:xfrm>
          <a:prstGeom prst="rect">
            <a:avLst/>
          </a:prstGeom>
        </p:spPr>
      </p:pic>
      <p:pic>
        <p:nvPicPr>
          <p:cNvPr id="16" name="Picture 16" descr="A picture containing indoor&#10;&#10;Description automatically generated">
            <a:extLst>
              <a:ext uri="{FF2B5EF4-FFF2-40B4-BE49-F238E27FC236}">
                <a16:creationId xmlns:a16="http://schemas.microsoft.com/office/drawing/2014/main" id="{8C2C821D-FF73-0B9B-80C7-0C08C0EAA57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512546" y="3000185"/>
            <a:ext cx="6433856" cy="3886920"/>
          </a:xfrm>
          <a:prstGeom prst="rect">
            <a:avLst/>
          </a:prstGeom>
        </p:spPr>
      </p:pic>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BAF2DF7D-C1F7-A677-F0E8-391F8949E090}"/>
                  </a:ext>
                </a:extLst>
              </p14:cNvPr>
              <p14:cNvContentPartPr/>
              <p14:nvPr/>
            </p14:nvContentPartPr>
            <p14:xfrm>
              <a:off x="9413446" y="1099719"/>
              <a:ext cx="9524" cy="9524"/>
            </p14:xfrm>
          </p:contentPart>
        </mc:Choice>
        <mc:Fallback xmlns="">
          <p:pic>
            <p:nvPicPr>
              <p:cNvPr id="5" name="Ink 4">
                <a:extLst>
                  <a:ext uri="{FF2B5EF4-FFF2-40B4-BE49-F238E27FC236}">
                    <a16:creationId xmlns:a16="http://schemas.microsoft.com/office/drawing/2014/main" id="{BAF2DF7D-C1F7-A677-F0E8-391F8949E090}"/>
                  </a:ext>
                </a:extLst>
              </p:cNvPr>
              <p:cNvPicPr/>
              <p:nvPr/>
            </p:nvPicPr>
            <p:blipFill>
              <a:blip r:embed="rId13"/>
              <a:stretch>
                <a:fillRect/>
              </a:stretch>
            </p:blipFill>
            <p:spPr>
              <a:xfrm>
                <a:off x="8937246" y="1056428"/>
                <a:ext cx="952400" cy="95240"/>
              </a:xfrm>
              <a:prstGeom prst="rect">
                <a:avLst/>
              </a:prstGeom>
            </p:spPr>
          </p:pic>
        </mc:Fallback>
      </mc:AlternateContent>
      <p:sp>
        <p:nvSpPr>
          <p:cNvPr id="4" name="TextBox 1">
            <a:extLst>
              <a:ext uri="{FF2B5EF4-FFF2-40B4-BE49-F238E27FC236}">
                <a16:creationId xmlns:a16="http://schemas.microsoft.com/office/drawing/2014/main" id="{DE4522E0-820B-CCC7-B10E-309B698C1DA4}"/>
              </a:ext>
            </a:extLst>
          </p:cNvPr>
          <p:cNvSpPr txBox="1"/>
          <p:nvPr/>
        </p:nvSpPr>
        <p:spPr>
          <a:xfrm>
            <a:off x="11063999" y="6516000"/>
            <a:ext cx="1116975" cy="215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r>
              <a:rPr lang="en-GB" sz="800" dirty="0">
                <a:solidFill>
                  <a:schemeClr val="bg1"/>
                </a:solidFill>
              </a:rPr>
              <a:t>© </a:t>
            </a:r>
            <a:r>
              <a:rPr lang="en-GB" sz="800" dirty="0" err="1">
                <a:solidFill>
                  <a:schemeClr val="bg1"/>
                </a:solidFill>
              </a:rPr>
              <a:t>P&amp;Co</a:t>
            </a:r>
            <a:r>
              <a:rPr lang="en-GB" sz="800" dirty="0">
                <a:solidFill>
                  <a:schemeClr val="bg1"/>
                </a:solidFill>
              </a:rPr>
              <a:t> Ltd/SC 2022</a:t>
            </a:r>
            <a:endParaRPr lang="en-GB" sz="800" b="0" i="0" u="none" strike="noStrike" cap="none" spc="0" normalizeH="0" baseline="0" dirty="0">
              <a:ln>
                <a:noFill/>
              </a:ln>
              <a:solidFill>
                <a:schemeClr val="bg1"/>
              </a:solidFill>
              <a:effectLst/>
              <a:uFillTx/>
              <a:latin typeface="+mj-lt"/>
              <a:ea typeface="+mj-ea"/>
              <a:cs typeface="+mj-cs"/>
            </a:endParaRPr>
          </a:p>
        </p:txBody>
      </p:sp>
    </p:spTree>
    <p:extLst>
      <p:ext uri="{BB962C8B-B14F-4D97-AF65-F5344CB8AC3E}">
        <p14:creationId xmlns:p14="http://schemas.microsoft.com/office/powerpoint/2010/main" val="2776712600"/>
      </p:ext>
    </p:extLst>
  </p:cSld>
  <p:clrMapOvr>
    <a:masterClrMapping/>
  </p:clrMapOvr>
  <p:transition spd="med"/>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rgbClr val="000000"/>
      </a:dk1>
      <a:lt1>
        <a:srgbClr val="FFFFFF">
          <a:alpha val="97000"/>
        </a:srgbClr>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1331</TotalTime>
  <Words>273</Words>
  <Application>Microsoft Office PowerPoint</Application>
  <PresentationFormat>Widescreen</PresentationFormat>
  <Paragraphs>16</Paragraphs>
  <Slides>3</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vt:i4>
      </vt:variant>
    </vt:vector>
  </HeadingPairs>
  <TitlesOfParts>
    <vt:vector size="6" baseType="lpstr">
      <vt:lpstr>Arial</vt:lpstr>
      <vt:lpstr>Univers Next Pro Condensed</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Hunt</dc:creator>
  <cp:lastModifiedBy>Grace Hunt</cp:lastModifiedBy>
  <cp:revision>675</cp:revision>
  <dcterms:modified xsi:type="dcterms:W3CDTF">2022-09-02T14:28:58Z</dcterms:modified>
</cp:coreProperties>
</file>