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9_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C_8625C028.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56" r:id="rId2"/>
    <p:sldId id="265" r:id="rId3"/>
    <p:sldId id="267" r:id="rId4"/>
    <p:sldId id="268" r:id="rId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ABE0EE-B112-914B-E575-90B49695354E}" name="Christian Humphries" initials="CH" userId="gsYY+i2j+vXqS1x3+F/0CGQq339w8B4oYG7o3WhB9X4=" providerId="None"/>
  <p188:author id="{FF801AEF-48F4-9BB8-EFEC-C5A0B98E4034}" name="Jessica Bool" initials="JB" userId="S::JessicaB@unicef.org.uk::b63dd9cd-4b07-4660-83b4-e92ccdb5b6d8" providerId="AD"/>
  <p188:author id="{CE0F08F4-840F-1048-61B3-8D8C923763FF}" name="Jessica Bool" initials="JB" userId="hq99w1fSc7oricgMtdAxtnAYFTkEUZb93CskgTOJ08M=" providerId="None"/>
  <p188:author id="{062F84F8-4D5D-65C4-F47A-C2E933B5FA5D}" name="Grace Hunt" initials="GH" userId="Hhp3RVkF0y23mxQTTbkzvSleFzKu8YhTMJgcxP3iXgA=" providerId="None"/>
  <p188:author id="{3DA717FC-6B94-52BE-5EA3-FEED09527CE3}" name="Laura Kennedy" initials="LK" userId="kCiQ2ILsYnQHvl7jdQXXcYRU6faPNyogCAjdaHq+iUI="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Vicky" initials="V" lastIdx="1" clrIdx="0"/>
  <p:cmAuthor id="1" name="Jessica Bool" initials="JB" lastIdx="2" clrIdx="1">
    <p:extLst>
      <p:ext uri="{19B8F6BF-5375-455C-9EA6-DF929625EA0E}">
        <p15:presenceInfo xmlns:p15="http://schemas.microsoft.com/office/powerpoint/2012/main" userId="S::JessicaB@unicef.org.uk::b63dd9cd-4b07-4660-83b4-e92ccdb5b6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A30034-2397-46C4-BC68-FA0A11DB2073}" v="287" dt="2022-06-27T15:55:32.849"/>
    <p1510:client id="{09D159AA-0238-48FF-9997-4ED6F9A643A0}" v="201" dt="2022-06-28T12:34:30.951"/>
    <p1510:client id="{1B78ADA5-E9E8-438E-8249-84C8DF9A068C}" v="1" dt="2022-07-20T16:37:45.062"/>
    <p1510:client id="{295B74F7-A456-41D3-BD9D-85BFF3345E7E}" v="525" dt="2022-07-08T16:00:05.135"/>
    <p1510:client id="{31AB6DA5-57FC-4677-BD63-FBB822B54617}" v="1" dt="2022-07-13T11:59:39.151"/>
    <p1510:client id="{354A375F-DD86-412E-9652-B30EE79A7B17}" v="125" dt="2022-06-27T16:34:05.870"/>
    <p1510:client id="{37F2AACD-E486-42AF-97CA-F656D75836C4}" v="1" dt="2022-07-13T11:53:15.481"/>
    <p1510:client id="{398B266F-D287-4258-A196-33771C4631FC}" v="5" dt="2022-06-30T13:53:43.720"/>
    <p1510:client id="{3A8AC614-F2B5-4D31-9712-D978F1FE2A8C}" v="49" dt="2022-07-25T15:05:10.248"/>
    <p1510:client id="{465786D1-182F-4B52-8269-D4BAA44296E3}" v="4" dt="2022-06-29T20:05:39.300"/>
    <p1510:client id="{5B74F205-CBF1-4896-A013-A099C0D5C5CF}" v="2" dt="2022-07-21T16:27:00.174"/>
    <p1510:client id="{5DBDE21E-C391-4A22-8130-BEA89BDB089E}" v="4" dt="2022-06-29T14:34:33.643"/>
    <p1510:client id="{795F099E-244C-4017-A95D-324C88A6EF4F}" v="1" dt="2022-07-26T13:00:22.113"/>
    <p1510:client id="{8D2CF0C7-8E84-4356-9936-D9AFF4D6CA59}" v="206" dt="2022-06-23T15:48:37.586"/>
    <p1510:client id="{8EB529B0-A158-4604-BB93-63A7FAB01D2C}" v="4" dt="2022-07-20T15:49:38.640"/>
    <p1510:client id="{970122A4-29C4-457E-9C47-02AB21E0FCC0}" v="1" dt="2022-07-01T13:13:26.673"/>
    <p1510:client id="{B8CCA6F2-0C88-4039-8A3B-35EEDBC225D5}" v="13" dt="2022-07-21T16:30:02.379"/>
    <p1510:client id="{CC1AA330-1F70-40B9-8E5A-FC6518010C9C}" v="1" dt="2022-07-21T09:56:58.252"/>
    <p1510:client id="{D914B945-EE39-49DC-8DC2-5ACFD68D546C}" v="8" dt="2022-08-01T10:53:43.945"/>
    <p1510:client id="{E423E12F-14AA-463B-8100-ED3C9ED1C627}" v="695" dt="2022-06-23T16:48:12.962"/>
    <p1510:client id="{F470BDB6-8B6F-46AA-B9CA-CDE868B8AD6C}" v="2" dt="2022-07-20T17:03:04.315"/>
    <p1510:client id="{F7CB289B-6C73-4694-9C9C-FCD07998F30F}" v="35" dt="2022-06-27T16:38:34.58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88"/>
    <p:restoredTop sz="78095"/>
  </p:normalViewPr>
  <p:slideViewPr>
    <p:cSldViewPr snapToGrid="0" showGuides="1">
      <p:cViewPr varScale="1">
        <p:scale>
          <a:sx n="85" d="100"/>
          <a:sy n="85" d="100"/>
        </p:scale>
        <p:origin x="258"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commentAuthors" Target="commentAuthors.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 Id="rId14"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dair macdonald" userId="jB0IcuHBEINeFKE+BJ6T51hglHMTetGBacC/PLHzd+c=" providerId="None" clId="Web-{8D2CF0C7-8E84-4356-9936-D9AFF4D6CA59}"/>
    <pc:docChg chg="addSld delSld modSld sldOrd">
      <pc:chgData name="alisdair macdonald" userId="jB0IcuHBEINeFKE+BJ6T51hglHMTetGBacC/PLHzd+c=" providerId="None" clId="Web-{8D2CF0C7-8E84-4356-9936-D9AFF4D6CA59}" dt="2022-06-23T15:32:31.455" v="130" actId="14100"/>
      <pc:docMkLst>
        <pc:docMk/>
      </pc:docMkLst>
      <pc:sldChg chg="addSp delSp modSp mod modClrScheme chgLayout">
        <pc:chgData name="alisdair macdonald" userId="jB0IcuHBEINeFKE+BJ6T51hglHMTetGBacC/PLHzd+c=" providerId="None" clId="Web-{8D2CF0C7-8E84-4356-9936-D9AFF4D6CA59}" dt="2022-06-23T15:28:59.244" v="109"/>
        <pc:sldMkLst>
          <pc:docMk/>
          <pc:sldMk cId="0" sldId="256"/>
        </pc:sldMkLst>
        <pc:spChg chg="add del mod ord">
          <ac:chgData name="alisdair macdonald" userId="jB0IcuHBEINeFKE+BJ6T51hglHMTetGBacC/PLHzd+c=" providerId="None" clId="Web-{8D2CF0C7-8E84-4356-9936-D9AFF4D6CA59}" dt="2022-06-23T15:28:59.244" v="109"/>
          <ac:spMkLst>
            <pc:docMk/>
            <pc:sldMk cId="0" sldId="256"/>
            <ac:spMk id="3" creationId="{B7B3A485-D376-AFFD-6973-3572335BFF51}"/>
          </ac:spMkLst>
        </pc:spChg>
        <pc:spChg chg="add del mod ord">
          <ac:chgData name="alisdair macdonald" userId="jB0IcuHBEINeFKE+BJ6T51hglHMTetGBacC/PLHzd+c=" providerId="None" clId="Web-{8D2CF0C7-8E84-4356-9936-D9AFF4D6CA59}" dt="2022-06-23T15:28:59.244" v="109"/>
          <ac:spMkLst>
            <pc:docMk/>
            <pc:sldMk cId="0" sldId="256"/>
            <ac:spMk id="5" creationId="{50E995E9-A9E0-04F4-16E7-BFFEF93E5B6C}"/>
          </ac:spMkLst>
        </pc:spChg>
        <pc:spChg chg="mod">
          <ac:chgData name="alisdair macdonald" userId="jB0IcuHBEINeFKE+BJ6T51hglHMTetGBacC/PLHzd+c=" providerId="None" clId="Web-{8D2CF0C7-8E84-4356-9936-D9AFF4D6CA59}" dt="2022-06-23T15:27:07.521" v="105" actId="14100"/>
          <ac:spMkLst>
            <pc:docMk/>
            <pc:sldMk cId="0" sldId="256"/>
            <ac:spMk id="8" creationId="{6D37D510-6B0F-0045-BB05-9EE1E2DD64F6}"/>
          </ac:spMkLst>
        </pc:spChg>
        <pc:spChg chg="mod">
          <ac:chgData name="alisdair macdonald" userId="jB0IcuHBEINeFKE+BJ6T51hglHMTetGBacC/PLHzd+c=" providerId="None" clId="Web-{8D2CF0C7-8E84-4356-9936-D9AFF4D6CA59}" dt="2022-06-23T15:24:13.374" v="86" actId="1076"/>
          <ac:spMkLst>
            <pc:docMk/>
            <pc:sldMk cId="0" sldId="256"/>
            <ac:spMk id="9" creationId="{15B4CD36-82D9-774E-859C-0E2E3F5E2F61}"/>
          </ac:spMkLst>
        </pc:spChg>
        <pc:spChg chg="mod">
          <ac:chgData name="alisdair macdonald" userId="jB0IcuHBEINeFKE+BJ6T51hglHMTetGBacC/PLHzd+c=" providerId="None" clId="Web-{8D2CF0C7-8E84-4356-9936-D9AFF4D6CA59}" dt="2022-06-23T15:26:29.067" v="99" actId="14100"/>
          <ac:spMkLst>
            <pc:docMk/>
            <pc:sldMk cId="0" sldId="256"/>
            <ac:spMk id="84" creationId="{00000000-0000-0000-0000-000000000000}"/>
          </ac:spMkLst>
        </pc:spChg>
        <pc:spChg chg="mod">
          <ac:chgData name="alisdair macdonald" userId="jB0IcuHBEINeFKE+BJ6T51hglHMTetGBacC/PLHzd+c=" providerId="None" clId="Web-{8D2CF0C7-8E84-4356-9936-D9AFF4D6CA59}" dt="2022-06-23T15:26:46.489" v="101" actId="1076"/>
          <ac:spMkLst>
            <pc:docMk/>
            <pc:sldMk cId="0" sldId="256"/>
            <ac:spMk id="85" creationId="{00000000-0000-0000-0000-000000000000}"/>
          </ac:spMkLst>
        </pc:spChg>
        <pc:spChg chg="mod">
          <ac:chgData name="alisdair macdonald" userId="jB0IcuHBEINeFKE+BJ6T51hglHMTetGBacC/PLHzd+c=" providerId="None" clId="Web-{8D2CF0C7-8E84-4356-9936-D9AFF4D6CA59}" dt="2022-06-23T15:27:19.615" v="107" actId="1076"/>
          <ac:spMkLst>
            <pc:docMk/>
            <pc:sldMk cId="0" sldId="256"/>
            <ac:spMk id="88" creationId="{00000000-0000-0000-0000-000000000000}"/>
          </ac:spMkLst>
        </pc:spChg>
        <pc:picChg chg="del">
          <ac:chgData name="alisdair macdonald" userId="jB0IcuHBEINeFKE+BJ6T51hglHMTetGBacC/PLHzd+c=" providerId="None" clId="Web-{8D2CF0C7-8E84-4356-9936-D9AFF4D6CA59}" dt="2022-06-23T15:17:59.767" v="29"/>
          <ac:picMkLst>
            <pc:docMk/>
            <pc:sldMk cId="0" sldId="256"/>
            <ac:picMk id="4" creationId="{D8D1E4CD-8B0C-C64F-B0B7-9C31B184DC16}"/>
          </ac:picMkLst>
        </pc:picChg>
        <pc:picChg chg="mod">
          <ac:chgData name="alisdair macdonald" userId="jB0IcuHBEINeFKE+BJ6T51hglHMTetGBacC/PLHzd+c=" providerId="None" clId="Web-{8D2CF0C7-8E84-4356-9936-D9AFF4D6CA59}" dt="2022-06-23T15:24:23.297" v="88" actId="1076"/>
          <ac:picMkLst>
            <pc:docMk/>
            <pc:sldMk cId="0" sldId="256"/>
            <ac:picMk id="6" creationId="{54F7A095-8429-A440-9EE6-F13C4B5B1763}"/>
          </ac:picMkLst>
        </pc:picChg>
        <pc:picChg chg="mod">
          <ac:chgData name="alisdair macdonald" userId="jB0IcuHBEINeFKE+BJ6T51hglHMTetGBacC/PLHzd+c=" providerId="None" clId="Web-{8D2CF0C7-8E84-4356-9936-D9AFF4D6CA59}" dt="2022-06-23T15:20:54.570" v="56" actId="1076"/>
          <ac:picMkLst>
            <pc:docMk/>
            <pc:sldMk cId="0" sldId="256"/>
            <ac:picMk id="12" creationId="{59EFE5B6-BA90-2149-918E-28A262819126}"/>
          </ac:picMkLst>
        </pc:picChg>
      </pc:sldChg>
      <pc:sldChg chg="addSp delSp modSp delAnim">
        <pc:chgData name="alisdair macdonald" userId="jB0IcuHBEINeFKE+BJ6T51hglHMTetGBacC/PLHzd+c=" providerId="None" clId="Web-{8D2CF0C7-8E84-4356-9936-D9AFF4D6CA59}" dt="2022-06-23T15:30:11.700" v="111"/>
        <pc:sldMkLst>
          <pc:docMk/>
          <pc:sldMk cId="0" sldId="265"/>
        </pc:sldMkLst>
        <pc:spChg chg="add del">
          <ac:chgData name="alisdair macdonald" userId="jB0IcuHBEINeFKE+BJ6T51hglHMTetGBacC/PLHzd+c=" providerId="None" clId="Web-{8D2CF0C7-8E84-4356-9936-D9AFF4D6CA59}" dt="2022-06-23T15:16:13.638" v="15"/>
          <ac:spMkLst>
            <pc:docMk/>
            <pc:sldMk cId="0" sldId="265"/>
            <ac:spMk id="3" creationId="{F16DEAE9-0DE2-EB83-50EB-B11E005F2197}"/>
          </ac:spMkLst>
        </pc:spChg>
        <pc:spChg chg="add del mod">
          <ac:chgData name="alisdair macdonald" userId="jB0IcuHBEINeFKE+BJ6T51hglHMTetGBacC/PLHzd+c=" providerId="None" clId="Web-{8D2CF0C7-8E84-4356-9936-D9AFF4D6CA59}" dt="2022-06-23T15:16:35.983" v="23"/>
          <ac:spMkLst>
            <pc:docMk/>
            <pc:sldMk cId="0" sldId="265"/>
            <ac:spMk id="5" creationId="{507DF873-EBE7-2BA2-CE1A-8E8590C8F27A}"/>
          </ac:spMkLst>
        </pc:spChg>
        <pc:spChg chg="del">
          <ac:chgData name="alisdair macdonald" userId="jB0IcuHBEINeFKE+BJ6T51hglHMTetGBacC/PLHzd+c=" providerId="None" clId="Web-{8D2CF0C7-8E84-4356-9936-D9AFF4D6CA59}" dt="2022-06-23T15:16:26.045" v="18"/>
          <ac:spMkLst>
            <pc:docMk/>
            <pc:sldMk cId="0" sldId="265"/>
            <ac:spMk id="8" creationId="{34719D52-A197-EC45-A4F0-D24DB2F41B0A}"/>
          </ac:spMkLst>
        </pc:spChg>
        <pc:spChg chg="add">
          <ac:chgData name="alisdair macdonald" userId="jB0IcuHBEINeFKE+BJ6T51hglHMTetGBacC/PLHzd+c=" providerId="None" clId="Web-{8D2CF0C7-8E84-4356-9936-D9AFF4D6CA59}" dt="2022-06-23T15:16:30.889" v="22"/>
          <ac:spMkLst>
            <pc:docMk/>
            <pc:sldMk cId="0" sldId="265"/>
            <ac:spMk id="10" creationId="{B05CF427-C62D-7022-95B8-6A255F135AB2}"/>
          </ac:spMkLst>
        </pc:spChg>
        <pc:spChg chg="add del">
          <ac:chgData name="alisdair macdonald" userId="jB0IcuHBEINeFKE+BJ6T51hglHMTetGBacC/PLHzd+c=" providerId="None" clId="Web-{8D2CF0C7-8E84-4356-9936-D9AFF4D6CA59}" dt="2022-06-23T15:30:11.700" v="111"/>
          <ac:spMkLst>
            <pc:docMk/>
            <pc:sldMk cId="0" sldId="265"/>
            <ac:spMk id="13" creationId="{713B6E97-D075-2F8F-5DDD-9FEED7430A0A}"/>
          </ac:spMkLst>
        </pc:spChg>
        <pc:spChg chg="del mod">
          <ac:chgData name="alisdair macdonald" userId="jB0IcuHBEINeFKE+BJ6T51hglHMTetGBacC/PLHzd+c=" providerId="None" clId="Web-{8D2CF0C7-8E84-4356-9936-D9AFF4D6CA59}" dt="2022-06-23T15:16:30.389" v="20"/>
          <ac:spMkLst>
            <pc:docMk/>
            <pc:sldMk cId="0" sldId="265"/>
            <ac:spMk id="131" creationId="{00000000-0000-0000-0000-000000000000}"/>
          </ac:spMkLst>
        </pc:spChg>
        <pc:picChg chg="del">
          <ac:chgData name="alisdair macdonald" userId="jB0IcuHBEINeFKE+BJ6T51hglHMTetGBacC/PLHzd+c=" providerId="None" clId="Web-{8D2CF0C7-8E84-4356-9936-D9AFF4D6CA59}" dt="2022-06-23T15:16:26.045" v="17"/>
          <ac:picMkLst>
            <pc:docMk/>
            <pc:sldMk cId="0" sldId="265"/>
            <ac:picMk id="2" creationId="{CBC1C7AD-C111-7345-A2E3-08B0F3950C76}"/>
          </ac:picMkLst>
        </pc:picChg>
        <pc:picChg chg="add del mod">
          <ac:chgData name="alisdair macdonald" userId="jB0IcuHBEINeFKE+BJ6T51hglHMTetGBacC/PLHzd+c=" providerId="None" clId="Web-{8D2CF0C7-8E84-4356-9936-D9AFF4D6CA59}" dt="2022-06-23T15:17:17.906" v="26"/>
          <ac:picMkLst>
            <pc:docMk/>
            <pc:sldMk cId="0" sldId="265"/>
            <ac:picMk id="7" creationId="{F68E7778-FCC6-37D4-087F-5BAA868AB39B}"/>
          </ac:picMkLst>
        </pc:picChg>
        <pc:picChg chg="add mod">
          <ac:chgData name="alisdair macdonald" userId="jB0IcuHBEINeFKE+BJ6T51hglHMTetGBacC/PLHzd+c=" providerId="None" clId="Web-{8D2CF0C7-8E84-4356-9936-D9AFF4D6CA59}" dt="2022-06-23T15:17:57.251" v="28" actId="14100"/>
          <ac:picMkLst>
            <pc:docMk/>
            <pc:sldMk cId="0" sldId="265"/>
            <ac:picMk id="12" creationId="{623D6542-0F7B-CD2E-8175-E22CCF1D7CB3}"/>
          </ac:picMkLst>
        </pc:picChg>
      </pc:sldChg>
      <pc:sldChg chg="addSp delSp modSp add del replId">
        <pc:chgData name="alisdair macdonald" userId="jB0IcuHBEINeFKE+BJ6T51hglHMTetGBacC/PLHzd+c=" providerId="None" clId="Web-{8D2CF0C7-8E84-4356-9936-D9AFF4D6CA59}" dt="2022-06-23T15:17:12.250" v="25"/>
        <pc:sldMkLst>
          <pc:docMk/>
          <pc:sldMk cId="2911497437" sldId="290"/>
        </pc:sldMkLst>
        <pc:spChg chg="del">
          <ac:chgData name="alisdair macdonald" userId="jB0IcuHBEINeFKE+BJ6T51hglHMTetGBacC/PLHzd+c=" providerId="None" clId="Web-{8D2CF0C7-8E84-4356-9936-D9AFF4D6CA59}" dt="2022-06-23T15:15:33.481" v="8"/>
          <ac:spMkLst>
            <pc:docMk/>
            <pc:sldMk cId="2911497437" sldId="290"/>
            <ac:spMk id="2" creationId="{BA4B0799-5CA5-5D41-8F10-3BDAF1DF0F21}"/>
          </ac:spMkLst>
        </pc:spChg>
        <pc:spChg chg="add mod">
          <ac:chgData name="alisdair macdonald" userId="jB0IcuHBEINeFKE+BJ6T51hglHMTetGBacC/PLHzd+c=" providerId="None" clId="Web-{8D2CF0C7-8E84-4356-9936-D9AFF4D6CA59}" dt="2022-06-23T15:16:04.029" v="13" actId="14100"/>
          <ac:spMkLst>
            <pc:docMk/>
            <pc:sldMk cId="2911497437" sldId="290"/>
            <ac:spMk id="5" creationId="{81846DB1-C4C6-67AE-51BC-7E5CBF922F51}"/>
          </ac:spMkLst>
        </pc:spChg>
        <pc:spChg chg="del">
          <ac:chgData name="alisdair macdonald" userId="jB0IcuHBEINeFKE+BJ6T51hglHMTetGBacC/PLHzd+c=" providerId="None" clId="Web-{8D2CF0C7-8E84-4356-9936-D9AFF4D6CA59}" dt="2022-06-23T15:15:23.168" v="4"/>
          <ac:spMkLst>
            <pc:docMk/>
            <pc:sldMk cId="2911497437" sldId="290"/>
            <ac:spMk id="8" creationId="{6D37D510-6B0F-0045-BB05-9EE1E2DD64F6}"/>
          </ac:spMkLst>
        </pc:spChg>
        <pc:spChg chg="del">
          <ac:chgData name="alisdair macdonald" userId="jB0IcuHBEINeFKE+BJ6T51hglHMTetGBacC/PLHzd+c=" providerId="None" clId="Web-{8D2CF0C7-8E84-4356-9936-D9AFF4D6CA59}" dt="2022-06-23T15:15:26.480" v="6"/>
          <ac:spMkLst>
            <pc:docMk/>
            <pc:sldMk cId="2911497437" sldId="290"/>
            <ac:spMk id="9" creationId="{15B4CD36-82D9-774E-859C-0E2E3F5E2F61}"/>
          </ac:spMkLst>
        </pc:spChg>
        <pc:spChg chg="del">
          <ac:chgData name="alisdair macdonald" userId="jB0IcuHBEINeFKE+BJ6T51hglHMTetGBacC/PLHzd+c=" providerId="None" clId="Web-{8D2CF0C7-8E84-4356-9936-D9AFF4D6CA59}" dt="2022-06-23T15:15:23.168" v="5"/>
          <ac:spMkLst>
            <pc:docMk/>
            <pc:sldMk cId="2911497437" sldId="290"/>
            <ac:spMk id="84" creationId="{00000000-0000-0000-0000-000000000000}"/>
          </ac:spMkLst>
        </pc:spChg>
        <pc:spChg chg="del">
          <ac:chgData name="alisdair macdonald" userId="jB0IcuHBEINeFKE+BJ6T51hglHMTetGBacC/PLHzd+c=" providerId="None" clId="Web-{8D2CF0C7-8E84-4356-9936-D9AFF4D6CA59}" dt="2022-06-23T15:15:20.246" v="3"/>
          <ac:spMkLst>
            <pc:docMk/>
            <pc:sldMk cId="2911497437" sldId="290"/>
            <ac:spMk id="85" creationId="{00000000-0000-0000-0000-000000000000}"/>
          </ac:spMkLst>
        </pc:spChg>
        <pc:spChg chg="del">
          <ac:chgData name="alisdair macdonald" userId="jB0IcuHBEINeFKE+BJ6T51hglHMTetGBacC/PLHzd+c=" providerId="None" clId="Web-{8D2CF0C7-8E84-4356-9936-D9AFF4D6CA59}" dt="2022-06-23T15:15:20.246" v="2"/>
          <ac:spMkLst>
            <pc:docMk/>
            <pc:sldMk cId="2911497437" sldId="290"/>
            <ac:spMk id="88" creationId="{00000000-0000-0000-0000-000000000000}"/>
          </ac:spMkLst>
        </pc:spChg>
        <pc:picChg chg="del">
          <ac:chgData name="alisdair macdonald" userId="jB0IcuHBEINeFKE+BJ6T51hglHMTetGBacC/PLHzd+c=" providerId="None" clId="Web-{8D2CF0C7-8E84-4356-9936-D9AFF4D6CA59}" dt="2022-06-23T15:15:20.246" v="1"/>
          <ac:picMkLst>
            <pc:docMk/>
            <pc:sldMk cId="2911497437" sldId="290"/>
            <ac:picMk id="6" creationId="{54F7A095-8429-A440-9EE6-F13C4B5B1763}"/>
          </ac:picMkLst>
        </pc:picChg>
        <pc:picChg chg="del">
          <ac:chgData name="alisdair macdonald" userId="jB0IcuHBEINeFKE+BJ6T51hglHMTetGBacC/PLHzd+c=" providerId="None" clId="Web-{8D2CF0C7-8E84-4356-9936-D9AFF4D6CA59}" dt="2022-06-23T15:15:33.481" v="7"/>
          <ac:picMkLst>
            <pc:docMk/>
            <pc:sldMk cId="2911497437" sldId="290"/>
            <ac:picMk id="12" creationId="{59EFE5B6-BA90-2149-918E-28A262819126}"/>
          </ac:picMkLst>
        </pc:picChg>
      </pc:sldChg>
      <pc:sldChg chg="add replId">
        <pc:chgData name="alisdair macdonald" userId="jB0IcuHBEINeFKE+BJ6T51hglHMTetGBacC/PLHzd+c=" providerId="None" clId="Web-{8D2CF0C7-8E84-4356-9936-D9AFF4D6CA59}" dt="2022-06-23T15:16:17.639" v="16"/>
        <pc:sldMkLst>
          <pc:docMk/>
          <pc:sldMk cId="3922577135" sldId="291"/>
        </pc:sldMkLst>
      </pc:sldChg>
      <pc:sldChg chg="delSp modSp add replId">
        <pc:chgData name="alisdair macdonald" userId="jB0IcuHBEINeFKE+BJ6T51hglHMTetGBacC/PLHzd+c=" providerId="None" clId="Web-{8D2CF0C7-8E84-4356-9936-D9AFF4D6CA59}" dt="2022-06-23T15:30:50.076" v="117" actId="14100"/>
        <pc:sldMkLst>
          <pc:docMk/>
          <pc:sldMk cId="4086554056" sldId="292"/>
        </pc:sldMkLst>
        <pc:spChg chg="mod">
          <ac:chgData name="alisdair macdonald" userId="jB0IcuHBEINeFKE+BJ6T51hglHMTetGBacC/PLHzd+c=" providerId="None" clId="Web-{8D2CF0C7-8E84-4356-9936-D9AFF4D6CA59}" dt="2022-06-23T15:30:50.076" v="117" actId="14100"/>
          <ac:spMkLst>
            <pc:docMk/>
            <pc:sldMk cId="4086554056" sldId="292"/>
            <ac:spMk id="10" creationId="{B05CF427-C62D-7022-95B8-6A255F135AB2}"/>
          </ac:spMkLst>
        </pc:spChg>
        <pc:picChg chg="del">
          <ac:chgData name="alisdair macdonald" userId="jB0IcuHBEINeFKE+BJ6T51hglHMTetGBacC/PLHzd+c=" providerId="None" clId="Web-{8D2CF0C7-8E84-4356-9936-D9AFF4D6CA59}" dt="2022-06-23T15:30:43.091" v="115"/>
          <ac:picMkLst>
            <pc:docMk/>
            <pc:sldMk cId="4086554056" sldId="292"/>
            <ac:picMk id="12" creationId="{623D6542-0F7B-CD2E-8175-E22CCF1D7CB3}"/>
          </ac:picMkLst>
        </pc:picChg>
      </pc:sldChg>
      <pc:sldChg chg="addSp modSp add ord replId">
        <pc:chgData name="alisdair macdonald" userId="jB0IcuHBEINeFKE+BJ6T51hglHMTetGBacC/PLHzd+c=" providerId="None" clId="Web-{8D2CF0C7-8E84-4356-9936-D9AFF4D6CA59}" dt="2022-06-23T15:32:31.455" v="130" actId="14100"/>
        <pc:sldMkLst>
          <pc:docMk/>
          <pc:sldMk cId="4250994615" sldId="293"/>
        </pc:sldMkLst>
        <pc:spChg chg="mod">
          <ac:chgData name="alisdair macdonald" userId="jB0IcuHBEINeFKE+BJ6T51hglHMTetGBacC/PLHzd+c=" providerId="None" clId="Web-{8D2CF0C7-8E84-4356-9936-D9AFF4D6CA59}" dt="2022-06-23T15:31:33.015" v="124" actId="14100"/>
          <ac:spMkLst>
            <pc:docMk/>
            <pc:sldMk cId="4250994615" sldId="293"/>
            <ac:spMk id="10" creationId="{B05CF427-C62D-7022-95B8-6A255F135AB2}"/>
          </ac:spMkLst>
        </pc:spChg>
        <pc:picChg chg="add mod">
          <ac:chgData name="alisdair macdonald" userId="jB0IcuHBEINeFKE+BJ6T51hglHMTetGBacC/PLHzd+c=" providerId="None" clId="Web-{8D2CF0C7-8E84-4356-9936-D9AFF4D6CA59}" dt="2022-06-23T15:32:16.454" v="127" actId="14100"/>
          <ac:picMkLst>
            <pc:docMk/>
            <pc:sldMk cId="4250994615" sldId="293"/>
            <ac:picMk id="3" creationId="{53F334DF-178E-4081-206E-47B27FC798AF}"/>
          </ac:picMkLst>
        </pc:picChg>
        <pc:picChg chg="add mod">
          <ac:chgData name="alisdair macdonald" userId="jB0IcuHBEINeFKE+BJ6T51hglHMTetGBacC/PLHzd+c=" providerId="None" clId="Web-{8D2CF0C7-8E84-4356-9936-D9AFF4D6CA59}" dt="2022-06-23T15:32:31.455" v="130" actId="14100"/>
          <ac:picMkLst>
            <pc:docMk/>
            <pc:sldMk cId="4250994615" sldId="293"/>
            <ac:picMk id="5" creationId="{EA002AC8-A1F9-4775-C18C-BD933CF78F5C}"/>
          </ac:picMkLst>
        </pc:picChg>
      </pc:sldChg>
    </pc:docChg>
  </pc:docChgLst>
  <pc:docChgLst>
    <pc:chgData name="alisdair macdonald" userId="jB0IcuHBEINeFKE+BJ6T51hglHMTetGBacC/PLHzd+c=" providerId="None" clId="Web-{08A30034-2397-46C4-BC68-FA0A11DB2073}"/>
    <pc:docChg chg="modSld">
      <pc:chgData name="alisdair macdonald" userId="jB0IcuHBEINeFKE+BJ6T51hglHMTetGBacC/PLHzd+c=" providerId="None" clId="Web-{08A30034-2397-46C4-BC68-FA0A11DB2073}" dt="2022-06-27T15:55:32.849" v="279" actId="1076"/>
      <pc:docMkLst>
        <pc:docMk/>
      </pc:docMkLst>
      <pc:sldChg chg="addSp modSp">
        <pc:chgData name="alisdair macdonald" userId="jB0IcuHBEINeFKE+BJ6T51hglHMTetGBacC/PLHzd+c=" providerId="None" clId="Web-{08A30034-2397-46C4-BC68-FA0A11DB2073}" dt="2022-06-27T12:47:03.703" v="3" actId="1076"/>
        <pc:sldMkLst>
          <pc:docMk/>
          <pc:sldMk cId="0" sldId="256"/>
        </pc:sldMkLst>
        <pc:picChg chg="add mod">
          <ac:chgData name="alisdair macdonald" userId="jB0IcuHBEINeFKE+BJ6T51hglHMTetGBacC/PLHzd+c=" providerId="None" clId="Web-{08A30034-2397-46C4-BC68-FA0A11DB2073}" dt="2022-06-27T12:47:03.703" v="3" actId="1076"/>
          <ac:picMkLst>
            <pc:docMk/>
            <pc:sldMk cId="0" sldId="256"/>
            <ac:picMk id="3" creationId="{7FF99677-584B-EF6B-7400-84793E29CDD4}"/>
          </ac:picMkLst>
        </pc:picChg>
      </pc:sldChg>
      <pc:sldChg chg="addSp modSp">
        <pc:chgData name="alisdair macdonald" userId="jB0IcuHBEINeFKE+BJ6T51hglHMTetGBacC/PLHzd+c=" providerId="None" clId="Web-{08A30034-2397-46C4-BC68-FA0A11DB2073}" dt="2022-06-27T13:25:23.942" v="89" actId="14100"/>
        <pc:sldMkLst>
          <pc:docMk/>
          <pc:sldMk cId="0" sldId="265"/>
        </pc:sldMkLst>
        <pc:picChg chg="add mod">
          <ac:chgData name="alisdair macdonald" userId="jB0IcuHBEINeFKE+BJ6T51hglHMTetGBacC/PLHzd+c=" providerId="None" clId="Web-{08A30034-2397-46C4-BC68-FA0A11DB2073}" dt="2022-06-27T13:25:23.942" v="89" actId="14100"/>
          <ac:picMkLst>
            <pc:docMk/>
            <pc:sldMk cId="0" sldId="265"/>
            <ac:picMk id="3" creationId="{678AA0CC-F1EC-DDDC-477D-99B8E9E5631F}"/>
          </ac:picMkLst>
        </pc:picChg>
      </pc:sldChg>
      <pc:sldChg chg="addSp delSp modSp mod modClrScheme chgLayout">
        <pc:chgData name="alisdair macdonald" userId="jB0IcuHBEINeFKE+BJ6T51hglHMTetGBacC/PLHzd+c=" providerId="None" clId="Web-{08A30034-2397-46C4-BC68-FA0A11DB2073}" dt="2022-06-27T13:26:19.005" v="96"/>
        <pc:sldMkLst>
          <pc:docMk/>
          <pc:sldMk cId="4086554056" sldId="292"/>
        </pc:sldMkLst>
        <pc:spChg chg="add del">
          <ac:chgData name="alisdair macdonald" userId="jB0IcuHBEINeFKE+BJ6T51hglHMTetGBacC/PLHzd+c=" providerId="None" clId="Web-{08A30034-2397-46C4-BC68-FA0A11DB2073}" dt="2022-06-27T12:49:15.561" v="10"/>
          <ac:spMkLst>
            <pc:docMk/>
            <pc:sldMk cId="4086554056" sldId="292"/>
            <ac:spMk id="3" creationId="{37ACFBC9-403B-5F88-4C35-C1AEF8EACD64}"/>
          </ac:spMkLst>
        </pc:spChg>
        <pc:spChg chg="add del mod ord">
          <ac:chgData name="alisdair macdonald" userId="jB0IcuHBEINeFKE+BJ6T51hglHMTetGBacC/PLHzd+c=" providerId="None" clId="Web-{08A30034-2397-46C4-BC68-FA0A11DB2073}" dt="2022-06-27T12:51:30.014" v="13"/>
          <ac:spMkLst>
            <pc:docMk/>
            <pc:sldMk cId="4086554056" sldId="292"/>
            <ac:spMk id="4" creationId="{C3A6D3A3-607D-DA90-0A95-08F7DAD9EA93}"/>
          </ac:spMkLst>
        </pc:spChg>
        <pc:spChg chg="mod">
          <ac:chgData name="alisdair macdonald" userId="jB0IcuHBEINeFKE+BJ6T51hglHMTetGBacC/PLHzd+c=" providerId="None" clId="Web-{08A30034-2397-46C4-BC68-FA0A11DB2073}" dt="2022-06-27T13:21:02.986" v="83" actId="1076"/>
          <ac:spMkLst>
            <pc:docMk/>
            <pc:sldMk cId="4086554056" sldId="292"/>
            <ac:spMk id="10" creationId="{B05CF427-C62D-7022-95B8-6A255F135AB2}"/>
          </ac:spMkLst>
        </pc:spChg>
        <pc:picChg chg="add mod ord">
          <ac:chgData name="alisdair macdonald" userId="jB0IcuHBEINeFKE+BJ6T51hglHMTetGBacC/PLHzd+c=" providerId="None" clId="Web-{08A30034-2397-46C4-BC68-FA0A11DB2073}" dt="2022-06-27T12:49:19.093" v="11" actId="1076"/>
          <ac:picMkLst>
            <pc:docMk/>
            <pc:sldMk cId="4086554056" sldId="292"/>
            <ac:picMk id="2" creationId="{10C7C075-0B3C-3C0E-830E-C72E46589E4F}"/>
          </ac:picMkLst>
        </pc:picChg>
        <pc:picChg chg="add mod">
          <ac:chgData name="alisdair macdonald" userId="jB0IcuHBEINeFKE+BJ6T51hglHMTetGBacC/PLHzd+c=" providerId="None" clId="Web-{08A30034-2397-46C4-BC68-FA0A11DB2073}" dt="2022-06-27T13:21:03.049" v="84" actId="1076"/>
          <ac:picMkLst>
            <pc:docMk/>
            <pc:sldMk cId="4086554056" sldId="292"/>
            <ac:picMk id="3" creationId="{61982D68-BFED-A171-0EAA-BE692656DBB8}"/>
          </ac:picMkLst>
        </pc:picChg>
        <pc:picChg chg="add">
          <ac:chgData name="alisdair macdonald" userId="jB0IcuHBEINeFKE+BJ6T51hglHMTetGBacC/PLHzd+c=" providerId="None" clId="Web-{08A30034-2397-46C4-BC68-FA0A11DB2073}" dt="2022-06-27T13:26:19.005" v="96"/>
          <ac:picMkLst>
            <pc:docMk/>
            <pc:sldMk cId="4086554056" sldId="292"/>
            <ac:picMk id="5" creationId="{CA07049A-C115-614A-B271-6899028FD913}"/>
          </ac:picMkLst>
        </pc:picChg>
      </pc:sldChg>
      <pc:sldChg chg="addSp delSp modSp">
        <pc:chgData name="alisdair macdonald" userId="jB0IcuHBEINeFKE+BJ6T51hglHMTetGBacC/PLHzd+c=" providerId="None" clId="Web-{08A30034-2397-46C4-BC68-FA0A11DB2073}" dt="2022-06-27T13:26:43.067" v="126" actId="1076"/>
        <pc:sldMkLst>
          <pc:docMk/>
          <pc:sldMk cId="4250994615" sldId="293"/>
        </pc:sldMkLst>
        <pc:spChg chg="del">
          <ac:chgData name="alisdair macdonald" userId="jB0IcuHBEINeFKE+BJ6T51hglHMTetGBacC/PLHzd+c=" providerId="None" clId="Web-{08A30034-2397-46C4-BC68-FA0A11DB2073}" dt="2022-06-27T13:18:53.344" v="20"/>
          <ac:spMkLst>
            <pc:docMk/>
            <pc:sldMk cId="4250994615" sldId="293"/>
            <ac:spMk id="4" creationId="{35441ADC-D735-19A6-3B04-19BA469546BD}"/>
          </ac:spMkLst>
        </pc:spChg>
        <pc:spChg chg="mod">
          <ac:chgData name="alisdair macdonald" userId="jB0IcuHBEINeFKE+BJ6T51hglHMTetGBacC/PLHzd+c=" providerId="None" clId="Web-{08A30034-2397-46C4-BC68-FA0A11DB2073}" dt="2022-06-27T13:26:42.380" v="98" actId="1076"/>
          <ac:spMkLst>
            <pc:docMk/>
            <pc:sldMk cId="4250994615" sldId="293"/>
            <ac:spMk id="7" creationId="{5122E592-DB54-8E12-88DE-CB2C318AFE91}"/>
          </ac:spMkLst>
        </pc:spChg>
        <pc:spChg chg="mod">
          <ac:chgData name="alisdair macdonald" userId="jB0IcuHBEINeFKE+BJ6T51hglHMTetGBacC/PLHzd+c=" providerId="None" clId="Web-{08A30034-2397-46C4-BC68-FA0A11DB2073}" dt="2022-06-27T13:26:42.411" v="99" actId="1076"/>
          <ac:spMkLst>
            <pc:docMk/>
            <pc:sldMk cId="4250994615" sldId="293"/>
            <ac:spMk id="9" creationId="{0D842265-FB3C-9B34-4920-A00938E589C2}"/>
          </ac:spMkLst>
        </pc:spChg>
        <pc:spChg chg="mod">
          <ac:chgData name="alisdair macdonald" userId="jB0IcuHBEINeFKE+BJ6T51hglHMTetGBacC/PLHzd+c=" providerId="None" clId="Web-{08A30034-2397-46C4-BC68-FA0A11DB2073}" dt="2022-06-27T13:26:42.442" v="100" actId="1076"/>
          <ac:spMkLst>
            <pc:docMk/>
            <pc:sldMk cId="4250994615" sldId="293"/>
            <ac:spMk id="12" creationId="{B3B06064-0279-66B0-FB86-C2E1C212C255}"/>
          </ac:spMkLst>
        </pc:spChg>
        <pc:spChg chg="mod">
          <ac:chgData name="alisdair macdonald" userId="jB0IcuHBEINeFKE+BJ6T51hglHMTetGBacC/PLHzd+c=" providerId="None" clId="Web-{08A30034-2397-46C4-BC68-FA0A11DB2073}" dt="2022-06-27T13:26:42.458" v="101" actId="1076"/>
          <ac:spMkLst>
            <pc:docMk/>
            <pc:sldMk cId="4250994615" sldId="293"/>
            <ac:spMk id="13" creationId="{B7E21728-65FB-A043-A3CB-EACCDE41B7DE}"/>
          </ac:spMkLst>
        </pc:spChg>
        <pc:spChg chg="mod">
          <ac:chgData name="alisdair macdonald" userId="jB0IcuHBEINeFKE+BJ6T51hglHMTetGBacC/PLHzd+c=" providerId="None" clId="Web-{08A30034-2397-46C4-BC68-FA0A11DB2073}" dt="2022-06-27T13:26:42.489" v="102" actId="1076"/>
          <ac:spMkLst>
            <pc:docMk/>
            <pc:sldMk cId="4250994615" sldId="293"/>
            <ac:spMk id="15" creationId="{DC8CCF4B-CFF8-725B-BAF9-66BC87FB86F4}"/>
          </ac:spMkLst>
        </pc:spChg>
        <pc:spChg chg="mod">
          <ac:chgData name="alisdair macdonald" userId="jB0IcuHBEINeFKE+BJ6T51hglHMTetGBacC/PLHzd+c=" providerId="None" clId="Web-{08A30034-2397-46C4-BC68-FA0A11DB2073}" dt="2022-06-27T13:26:42.505" v="103" actId="1076"/>
          <ac:spMkLst>
            <pc:docMk/>
            <pc:sldMk cId="4250994615" sldId="293"/>
            <ac:spMk id="17" creationId="{46FFA8A3-A74A-5696-01A7-1894F64FC91E}"/>
          </ac:spMkLst>
        </pc:spChg>
        <pc:spChg chg="mod">
          <ac:chgData name="alisdair macdonald" userId="jB0IcuHBEINeFKE+BJ6T51hglHMTetGBacC/PLHzd+c=" providerId="None" clId="Web-{08A30034-2397-46C4-BC68-FA0A11DB2073}" dt="2022-06-27T13:26:42.536" v="104" actId="1076"/>
          <ac:spMkLst>
            <pc:docMk/>
            <pc:sldMk cId="4250994615" sldId="293"/>
            <ac:spMk id="18" creationId="{0FF60906-B61E-2ABE-F8FD-FA4CEAC84BD8}"/>
          </ac:spMkLst>
        </pc:spChg>
        <pc:spChg chg="mod">
          <ac:chgData name="alisdair macdonald" userId="jB0IcuHBEINeFKE+BJ6T51hglHMTetGBacC/PLHzd+c=" providerId="None" clId="Web-{08A30034-2397-46C4-BC68-FA0A11DB2073}" dt="2022-06-27T13:26:42.552" v="105" actId="1076"/>
          <ac:spMkLst>
            <pc:docMk/>
            <pc:sldMk cId="4250994615" sldId="293"/>
            <ac:spMk id="19" creationId="{91FB0E3D-39A7-3BE2-C6D1-46AFEC51C5F3}"/>
          </ac:spMkLst>
        </pc:spChg>
        <pc:spChg chg="mod">
          <ac:chgData name="alisdair macdonald" userId="jB0IcuHBEINeFKE+BJ6T51hglHMTetGBacC/PLHzd+c=" providerId="None" clId="Web-{08A30034-2397-46C4-BC68-FA0A11DB2073}" dt="2022-06-27T13:26:42.583" v="106" actId="1076"/>
          <ac:spMkLst>
            <pc:docMk/>
            <pc:sldMk cId="4250994615" sldId="293"/>
            <ac:spMk id="20" creationId="{DA770A71-C306-E037-3C1C-D49A55341860}"/>
          </ac:spMkLst>
        </pc:spChg>
        <pc:spChg chg="mod">
          <ac:chgData name="alisdair macdonald" userId="jB0IcuHBEINeFKE+BJ6T51hglHMTetGBacC/PLHzd+c=" providerId="None" clId="Web-{08A30034-2397-46C4-BC68-FA0A11DB2073}" dt="2022-06-27T13:26:42.599" v="107" actId="1076"/>
          <ac:spMkLst>
            <pc:docMk/>
            <pc:sldMk cId="4250994615" sldId="293"/>
            <ac:spMk id="21" creationId="{9BE8936D-61A9-91A7-CB8A-F88395438CFE}"/>
          </ac:spMkLst>
        </pc:spChg>
        <pc:spChg chg="mod">
          <ac:chgData name="alisdair macdonald" userId="jB0IcuHBEINeFKE+BJ6T51hglHMTetGBacC/PLHzd+c=" providerId="None" clId="Web-{08A30034-2397-46C4-BC68-FA0A11DB2073}" dt="2022-06-27T13:26:42.630" v="108" actId="1076"/>
          <ac:spMkLst>
            <pc:docMk/>
            <pc:sldMk cId="4250994615" sldId="293"/>
            <ac:spMk id="22" creationId="{B8273389-8BA6-1C23-981B-10095BF01DF3}"/>
          </ac:spMkLst>
        </pc:spChg>
        <pc:spChg chg="mod">
          <ac:chgData name="alisdair macdonald" userId="jB0IcuHBEINeFKE+BJ6T51hglHMTetGBacC/PLHzd+c=" providerId="None" clId="Web-{08A30034-2397-46C4-BC68-FA0A11DB2073}" dt="2022-06-27T13:26:42.646" v="109" actId="1076"/>
          <ac:spMkLst>
            <pc:docMk/>
            <pc:sldMk cId="4250994615" sldId="293"/>
            <ac:spMk id="23" creationId="{79B00FF5-CA22-0066-7CC7-F49473CEF092}"/>
          </ac:spMkLst>
        </pc:spChg>
        <pc:spChg chg="mod">
          <ac:chgData name="alisdair macdonald" userId="jB0IcuHBEINeFKE+BJ6T51hglHMTetGBacC/PLHzd+c=" providerId="None" clId="Web-{08A30034-2397-46C4-BC68-FA0A11DB2073}" dt="2022-06-27T13:26:42.677" v="110" actId="1076"/>
          <ac:spMkLst>
            <pc:docMk/>
            <pc:sldMk cId="4250994615" sldId="293"/>
            <ac:spMk id="24" creationId="{AAB9AF90-3F70-A22B-4B35-D61C7160EE35}"/>
          </ac:spMkLst>
        </pc:spChg>
        <pc:spChg chg="mod">
          <ac:chgData name="alisdair macdonald" userId="jB0IcuHBEINeFKE+BJ6T51hglHMTetGBacC/PLHzd+c=" providerId="None" clId="Web-{08A30034-2397-46C4-BC68-FA0A11DB2073}" dt="2022-06-27T13:26:42.692" v="111" actId="1076"/>
          <ac:spMkLst>
            <pc:docMk/>
            <pc:sldMk cId="4250994615" sldId="293"/>
            <ac:spMk id="25" creationId="{70FFB8DF-8113-56A3-D8E5-07B67577EB2E}"/>
          </ac:spMkLst>
        </pc:spChg>
        <pc:spChg chg="mod">
          <ac:chgData name="alisdair macdonald" userId="jB0IcuHBEINeFKE+BJ6T51hglHMTetGBacC/PLHzd+c=" providerId="None" clId="Web-{08A30034-2397-46C4-BC68-FA0A11DB2073}" dt="2022-06-27T13:26:42.724" v="112" actId="1076"/>
          <ac:spMkLst>
            <pc:docMk/>
            <pc:sldMk cId="4250994615" sldId="293"/>
            <ac:spMk id="26" creationId="{969B40E5-7B32-14A8-AF13-7B24B6D6FD39}"/>
          </ac:spMkLst>
        </pc:spChg>
        <pc:spChg chg="mod">
          <ac:chgData name="alisdair macdonald" userId="jB0IcuHBEINeFKE+BJ6T51hglHMTetGBacC/PLHzd+c=" providerId="None" clId="Web-{08A30034-2397-46C4-BC68-FA0A11DB2073}" dt="2022-06-27T13:26:42.755" v="113" actId="1076"/>
          <ac:spMkLst>
            <pc:docMk/>
            <pc:sldMk cId="4250994615" sldId="293"/>
            <ac:spMk id="27" creationId="{468D1B6C-8262-3CC1-1081-69507F1E6E67}"/>
          </ac:spMkLst>
        </pc:spChg>
        <pc:spChg chg="mod">
          <ac:chgData name="alisdair macdonald" userId="jB0IcuHBEINeFKE+BJ6T51hglHMTetGBacC/PLHzd+c=" providerId="None" clId="Web-{08A30034-2397-46C4-BC68-FA0A11DB2073}" dt="2022-06-27T13:26:42.771" v="114" actId="1076"/>
          <ac:spMkLst>
            <pc:docMk/>
            <pc:sldMk cId="4250994615" sldId="293"/>
            <ac:spMk id="28" creationId="{08C88E43-8C48-3EF4-0963-409C8BA312A8}"/>
          </ac:spMkLst>
        </pc:spChg>
        <pc:spChg chg="mod">
          <ac:chgData name="alisdair macdonald" userId="jB0IcuHBEINeFKE+BJ6T51hglHMTetGBacC/PLHzd+c=" providerId="None" clId="Web-{08A30034-2397-46C4-BC68-FA0A11DB2073}" dt="2022-06-27T13:26:42.802" v="115" actId="1076"/>
          <ac:spMkLst>
            <pc:docMk/>
            <pc:sldMk cId="4250994615" sldId="293"/>
            <ac:spMk id="29" creationId="{10C49230-C712-B9A8-74F4-F5585B558510}"/>
          </ac:spMkLst>
        </pc:spChg>
        <pc:spChg chg="mod">
          <ac:chgData name="alisdair macdonald" userId="jB0IcuHBEINeFKE+BJ6T51hglHMTetGBacC/PLHzd+c=" providerId="None" clId="Web-{08A30034-2397-46C4-BC68-FA0A11DB2073}" dt="2022-06-27T13:26:42.833" v="116" actId="1076"/>
          <ac:spMkLst>
            <pc:docMk/>
            <pc:sldMk cId="4250994615" sldId="293"/>
            <ac:spMk id="30" creationId="{9F27D320-1DF6-1D3E-905B-7CDD4980BC64}"/>
          </ac:spMkLst>
        </pc:spChg>
        <pc:spChg chg="mod">
          <ac:chgData name="alisdair macdonald" userId="jB0IcuHBEINeFKE+BJ6T51hglHMTetGBacC/PLHzd+c=" providerId="None" clId="Web-{08A30034-2397-46C4-BC68-FA0A11DB2073}" dt="2022-06-27T13:26:42.849" v="117" actId="1076"/>
          <ac:spMkLst>
            <pc:docMk/>
            <pc:sldMk cId="4250994615" sldId="293"/>
            <ac:spMk id="31" creationId="{CA979C98-4ADB-7B92-FCC0-39A59D64456A}"/>
          </ac:spMkLst>
        </pc:spChg>
        <pc:spChg chg="mod">
          <ac:chgData name="alisdair macdonald" userId="jB0IcuHBEINeFKE+BJ6T51hglHMTetGBacC/PLHzd+c=" providerId="None" clId="Web-{08A30034-2397-46C4-BC68-FA0A11DB2073}" dt="2022-06-27T13:26:42.880" v="118" actId="1076"/>
          <ac:spMkLst>
            <pc:docMk/>
            <pc:sldMk cId="4250994615" sldId="293"/>
            <ac:spMk id="32" creationId="{043CDD6D-727C-E427-7544-E26E42D19503}"/>
          </ac:spMkLst>
        </pc:spChg>
        <pc:spChg chg="mod">
          <ac:chgData name="alisdair macdonald" userId="jB0IcuHBEINeFKE+BJ6T51hglHMTetGBacC/PLHzd+c=" providerId="None" clId="Web-{08A30034-2397-46C4-BC68-FA0A11DB2073}" dt="2022-06-27T13:26:42.911" v="119" actId="1076"/>
          <ac:spMkLst>
            <pc:docMk/>
            <pc:sldMk cId="4250994615" sldId="293"/>
            <ac:spMk id="33" creationId="{6AFF4B92-DE78-E7D9-29AE-892F912B65EC}"/>
          </ac:spMkLst>
        </pc:spChg>
        <pc:spChg chg="mod">
          <ac:chgData name="alisdair macdonald" userId="jB0IcuHBEINeFKE+BJ6T51hglHMTetGBacC/PLHzd+c=" providerId="None" clId="Web-{08A30034-2397-46C4-BC68-FA0A11DB2073}" dt="2022-06-27T13:26:42.927" v="120" actId="1076"/>
          <ac:spMkLst>
            <pc:docMk/>
            <pc:sldMk cId="4250994615" sldId="293"/>
            <ac:spMk id="34" creationId="{1C99E1D7-D74D-E216-5D01-3385A333FB8D}"/>
          </ac:spMkLst>
        </pc:spChg>
        <pc:spChg chg="mod">
          <ac:chgData name="alisdair macdonald" userId="jB0IcuHBEINeFKE+BJ6T51hglHMTetGBacC/PLHzd+c=" providerId="None" clId="Web-{08A30034-2397-46C4-BC68-FA0A11DB2073}" dt="2022-06-27T13:26:42.958" v="121" actId="1076"/>
          <ac:spMkLst>
            <pc:docMk/>
            <pc:sldMk cId="4250994615" sldId="293"/>
            <ac:spMk id="35" creationId="{F39EDEF5-2624-6744-5284-5DB24C2E8B4E}"/>
          </ac:spMkLst>
        </pc:spChg>
        <pc:spChg chg="mod">
          <ac:chgData name="alisdair macdonald" userId="jB0IcuHBEINeFKE+BJ6T51hglHMTetGBacC/PLHzd+c=" providerId="None" clId="Web-{08A30034-2397-46C4-BC68-FA0A11DB2073}" dt="2022-06-27T13:26:42.974" v="122" actId="1076"/>
          <ac:spMkLst>
            <pc:docMk/>
            <pc:sldMk cId="4250994615" sldId="293"/>
            <ac:spMk id="36" creationId="{D75252FE-4755-694B-0BB6-DAB1F87E6CBA}"/>
          </ac:spMkLst>
        </pc:spChg>
        <pc:spChg chg="mod">
          <ac:chgData name="alisdair macdonald" userId="jB0IcuHBEINeFKE+BJ6T51hglHMTetGBacC/PLHzd+c=" providerId="None" clId="Web-{08A30034-2397-46C4-BC68-FA0A11DB2073}" dt="2022-06-27T13:26:43.005" v="123" actId="1076"/>
          <ac:spMkLst>
            <pc:docMk/>
            <pc:sldMk cId="4250994615" sldId="293"/>
            <ac:spMk id="37" creationId="{E6B97851-EE53-1DED-4AD4-51DCF80ACAD3}"/>
          </ac:spMkLst>
        </pc:spChg>
        <pc:spChg chg="mod">
          <ac:chgData name="alisdair macdonald" userId="jB0IcuHBEINeFKE+BJ6T51hglHMTetGBacC/PLHzd+c=" providerId="None" clId="Web-{08A30034-2397-46C4-BC68-FA0A11DB2073}" dt="2022-06-27T13:26:43.021" v="124" actId="1076"/>
          <ac:spMkLst>
            <pc:docMk/>
            <pc:sldMk cId="4250994615" sldId="293"/>
            <ac:spMk id="38" creationId="{34AE1AF6-AE8C-27BF-EEA2-9EE69C19422A}"/>
          </ac:spMkLst>
        </pc:spChg>
        <pc:spChg chg="mod">
          <ac:chgData name="alisdair macdonald" userId="jB0IcuHBEINeFKE+BJ6T51hglHMTetGBacC/PLHzd+c=" providerId="None" clId="Web-{08A30034-2397-46C4-BC68-FA0A11DB2073}" dt="2022-06-27T13:26:43.052" v="125" actId="1076"/>
          <ac:spMkLst>
            <pc:docMk/>
            <pc:sldMk cId="4250994615" sldId="293"/>
            <ac:spMk id="39" creationId="{73C173A0-0A61-C66A-7DAA-0AEB47193D2E}"/>
          </ac:spMkLst>
        </pc:spChg>
        <pc:spChg chg="mod">
          <ac:chgData name="alisdair macdonald" userId="jB0IcuHBEINeFKE+BJ6T51hglHMTetGBacC/PLHzd+c=" providerId="None" clId="Web-{08A30034-2397-46C4-BC68-FA0A11DB2073}" dt="2022-06-27T13:26:43.067" v="126" actId="1076"/>
          <ac:spMkLst>
            <pc:docMk/>
            <pc:sldMk cId="4250994615" sldId="293"/>
            <ac:spMk id="40" creationId="{42B91C7E-96D0-2D25-C638-41346930F056}"/>
          </ac:spMkLst>
        </pc:spChg>
        <pc:picChg chg="add ord">
          <ac:chgData name="alisdair macdonald" userId="jB0IcuHBEINeFKE+BJ6T51hglHMTetGBacC/PLHzd+c=" providerId="None" clId="Web-{08A30034-2397-46C4-BC68-FA0A11DB2073}" dt="2022-06-27T13:18:56.844" v="22"/>
          <ac:picMkLst>
            <pc:docMk/>
            <pc:sldMk cId="4250994615" sldId="293"/>
            <ac:picMk id="3" creationId="{CAC2E223-93B9-362C-8484-CE9FF8A4DB47}"/>
          </ac:picMkLst>
        </pc:picChg>
        <pc:picChg chg="add">
          <ac:chgData name="alisdair macdonald" userId="jB0IcuHBEINeFKE+BJ6T51hglHMTetGBacC/PLHzd+c=" providerId="None" clId="Web-{08A30034-2397-46C4-BC68-FA0A11DB2073}" dt="2022-06-27T13:26:27.036" v="97"/>
          <ac:picMkLst>
            <pc:docMk/>
            <pc:sldMk cId="4250994615" sldId="293"/>
            <ac:picMk id="6" creationId="{CF2AB31D-45CC-C475-D90D-B4F1901DD90D}"/>
          </ac:picMkLst>
        </pc:picChg>
      </pc:sldChg>
      <pc:sldChg chg="addSp modSp">
        <pc:chgData name="alisdair macdonald" userId="jB0IcuHBEINeFKE+BJ6T51hglHMTetGBacC/PLHzd+c=" providerId="None" clId="Web-{08A30034-2397-46C4-BC68-FA0A11DB2073}" dt="2022-06-27T13:26:16.505" v="95"/>
        <pc:sldMkLst>
          <pc:docMk/>
          <pc:sldMk cId="2635828853" sldId="294"/>
        </pc:sldMkLst>
        <pc:spChg chg="mod">
          <ac:chgData name="alisdair macdonald" userId="jB0IcuHBEINeFKE+BJ6T51hglHMTetGBacC/PLHzd+c=" providerId="None" clId="Web-{08A30034-2397-46C4-BC68-FA0A11DB2073}" dt="2022-06-27T13:25:24.004" v="90" actId="14100"/>
          <ac:spMkLst>
            <pc:docMk/>
            <pc:sldMk cId="2635828853" sldId="294"/>
            <ac:spMk id="10" creationId="{B05CF427-C62D-7022-95B8-6A255F135AB2}"/>
          </ac:spMkLst>
        </pc:spChg>
        <pc:picChg chg="add ord">
          <ac:chgData name="alisdair macdonald" userId="jB0IcuHBEINeFKE+BJ6T51hglHMTetGBacC/PLHzd+c=" providerId="None" clId="Web-{08A30034-2397-46C4-BC68-FA0A11DB2073}" dt="2022-06-27T13:18:27.110" v="17"/>
          <ac:picMkLst>
            <pc:docMk/>
            <pc:sldMk cId="2635828853" sldId="294"/>
            <ac:picMk id="3" creationId="{70DAF72D-B0CF-5E88-BE0D-23AD7D5E85B6}"/>
          </ac:picMkLst>
        </pc:picChg>
        <pc:picChg chg="add">
          <ac:chgData name="alisdair macdonald" userId="jB0IcuHBEINeFKE+BJ6T51hglHMTetGBacC/PLHzd+c=" providerId="None" clId="Web-{08A30034-2397-46C4-BC68-FA0A11DB2073}" dt="2022-06-27T13:26:16.505" v="95"/>
          <ac:picMkLst>
            <pc:docMk/>
            <pc:sldMk cId="2635828853" sldId="294"/>
            <ac:picMk id="5" creationId="{5384DB8C-D0A4-6FC0-560D-78A40AD36FCC}"/>
          </ac:picMkLst>
        </pc:picChg>
      </pc:sldChg>
      <pc:sldChg chg="addSp modSp">
        <pc:chgData name="alisdair macdonald" userId="jB0IcuHBEINeFKE+BJ6T51hglHMTetGBacC/PLHzd+c=" providerId="None" clId="Web-{08A30034-2397-46C4-BC68-FA0A11DB2073}" dt="2022-06-27T13:51:03.449" v="138" actId="1076"/>
        <pc:sldMkLst>
          <pc:docMk/>
          <pc:sldMk cId="3506784620" sldId="295"/>
        </pc:sldMkLst>
        <pc:spChg chg="add mod ord">
          <ac:chgData name="alisdair macdonald" userId="jB0IcuHBEINeFKE+BJ6T51hglHMTetGBacC/PLHzd+c=" providerId="None" clId="Web-{08A30034-2397-46C4-BC68-FA0A11DB2073}" dt="2022-06-27T13:25:45.083" v="93" actId="14100"/>
          <ac:spMkLst>
            <pc:docMk/>
            <pc:sldMk cId="3506784620" sldId="295"/>
            <ac:spMk id="3" creationId="{451CEDAC-1D33-3E39-E457-630EEA219C96}"/>
          </ac:spMkLst>
        </pc:spChg>
        <pc:picChg chg="add">
          <ac:chgData name="alisdair macdonald" userId="jB0IcuHBEINeFKE+BJ6T51hglHMTetGBacC/PLHzd+c=" providerId="None" clId="Web-{08A30034-2397-46C4-BC68-FA0A11DB2073}" dt="2022-06-27T13:26:11.036" v="94"/>
          <ac:picMkLst>
            <pc:docMk/>
            <pc:sldMk cId="3506784620" sldId="295"/>
            <ac:picMk id="5" creationId="{BEE25DAB-3931-687A-8497-F137DEC1B092}"/>
          </ac:picMkLst>
        </pc:picChg>
        <pc:picChg chg="add mod">
          <ac:chgData name="alisdair macdonald" userId="jB0IcuHBEINeFKE+BJ6T51hglHMTetGBacC/PLHzd+c=" providerId="None" clId="Web-{08A30034-2397-46C4-BC68-FA0A11DB2073}" dt="2022-06-27T13:51:03.449" v="138" actId="1076"/>
          <ac:picMkLst>
            <pc:docMk/>
            <pc:sldMk cId="3506784620" sldId="295"/>
            <ac:picMk id="7" creationId="{ABD6C213-AA32-B95C-B181-997D16CF1642}"/>
          </ac:picMkLst>
        </pc:picChg>
      </pc:sldChg>
      <pc:sldChg chg="addSp delSp modSp">
        <pc:chgData name="alisdair macdonald" userId="jB0IcuHBEINeFKE+BJ6T51hglHMTetGBacC/PLHzd+c=" providerId="None" clId="Web-{08A30034-2397-46C4-BC68-FA0A11DB2073}" dt="2022-06-27T15:55:32.849" v="279" actId="1076"/>
        <pc:sldMkLst>
          <pc:docMk/>
          <pc:sldMk cId="1916020894" sldId="296"/>
        </pc:sldMkLst>
        <pc:spChg chg="add del mod ord">
          <ac:chgData name="alisdair macdonald" userId="jB0IcuHBEINeFKE+BJ6T51hglHMTetGBacC/PLHzd+c=" providerId="None" clId="Web-{08A30034-2397-46C4-BC68-FA0A11DB2073}" dt="2022-06-27T13:31:15.461" v="136"/>
          <ac:spMkLst>
            <pc:docMk/>
            <pc:sldMk cId="1916020894" sldId="296"/>
            <ac:spMk id="9" creationId="{931A80DD-5E07-AD41-4E83-81FEBF672181}"/>
          </ac:spMkLst>
        </pc:spChg>
        <pc:grpChg chg="add mod">
          <ac:chgData name="alisdair macdonald" userId="jB0IcuHBEINeFKE+BJ6T51hglHMTetGBacC/PLHzd+c=" providerId="None" clId="Web-{08A30034-2397-46C4-BC68-FA0A11DB2073}" dt="2022-06-27T15:55:32.849" v="279" actId="1076"/>
          <ac:grpSpMkLst>
            <pc:docMk/>
            <pc:sldMk cId="1916020894" sldId="296"/>
            <ac:grpSpMk id="16" creationId="{6EFF8A9D-8A3C-C62E-C2D4-688D11B12D8E}"/>
          </ac:grpSpMkLst>
        </pc:grpChg>
        <pc:picChg chg="del mod">
          <ac:chgData name="alisdair macdonald" userId="jB0IcuHBEINeFKE+BJ6T51hglHMTetGBacC/PLHzd+c=" providerId="None" clId="Web-{08A30034-2397-46C4-BC68-FA0A11DB2073}" dt="2022-06-27T15:53:37.913" v="223"/>
          <ac:picMkLst>
            <pc:docMk/>
            <pc:sldMk cId="1916020894" sldId="296"/>
            <ac:picMk id="2" creationId="{093323DC-A896-5B49-9C49-E3690DEF80AE}"/>
          </ac:picMkLst>
        </pc:picChg>
        <pc:picChg chg="del mod">
          <ac:chgData name="alisdair macdonald" userId="jB0IcuHBEINeFKE+BJ6T51hglHMTetGBacC/PLHzd+c=" providerId="None" clId="Web-{08A30034-2397-46C4-BC68-FA0A11DB2073}" dt="2022-06-27T15:53:37.913" v="222"/>
          <ac:picMkLst>
            <pc:docMk/>
            <pc:sldMk cId="1916020894" sldId="296"/>
            <ac:picMk id="3" creationId="{7425FF2A-0EC3-5862-3D10-D09FCA4CE4F4}"/>
          </ac:picMkLst>
        </pc:picChg>
        <pc:picChg chg="del mod">
          <ac:chgData name="alisdair macdonald" userId="jB0IcuHBEINeFKE+BJ6T51hglHMTetGBacC/PLHzd+c=" providerId="None" clId="Web-{08A30034-2397-46C4-BC68-FA0A11DB2073}" dt="2022-06-27T15:53:37.913" v="221"/>
          <ac:picMkLst>
            <pc:docMk/>
            <pc:sldMk cId="1916020894" sldId="296"/>
            <ac:picMk id="4" creationId="{DE6C4326-433A-FF19-FBB0-FAE8F5F01845}"/>
          </ac:picMkLst>
        </pc:picChg>
        <pc:picChg chg="del mod">
          <ac:chgData name="alisdair macdonald" userId="jB0IcuHBEINeFKE+BJ6T51hglHMTetGBacC/PLHzd+c=" providerId="None" clId="Web-{08A30034-2397-46C4-BC68-FA0A11DB2073}" dt="2022-06-27T15:53:37.913" v="220"/>
          <ac:picMkLst>
            <pc:docMk/>
            <pc:sldMk cId="1916020894" sldId="296"/>
            <ac:picMk id="5" creationId="{B20450EC-D1B9-31EE-FE6A-298B8BBC6886}"/>
          </ac:picMkLst>
        </pc:picChg>
        <pc:picChg chg="del mod">
          <ac:chgData name="alisdair macdonald" userId="jB0IcuHBEINeFKE+BJ6T51hglHMTetGBacC/PLHzd+c=" providerId="None" clId="Web-{08A30034-2397-46C4-BC68-FA0A11DB2073}" dt="2022-06-27T15:53:37.913" v="219"/>
          <ac:picMkLst>
            <pc:docMk/>
            <pc:sldMk cId="1916020894" sldId="296"/>
            <ac:picMk id="6" creationId="{63E76BB8-E647-3E1A-224D-6299B5BB5A2C}"/>
          </ac:picMkLst>
        </pc:picChg>
        <pc:picChg chg="del mod">
          <ac:chgData name="alisdair macdonald" userId="jB0IcuHBEINeFKE+BJ6T51hglHMTetGBacC/PLHzd+c=" providerId="None" clId="Web-{08A30034-2397-46C4-BC68-FA0A11DB2073}" dt="2022-06-27T15:53:37.913" v="218"/>
          <ac:picMkLst>
            <pc:docMk/>
            <pc:sldMk cId="1916020894" sldId="296"/>
            <ac:picMk id="7" creationId="{45003B43-712C-799D-235A-8912AAB4D6F5}"/>
          </ac:picMkLst>
        </pc:picChg>
        <pc:picChg chg="add mod">
          <ac:chgData name="alisdair macdonald" userId="jB0IcuHBEINeFKE+BJ6T51hglHMTetGBacC/PLHzd+c=" providerId="None" clId="Web-{08A30034-2397-46C4-BC68-FA0A11DB2073}" dt="2022-06-27T15:55:10.506" v="269" actId="1076"/>
          <ac:picMkLst>
            <pc:docMk/>
            <pc:sldMk cId="1916020894" sldId="296"/>
            <ac:picMk id="8" creationId="{03C4FCE3-E95B-50A0-8BBB-5C794E49947B}"/>
          </ac:picMkLst>
        </pc:picChg>
        <pc:picChg chg="add mod ord">
          <ac:chgData name="alisdair macdonald" userId="jB0IcuHBEINeFKE+BJ6T51hglHMTetGBacC/PLHzd+c=" providerId="None" clId="Web-{08A30034-2397-46C4-BC68-FA0A11DB2073}" dt="2022-06-27T15:55:23.225" v="278" actId="1076"/>
          <ac:picMkLst>
            <pc:docMk/>
            <pc:sldMk cId="1916020894" sldId="296"/>
            <ac:picMk id="9" creationId="{E9610200-02A4-4947-0CE0-BC0B6A5E033B}"/>
          </ac:picMkLst>
        </pc:picChg>
        <pc:picChg chg="add mod">
          <ac:chgData name="alisdair macdonald" userId="jB0IcuHBEINeFKE+BJ6T51hglHMTetGBacC/PLHzd+c=" providerId="None" clId="Web-{08A30034-2397-46C4-BC68-FA0A11DB2073}" dt="2022-06-27T15:55:10.537" v="270" actId="1076"/>
          <ac:picMkLst>
            <pc:docMk/>
            <pc:sldMk cId="1916020894" sldId="296"/>
            <ac:picMk id="10" creationId="{F816CEC1-E18F-E405-0230-224EF646AD1B}"/>
          </ac:picMkLst>
        </pc:picChg>
        <pc:picChg chg="add">
          <ac:chgData name="alisdair macdonald" userId="jB0IcuHBEINeFKE+BJ6T51hglHMTetGBacC/PLHzd+c=" providerId="None" clId="Web-{08A30034-2397-46C4-BC68-FA0A11DB2073}" dt="2022-06-27T14:09:14.579" v="161"/>
          <ac:picMkLst>
            <pc:docMk/>
            <pc:sldMk cId="1916020894" sldId="296"/>
            <ac:picMk id="11" creationId="{BBFF76DC-4262-B947-D222-A955DBD7B7F4}"/>
          </ac:picMkLst>
        </pc:picChg>
        <pc:picChg chg="add mod">
          <ac:chgData name="alisdair macdonald" userId="jB0IcuHBEINeFKE+BJ6T51hglHMTetGBacC/PLHzd+c=" providerId="None" clId="Web-{08A30034-2397-46C4-BC68-FA0A11DB2073}" dt="2022-06-27T15:55:10.553" v="271" actId="1076"/>
          <ac:picMkLst>
            <pc:docMk/>
            <pc:sldMk cId="1916020894" sldId="296"/>
            <ac:picMk id="12" creationId="{BF11FADD-8C5F-CB28-976C-9E8D8CCE84DC}"/>
          </ac:picMkLst>
        </pc:picChg>
        <pc:picChg chg="add mod">
          <ac:chgData name="alisdair macdonald" userId="jB0IcuHBEINeFKE+BJ6T51hglHMTetGBacC/PLHzd+c=" providerId="None" clId="Web-{08A30034-2397-46C4-BC68-FA0A11DB2073}" dt="2022-06-27T15:55:10.584" v="272" actId="1076"/>
          <ac:picMkLst>
            <pc:docMk/>
            <pc:sldMk cId="1916020894" sldId="296"/>
            <ac:picMk id="13" creationId="{8B654932-C395-9FA1-0950-05B231C67FFA}"/>
          </ac:picMkLst>
        </pc:picChg>
        <pc:picChg chg="add mod">
          <ac:chgData name="alisdair macdonald" userId="jB0IcuHBEINeFKE+BJ6T51hglHMTetGBacC/PLHzd+c=" providerId="None" clId="Web-{08A30034-2397-46C4-BC68-FA0A11DB2073}" dt="2022-06-27T15:55:10.600" v="273" actId="1076"/>
          <ac:picMkLst>
            <pc:docMk/>
            <pc:sldMk cId="1916020894" sldId="296"/>
            <ac:picMk id="14" creationId="{659DBD73-28AF-4534-7F11-DB9BF3962970}"/>
          </ac:picMkLst>
        </pc:picChg>
        <pc:picChg chg="add mod">
          <ac:chgData name="alisdair macdonald" userId="jB0IcuHBEINeFKE+BJ6T51hglHMTetGBacC/PLHzd+c=" providerId="None" clId="Web-{08A30034-2397-46C4-BC68-FA0A11DB2073}" dt="2022-06-27T15:55:10.631" v="274" actId="1076"/>
          <ac:picMkLst>
            <pc:docMk/>
            <pc:sldMk cId="1916020894" sldId="296"/>
            <ac:picMk id="15" creationId="{9D394458-684E-7283-5ADB-40307DA9BDAE}"/>
          </ac:picMkLst>
        </pc:picChg>
      </pc:sldChg>
    </pc:docChg>
  </pc:docChgLst>
  <pc:docChgLst>
    <pc:chgData name="alisdair.m@gmail.com" userId="3O9EI4Z2v/yBNnugv3Kye8iMdlewqahvvJWVDjr7n80=" providerId="None" clId="Web-{D914B945-EE39-49DC-8DC2-5ACFD68D546C}"/>
    <pc:docChg chg="modSld">
      <pc:chgData name="alisdair.m@gmail.com" userId="3O9EI4Z2v/yBNnugv3Kye8iMdlewqahvvJWVDjr7n80=" providerId="None" clId="Web-{D914B945-EE39-49DC-8DC2-5ACFD68D546C}" dt="2022-08-01T10:53:43.945" v="7" actId="1076"/>
      <pc:docMkLst>
        <pc:docMk/>
      </pc:docMkLst>
      <pc:sldChg chg="addSp modSp">
        <pc:chgData name="alisdair.m@gmail.com" userId="3O9EI4Z2v/yBNnugv3Kye8iMdlewqahvvJWVDjr7n80=" providerId="None" clId="Web-{D914B945-EE39-49DC-8DC2-5ACFD68D546C}" dt="2022-08-01T10:53:20.350" v="1" actId="1076"/>
        <pc:sldMkLst>
          <pc:docMk/>
          <pc:sldMk cId="0" sldId="256"/>
        </pc:sldMkLst>
        <pc:spChg chg="add mod">
          <ac:chgData name="alisdair.m@gmail.com" userId="3O9EI4Z2v/yBNnugv3Kye8iMdlewqahvvJWVDjr7n80=" providerId="None" clId="Web-{D914B945-EE39-49DC-8DC2-5ACFD68D546C}" dt="2022-08-01T10:53:20.350" v="1" actId="1076"/>
          <ac:spMkLst>
            <pc:docMk/>
            <pc:sldMk cId="0" sldId="256"/>
            <ac:spMk id="4" creationId="{DE4522E0-820B-CCC7-B10E-309B698C1DA4}"/>
          </ac:spMkLst>
        </pc:spChg>
      </pc:sldChg>
      <pc:sldChg chg="addSp modSp">
        <pc:chgData name="alisdair.m@gmail.com" userId="3O9EI4Z2v/yBNnugv3Kye8iMdlewqahvvJWVDjr7n80=" providerId="None" clId="Web-{D914B945-EE39-49DC-8DC2-5ACFD68D546C}" dt="2022-08-01T10:53:29.132" v="3" actId="1076"/>
        <pc:sldMkLst>
          <pc:docMk/>
          <pc:sldMk cId="0" sldId="265"/>
        </pc:sldMkLst>
        <pc:spChg chg="add mod">
          <ac:chgData name="alisdair.m@gmail.com" userId="3O9EI4Z2v/yBNnugv3Kye8iMdlewqahvvJWVDjr7n80=" providerId="None" clId="Web-{D914B945-EE39-49DC-8DC2-5ACFD68D546C}" dt="2022-08-01T10:53:29.132" v="3" actId="1076"/>
          <ac:spMkLst>
            <pc:docMk/>
            <pc:sldMk cId="0" sldId="265"/>
            <ac:spMk id="8" creationId="{A699CEB4-333F-5E9C-0F15-314D17F0219A}"/>
          </ac:spMkLst>
        </pc:spChg>
      </pc:sldChg>
      <pc:sldChg chg="addSp">
        <pc:chgData name="alisdair.m@gmail.com" userId="3O9EI4Z2v/yBNnugv3Kye8iMdlewqahvvJWVDjr7n80=" providerId="None" clId="Web-{D914B945-EE39-49DC-8DC2-5ACFD68D546C}" dt="2022-08-01T10:53:32.288" v="4"/>
        <pc:sldMkLst>
          <pc:docMk/>
          <pc:sldMk cId="1245927058" sldId="267"/>
        </pc:sldMkLst>
        <pc:spChg chg="add">
          <ac:chgData name="alisdair.m@gmail.com" userId="3O9EI4Z2v/yBNnugv3Kye8iMdlewqahvvJWVDjr7n80=" providerId="None" clId="Web-{D914B945-EE39-49DC-8DC2-5ACFD68D546C}" dt="2022-08-01T10:53:32.288" v="4"/>
          <ac:spMkLst>
            <pc:docMk/>
            <pc:sldMk cId="1245927058" sldId="267"/>
            <ac:spMk id="8" creationId="{33C18AB1-1788-FACC-8CC1-399CA8F8916A}"/>
          </ac:spMkLst>
        </pc:spChg>
      </pc:sldChg>
      <pc:sldChg chg="addSp modSp">
        <pc:chgData name="alisdair.m@gmail.com" userId="3O9EI4Z2v/yBNnugv3Kye8iMdlewqahvvJWVDjr7n80=" providerId="None" clId="Web-{D914B945-EE39-49DC-8DC2-5ACFD68D546C}" dt="2022-08-01T10:53:43.945" v="7" actId="1076"/>
        <pc:sldMkLst>
          <pc:docMk/>
          <pc:sldMk cId="2250620968" sldId="268"/>
        </pc:sldMkLst>
        <pc:spChg chg="add mod">
          <ac:chgData name="alisdair.m@gmail.com" userId="3O9EI4Z2v/yBNnugv3Kye8iMdlewqahvvJWVDjr7n80=" providerId="None" clId="Web-{D914B945-EE39-49DC-8DC2-5ACFD68D546C}" dt="2022-08-01T10:53:43.945" v="7" actId="1076"/>
          <ac:spMkLst>
            <pc:docMk/>
            <pc:sldMk cId="2250620968" sldId="268"/>
            <ac:spMk id="14" creationId="{56B1932A-ACA2-F762-7C31-052A0737BFF8}"/>
          </ac:spMkLst>
        </pc:spChg>
      </pc:sldChg>
    </pc:docChg>
  </pc:docChgLst>
  <pc:docChgLst>
    <pc:chgData name="alisdair macdonald" userId="jB0IcuHBEINeFKE+BJ6T51hglHMTetGBacC/PLHzd+c=" providerId="None" clId="Web-{F7CB289B-6C73-4694-9C9C-FCD07998F30F}"/>
    <pc:docChg chg="modSld">
      <pc:chgData name="alisdair macdonald" userId="jB0IcuHBEINeFKE+BJ6T51hglHMTetGBacC/PLHzd+c=" providerId="None" clId="Web-{F7CB289B-6C73-4694-9C9C-FCD07998F30F}" dt="2022-06-27T16:38:34.582" v="20"/>
      <pc:docMkLst>
        <pc:docMk/>
      </pc:docMkLst>
      <pc:sldChg chg="addSp delSp modSp">
        <pc:chgData name="alisdair macdonald" userId="jB0IcuHBEINeFKE+BJ6T51hglHMTetGBacC/PLHzd+c=" providerId="None" clId="Web-{F7CB289B-6C73-4694-9C9C-FCD07998F30F}" dt="2022-06-27T16:38:34.582" v="20"/>
        <pc:sldMkLst>
          <pc:docMk/>
          <pc:sldMk cId="0" sldId="256"/>
        </pc:sldMkLst>
        <pc:spChg chg="mod">
          <ac:chgData name="alisdair macdonald" userId="jB0IcuHBEINeFKE+BJ6T51hglHMTetGBacC/PLHzd+c=" providerId="None" clId="Web-{F7CB289B-6C73-4694-9C9C-FCD07998F30F}" dt="2022-06-27T16:37:43.986" v="14" actId="14100"/>
          <ac:spMkLst>
            <pc:docMk/>
            <pc:sldMk cId="0" sldId="256"/>
            <ac:spMk id="8" creationId="{6D37D510-6B0F-0045-BB05-9EE1E2DD64F6}"/>
          </ac:spMkLst>
        </pc:spChg>
        <pc:spChg chg="mod">
          <ac:chgData name="alisdair macdonald" userId="jB0IcuHBEINeFKE+BJ6T51hglHMTetGBacC/PLHzd+c=" providerId="None" clId="Web-{F7CB289B-6C73-4694-9C9C-FCD07998F30F}" dt="2022-06-27T16:37:39.627" v="13" actId="14100"/>
          <ac:spMkLst>
            <pc:docMk/>
            <pc:sldMk cId="0" sldId="256"/>
            <ac:spMk id="88" creationId="{00000000-0000-0000-0000-000000000000}"/>
          </ac:spMkLst>
        </pc:spChg>
        <pc:picChg chg="add del mod">
          <ac:chgData name="alisdair macdonald" userId="jB0IcuHBEINeFKE+BJ6T51hglHMTetGBacC/PLHzd+c=" providerId="None" clId="Web-{F7CB289B-6C73-4694-9C9C-FCD07998F30F}" dt="2022-06-27T16:38:34.582" v="20"/>
          <ac:picMkLst>
            <pc:docMk/>
            <pc:sldMk cId="0" sldId="256"/>
            <ac:picMk id="3" creationId="{CB1B671C-D507-5D5A-2031-02F24E0C9E73}"/>
          </ac:picMkLst>
        </pc:picChg>
        <pc:picChg chg="del mod">
          <ac:chgData name="alisdair macdonald" userId="jB0IcuHBEINeFKE+BJ6T51hglHMTetGBacC/PLHzd+c=" providerId="None" clId="Web-{F7CB289B-6C73-4694-9C9C-FCD07998F30F}" dt="2022-06-27T16:38:25.019" v="16"/>
          <ac:picMkLst>
            <pc:docMk/>
            <pc:sldMk cId="0" sldId="256"/>
            <ac:picMk id="5" creationId="{D7AD79C4-BE2F-5CA6-3496-B6991B4439E1}"/>
          </ac:picMkLst>
        </pc:picChg>
      </pc:sldChg>
    </pc:docChg>
  </pc:docChgLst>
  <pc:docChgLst>
    <pc:chgData name="Grace Hunt" userId="Hhp3RVkF0y23mxQTTbkzvSleFzKu8YhTMJgcxP3iXgA=" providerId="None" clId="Web-{F470BDB6-8B6F-46AA-B9CA-CDE868B8AD6C}"/>
    <pc:docChg chg="">
      <pc:chgData name="Grace Hunt" userId="Hhp3RVkF0y23mxQTTbkzvSleFzKu8YhTMJgcxP3iXgA=" providerId="None" clId="Web-{F470BDB6-8B6F-46AA-B9CA-CDE868B8AD6C}" dt="2022-07-20T17:03:04.315" v="1"/>
      <pc:docMkLst>
        <pc:docMk/>
      </pc:docMkLst>
      <pc:sldChg chg="modCm">
        <pc:chgData name="Grace Hunt" userId="Hhp3RVkF0y23mxQTTbkzvSleFzKu8YhTMJgcxP3iXgA=" providerId="None" clId="Web-{F470BDB6-8B6F-46AA-B9CA-CDE868B8AD6C}" dt="2022-07-20T17:02:45.111" v="0"/>
        <pc:sldMkLst>
          <pc:docMk/>
          <pc:sldMk cId="0" sldId="265"/>
        </pc:sldMkLst>
      </pc:sldChg>
      <pc:sldChg chg="modCm">
        <pc:chgData name="Grace Hunt" userId="Hhp3RVkF0y23mxQTTbkzvSleFzKu8YhTMJgcxP3iXgA=" providerId="None" clId="Web-{F470BDB6-8B6F-46AA-B9CA-CDE868B8AD6C}" dt="2022-07-20T17:03:04.315" v="1"/>
        <pc:sldMkLst>
          <pc:docMk/>
          <pc:sldMk cId="2250620968" sldId="268"/>
        </pc:sldMkLst>
      </pc:sldChg>
    </pc:docChg>
  </pc:docChgLst>
  <pc:docChgLst>
    <pc:chgData name="Laura Kennedy" userId="kCiQ2ILsYnQHvl7jdQXXcYRU6faPNyogCAjdaHq+iUI=" providerId="None" clId="Web-{1B78ADA5-E9E8-438E-8249-84C8DF9A068C}"/>
    <pc:docChg chg="modSld">
      <pc:chgData name="Laura Kennedy" userId="kCiQ2ILsYnQHvl7jdQXXcYRU6faPNyogCAjdaHq+iUI=" providerId="None" clId="Web-{1B78ADA5-E9E8-438E-8249-84C8DF9A068C}" dt="2022-07-20T16:37:38.703" v="0"/>
      <pc:docMkLst>
        <pc:docMk/>
      </pc:docMkLst>
      <pc:sldChg chg="modNotes">
        <pc:chgData name="Laura Kennedy" userId="kCiQ2ILsYnQHvl7jdQXXcYRU6faPNyogCAjdaHq+iUI=" providerId="None" clId="Web-{1B78ADA5-E9E8-438E-8249-84C8DF9A068C}" dt="2022-07-20T16:37:38.703" v="0"/>
        <pc:sldMkLst>
          <pc:docMk/>
          <pc:sldMk cId="1245927058" sldId="267"/>
        </pc:sldMkLst>
      </pc:sldChg>
    </pc:docChg>
  </pc:docChgLst>
  <pc:docChgLst>
    <pc:chgData name="alisdair.m@gmail.com" userId="3O9EI4Z2v/yBNnugv3Kye8iMdlewqahvvJWVDjr7n80=" providerId="None" clId="Web-{B8CCA6F2-0C88-4039-8A3B-35EEDBC225D5}"/>
    <pc:docChg chg="modSld">
      <pc:chgData name="alisdair.m@gmail.com" userId="3O9EI4Z2v/yBNnugv3Kye8iMdlewqahvvJWVDjr7n80=" providerId="None" clId="Web-{B8CCA6F2-0C88-4039-8A3B-35EEDBC225D5}" dt="2022-07-21T16:30:02.379" v="12"/>
      <pc:docMkLst>
        <pc:docMk/>
      </pc:docMkLst>
      <pc:sldChg chg="addSp delSp modSp delCm">
        <pc:chgData name="alisdair.m@gmail.com" userId="3O9EI4Z2v/yBNnugv3Kye8iMdlewqahvvJWVDjr7n80=" providerId="None" clId="Web-{B8CCA6F2-0C88-4039-8A3B-35EEDBC225D5}" dt="2022-07-21T16:30:02.379" v="12"/>
        <pc:sldMkLst>
          <pc:docMk/>
          <pc:sldMk cId="2250620968" sldId="268"/>
        </pc:sldMkLst>
        <pc:spChg chg="mod">
          <ac:chgData name="alisdair.m@gmail.com" userId="3O9EI4Z2v/yBNnugv3Kye8iMdlewqahvvJWVDjr7n80=" providerId="None" clId="Web-{B8CCA6F2-0C88-4039-8A3B-35EEDBC225D5}" dt="2022-07-21T16:29:00.284" v="11" actId="14100"/>
          <ac:spMkLst>
            <pc:docMk/>
            <pc:sldMk cId="2250620968" sldId="268"/>
            <ac:spMk id="3" creationId="{E0F55BB2-6931-989A-D5DB-DC1D285E8795}"/>
          </ac:spMkLst>
        </pc:spChg>
        <pc:picChg chg="del">
          <ac:chgData name="alisdair.m@gmail.com" userId="3O9EI4Z2v/yBNnugv3Kye8iMdlewqahvvJWVDjr7n80=" providerId="None" clId="Web-{B8CCA6F2-0C88-4039-8A3B-35EEDBC225D5}" dt="2022-07-21T16:28:28.720" v="3"/>
          <ac:picMkLst>
            <pc:docMk/>
            <pc:sldMk cId="2250620968" sldId="268"/>
            <ac:picMk id="17" creationId="{F4991C03-7BD4-354A-03A2-1CFCF6E2A9BF}"/>
          </ac:picMkLst>
        </pc:picChg>
        <pc:picChg chg="mod">
          <ac:chgData name="alisdair.m@gmail.com" userId="3O9EI4Z2v/yBNnugv3Kye8iMdlewqahvvJWVDjr7n80=" providerId="None" clId="Web-{B8CCA6F2-0C88-4039-8A3B-35EEDBC225D5}" dt="2022-07-21T16:28:46.861" v="8" actId="1076"/>
          <ac:picMkLst>
            <pc:docMk/>
            <pc:sldMk cId="2250620968" sldId="268"/>
            <ac:picMk id="21" creationId="{C529936C-30F5-E8E8-BB17-D1861CE6A5CD}"/>
          </ac:picMkLst>
        </pc:picChg>
        <pc:picChg chg="mod">
          <ac:chgData name="alisdair.m@gmail.com" userId="3O9EI4Z2v/yBNnugv3Kye8iMdlewqahvvJWVDjr7n80=" providerId="None" clId="Web-{B8CCA6F2-0C88-4039-8A3B-35EEDBC225D5}" dt="2022-07-21T16:28:39.345" v="6" actId="1076"/>
          <ac:picMkLst>
            <pc:docMk/>
            <pc:sldMk cId="2250620968" sldId="268"/>
            <ac:picMk id="22" creationId="{D4A7BCBC-057E-94B2-1139-664ED291E547}"/>
          </ac:picMkLst>
        </pc:picChg>
        <pc:picChg chg="del">
          <ac:chgData name="alisdair.m@gmail.com" userId="3O9EI4Z2v/yBNnugv3Kye8iMdlewqahvvJWVDjr7n80=" providerId="None" clId="Web-{B8CCA6F2-0C88-4039-8A3B-35EEDBC225D5}" dt="2022-07-21T16:28:27.751" v="2"/>
          <ac:picMkLst>
            <pc:docMk/>
            <pc:sldMk cId="2250620968" sldId="268"/>
            <ac:picMk id="24" creationId="{8053FCBA-1477-C178-6F35-35DC2C4322E8}"/>
          </ac:picMkLst>
        </pc:picChg>
        <pc:picChg chg="mod">
          <ac:chgData name="alisdair.m@gmail.com" userId="3O9EI4Z2v/yBNnugv3Kye8iMdlewqahvvJWVDjr7n80=" providerId="None" clId="Web-{B8CCA6F2-0C88-4039-8A3B-35EEDBC225D5}" dt="2022-07-21T16:28:50.393" v="9" actId="1076"/>
          <ac:picMkLst>
            <pc:docMk/>
            <pc:sldMk cId="2250620968" sldId="268"/>
            <ac:picMk id="26" creationId="{6395600E-0227-63FC-79A2-BEAB43C4891E}"/>
          </ac:picMkLst>
        </pc:picChg>
        <pc:inkChg chg="add del">
          <ac:chgData name="alisdair.m@gmail.com" userId="3O9EI4Z2v/yBNnugv3Kye8iMdlewqahvvJWVDjr7n80=" providerId="None" clId="Web-{B8CCA6F2-0C88-4039-8A3B-35EEDBC225D5}" dt="2022-07-21T16:28:32.173" v="5"/>
          <ac:inkMkLst>
            <pc:docMk/>
            <pc:sldMk cId="2250620968" sldId="268"/>
            <ac:inkMk id="5" creationId="{B347E445-A28A-3AC8-51AB-4C081158BC85}"/>
          </ac:inkMkLst>
        </pc:inkChg>
        <pc:inkChg chg="add del">
          <ac:chgData name="alisdair.m@gmail.com" userId="3O9EI4Z2v/yBNnugv3Kye8iMdlewqahvvJWVDjr7n80=" providerId="None" clId="Web-{B8CCA6F2-0C88-4039-8A3B-35EEDBC225D5}" dt="2022-07-21T16:28:31.142" v="4"/>
          <ac:inkMkLst>
            <pc:docMk/>
            <pc:sldMk cId="2250620968" sldId="268"/>
            <ac:inkMk id="6" creationId="{CA23120D-18F7-8135-DAB3-4CC2862D4E48}"/>
          </ac:inkMkLst>
        </pc:inkChg>
      </pc:sldChg>
    </pc:docChg>
  </pc:docChgLst>
  <pc:docChgLst>
    <pc:chgData name="Jessica Bool" userId="hq99w1fSc7oricgMtdAxtnAYFTkEUZb93CskgTOJ08M=" providerId="None" clId="Web-{5DBDE21E-C391-4A22-8130-BEA89BDB089E}"/>
    <pc:docChg chg="">
      <pc:chgData name="Jessica Bool" userId="hq99w1fSc7oricgMtdAxtnAYFTkEUZb93CskgTOJ08M=" providerId="None" clId="Web-{5DBDE21E-C391-4A22-8130-BEA89BDB089E}" dt="2022-06-29T14:34:33.643" v="3"/>
      <pc:docMkLst>
        <pc:docMk/>
      </pc:docMkLst>
      <pc:sldChg chg="addCm">
        <pc:chgData name="Jessica Bool" userId="hq99w1fSc7oricgMtdAxtnAYFTkEUZb93CskgTOJ08M=" providerId="None" clId="Web-{5DBDE21E-C391-4A22-8130-BEA89BDB089E}" dt="2022-06-29T14:34:00.486" v="0"/>
        <pc:sldMkLst>
          <pc:docMk/>
          <pc:sldMk cId="0" sldId="256"/>
        </pc:sldMkLst>
      </pc:sldChg>
      <pc:sldChg chg="addCm">
        <pc:chgData name="Jessica Bool" userId="hq99w1fSc7oricgMtdAxtnAYFTkEUZb93CskgTOJ08M=" providerId="None" clId="Web-{5DBDE21E-C391-4A22-8130-BEA89BDB089E}" dt="2022-06-29T14:34:07.845" v="1"/>
        <pc:sldMkLst>
          <pc:docMk/>
          <pc:sldMk cId="0" sldId="265"/>
        </pc:sldMkLst>
      </pc:sldChg>
      <pc:sldChg chg="addCm">
        <pc:chgData name="Jessica Bool" userId="hq99w1fSc7oricgMtdAxtnAYFTkEUZb93CskgTOJ08M=" providerId="None" clId="Web-{5DBDE21E-C391-4A22-8130-BEA89BDB089E}" dt="2022-06-29T14:34:18.252" v="2"/>
        <pc:sldMkLst>
          <pc:docMk/>
          <pc:sldMk cId="1245927058" sldId="267"/>
        </pc:sldMkLst>
      </pc:sldChg>
      <pc:sldChg chg="addCm">
        <pc:chgData name="Jessica Bool" userId="hq99w1fSc7oricgMtdAxtnAYFTkEUZb93CskgTOJ08M=" providerId="None" clId="Web-{5DBDE21E-C391-4A22-8130-BEA89BDB089E}" dt="2022-06-29T14:34:33.643" v="3"/>
        <pc:sldMkLst>
          <pc:docMk/>
          <pc:sldMk cId="2250620968" sldId="268"/>
        </pc:sldMkLst>
      </pc:sldChg>
    </pc:docChg>
  </pc:docChgLst>
  <pc:docChgLst>
    <pc:chgData name="alisdair.m@gmail.com" userId="3O9EI4Z2v/yBNnugv3Kye8iMdlewqahvvJWVDjr7n80=" providerId="None" clId="Web-{295B74F7-A456-41D3-BD9D-85BFF3345E7E}"/>
    <pc:docChg chg="modSld">
      <pc:chgData name="alisdair.m@gmail.com" userId="3O9EI4Z2v/yBNnugv3Kye8iMdlewqahvvJWVDjr7n80=" providerId="None" clId="Web-{295B74F7-A456-41D3-BD9D-85BFF3345E7E}" dt="2022-07-08T16:00:05.135" v="483" actId="1076"/>
      <pc:docMkLst>
        <pc:docMk/>
      </pc:docMkLst>
      <pc:sldChg chg="addSp delSp modSp delCm">
        <pc:chgData name="alisdair.m@gmail.com" userId="3O9EI4Z2v/yBNnugv3Kye8iMdlewqahvvJWVDjr7n80=" providerId="None" clId="Web-{295B74F7-A456-41D3-BD9D-85BFF3345E7E}" dt="2022-07-08T15:29:04.774" v="255" actId="1076"/>
        <pc:sldMkLst>
          <pc:docMk/>
          <pc:sldMk cId="0" sldId="256"/>
        </pc:sldMkLst>
        <pc:spChg chg="add mod ord">
          <ac:chgData name="alisdair.m@gmail.com" userId="3O9EI4Z2v/yBNnugv3Kye8iMdlewqahvvJWVDjr7n80=" providerId="None" clId="Web-{295B74F7-A456-41D3-BD9D-85BFF3345E7E}" dt="2022-07-08T14:57:27.474" v="62"/>
          <ac:spMkLst>
            <pc:docMk/>
            <pc:sldMk cId="0" sldId="256"/>
            <ac:spMk id="3" creationId="{A5F83087-61CB-182F-1DA4-47C67C9315E6}"/>
          </ac:spMkLst>
        </pc:spChg>
        <pc:spChg chg="del">
          <ac:chgData name="alisdair.m@gmail.com" userId="3O9EI4Z2v/yBNnugv3Kye8iMdlewqahvvJWVDjr7n80=" providerId="None" clId="Web-{295B74F7-A456-41D3-BD9D-85BFF3345E7E}" dt="2022-07-08T14:55:38.408" v="36"/>
          <ac:spMkLst>
            <pc:docMk/>
            <pc:sldMk cId="0" sldId="256"/>
            <ac:spMk id="8" creationId="{6D37D510-6B0F-0045-BB05-9EE1E2DD64F6}"/>
          </ac:spMkLst>
        </pc:spChg>
        <pc:spChg chg="mod">
          <ac:chgData name="alisdair.m@gmail.com" userId="3O9EI4Z2v/yBNnugv3Kye8iMdlewqahvvJWVDjr7n80=" providerId="None" clId="Web-{295B74F7-A456-41D3-BD9D-85BFF3345E7E}" dt="2022-07-08T14:54:46.578" v="16" actId="14100"/>
          <ac:spMkLst>
            <pc:docMk/>
            <pc:sldMk cId="0" sldId="256"/>
            <ac:spMk id="9" creationId="{15B4CD36-82D9-774E-859C-0E2E3F5E2F61}"/>
          </ac:spMkLst>
        </pc:spChg>
        <pc:spChg chg="del">
          <ac:chgData name="alisdair.m@gmail.com" userId="3O9EI4Z2v/yBNnugv3Kye8iMdlewqahvvJWVDjr7n80=" providerId="None" clId="Web-{295B74F7-A456-41D3-BD9D-85BFF3345E7E}" dt="2022-07-08T14:56:14.800" v="44"/>
          <ac:spMkLst>
            <pc:docMk/>
            <pc:sldMk cId="0" sldId="256"/>
            <ac:spMk id="84" creationId="{00000000-0000-0000-0000-000000000000}"/>
          </ac:spMkLst>
        </pc:spChg>
        <pc:spChg chg="mod ord">
          <ac:chgData name="alisdair.m@gmail.com" userId="3O9EI4Z2v/yBNnugv3Kye8iMdlewqahvvJWVDjr7n80=" providerId="None" clId="Web-{295B74F7-A456-41D3-BD9D-85BFF3345E7E}" dt="2022-07-08T14:57:33.115" v="64" actId="1076"/>
          <ac:spMkLst>
            <pc:docMk/>
            <pc:sldMk cId="0" sldId="256"/>
            <ac:spMk id="85" creationId="{00000000-0000-0000-0000-000000000000}"/>
          </ac:spMkLst>
        </pc:spChg>
        <pc:spChg chg="del">
          <ac:chgData name="alisdair.m@gmail.com" userId="3O9EI4Z2v/yBNnugv3Kye8iMdlewqahvvJWVDjr7n80=" providerId="None" clId="Web-{295B74F7-A456-41D3-BD9D-85BFF3345E7E}" dt="2022-07-08T14:55:36.361" v="35"/>
          <ac:spMkLst>
            <pc:docMk/>
            <pc:sldMk cId="0" sldId="256"/>
            <ac:spMk id="88" creationId="{00000000-0000-0000-0000-000000000000}"/>
          </ac:spMkLst>
        </pc:spChg>
        <pc:picChg chg="add mod ord">
          <ac:chgData name="alisdair.m@gmail.com" userId="3O9EI4Z2v/yBNnugv3Kye8iMdlewqahvvJWVDjr7n80=" providerId="None" clId="Web-{295B74F7-A456-41D3-BD9D-85BFF3345E7E}" dt="2022-07-08T15:09:11.108" v="108"/>
          <ac:picMkLst>
            <pc:docMk/>
            <pc:sldMk cId="0" sldId="256"/>
            <ac:picMk id="2" creationId="{259A73E2-A23B-88B9-6111-7A50E9A23524}"/>
          </ac:picMkLst>
        </pc:picChg>
        <pc:picChg chg="add del mod">
          <ac:chgData name="alisdair.m@gmail.com" userId="3O9EI4Z2v/yBNnugv3Kye8iMdlewqahvvJWVDjr7n80=" providerId="None" clId="Web-{295B74F7-A456-41D3-BD9D-85BFF3345E7E}" dt="2022-07-08T14:55:53.502" v="38"/>
          <ac:picMkLst>
            <pc:docMk/>
            <pc:sldMk cId="0" sldId="256"/>
            <ac:picMk id="4" creationId="{81CB9FA0-7FBE-ACBF-75BD-3DF29A5CA793}"/>
          </ac:picMkLst>
        </pc:picChg>
        <pc:picChg chg="add mod">
          <ac:chgData name="alisdair.m@gmail.com" userId="3O9EI4Z2v/yBNnugv3Kye8iMdlewqahvvJWVDjr7n80=" providerId="None" clId="Web-{295B74F7-A456-41D3-BD9D-85BFF3345E7E}" dt="2022-07-08T14:57:33.099" v="63" actId="1076"/>
          <ac:picMkLst>
            <pc:docMk/>
            <pc:sldMk cId="0" sldId="256"/>
            <ac:picMk id="5" creationId="{58A225E0-5124-51B1-3DA8-FBC6883EF275}"/>
          </ac:picMkLst>
        </pc:picChg>
        <pc:picChg chg="add mod ord">
          <ac:chgData name="alisdair.m@gmail.com" userId="3O9EI4Z2v/yBNnugv3Kye8iMdlewqahvvJWVDjr7n80=" providerId="None" clId="Web-{295B74F7-A456-41D3-BD9D-85BFF3345E7E}" dt="2022-07-08T15:29:04.774" v="255" actId="1076"/>
          <ac:picMkLst>
            <pc:docMk/>
            <pc:sldMk cId="0" sldId="256"/>
            <ac:picMk id="7" creationId="{C656B25D-6635-6B7E-A2E3-0CF15A1FE8B5}"/>
          </ac:picMkLst>
        </pc:picChg>
        <pc:picChg chg="add mod modCrop">
          <ac:chgData name="alisdair.m@gmail.com" userId="3O9EI4Z2v/yBNnugv3Kye8iMdlewqahvvJWVDjr7n80=" providerId="None" clId="Web-{295B74F7-A456-41D3-BD9D-85BFF3345E7E}" dt="2022-07-08T14:59:19.822" v="75"/>
          <ac:picMkLst>
            <pc:docMk/>
            <pc:sldMk cId="0" sldId="256"/>
            <ac:picMk id="10" creationId="{66A30D0A-1953-38E9-A702-5286FAF4F0A4}"/>
          </ac:picMkLst>
        </pc:picChg>
        <pc:picChg chg="add mod ord">
          <ac:chgData name="alisdair.m@gmail.com" userId="3O9EI4Z2v/yBNnugv3Kye8iMdlewqahvvJWVDjr7n80=" providerId="None" clId="Web-{295B74F7-A456-41D3-BD9D-85BFF3345E7E}" dt="2022-07-08T15:00:26.637" v="90"/>
          <ac:picMkLst>
            <pc:docMk/>
            <pc:sldMk cId="0" sldId="256"/>
            <ac:picMk id="11" creationId="{FDAAD769-3572-9CC6-3FE3-D4256F6C3950}"/>
          </ac:picMkLst>
        </pc:picChg>
        <pc:picChg chg="add mod ord modCrop">
          <ac:chgData name="alisdair.m@gmail.com" userId="3O9EI4Z2v/yBNnugv3Kye8iMdlewqahvvJWVDjr7n80=" providerId="None" clId="Web-{295B74F7-A456-41D3-BD9D-85BFF3345E7E}" dt="2022-07-08T15:09:07.670" v="107"/>
          <ac:picMkLst>
            <pc:docMk/>
            <pc:sldMk cId="0" sldId="256"/>
            <ac:picMk id="12" creationId="{AFF8BCAB-F8A1-7C66-FE40-6A036513CD0E}"/>
          </ac:picMkLst>
        </pc:picChg>
        <pc:picChg chg="del">
          <ac:chgData name="alisdair.m@gmail.com" userId="3O9EI4Z2v/yBNnugv3Kye8iMdlewqahvvJWVDjr7n80=" providerId="None" clId="Web-{295B74F7-A456-41D3-BD9D-85BFF3345E7E}" dt="2022-07-08T14:53:48.342" v="5"/>
          <ac:picMkLst>
            <pc:docMk/>
            <pc:sldMk cId="0" sldId="256"/>
            <ac:picMk id="13" creationId="{F5A4E74B-BEEB-1A21-E628-A57036E49021}"/>
          </ac:picMkLst>
        </pc:picChg>
        <pc:picChg chg="del mod">
          <ac:chgData name="alisdair.m@gmail.com" userId="3O9EI4Z2v/yBNnugv3Kye8iMdlewqahvvJWVDjr7n80=" providerId="None" clId="Web-{295B74F7-A456-41D3-BD9D-85BFF3345E7E}" dt="2022-07-08T14:53:24.013" v="4"/>
          <ac:picMkLst>
            <pc:docMk/>
            <pc:sldMk cId="0" sldId="256"/>
            <ac:picMk id="14" creationId="{F8A0FB5A-500B-2AE1-743E-E1F281531D9B}"/>
          </ac:picMkLst>
        </pc:picChg>
        <pc:picChg chg="mod ord">
          <ac:chgData name="alisdair.m@gmail.com" userId="3O9EI4Z2v/yBNnugv3Kye8iMdlewqahvvJWVDjr7n80=" providerId="None" clId="Web-{295B74F7-A456-41D3-BD9D-85BFF3345E7E}" dt="2022-07-08T15:09:18.827" v="109" actId="1076"/>
          <ac:picMkLst>
            <pc:docMk/>
            <pc:sldMk cId="0" sldId="256"/>
            <ac:picMk id="17" creationId="{772E981D-C9F3-98E2-7BBF-48FE0D432736}"/>
          </ac:picMkLst>
        </pc:picChg>
      </pc:sldChg>
      <pc:sldChg chg="addSp delSp modSp delCm">
        <pc:chgData name="alisdair.m@gmail.com" userId="3O9EI4Z2v/yBNnugv3Kye8iMdlewqahvvJWVDjr7n80=" providerId="None" clId="Web-{295B74F7-A456-41D3-BD9D-85BFF3345E7E}" dt="2022-07-08T15:20:11.990" v="201" actId="1076"/>
        <pc:sldMkLst>
          <pc:docMk/>
          <pc:sldMk cId="0" sldId="265"/>
        </pc:sldMkLst>
        <pc:spChg chg="add mod">
          <ac:chgData name="alisdair.m@gmail.com" userId="3O9EI4Z2v/yBNnugv3Kye8iMdlewqahvvJWVDjr7n80=" providerId="None" clId="Web-{295B74F7-A456-41D3-BD9D-85BFF3345E7E}" dt="2022-07-08T15:12:36.802" v="155" actId="1076"/>
          <ac:spMkLst>
            <pc:docMk/>
            <pc:sldMk cId="0" sldId="265"/>
            <ac:spMk id="2" creationId="{8B222641-D931-C2AE-97F6-263F1F0B439E}"/>
          </ac:spMkLst>
        </pc:spChg>
        <pc:spChg chg="mod">
          <ac:chgData name="alisdair.m@gmail.com" userId="3O9EI4Z2v/yBNnugv3Kye8iMdlewqahvvJWVDjr7n80=" providerId="None" clId="Web-{295B74F7-A456-41D3-BD9D-85BFF3345E7E}" dt="2022-07-08T15:13:07.006" v="167" actId="1076"/>
          <ac:spMkLst>
            <pc:docMk/>
            <pc:sldMk cId="0" sldId="265"/>
            <ac:spMk id="10" creationId="{B05CF427-C62D-7022-95B8-6A255F135AB2}"/>
          </ac:spMkLst>
        </pc:spChg>
        <pc:picChg chg="add mod ord">
          <ac:chgData name="alisdair.m@gmail.com" userId="3O9EI4Z2v/yBNnugv3Kye8iMdlewqahvvJWVDjr7n80=" providerId="None" clId="Web-{295B74F7-A456-41D3-BD9D-85BFF3345E7E}" dt="2022-07-08T15:12:33.365" v="154" actId="1076"/>
          <ac:picMkLst>
            <pc:docMk/>
            <pc:sldMk cId="0" sldId="265"/>
            <ac:picMk id="3" creationId="{E8DE186F-00D9-D893-7593-B12B81525D9E}"/>
          </ac:picMkLst>
        </pc:picChg>
        <pc:picChg chg="mod">
          <ac:chgData name="alisdair.m@gmail.com" userId="3O9EI4Z2v/yBNnugv3Kye8iMdlewqahvvJWVDjr7n80=" providerId="None" clId="Web-{295B74F7-A456-41D3-BD9D-85BFF3345E7E}" dt="2022-07-08T15:11:08.408" v="125" actId="1076"/>
          <ac:picMkLst>
            <pc:docMk/>
            <pc:sldMk cId="0" sldId="265"/>
            <ac:picMk id="4" creationId="{C6852777-6F63-4887-ED8E-4674403FD289}"/>
          </ac:picMkLst>
        </pc:picChg>
        <pc:picChg chg="add mod ord">
          <ac:chgData name="alisdair.m@gmail.com" userId="3O9EI4Z2v/yBNnugv3Kye8iMdlewqahvvJWVDjr7n80=" providerId="None" clId="Web-{295B74F7-A456-41D3-BD9D-85BFF3345E7E}" dt="2022-07-08T15:12:12.645" v="145"/>
          <ac:picMkLst>
            <pc:docMk/>
            <pc:sldMk cId="0" sldId="265"/>
            <ac:picMk id="6" creationId="{399D6EA6-46DC-3930-17BF-28FF07D78CCD}"/>
          </ac:picMkLst>
        </pc:picChg>
        <pc:picChg chg="add mod">
          <ac:chgData name="alisdair.m@gmail.com" userId="3O9EI4Z2v/yBNnugv3Kye8iMdlewqahvvJWVDjr7n80=" providerId="None" clId="Web-{295B74F7-A456-41D3-BD9D-85BFF3345E7E}" dt="2022-07-08T15:18:57.768" v="196" actId="1076"/>
          <ac:picMkLst>
            <pc:docMk/>
            <pc:sldMk cId="0" sldId="265"/>
            <ac:picMk id="7" creationId="{B3CAF36F-6BD5-F7F7-2F35-7CC5D783714E}"/>
          </ac:picMkLst>
        </pc:picChg>
        <pc:picChg chg="add del mod">
          <ac:chgData name="alisdair.m@gmail.com" userId="3O9EI4Z2v/yBNnugv3Kye8iMdlewqahvvJWVDjr7n80=" providerId="None" clId="Web-{295B74F7-A456-41D3-BD9D-85BFF3345E7E}" dt="2022-07-08T15:17:58.782" v="180"/>
          <ac:picMkLst>
            <pc:docMk/>
            <pc:sldMk cId="0" sldId="265"/>
            <ac:picMk id="8" creationId="{50995E61-3888-2DD6-2A00-FEAA4CF9E363}"/>
          </ac:picMkLst>
        </pc:picChg>
        <pc:picChg chg="add mod ord modCrop">
          <ac:chgData name="alisdair.m@gmail.com" userId="3O9EI4Z2v/yBNnugv3Kye8iMdlewqahvvJWVDjr7n80=" providerId="None" clId="Web-{295B74F7-A456-41D3-BD9D-85BFF3345E7E}" dt="2022-07-08T15:18:47.112" v="190"/>
          <ac:picMkLst>
            <pc:docMk/>
            <pc:sldMk cId="0" sldId="265"/>
            <ac:picMk id="9" creationId="{95C865AB-B711-87D0-7A43-8771A74D5FBB}"/>
          </ac:picMkLst>
        </pc:picChg>
        <pc:picChg chg="mod ord modCrop">
          <ac:chgData name="alisdair.m@gmail.com" userId="3O9EI4Z2v/yBNnugv3Kye8iMdlewqahvvJWVDjr7n80=" providerId="None" clId="Web-{295B74F7-A456-41D3-BD9D-85BFF3345E7E}" dt="2022-07-08T15:20:11.990" v="201" actId="1076"/>
          <ac:picMkLst>
            <pc:docMk/>
            <pc:sldMk cId="0" sldId="265"/>
            <ac:picMk id="11" creationId="{CA996A01-27C1-D6EB-98D2-E07DB153B100}"/>
          </ac:picMkLst>
        </pc:picChg>
      </pc:sldChg>
      <pc:sldChg chg="addSp delSp modSp mod modClrScheme delCm chgLayout">
        <pc:chgData name="alisdair.m@gmail.com" userId="3O9EI4Z2v/yBNnugv3Kye8iMdlewqahvvJWVDjr7n80=" providerId="None" clId="Web-{295B74F7-A456-41D3-BD9D-85BFF3345E7E}" dt="2022-07-08T15:40:44.345" v="360" actId="14100"/>
        <pc:sldMkLst>
          <pc:docMk/>
          <pc:sldMk cId="1245927058" sldId="267"/>
        </pc:sldMkLst>
        <pc:spChg chg="add mod ord">
          <ac:chgData name="alisdair.m@gmail.com" userId="3O9EI4Z2v/yBNnugv3Kye8iMdlewqahvvJWVDjr7n80=" providerId="None" clId="Web-{295B74F7-A456-41D3-BD9D-85BFF3345E7E}" dt="2022-07-08T15:37:42.026" v="337" actId="1076"/>
          <ac:spMkLst>
            <pc:docMk/>
            <pc:sldMk cId="1245927058" sldId="267"/>
            <ac:spMk id="3" creationId="{9CAA34E9-6274-9312-E0CD-EAB878B252E6}"/>
          </ac:spMkLst>
        </pc:spChg>
        <pc:spChg chg="add mod ord">
          <ac:chgData name="alisdair.m@gmail.com" userId="3O9EI4Z2v/yBNnugv3Kye8iMdlewqahvvJWVDjr7n80=" providerId="None" clId="Web-{295B74F7-A456-41D3-BD9D-85BFF3345E7E}" dt="2022-07-08T15:40:36.720" v="358" actId="1076"/>
          <ac:spMkLst>
            <pc:docMk/>
            <pc:sldMk cId="1245927058" sldId="267"/>
            <ac:spMk id="6" creationId="{E1A8E074-D9B2-15E1-B8ED-80F919A789E2}"/>
          </ac:spMkLst>
        </pc:spChg>
        <pc:spChg chg="mod ord">
          <ac:chgData name="alisdair.m@gmail.com" userId="3O9EI4Z2v/yBNnugv3Kye8iMdlewqahvvJWVDjr7n80=" providerId="None" clId="Web-{295B74F7-A456-41D3-BD9D-85BFF3345E7E}" dt="2022-07-08T15:40:44.345" v="360" actId="14100"/>
          <ac:spMkLst>
            <pc:docMk/>
            <pc:sldMk cId="1245927058" sldId="267"/>
            <ac:spMk id="10" creationId="{B05CF427-C62D-7022-95B8-6A255F135AB2}"/>
          </ac:spMkLst>
        </pc:spChg>
        <pc:grpChg chg="add mod ord">
          <ac:chgData name="alisdair.m@gmail.com" userId="3O9EI4Z2v/yBNnugv3Kye8iMdlewqahvvJWVDjr7n80=" providerId="None" clId="Web-{295B74F7-A456-41D3-BD9D-85BFF3345E7E}" dt="2022-07-08T15:35:43.538" v="318"/>
          <ac:grpSpMkLst>
            <pc:docMk/>
            <pc:sldMk cId="1245927058" sldId="267"/>
            <ac:grpSpMk id="17" creationId="{718BFA89-473B-47B0-8466-A0ECC0B74F3C}"/>
          </ac:grpSpMkLst>
        </pc:grpChg>
        <pc:grpChg chg="add mod ord">
          <ac:chgData name="alisdair.m@gmail.com" userId="3O9EI4Z2v/yBNnugv3Kye8iMdlewqahvvJWVDjr7n80=" providerId="None" clId="Web-{295B74F7-A456-41D3-BD9D-85BFF3345E7E}" dt="2022-07-08T15:37:42.026" v="336" actId="1076"/>
          <ac:grpSpMkLst>
            <pc:docMk/>
            <pc:sldMk cId="1245927058" sldId="267"/>
            <ac:grpSpMk id="18" creationId="{6240AFF4-A529-8DEF-9253-D729C48E2C14}"/>
          </ac:grpSpMkLst>
        </pc:grpChg>
        <pc:picChg chg="add mod ord">
          <ac:chgData name="alisdair.m@gmail.com" userId="3O9EI4Z2v/yBNnugv3Kye8iMdlewqahvvJWVDjr7n80=" providerId="None" clId="Web-{295B74F7-A456-41D3-BD9D-85BFF3345E7E}" dt="2022-07-08T15:35:04.240" v="312" actId="1076"/>
          <ac:picMkLst>
            <pc:docMk/>
            <pc:sldMk cId="1245927058" sldId="267"/>
            <ac:picMk id="2" creationId="{E145CDB4-A7BA-7EE9-75C2-9F652DEC5CD3}"/>
          </ac:picMkLst>
        </pc:picChg>
        <pc:picChg chg="mod">
          <ac:chgData name="alisdair.m@gmail.com" userId="3O9EI4Z2v/yBNnugv3Kye8iMdlewqahvvJWVDjr7n80=" providerId="None" clId="Web-{295B74F7-A456-41D3-BD9D-85BFF3345E7E}" dt="2022-07-08T15:23:18.527" v="207" actId="14100"/>
          <ac:picMkLst>
            <pc:docMk/>
            <pc:sldMk cId="1245927058" sldId="267"/>
            <ac:picMk id="4" creationId="{C6852777-6F63-4887-ED8E-4674403FD289}"/>
          </ac:picMkLst>
        </pc:picChg>
        <pc:picChg chg="mod modCrop">
          <ac:chgData name="alisdair.m@gmail.com" userId="3O9EI4Z2v/yBNnugv3Kye8iMdlewqahvvJWVDjr7n80=" providerId="None" clId="Web-{295B74F7-A456-41D3-BD9D-85BFF3345E7E}" dt="2022-07-08T15:35:19.631" v="315" actId="1076"/>
          <ac:picMkLst>
            <pc:docMk/>
            <pc:sldMk cId="1245927058" sldId="267"/>
            <ac:picMk id="5" creationId="{A6C32125-3B9D-9B54-B6EB-4ADE2F4D3B87}"/>
          </ac:picMkLst>
        </pc:picChg>
        <pc:picChg chg="add del mod">
          <ac:chgData name="alisdair.m@gmail.com" userId="3O9EI4Z2v/yBNnugv3Kye8iMdlewqahvvJWVDjr7n80=" providerId="None" clId="Web-{295B74F7-A456-41D3-BD9D-85BFF3345E7E}" dt="2022-07-08T15:28:22.867" v="248"/>
          <ac:picMkLst>
            <pc:docMk/>
            <pc:sldMk cId="1245927058" sldId="267"/>
            <ac:picMk id="7" creationId="{750A045A-B6A4-535D-2479-65760AAD5597}"/>
          </ac:picMkLst>
        </pc:picChg>
        <pc:picChg chg="add mod">
          <ac:chgData name="alisdair.m@gmail.com" userId="3O9EI4Z2v/yBNnugv3Kye8iMdlewqahvvJWVDjr7n80=" providerId="None" clId="Web-{295B74F7-A456-41D3-BD9D-85BFF3345E7E}" dt="2022-07-08T15:40:15.094" v="356" actId="1076"/>
          <ac:picMkLst>
            <pc:docMk/>
            <pc:sldMk cId="1245927058" sldId="267"/>
            <ac:picMk id="9" creationId="{CB97CFC4-3BC8-F25A-F883-A21F96E8958D}"/>
          </ac:picMkLst>
        </pc:picChg>
        <pc:picChg chg="add mod">
          <ac:chgData name="alisdair.m@gmail.com" userId="3O9EI4Z2v/yBNnugv3Kye8iMdlewqahvvJWVDjr7n80=" providerId="None" clId="Web-{295B74F7-A456-41D3-BD9D-85BFF3345E7E}" dt="2022-07-08T15:36:29.821" v="327" actId="1076"/>
          <ac:picMkLst>
            <pc:docMk/>
            <pc:sldMk cId="1245927058" sldId="267"/>
            <ac:picMk id="12" creationId="{4839EBFB-C965-77E0-8A7C-9561ADB936D8}"/>
          </ac:picMkLst>
        </pc:picChg>
        <pc:picChg chg="add mod">
          <ac:chgData name="alisdair.m@gmail.com" userId="3O9EI4Z2v/yBNnugv3Kye8iMdlewqahvvJWVDjr7n80=" providerId="None" clId="Web-{295B74F7-A456-41D3-BD9D-85BFF3345E7E}" dt="2022-07-08T15:36:29.821" v="326" actId="1076"/>
          <ac:picMkLst>
            <pc:docMk/>
            <pc:sldMk cId="1245927058" sldId="267"/>
            <ac:picMk id="13" creationId="{6D89CF82-A9A6-2817-A918-CF4D2160D57E}"/>
          </ac:picMkLst>
        </pc:picChg>
        <pc:picChg chg="add mod">
          <ac:chgData name="alisdair.m@gmail.com" userId="3O9EI4Z2v/yBNnugv3Kye8iMdlewqahvvJWVDjr7n80=" providerId="None" clId="Web-{295B74F7-A456-41D3-BD9D-85BFF3345E7E}" dt="2022-07-08T15:36:29.821" v="325" actId="1076"/>
          <ac:picMkLst>
            <pc:docMk/>
            <pc:sldMk cId="1245927058" sldId="267"/>
            <ac:picMk id="14" creationId="{CB06032A-E7C7-34EF-6D77-2F001837F9FE}"/>
          </ac:picMkLst>
        </pc:picChg>
        <pc:picChg chg="add mod ord">
          <ac:chgData name="alisdair.m@gmail.com" userId="3O9EI4Z2v/yBNnugv3Kye8iMdlewqahvvJWVDjr7n80=" providerId="None" clId="Web-{295B74F7-A456-41D3-BD9D-85BFF3345E7E}" dt="2022-07-08T15:37:01.962" v="331" actId="1076"/>
          <ac:picMkLst>
            <pc:docMk/>
            <pc:sldMk cId="1245927058" sldId="267"/>
            <ac:picMk id="16" creationId="{9BCC9089-AC67-A5DD-6F4B-A70813DF3B16}"/>
          </ac:picMkLst>
        </pc:picChg>
        <pc:picChg chg="add mod modCrop">
          <ac:chgData name="alisdair.m@gmail.com" userId="3O9EI4Z2v/yBNnugv3Kye8iMdlewqahvvJWVDjr7n80=" providerId="None" clId="Web-{295B74F7-A456-41D3-BD9D-85BFF3345E7E}" dt="2022-07-08T15:39:26.842" v="344" actId="1076"/>
          <ac:picMkLst>
            <pc:docMk/>
            <pc:sldMk cId="1245927058" sldId="267"/>
            <ac:picMk id="19" creationId="{96F0C30C-F408-E236-9C84-38E580730185}"/>
          </ac:picMkLst>
        </pc:picChg>
        <pc:picChg chg="add mod ord">
          <ac:chgData name="alisdair.m@gmail.com" userId="3O9EI4Z2v/yBNnugv3Kye8iMdlewqahvvJWVDjr7n80=" providerId="None" clId="Web-{295B74F7-A456-41D3-BD9D-85BFF3345E7E}" dt="2022-07-08T15:40:03.359" v="355"/>
          <ac:picMkLst>
            <pc:docMk/>
            <pc:sldMk cId="1245927058" sldId="267"/>
            <ac:picMk id="21" creationId="{51170482-D137-4C0C-3B9E-5A63FBC96B8D}"/>
          </ac:picMkLst>
        </pc:picChg>
      </pc:sldChg>
      <pc:sldChg chg="addSp delSp modSp delCm">
        <pc:chgData name="alisdair.m@gmail.com" userId="3O9EI4Z2v/yBNnugv3Kye8iMdlewqahvvJWVDjr7n80=" providerId="None" clId="Web-{295B74F7-A456-41D3-BD9D-85BFF3345E7E}" dt="2022-07-08T16:00:05.135" v="483" actId="1076"/>
        <pc:sldMkLst>
          <pc:docMk/>
          <pc:sldMk cId="2250620968" sldId="268"/>
        </pc:sldMkLst>
        <pc:spChg chg="mod ord">
          <ac:chgData name="alisdair.m@gmail.com" userId="3O9EI4Z2v/yBNnugv3Kye8iMdlewqahvvJWVDjr7n80=" providerId="None" clId="Web-{295B74F7-A456-41D3-BD9D-85BFF3345E7E}" dt="2022-07-08T15:51:11.347" v="430" actId="1076"/>
          <ac:spMkLst>
            <pc:docMk/>
            <pc:sldMk cId="2250620968" sldId="268"/>
            <ac:spMk id="3" creationId="{E0F55BB2-6931-989A-D5DB-DC1D285E8795}"/>
          </ac:spMkLst>
        </pc:spChg>
        <pc:spChg chg="add del mod">
          <ac:chgData name="alisdair.m@gmail.com" userId="3O9EI4Z2v/yBNnugv3Kye8iMdlewqahvvJWVDjr7n80=" providerId="None" clId="Web-{295B74F7-A456-41D3-BD9D-85BFF3345E7E}" dt="2022-07-08T15:45:44.219" v="384"/>
          <ac:spMkLst>
            <pc:docMk/>
            <pc:sldMk cId="2250620968" sldId="268"/>
            <ac:spMk id="5" creationId="{89D34CE9-2D88-6B9A-3908-746C59E8F3BB}"/>
          </ac:spMkLst>
        </pc:spChg>
        <pc:spChg chg="del mod">
          <ac:chgData name="alisdair.m@gmail.com" userId="3O9EI4Z2v/yBNnugv3Kye8iMdlewqahvvJWVDjr7n80=" providerId="None" clId="Web-{295B74F7-A456-41D3-BD9D-85BFF3345E7E}" dt="2022-07-08T15:45:44.219" v="385"/>
          <ac:spMkLst>
            <pc:docMk/>
            <pc:sldMk cId="2250620968" sldId="268"/>
            <ac:spMk id="10" creationId="{B05CF427-C62D-7022-95B8-6A255F135AB2}"/>
          </ac:spMkLst>
        </pc:spChg>
        <pc:spChg chg="mod topLvl">
          <ac:chgData name="alisdair.m@gmail.com" userId="3O9EI4Z2v/yBNnugv3Kye8iMdlewqahvvJWVDjr7n80=" providerId="None" clId="Web-{295B74F7-A456-41D3-BD9D-85BFF3345E7E}" dt="2022-07-08T15:47:06.303" v="405" actId="1076"/>
          <ac:spMkLst>
            <pc:docMk/>
            <pc:sldMk cId="2250620968" sldId="268"/>
            <ac:spMk id="11" creationId="{97C74BEC-F1A6-846B-3F1E-505207E71A80}"/>
          </ac:spMkLst>
        </pc:spChg>
        <pc:spChg chg="mod topLvl">
          <ac:chgData name="alisdair.m@gmail.com" userId="3O9EI4Z2v/yBNnugv3Kye8iMdlewqahvvJWVDjr7n80=" providerId="None" clId="Web-{295B74F7-A456-41D3-BD9D-85BFF3345E7E}" dt="2022-07-08T15:46:24.926" v="394" actId="1076"/>
          <ac:spMkLst>
            <pc:docMk/>
            <pc:sldMk cId="2250620968" sldId="268"/>
            <ac:spMk id="12" creationId="{2BABE17A-871C-A5CC-5BAF-DD658707C4E3}"/>
          </ac:spMkLst>
        </pc:spChg>
        <pc:spChg chg="add mod">
          <ac:chgData name="alisdair.m@gmail.com" userId="3O9EI4Z2v/yBNnugv3Kye8iMdlewqahvvJWVDjr7n80=" providerId="None" clId="Web-{295B74F7-A456-41D3-BD9D-85BFF3345E7E}" dt="2022-07-08T15:46:31.411" v="396" actId="1076"/>
          <ac:spMkLst>
            <pc:docMk/>
            <pc:sldMk cId="2250620968" sldId="268"/>
            <ac:spMk id="15" creationId="{F0D33751-0F76-A5F2-4C45-8D5C7BBE5777}"/>
          </ac:spMkLst>
        </pc:spChg>
        <pc:grpChg chg="add del mod">
          <ac:chgData name="alisdair.m@gmail.com" userId="3O9EI4Z2v/yBNnugv3Kye8iMdlewqahvvJWVDjr7n80=" providerId="None" clId="Web-{295B74F7-A456-41D3-BD9D-85BFF3345E7E}" dt="2022-07-08T15:45:08.296" v="374"/>
          <ac:grpSpMkLst>
            <pc:docMk/>
            <pc:sldMk cId="2250620968" sldId="268"/>
            <ac:grpSpMk id="13" creationId="{2923C324-9DDB-8782-7995-0A0FEB638FA6}"/>
          </ac:grpSpMkLst>
        </pc:grpChg>
        <pc:picChg chg="mod ord">
          <ac:chgData name="alisdair.m@gmail.com" userId="3O9EI4Z2v/yBNnugv3Kye8iMdlewqahvvJWVDjr7n80=" providerId="None" clId="Web-{295B74F7-A456-41D3-BD9D-85BFF3345E7E}" dt="2022-07-08T15:51:07.284" v="429" actId="14100"/>
          <ac:picMkLst>
            <pc:docMk/>
            <pc:sldMk cId="2250620968" sldId="268"/>
            <ac:picMk id="2" creationId="{A388694C-8E4F-D9C9-C811-32923B3A2514}"/>
          </ac:picMkLst>
        </pc:picChg>
        <pc:picChg chg="mod topLvl">
          <ac:chgData name="alisdair.m@gmail.com" userId="3O9EI4Z2v/yBNnugv3Kye8iMdlewqahvvJWVDjr7n80=" providerId="None" clId="Web-{295B74F7-A456-41D3-BD9D-85BFF3345E7E}" dt="2022-07-08T15:46:41.739" v="398" actId="1076"/>
          <ac:picMkLst>
            <pc:docMk/>
            <pc:sldMk cId="2250620968" sldId="268"/>
            <ac:picMk id="7" creationId="{8E1B892F-85E1-D691-03DD-C5B6B2F8FA36}"/>
          </ac:picMkLst>
        </pc:picChg>
        <pc:picChg chg="mod topLvl modCrop">
          <ac:chgData name="alisdair.m@gmail.com" userId="3O9EI4Z2v/yBNnugv3Kye8iMdlewqahvvJWVDjr7n80=" providerId="None" clId="Web-{295B74F7-A456-41D3-BD9D-85BFF3345E7E}" dt="2022-07-08T15:46:08.254" v="390" actId="1076"/>
          <ac:picMkLst>
            <pc:docMk/>
            <pc:sldMk cId="2250620968" sldId="268"/>
            <ac:picMk id="8" creationId="{662E8CA1-D9DF-2B3A-8E38-F7D0FD89F285}"/>
          </ac:picMkLst>
        </pc:picChg>
        <pc:picChg chg="mod topLvl">
          <ac:chgData name="alisdair.m@gmail.com" userId="3O9EI4Z2v/yBNnugv3Kye8iMdlewqahvvJWVDjr7n80=" providerId="None" clId="Web-{295B74F7-A456-41D3-BD9D-85BFF3345E7E}" dt="2022-07-08T15:46:31.411" v="395" actId="1076"/>
          <ac:picMkLst>
            <pc:docMk/>
            <pc:sldMk cId="2250620968" sldId="268"/>
            <ac:picMk id="9" creationId="{E8E84540-B576-CE4D-5DCE-D635B06D1A58}"/>
          </ac:picMkLst>
        </pc:picChg>
        <pc:picChg chg="add del mod">
          <ac:chgData name="alisdair.m@gmail.com" userId="3O9EI4Z2v/yBNnugv3Kye8iMdlewqahvvJWVDjr7n80=" providerId="None" clId="Web-{295B74F7-A456-41D3-BD9D-85BFF3345E7E}" dt="2022-07-08T15:49:49.860" v="425"/>
          <ac:picMkLst>
            <pc:docMk/>
            <pc:sldMk cId="2250620968" sldId="268"/>
            <ac:picMk id="16" creationId="{8DAB8CC6-930C-97C2-3DCE-7F32C3E38F62}"/>
          </ac:picMkLst>
        </pc:picChg>
        <pc:picChg chg="add mod">
          <ac:chgData name="alisdair.m@gmail.com" userId="3O9EI4Z2v/yBNnugv3Kye8iMdlewqahvvJWVDjr7n80=" providerId="None" clId="Web-{295B74F7-A456-41D3-BD9D-85BFF3345E7E}" dt="2022-07-08T15:51:26.269" v="433" actId="1076"/>
          <ac:picMkLst>
            <pc:docMk/>
            <pc:sldMk cId="2250620968" sldId="268"/>
            <ac:picMk id="17" creationId="{F4991C03-7BD4-354A-03A2-1CFCF6E2A9BF}"/>
          </ac:picMkLst>
        </pc:picChg>
        <pc:picChg chg="add del mod">
          <ac:chgData name="alisdair.m@gmail.com" userId="3O9EI4Z2v/yBNnugv3Kye8iMdlewqahvvJWVDjr7n80=" providerId="None" clId="Web-{295B74F7-A456-41D3-BD9D-85BFF3345E7E}" dt="2022-07-08T15:52:14.880" v="436"/>
          <ac:picMkLst>
            <pc:docMk/>
            <pc:sldMk cId="2250620968" sldId="268"/>
            <ac:picMk id="18" creationId="{31A1CB32-7CCB-B931-02CF-F3850F7D6331}"/>
          </ac:picMkLst>
        </pc:picChg>
        <pc:picChg chg="add mod">
          <ac:chgData name="alisdair.m@gmail.com" userId="3O9EI4Z2v/yBNnugv3Kye8iMdlewqahvvJWVDjr7n80=" providerId="None" clId="Web-{295B74F7-A456-41D3-BD9D-85BFF3345E7E}" dt="2022-07-08T15:52:33.256" v="438" actId="1076"/>
          <ac:picMkLst>
            <pc:docMk/>
            <pc:sldMk cId="2250620968" sldId="268"/>
            <ac:picMk id="20" creationId="{EABC76D1-6170-BF9D-1DDE-EB78D32CBEB8}"/>
          </ac:picMkLst>
        </pc:picChg>
        <pc:picChg chg="add mod">
          <ac:chgData name="alisdair.m@gmail.com" userId="3O9EI4Z2v/yBNnugv3Kye8iMdlewqahvvJWVDjr7n80=" providerId="None" clId="Web-{295B74F7-A456-41D3-BD9D-85BFF3345E7E}" dt="2022-07-08T15:53:45.637" v="446" actId="1076"/>
          <ac:picMkLst>
            <pc:docMk/>
            <pc:sldMk cId="2250620968" sldId="268"/>
            <ac:picMk id="21" creationId="{C529936C-30F5-E8E8-BB17-D1861CE6A5CD}"/>
          </ac:picMkLst>
        </pc:picChg>
        <pc:picChg chg="add mod">
          <ac:chgData name="alisdair.m@gmail.com" userId="3O9EI4Z2v/yBNnugv3Kye8iMdlewqahvvJWVDjr7n80=" providerId="None" clId="Web-{295B74F7-A456-41D3-BD9D-85BFF3345E7E}" dt="2022-07-08T15:53:54.013" v="450" actId="1076"/>
          <ac:picMkLst>
            <pc:docMk/>
            <pc:sldMk cId="2250620968" sldId="268"/>
            <ac:picMk id="22" creationId="{D4A7BCBC-057E-94B2-1139-664ED291E547}"/>
          </ac:picMkLst>
        </pc:picChg>
        <pc:picChg chg="add mod">
          <ac:chgData name="alisdair.m@gmail.com" userId="3O9EI4Z2v/yBNnugv3Kye8iMdlewqahvvJWVDjr7n80=" providerId="None" clId="Web-{295B74F7-A456-41D3-BD9D-85BFF3345E7E}" dt="2022-07-08T15:55:19.266" v="453" actId="1076"/>
          <ac:picMkLst>
            <pc:docMk/>
            <pc:sldMk cId="2250620968" sldId="268"/>
            <ac:picMk id="23" creationId="{754724F1-BB5A-9317-B3CB-ADE9495C8D15}"/>
          </ac:picMkLst>
        </pc:picChg>
        <pc:picChg chg="add mod">
          <ac:chgData name="alisdair.m@gmail.com" userId="3O9EI4Z2v/yBNnugv3Kye8iMdlewqahvvJWVDjr7n80=" providerId="None" clId="Web-{295B74F7-A456-41D3-BD9D-85BFF3345E7E}" dt="2022-07-08T16:00:05.135" v="483" actId="1076"/>
          <ac:picMkLst>
            <pc:docMk/>
            <pc:sldMk cId="2250620968" sldId="268"/>
            <ac:picMk id="24" creationId="{8053FCBA-1477-C178-6F35-35DC2C4322E8}"/>
          </ac:picMkLst>
        </pc:picChg>
        <pc:picChg chg="add mod modCrop">
          <ac:chgData name="alisdair.m@gmail.com" userId="3O9EI4Z2v/yBNnugv3Kye8iMdlewqahvvJWVDjr7n80=" providerId="None" clId="Web-{295B74F7-A456-41D3-BD9D-85BFF3345E7E}" dt="2022-07-08T15:58:53.367" v="475"/>
          <ac:picMkLst>
            <pc:docMk/>
            <pc:sldMk cId="2250620968" sldId="268"/>
            <ac:picMk id="26" creationId="{6395600E-0227-63FC-79A2-BEAB43C4891E}"/>
          </ac:picMkLst>
        </pc:picChg>
        <pc:picChg chg="add mod modCrop">
          <ac:chgData name="alisdair.m@gmail.com" userId="3O9EI4Z2v/yBNnugv3Kye8iMdlewqahvvJWVDjr7n80=" providerId="None" clId="Web-{295B74F7-A456-41D3-BD9D-85BFF3345E7E}" dt="2022-07-08T15:59:50.837" v="482" actId="1076"/>
          <ac:picMkLst>
            <pc:docMk/>
            <pc:sldMk cId="2250620968" sldId="268"/>
            <ac:picMk id="28" creationId="{F814A23C-67C0-F423-2F8C-2A3F77541CD6}"/>
          </ac:picMkLst>
        </pc:picChg>
      </pc:sldChg>
    </pc:docChg>
  </pc:docChgLst>
  <pc:docChgLst>
    <pc:chgData name="alisdair macdonald" userId="jB0IcuHBEINeFKE+BJ6T51hglHMTetGBacC/PLHzd+c=" providerId="None" clId="Web-{354A375F-DD86-412E-9652-B30EE79A7B17}"/>
    <pc:docChg chg="addSld delSld modSld">
      <pc:chgData name="alisdair macdonald" userId="jB0IcuHBEINeFKE+BJ6T51hglHMTetGBacC/PLHzd+c=" providerId="None" clId="Web-{354A375F-DD86-412E-9652-B30EE79A7B17}" dt="2022-06-27T16:34:05.870" v="118"/>
      <pc:docMkLst>
        <pc:docMk/>
      </pc:docMkLst>
      <pc:sldChg chg="addSp delSp modSp">
        <pc:chgData name="alisdair macdonald" userId="jB0IcuHBEINeFKE+BJ6T51hglHMTetGBacC/PLHzd+c=" providerId="None" clId="Web-{354A375F-DD86-412E-9652-B30EE79A7B17}" dt="2022-06-27T16:34:05.870" v="118"/>
        <pc:sldMkLst>
          <pc:docMk/>
          <pc:sldMk cId="0" sldId="256"/>
        </pc:sldMkLst>
        <pc:spChg chg="mod">
          <ac:chgData name="alisdair macdonald" userId="jB0IcuHBEINeFKE+BJ6T51hglHMTetGBacC/PLHzd+c=" providerId="None" clId="Web-{354A375F-DD86-412E-9652-B30EE79A7B17}" dt="2022-06-27T16:33:51.166" v="113"/>
          <ac:spMkLst>
            <pc:docMk/>
            <pc:sldMk cId="0" sldId="256"/>
            <ac:spMk id="8" creationId="{6D37D510-6B0F-0045-BB05-9EE1E2DD64F6}"/>
          </ac:spMkLst>
        </pc:spChg>
        <pc:spChg chg="mod">
          <ac:chgData name="alisdair macdonald" userId="jB0IcuHBEINeFKE+BJ6T51hglHMTetGBacC/PLHzd+c=" providerId="None" clId="Web-{354A375F-DD86-412E-9652-B30EE79A7B17}" dt="2022-06-27T16:05:16.959" v="1" actId="20577"/>
          <ac:spMkLst>
            <pc:docMk/>
            <pc:sldMk cId="0" sldId="256"/>
            <ac:spMk id="85" creationId="{00000000-0000-0000-0000-000000000000}"/>
          </ac:spMkLst>
        </pc:spChg>
        <pc:spChg chg="mod">
          <ac:chgData name="alisdair macdonald" userId="jB0IcuHBEINeFKE+BJ6T51hglHMTetGBacC/PLHzd+c=" providerId="None" clId="Web-{354A375F-DD86-412E-9652-B30EE79A7B17}" dt="2022-06-27T16:05:47.960" v="6" actId="20577"/>
          <ac:spMkLst>
            <pc:docMk/>
            <pc:sldMk cId="0" sldId="256"/>
            <ac:spMk id="88" creationId="{00000000-0000-0000-0000-000000000000}"/>
          </ac:spMkLst>
        </pc:spChg>
        <pc:picChg chg="del mod">
          <ac:chgData name="alisdair macdonald" userId="jB0IcuHBEINeFKE+BJ6T51hglHMTetGBacC/PLHzd+c=" providerId="None" clId="Web-{354A375F-DD86-412E-9652-B30EE79A7B17}" dt="2022-06-27T16:06:10.132" v="10"/>
          <ac:picMkLst>
            <pc:docMk/>
            <pc:sldMk cId="0" sldId="256"/>
            <ac:picMk id="3" creationId="{7FF99677-584B-EF6B-7400-84793E29CDD4}"/>
          </ac:picMkLst>
        </pc:picChg>
        <pc:picChg chg="add mod">
          <ac:chgData name="alisdair macdonald" userId="jB0IcuHBEINeFKE+BJ6T51hglHMTetGBacC/PLHzd+c=" providerId="None" clId="Web-{354A375F-DD86-412E-9652-B30EE79A7B17}" dt="2022-06-27T16:06:15.429" v="12" actId="1076"/>
          <ac:picMkLst>
            <pc:docMk/>
            <pc:sldMk cId="0" sldId="256"/>
            <ac:picMk id="5" creationId="{D7AD79C4-BE2F-5CA6-3496-B6991B4439E1}"/>
          </ac:picMkLst>
        </pc:picChg>
        <pc:inkChg chg="add del">
          <ac:chgData name="alisdair macdonald" userId="jB0IcuHBEINeFKE+BJ6T51hglHMTetGBacC/PLHzd+c=" providerId="None" clId="Web-{354A375F-DD86-412E-9652-B30EE79A7B17}" dt="2022-06-27T16:34:03.026" v="116"/>
          <ac:inkMkLst>
            <pc:docMk/>
            <pc:sldMk cId="0" sldId="256"/>
            <ac:inkMk id="7" creationId="{A53A5B31-9BC8-2676-5D52-48BC82A25016}"/>
          </ac:inkMkLst>
        </pc:inkChg>
        <pc:inkChg chg="add del">
          <ac:chgData name="alisdair macdonald" userId="jB0IcuHBEINeFKE+BJ6T51hglHMTetGBacC/PLHzd+c=" providerId="None" clId="Web-{354A375F-DD86-412E-9652-B30EE79A7B17}" dt="2022-06-27T16:34:00.088" v="115"/>
          <ac:inkMkLst>
            <pc:docMk/>
            <pc:sldMk cId="0" sldId="256"/>
            <ac:inkMk id="10" creationId="{DB0DAF65-7F86-421A-473A-ECE859797B0B}"/>
          </ac:inkMkLst>
        </pc:inkChg>
        <pc:inkChg chg="add del">
          <ac:chgData name="alisdair macdonald" userId="jB0IcuHBEINeFKE+BJ6T51hglHMTetGBacC/PLHzd+c=" providerId="None" clId="Web-{354A375F-DD86-412E-9652-B30EE79A7B17}" dt="2022-06-27T16:33:57.322" v="114"/>
          <ac:inkMkLst>
            <pc:docMk/>
            <pc:sldMk cId="0" sldId="256"/>
            <ac:inkMk id="11" creationId="{D36BCE76-C931-5B19-F42C-E2C9C6109D20}"/>
          </ac:inkMkLst>
        </pc:inkChg>
        <pc:inkChg chg="add del">
          <ac:chgData name="alisdair macdonald" userId="jB0IcuHBEINeFKE+BJ6T51hglHMTetGBacC/PLHzd+c=" providerId="None" clId="Web-{354A375F-DD86-412E-9652-B30EE79A7B17}" dt="2022-06-27T16:34:05.870" v="118"/>
          <ac:inkMkLst>
            <pc:docMk/>
            <pc:sldMk cId="0" sldId="256"/>
            <ac:inkMk id="13" creationId="{EA1004EA-A970-B1A6-66F7-BB94C32DE79D}"/>
          </ac:inkMkLst>
        </pc:inkChg>
        <pc:inkChg chg="add del">
          <ac:chgData name="alisdair macdonald" userId="jB0IcuHBEINeFKE+BJ6T51hglHMTetGBacC/PLHzd+c=" providerId="None" clId="Web-{354A375F-DD86-412E-9652-B30EE79A7B17}" dt="2022-06-27T16:33:42.557" v="112"/>
          <ac:inkMkLst>
            <pc:docMk/>
            <pc:sldMk cId="0" sldId="256"/>
            <ac:inkMk id="14" creationId="{C0EC9269-EED4-0228-D510-434E21ED9696}"/>
          </ac:inkMkLst>
        </pc:inkChg>
        <pc:inkChg chg="add del">
          <ac:chgData name="alisdair macdonald" userId="jB0IcuHBEINeFKE+BJ6T51hglHMTetGBacC/PLHzd+c=" providerId="None" clId="Web-{354A375F-DD86-412E-9652-B30EE79A7B17}" dt="2022-06-27T16:34:04.963" v="117"/>
          <ac:inkMkLst>
            <pc:docMk/>
            <pc:sldMk cId="0" sldId="256"/>
            <ac:inkMk id="15" creationId="{ADECF172-C96D-EE69-9DAD-CBD7AEA91BEA}"/>
          </ac:inkMkLst>
        </pc:inkChg>
        <pc:inkChg chg="add del">
          <ac:chgData name="alisdair macdonald" userId="jB0IcuHBEINeFKE+BJ6T51hglHMTetGBacC/PLHzd+c=" providerId="None" clId="Web-{354A375F-DD86-412E-9652-B30EE79A7B17}" dt="2022-06-27T16:33:37.541" v="111"/>
          <ac:inkMkLst>
            <pc:docMk/>
            <pc:sldMk cId="0" sldId="256"/>
            <ac:inkMk id="16" creationId="{A2644226-8AFE-CFB8-4576-52D446FBFD21}"/>
          </ac:inkMkLst>
        </pc:inkChg>
        <pc:inkChg chg="add del">
          <ac:chgData name="alisdair macdonald" userId="jB0IcuHBEINeFKE+BJ6T51hglHMTetGBacC/PLHzd+c=" providerId="None" clId="Web-{354A375F-DD86-412E-9652-B30EE79A7B17}" dt="2022-06-27T16:33:34.728" v="110"/>
          <ac:inkMkLst>
            <pc:docMk/>
            <pc:sldMk cId="0" sldId="256"/>
            <ac:inkMk id="17" creationId="{6F413BB8-2871-B40F-CC05-D056DA4FDCDD}"/>
          </ac:inkMkLst>
        </pc:inkChg>
        <pc:inkChg chg="add del">
          <ac:chgData name="alisdair macdonald" userId="jB0IcuHBEINeFKE+BJ6T51hglHMTetGBacC/PLHzd+c=" providerId="None" clId="Web-{354A375F-DD86-412E-9652-B30EE79A7B17}" dt="2022-06-27T16:33:32.181" v="109"/>
          <ac:inkMkLst>
            <pc:docMk/>
            <pc:sldMk cId="0" sldId="256"/>
            <ac:inkMk id="18" creationId="{69595094-0256-2E5A-E180-113A0766F45C}"/>
          </ac:inkMkLst>
        </pc:inkChg>
        <pc:inkChg chg="add del">
          <ac:chgData name="alisdair macdonald" userId="jB0IcuHBEINeFKE+BJ6T51hglHMTetGBacC/PLHzd+c=" providerId="None" clId="Web-{354A375F-DD86-412E-9652-B30EE79A7B17}" dt="2022-06-27T16:33:31.463" v="108"/>
          <ac:inkMkLst>
            <pc:docMk/>
            <pc:sldMk cId="0" sldId="256"/>
            <ac:inkMk id="19" creationId="{16E1CE1A-6D01-D858-F8C8-E1B4CE487863}"/>
          </ac:inkMkLst>
        </pc:inkChg>
        <pc:inkChg chg="add del">
          <ac:chgData name="alisdair macdonald" userId="jB0IcuHBEINeFKE+BJ6T51hglHMTetGBacC/PLHzd+c=" providerId="None" clId="Web-{354A375F-DD86-412E-9652-B30EE79A7B17}" dt="2022-06-27T16:33:30.588" v="107"/>
          <ac:inkMkLst>
            <pc:docMk/>
            <pc:sldMk cId="0" sldId="256"/>
            <ac:inkMk id="20" creationId="{8F1A5966-382C-FC85-6647-22EA80540C67}"/>
          </ac:inkMkLst>
        </pc:inkChg>
        <pc:inkChg chg="add del">
          <ac:chgData name="alisdair macdonald" userId="jB0IcuHBEINeFKE+BJ6T51hglHMTetGBacC/PLHzd+c=" providerId="None" clId="Web-{354A375F-DD86-412E-9652-B30EE79A7B17}" dt="2022-06-27T16:33:28.088" v="106"/>
          <ac:inkMkLst>
            <pc:docMk/>
            <pc:sldMk cId="0" sldId="256"/>
            <ac:inkMk id="21" creationId="{0A6015FF-7B5A-6704-1D24-3A369A10F1C8}"/>
          </ac:inkMkLst>
        </pc:inkChg>
      </pc:sldChg>
      <pc:sldChg chg="addSp delSp modSp">
        <pc:chgData name="alisdair macdonald" userId="jB0IcuHBEINeFKE+BJ6T51hglHMTetGBacC/PLHzd+c=" providerId="None" clId="Web-{354A375F-DD86-412E-9652-B30EE79A7B17}" dt="2022-06-27T16:33:24.259" v="105"/>
        <pc:sldMkLst>
          <pc:docMk/>
          <pc:sldMk cId="0" sldId="265"/>
        </pc:sldMkLst>
        <pc:spChg chg="add del mod">
          <ac:chgData name="alisdair macdonald" userId="jB0IcuHBEINeFKE+BJ6T51hglHMTetGBacC/PLHzd+c=" providerId="None" clId="Web-{354A375F-DD86-412E-9652-B30EE79A7B17}" dt="2022-06-27T16:07:12.899" v="20"/>
          <ac:spMkLst>
            <pc:docMk/>
            <pc:sldMk cId="0" sldId="265"/>
            <ac:spMk id="4" creationId="{57CF5970-F0A1-B166-90DE-7F31E7BEA450}"/>
          </ac:spMkLst>
        </pc:spChg>
        <pc:spChg chg="add mod">
          <ac:chgData name="alisdair macdonald" userId="jB0IcuHBEINeFKE+BJ6T51hglHMTetGBacC/PLHzd+c=" providerId="None" clId="Web-{354A375F-DD86-412E-9652-B30EE79A7B17}" dt="2022-06-27T16:10:26.372" v="61" actId="1076"/>
          <ac:spMkLst>
            <pc:docMk/>
            <pc:sldMk cId="0" sldId="265"/>
            <ac:spMk id="5" creationId="{9422848B-B0C1-D010-07F5-E9CDE2AEF306}"/>
          </ac:spMkLst>
        </pc:spChg>
        <pc:spChg chg="add del mod">
          <ac:chgData name="alisdair macdonald" userId="jB0IcuHBEINeFKE+BJ6T51hglHMTetGBacC/PLHzd+c=" providerId="None" clId="Web-{354A375F-DD86-412E-9652-B30EE79A7B17}" dt="2022-06-27T16:10:23.731" v="60"/>
          <ac:spMkLst>
            <pc:docMk/>
            <pc:sldMk cId="0" sldId="265"/>
            <ac:spMk id="6" creationId="{BA3361F3-305F-688D-5B75-3FAC0A8A50CD}"/>
          </ac:spMkLst>
        </pc:spChg>
        <pc:spChg chg="mod">
          <ac:chgData name="alisdair macdonald" userId="jB0IcuHBEINeFKE+BJ6T51hglHMTetGBacC/PLHzd+c=" providerId="None" clId="Web-{354A375F-DD86-412E-9652-B30EE79A7B17}" dt="2022-06-27T16:06:31.992" v="15" actId="20577"/>
          <ac:spMkLst>
            <pc:docMk/>
            <pc:sldMk cId="0" sldId="265"/>
            <ac:spMk id="10" creationId="{B05CF427-C62D-7022-95B8-6A255F135AB2}"/>
          </ac:spMkLst>
        </pc:spChg>
        <pc:picChg chg="add del mod">
          <ac:chgData name="alisdair macdonald" userId="jB0IcuHBEINeFKE+BJ6T51hglHMTetGBacC/PLHzd+c=" providerId="None" clId="Web-{354A375F-DD86-412E-9652-B30EE79A7B17}" dt="2022-06-27T16:10:07.590" v="55" actId="1076"/>
          <ac:picMkLst>
            <pc:docMk/>
            <pc:sldMk cId="0" sldId="265"/>
            <ac:picMk id="2" creationId="{CFEE86BD-0E78-BA17-640F-BEA8A472766D}"/>
          </ac:picMkLst>
        </pc:picChg>
        <pc:inkChg chg="add del">
          <ac:chgData name="alisdair macdonald" userId="jB0IcuHBEINeFKE+BJ6T51hglHMTetGBacC/PLHzd+c=" providerId="None" clId="Web-{354A375F-DD86-412E-9652-B30EE79A7B17}" dt="2022-06-27T16:33:24.259" v="105"/>
          <ac:inkMkLst>
            <pc:docMk/>
            <pc:sldMk cId="0" sldId="265"/>
            <ac:inkMk id="7" creationId="{62573BEA-1871-A94C-D127-BC44075304D6}"/>
          </ac:inkMkLst>
        </pc:inkChg>
        <pc:inkChg chg="add del">
          <ac:chgData name="alisdair macdonald" userId="jB0IcuHBEINeFKE+BJ6T51hglHMTetGBacC/PLHzd+c=" providerId="None" clId="Web-{354A375F-DD86-412E-9652-B30EE79A7B17}" dt="2022-06-27T16:33:16.619" v="104"/>
          <ac:inkMkLst>
            <pc:docMk/>
            <pc:sldMk cId="0" sldId="265"/>
            <ac:inkMk id="8" creationId="{793115EE-9584-3345-6657-91C7775B3FAA}"/>
          </ac:inkMkLst>
        </pc:inkChg>
      </pc:sldChg>
      <pc:sldChg chg="del">
        <pc:chgData name="alisdair macdonald" userId="jB0IcuHBEINeFKE+BJ6T51hglHMTetGBacC/PLHzd+c=" providerId="None" clId="Web-{354A375F-DD86-412E-9652-B30EE79A7B17}" dt="2022-06-27T16:29:13.551" v="89"/>
        <pc:sldMkLst>
          <pc:docMk/>
          <pc:sldMk cId="4086554056" sldId="292"/>
        </pc:sldMkLst>
      </pc:sldChg>
      <pc:sldChg chg="del">
        <pc:chgData name="alisdair macdonald" userId="jB0IcuHBEINeFKE+BJ6T51hglHMTetGBacC/PLHzd+c=" providerId="None" clId="Web-{354A375F-DD86-412E-9652-B30EE79A7B17}" dt="2022-06-27T16:29:13.551" v="87"/>
        <pc:sldMkLst>
          <pc:docMk/>
          <pc:sldMk cId="4250994615" sldId="293"/>
        </pc:sldMkLst>
      </pc:sldChg>
      <pc:sldChg chg="del">
        <pc:chgData name="alisdair macdonald" userId="jB0IcuHBEINeFKE+BJ6T51hglHMTetGBacC/PLHzd+c=" providerId="None" clId="Web-{354A375F-DD86-412E-9652-B30EE79A7B17}" dt="2022-06-27T16:29:13.551" v="88"/>
        <pc:sldMkLst>
          <pc:docMk/>
          <pc:sldMk cId="2635828853" sldId="294"/>
        </pc:sldMkLst>
      </pc:sldChg>
      <pc:sldChg chg="addSp modSp del">
        <pc:chgData name="alisdair macdonald" userId="jB0IcuHBEINeFKE+BJ6T51hglHMTetGBacC/PLHzd+c=" providerId="None" clId="Web-{354A375F-DD86-412E-9652-B30EE79A7B17}" dt="2022-06-27T16:29:13.535" v="86"/>
        <pc:sldMkLst>
          <pc:docMk/>
          <pc:sldMk cId="3506784620" sldId="295"/>
        </pc:sldMkLst>
        <pc:picChg chg="add mod">
          <ac:chgData name="alisdair macdonald" userId="jB0IcuHBEINeFKE+BJ6T51hglHMTetGBacC/PLHzd+c=" providerId="None" clId="Web-{354A375F-DD86-412E-9652-B30EE79A7B17}" dt="2022-06-27T16:06:21.288" v="13"/>
          <ac:picMkLst>
            <pc:docMk/>
            <pc:sldMk cId="3506784620" sldId="295"/>
            <ac:picMk id="2" creationId="{0CBB4A69-7C61-11A2-BC86-83AB768F383D}"/>
          </ac:picMkLst>
        </pc:picChg>
      </pc:sldChg>
      <pc:sldChg chg="del">
        <pc:chgData name="alisdair macdonald" userId="jB0IcuHBEINeFKE+BJ6T51hglHMTetGBacC/PLHzd+c=" providerId="None" clId="Web-{354A375F-DD86-412E-9652-B30EE79A7B17}" dt="2022-06-27T16:29:13.535" v="85"/>
        <pc:sldMkLst>
          <pc:docMk/>
          <pc:sldMk cId="1916020894" sldId="296"/>
        </pc:sldMkLst>
      </pc:sldChg>
      <pc:sldChg chg="addSp delSp modSp add replId">
        <pc:chgData name="alisdair macdonald" userId="jB0IcuHBEINeFKE+BJ6T51hglHMTetGBacC/PLHzd+c=" providerId="None" clId="Web-{354A375F-DD86-412E-9652-B30EE79A7B17}" dt="2022-06-27T16:28:44.785" v="84"/>
        <pc:sldMkLst>
          <pc:docMk/>
          <pc:sldMk cId="2776712600" sldId="297"/>
        </pc:sldMkLst>
        <pc:spChg chg="del">
          <ac:chgData name="alisdair macdonald" userId="jB0IcuHBEINeFKE+BJ6T51hglHMTetGBacC/PLHzd+c=" providerId="None" clId="Web-{354A375F-DD86-412E-9652-B30EE79A7B17}" dt="2022-06-27T16:11:16.794" v="67"/>
          <ac:spMkLst>
            <pc:docMk/>
            <pc:sldMk cId="2776712600" sldId="297"/>
            <ac:spMk id="5" creationId="{9422848B-B0C1-D010-07F5-E9CDE2AEF306}"/>
          </ac:spMkLst>
        </pc:spChg>
        <pc:spChg chg="mod">
          <ac:chgData name="alisdair macdonald" userId="jB0IcuHBEINeFKE+BJ6T51hglHMTetGBacC/PLHzd+c=" providerId="None" clId="Web-{354A375F-DD86-412E-9652-B30EE79A7B17}" dt="2022-06-27T16:25:06.171" v="74" actId="20577"/>
          <ac:spMkLst>
            <pc:docMk/>
            <pc:sldMk cId="2776712600" sldId="297"/>
            <ac:spMk id="10" creationId="{B05CF427-C62D-7022-95B8-6A255F135AB2}"/>
          </ac:spMkLst>
        </pc:spChg>
        <pc:picChg chg="del">
          <ac:chgData name="alisdair macdonald" userId="jB0IcuHBEINeFKE+BJ6T51hglHMTetGBacC/PLHzd+c=" providerId="None" clId="Web-{354A375F-DD86-412E-9652-B30EE79A7B17}" dt="2022-06-27T16:11:19.482" v="68"/>
          <ac:picMkLst>
            <pc:docMk/>
            <pc:sldMk cId="2776712600" sldId="297"/>
            <ac:picMk id="2" creationId="{CFEE86BD-0E78-BA17-640F-BEA8A472766D}"/>
          </ac:picMkLst>
        </pc:picChg>
        <pc:inkChg chg="add">
          <ac:chgData name="alisdair macdonald" userId="jB0IcuHBEINeFKE+BJ6T51hglHMTetGBacC/PLHzd+c=" providerId="None" clId="Web-{354A375F-DD86-412E-9652-B30EE79A7B17}" dt="2022-06-27T16:28:27.378" v="75"/>
          <ac:inkMkLst>
            <pc:docMk/>
            <pc:sldMk cId="2776712600" sldId="297"/>
            <ac:inkMk id="4" creationId="{1BB2CCBB-0328-4D42-8376-897531037D16}"/>
          </ac:inkMkLst>
        </pc:inkChg>
        <pc:inkChg chg="add">
          <ac:chgData name="alisdair macdonald" userId="jB0IcuHBEINeFKE+BJ6T51hglHMTetGBacC/PLHzd+c=" providerId="None" clId="Web-{354A375F-DD86-412E-9652-B30EE79A7B17}" dt="2022-06-27T16:28:28.628" v="76"/>
          <ac:inkMkLst>
            <pc:docMk/>
            <pc:sldMk cId="2776712600" sldId="297"/>
            <ac:inkMk id="6" creationId="{846B6104-0B8D-61D5-454E-BC0E5D1DD7EE}"/>
          </ac:inkMkLst>
        </pc:inkChg>
        <pc:inkChg chg="add">
          <ac:chgData name="alisdair macdonald" userId="jB0IcuHBEINeFKE+BJ6T51hglHMTetGBacC/PLHzd+c=" providerId="None" clId="Web-{354A375F-DD86-412E-9652-B30EE79A7B17}" dt="2022-06-27T16:28:29.785" v="77"/>
          <ac:inkMkLst>
            <pc:docMk/>
            <pc:sldMk cId="2776712600" sldId="297"/>
            <ac:inkMk id="7" creationId="{037AE5AF-32E1-7116-0A05-4ED39D15146B}"/>
          </ac:inkMkLst>
        </pc:inkChg>
        <pc:inkChg chg="add">
          <ac:chgData name="alisdair macdonald" userId="jB0IcuHBEINeFKE+BJ6T51hglHMTetGBacC/PLHzd+c=" providerId="None" clId="Web-{354A375F-DD86-412E-9652-B30EE79A7B17}" dt="2022-06-27T16:28:30.644" v="78"/>
          <ac:inkMkLst>
            <pc:docMk/>
            <pc:sldMk cId="2776712600" sldId="297"/>
            <ac:inkMk id="8" creationId="{2AF208E5-2041-A7B9-FD52-94D5F7086D0D}"/>
          </ac:inkMkLst>
        </pc:inkChg>
        <pc:inkChg chg="add">
          <ac:chgData name="alisdair macdonald" userId="jB0IcuHBEINeFKE+BJ6T51hglHMTetGBacC/PLHzd+c=" providerId="None" clId="Web-{354A375F-DD86-412E-9652-B30EE79A7B17}" dt="2022-06-27T16:28:32.675" v="79"/>
          <ac:inkMkLst>
            <pc:docMk/>
            <pc:sldMk cId="2776712600" sldId="297"/>
            <ac:inkMk id="9" creationId="{53F2EED5-DB51-D814-88AC-C72BB270B2DD}"/>
          </ac:inkMkLst>
        </pc:inkChg>
        <pc:inkChg chg="add del">
          <ac:chgData name="alisdair macdonald" userId="jB0IcuHBEINeFKE+BJ6T51hglHMTetGBacC/PLHzd+c=" providerId="None" clId="Web-{354A375F-DD86-412E-9652-B30EE79A7B17}" dt="2022-06-27T16:28:36.472" v="81"/>
          <ac:inkMkLst>
            <pc:docMk/>
            <pc:sldMk cId="2776712600" sldId="297"/>
            <ac:inkMk id="11" creationId="{D4511724-5C67-2A18-4CFC-FA9ECAF3C39E}"/>
          </ac:inkMkLst>
        </pc:inkChg>
        <pc:inkChg chg="add">
          <ac:chgData name="alisdair macdonald" userId="jB0IcuHBEINeFKE+BJ6T51hglHMTetGBacC/PLHzd+c=" providerId="None" clId="Web-{354A375F-DD86-412E-9652-B30EE79A7B17}" dt="2022-06-27T16:28:38.519" v="82"/>
          <ac:inkMkLst>
            <pc:docMk/>
            <pc:sldMk cId="2776712600" sldId="297"/>
            <ac:inkMk id="12" creationId="{BCEF7027-AE5C-0237-2DA9-9A3C83DB13D2}"/>
          </ac:inkMkLst>
        </pc:inkChg>
        <pc:inkChg chg="add">
          <ac:chgData name="alisdair macdonald" userId="jB0IcuHBEINeFKE+BJ6T51hglHMTetGBacC/PLHzd+c=" providerId="None" clId="Web-{354A375F-DD86-412E-9652-B30EE79A7B17}" dt="2022-06-27T16:28:39.707" v="83"/>
          <ac:inkMkLst>
            <pc:docMk/>
            <pc:sldMk cId="2776712600" sldId="297"/>
            <ac:inkMk id="13" creationId="{0A0B1648-5613-4B52-CAB7-72AF26632474}"/>
          </ac:inkMkLst>
        </pc:inkChg>
        <pc:inkChg chg="add">
          <ac:chgData name="alisdair macdonald" userId="jB0IcuHBEINeFKE+BJ6T51hglHMTetGBacC/PLHzd+c=" providerId="None" clId="Web-{354A375F-DD86-412E-9652-B30EE79A7B17}" dt="2022-06-27T16:28:44.785" v="84"/>
          <ac:inkMkLst>
            <pc:docMk/>
            <pc:sldMk cId="2776712600" sldId="297"/>
            <ac:inkMk id="14" creationId="{E8F9DBBF-78EF-3A18-EFA4-3BC92AE40AC0}"/>
          </ac:inkMkLst>
        </pc:inkChg>
      </pc:sldChg>
    </pc:docChg>
  </pc:docChgLst>
  <pc:docChgLst>
    <pc:chgData name="Laura Kennedy" userId="kCiQ2ILsYnQHvl7jdQXXcYRU6faPNyogCAjdaHq+iUI=" providerId="None" clId="Web-{465786D1-182F-4B52-8269-D4BAA44296E3}"/>
    <pc:docChg chg="mod modSld">
      <pc:chgData name="Laura Kennedy" userId="kCiQ2ILsYnQHvl7jdQXXcYRU6faPNyogCAjdaHq+iUI=" providerId="None" clId="Web-{465786D1-182F-4B52-8269-D4BAA44296E3}" dt="2022-06-29T20:08:35.813" v="84"/>
      <pc:docMkLst>
        <pc:docMk/>
      </pc:docMkLst>
      <pc:sldChg chg="modNotes">
        <pc:chgData name="Laura Kennedy" userId="kCiQ2ILsYnQHvl7jdQXXcYRU6faPNyogCAjdaHq+iUI=" providerId="None" clId="Web-{465786D1-182F-4B52-8269-D4BAA44296E3}" dt="2022-06-29T20:00:26.263" v="0"/>
        <pc:sldMkLst>
          <pc:docMk/>
          <pc:sldMk cId="0" sldId="256"/>
        </pc:sldMkLst>
      </pc:sldChg>
      <pc:sldChg chg="addCm modCm modNotes">
        <pc:chgData name="Laura Kennedy" userId="kCiQ2ILsYnQHvl7jdQXXcYRU6faPNyogCAjdaHq+iUI=" providerId="None" clId="Web-{465786D1-182F-4B52-8269-D4BAA44296E3}" dt="2022-06-29T20:02:20.911" v="4"/>
        <pc:sldMkLst>
          <pc:docMk/>
          <pc:sldMk cId="0" sldId="265"/>
        </pc:sldMkLst>
      </pc:sldChg>
      <pc:sldChg chg="modNotes">
        <pc:chgData name="Laura Kennedy" userId="kCiQ2ILsYnQHvl7jdQXXcYRU6faPNyogCAjdaHq+iUI=" providerId="None" clId="Web-{465786D1-182F-4B52-8269-D4BAA44296E3}" dt="2022-06-29T20:08:35.813" v="84"/>
        <pc:sldMkLst>
          <pc:docMk/>
          <pc:sldMk cId="1245927058" sldId="267"/>
        </pc:sldMkLst>
      </pc:sldChg>
      <pc:sldChg chg="modCm modNotes">
        <pc:chgData name="Laura Kennedy" userId="kCiQ2ILsYnQHvl7jdQXXcYRU6faPNyogCAjdaHq+iUI=" providerId="None" clId="Web-{465786D1-182F-4B52-8269-D4BAA44296E3}" dt="2022-06-29T20:05:39.300" v="7"/>
        <pc:sldMkLst>
          <pc:docMk/>
          <pc:sldMk cId="2250620968" sldId="268"/>
        </pc:sldMkLst>
      </pc:sldChg>
    </pc:docChg>
  </pc:docChgLst>
  <pc:docChgLst>
    <pc:chgData name="Christian Humphries" userId="gsYY+i2j+vXqS1x3+F/0CGQq339w8B4oYG7o3WhB9X4=" providerId="None" clId="Web-{37F2AACD-E486-42AF-97CA-F656D75836C4}"/>
    <pc:docChg chg="">
      <pc:chgData name="Christian Humphries" userId="gsYY+i2j+vXqS1x3+F/0CGQq339w8B4oYG7o3WhB9X4=" providerId="None" clId="Web-{37F2AACD-E486-42AF-97CA-F656D75836C4}" dt="2022-07-13T11:53:15.481" v="0"/>
      <pc:docMkLst>
        <pc:docMk/>
      </pc:docMkLst>
      <pc:sldChg chg="addCm">
        <pc:chgData name="Christian Humphries" userId="gsYY+i2j+vXqS1x3+F/0CGQq339w8B4oYG7o3WhB9X4=" providerId="None" clId="Web-{37F2AACD-E486-42AF-97CA-F656D75836C4}" dt="2022-07-13T11:53:15.481" v="0"/>
        <pc:sldMkLst>
          <pc:docMk/>
          <pc:sldMk cId="0" sldId="256"/>
        </pc:sldMkLst>
      </pc:sldChg>
    </pc:docChg>
  </pc:docChgLst>
  <pc:docChgLst>
    <pc:chgData name="alisdair macdonald" userId="jB0IcuHBEINeFKE+BJ6T51hglHMTetGBacC/PLHzd+c=" providerId="None" clId="Web-{E423E12F-14AA-463B-8100-ED3C9ED1C627}"/>
    <pc:docChg chg="addSld modSld sldOrd">
      <pc:chgData name="alisdair macdonald" userId="jB0IcuHBEINeFKE+BJ6T51hglHMTetGBacC/PLHzd+c=" providerId="None" clId="Web-{E423E12F-14AA-463B-8100-ED3C9ED1C627}" dt="2022-06-23T16:48:12.962" v="532" actId="1076"/>
      <pc:docMkLst>
        <pc:docMk/>
      </pc:docMkLst>
      <pc:sldChg chg="modSp">
        <pc:chgData name="alisdair macdonald" userId="jB0IcuHBEINeFKE+BJ6T51hglHMTetGBacC/PLHzd+c=" providerId="None" clId="Web-{E423E12F-14AA-463B-8100-ED3C9ED1C627}" dt="2022-06-23T16:00:07.026" v="36" actId="14100"/>
        <pc:sldMkLst>
          <pc:docMk/>
          <pc:sldMk cId="0" sldId="256"/>
        </pc:sldMkLst>
        <pc:spChg chg="mod">
          <ac:chgData name="alisdair macdonald" userId="jB0IcuHBEINeFKE+BJ6T51hglHMTetGBacC/PLHzd+c=" providerId="None" clId="Web-{E423E12F-14AA-463B-8100-ED3C9ED1C627}" dt="2022-06-23T16:00:07.026" v="36" actId="14100"/>
          <ac:spMkLst>
            <pc:docMk/>
            <pc:sldMk cId="0" sldId="256"/>
            <ac:spMk id="8" creationId="{6D37D510-6B0F-0045-BB05-9EE1E2DD64F6}"/>
          </ac:spMkLst>
        </pc:spChg>
        <pc:spChg chg="mod">
          <ac:chgData name="alisdair macdonald" userId="jB0IcuHBEINeFKE+BJ6T51hglHMTetGBacC/PLHzd+c=" providerId="None" clId="Web-{E423E12F-14AA-463B-8100-ED3C9ED1C627}" dt="2022-06-23T15:59:14.821" v="27" actId="1076"/>
          <ac:spMkLst>
            <pc:docMk/>
            <pc:sldMk cId="0" sldId="256"/>
            <ac:spMk id="85" creationId="{00000000-0000-0000-0000-000000000000}"/>
          </ac:spMkLst>
        </pc:spChg>
        <pc:spChg chg="mod">
          <ac:chgData name="alisdair macdonald" userId="jB0IcuHBEINeFKE+BJ6T51hglHMTetGBacC/PLHzd+c=" providerId="None" clId="Web-{E423E12F-14AA-463B-8100-ED3C9ED1C627}" dt="2022-06-23T16:00:01.167" v="35" actId="14100"/>
          <ac:spMkLst>
            <pc:docMk/>
            <pc:sldMk cId="0" sldId="256"/>
            <ac:spMk id="88" creationId="{00000000-0000-0000-0000-000000000000}"/>
          </ac:spMkLst>
        </pc:spChg>
      </pc:sldChg>
      <pc:sldChg chg="addSp delSp modSp">
        <pc:chgData name="alisdair macdonald" userId="jB0IcuHBEINeFKE+BJ6T51hglHMTetGBacC/PLHzd+c=" providerId="None" clId="Web-{E423E12F-14AA-463B-8100-ED3C9ED1C627}" dt="2022-06-23T16:10:03.239" v="48" actId="1076"/>
        <pc:sldMkLst>
          <pc:docMk/>
          <pc:sldMk cId="0" sldId="265"/>
        </pc:sldMkLst>
        <pc:spChg chg="mod">
          <ac:chgData name="alisdair macdonald" userId="jB0IcuHBEINeFKE+BJ6T51hglHMTetGBacC/PLHzd+c=" providerId="None" clId="Web-{E423E12F-14AA-463B-8100-ED3C9ED1C627}" dt="2022-06-23T16:09:46.317" v="45" actId="14100"/>
          <ac:spMkLst>
            <pc:docMk/>
            <pc:sldMk cId="0" sldId="265"/>
            <ac:spMk id="10" creationId="{B05CF427-C62D-7022-95B8-6A255F135AB2}"/>
          </ac:spMkLst>
        </pc:spChg>
        <pc:picChg chg="add mod">
          <ac:chgData name="alisdair macdonald" userId="jB0IcuHBEINeFKE+BJ6T51hglHMTetGBacC/PLHzd+c=" providerId="None" clId="Web-{E423E12F-14AA-463B-8100-ED3C9ED1C627}" dt="2022-06-23T16:10:03.239" v="48" actId="1076"/>
          <ac:picMkLst>
            <pc:docMk/>
            <pc:sldMk cId="0" sldId="265"/>
            <ac:picMk id="2" creationId="{CFEE86BD-0E78-BA17-640F-BEA8A472766D}"/>
          </ac:picMkLst>
        </pc:picChg>
        <pc:picChg chg="del">
          <ac:chgData name="alisdair macdonald" userId="jB0IcuHBEINeFKE+BJ6T51hglHMTetGBacC/PLHzd+c=" providerId="None" clId="Web-{E423E12F-14AA-463B-8100-ED3C9ED1C627}" dt="2022-06-23T16:08:53.939" v="37"/>
          <ac:picMkLst>
            <pc:docMk/>
            <pc:sldMk cId="0" sldId="265"/>
            <ac:picMk id="12" creationId="{623D6542-0F7B-CD2E-8175-E22CCF1D7CB3}"/>
          </ac:picMkLst>
        </pc:picChg>
      </pc:sldChg>
      <pc:sldChg chg="modSp">
        <pc:chgData name="alisdair macdonald" userId="jB0IcuHBEINeFKE+BJ6T51hglHMTetGBacC/PLHzd+c=" providerId="None" clId="Web-{E423E12F-14AA-463B-8100-ED3C9ED1C627}" dt="2022-06-23T16:12:45.871" v="55" actId="20577"/>
        <pc:sldMkLst>
          <pc:docMk/>
          <pc:sldMk cId="4086554056" sldId="292"/>
        </pc:sldMkLst>
        <pc:spChg chg="mod">
          <ac:chgData name="alisdair macdonald" userId="jB0IcuHBEINeFKE+BJ6T51hglHMTetGBacC/PLHzd+c=" providerId="None" clId="Web-{E423E12F-14AA-463B-8100-ED3C9ED1C627}" dt="2022-06-23T16:12:45.871" v="55" actId="20577"/>
          <ac:spMkLst>
            <pc:docMk/>
            <pc:sldMk cId="4086554056" sldId="292"/>
            <ac:spMk id="10" creationId="{B05CF427-C62D-7022-95B8-6A255F135AB2}"/>
          </ac:spMkLst>
        </pc:spChg>
      </pc:sldChg>
      <pc:sldChg chg="addSp delSp modSp">
        <pc:chgData name="alisdair macdonald" userId="jB0IcuHBEINeFKE+BJ6T51hglHMTetGBacC/PLHzd+c=" providerId="None" clId="Web-{E423E12F-14AA-463B-8100-ED3C9ED1C627}" dt="2022-06-23T16:38:55.860" v="498" actId="1076"/>
        <pc:sldMkLst>
          <pc:docMk/>
          <pc:sldMk cId="4250994615" sldId="293"/>
        </pc:sldMkLst>
        <pc:spChg chg="add mod">
          <ac:chgData name="alisdair macdonald" userId="jB0IcuHBEINeFKE+BJ6T51hglHMTetGBacC/PLHzd+c=" providerId="None" clId="Web-{E423E12F-14AA-463B-8100-ED3C9ED1C627}" dt="2022-06-23T16:15:36.410" v="73" actId="14100"/>
          <ac:spMkLst>
            <pc:docMk/>
            <pc:sldMk cId="4250994615" sldId="293"/>
            <ac:spMk id="4" creationId="{35441ADC-D735-19A6-3B04-19BA469546BD}"/>
          </ac:spMkLst>
        </pc:spChg>
        <pc:spChg chg="add mod">
          <ac:chgData name="alisdair macdonald" userId="jB0IcuHBEINeFKE+BJ6T51hglHMTetGBacC/PLHzd+c=" providerId="None" clId="Web-{E423E12F-14AA-463B-8100-ED3C9ED1C627}" dt="2022-06-23T16:38:45.297" v="494" actId="1076"/>
          <ac:spMkLst>
            <pc:docMk/>
            <pc:sldMk cId="4250994615" sldId="293"/>
            <ac:spMk id="7" creationId="{5122E592-DB54-8E12-88DE-CB2C318AFE91}"/>
          </ac:spMkLst>
        </pc:spChg>
        <pc:spChg chg="add mod">
          <ac:chgData name="alisdair macdonald" userId="jB0IcuHBEINeFKE+BJ6T51hglHMTetGBacC/PLHzd+c=" providerId="None" clId="Web-{E423E12F-14AA-463B-8100-ED3C9ED1C627}" dt="2022-06-23T16:27:03.486" v="368" actId="1076"/>
          <ac:spMkLst>
            <pc:docMk/>
            <pc:sldMk cId="4250994615" sldId="293"/>
            <ac:spMk id="9" creationId="{0D842265-FB3C-9B34-4920-A00938E589C2}"/>
          </ac:spMkLst>
        </pc:spChg>
        <pc:spChg chg="del">
          <ac:chgData name="alisdair macdonald" userId="jB0IcuHBEINeFKE+BJ6T51hglHMTetGBacC/PLHzd+c=" providerId="None" clId="Web-{E423E12F-14AA-463B-8100-ED3C9ED1C627}" dt="2022-06-23T16:13:38.858" v="64"/>
          <ac:spMkLst>
            <pc:docMk/>
            <pc:sldMk cId="4250994615" sldId="293"/>
            <ac:spMk id="10" creationId="{B05CF427-C62D-7022-95B8-6A255F135AB2}"/>
          </ac:spMkLst>
        </pc:spChg>
        <pc:spChg chg="add mod">
          <ac:chgData name="alisdair macdonald" userId="jB0IcuHBEINeFKE+BJ6T51hglHMTetGBacC/PLHzd+c=" providerId="None" clId="Web-{E423E12F-14AA-463B-8100-ED3C9ED1C627}" dt="2022-06-23T16:31:10.684" v="447" actId="1076"/>
          <ac:spMkLst>
            <pc:docMk/>
            <pc:sldMk cId="4250994615" sldId="293"/>
            <ac:spMk id="12" creationId="{B3B06064-0279-66B0-FB86-C2E1C212C255}"/>
          </ac:spMkLst>
        </pc:spChg>
        <pc:spChg chg="add mod">
          <ac:chgData name="alisdair macdonald" userId="jB0IcuHBEINeFKE+BJ6T51hglHMTetGBacC/PLHzd+c=" providerId="None" clId="Web-{E423E12F-14AA-463B-8100-ED3C9ED1C627}" dt="2022-06-23T16:31:06.934" v="446" actId="1076"/>
          <ac:spMkLst>
            <pc:docMk/>
            <pc:sldMk cId="4250994615" sldId="293"/>
            <ac:spMk id="13" creationId="{B7E21728-65FB-A043-A3CB-EACCDE41B7DE}"/>
          </ac:spMkLst>
        </pc:spChg>
        <pc:spChg chg="add mod">
          <ac:chgData name="alisdair macdonald" userId="jB0IcuHBEINeFKE+BJ6T51hglHMTetGBacC/PLHzd+c=" providerId="None" clId="Web-{E423E12F-14AA-463B-8100-ED3C9ED1C627}" dt="2022-06-23T16:38:32.078" v="491" actId="1076"/>
          <ac:spMkLst>
            <pc:docMk/>
            <pc:sldMk cId="4250994615" sldId="293"/>
            <ac:spMk id="15" creationId="{DC8CCF4B-CFF8-725B-BAF9-66BC87FB86F4}"/>
          </ac:spMkLst>
        </pc:spChg>
        <pc:spChg chg="add mod">
          <ac:chgData name="alisdair macdonald" userId="jB0IcuHBEINeFKE+BJ6T51hglHMTetGBacC/PLHzd+c=" providerId="None" clId="Web-{E423E12F-14AA-463B-8100-ED3C9ED1C627}" dt="2022-06-23T16:38:13.233" v="485" actId="1076"/>
          <ac:spMkLst>
            <pc:docMk/>
            <pc:sldMk cId="4250994615" sldId="293"/>
            <ac:spMk id="17" creationId="{46FFA8A3-A74A-5696-01A7-1894F64FC91E}"/>
          </ac:spMkLst>
        </pc:spChg>
        <pc:spChg chg="add mod">
          <ac:chgData name="alisdair macdonald" userId="jB0IcuHBEINeFKE+BJ6T51hglHMTetGBacC/PLHzd+c=" providerId="None" clId="Web-{E423E12F-14AA-463B-8100-ED3C9ED1C627}" dt="2022-06-23T16:38:50.094" v="496" actId="1076"/>
          <ac:spMkLst>
            <pc:docMk/>
            <pc:sldMk cId="4250994615" sldId="293"/>
            <ac:spMk id="18" creationId="{0FF60906-B61E-2ABE-F8FD-FA4CEAC84BD8}"/>
          </ac:spMkLst>
        </pc:spChg>
        <pc:spChg chg="add mod">
          <ac:chgData name="alisdair macdonald" userId="jB0IcuHBEINeFKE+BJ6T51hglHMTetGBacC/PLHzd+c=" providerId="None" clId="Web-{E423E12F-14AA-463B-8100-ED3C9ED1C627}" dt="2022-06-23T16:38:30.140" v="490" actId="1076"/>
          <ac:spMkLst>
            <pc:docMk/>
            <pc:sldMk cId="4250994615" sldId="293"/>
            <ac:spMk id="19" creationId="{91FB0E3D-39A7-3BE2-C6D1-46AFEC51C5F3}"/>
          </ac:spMkLst>
        </pc:spChg>
        <pc:spChg chg="add mod">
          <ac:chgData name="alisdair macdonald" userId="jB0IcuHBEINeFKE+BJ6T51hglHMTetGBacC/PLHzd+c=" providerId="None" clId="Web-{E423E12F-14AA-463B-8100-ED3C9ED1C627}" dt="2022-06-23T16:30:14.244" v="428" actId="1076"/>
          <ac:spMkLst>
            <pc:docMk/>
            <pc:sldMk cId="4250994615" sldId="293"/>
            <ac:spMk id="20" creationId="{DA770A71-C306-E037-3C1C-D49A55341860}"/>
          </ac:spMkLst>
        </pc:spChg>
        <pc:spChg chg="add mod">
          <ac:chgData name="alisdair macdonald" userId="jB0IcuHBEINeFKE+BJ6T51hglHMTetGBacC/PLHzd+c=" providerId="None" clId="Web-{E423E12F-14AA-463B-8100-ED3C9ED1C627}" dt="2022-06-23T16:37:14.449" v="466" actId="1076"/>
          <ac:spMkLst>
            <pc:docMk/>
            <pc:sldMk cId="4250994615" sldId="293"/>
            <ac:spMk id="21" creationId="{9BE8936D-61A9-91A7-CB8A-F88395438CFE}"/>
          </ac:spMkLst>
        </pc:spChg>
        <pc:spChg chg="add mod">
          <ac:chgData name="alisdair macdonald" userId="jB0IcuHBEINeFKE+BJ6T51hglHMTetGBacC/PLHzd+c=" providerId="None" clId="Web-{E423E12F-14AA-463B-8100-ED3C9ED1C627}" dt="2022-06-23T16:38:16.452" v="486" actId="1076"/>
          <ac:spMkLst>
            <pc:docMk/>
            <pc:sldMk cId="4250994615" sldId="293"/>
            <ac:spMk id="22" creationId="{B8273389-8BA6-1C23-981B-10095BF01DF3}"/>
          </ac:spMkLst>
        </pc:spChg>
        <pc:spChg chg="add mod">
          <ac:chgData name="alisdair macdonald" userId="jB0IcuHBEINeFKE+BJ6T51hglHMTetGBacC/PLHzd+c=" providerId="None" clId="Web-{E423E12F-14AA-463B-8100-ED3C9ED1C627}" dt="2022-06-23T16:38:10.671" v="484" actId="1076"/>
          <ac:spMkLst>
            <pc:docMk/>
            <pc:sldMk cId="4250994615" sldId="293"/>
            <ac:spMk id="23" creationId="{79B00FF5-CA22-0066-7CC7-F49473CEF092}"/>
          </ac:spMkLst>
        </pc:spChg>
        <pc:spChg chg="add mod">
          <ac:chgData name="alisdair macdonald" userId="jB0IcuHBEINeFKE+BJ6T51hglHMTetGBacC/PLHzd+c=" providerId="None" clId="Web-{E423E12F-14AA-463B-8100-ED3C9ED1C627}" dt="2022-06-23T16:30:20.588" v="430" actId="1076"/>
          <ac:spMkLst>
            <pc:docMk/>
            <pc:sldMk cId="4250994615" sldId="293"/>
            <ac:spMk id="24" creationId="{AAB9AF90-3F70-A22B-4B35-D61C7160EE35}"/>
          </ac:spMkLst>
        </pc:spChg>
        <pc:spChg chg="add mod">
          <ac:chgData name="alisdair macdonald" userId="jB0IcuHBEINeFKE+BJ6T51hglHMTetGBacC/PLHzd+c=" providerId="None" clId="Web-{E423E12F-14AA-463B-8100-ED3C9ED1C627}" dt="2022-06-23T16:37:49.154" v="477" actId="1076"/>
          <ac:spMkLst>
            <pc:docMk/>
            <pc:sldMk cId="4250994615" sldId="293"/>
            <ac:spMk id="25" creationId="{70FFB8DF-8113-56A3-D8E5-07B67577EB2E}"/>
          </ac:spMkLst>
        </pc:spChg>
        <pc:spChg chg="add mod">
          <ac:chgData name="alisdair macdonald" userId="jB0IcuHBEINeFKE+BJ6T51hglHMTetGBacC/PLHzd+c=" providerId="None" clId="Web-{E423E12F-14AA-463B-8100-ED3C9ED1C627}" dt="2022-06-23T16:29:01.928" v="404" actId="1076"/>
          <ac:spMkLst>
            <pc:docMk/>
            <pc:sldMk cId="4250994615" sldId="293"/>
            <ac:spMk id="26" creationId="{969B40E5-7B32-14A8-AF13-7B24B6D6FD39}"/>
          </ac:spMkLst>
        </pc:spChg>
        <pc:spChg chg="add mod">
          <ac:chgData name="alisdair macdonald" userId="jB0IcuHBEINeFKE+BJ6T51hglHMTetGBacC/PLHzd+c=" providerId="None" clId="Web-{E423E12F-14AA-463B-8100-ED3C9ED1C627}" dt="2022-06-23T16:38:52.297" v="497" actId="1076"/>
          <ac:spMkLst>
            <pc:docMk/>
            <pc:sldMk cId="4250994615" sldId="293"/>
            <ac:spMk id="27" creationId="{468D1B6C-8262-3CC1-1081-69507F1E6E67}"/>
          </ac:spMkLst>
        </pc:spChg>
        <pc:spChg chg="add mod">
          <ac:chgData name="alisdair macdonald" userId="jB0IcuHBEINeFKE+BJ6T51hglHMTetGBacC/PLHzd+c=" providerId="None" clId="Web-{E423E12F-14AA-463B-8100-ED3C9ED1C627}" dt="2022-06-23T16:37:41.826" v="474" actId="1076"/>
          <ac:spMkLst>
            <pc:docMk/>
            <pc:sldMk cId="4250994615" sldId="293"/>
            <ac:spMk id="28" creationId="{08C88E43-8C48-3EF4-0963-409C8BA312A8}"/>
          </ac:spMkLst>
        </pc:spChg>
        <pc:spChg chg="add mod">
          <ac:chgData name="alisdair macdonald" userId="jB0IcuHBEINeFKE+BJ6T51hglHMTetGBacC/PLHzd+c=" providerId="None" clId="Web-{E423E12F-14AA-463B-8100-ED3C9ED1C627}" dt="2022-06-23T16:37:29.622" v="470" actId="1076"/>
          <ac:spMkLst>
            <pc:docMk/>
            <pc:sldMk cId="4250994615" sldId="293"/>
            <ac:spMk id="29" creationId="{10C49230-C712-B9A8-74F4-F5585B558510}"/>
          </ac:spMkLst>
        </pc:spChg>
        <pc:spChg chg="add mod">
          <ac:chgData name="alisdair macdonald" userId="jB0IcuHBEINeFKE+BJ6T51hglHMTetGBacC/PLHzd+c=" providerId="None" clId="Web-{E423E12F-14AA-463B-8100-ED3C9ED1C627}" dt="2022-06-23T16:38:40.547" v="493" actId="1076"/>
          <ac:spMkLst>
            <pc:docMk/>
            <pc:sldMk cId="4250994615" sldId="293"/>
            <ac:spMk id="30" creationId="{9F27D320-1DF6-1D3E-905B-7CDD4980BC64}"/>
          </ac:spMkLst>
        </pc:spChg>
        <pc:spChg chg="add mod">
          <ac:chgData name="alisdair macdonald" userId="jB0IcuHBEINeFKE+BJ6T51hglHMTetGBacC/PLHzd+c=" providerId="None" clId="Web-{E423E12F-14AA-463B-8100-ED3C9ED1C627}" dt="2022-06-23T16:38:36.609" v="492" actId="1076"/>
          <ac:spMkLst>
            <pc:docMk/>
            <pc:sldMk cId="4250994615" sldId="293"/>
            <ac:spMk id="31" creationId="{CA979C98-4ADB-7B92-FCC0-39A59D64456A}"/>
          </ac:spMkLst>
        </pc:spChg>
        <pc:spChg chg="add mod">
          <ac:chgData name="alisdair macdonald" userId="jB0IcuHBEINeFKE+BJ6T51hglHMTetGBacC/PLHzd+c=" providerId="None" clId="Web-{E423E12F-14AA-463B-8100-ED3C9ED1C627}" dt="2022-06-23T16:37:27.762" v="469" actId="1076"/>
          <ac:spMkLst>
            <pc:docMk/>
            <pc:sldMk cId="4250994615" sldId="293"/>
            <ac:spMk id="32" creationId="{043CDD6D-727C-E427-7544-E26E42D19503}"/>
          </ac:spMkLst>
        </pc:spChg>
        <pc:spChg chg="add mod">
          <ac:chgData name="alisdair macdonald" userId="jB0IcuHBEINeFKE+BJ6T51hglHMTetGBacC/PLHzd+c=" providerId="None" clId="Web-{E423E12F-14AA-463B-8100-ED3C9ED1C627}" dt="2022-06-23T16:36:33.354" v="453" actId="1076"/>
          <ac:spMkLst>
            <pc:docMk/>
            <pc:sldMk cId="4250994615" sldId="293"/>
            <ac:spMk id="33" creationId="{6AFF4B92-DE78-E7D9-29AE-892F912B65EC}"/>
          </ac:spMkLst>
        </pc:spChg>
        <pc:spChg chg="add mod">
          <ac:chgData name="alisdair macdonald" userId="jB0IcuHBEINeFKE+BJ6T51hglHMTetGBacC/PLHzd+c=" providerId="None" clId="Web-{E423E12F-14AA-463B-8100-ED3C9ED1C627}" dt="2022-06-23T16:38:55.860" v="498" actId="1076"/>
          <ac:spMkLst>
            <pc:docMk/>
            <pc:sldMk cId="4250994615" sldId="293"/>
            <ac:spMk id="34" creationId="{1C99E1D7-D74D-E216-5D01-3385A333FB8D}"/>
          </ac:spMkLst>
        </pc:spChg>
        <pc:spChg chg="add mod">
          <ac:chgData name="alisdair macdonald" userId="jB0IcuHBEINeFKE+BJ6T51hglHMTetGBacC/PLHzd+c=" providerId="None" clId="Web-{E423E12F-14AA-463B-8100-ED3C9ED1C627}" dt="2022-06-23T16:30:02.400" v="424" actId="1076"/>
          <ac:spMkLst>
            <pc:docMk/>
            <pc:sldMk cId="4250994615" sldId="293"/>
            <ac:spMk id="35" creationId="{F39EDEF5-2624-6744-5284-5DB24C2E8B4E}"/>
          </ac:spMkLst>
        </pc:spChg>
        <pc:spChg chg="add mod">
          <ac:chgData name="alisdair macdonald" userId="jB0IcuHBEINeFKE+BJ6T51hglHMTetGBacC/PLHzd+c=" providerId="None" clId="Web-{E423E12F-14AA-463B-8100-ED3C9ED1C627}" dt="2022-06-23T16:38:47.985" v="495" actId="1076"/>
          <ac:spMkLst>
            <pc:docMk/>
            <pc:sldMk cId="4250994615" sldId="293"/>
            <ac:spMk id="36" creationId="{D75252FE-4755-694B-0BB6-DAB1F87E6CBA}"/>
          </ac:spMkLst>
        </pc:spChg>
        <pc:spChg chg="add mod">
          <ac:chgData name="alisdair macdonald" userId="jB0IcuHBEINeFKE+BJ6T51hglHMTetGBacC/PLHzd+c=" providerId="None" clId="Web-{E423E12F-14AA-463B-8100-ED3C9ED1C627}" dt="2022-06-23T16:37:12.043" v="465" actId="1076"/>
          <ac:spMkLst>
            <pc:docMk/>
            <pc:sldMk cId="4250994615" sldId="293"/>
            <ac:spMk id="37" creationId="{E6B97851-EE53-1DED-4AD4-51DCF80ACAD3}"/>
          </ac:spMkLst>
        </pc:spChg>
        <pc:spChg chg="add mod">
          <ac:chgData name="alisdair macdonald" userId="jB0IcuHBEINeFKE+BJ6T51hglHMTetGBacC/PLHzd+c=" providerId="None" clId="Web-{E423E12F-14AA-463B-8100-ED3C9ED1C627}" dt="2022-06-23T16:38:23.546" v="488" actId="1076"/>
          <ac:spMkLst>
            <pc:docMk/>
            <pc:sldMk cId="4250994615" sldId="293"/>
            <ac:spMk id="38" creationId="{34AE1AF6-AE8C-27BF-EEA2-9EE69C19422A}"/>
          </ac:spMkLst>
        </pc:spChg>
        <pc:spChg chg="add mod">
          <ac:chgData name="alisdair macdonald" userId="jB0IcuHBEINeFKE+BJ6T51hglHMTetGBacC/PLHzd+c=" providerId="None" clId="Web-{E423E12F-14AA-463B-8100-ED3C9ED1C627}" dt="2022-06-23T16:37:39.544" v="473" actId="1076"/>
          <ac:spMkLst>
            <pc:docMk/>
            <pc:sldMk cId="4250994615" sldId="293"/>
            <ac:spMk id="39" creationId="{73C173A0-0A61-C66A-7DAA-0AEB47193D2E}"/>
          </ac:spMkLst>
        </pc:spChg>
        <pc:spChg chg="add mod">
          <ac:chgData name="alisdair macdonald" userId="jB0IcuHBEINeFKE+BJ6T51hglHMTetGBacC/PLHzd+c=" providerId="None" clId="Web-{E423E12F-14AA-463B-8100-ED3C9ED1C627}" dt="2022-06-23T16:36:38.182" v="455" actId="1076"/>
          <ac:spMkLst>
            <pc:docMk/>
            <pc:sldMk cId="4250994615" sldId="293"/>
            <ac:spMk id="40" creationId="{42B91C7E-96D0-2D25-C638-41346930F056}"/>
          </ac:spMkLst>
        </pc:spChg>
        <pc:spChg chg="add del mod">
          <ac:chgData name="alisdair macdonald" userId="jB0IcuHBEINeFKE+BJ6T51hglHMTetGBacC/PLHzd+c=" providerId="None" clId="Web-{E423E12F-14AA-463B-8100-ED3C9ED1C627}" dt="2022-06-23T16:23:26.539" v="298"/>
          <ac:spMkLst>
            <pc:docMk/>
            <pc:sldMk cId="4250994615" sldId="293"/>
            <ac:spMk id="41" creationId="{21418FA7-A229-CF75-A282-0AF7911D3A33}"/>
          </ac:spMkLst>
        </pc:spChg>
        <pc:grpChg chg="del">
          <ac:chgData name="alisdair macdonald" userId="jB0IcuHBEINeFKE+BJ6T51hglHMTetGBacC/PLHzd+c=" providerId="None" clId="Web-{E423E12F-14AA-463B-8100-ED3C9ED1C627}" dt="2022-06-23T16:13:38.858" v="63"/>
          <ac:grpSpMkLst>
            <pc:docMk/>
            <pc:sldMk cId="4250994615" sldId="293"/>
            <ac:grpSpMk id="16" creationId="{9F015B70-57B8-A9F6-090E-AE9268BDAB70}"/>
          </ac:grpSpMkLst>
        </pc:grpChg>
      </pc:sldChg>
      <pc:sldChg chg="modSp add replId">
        <pc:chgData name="alisdair macdonald" userId="jB0IcuHBEINeFKE+BJ6T51hglHMTetGBacC/PLHzd+c=" providerId="None" clId="Web-{E423E12F-14AA-463B-8100-ED3C9ED1C627}" dt="2022-06-23T16:13:14.997" v="62" actId="20577"/>
        <pc:sldMkLst>
          <pc:docMk/>
          <pc:sldMk cId="2635828853" sldId="294"/>
        </pc:sldMkLst>
        <pc:spChg chg="mod">
          <ac:chgData name="alisdair macdonald" userId="jB0IcuHBEINeFKE+BJ6T51hglHMTetGBacC/PLHzd+c=" providerId="None" clId="Web-{E423E12F-14AA-463B-8100-ED3C9ED1C627}" dt="2022-06-23T16:13:14.997" v="62" actId="20577"/>
          <ac:spMkLst>
            <pc:docMk/>
            <pc:sldMk cId="2635828853" sldId="294"/>
            <ac:spMk id="10" creationId="{B05CF427-C62D-7022-95B8-6A255F135AB2}"/>
          </ac:spMkLst>
        </pc:spChg>
      </pc:sldChg>
      <pc:sldChg chg="modSp add ord replId">
        <pc:chgData name="alisdair macdonald" userId="jB0IcuHBEINeFKE+BJ6T51hglHMTetGBacC/PLHzd+c=" providerId="None" clId="Web-{E423E12F-14AA-463B-8100-ED3C9ED1C627}" dt="2022-06-23T16:39:47.472" v="502" actId="20577"/>
        <pc:sldMkLst>
          <pc:docMk/>
          <pc:sldMk cId="3506784620" sldId="295"/>
        </pc:sldMkLst>
        <pc:spChg chg="mod">
          <ac:chgData name="alisdair macdonald" userId="jB0IcuHBEINeFKE+BJ6T51hglHMTetGBacC/PLHzd+c=" providerId="None" clId="Web-{E423E12F-14AA-463B-8100-ED3C9ED1C627}" dt="2022-06-23T16:39:47.472" v="502" actId="20577"/>
          <ac:spMkLst>
            <pc:docMk/>
            <pc:sldMk cId="3506784620" sldId="295"/>
            <ac:spMk id="10" creationId="{B05CF427-C62D-7022-95B8-6A255F135AB2}"/>
          </ac:spMkLst>
        </pc:spChg>
      </pc:sldChg>
      <pc:sldChg chg="addSp delSp modSp add replId">
        <pc:chgData name="alisdair macdonald" userId="jB0IcuHBEINeFKE+BJ6T51hglHMTetGBacC/PLHzd+c=" providerId="None" clId="Web-{E423E12F-14AA-463B-8100-ED3C9ED1C627}" dt="2022-06-23T16:48:12.962" v="532" actId="1076"/>
        <pc:sldMkLst>
          <pc:docMk/>
          <pc:sldMk cId="1916020894" sldId="296"/>
        </pc:sldMkLst>
        <pc:spChg chg="del">
          <ac:chgData name="alisdair macdonald" userId="jB0IcuHBEINeFKE+BJ6T51hglHMTetGBacC/PLHzd+c=" providerId="None" clId="Web-{E423E12F-14AA-463B-8100-ED3C9ED1C627}" dt="2022-06-23T16:39:52.487" v="504"/>
          <ac:spMkLst>
            <pc:docMk/>
            <pc:sldMk cId="1916020894" sldId="296"/>
            <ac:spMk id="10" creationId="{B05CF427-C62D-7022-95B8-6A255F135AB2}"/>
          </ac:spMkLst>
        </pc:spChg>
        <pc:picChg chg="add mod">
          <ac:chgData name="alisdair macdonald" userId="jB0IcuHBEINeFKE+BJ6T51hglHMTetGBacC/PLHzd+c=" providerId="None" clId="Web-{E423E12F-14AA-463B-8100-ED3C9ED1C627}" dt="2022-06-23T16:48:12.884" v="527" actId="1076"/>
          <ac:picMkLst>
            <pc:docMk/>
            <pc:sldMk cId="1916020894" sldId="296"/>
            <ac:picMk id="2" creationId="{093323DC-A896-5B49-9C49-E3690DEF80AE}"/>
          </ac:picMkLst>
        </pc:picChg>
        <pc:picChg chg="add mod">
          <ac:chgData name="alisdair macdonald" userId="jB0IcuHBEINeFKE+BJ6T51hglHMTetGBacC/PLHzd+c=" providerId="None" clId="Web-{E423E12F-14AA-463B-8100-ED3C9ED1C627}" dt="2022-06-23T16:48:12.899" v="528" actId="1076"/>
          <ac:picMkLst>
            <pc:docMk/>
            <pc:sldMk cId="1916020894" sldId="296"/>
            <ac:picMk id="3" creationId="{7425FF2A-0EC3-5862-3D10-D09FCA4CE4F4}"/>
          </ac:picMkLst>
        </pc:picChg>
        <pc:picChg chg="add mod">
          <ac:chgData name="alisdair macdonald" userId="jB0IcuHBEINeFKE+BJ6T51hglHMTetGBacC/PLHzd+c=" providerId="None" clId="Web-{E423E12F-14AA-463B-8100-ED3C9ED1C627}" dt="2022-06-23T16:48:12.915" v="529" actId="1076"/>
          <ac:picMkLst>
            <pc:docMk/>
            <pc:sldMk cId="1916020894" sldId="296"/>
            <ac:picMk id="4" creationId="{DE6C4326-433A-FF19-FBB0-FAE8F5F01845}"/>
          </ac:picMkLst>
        </pc:picChg>
        <pc:picChg chg="add mod">
          <ac:chgData name="alisdair macdonald" userId="jB0IcuHBEINeFKE+BJ6T51hglHMTetGBacC/PLHzd+c=" providerId="None" clId="Web-{E423E12F-14AA-463B-8100-ED3C9ED1C627}" dt="2022-06-23T16:48:12.931" v="530" actId="1076"/>
          <ac:picMkLst>
            <pc:docMk/>
            <pc:sldMk cId="1916020894" sldId="296"/>
            <ac:picMk id="5" creationId="{B20450EC-D1B9-31EE-FE6A-298B8BBC6886}"/>
          </ac:picMkLst>
        </pc:picChg>
        <pc:picChg chg="add mod">
          <ac:chgData name="alisdair macdonald" userId="jB0IcuHBEINeFKE+BJ6T51hglHMTetGBacC/PLHzd+c=" providerId="None" clId="Web-{E423E12F-14AA-463B-8100-ED3C9ED1C627}" dt="2022-06-23T16:48:12.946" v="531" actId="1076"/>
          <ac:picMkLst>
            <pc:docMk/>
            <pc:sldMk cId="1916020894" sldId="296"/>
            <ac:picMk id="6" creationId="{63E76BB8-E647-3E1A-224D-6299B5BB5A2C}"/>
          </ac:picMkLst>
        </pc:picChg>
        <pc:picChg chg="add mod">
          <ac:chgData name="alisdair macdonald" userId="jB0IcuHBEINeFKE+BJ6T51hglHMTetGBacC/PLHzd+c=" providerId="None" clId="Web-{E423E12F-14AA-463B-8100-ED3C9ED1C627}" dt="2022-06-23T16:48:12.962" v="532" actId="1076"/>
          <ac:picMkLst>
            <pc:docMk/>
            <pc:sldMk cId="1916020894" sldId="296"/>
            <ac:picMk id="7" creationId="{45003B43-712C-799D-235A-8912AAB4D6F5}"/>
          </ac:picMkLst>
        </pc:picChg>
      </pc:sldChg>
    </pc:docChg>
  </pc:docChgLst>
  <pc:docChgLst>
    <pc:chgData name="alisdair macdonald" userId="jB0IcuHBEINeFKE+BJ6T51hglHMTetGBacC/PLHzd+c=" providerId="None" clId="Web-{09D159AA-0238-48FF-9997-4ED6F9A643A0}"/>
    <pc:docChg chg="addSld delSld modSld sldOrd">
      <pc:chgData name="alisdair macdonald" userId="jB0IcuHBEINeFKE+BJ6T51hglHMTetGBacC/PLHzd+c=" providerId="None" clId="Web-{09D159AA-0238-48FF-9997-4ED6F9A643A0}" dt="2022-06-28T12:34:30.951" v="177"/>
      <pc:docMkLst>
        <pc:docMk/>
      </pc:docMkLst>
      <pc:sldChg chg="addSp delSp modSp">
        <pc:chgData name="alisdair macdonald" userId="jB0IcuHBEINeFKE+BJ6T51hglHMTetGBacC/PLHzd+c=" providerId="None" clId="Web-{09D159AA-0238-48FF-9997-4ED6F9A643A0}" dt="2022-06-28T12:02:56.436" v="55" actId="1076"/>
        <pc:sldMkLst>
          <pc:docMk/>
          <pc:sldMk cId="0" sldId="256"/>
        </pc:sldMkLst>
        <pc:spChg chg="del">
          <ac:chgData name="alisdair macdonald" userId="jB0IcuHBEINeFKE+BJ6T51hglHMTetGBacC/PLHzd+c=" providerId="None" clId="Web-{09D159AA-0238-48FF-9997-4ED6F9A643A0}" dt="2022-06-28T11:30:11.685" v="13"/>
          <ac:spMkLst>
            <pc:docMk/>
            <pc:sldMk cId="0" sldId="256"/>
            <ac:spMk id="2" creationId="{BA4B0799-5CA5-5D41-8F10-3BDAF1DF0F21}"/>
          </ac:spMkLst>
        </pc:spChg>
        <pc:spChg chg="mod">
          <ac:chgData name="alisdair macdonald" userId="jB0IcuHBEINeFKE+BJ6T51hglHMTetGBacC/PLHzd+c=" providerId="None" clId="Web-{09D159AA-0238-48FF-9997-4ED6F9A643A0}" dt="2022-06-28T12:00:05.805" v="50" actId="20577"/>
          <ac:spMkLst>
            <pc:docMk/>
            <pc:sldMk cId="0" sldId="256"/>
            <ac:spMk id="9" creationId="{15B4CD36-82D9-774E-859C-0E2E3F5E2F61}"/>
          </ac:spMkLst>
        </pc:spChg>
        <pc:spChg chg="add del">
          <ac:chgData name="alisdair macdonald" userId="jB0IcuHBEINeFKE+BJ6T51hglHMTetGBacC/PLHzd+c=" providerId="None" clId="Web-{09D159AA-0238-48FF-9997-4ED6F9A643A0}" dt="2022-06-28T11:27:17.648" v="9"/>
          <ac:spMkLst>
            <pc:docMk/>
            <pc:sldMk cId="0" sldId="256"/>
            <ac:spMk id="10" creationId="{274CE8BD-33C1-80EE-797F-1275D3A13AB8}"/>
          </ac:spMkLst>
        </pc:spChg>
        <pc:spChg chg="mod">
          <ac:chgData name="alisdair macdonald" userId="jB0IcuHBEINeFKE+BJ6T51hglHMTetGBacC/PLHzd+c=" providerId="None" clId="Web-{09D159AA-0238-48FF-9997-4ED6F9A643A0}" dt="2022-06-28T11:27:33.930" v="12" actId="20577"/>
          <ac:spMkLst>
            <pc:docMk/>
            <pc:sldMk cId="0" sldId="256"/>
            <ac:spMk id="85" creationId="{00000000-0000-0000-0000-000000000000}"/>
          </ac:spMkLst>
        </pc:spChg>
        <pc:picChg chg="del">
          <ac:chgData name="alisdair macdonald" userId="jB0IcuHBEINeFKE+BJ6T51hglHMTetGBacC/PLHzd+c=" providerId="None" clId="Web-{09D159AA-0238-48FF-9997-4ED6F9A643A0}" dt="2022-06-28T11:30:27.716" v="24"/>
          <ac:picMkLst>
            <pc:docMk/>
            <pc:sldMk cId="0" sldId="256"/>
            <ac:picMk id="12" creationId="{59EFE5B6-BA90-2149-918E-28A262819126}"/>
          </ac:picMkLst>
        </pc:picChg>
        <pc:picChg chg="add mod ord">
          <ac:chgData name="alisdair macdonald" userId="jB0IcuHBEINeFKE+BJ6T51hglHMTetGBacC/PLHzd+c=" providerId="None" clId="Web-{09D159AA-0238-48FF-9997-4ED6F9A643A0}" dt="2022-06-28T11:30:34.170" v="25" actId="1076"/>
          <ac:picMkLst>
            <pc:docMk/>
            <pc:sldMk cId="0" sldId="256"/>
            <ac:picMk id="13" creationId="{F5A4E74B-BEEB-1A21-E628-A57036E49021}"/>
          </ac:picMkLst>
        </pc:picChg>
        <pc:picChg chg="add del mod ord">
          <ac:chgData name="alisdair macdonald" userId="jB0IcuHBEINeFKE+BJ6T51hglHMTetGBacC/PLHzd+c=" providerId="None" clId="Web-{09D159AA-0238-48FF-9997-4ED6F9A643A0}" dt="2022-06-28T11:31:22.923" v="32" actId="1076"/>
          <ac:picMkLst>
            <pc:docMk/>
            <pc:sldMk cId="0" sldId="256"/>
            <ac:picMk id="14" creationId="{F8A0FB5A-500B-2AE1-743E-E1F281531D9B}"/>
          </ac:picMkLst>
        </pc:picChg>
        <pc:picChg chg="add del mod">
          <ac:chgData name="alisdair macdonald" userId="jB0IcuHBEINeFKE+BJ6T51hglHMTetGBacC/PLHzd+c=" providerId="None" clId="Web-{09D159AA-0238-48FF-9997-4ED6F9A643A0}" dt="2022-06-28T11:31:02.983" v="30"/>
          <ac:picMkLst>
            <pc:docMk/>
            <pc:sldMk cId="0" sldId="256"/>
            <ac:picMk id="15" creationId="{E508220B-7DD5-5647-B091-B86D09D83BEA}"/>
          </ac:picMkLst>
        </pc:picChg>
        <pc:picChg chg="add del mod">
          <ac:chgData name="alisdair macdonald" userId="jB0IcuHBEINeFKE+BJ6T51hglHMTetGBacC/PLHzd+c=" providerId="None" clId="Web-{09D159AA-0238-48FF-9997-4ED6F9A643A0}" dt="2022-06-28T11:31:02.983" v="29"/>
          <ac:picMkLst>
            <pc:docMk/>
            <pc:sldMk cId="0" sldId="256"/>
            <ac:picMk id="16" creationId="{2E792030-F44D-6D4E-17CB-F7484BC17F12}"/>
          </ac:picMkLst>
        </pc:picChg>
        <pc:picChg chg="add mod">
          <ac:chgData name="alisdair macdonald" userId="jB0IcuHBEINeFKE+BJ6T51hglHMTetGBacC/PLHzd+c=" providerId="None" clId="Web-{09D159AA-0238-48FF-9997-4ED6F9A643A0}" dt="2022-06-28T12:02:56.436" v="55" actId="1076"/>
          <ac:picMkLst>
            <pc:docMk/>
            <pc:sldMk cId="0" sldId="256"/>
            <ac:picMk id="17" creationId="{772E981D-C9F3-98E2-7BBF-48FE0D432736}"/>
          </ac:picMkLst>
        </pc:picChg>
        <pc:inkChg chg="add del">
          <ac:chgData name="alisdair macdonald" userId="jB0IcuHBEINeFKE+BJ6T51hglHMTetGBacC/PLHzd+c=" providerId="None" clId="Web-{09D159AA-0238-48FF-9997-4ED6F9A643A0}" dt="2022-06-28T11:26:51.491" v="7"/>
          <ac:inkMkLst>
            <pc:docMk/>
            <pc:sldMk cId="0" sldId="256"/>
            <ac:inkMk id="3" creationId="{1D18CD43-61C9-005C-4C88-6B5549DFA87E}"/>
          </ac:inkMkLst>
        </pc:inkChg>
        <pc:inkChg chg="add del">
          <ac:chgData name="alisdair macdonald" userId="jB0IcuHBEINeFKE+BJ6T51hglHMTetGBacC/PLHzd+c=" providerId="None" clId="Web-{09D159AA-0238-48FF-9997-4ED6F9A643A0}" dt="2022-06-28T11:26:49.022" v="6"/>
          <ac:inkMkLst>
            <pc:docMk/>
            <pc:sldMk cId="0" sldId="256"/>
            <ac:inkMk id="4" creationId="{B4EFDB62-FFA6-C063-709F-5A8A39612804}"/>
          </ac:inkMkLst>
        </pc:inkChg>
        <pc:inkChg chg="add del">
          <ac:chgData name="alisdair macdonald" userId="jB0IcuHBEINeFKE+BJ6T51hglHMTetGBacC/PLHzd+c=" providerId="None" clId="Web-{09D159AA-0238-48FF-9997-4ED6F9A643A0}" dt="2022-06-28T11:26:49.022" v="5"/>
          <ac:inkMkLst>
            <pc:docMk/>
            <pc:sldMk cId="0" sldId="256"/>
            <ac:inkMk id="5" creationId="{3DA9834B-D906-85F1-CD52-0612FD27A6D5}"/>
          </ac:inkMkLst>
        </pc:inkChg>
        <pc:inkChg chg="add del">
          <ac:chgData name="alisdair macdonald" userId="jB0IcuHBEINeFKE+BJ6T51hglHMTetGBacC/PLHzd+c=" providerId="None" clId="Web-{09D159AA-0238-48FF-9997-4ED6F9A643A0}" dt="2022-06-28T11:26:46.490" v="4"/>
          <ac:inkMkLst>
            <pc:docMk/>
            <pc:sldMk cId="0" sldId="256"/>
            <ac:inkMk id="7" creationId="{F5EAE4A5-1F10-154B-B3B0-4CCFD6CD6469}"/>
          </ac:inkMkLst>
        </pc:inkChg>
        <pc:inkChg chg="add del">
          <ac:chgData name="alisdair macdonald" userId="jB0IcuHBEINeFKE+BJ6T51hglHMTetGBacC/PLHzd+c=" providerId="None" clId="Web-{09D159AA-0238-48FF-9997-4ED6F9A643A0}" dt="2022-06-28T11:27:24.539" v="11"/>
          <ac:inkMkLst>
            <pc:docMk/>
            <pc:sldMk cId="0" sldId="256"/>
            <ac:inkMk id="11" creationId="{EDD75D30-AAED-3D40-16E4-A36CCADA53A8}"/>
          </ac:inkMkLst>
        </pc:inkChg>
      </pc:sldChg>
      <pc:sldChg chg="addSp delSp modSp">
        <pc:chgData name="alisdair macdonald" userId="jB0IcuHBEINeFKE+BJ6T51hglHMTetGBacC/PLHzd+c=" providerId="None" clId="Web-{09D159AA-0238-48FF-9997-4ED6F9A643A0}" dt="2022-06-28T12:13:03.987" v="89" actId="1076"/>
        <pc:sldMkLst>
          <pc:docMk/>
          <pc:sldMk cId="0" sldId="265"/>
        </pc:sldMkLst>
        <pc:spChg chg="del">
          <ac:chgData name="alisdair macdonald" userId="jB0IcuHBEINeFKE+BJ6T51hglHMTetGBacC/PLHzd+c=" providerId="None" clId="Web-{09D159AA-0238-48FF-9997-4ED6F9A643A0}" dt="2022-06-28T11:38:45.623" v="34"/>
          <ac:spMkLst>
            <pc:docMk/>
            <pc:sldMk cId="0" sldId="265"/>
            <ac:spMk id="5" creationId="{9422848B-B0C1-D010-07F5-E9CDE2AEF306}"/>
          </ac:spMkLst>
        </pc:spChg>
        <pc:spChg chg="add del mod">
          <ac:chgData name="alisdair macdonald" userId="jB0IcuHBEINeFKE+BJ6T51hglHMTetGBacC/PLHzd+c=" providerId="None" clId="Web-{09D159AA-0238-48FF-9997-4ED6F9A643A0}" dt="2022-06-28T12:05:50.723" v="64"/>
          <ac:spMkLst>
            <pc:docMk/>
            <pc:sldMk cId="0" sldId="265"/>
            <ac:spMk id="9" creationId="{55DB8996-B1E7-4031-3F22-8B9FFF23DA78}"/>
          </ac:spMkLst>
        </pc:spChg>
        <pc:spChg chg="mod">
          <ac:chgData name="alisdair macdonald" userId="jB0IcuHBEINeFKE+BJ6T51hglHMTetGBacC/PLHzd+c=" providerId="None" clId="Web-{09D159AA-0238-48FF-9997-4ED6F9A643A0}" dt="2022-06-28T12:12:23.158" v="87" actId="20577"/>
          <ac:spMkLst>
            <pc:docMk/>
            <pc:sldMk cId="0" sldId="265"/>
            <ac:spMk id="10" creationId="{B05CF427-C62D-7022-95B8-6A255F135AB2}"/>
          </ac:spMkLst>
        </pc:spChg>
        <pc:picChg chg="del">
          <ac:chgData name="alisdair macdonald" userId="jB0IcuHBEINeFKE+BJ6T51hglHMTetGBacC/PLHzd+c=" providerId="None" clId="Web-{09D159AA-0238-48FF-9997-4ED6F9A643A0}" dt="2022-06-28T11:40:01.298" v="40"/>
          <ac:picMkLst>
            <pc:docMk/>
            <pc:sldMk cId="0" sldId="265"/>
            <ac:picMk id="2" creationId="{CFEE86BD-0E78-BA17-640F-BEA8A472766D}"/>
          </ac:picMkLst>
        </pc:picChg>
        <pc:picChg chg="del">
          <ac:chgData name="alisdair macdonald" userId="jB0IcuHBEINeFKE+BJ6T51hglHMTetGBacC/PLHzd+c=" providerId="None" clId="Web-{09D159AA-0238-48FF-9997-4ED6F9A643A0}" dt="2022-06-28T11:38:40.951" v="33"/>
          <ac:picMkLst>
            <pc:docMk/>
            <pc:sldMk cId="0" sldId="265"/>
            <ac:picMk id="3" creationId="{678AA0CC-F1EC-DDDC-477D-99B8E9E5631F}"/>
          </ac:picMkLst>
        </pc:picChg>
        <pc:picChg chg="add mod ord">
          <ac:chgData name="alisdair macdonald" userId="jB0IcuHBEINeFKE+BJ6T51hglHMTetGBacC/PLHzd+c=" providerId="None" clId="Web-{09D159AA-0238-48FF-9997-4ED6F9A643A0}" dt="2022-06-28T11:39:12.062" v="38"/>
          <ac:picMkLst>
            <pc:docMk/>
            <pc:sldMk cId="0" sldId="265"/>
            <ac:picMk id="4" creationId="{C6852777-6F63-4887-ED8E-4674403FD289}"/>
          </ac:picMkLst>
        </pc:picChg>
        <pc:picChg chg="add del mod">
          <ac:chgData name="alisdair macdonald" userId="jB0IcuHBEINeFKE+BJ6T51hglHMTetGBacC/PLHzd+c=" providerId="None" clId="Web-{09D159AA-0238-48FF-9997-4ED6F9A643A0}" dt="2022-06-28T11:52:46.666" v="46"/>
          <ac:picMkLst>
            <pc:docMk/>
            <pc:sldMk cId="0" sldId="265"/>
            <ac:picMk id="6" creationId="{B22C58A3-918C-19A6-F328-3AABB5D57AC7}"/>
          </ac:picMkLst>
        </pc:picChg>
        <pc:picChg chg="add del mod">
          <ac:chgData name="alisdair macdonald" userId="jB0IcuHBEINeFKE+BJ6T51hglHMTetGBacC/PLHzd+c=" providerId="None" clId="Web-{09D159AA-0238-48FF-9997-4ED6F9A643A0}" dt="2022-06-28T12:03:40.625" v="56"/>
          <ac:picMkLst>
            <pc:docMk/>
            <pc:sldMk cId="0" sldId="265"/>
            <ac:picMk id="7" creationId="{121F8B70-65ED-4730-B5C0-119285B17749}"/>
          </ac:picMkLst>
        </pc:picChg>
        <pc:picChg chg="add del mod">
          <ac:chgData name="alisdair macdonald" userId="jB0IcuHBEINeFKE+BJ6T51hglHMTetGBacC/PLHzd+c=" providerId="None" clId="Web-{09D159AA-0238-48FF-9997-4ED6F9A643A0}" dt="2022-06-28T12:06:30.568" v="66"/>
          <ac:picMkLst>
            <pc:docMk/>
            <pc:sldMk cId="0" sldId="265"/>
            <ac:picMk id="8" creationId="{1AE22D63-BFE7-5240-3823-592F3DEA29CF}"/>
          </ac:picMkLst>
        </pc:picChg>
        <pc:picChg chg="add mod">
          <ac:chgData name="alisdair macdonald" userId="jB0IcuHBEINeFKE+BJ6T51hglHMTetGBacC/PLHzd+c=" providerId="None" clId="Web-{09D159AA-0238-48FF-9997-4ED6F9A643A0}" dt="2022-06-28T12:13:03.987" v="89" actId="1076"/>
          <ac:picMkLst>
            <pc:docMk/>
            <pc:sldMk cId="0" sldId="265"/>
            <ac:picMk id="11" creationId="{CA996A01-27C1-D6EB-98D2-E07DB153B100}"/>
          </ac:picMkLst>
        </pc:picChg>
      </pc:sldChg>
      <pc:sldChg chg="delSp modSp add del replId">
        <pc:chgData name="alisdair macdonald" userId="jB0IcuHBEINeFKE+BJ6T51hglHMTetGBacC/PLHzd+c=" providerId="None" clId="Web-{09D159AA-0238-48FF-9997-4ED6F9A643A0}" dt="2022-06-28T12:34:30.951" v="177"/>
        <pc:sldMkLst>
          <pc:docMk/>
          <pc:sldMk cId="1998241445" sldId="266"/>
        </pc:sldMkLst>
        <pc:spChg chg="mod">
          <ac:chgData name="alisdair macdonald" userId="jB0IcuHBEINeFKE+BJ6T51hglHMTetGBacC/PLHzd+c=" providerId="None" clId="Web-{09D159AA-0238-48FF-9997-4ED6F9A643A0}" dt="2022-06-28T12:13:32.113" v="93" actId="14100"/>
          <ac:spMkLst>
            <pc:docMk/>
            <pc:sldMk cId="1998241445" sldId="266"/>
            <ac:spMk id="10" creationId="{B05CF427-C62D-7022-95B8-6A255F135AB2}"/>
          </ac:spMkLst>
        </pc:spChg>
        <pc:picChg chg="del">
          <ac:chgData name="alisdair macdonald" userId="jB0IcuHBEINeFKE+BJ6T51hglHMTetGBacC/PLHzd+c=" providerId="None" clId="Web-{09D159AA-0238-48FF-9997-4ED6F9A643A0}" dt="2022-06-28T12:13:40.566" v="94"/>
          <ac:picMkLst>
            <pc:docMk/>
            <pc:sldMk cId="1998241445" sldId="266"/>
            <ac:picMk id="11" creationId="{CA996A01-27C1-D6EB-98D2-E07DB153B100}"/>
          </ac:picMkLst>
        </pc:picChg>
      </pc:sldChg>
      <pc:sldChg chg="addSp delSp modSp add ord replId">
        <pc:chgData name="alisdair macdonald" userId="jB0IcuHBEINeFKE+BJ6T51hglHMTetGBacC/PLHzd+c=" providerId="None" clId="Web-{09D159AA-0238-48FF-9997-4ED6F9A643A0}" dt="2022-06-28T12:32:13.853" v="153" actId="1076"/>
        <pc:sldMkLst>
          <pc:docMk/>
          <pc:sldMk cId="1245927058" sldId="267"/>
        </pc:sldMkLst>
        <pc:spChg chg="add del mod">
          <ac:chgData name="alisdair macdonald" userId="jB0IcuHBEINeFKE+BJ6T51hglHMTetGBacC/PLHzd+c=" providerId="None" clId="Web-{09D159AA-0238-48FF-9997-4ED6F9A643A0}" dt="2022-06-28T12:29:49.035" v="141"/>
          <ac:spMkLst>
            <pc:docMk/>
            <pc:sldMk cId="1245927058" sldId="267"/>
            <ac:spMk id="3" creationId="{E0F55BB2-6931-989A-D5DB-DC1D285E8795}"/>
          </ac:spMkLst>
        </pc:spChg>
        <pc:spChg chg="mod">
          <ac:chgData name="alisdair macdonald" userId="jB0IcuHBEINeFKE+BJ6T51hglHMTetGBacC/PLHzd+c=" providerId="None" clId="Web-{09D159AA-0238-48FF-9997-4ED6F9A643A0}" dt="2022-06-28T12:15:48.821" v="109" actId="20577"/>
          <ac:spMkLst>
            <pc:docMk/>
            <pc:sldMk cId="1245927058" sldId="267"/>
            <ac:spMk id="10" creationId="{B05CF427-C62D-7022-95B8-6A255F135AB2}"/>
          </ac:spMkLst>
        </pc:spChg>
        <pc:picChg chg="add del mod ord">
          <ac:chgData name="alisdair macdonald" userId="jB0IcuHBEINeFKE+BJ6T51hglHMTetGBacC/PLHzd+c=" providerId="None" clId="Web-{09D159AA-0238-48FF-9997-4ED6F9A643A0}" dt="2022-06-28T12:29:46.395" v="140"/>
          <ac:picMkLst>
            <pc:docMk/>
            <pc:sldMk cId="1245927058" sldId="267"/>
            <ac:picMk id="2" creationId="{A388694C-8E4F-D9C9-C811-32923B3A2514}"/>
          </ac:picMkLst>
        </pc:picChg>
        <pc:picChg chg="add mod">
          <ac:chgData name="alisdair macdonald" userId="jB0IcuHBEINeFKE+BJ6T51hglHMTetGBacC/PLHzd+c=" providerId="None" clId="Web-{09D159AA-0238-48FF-9997-4ED6F9A643A0}" dt="2022-06-28T12:32:13.853" v="153" actId="1076"/>
          <ac:picMkLst>
            <pc:docMk/>
            <pc:sldMk cId="1245927058" sldId="267"/>
            <ac:picMk id="5" creationId="{A6C32125-3B9D-9B54-B6EB-4ADE2F4D3B87}"/>
          </ac:picMkLst>
        </pc:picChg>
      </pc:sldChg>
      <pc:sldChg chg="modSp add replId">
        <pc:chgData name="alisdair macdonald" userId="jB0IcuHBEINeFKE+BJ6T51hglHMTetGBacC/PLHzd+c=" providerId="None" clId="Web-{09D159AA-0238-48FF-9997-4ED6F9A643A0}" dt="2022-06-28T12:34:13.466" v="176" actId="1076"/>
        <pc:sldMkLst>
          <pc:docMk/>
          <pc:sldMk cId="2250620968" sldId="268"/>
        </pc:sldMkLst>
        <pc:spChg chg="mod">
          <ac:chgData name="alisdair macdonald" userId="jB0IcuHBEINeFKE+BJ6T51hglHMTetGBacC/PLHzd+c=" providerId="None" clId="Web-{09D159AA-0238-48FF-9997-4ED6F9A643A0}" dt="2022-06-28T12:34:13.466" v="176" actId="1076"/>
          <ac:spMkLst>
            <pc:docMk/>
            <pc:sldMk cId="2250620968" sldId="268"/>
            <ac:spMk id="3" creationId="{E0F55BB2-6931-989A-D5DB-DC1D285E8795}"/>
          </ac:spMkLst>
        </pc:spChg>
        <pc:spChg chg="mod">
          <ac:chgData name="alisdair macdonald" userId="jB0IcuHBEINeFKE+BJ6T51hglHMTetGBacC/PLHzd+c=" providerId="None" clId="Web-{09D159AA-0238-48FF-9997-4ED6F9A643A0}" dt="2022-06-28T12:32:49.744" v="158" actId="20577"/>
          <ac:spMkLst>
            <pc:docMk/>
            <pc:sldMk cId="2250620968" sldId="268"/>
            <ac:spMk id="10" creationId="{B05CF427-C62D-7022-95B8-6A255F135AB2}"/>
          </ac:spMkLst>
        </pc:spChg>
        <pc:picChg chg="mod">
          <ac:chgData name="alisdair macdonald" userId="jB0IcuHBEINeFKE+BJ6T51hglHMTetGBacC/PLHzd+c=" providerId="None" clId="Web-{09D159AA-0238-48FF-9997-4ED6F9A643A0}" dt="2022-06-28T12:33:25.042" v="164" actId="1076"/>
          <ac:picMkLst>
            <pc:docMk/>
            <pc:sldMk cId="2250620968" sldId="268"/>
            <ac:picMk id="2" creationId="{A388694C-8E4F-D9C9-C811-32923B3A2514}"/>
          </ac:picMkLst>
        </pc:picChg>
      </pc:sldChg>
      <pc:sldChg chg="del">
        <pc:chgData name="alisdair macdonald" userId="jB0IcuHBEINeFKE+BJ6T51hglHMTetGBacC/PLHzd+c=" providerId="None" clId="Web-{09D159AA-0238-48FF-9997-4ED6F9A643A0}" dt="2022-06-28T12:07:03.085" v="73"/>
        <pc:sldMkLst>
          <pc:docMk/>
          <pc:sldMk cId="2776712600" sldId="297"/>
        </pc:sldMkLst>
      </pc:sldChg>
    </pc:docChg>
  </pc:docChgLst>
  <pc:docChgLst>
    <pc:chgData name="Jessica Bool" userId="hq99w1fSc7oricgMtdAxtnAYFTkEUZb93CskgTOJ08M=" providerId="None" clId="Web-{31AB6DA5-57FC-4677-BD63-FBB822B54617}"/>
    <pc:docChg chg="modSld">
      <pc:chgData name="Jessica Bool" userId="hq99w1fSc7oricgMtdAxtnAYFTkEUZb93CskgTOJ08M=" providerId="None" clId="Web-{31AB6DA5-57FC-4677-BD63-FBB822B54617}" dt="2022-07-13T11:59:39.151" v="62"/>
      <pc:docMkLst>
        <pc:docMk/>
      </pc:docMkLst>
      <pc:sldChg chg="addCm modNotes">
        <pc:chgData name="Jessica Bool" userId="hq99w1fSc7oricgMtdAxtnAYFTkEUZb93CskgTOJ08M=" providerId="None" clId="Web-{31AB6DA5-57FC-4677-BD63-FBB822B54617}" dt="2022-07-13T11:59:39.151" v="62"/>
        <pc:sldMkLst>
          <pc:docMk/>
          <pc:sldMk cId="2250620968" sldId="268"/>
        </pc:sldMkLst>
      </pc:sldChg>
    </pc:docChg>
  </pc:docChgLst>
  <pc:docChgLst>
    <pc:chgData name="Laura Kennedy" userId="kCiQ2ILsYnQHvl7jdQXXcYRU6faPNyogCAjdaHq+iUI=" providerId="None" clId="Web-{02F69E44-EBC4-4683-9B16-080A670C3F52}"/>
    <pc:docChg chg="modSld">
      <pc:chgData name="Laura Kennedy" userId="kCiQ2ILsYnQHvl7jdQXXcYRU6faPNyogCAjdaHq+iUI=" providerId="None" clId="Web-{02F69E44-EBC4-4683-9B16-080A670C3F52}" dt="2022-07-12T12:19:04.727" v="9"/>
      <pc:docMkLst>
        <pc:docMk/>
      </pc:docMkLst>
      <pc:sldChg chg="modNotes">
        <pc:chgData name="Laura Kennedy" userId="kCiQ2ILsYnQHvl7jdQXXcYRU6faPNyogCAjdaHq+iUI=" providerId="None" clId="Web-{02F69E44-EBC4-4683-9B16-080A670C3F52}" dt="2022-07-12T12:19:04.727" v="9"/>
        <pc:sldMkLst>
          <pc:docMk/>
          <pc:sldMk cId="1245927058" sldId="267"/>
        </pc:sldMkLst>
      </pc:sldChg>
    </pc:docChg>
  </pc:docChgLst>
  <pc:docChgLst>
    <pc:chgData name="alisdair macdonald" clId="Web-{8D2CF0C7-8E84-4356-9936-D9AFF4D6CA59}"/>
    <pc:docChg chg="delSld modSld">
      <pc:chgData name="alisdair macdonald" userId="" providerId="" clId="Web-{8D2CF0C7-8E84-4356-9936-D9AFF4D6CA59}" dt="2022-06-23T15:48:37.586" v="65"/>
      <pc:docMkLst>
        <pc:docMk/>
      </pc:docMkLst>
      <pc:sldChg chg="del">
        <pc:chgData name="alisdair macdonald" userId="" providerId="" clId="Web-{8D2CF0C7-8E84-4356-9936-D9AFF4D6CA59}" dt="2022-06-23T15:48:37.571" v="52"/>
        <pc:sldMkLst>
          <pc:docMk/>
          <pc:sldMk cId="1845576345" sldId="258"/>
        </pc:sldMkLst>
      </pc:sldChg>
      <pc:sldChg chg="del">
        <pc:chgData name="alisdair macdonald" userId="" providerId="" clId="Web-{8D2CF0C7-8E84-4356-9936-D9AFF4D6CA59}" dt="2022-06-23T15:48:37.571" v="55"/>
        <pc:sldMkLst>
          <pc:docMk/>
          <pc:sldMk cId="0" sldId="275"/>
        </pc:sldMkLst>
      </pc:sldChg>
      <pc:sldChg chg="del">
        <pc:chgData name="alisdair macdonald" userId="" providerId="" clId="Web-{8D2CF0C7-8E84-4356-9936-D9AFF4D6CA59}" dt="2022-06-23T15:48:37.586" v="64"/>
        <pc:sldMkLst>
          <pc:docMk/>
          <pc:sldMk cId="395279671" sldId="276"/>
        </pc:sldMkLst>
      </pc:sldChg>
      <pc:sldChg chg="del">
        <pc:chgData name="alisdair macdonald" userId="" providerId="" clId="Web-{8D2CF0C7-8E84-4356-9936-D9AFF4D6CA59}" dt="2022-06-23T15:48:37.586" v="63"/>
        <pc:sldMkLst>
          <pc:docMk/>
          <pc:sldMk cId="1301697654" sldId="277"/>
        </pc:sldMkLst>
      </pc:sldChg>
      <pc:sldChg chg="del">
        <pc:chgData name="alisdair macdonald" userId="" providerId="" clId="Web-{8D2CF0C7-8E84-4356-9936-D9AFF4D6CA59}" dt="2022-06-23T15:48:37.586" v="62"/>
        <pc:sldMkLst>
          <pc:docMk/>
          <pc:sldMk cId="1022374874" sldId="278"/>
        </pc:sldMkLst>
      </pc:sldChg>
      <pc:sldChg chg="del">
        <pc:chgData name="alisdair macdonald" userId="" providerId="" clId="Web-{8D2CF0C7-8E84-4356-9936-D9AFF4D6CA59}" dt="2022-06-23T15:48:37.586" v="61"/>
        <pc:sldMkLst>
          <pc:docMk/>
          <pc:sldMk cId="4213737629" sldId="279"/>
        </pc:sldMkLst>
      </pc:sldChg>
      <pc:sldChg chg="del">
        <pc:chgData name="alisdair macdonald" userId="" providerId="" clId="Web-{8D2CF0C7-8E84-4356-9936-D9AFF4D6CA59}" dt="2022-06-23T15:48:37.571" v="60"/>
        <pc:sldMkLst>
          <pc:docMk/>
          <pc:sldMk cId="3412400031" sldId="280"/>
        </pc:sldMkLst>
      </pc:sldChg>
      <pc:sldChg chg="del">
        <pc:chgData name="alisdair macdonald" userId="" providerId="" clId="Web-{8D2CF0C7-8E84-4356-9936-D9AFF4D6CA59}" dt="2022-06-23T15:48:37.571" v="59"/>
        <pc:sldMkLst>
          <pc:docMk/>
          <pc:sldMk cId="3265352277" sldId="281"/>
        </pc:sldMkLst>
      </pc:sldChg>
      <pc:sldChg chg="del">
        <pc:chgData name="alisdair macdonald" userId="" providerId="" clId="Web-{8D2CF0C7-8E84-4356-9936-D9AFF4D6CA59}" dt="2022-06-23T15:48:37.571" v="58"/>
        <pc:sldMkLst>
          <pc:docMk/>
          <pc:sldMk cId="961657281" sldId="282"/>
        </pc:sldMkLst>
      </pc:sldChg>
      <pc:sldChg chg="del">
        <pc:chgData name="alisdair macdonald" userId="" providerId="" clId="Web-{8D2CF0C7-8E84-4356-9936-D9AFF4D6CA59}" dt="2022-06-23T15:48:37.571" v="57"/>
        <pc:sldMkLst>
          <pc:docMk/>
          <pc:sldMk cId="2091414039" sldId="283"/>
        </pc:sldMkLst>
      </pc:sldChg>
      <pc:sldChg chg="del">
        <pc:chgData name="alisdair macdonald" userId="" providerId="" clId="Web-{8D2CF0C7-8E84-4356-9936-D9AFF4D6CA59}" dt="2022-06-23T15:48:37.571" v="56"/>
        <pc:sldMkLst>
          <pc:docMk/>
          <pc:sldMk cId="2102026058" sldId="284"/>
        </pc:sldMkLst>
      </pc:sldChg>
      <pc:sldChg chg="del">
        <pc:chgData name="alisdair macdonald" userId="" providerId="" clId="Web-{8D2CF0C7-8E84-4356-9936-D9AFF4D6CA59}" dt="2022-06-23T15:48:37.571" v="54"/>
        <pc:sldMkLst>
          <pc:docMk/>
          <pc:sldMk cId="474938790" sldId="285"/>
        </pc:sldMkLst>
      </pc:sldChg>
      <pc:sldChg chg="del">
        <pc:chgData name="alisdair macdonald" userId="" providerId="" clId="Web-{8D2CF0C7-8E84-4356-9936-D9AFF4D6CA59}" dt="2022-06-23T15:48:37.571" v="53"/>
        <pc:sldMkLst>
          <pc:docMk/>
          <pc:sldMk cId="3844580892" sldId="286"/>
        </pc:sldMkLst>
      </pc:sldChg>
      <pc:sldChg chg="del">
        <pc:chgData name="alisdair macdonald" userId="" providerId="" clId="Web-{8D2CF0C7-8E84-4356-9936-D9AFF4D6CA59}" dt="2022-06-23T15:48:37.571" v="51"/>
        <pc:sldMkLst>
          <pc:docMk/>
          <pc:sldMk cId="494364282" sldId="287"/>
        </pc:sldMkLst>
      </pc:sldChg>
      <pc:sldChg chg="del">
        <pc:chgData name="alisdair macdonald" userId="" providerId="" clId="Web-{8D2CF0C7-8E84-4356-9936-D9AFF4D6CA59}" dt="2022-06-23T15:48:37.571" v="50"/>
        <pc:sldMkLst>
          <pc:docMk/>
          <pc:sldMk cId="3038749698" sldId="288"/>
        </pc:sldMkLst>
      </pc:sldChg>
      <pc:sldChg chg="del">
        <pc:chgData name="alisdair macdonald" userId="" providerId="" clId="Web-{8D2CF0C7-8E84-4356-9936-D9AFF4D6CA59}" dt="2022-06-23T15:48:37.571" v="49"/>
        <pc:sldMkLst>
          <pc:docMk/>
          <pc:sldMk cId="695942751" sldId="289"/>
        </pc:sldMkLst>
      </pc:sldChg>
      <pc:sldChg chg="del">
        <pc:chgData name="alisdair macdonald" userId="" providerId="" clId="Web-{8D2CF0C7-8E84-4356-9936-D9AFF4D6CA59}" dt="2022-06-23T15:48:37.586" v="65"/>
        <pc:sldMkLst>
          <pc:docMk/>
          <pc:sldMk cId="3922577135" sldId="291"/>
        </pc:sldMkLst>
      </pc:sldChg>
      <pc:sldChg chg="addSp delSp modSp">
        <pc:chgData name="alisdair macdonald" userId="" providerId="" clId="Web-{8D2CF0C7-8E84-4356-9936-D9AFF4D6CA59}" dt="2022-06-23T15:47:47.757" v="48" actId="1076"/>
        <pc:sldMkLst>
          <pc:docMk/>
          <pc:sldMk cId="4250994615" sldId="293"/>
        </pc:sldMkLst>
        <pc:grpChg chg="add del mod">
          <ac:chgData name="alisdair macdonald" userId="" providerId="" clId="Web-{8D2CF0C7-8E84-4356-9936-D9AFF4D6CA59}" dt="2022-06-23T15:46:30.818" v="36"/>
          <ac:grpSpMkLst>
            <pc:docMk/>
            <pc:sldMk cId="4250994615" sldId="293"/>
            <ac:grpSpMk id="15" creationId="{8054C14E-6024-6A80-A73F-387E10958FC0}"/>
          </ac:grpSpMkLst>
        </pc:grpChg>
        <pc:grpChg chg="add mod">
          <ac:chgData name="alisdair macdonald" userId="" providerId="" clId="Web-{8D2CF0C7-8E84-4356-9936-D9AFF4D6CA59}" dt="2022-06-23T15:47:47.757" v="48" actId="1076"/>
          <ac:grpSpMkLst>
            <pc:docMk/>
            <pc:sldMk cId="4250994615" sldId="293"/>
            <ac:grpSpMk id="16" creationId="{9F015B70-57B8-A9F6-090E-AE9268BDAB70}"/>
          </ac:grpSpMkLst>
        </pc:grpChg>
        <pc:picChg chg="add mod topLvl">
          <ac:chgData name="alisdair macdonald" userId="" providerId="" clId="Web-{8D2CF0C7-8E84-4356-9936-D9AFF4D6CA59}" dt="2022-06-23T15:46:30.818" v="36"/>
          <ac:picMkLst>
            <pc:docMk/>
            <pc:sldMk cId="4250994615" sldId="293"/>
            <ac:picMk id="2" creationId="{F23EE273-F0D9-FB47-9F19-44FC1078B9FA}"/>
          </ac:picMkLst>
        </pc:picChg>
        <pc:picChg chg="mod topLvl">
          <ac:chgData name="alisdair macdonald" userId="" providerId="" clId="Web-{8D2CF0C7-8E84-4356-9936-D9AFF4D6CA59}" dt="2022-06-23T15:46:30.818" v="36"/>
          <ac:picMkLst>
            <pc:docMk/>
            <pc:sldMk cId="4250994615" sldId="293"/>
            <ac:picMk id="3" creationId="{53F334DF-178E-4081-206E-47B27FC798AF}"/>
          </ac:picMkLst>
        </pc:picChg>
        <pc:picChg chg="mod topLvl">
          <ac:chgData name="alisdair macdonald" userId="" providerId="" clId="Web-{8D2CF0C7-8E84-4356-9936-D9AFF4D6CA59}" dt="2022-06-23T15:47:29.319" v="46" actId="1076"/>
          <ac:picMkLst>
            <pc:docMk/>
            <pc:sldMk cId="4250994615" sldId="293"/>
            <ac:picMk id="5" creationId="{EA002AC8-A1F9-4775-C18C-BD933CF78F5C}"/>
          </ac:picMkLst>
        </pc:picChg>
        <pc:picChg chg="add mod topLvl">
          <ac:chgData name="alisdair macdonald" userId="" providerId="" clId="Web-{8D2CF0C7-8E84-4356-9936-D9AFF4D6CA59}" dt="2022-06-23T15:46:37.474" v="37" actId="1076"/>
          <ac:picMkLst>
            <pc:docMk/>
            <pc:sldMk cId="4250994615" sldId="293"/>
            <ac:picMk id="6" creationId="{0FC437AF-A0D9-13D2-DD7C-BAD8C70FE207}"/>
          </ac:picMkLst>
        </pc:picChg>
        <pc:picChg chg="add mod topLvl">
          <ac:chgData name="alisdair macdonald" userId="" providerId="" clId="Web-{8D2CF0C7-8E84-4356-9936-D9AFF4D6CA59}" dt="2022-06-23T15:46:57.037" v="44" actId="1076"/>
          <ac:picMkLst>
            <pc:docMk/>
            <pc:sldMk cId="4250994615" sldId="293"/>
            <ac:picMk id="8" creationId="{D1E8B003-FE36-8E6D-E865-632B366E29AE}"/>
          </ac:picMkLst>
        </pc:picChg>
        <pc:picChg chg="add mod topLvl">
          <ac:chgData name="alisdair macdonald" userId="" providerId="" clId="Web-{8D2CF0C7-8E84-4356-9936-D9AFF4D6CA59}" dt="2022-06-23T15:47:18.647" v="45" actId="1076"/>
          <ac:picMkLst>
            <pc:docMk/>
            <pc:sldMk cId="4250994615" sldId="293"/>
            <ac:picMk id="11" creationId="{827027BF-3688-EDFC-18D7-4CC59238A956}"/>
          </ac:picMkLst>
        </pc:picChg>
        <pc:picChg chg="del">
          <ac:chgData name="alisdair macdonald" userId="" providerId="" clId="Web-{8D2CF0C7-8E84-4356-9936-D9AFF4D6CA59}" dt="2022-06-23T15:45:14.972" v="31"/>
          <ac:picMkLst>
            <pc:docMk/>
            <pc:sldMk cId="4250994615" sldId="293"/>
            <ac:picMk id="12" creationId="{623D6542-0F7B-CD2E-8175-E22CCF1D7CB3}"/>
          </ac:picMkLst>
        </pc:picChg>
        <pc:picChg chg="add mod topLvl">
          <ac:chgData name="alisdair macdonald" userId="" providerId="" clId="Web-{8D2CF0C7-8E84-4356-9936-D9AFF4D6CA59}" dt="2022-06-23T15:46:48.990" v="40" actId="1076"/>
          <ac:picMkLst>
            <pc:docMk/>
            <pc:sldMk cId="4250994615" sldId="293"/>
            <ac:picMk id="14" creationId="{F9588FB8-9B4F-D248-EF34-00D6085035E0}"/>
          </ac:picMkLst>
        </pc:picChg>
      </pc:sldChg>
    </pc:docChg>
  </pc:docChgLst>
  <pc:docChgLst>
    <pc:chgData name="Christian Humphries" userId="gsYY+i2j+vXqS1x3+F/0CGQq339w8B4oYG7o3WhB9X4=" providerId="None" clId="Web-{398B266F-D287-4258-A196-33771C4631FC}"/>
    <pc:docChg chg="mod">
      <pc:chgData name="Christian Humphries" userId="gsYY+i2j+vXqS1x3+F/0CGQq339w8B4oYG7o3WhB9X4=" providerId="None" clId="Web-{398B266F-D287-4258-A196-33771C4631FC}" dt="2022-06-30T13:53:43.720" v="4"/>
      <pc:docMkLst>
        <pc:docMk/>
      </pc:docMkLst>
      <pc:sldChg chg="addCm">
        <pc:chgData name="Christian Humphries" userId="gsYY+i2j+vXqS1x3+F/0CGQq339w8B4oYG7o3WhB9X4=" providerId="None" clId="Web-{398B266F-D287-4258-A196-33771C4631FC}" dt="2022-06-30T13:52:00.326" v="1"/>
        <pc:sldMkLst>
          <pc:docMk/>
          <pc:sldMk cId="0" sldId="256"/>
        </pc:sldMkLst>
      </pc:sldChg>
      <pc:sldChg chg="addCm">
        <pc:chgData name="Christian Humphries" userId="gsYY+i2j+vXqS1x3+F/0CGQq339w8B4oYG7o3WhB9X4=" providerId="None" clId="Web-{398B266F-D287-4258-A196-33771C4631FC}" dt="2022-06-30T13:52:46.921" v="2"/>
        <pc:sldMkLst>
          <pc:docMk/>
          <pc:sldMk cId="0" sldId="265"/>
        </pc:sldMkLst>
      </pc:sldChg>
      <pc:sldChg chg="addCm">
        <pc:chgData name="Christian Humphries" userId="gsYY+i2j+vXqS1x3+F/0CGQq339w8B4oYG7o3WhB9X4=" providerId="None" clId="Web-{398B266F-D287-4258-A196-33771C4631FC}" dt="2022-06-30T13:53:43.720" v="4"/>
        <pc:sldMkLst>
          <pc:docMk/>
          <pc:sldMk cId="2250620968" sldId="268"/>
        </pc:sldMkLst>
      </pc:sldChg>
    </pc:docChg>
  </pc:docChgLst>
  <pc:docChgLst>
    <pc:chgData name="Grace Hunt" userId="Hhp3RVkF0y23mxQTTbkzvSleFzKu8YhTMJgcxP3iXgA=" providerId="None" clId="Web-{795F099E-244C-4017-A95D-324C88A6EF4F}"/>
    <pc:docChg chg="modSld">
      <pc:chgData name="Grace Hunt" userId="Hhp3RVkF0y23mxQTTbkzvSleFzKu8YhTMJgcxP3iXgA=" providerId="None" clId="Web-{795F099E-244C-4017-A95D-324C88A6EF4F}" dt="2022-07-26T13:00:16.488" v="2"/>
      <pc:docMkLst>
        <pc:docMk/>
      </pc:docMkLst>
      <pc:sldChg chg="modNotes">
        <pc:chgData name="Grace Hunt" userId="Hhp3RVkF0y23mxQTTbkzvSleFzKu8YhTMJgcxP3iXgA=" providerId="None" clId="Web-{795F099E-244C-4017-A95D-324C88A6EF4F}" dt="2022-07-26T13:00:16.488" v="2"/>
        <pc:sldMkLst>
          <pc:docMk/>
          <pc:sldMk cId="0" sldId="265"/>
        </pc:sldMkLst>
      </pc:sldChg>
    </pc:docChg>
  </pc:docChgLst>
  <pc:docChgLst>
    <pc:chgData name="alisdair.m@gmail.com" userId="3O9EI4Z2v/yBNnugv3Kye8iMdlewqahvvJWVDjr7n80=" providerId="None" clId="Web-{8EB529B0-A158-4604-BB93-63A7FAB01D2C}"/>
    <pc:docChg chg="modSld">
      <pc:chgData name="alisdair.m@gmail.com" userId="3O9EI4Z2v/yBNnugv3Kye8iMdlewqahvvJWVDjr7n80=" providerId="None" clId="Web-{8EB529B0-A158-4604-BB93-63A7FAB01D2C}" dt="2022-07-20T15:49:38.640" v="1"/>
      <pc:docMkLst>
        <pc:docMk/>
      </pc:docMkLst>
      <pc:sldChg chg="modSp delCm">
        <pc:chgData name="alisdair.m@gmail.com" userId="3O9EI4Z2v/yBNnugv3Kye8iMdlewqahvvJWVDjr7n80=" providerId="None" clId="Web-{8EB529B0-A158-4604-BB93-63A7FAB01D2C}" dt="2022-07-20T15:49:38.640" v="1"/>
        <pc:sldMkLst>
          <pc:docMk/>
          <pc:sldMk cId="0" sldId="256"/>
        </pc:sldMkLst>
        <pc:spChg chg="mod">
          <ac:chgData name="alisdair.m@gmail.com" userId="3O9EI4Z2v/yBNnugv3Kye8iMdlewqahvvJWVDjr7n80=" providerId="None" clId="Web-{8EB529B0-A158-4604-BB93-63A7FAB01D2C}" dt="2022-07-20T15:49:36.703" v="0" actId="20577"/>
          <ac:spMkLst>
            <pc:docMk/>
            <pc:sldMk cId="0" sldId="256"/>
            <ac:spMk id="85" creationId="{00000000-0000-0000-0000-000000000000}"/>
          </ac:spMkLst>
        </pc:spChg>
      </pc:sldChg>
    </pc:docChg>
  </pc:docChgLst>
  <pc:docChgLst>
    <pc:chgData name="Grace Hunt" userId="Hhp3RVkF0y23mxQTTbkzvSleFzKu8YhTMJgcxP3iXgA=" providerId="None" clId="Web-{5B74F205-CBF1-4896-A013-A099C0D5C5CF}"/>
    <pc:docChg chg="mod">
      <pc:chgData name="Grace Hunt" userId="Hhp3RVkF0y23mxQTTbkzvSleFzKu8YhTMJgcxP3iXgA=" providerId="None" clId="Web-{5B74F205-CBF1-4896-A013-A099C0D5C5CF}" dt="2022-07-21T16:27:00.174" v="1"/>
      <pc:docMkLst>
        <pc:docMk/>
      </pc:docMkLst>
      <pc:sldChg chg="modCm">
        <pc:chgData name="Grace Hunt" userId="Hhp3RVkF0y23mxQTTbkzvSleFzKu8YhTMJgcxP3iXgA=" providerId="None" clId="Web-{5B74F205-CBF1-4896-A013-A099C0D5C5CF}" dt="2022-07-21T16:27:00.174" v="1"/>
        <pc:sldMkLst>
          <pc:docMk/>
          <pc:sldMk cId="2250620968" sldId="268"/>
        </pc:sldMkLst>
      </pc:sldChg>
    </pc:docChg>
  </pc:docChgLst>
  <pc:docChgLst>
    <pc:chgData name="Jessica Bool" userId="hq99w1fSc7oricgMtdAxtnAYFTkEUZb93CskgTOJ08M=" providerId="None" clId="Web-{CC1AA330-1F70-40B9-8E5A-FC6518010C9C}"/>
    <pc:docChg chg="">
      <pc:chgData name="Jessica Bool" userId="hq99w1fSc7oricgMtdAxtnAYFTkEUZb93CskgTOJ08M=" providerId="None" clId="Web-{CC1AA330-1F70-40B9-8E5A-FC6518010C9C}" dt="2022-07-21T09:56:58.252" v="0"/>
      <pc:docMkLst>
        <pc:docMk/>
      </pc:docMkLst>
      <pc:sldChg chg="addCm">
        <pc:chgData name="Jessica Bool" userId="hq99w1fSc7oricgMtdAxtnAYFTkEUZb93CskgTOJ08M=" providerId="None" clId="Web-{CC1AA330-1F70-40B9-8E5A-FC6518010C9C}" dt="2022-07-21T09:56:58.252" v="0"/>
        <pc:sldMkLst>
          <pc:docMk/>
          <pc:sldMk cId="2250620968" sldId="268"/>
        </pc:sldMkLst>
      </pc:sldChg>
    </pc:docChg>
  </pc:docChgLst>
  <pc:docChgLst>
    <pc:chgData name="alisdair.m@gmail.com" userId="3O9EI4Z2v/yBNnugv3Kye8iMdlewqahvvJWVDjr7n80=" providerId="None" clId="Web-{3A8AC614-F2B5-4D31-9712-D978F1FE2A8C}"/>
    <pc:docChg chg="modSld">
      <pc:chgData name="alisdair.m@gmail.com" userId="3O9EI4Z2v/yBNnugv3Kye8iMdlewqahvvJWVDjr7n80=" providerId="None" clId="Web-{3A8AC614-F2B5-4D31-9712-D978F1FE2A8C}" dt="2022-07-25T15:05:10.248" v="47" actId="1076"/>
      <pc:docMkLst>
        <pc:docMk/>
      </pc:docMkLst>
      <pc:sldChg chg="addSp delSp modSp">
        <pc:chgData name="alisdair.m@gmail.com" userId="3O9EI4Z2v/yBNnugv3Kye8iMdlewqahvvJWVDjr7n80=" providerId="None" clId="Web-{3A8AC614-F2B5-4D31-9712-D978F1FE2A8C}" dt="2022-07-25T15:05:10.248" v="47" actId="1076"/>
        <pc:sldMkLst>
          <pc:docMk/>
          <pc:sldMk cId="2250620968" sldId="268"/>
        </pc:sldMkLst>
        <pc:spChg chg="mod">
          <ac:chgData name="alisdair.m@gmail.com" userId="3O9EI4Z2v/yBNnugv3Kye8iMdlewqahvvJWVDjr7n80=" providerId="None" clId="Web-{3A8AC614-F2B5-4D31-9712-D978F1FE2A8C}" dt="2022-07-25T15:04:44.248" v="42" actId="14100"/>
          <ac:spMkLst>
            <pc:docMk/>
            <pc:sldMk cId="2250620968" sldId="268"/>
            <ac:spMk id="3" creationId="{E0F55BB2-6931-989A-D5DB-DC1D285E8795}"/>
          </ac:spMkLst>
        </pc:spChg>
        <pc:picChg chg="mod modCrop">
          <ac:chgData name="alisdair.m@gmail.com" userId="3O9EI4Z2v/yBNnugv3Kye8iMdlewqahvvJWVDjr7n80=" providerId="None" clId="Web-{3A8AC614-F2B5-4D31-9712-D978F1FE2A8C}" dt="2022-07-25T14:45:28.020" v="6"/>
          <ac:picMkLst>
            <pc:docMk/>
            <pc:sldMk cId="2250620968" sldId="268"/>
            <ac:picMk id="2" creationId="{A388694C-8E4F-D9C9-C811-32923B3A2514}"/>
          </ac:picMkLst>
        </pc:picChg>
        <pc:picChg chg="add mod">
          <ac:chgData name="alisdair.m@gmail.com" userId="3O9EI4Z2v/yBNnugv3Kye8iMdlewqahvvJWVDjr7n80=" providerId="None" clId="Web-{3A8AC614-F2B5-4D31-9712-D978F1FE2A8C}" dt="2022-07-25T15:05:10.248" v="47" actId="1076"/>
          <ac:picMkLst>
            <pc:docMk/>
            <pc:sldMk cId="2250620968" sldId="268"/>
            <ac:picMk id="5" creationId="{99B869B2-5CB2-79EE-F57C-DEBDB3F89A90}"/>
          </ac:picMkLst>
        </pc:picChg>
        <pc:picChg chg="add del mod">
          <ac:chgData name="alisdair.m@gmail.com" userId="3O9EI4Z2v/yBNnugv3Kye8iMdlewqahvvJWVDjr7n80=" providerId="None" clId="Web-{3A8AC614-F2B5-4D31-9712-D978F1FE2A8C}" dt="2022-07-25T14:59:29.694" v="15"/>
          <ac:picMkLst>
            <pc:docMk/>
            <pc:sldMk cId="2250620968" sldId="268"/>
            <ac:picMk id="6" creationId="{538949FD-DF70-4A0E-0E22-15C3DC9A8940}"/>
          </ac:picMkLst>
        </pc:picChg>
        <pc:picChg chg="add mod">
          <ac:chgData name="alisdair.m@gmail.com" userId="3O9EI4Z2v/yBNnugv3Kye8iMdlewqahvvJWVDjr7n80=" providerId="None" clId="Web-{3A8AC614-F2B5-4D31-9712-D978F1FE2A8C}" dt="2022-07-25T15:04:16.731" v="38" actId="1076"/>
          <ac:picMkLst>
            <pc:docMk/>
            <pc:sldMk cId="2250620968" sldId="268"/>
            <ac:picMk id="10" creationId="{039CFB71-0C10-687D-0273-766CAFD5FEA0}"/>
          </ac:picMkLst>
        </pc:picChg>
        <pc:picChg chg="add mod">
          <ac:chgData name="alisdair.m@gmail.com" userId="3O9EI4Z2v/yBNnugv3Kye8iMdlewqahvvJWVDjr7n80=" providerId="None" clId="Web-{3A8AC614-F2B5-4D31-9712-D978F1FE2A8C}" dt="2022-07-25T15:04:56.592" v="43" actId="1076"/>
          <ac:picMkLst>
            <pc:docMk/>
            <pc:sldMk cId="2250620968" sldId="268"/>
            <ac:picMk id="13" creationId="{2DADE359-446A-8E54-8FFE-049DA9D36267}"/>
          </ac:picMkLst>
        </pc:picChg>
        <pc:picChg chg="del">
          <ac:chgData name="alisdair.m@gmail.com" userId="3O9EI4Z2v/yBNnugv3Kye8iMdlewqahvvJWVDjr7n80=" providerId="None" clId="Web-{3A8AC614-F2B5-4D31-9712-D978F1FE2A8C}" dt="2022-07-25T14:44:28.800" v="1"/>
          <ac:picMkLst>
            <pc:docMk/>
            <pc:sldMk cId="2250620968" sldId="268"/>
            <ac:picMk id="22" creationId="{D4A7BCBC-057E-94B2-1139-664ED291E547}"/>
          </ac:picMkLst>
        </pc:picChg>
        <pc:picChg chg="del">
          <ac:chgData name="alisdair.m@gmail.com" userId="3O9EI4Z2v/yBNnugv3Kye8iMdlewqahvvJWVDjr7n80=" providerId="None" clId="Web-{3A8AC614-F2B5-4D31-9712-D978F1FE2A8C}" dt="2022-07-25T14:44:19.253" v="0"/>
          <ac:picMkLst>
            <pc:docMk/>
            <pc:sldMk cId="2250620968" sldId="268"/>
            <ac:picMk id="28" creationId="{F814A23C-67C0-F423-2F8C-2A3F77541CD6}"/>
          </ac:picMkLst>
        </pc:picChg>
      </pc:sldChg>
    </pc:docChg>
  </pc:docChgLst>
  <pc:docChgLst>
    <pc:chgData name="Laura Kennedy" userId="kCiQ2ILsYnQHvl7jdQXXcYRU6faPNyogCAjdaHq+iUI=" providerId="None" clId="Web-{970122A4-29C4-457E-9C47-02AB21E0FCC0}"/>
    <pc:docChg chg="">
      <pc:chgData name="Laura Kennedy" userId="kCiQ2ILsYnQHvl7jdQXXcYRU6faPNyogCAjdaHq+iUI=" providerId="None" clId="Web-{970122A4-29C4-457E-9C47-02AB21E0FCC0}" dt="2022-07-01T13:13:26.673" v="0"/>
      <pc:docMkLst>
        <pc:docMk/>
      </pc:docMkLst>
      <pc:sldChg chg="addCm">
        <pc:chgData name="Laura Kennedy" userId="kCiQ2ILsYnQHvl7jdQXXcYRU6faPNyogCAjdaHq+iUI=" providerId="None" clId="Web-{970122A4-29C4-457E-9C47-02AB21E0FCC0}" dt="2022-07-01T13:13:26.673" v="0"/>
        <pc:sldMkLst>
          <pc:docMk/>
          <pc:sldMk cId="2250620968" sldId="268"/>
        </pc:sldMkLst>
      </pc:sldChg>
    </pc:docChg>
  </pc:docChgLst>
</pc:chgInfo>
</file>

<file path=ppt/comments/modernComment_109_0.xml><?xml version="1.0" encoding="utf-8"?>
<p188:cmLst xmlns:a="http://schemas.openxmlformats.org/drawingml/2006/main" xmlns:r="http://schemas.openxmlformats.org/officeDocument/2006/relationships" xmlns:p188="http://schemas.microsoft.com/office/powerpoint/2018/8/main">
  <p188:cm id="{C0AC0306-771D-49DE-8C27-C4245FCC7F64}" authorId="{CE0F08F4-840F-1048-61B3-8D8C923763FF}" status="resolved" created="2022-06-29T14:34:07.845" complete="100000">
    <pc:sldMkLst xmlns:pc="http://schemas.microsoft.com/office/powerpoint/2013/main/command">
      <pc:docMk/>
      <pc:sldMk cId="0" sldId="265"/>
    </pc:sldMkLst>
    <p188:txBody>
      <a:bodyPr/>
      <a:lstStyle/>
      <a:p>
        <a:r>
          <a:rPr lang="en-GB"/>
          <a:t>as previous slide</a:t>
        </a:r>
      </a:p>
    </p188:txBody>
  </p188:cm>
  <p188:cm id="{4A92C144-7A99-4091-8A5A-E6576079361B}" authorId="{FF801AEF-48F4-9BB8-EFEC-C5A0B98E4034}" status="resolved" created="2022-07-13T11:46:07.535" complete="100000">
    <pc:sldMkLst xmlns:pc="http://schemas.microsoft.com/office/powerpoint/2013/main/command">
      <pc:docMk/>
      <pc:sldMk cId="0" sldId="265"/>
    </pc:sldMkLst>
    <p188:txBody>
      <a:bodyPr/>
      <a:lstStyle/>
      <a:p>
        <a:r>
          <a:rPr lang="en-GB"/>
          <a:t>Have suggested some copy for the facilitator notes here</a:t>
        </a:r>
      </a:p>
    </p188:txBody>
  </p188:cm>
</p188:cmLst>
</file>

<file path=ppt/comments/modernComment_10C_8625C028.xml><?xml version="1.0" encoding="utf-8"?>
<p188:cmLst xmlns:a="http://schemas.openxmlformats.org/drawingml/2006/main" xmlns:r="http://schemas.openxmlformats.org/officeDocument/2006/relationships" xmlns:p188="http://schemas.microsoft.com/office/powerpoint/2018/8/main">
  <p188:cm id="{8FD13C80-ADC4-4FF3-A8EB-45B40B4E8193}" authorId="{CE0F08F4-840F-1048-61B3-8D8C923763FF}" status="resolved" created="2022-06-29T14:34:33.643" complete="100000">
    <pc:sldMkLst xmlns:pc="http://schemas.microsoft.com/office/powerpoint/2013/main/command">
      <pc:docMk/>
      <pc:sldMk cId="2250620968" sldId="268"/>
    </pc:sldMkLst>
    <p188:txBody>
      <a:bodyPr/>
      <a:lstStyle/>
      <a:p>
        <a:r>
          <a:rPr lang="en-GB"/>
          <a:t>facilitator notes needed</a:t>
        </a:r>
      </a:p>
    </p188:txBody>
  </p188:cm>
  <p188:cm id="{16CCC195-A257-46F4-B924-38BCCEDA7A48}" authorId="{CE0F08F4-840F-1048-61B3-8D8C923763FF}" status="resolved" created="2022-07-13T11:59:39.151" complete="100000">
    <pc:sldMkLst xmlns:pc="http://schemas.microsoft.com/office/powerpoint/2013/main/command">
      <pc:docMk/>
      <pc:sldMk cId="2250620968" sldId="268"/>
    </pc:sldMkLst>
    <p188:txBody>
      <a:bodyPr/>
      <a:lstStyle/>
      <a:p>
        <a:r>
          <a:rPr lang="en-GB"/>
          <a:t>Have suggested some copy in the notes section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7" name="Shape 77"/>
          <p:cNvSpPr>
            <a:spLocks noGrp="1" noRot="1" noChangeAspect="1"/>
          </p:cNvSpPr>
          <p:nvPr>
            <p:ph type="sldImg"/>
          </p:nvPr>
        </p:nvSpPr>
        <p:spPr>
          <a:xfrm>
            <a:off x="1143000" y="685800"/>
            <a:ext cx="4572000" cy="3429000"/>
          </a:xfrm>
          <a:prstGeom prst="rect">
            <a:avLst/>
          </a:prstGeom>
        </p:spPr>
        <p:txBody>
          <a:bodyPr/>
          <a:lstStyle/>
          <a:p>
            <a:endParaRPr/>
          </a:p>
        </p:txBody>
      </p:sp>
      <p:sp>
        <p:nvSpPr>
          <p:cNvPr id="78" name="Shape 7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rial"/>
      </a:defRPr>
    </a:lvl1pPr>
    <a:lvl2pPr indent="228600" latinLnBrk="0">
      <a:defRPr sz="1200">
        <a:latin typeface="+mj-lt"/>
        <a:ea typeface="+mj-ea"/>
        <a:cs typeface="+mj-cs"/>
        <a:sym typeface="Arial"/>
      </a:defRPr>
    </a:lvl2pPr>
    <a:lvl3pPr indent="457200" latinLnBrk="0">
      <a:defRPr sz="1200">
        <a:latin typeface="+mj-lt"/>
        <a:ea typeface="+mj-ea"/>
        <a:cs typeface="+mj-cs"/>
        <a:sym typeface="Arial"/>
      </a:defRPr>
    </a:lvl3pPr>
    <a:lvl4pPr indent="685800" latinLnBrk="0">
      <a:defRPr sz="1200">
        <a:latin typeface="+mj-lt"/>
        <a:ea typeface="+mj-ea"/>
        <a:cs typeface="+mj-cs"/>
        <a:sym typeface="Arial"/>
      </a:defRPr>
    </a:lvl4pPr>
    <a:lvl5pPr indent="914400" latinLnBrk="0">
      <a:defRPr sz="1200">
        <a:latin typeface="+mj-lt"/>
        <a:ea typeface="+mj-ea"/>
        <a:cs typeface="+mj-cs"/>
        <a:sym typeface="Arial"/>
      </a:defRPr>
    </a:lvl5pPr>
    <a:lvl6pPr indent="1143000" latinLnBrk="0">
      <a:defRPr sz="1200">
        <a:latin typeface="+mj-lt"/>
        <a:ea typeface="+mj-ea"/>
        <a:cs typeface="+mj-cs"/>
        <a:sym typeface="Arial"/>
      </a:defRPr>
    </a:lvl6pPr>
    <a:lvl7pPr indent="1371600" latinLnBrk="0">
      <a:defRPr sz="1200">
        <a:latin typeface="+mj-lt"/>
        <a:ea typeface="+mj-ea"/>
        <a:cs typeface="+mj-cs"/>
        <a:sym typeface="Arial"/>
      </a:defRPr>
    </a:lvl7pPr>
    <a:lvl8pPr indent="1600200" latinLnBrk="0">
      <a:defRPr sz="1200">
        <a:latin typeface="+mj-lt"/>
        <a:ea typeface="+mj-ea"/>
        <a:cs typeface="+mj-cs"/>
        <a:sym typeface="Arial"/>
      </a:defRPr>
    </a:lvl8pPr>
    <a:lvl9pPr indent="1828800" latinLnBrk="0">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cs typeface="+mj-lt"/>
            </a:endParaRPr>
          </a:p>
        </p:txBody>
      </p:sp>
    </p:spTree>
    <p:extLst>
      <p:ext uri="{BB962C8B-B14F-4D97-AF65-F5344CB8AC3E}">
        <p14:creationId xmlns:p14="http://schemas.microsoft.com/office/powerpoint/2010/main" val="3492053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b="0" i="0" dirty="0">
                <a:effectLst/>
                <a:latin typeface="Arial"/>
              </a:rPr>
              <a:t>In many places around the world, </a:t>
            </a:r>
            <a:r>
              <a:rPr lang="en-GB" dirty="0">
                <a:latin typeface="Arial"/>
              </a:rPr>
              <a:t>including </a:t>
            </a:r>
            <a:r>
              <a:rPr lang="en-GB" b="0" i="0" dirty="0">
                <a:effectLst/>
                <a:latin typeface="Arial"/>
              </a:rPr>
              <a:t>here in the UK, weak parts of health systems and other obstacles prevent children from having access to the care they need. This means that children’s right to the best possible health is at risk.</a:t>
            </a:r>
            <a:r>
              <a:rPr lang="en-GB" dirty="0">
                <a:latin typeface="Arial"/>
              </a:rPr>
              <a:t> </a:t>
            </a:r>
            <a:endParaRPr lang="en-US" dirty="0"/>
          </a:p>
          <a:p>
            <a:endParaRPr lang="en-GB" b="0" i="0" dirty="0">
              <a:effectLst/>
              <a:latin typeface="Arial" panose="020B0604020202020204" pitchFamily="34" charset="0"/>
            </a:endParaRPr>
          </a:p>
          <a:p>
            <a:r>
              <a:rPr lang="en-GB" b="0" i="0" dirty="0">
                <a:effectLst/>
                <a:latin typeface="Arial" panose="020B0604020202020204" pitchFamily="34" charset="0"/>
              </a:rPr>
              <a:t>In this activity we’ll explore why health systems sometimes don’t work the way that they should, and how this puts children’s rights and futures at risk.</a:t>
            </a:r>
            <a:endParaRPr lang="en-US" dirty="0">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dirty="0"/>
              <a:t>Mr Brown could imagine lots of risks and obstacles that might be involved in looking after a bear in his home! </a:t>
            </a:r>
            <a:endParaRPr lang="en-US" dirty="0"/>
          </a:p>
          <a:p>
            <a:r>
              <a:rPr lang="en-GB" dirty="0"/>
              <a:t>What risks and obstacles can you imagine children might face when they need help to keep them healthy...?</a:t>
            </a:r>
            <a:endParaRPr lang="en-GB" sz="1200" dirty="0">
              <a:effectLst/>
              <a:latin typeface="+mj-lt"/>
              <a:ea typeface="+mj-ea"/>
              <a:cs typeface="+mj-cs"/>
              <a:sym typeface="Arial"/>
            </a:endParaRPr>
          </a:p>
        </p:txBody>
      </p:sp>
    </p:spTree>
    <p:extLst>
      <p:ext uri="{BB962C8B-B14F-4D97-AF65-F5344CB8AC3E}">
        <p14:creationId xmlns:p14="http://schemas.microsoft.com/office/powerpoint/2010/main" val="3317694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dirty="0"/>
              <a:t>Invite the children into a creative activity to make and play their own health systems version of a snakes and ladders game. </a:t>
            </a:r>
            <a:endParaRPr lang="en-GB" b="1" dirty="0"/>
          </a:p>
          <a:p>
            <a:endParaRPr lang="en-GB" dirty="0"/>
          </a:p>
          <a:p>
            <a:r>
              <a:rPr lang="en-GB" dirty="0"/>
              <a:t>Encourage children to choose some of the health system strengthening solutions to sit at the bottom of the ladders, and some of the obstacles and risks to place at the top of the snakes. </a:t>
            </a:r>
            <a:endParaRPr lang="en-GB" b="1" dirty="0"/>
          </a:p>
          <a:p>
            <a:endParaRPr lang="en-GB" dirty="0"/>
          </a:p>
          <a:p>
            <a:r>
              <a:rPr lang="en-GB" dirty="0"/>
              <a:t>After playing the game, ask children to share what they learned about the challenges towards reaching accessible health care for all and why efforts to strengthen health systems are very important to help achieve this.</a:t>
            </a:r>
            <a:endParaRPr lang="en-GB" sz="1200" b="1" dirty="0">
              <a:effectLst/>
              <a:latin typeface="+mj-lt"/>
              <a:ea typeface="+mj-ea"/>
              <a:cs typeface="+mj-cs"/>
              <a:sym typeface="Arial"/>
            </a:endParaRPr>
          </a:p>
        </p:txBody>
      </p:sp>
    </p:spTree>
    <p:extLst>
      <p:ext uri="{BB962C8B-B14F-4D97-AF65-F5344CB8AC3E}">
        <p14:creationId xmlns:p14="http://schemas.microsoft.com/office/powerpoint/2010/main" val="2440305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1">
    <p:bg>
      <p:bgPr>
        <a:solidFill>
          <a:srgbClr val="FFFFFF">
            <a:alpha val="97000"/>
          </a:srgbClr>
        </a:solidFill>
        <a:effectLst/>
      </p:bgPr>
    </p:bg>
    <p:spTree>
      <p:nvGrpSpPr>
        <p:cNvPr id="1" name=""/>
        <p:cNvGrpSpPr/>
        <p:nvPr/>
      </p:nvGrpSpPr>
      <p:grpSpPr>
        <a:xfrm>
          <a:off x="0" y="0"/>
          <a:ext cx="0" cy="0"/>
          <a:chOff x="0" y="0"/>
          <a:chExt cx="0" cy="0"/>
        </a:xfrm>
      </p:grpSpPr>
      <p:pic>
        <p:nvPicPr>
          <p:cNvPr id="7" name="Picture 6" descr="A child reading a book&#10;&#10;Description automatically generated with medium confidence">
            <a:extLst>
              <a:ext uri="{FF2B5EF4-FFF2-40B4-BE49-F238E27FC236}">
                <a16:creationId xmlns:a16="http://schemas.microsoft.com/office/drawing/2014/main" id="{2A71CF3A-41AF-384A-8E9E-C00E6FB25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26" b="7826"/>
          <a:stretch/>
        </p:blipFill>
        <p:spPr>
          <a:xfrm>
            <a:off x="-5534" y="0"/>
            <a:ext cx="12195957" cy="6858000"/>
          </a:xfrm>
          <a:prstGeom prst="rect">
            <a:avLst/>
          </a:prstGeom>
        </p:spPr>
      </p:pic>
      <p:sp>
        <p:nvSpPr>
          <p:cNvPr id="14" name="Rectangle"/>
          <p:cNvSpPr/>
          <p:nvPr/>
        </p:nvSpPr>
        <p:spPr>
          <a:xfrm>
            <a:off x="-5533" y="4718915"/>
            <a:ext cx="5510163" cy="783485"/>
          </a:xfrm>
          <a:prstGeom prst="rect">
            <a:avLst/>
          </a:prstGeom>
          <a:solidFill>
            <a:srgbClr val="00AEEF"/>
          </a:solidFill>
          <a:ln w="12700">
            <a:miter lim="400000"/>
          </a:ln>
        </p:spPr>
        <p:txBody>
          <a:bodyPr lIns="45718" tIns="45718" rIns="45718" bIns="45718" anchor="ctr"/>
          <a:lstStyle/>
          <a:p>
            <a:endParaRPr/>
          </a:p>
        </p:txBody>
      </p:sp>
      <p:sp>
        <p:nvSpPr>
          <p:cNvPr id="15" name="HOW DID YOU DO?"/>
          <p:cNvSpPr txBox="1"/>
          <p:nvPr/>
        </p:nvSpPr>
        <p:spPr>
          <a:xfrm>
            <a:off x="1576" y="4718915"/>
            <a:ext cx="5510164" cy="783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spAutoFit/>
          </a:bodyPr>
          <a:lstStyle>
            <a:lvl1pPr indent="88900">
              <a:lnSpc>
                <a:spcPct val="90000"/>
              </a:lnSpc>
              <a:defRPr sz="4000" b="1" cap="all" spc="250">
                <a:solidFill>
                  <a:srgbClr val="FFFFFF"/>
                </a:solidFill>
              </a:defRPr>
            </a:lvl1pPr>
          </a:lstStyle>
          <a:p>
            <a:r>
              <a:rPr dirty="0"/>
              <a:t>HOW DID YOU DO?</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8" name="Picture 7" descr="Logo&#10;&#10;Description automatically generated with low confidence">
            <a:extLst>
              <a:ext uri="{FF2B5EF4-FFF2-40B4-BE49-F238E27FC236}">
                <a16:creationId xmlns:a16="http://schemas.microsoft.com/office/drawing/2014/main" id="{7ECAC7FF-7CC6-414B-9815-CDE55BC599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7437" y="6732"/>
            <a:ext cx="1887088" cy="1887088"/>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2">
    <p:bg>
      <p:bgPr>
        <a:solidFill>
          <a:srgbClr val="FFFFFF">
            <a:alpha val="97000"/>
          </a:srgbClr>
        </a:solidFill>
        <a:effectLst/>
      </p:bgPr>
    </p:bg>
    <p:spTree>
      <p:nvGrpSpPr>
        <p:cNvPr id="1" name=""/>
        <p:cNvGrpSpPr/>
        <p:nvPr/>
      </p:nvGrpSpPr>
      <p:grpSpPr>
        <a:xfrm>
          <a:off x="0" y="0"/>
          <a:ext cx="0" cy="0"/>
          <a:chOff x="0" y="0"/>
          <a:chExt cx="0" cy="0"/>
        </a:xfrm>
      </p:grpSpPr>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imple copy">
    <p:spTree>
      <p:nvGrpSpPr>
        <p:cNvPr id="1" name=""/>
        <p:cNvGrpSpPr/>
        <p:nvPr/>
      </p:nvGrpSpPr>
      <p:grpSpPr>
        <a:xfrm>
          <a:off x="0" y="0"/>
          <a:ext cx="0" cy="0"/>
          <a:chOff x="0" y="0"/>
          <a:chExt cx="0" cy="0"/>
        </a:xfrm>
      </p:grpSpPr>
      <p:sp>
        <p:nvSpPr>
          <p:cNvPr id="69" name="Body Level One…"/>
          <p:cNvSpPr txBox="1">
            <a:spLocks noGrp="1"/>
          </p:cNvSpPr>
          <p:nvPr>
            <p:ph type="body" idx="1" hasCustomPrompt="1"/>
          </p:nvPr>
        </p:nvSpPr>
        <p:spPr>
          <a:prstGeom prst="rect">
            <a:avLst/>
          </a:prstGeom>
        </p:spPr>
        <p:txBody>
          <a:bodyPr/>
          <a:lstStyle/>
          <a:p>
            <a:r>
              <a:t>Click to add engaging text</a:t>
            </a:r>
          </a:p>
          <a:p>
            <a:pPr lvl="1"/>
            <a:endParaRPr/>
          </a:p>
          <a:p>
            <a:pPr lvl="2"/>
            <a:endParaRPr/>
          </a:p>
          <a:p>
            <a:pPr lvl="3"/>
            <a:endParaRPr/>
          </a:p>
          <a:p>
            <a:pPr lvl="4"/>
            <a:endParaRPr/>
          </a:p>
        </p:txBody>
      </p:sp>
      <p:sp>
        <p:nvSpPr>
          <p:cNvPr id="70" name="ADD HEADLINE HERE"/>
          <p:cNvSpPr txBox="1">
            <a:spLocks noGrp="1"/>
          </p:cNvSpPr>
          <p:nvPr>
            <p:ph type="title" hasCustomPrompt="1"/>
          </p:nvPr>
        </p:nvSpPr>
        <p:spPr>
          <a:prstGeom prst="rect">
            <a:avLst/>
          </a:prstGeom>
        </p:spPr>
        <p:txBody>
          <a:bodyPr/>
          <a:lstStyle/>
          <a:p>
            <a:r>
              <a:t>ADD HEADLINE HERE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59" name="Body Level One…"/>
          <p:cNvSpPr txBox="1">
            <a:spLocks noGrp="1"/>
          </p:cNvSpPr>
          <p:nvPr>
            <p:ph type="body" sz="half" idx="1" hasCustomPrompt="1"/>
          </p:nvPr>
        </p:nvSpPr>
        <p:spPr>
          <a:xfrm>
            <a:off x="433136" y="1735976"/>
            <a:ext cx="6394385" cy="3722957"/>
          </a:xfrm>
          <a:prstGeom prst="rect">
            <a:avLst/>
          </a:prstGeom>
          <a:solidFill>
            <a:srgbClr val="CCCCCC"/>
          </a:solidFill>
        </p:spPr>
        <p:txBody>
          <a:bodyPr lIns="72000" tIns="72000" rIns="72000" bIns="72000"/>
          <a:lstStyle>
            <a:lvl1pPr marL="342900" indent="-342900">
              <a:defRPr sz="3200">
                <a:latin typeface="Univers Next Pro Condensed"/>
                <a:ea typeface="Univers Next Pro Condensed"/>
                <a:cs typeface="Univers Next Pro Condensed"/>
                <a:sym typeface="Univers Next Pro Heavy Condensed"/>
              </a:defRPr>
            </a:lvl1pPr>
            <a:lvl2pPr marL="849084" indent="-391884">
              <a:defRPr sz="3200">
                <a:latin typeface="Univers Next Pro Condensed"/>
                <a:ea typeface="Univers Next Pro Condensed"/>
                <a:cs typeface="Univers Next Pro Condensed"/>
                <a:sym typeface="Univers Next Pro Heavy Condensed"/>
              </a:defRPr>
            </a:lvl2pPr>
            <a:lvl3pPr marL="1295400" indent="-381000">
              <a:defRPr sz="3200">
                <a:latin typeface="Univers Next Pro Condensed"/>
                <a:ea typeface="Univers Next Pro Condensed"/>
                <a:cs typeface="Univers Next Pro Condensed"/>
                <a:sym typeface="Univers Next Pro Heavy Condensed"/>
              </a:defRPr>
            </a:lvl3pPr>
            <a:lvl4pPr marL="1828800" indent="-457200">
              <a:defRPr sz="3200">
                <a:latin typeface="Univers Next Pro Condensed"/>
                <a:ea typeface="Univers Next Pro Condensed"/>
                <a:cs typeface="Univers Next Pro Condensed"/>
                <a:sym typeface="Univers Next Pro Heavy Condensed"/>
              </a:defRPr>
            </a:lvl4pPr>
            <a:lvl5pPr marL="2286000" indent="-457200">
              <a:defRPr sz="3200">
                <a:latin typeface="Univers Next Pro Condensed"/>
                <a:ea typeface="Univers Next Pro Condensed"/>
                <a:cs typeface="Univers Next Pro Condensed"/>
                <a:sym typeface="Univers Next Pro Heavy Condensed"/>
              </a:defRPr>
            </a:lvl5pPr>
          </a:lstStyle>
          <a:p>
            <a:r>
              <a:t>Click to edit text</a:t>
            </a:r>
          </a:p>
          <a:p>
            <a:pPr lvl="1"/>
            <a:endParaRPr/>
          </a:p>
          <a:p>
            <a:pPr lvl="2"/>
            <a:endParaRPr/>
          </a:p>
          <a:p>
            <a:pPr lvl="3"/>
            <a:endParaRPr/>
          </a:p>
          <a:p>
            <a:pPr lvl="4"/>
            <a:endParaRPr/>
          </a:p>
        </p:txBody>
      </p:sp>
      <p:pic>
        <p:nvPicPr>
          <p:cNvPr id="5" name="Picture 4" descr="Logo&#10;&#10;Description automatically generated with medium confidence">
            <a:extLst>
              <a:ext uri="{FF2B5EF4-FFF2-40B4-BE49-F238E27FC236}">
                <a16:creationId xmlns:a16="http://schemas.microsoft.com/office/drawing/2014/main" id="{9FB2E83A-5BF8-AB4B-ACE5-9B756D2D3F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09084" y="5860916"/>
            <a:ext cx="4819642" cy="754379"/>
          </a:xfrm>
          <a:prstGeom prst="rect">
            <a:avLst/>
          </a:prstGeom>
        </p:spPr>
      </p:pic>
    </p:spTree>
    <p:extLst>
      <p:ext uri="{BB962C8B-B14F-4D97-AF65-F5344CB8AC3E}">
        <p14:creationId xmlns:p14="http://schemas.microsoft.com/office/powerpoint/2010/main" val="145498206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and object 5">
    <p:spTree>
      <p:nvGrpSpPr>
        <p:cNvPr id="1" name=""/>
        <p:cNvGrpSpPr/>
        <p:nvPr/>
      </p:nvGrpSpPr>
      <p:grpSpPr>
        <a:xfrm>
          <a:off x="0" y="0"/>
          <a:ext cx="0" cy="0"/>
          <a:chOff x="0" y="0"/>
          <a:chExt cx="0" cy="0"/>
        </a:xfrm>
      </p:grpSpPr>
      <p:sp>
        <p:nvSpPr>
          <p:cNvPr id="49" name="Body Level One…"/>
          <p:cNvSpPr txBox="1">
            <a:spLocks noGrp="1"/>
          </p:cNvSpPr>
          <p:nvPr>
            <p:ph type="body" sz="half" idx="1" hasCustomPrompt="1"/>
          </p:nvPr>
        </p:nvSpPr>
        <p:spPr>
          <a:xfrm>
            <a:off x="433136" y="1996205"/>
            <a:ext cx="6394385" cy="3722961"/>
          </a:xfrm>
          <a:prstGeom prst="rect">
            <a:avLst/>
          </a:prstGeom>
          <a:solidFill>
            <a:srgbClr val="00AEEF">
              <a:alpha val="25000"/>
            </a:srgbClr>
          </a:solidFill>
        </p:spPr>
        <p:txBody>
          <a:bodyPr lIns="72000" tIns="72000" rIns="72000" bIns="72000"/>
          <a:lstStyle>
            <a:lvl1pPr marL="342900" indent="-342900">
              <a:defRPr sz="3200">
                <a:latin typeface="Univers Next Pro Condensed"/>
                <a:ea typeface="Univers Next Pro Condensed"/>
                <a:cs typeface="Univers Next Pro Condensed"/>
                <a:sym typeface="Univers Next Pro Heavy Condensed"/>
              </a:defRPr>
            </a:lvl1pPr>
            <a:lvl2pPr marL="849084" indent="-391884">
              <a:defRPr sz="3200">
                <a:latin typeface="Univers Next Pro Condensed"/>
                <a:ea typeface="Univers Next Pro Condensed"/>
                <a:cs typeface="Univers Next Pro Condensed"/>
                <a:sym typeface="Univers Next Pro Heavy Condensed"/>
              </a:defRPr>
            </a:lvl2pPr>
            <a:lvl3pPr marL="1295400" indent="-381000">
              <a:defRPr sz="3200">
                <a:latin typeface="Univers Next Pro Condensed"/>
                <a:ea typeface="Univers Next Pro Condensed"/>
                <a:cs typeface="Univers Next Pro Condensed"/>
                <a:sym typeface="Univers Next Pro Heavy Condensed"/>
              </a:defRPr>
            </a:lvl3pPr>
            <a:lvl4pPr marL="1828800" indent="-457200">
              <a:defRPr sz="3200">
                <a:latin typeface="Univers Next Pro Condensed"/>
                <a:ea typeface="Univers Next Pro Condensed"/>
                <a:cs typeface="Univers Next Pro Condensed"/>
                <a:sym typeface="Univers Next Pro Heavy Condensed"/>
              </a:defRPr>
            </a:lvl4pPr>
            <a:lvl5pPr marL="2286000" indent="-457200">
              <a:defRPr sz="3200">
                <a:latin typeface="Univers Next Pro Condensed"/>
                <a:ea typeface="Univers Next Pro Condensed"/>
                <a:cs typeface="Univers Next Pro Condensed"/>
                <a:sym typeface="Univers Next Pro Heavy Condensed"/>
              </a:defRPr>
            </a:lvl5pPr>
          </a:lstStyle>
          <a:p>
            <a:r>
              <a:rPr dirty="0"/>
              <a:t>Click to edit text</a:t>
            </a:r>
          </a:p>
          <a:p>
            <a:pPr lvl="1"/>
            <a:endParaRPr dirty="0"/>
          </a:p>
          <a:p>
            <a:pPr lvl="2"/>
            <a:endParaRPr dirty="0"/>
          </a:p>
          <a:p>
            <a:pPr lvl="3"/>
            <a:endParaRPr dirty="0"/>
          </a:p>
          <a:p>
            <a:pPr lvl="4"/>
            <a:endParaRPr dirty="0"/>
          </a:p>
        </p:txBody>
      </p:sp>
      <p:sp>
        <p:nvSpPr>
          <p:cNvPr id="51" name="Slide Number"/>
          <p:cNvSpPr txBox="1">
            <a:spLocks noGrp="1"/>
          </p:cNvSpPr>
          <p:nvPr>
            <p:ph type="sldNum" sz="quarter" idx="2"/>
          </p:nvPr>
        </p:nvSpPr>
        <p:spPr>
          <a:xfrm>
            <a:off x="359999" y="6386364"/>
            <a:ext cx="273652" cy="264251"/>
          </a:xfrm>
          <a:prstGeom prst="rect">
            <a:avLst/>
          </a:prstGeom>
        </p:spPr>
        <p:txBody>
          <a:bodyPr/>
          <a:lstStyle>
            <a:lvl1pPr algn="l"/>
          </a:lstStyle>
          <a:p>
            <a:fld id="{86CB4B4D-7CA3-9044-876B-883B54F8677D}" type="slidenum">
              <a:t>‹#›</a:t>
            </a:fld>
            <a:endParaRPr/>
          </a:p>
        </p:txBody>
      </p:sp>
      <p:pic>
        <p:nvPicPr>
          <p:cNvPr id="5" name="Picture 4" descr="Text&#10;&#10;Description automatically generated">
            <a:extLst>
              <a:ext uri="{FF2B5EF4-FFF2-40B4-BE49-F238E27FC236}">
                <a16:creationId xmlns:a16="http://schemas.microsoft.com/office/drawing/2014/main" id="{2F5FEE04-2283-3344-B7CF-E817FE3D2D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86675" y="5926733"/>
            <a:ext cx="4505325" cy="931268"/>
          </a:xfrm>
          <a:prstGeom prst="rect">
            <a:avLst/>
          </a:prstGeom>
        </p:spPr>
      </p:pic>
    </p:spTree>
    <p:extLst>
      <p:ext uri="{BB962C8B-B14F-4D97-AF65-F5344CB8AC3E}">
        <p14:creationId xmlns:p14="http://schemas.microsoft.com/office/powerpoint/2010/main" val="1927707275"/>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Body Level One…"/>
          <p:cNvSpPr txBox="1">
            <a:spLocks noGrp="1"/>
          </p:cNvSpPr>
          <p:nvPr>
            <p:ph type="body" idx="1" hasCustomPrompt="1"/>
          </p:nvPr>
        </p:nvSpPr>
        <p:spPr>
          <a:xfrm>
            <a:off x="687387" y="1600221"/>
            <a:ext cx="10858501" cy="4092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Click to add engaging text</a:t>
            </a:r>
          </a:p>
          <a:p>
            <a:pPr lvl="1"/>
            <a:endParaRPr/>
          </a:p>
          <a:p>
            <a:pPr lvl="2"/>
            <a:endParaRPr/>
          </a:p>
          <a:p>
            <a:pPr lvl="3"/>
            <a:endParaRPr/>
          </a:p>
          <a:p>
            <a:pPr lvl="4"/>
            <a:endParaRPr/>
          </a:p>
        </p:txBody>
      </p:sp>
      <p:sp>
        <p:nvSpPr>
          <p:cNvPr id="4" name="ADD HEADLINE HERE"/>
          <p:cNvSpPr txBox="1">
            <a:spLocks noGrp="1"/>
          </p:cNvSpPr>
          <p:nvPr>
            <p:ph type="title" hasCustomPrompt="1"/>
          </p:nvPr>
        </p:nvSpPr>
        <p:spPr>
          <a:xfrm>
            <a:off x="687387" y="612257"/>
            <a:ext cx="10858501" cy="816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ADD HEADLINE HERE</a:t>
            </a:r>
          </a:p>
        </p:txBody>
      </p:sp>
      <p:sp>
        <p:nvSpPr>
          <p:cNvPr id="5" name="Slide Number"/>
          <p:cNvSpPr txBox="1">
            <a:spLocks noGrp="1"/>
          </p:cNvSpPr>
          <p:nvPr>
            <p:ph type="sldNum" sz="quarter" idx="2"/>
          </p:nvPr>
        </p:nvSpPr>
        <p:spPr>
          <a:xfrm>
            <a:off x="8463948" y="6224225"/>
            <a:ext cx="273652" cy="26425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pic>
        <p:nvPicPr>
          <p:cNvPr id="6" name="Picture 5" descr="Text&#10;&#10;Description automatically generated">
            <a:extLst>
              <a:ext uri="{FF2B5EF4-FFF2-40B4-BE49-F238E27FC236}">
                <a16:creationId xmlns:a16="http://schemas.microsoft.com/office/drawing/2014/main" id="{3B9E4814-10FA-1D46-9FB7-0310A79F7BC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86675" y="5926733"/>
            <a:ext cx="4505325" cy="93126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p:titleStyle>
    <p:bodyStyle>
      <a:lvl1pPr marL="457200" marR="0" indent="-4572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18/10/relationships/comments" Target="../comments/modernComment_109_0.xml"/><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8.tiff"/></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4.png"/><Relationship Id="rId3" Type="http://schemas.microsoft.com/office/2018/10/relationships/comments" Target="../comments/modernComment_10C_8625C028.xml"/><Relationship Id="rId7" Type="http://schemas.openxmlformats.org/officeDocument/2006/relationships/image" Target="../media/image14.png"/><Relationship Id="rId12" Type="http://schemas.openxmlformats.org/officeDocument/2006/relationships/image" Target="../media/image23.svg"/><Relationship Id="rId2" Type="http://schemas.openxmlformats.org/officeDocument/2006/relationships/notesSlide" Target="../notesSlides/notesSlide4.xml"/><Relationship Id="rId16" Type="http://schemas.openxmlformats.org/officeDocument/2006/relationships/image" Target="../media/image27.sv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2.png"/><Relationship Id="rId5" Type="http://schemas.openxmlformats.org/officeDocument/2006/relationships/image" Target="../media/image9.png"/><Relationship Id="rId15" Type="http://schemas.openxmlformats.org/officeDocument/2006/relationships/image" Target="../media/image26.png"/><Relationship Id="rId10" Type="http://schemas.openxmlformats.org/officeDocument/2006/relationships/image" Target="../media/image6.png"/><Relationship Id="rId4" Type="http://schemas.openxmlformats.org/officeDocument/2006/relationships/image" Target="../media/image13.jpeg"/><Relationship Id="rId9" Type="http://schemas.openxmlformats.org/officeDocument/2006/relationships/image" Target="../media/image17.png"/><Relationship Id="rId1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ckground pattern&#10;&#10;Description automatically generated">
            <a:extLst>
              <a:ext uri="{FF2B5EF4-FFF2-40B4-BE49-F238E27FC236}">
                <a16:creationId xmlns:a16="http://schemas.microsoft.com/office/drawing/2014/main" id="{259A73E2-A23B-88B9-6111-7A50E9A23524}"/>
              </a:ext>
            </a:extLst>
          </p:cNvPr>
          <p:cNvPicPr>
            <a:picLocks noChangeAspect="1"/>
          </p:cNvPicPr>
          <p:nvPr/>
        </p:nvPicPr>
        <p:blipFill>
          <a:blip r:embed="rId3"/>
          <a:stretch>
            <a:fillRect/>
          </a:stretch>
        </p:blipFill>
        <p:spPr>
          <a:xfrm>
            <a:off x="-1096" y="-2285"/>
            <a:ext cx="12199673" cy="5590744"/>
          </a:xfrm>
          <a:prstGeom prst="rect">
            <a:avLst/>
          </a:prstGeom>
        </p:spPr>
      </p:pic>
      <p:pic>
        <p:nvPicPr>
          <p:cNvPr id="12" name="Picture 14">
            <a:extLst>
              <a:ext uri="{FF2B5EF4-FFF2-40B4-BE49-F238E27FC236}">
                <a16:creationId xmlns:a16="http://schemas.microsoft.com/office/drawing/2014/main" id="{AFF8BCAB-F8A1-7C66-FE40-6A036513CD0E}"/>
              </a:ext>
            </a:extLst>
          </p:cNvPr>
          <p:cNvPicPr>
            <a:picLocks noChangeAspect="1"/>
          </p:cNvPicPr>
          <p:nvPr/>
        </p:nvPicPr>
        <p:blipFill rotWithShape="1">
          <a:blip r:embed="rId4"/>
          <a:srcRect l="23084" t="10216" r="32311" b="47983"/>
          <a:stretch/>
        </p:blipFill>
        <p:spPr>
          <a:xfrm>
            <a:off x="926734" y="186714"/>
            <a:ext cx="8138464" cy="5397056"/>
          </a:xfrm>
          <a:prstGeom prst="rect">
            <a:avLst/>
          </a:prstGeom>
        </p:spPr>
      </p:pic>
      <p:pic>
        <p:nvPicPr>
          <p:cNvPr id="11" name="Picture 11" descr="A picture containing mountain, nature, distance&#10;&#10;Description automatically generated">
            <a:extLst>
              <a:ext uri="{FF2B5EF4-FFF2-40B4-BE49-F238E27FC236}">
                <a16:creationId xmlns:a16="http://schemas.microsoft.com/office/drawing/2014/main" id="{FDAAD769-3572-9CC6-3FE3-D4256F6C3950}"/>
              </a:ext>
            </a:extLst>
          </p:cNvPr>
          <p:cNvPicPr>
            <a:picLocks noChangeAspect="1"/>
          </p:cNvPicPr>
          <p:nvPr/>
        </p:nvPicPr>
        <p:blipFill>
          <a:blip r:embed="rId5"/>
          <a:stretch>
            <a:fillRect/>
          </a:stretch>
        </p:blipFill>
        <p:spPr>
          <a:xfrm rot="5400000">
            <a:off x="-2117154" y="1360533"/>
            <a:ext cx="6454523" cy="2591006"/>
          </a:xfrm>
          <a:prstGeom prst="rect">
            <a:avLst/>
          </a:prstGeom>
        </p:spPr>
      </p:pic>
      <p:sp>
        <p:nvSpPr>
          <p:cNvPr id="9" name="Rectangle 8">
            <a:extLst>
              <a:ext uri="{FF2B5EF4-FFF2-40B4-BE49-F238E27FC236}">
                <a16:creationId xmlns:a16="http://schemas.microsoft.com/office/drawing/2014/main" id="{15B4CD36-82D9-774E-859C-0E2E3F5E2F61}"/>
              </a:ext>
            </a:extLst>
          </p:cNvPr>
          <p:cNvSpPr/>
          <p:nvPr/>
        </p:nvSpPr>
        <p:spPr>
          <a:xfrm>
            <a:off x="7607663" y="6429951"/>
            <a:ext cx="4440432" cy="230832"/>
          </a:xfrm>
          <a:prstGeom prst="rect">
            <a:avLst/>
          </a:prstGeom>
        </p:spPr>
        <p:txBody>
          <a:bodyPr wrap="square" lIns="91440" tIns="45720" rIns="91440" bIns="45720" anchor="t">
            <a:spAutoFit/>
          </a:bodyPr>
          <a:lstStyle/>
          <a:p>
            <a:r>
              <a:rPr lang="en-GB" sz="900" dirty="0">
                <a:solidFill>
                  <a:schemeClr val="tx1"/>
                </a:solidFill>
              </a:rPr>
              <a:t>UNICEF UK, registered charity England &amp; Wales (1072612) Scotland (SC043677).</a:t>
            </a:r>
          </a:p>
        </p:txBody>
      </p:sp>
      <p:pic>
        <p:nvPicPr>
          <p:cNvPr id="6" name="Picture 5" descr="A picture containing icon&#10;&#10;Description automatically generated">
            <a:extLst>
              <a:ext uri="{FF2B5EF4-FFF2-40B4-BE49-F238E27FC236}">
                <a16:creationId xmlns:a16="http://schemas.microsoft.com/office/drawing/2014/main" id="{54F7A095-8429-A440-9EE6-F13C4B5B17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022" y="5813480"/>
            <a:ext cx="4497347" cy="845691"/>
          </a:xfrm>
          <a:prstGeom prst="rect">
            <a:avLst/>
          </a:prstGeom>
        </p:spPr>
      </p:pic>
      <p:pic>
        <p:nvPicPr>
          <p:cNvPr id="7" name="Picture 9">
            <a:extLst>
              <a:ext uri="{FF2B5EF4-FFF2-40B4-BE49-F238E27FC236}">
                <a16:creationId xmlns:a16="http://schemas.microsoft.com/office/drawing/2014/main" id="{C656B25D-6635-6B7E-A2E3-0CF15A1FE8B5}"/>
              </a:ext>
            </a:extLst>
          </p:cNvPr>
          <p:cNvPicPr>
            <a:picLocks noChangeAspect="1"/>
          </p:cNvPicPr>
          <p:nvPr/>
        </p:nvPicPr>
        <p:blipFill>
          <a:blip r:embed="rId7"/>
          <a:stretch>
            <a:fillRect/>
          </a:stretch>
        </p:blipFill>
        <p:spPr>
          <a:xfrm>
            <a:off x="305897" y="3135888"/>
            <a:ext cx="7304234" cy="1408525"/>
          </a:xfrm>
          <a:prstGeom prst="rect">
            <a:avLst/>
          </a:prstGeom>
        </p:spPr>
      </p:pic>
      <p:sp>
        <p:nvSpPr>
          <p:cNvPr id="3" name="TextBox 2">
            <a:extLst>
              <a:ext uri="{FF2B5EF4-FFF2-40B4-BE49-F238E27FC236}">
                <a16:creationId xmlns:a16="http://schemas.microsoft.com/office/drawing/2014/main" id="{A5F83087-61CB-182F-1DA4-47C67C9315E6}"/>
              </a:ext>
            </a:extLst>
          </p:cNvPr>
          <p:cNvSpPr txBox="1"/>
          <p:nvPr/>
        </p:nvSpPr>
        <p:spPr>
          <a:xfrm>
            <a:off x="579997" y="3507393"/>
            <a:ext cx="7315199" cy="769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GB" sz="4400" dirty="0"/>
              <a:t>Obstacles to good health</a:t>
            </a:r>
            <a:endParaRPr lang="en-US" sz="4400"/>
          </a:p>
        </p:txBody>
      </p:sp>
      <p:pic>
        <p:nvPicPr>
          <p:cNvPr id="5" name="Picture 6">
            <a:extLst>
              <a:ext uri="{FF2B5EF4-FFF2-40B4-BE49-F238E27FC236}">
                <a16:creationId xmlns:a16="http://schemas.microsoft.com/office/drawing/2014/main" id="{58A225E0-5124-51B1-3DA8-FBC6883EF275}"/>
              </a:ext>
            </a:extLst>
          </p:cNvPr>
          <p:cNvPicPr>
            <a:picLocks noChangeAspect="1"/>
          </p:cNvPicPr>
          <p:nvPr/>
        </p:nvPicPr>
        <p:blipFill>
          <a:blip r:embed="rId8"/>
          <a:stretch>
            <a:fillRect/>
          </a:stretch>
        </p:blipFill>
        <p:spPr>
          <a:xfrm rot="-300000">
            <a:off x="426501" y="2537303"/>
            <a:ext cx="4064365" cy="1174890"/>
          </a:xfrm>
          <a:prstGeom prst="rect">
            <a:avLst/>
          </a:prstGeom>
        </p:spPr>
      </p:pic>
      <p:sp>
        <p:nvSpPr>
          <p:cNvPr id="85" name="Part 2A: It’s My Right – Activity Quiz"/>
          <p:cNvSpPr txBox="1"/>
          <p:nvPr/>
        </p:nvSpPr>
        <p:spPr>
          <a:xfrm>
            <a:off x="794656" y="2731068"/>
            <a:ext cx="3683678" cy="784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nchor="t">
            <a:spAutoFit/>
          </a:bodyPr>
          <a:lstStyle>
            <a:lvl1pPr indent="88900">
              <a:lnSpc>
                <a:spcPct val="90000"/>
              </a:lnSpc>
              <a:defRPr sz="3500" b="1" cap="all" spc="218">
                <a:solidFill>
                  <a:srgbClr val="FFFFFF"/>
                </a:solidFill>
              </a:defRPr>
            </a:lvl1pPr>
          </a:lstStyle>
          <a:p>
            <a:r>
              <a:rPr sz="4000" dirty="0">
                <a:solidFill>
                  <a:schemeClr val="tx1"/>
                </a:solidFill>
              </a:rPr>
              <a:t>Activity </a:t>
            </a:r>
            <a:r>
              <a:rPr lang="en-GB" sz="4000" dirty="0">
                <a:solidFill>
                  <a:schemeClr val="tx1"/>
                </a:solidFill>
              </a:rPr>
              <a:t>4</a:t>
            </a:r>
            <a:endParaRPr lang="en-US" sz="4000" dirty="0">
              <a:solidFill>
                <a:schemeClr val="tx1"/>
              </a:solidFill>
            </a:endParaRPr>
          </a:p>
        </p:txBody>
      </p:sp>
      <p:pic>
        <p:nvPicPr>
          <p:cNvPr id="10" name="Picture 10">
            <a:extLst>
              <a:ext uri="{FF2B5EF4-FFF2-40B4-BE49-F238E27FC236}">
                <a16:creationId xmlns:a16="http://schemas.microsoft.com/office/drawing/2014/main" id="{66A30D0A-1953-38E9-A702-5286FAF4F0A4}"/>
              </a:ext>
            </a:extLst>
          </p:cNvPr>
          <p:cNvPicPr>
            <a:picLocks noChangeAspect="1"/>
          </p:cNvPicPr>
          <p:nvPr/>
        </p:nvPicPr>
        <p:blipFill rotWithShape="1">
          <a:blip r:embed="rId9"/>
          <a:srcRect l="17377" t="8592" r="4224" b="29780"/>
          <a:stretch/>
        </p:blipFill>
        <p:spPr>
          <a:xfrm>
            <a:off x="6802083" y="353973"/>
            <a:ext cx="5240870" cy="5233594"/>
          </a:xfrm>
          <a:prstGeom prst="rect">
            <a:avLst/>
          </a:prstGeom>
        </p:spPr>
      </p:pic>
      <p:pic>
        <p:nvPicPr>
          <p:cNvPr id="17" name="Picture 17" descr="A picture containing several&#10;&#10;Description automatically generated">
            <a:extLst>
              <a:ext uri="{FF2B5EF4-FFF2-40B4-BE49-F238E27FC236}">
                <a16:creationId xmlns:a16="http://schemas.microsoft.com/office/drawing/2014/main" id="{772E981D-C9F3-98E2-7BBF-48FE0D432736}"/>
              </a:ext>
            </a:extLst>
          </p:cNvPr>
          <p:cNvPicPr>
            <a:picLocks noChangeAspect="1"/>
          </p:cNvPicPr>
          <p:nvPr/>
        </p:nvPicPr>
        <p:blipFill>
          <a:blip r:embed="rId10"/>
          <a:stretch>
            <a:fillRect/>
          </a:stretch>
        </p:blipFill>
        <p:spPr>
          <a:xfrm flipH="1">
            <a:off x="384837" y="-926"/>
            <a:ext cx="3785880" cy="2112428"/>
          </a:xfrm>
          <a:prstGeom prst="rect">
            <a:avLst/>
          </a:prstGeom>
        </p:spPr>
      </p:pic>
      <p:sp>
        <p:nvSpPr>
          <p:cNvPr id="4" name="TextBox 1">
            <a:extLst>
              <a:ext uri="{FF2B5EF4-FFF2-40B4-BE49-F238E27FC236}">
                <a16:creationId xmlns:a16="http://schemas.microsoft.com/office/drawing/2014/main" id="{DE4522E0-820B-CCC7-B10E-309B698C1DA4}"/>
              </a:ext>
            </a:extLst>
          </p:cNvPr>
          <p:cNvSpPr txBox="1"/>
          <p:nvPr/>
        </p:nvSpPr>
        <p:spPr>
          <a:xfrm>
            <a:off x="11075999" y="5292000"/>
            <a:ext cx="1116975" cy="215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marL="0" marR="0" indent="0" algn="l" defTabSz="914400" rtl="0" fontAlgn="auto" latinLnBrk="0" hangingPunct="0">
              <a:lnSpc>
                <a:spcPct val="100000"/>
              </a:lnSpc>
              <a:spcBef>
                <a:spcPts val="0"/>
              </a:spcBef>
              <a:spcAft>
                <a:spcPts val="0"/>
              </a:spcAft>
              <a:buClrTx/>
              <a:buSzTx/>
              <a:buFontTx/>
              <a:buNone/>
              <a:tabLst/>
            </a:pPr>
            <a:r>
              <a:rPr lang="en-GB" sz="800" dirty="0">
                <a:solidFill>
                  <a:schemeClr val="bg1"/>
                </a:solidFill>
              </a:rPr>
              <a:t>© </a:t>
            </a:r>
            <a:r>
              <a:rPr lang="en-GB" sz="800" dirty="0" err="1">
                <a:solidFill>
                  <a:schemeClr val="bg1"/>
                </a:solidFill>
              </a:rPr>
              <a:t>P&amp;Co</a:t>
            </a:r>
            <a:r>
              <a:rPr lang="en-GB" sz="800" dirty="0">
                <a:solidFill>
                  <a:schemeClr val="bg1"/>
                </a:solidFill>
              </a:rPr>
              <a:t> Ltd/SC 2022</a:t>
            </a:r>
            <a:endParaRPr lang="en-GB" sz="800" b="0" i="0" u="none" strike="noStrike" cap="none" spc="0" normalizeH="0" baseline="0" dirty="0">
              <a:ln>
                <a:noFill/>
              </a:ln>
              <a:solidFill>
                <a:schemeClr val="bg1"/>
              </a:solidFill>
              <a:effectLst/>
              <a:uFillTx/>
              <a:latin typeface="+mj-lt"/>
              <a:ea typeface="+mj-ea"/>
              <a:cs typeface="+mj-cs"/>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picture containing sky, outdoor, bird, blue&#10;&#10;Description automatically generated">
            <a:extLst>
              <a:ext uri="{FF2B5EF4-FFF2-40B4-BE49-F238E27FC236}">
                <a16:creationId xmlns:a16="http://schemas.microsoft.com/office/drawing/2014/main" id="{C6852777-6F63-4887-ED8E-4674403FD289}"/>
              </a:ext>
            </a:extLst>
          </p:cNvPr>
          <p:cNvPicPr>
            <a:picLocks noChangeAspect="1"/>
          </p:cNvPicPr>
          <p:nvPr/>
        </p:nvPicPr>
        <p:blipFill>
          <a:blip r:embed="rId4"/>
          <a:stretch>
            <a:fillRect/>
          </a:stretch>
        </p:blipFill>
        <p:spPr>
          <a:xfrm>
            <a:off x="-7731" y="-6146"/>
            <a:ext cx="12196417" cy="6864770"/>
          </a:xfrm>
          <a:prstGeom prst="rect">
            <a:avLst/>
          </a:prstGeom>
        </p:spPr>
      </p:pic>
      <p:pic>
        <p:nvPicPr>
          <p:cNvPr id="6" name="Picture 2" descr="Table&#10;&#10;Description automatically generated">
            <a:extLst>
              <a:ext uri="{FF2B5EF4-FFF2-40B4-BE49-F238E27FC236}">
                <a16:creationId xmlns:a16="http://schemas.microsoft.com/office/drawing/2014/main" id="{399D6EA6-46DC-3930-17BF-28FF07D78CCD}"/>
              </a:ext>
            </a:extLst>
          </p:cNvPr>
          <p:cNvPicPr>
            <a:picLocks noChangeAspect="1"/>
          </p:cNvPicPr>
          <p:nvPr/>
        </p:nvPicPr>
        <p:blipFill>
          <a:blip r:embed="rId5"/>
          <a:stretch>
            <a:fillRect/>
          </a:stretch>
        </p:blipFill>
        <p:spPr>
          <a:xfrm>
            <a:off x="363360" y="1516"/>
            <a:ext cx="7606212" cy="6599723"/>
          </a:xfrm>
          <a:prstGeom prst="rect">
            <a:avLst/>
          </a:prstGeom>
        </p:spPr>
      </p:pic>
      <p:sp>
        <p:nvSpPr>
          <p:cNvPr id="10" name="Until you are 18 years old, you are considered to be a child and all the rights of the UN’s Convention on the Rights of the Child apply to you.">
            <a:extLst>
              <a:ext uri="{FF2B5EF4-FFF2-40B4-BE49-F238E27FC236}">
                <a16:creationId xmlns:a16="http://schemas.microsoft.com/office/drawing/2014/main" id="{B05CF427-C62D-7022-95B8-6A255F135AB2}"/>
              </a:ext>
            </a:extLst>
          </p:cNvPr>
          <p:cNvSpPr txBox="1">
            <a:spLocks/>
          </p:cNvSpPr>
          <p:nvPr/>
        </p:nvSpPr>
        <p:spPr>
          <a:xfrm>
            <a:off x="1512065" y="2310991"/>
            <a:ext cx="4617569" cy="3235053"/>
          </a:xfrm>
          <a:prstGeom prst="rect">
            <a:avLst/>
          </a:prstGeom>
        </p:spPr>
        <p:txBody>
          <a:bodyPr lIns="91440" tIns="45720" rIns="91440" bIns="45720" anchor="t">
            <a:noAutofit/>
          </a:bodyPr>
          <a:lstStyle>
            <a:lvl1pPr marL="0" marR="0" indent="0" algn="ctr" defTabSz="859536" rtl="0" latinLnBrk="0">
              <a:lnSpc>
                <a:spcPct val="99000"/>
              </a:lnSpc>
              <a:spcBef>
                <a:spcPts val="900"/>
              </a:spcBef>
              <a:spcAft>
                <a:spcPts val="0"/>
              </a:spcAft>
              <a:buClr>
                <a:srgbClr val="00AEEF"/>
              </a:buClr>
              <a:buSzTx/>
              <a:buFontTx/>
              <a:buNone/>
              <a:tabLst/>
              <a:defRPr sz="3500" b="0" i="0" u="none" strike="noStrike" cap="none" spc="0" baseline="0">
                <a:solidFill>
                  <a:srgbClr val="00AEEF"/>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a:lstStyle>
          <a:p>
            <a:pPr algn="l"/>
            <a:r>
              <a:rPr lang="en-GB" sz="4400" dirty="0">
                <a:solidFill>
                  <a:schemeClr val="tx1"/>
                </a:solidFill>
                <a:ea typeface="+mj-lt"/>
                <a:cs typeface="+mj-lt"/>
              </a:rPr>
              <a:t>"The sun is out, </a:t>
            </a:r>
            <a:br>
              <a:rPr lang="en-GB" sz="4400" dirty="0">
                <a:solidFill>
                  <a:schemeClr val="tx1"/>
                </a:solidFill>
                <a:ea typeface="+mj-lt"/>
                <a:cs typeface="+mj-lt"/>
              </a:rPr>
            </a:br>
            <a:r>
              <a:rPr lang="en-GB" sz="4400" dirty="0">
                <a:solidFill>
                  <a:schemeClr val="tx1"/>
                </a:solidFill>
                <a:ea typeface="+mj-lt"/>
                <a:cs typeface="+mj-lt"/>
              </a:rPr>
              <a:t> deep breath in, </a:t>
            </a:r>
            <a:br>
              <a:rPr lang="en-GB" sz="4400" dirty="0">
                <a:solidFill>
                  <a:schemeClr val="tx1"/>
                </a:solidFill>
                <a:ea typeface="+mj-lt"/>
                <a:cs typeface="+mj-lt"/>
              </a:rPr>
            </a:br>
            <a:r>
              <a:rPr lang="en-GB" sz="4400" dirty="0">
                <a:solidFill>
                  <a:schemeClr val="tx1"/>
                </a:solidFill>
                <a:ea typeface="+mj-lt"/>
                <a:cs typeface="+mj-lt"/>
              </a:rPr>
              <a:t> a spring in </a:t>
            </a:r>
            <a:br>
              <a:rPr lang="en-GB" sz="4400" dirty="0">
                <a:solidFill>
                  <a:schemeClr val="tx1"/>
                </a:solidFill>
                <a:ea typeface="+mj-lt"/>
                <a:cs typeface="+mj-lt"/>
              </a:rPr>
            </a:br>
            <a:r>
              <a:rPr lang="en-GB" sz="4400" dirty="0">
                <a:solidFill>
                  <a:schemeClr val="tx1"/>
                </a:solidFill>
                <a:ea typeface="+mj-lt"/>
                <a:cs typeface="+mj-lt"/>
              </a:rPr>
              <a:t> my step."</a:t>
            </a:r>
            <a:endParaRPr lang="en-GB" sz="4400">
              <a:solidFill>
                <a:schemeClr val="tx1"/>
              </a:solidFill>
            </a:endParaRPr>
          </a:p>
        </p:txBody>
      </p:sp>
      <p:pic>
        <p:nvPicPr>
          <p:cNvPr id="3" name="Picture 4">
            <a:extLst>
              <a:ext uri="{FF2B5EF4-FFF2-40B4-BE49-F238E27FC236}">
                <a16:creationId xmlns:a16="http://schemas.microsoft.com/office/drawing/2014/main" id="{E8DE186F-00D9-D893-7593-B12B81525D9E}"/>
              </a:ext>
            </a:extLst>
          </p:cNvPr>
          <p:cNvPicPr>
            <a:picLocks noChangeAspect="1"/>
          </p:cNvPicPr>
          <p:nvPr/>
        </p:nvPicPr>
        <p:blipFill>
          <a:blip r:embed="rId6"/>
          <a:stretch>
            <a:fillRect/>
          </a:stretch>
        </p:blipFill>
        <p:spPr>
          <a:xfrm>
            <a:off x="1276213" y="1099646"/>
            <a:ext cx="4343948" cy="1073469"/>
          </a:xfrm>
          <a:prstGeom prst="rect">
            <a:avLst/>
          </a:prstGeom>
        </p:spPr>
      </p:pic>
      <p:sp>
        <p:nvSpPr>
          <p:cNvPr id="2" name="Until you are 18 years old, you are considered to be a child and all the rights of the UN’s Convention on the Rights of the Child apply to you.">
            <a:extLst>
              <a:ext uri="{FF2B5EF4-FFF2-40B4-BE49-F238E27FC236}">
                <a16:creationId xmlns:a16="http://schemas.microsoft.com/office/drawing/2014/main" id="{8B222641-D931-C2AE-97F6-263F1F0B439E}"/>
              </a:ext>
            </a:extLst>
          </p:cNvPr>
          <p:cNvSpPr txBox="1">
            <a:spLocks/>
          </p:cNvSpPr>
          <p:nvPr/>
        </p:nvSpPr>
        <p:spPr>
          <a:xfrm>
            <a:off x="1862912" y="1203623"/>
            <a:ext cx="2391871" cy="801040"/>
          </a:xfrm>
          <a:prstGeom prst="rect">
            <a:avLst/>
          </a:prstGeom>
        </p:spPr>
        <p:txBody>
          <a:bodyPr lIns="91440" tIns="45720" rIns="91440" bIns="45720" anchor="t">
            <a:noAutofit/>
          </a:bodyPr>
          <a:lstStyle>
            <a:lvl1pPr marL="0" marR="0" indent="0" algn="ctr" defTabSz="859536" rtl="0" latinLnBrk="0">
              <a:lnSpc>
                <a:spcPct val="99000"/>
              </a:lnSpc>
              <a:spcBef>
                <a:spcPts val="900"/>
              </a:spcBef>
              <a:spcAft>
                <a:spcPts val="0"/>
              </a:spcAft>
              <a:buClr>
                <a:srgbClr val="00AEEF"/>
              </a:buClr>
              <a:buSzTx/>
              <a:buFontTx/>
              <a:buNone/>
              <a:tabLst/>
              <a:defRPr sz="3500" b="0" i="0" u="none" strike="noStrike" cap="none" spc="0" baseline="0">
                <a:solidFill>
                  <a:srgbClr val="00AEEF"/>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a:lstStyle>
          <a:p>
            <a:pPr algn="l"/>
            <a:r>
              <a:rPr lang="en-GB" sz="4000" b="1" dirty="0">
                <a:solidFill>
                  <a:schemeClr val="bg1"/>
                </a:solidFill>
                <a:ea typeface="+mj-lt"/>
                <a:cs typeface="+mj-lt"/>
              </a:rPr>
              <a:t>Warm-up</a:t>
            </a:r>
            <a:endParaRPr lang="en-GB" sz="4000" dirty="0">
              <a:solidFill>
                <a:schemeClr val="bg1"/>
              </a:solidFill>
            </a:endParaRPr>
          </a:p>
        </p:txBody>
      </p:sp>
      <p:pic>
        <p:nvPicPr>
          <p:cNvPr id="9" name="Picture 11" descr="A large building with a clock tower&#10;&#10;Description automatically generated">
            <a:extLst>
              <a:ext uri="{FF2B5EF4-FFF2-40B4-BE49-F238E27FC236}">
                <a16:creationId xmlns:a16="http://schemas.microsoft.com/office/drawing/2014/main" id="{95C865AB-B711-87D0-7A43-8771A74D5FBB}"/>
              </a:ext>
            </a:extLst>
          </p:cNvPr>
          <p:cNvPicPr>
            <a:picLocks noChangeAspect="1"/>
          </p:cNvPicPr>
          <p:nvPr/>
        </p:nvPicPr>
        <p:blipFill rotWithShape="1">
          <a:blip r:embed="rId7"/>
          <a:srcRect l="-1426" t="-3482" r="21632" b="3373"/>
          <a:stretch/>
        </p:blipFill>
        <p:spPr>
          <a:xfrm>
            <a:off x="6051049" y="434152"/>
            <a:ext cx="6137239" cy="5616930"/>
          </a:xfrm>
          <a:prstGeom prst="rect">
            <a:avLst/>
          </a:prstGeom>
        </p:spPr>
      </p:pic>
      <p:pic>
        <p:nvPicPr>
          <p:cNvPr id="7" name="Picture 7" descr="A picture containing brick, building, building material, outdoor&#10;&#10;Description automatically generated">
            <a:extLst>
              <a:ext uri="{FF2B5EF4-FFF2-40B4-BE49-F238E27FC236}">
                <a16:creationId xmlns:a16="http://schemas.microsoft.com/office/drawing/2014/main" id="{B3CAF36F-6BD5-F7F7-2F35-7CC5D783714E}"/>
              </a:ext>
            </a:extLst>
          </p:cNvPr>
          <p:cNvPicPr>
            <a:picLocks noChangeAspect="1"/>
          </p:cNvPicPr>
          <p:nvPr/>
        </p:nvPicPr>
        <p:blipFill>
          <a:blip r:embed="rId8"/>
          <a:stretch>
            <a:fillRect/>
          </a:stretch>
        </p:blipFill>
        <p:spPr>
          <a:xfrm>
            <a:off x="64686" y="5815336"/>
            <a:ext cx="3088567" cy="895730"/>
          </a:xfrm>
          <a:prstGeom prst="rect">
            <a:avLst/>
          </a:prstGeom>
        </p:spPr>
      </p:pic>
      <p:pic>
        <p:nvPicPr>
          <p:cNvPr id="11" name="Picture 11">
            <a:extLst>
              <a:ext uri="{FF2B5EF4-FFF2-40B4-BE49-F238E27FC236}">
                <a16:creationId xmlns:a16="http://schemas.microsoft.com/office/drawing/2014/main" id="{CA996A01-27C1-D6EB-98D2-E07DB153B100}"/>
              </a:ext>
            </a:extLst>
          </p:cNvPr>
          <p:cNvPicPr>
            <a:picLocks noChangeAspect="1"/>
          </p:cNvPicPr>
          <p:nvPr/>
        </p:nvPicPr>
        <p:blipFill rotWithShape="1">
          <a:blip r:embed="rId9"/>
          <a:srcRect l="14241" t="3608" r="7225" b="1461"/>
          <a:stretch/>
        </p:blipFill>
        <p:spPr>
          <a:xfrm>
            <a:off x="5184889" y="-81434"/>
            <a:ext cx="4295320" cy="6940455"/>
          </a:xfrm>
          <a:prstGeom prst="rect">
            <a:avLst/>
          </a:prstGeom>
        </p:spPr>
      </p:pic>
      <p:sp>
        <p:nvSpPr>
          <p:cNvPr id="8" name="TextBox 7">
            <a:extLst>
              <a:ext uri="{FF2B5EF4-FFF2-40B4-BE49-F238E27FC236}">
                <a16:creationId xmlns:a16="http://schemas.microsoft.com/office/drawing/2014/main" id="{A699CEB4-333F-5E9C-0F15-314D17F0219A}"/>
              </a:ext>
            </a:extLst>
          </p:cNvPr>
          <p:cNvSpPr txBox="1"/>
          <p:nvPr/>
        </p:nvSpPr>
        <p:spPr>
          <a:xfrm>
            <a:off x="10991999" y="6540000"/>
            <a:ext cx="1116975" cy="215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marL="0" marR="0" indent="0" algn="l" defTabSz="914400" rtl="0" fontAlgn="auto" latinLnBrk="0" hangingPunct="0">
              <a:lnSpc>
                <a:spcPct val="100000"/>
              </a:lnSpc>
              <a:spcBef>
                <a:spcPts val="0"/>
              </a:spcBef>
              <a:spcAft>
                <a:spcPts val="0"/>
              </a:spcAft>
              <a:buClrTx/>
              <a:buSzTx/>
              <a:buFontTx/>
              <a:buNone/>
              <a:tabLst/>
            </a:pPr>
            <a:r>
              <a:rPr lang="en-GB" sz="800" dirty="0">
                <a:solidFill>
                  <a:schemeClr val="bg1"/>
                </a:solidFill>
              </a:rPr>
              <a:t>© </a:t>
            </a:r>
            <a:r>
              <a:rPr lang="en-GB" sz="800" dirty="0" err="1">
                <a:solidFill>
                  <a:schemeClr val="bg1"/>
                </a:solidFill>
              </a:rPr>
              <a:t>P&amp;Co</a:t>
            </a:r>
            <a:r>
              <a:rPr lang="en-GB" sz="800" dirty="0">
                <a:solidFill>
                  <a:schemeClr val="bg1"/>
                </a:solidFill>
              </a:rPr>
              <a:t> Ltd/SC 2022</a:t>
            </a:r>
            <a:endParaRPr lang="en-GB" sz="800" b="0" i="0" u="none" strike="noStrike" cap="none" spc="0" normalizeH="0" baseline="0" dirty="0">
              <a:ln>
                <a:noFill/>
              </a:ln>
              <a:solidFill>
                <a:schemeClr val="bg1"/>
              </a:solidFill>
              <a:effectLst/>
              <a:uFillTx/>
              <a:latin typeface="+mj-lt"/>
              <a:ea typeface="+mj-ea"/>
              <a:cs typeface="+mj-cs"/>
            </a:endParaRPr>
          </a:p>
        </p:txBody>
      </p:sp>
    </p:spTree>
  </p:cSld>
  <p:clrMapOvr>
    <a:masterClrMapping/>
  </p:clrMapOvr>
  <p:transition spd="med"/>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C6852777-6F63-4887-ED8E-4674403FD289}"/>
              </a:ext>
            </a:extLst>
          </p:cNvPr>
          <p:cNvPicPr>
            <a:picLocks noChangeAspect="1"/>
          </p:cNvPicPr>
          <p:nvPr/>
        </p:nvPicPr>
        <p:blipFill>
          <a:blip r:embed="rId3"/>
          <a:stretch>
            <a:fillRect/>
          </a:stretch>
        </p:blipFill>
        <p:spPr>
          <a:xfrm>
            <a:off x="-2614" y="-664"/>
            <a:ext cx="12197146" cy="6859288"/>
          </a:xfrm>
          <a:prstGeom prst="rect">
            <a:avLst/>
          </a:prstGeom>
        </p:spPr>
      </p:pic>
      <p:pic>
        <p:nvPicPr>
          <p:cNvPr id="21" name="Picture 11" descr="A picture containing mountain, nature, distance&#10;&#10;Description automatically generated">
            <a:extLst>
              <a:ext uri="{FF2B5EF4-FFF2-40B4-BE49-F238E27FC236}">
                <a16:creationId xmlns:a16="http://schemas.microsoft.com/office/drawing/2014/main" id="{51170482-D137-4C0C-3B9E-5A63FBC96B8D}"/>
              </a:ext>
            </a:extLst>
          </p:cNvPr>
          <p:cNvPicPr>
            <a:picLocks noChangeAspect="1"/>
          </p:cNvPicPr>
          <p:nvPr/>
        </p:nvPicPr>
        <p:blipFill>
          <a:blip r:embed="rId4"/>
          <a:stretch>
            <a:fillRect/>
          </a:stretch>
        </p:blipFill>
        <p:spPr>
          <a:xfrm rot="16200000">
            <a:off x="7925896" y="2917425"/>
            <a:ext cx="6454523" cy="2591006"/>
          </a:xfrm>
          <a:prstGeom prst="rect">
            <a:avLst/>
          </a:prstGeom>
        </p:spPr>
      </p:pic>
      <p:grpSp>
        <p:nvGrpSpPr>
          <p:cNvPr id="17" name="Group 16">
            <a:extLst>
              <a:ext uri="{FF2B5EF4-FFF2-40B4-BE49-F238E27FC236}">
                <a16:creationId xmlns:a16="http://schemas.microsoft.com/office/drawing/2014/main" id="{718BFA89-473B-47B0-8466-A0ECC0B74F3C}"/>
              </a:ext>
            </a:extLst>
          </p:cNvPr>
          <p:cNvGrpSpPr/>
          <p:nvPr/>
        </p:nvGrpSpPr>
        <p:grpSpPr>
          <a:xfrm>
            <a:off x="4647652" y="357976"/>
            <a:ext cx="6876638" cy="6887602"/>
            <a:chOff x="4050112" y="-14801"/>
            <a:chExt cx="6876638" cy="6887602"/>
          </a:xfrm>
        </p:grpSpPr>
        <p:pic>
          <p:nvPicPr>
            <p:cNvPr id="2" name="Picture 2" descr="Shape&#10;&#10;Description automatically generated">
              <a:extLst>
                <a:ext uri="{FF2B5EF4-FFF2-40B4-BE49-F238E27FC236}">
                  <a16:creationId xmlns:a16="http://schemas.microsoft.com/office/drawing/2014/main" id="{E145CDB4-A7BA-7EE9-75C2-9F652DEC5CD3}"/>
                </a:ext>
              </a:extLst>
            </p:cNvPr>
            <p:cNvPicPr>
              <a:picLocks noChangeAspect="1"/>
            </p:cNvPicPr>
            <p:nvPr/>
          </p:nvPicPr>
          <p:blipFill>
            <a:blip r:embed="rId5"/>
            <a:stretch>
              <a:fillRect/>
            </a:stretch>
          </p:blipFill>
          <p:spPr>
            <a:xfrm rot="240000">
              <a:off x="4050112" y="-14801"/>
              <a:ext cx="6876638" cy="6887602"/>
            </a:xfrm>
            <a:prstGeom prst="rect">
              <a:avLst/>
            </a:prstGeom>
          </p:spPr>
        </p:pic>
        <p:pic>
          <p:nvPicPr>
            <p:cNvPr id="5" name="Picture 5">
              <a:extLst>
                <a:ext uri="{FF2B5EF4-FFF2-40B4-BE49-F238E27FC236}">
                  <a16:creationId xmlns:a16="http://schemas.microsoft.com/office/drawing/2014/main" id="{A6C32125-3B9D-9B54-B6EB-4ADE2F4D3B87}"/>
                </a:ext>
              </a:extLst>
            </p:cNvPr>
            <p:cNvPicPr>
              <a:picLocks noChangeAspect="1"/>
            </p:cNvPicPr>
            <p:nvPr/>
          </p:nvPicPr>
          <p:blipFill rotWithShape="1">
            <a:blip r:embed="rId6"/>
            <a:srcRect l="26672" t="-251" r="33024" b="1817"/>
            <a:stretch/>
          </p:blipFill>
          <p:spPr>
            <a:xfrm rot="240000">
              <a:off x="5399221" y="1053799"/>
              <a:ext cx="4304641" cy="3909466"/>
            </a:xfrm>
            <a:prstGeom prst="rect">
              <a:avLst/>
            </a:prstGeom>
          </p:spPr>
        </p:pic>
      </p:grpSp>
      <p:pic>
        <p:nvPicPr>
          <p:cNvPr id="16" name="Picture 14" descr="A picture containing food, dish, dessert&#10;&#10;Description automatically generated">
            <a:extLst>
              <a:ext uri="{FF2B5EF4-FFF2-40B4-BE49-F238E27FC236}">
                <a16:creationId xmlns:a16="http://schemas.microsoft.com/office/drawing/2014/main" id="{9BCC9089-AC67-A5DD-6F4B-A70813DF3B16}"/>
              </a:ext>
            </a:extLst>
          </p:cNvPr>
          <p:cNvPicPr>
            <a:picLocks noChangeAspect="1"/>
          </p:cNvPicPr>
          <p:nvPr/>
        </p:nvPicPr>
        <p:blipFill rotWithShape="1">
          <a:blip r:embed="rId7"/>
          <a:srcRect l="23084" t="10216" r="32311" b="47983"/>
          <a:stretch/>
        </p:blipFill>
        <p:spPr>
          <a:xfrm rot="10800000">
            <a:off x="899324" y="325"/>
            <a:ext cx="8138464" cy="5397056"/>
          </a:xfrm>
          <a:prstGeom prst="rect">
            <a:avLst/>
          </a:prstGeom>
        </p:spPr>
      </p:pic>
      <p:pic>
        <p:nvPicPr>
          <p:cNvPr id="9" name="Picture 6">
            <a:extLst>
              <a:ext uri="{FF2B5EF4-FFF2-40B4-BE49-F238E27FC236}">
                <a16:creationId xmlns:a16="http://schemas.microsoft.com/office/drawing/2014/main" id="{CB97CFC4-3BC8-F25A-F883-A21F96E8958D}"/>
              </a:ext>
            </a:extLst>
          </p:cNvPr>
          <p:cNvPicPr>
            <a:picLocks noChangeAspect="1"/>
          </p:cNvPicPr>
          <p:nvPr/>
        </p:nvPicPr>
        <p:blipFill>
          <a:blip r:embed="rId8"/>
          <a:stretch>
            <a:fillRect/>
          </a:stretch>
        </p:blipFill>
        <p:spPr>
          <a:xfrm rot="-300000">
            <a:off x="8184461" y="5888556"/>
            <a:ext cx="2112768" cy="610243"/>
          </a:xfrm>
          <a:prstGeom prst="rect">
            <a:avLst/>
          </a:prstGeom>
        </p:spPr>
      </p:pic>
      <p:grpSp>
        <p:nvGrpSpPr>
          <p:cNvPr id="18" name="Group 17">
            <a:extLst>
              <a:ext uri="{FF2B5EF4-FFF2-40B4-BE49-F238E27FC236}">
                <a16:creationId xmlns:a16="http://schemas.microsoft.com/office/drawing/2014/main" id="{6240AFF4-A529-8DEF-9253-D729C48E2C14}"/>
              </a:ext>
            </a:extLst>
          </p:cNvPr>
          <p:cNvGrpSpPr/>
          <p:nvPr/>
        </p:nvGrpSpPr>
        <p:grpSpPr>
          <a:xfrm>
            <a:off x="103061" y="2618994"/>
            <a:ext cx="4574192" cy="2693967"/>
            <a:chOff x="338788" y="2044966"/>
            <a:chExt cx="3932797" cy="2315608"/>
          </a:xfrm>
        </p:grpSpPr>
        <p:pic>
          <p:nvPicPr>
            <p:cNvPr id="12" name="Picture 9" descr="A picture containing outdoor&#10;&#10;Description automatically generated">
              <a:extLst>
                <a:ext uri="{FF2B5EF4-FFF2-40B4-BE49-F238E27FC236}">
                  <a16:creationId xmlns:a16="http://schemas.microsoft.com/office/drawing/2014/main" id="{4839EBFB-C965-77E0-8A7C-9561ADB936D8}"/>
                </a:ext>
              </a:extLst>
            </p:cNvPr>
            <p:cNvPicPr>
              <a:picLocks noChangeAspect="1"/>
            </p:cNvPicPr>
            <p:nvPr/>
          </p:nvPicPr>
          <p:blipFill>
            <a:blip r:embed="rId9"/>
            <a:stretch>
              <a:fillRect/>
            </a:stretch>
          </p:blipFill>
          <p:spPr>
            <a:xfrm rot="10980000">
              <a:off x="360717" y="3442881"/>
              <a:ext cx="3910868" cy="893216"/>
            </a:xfrm>
            <a:prstGeom prst="rect">
              <a:avLst/>
            </a:prstGeom>
          </p:spPr>
        </p:pic>
        <p:pic>
          <p:nvPicPr>
            <p:cNvPr id="13" name="Picture 9" descr="A picture containing outdoor&#10;&#10;Description automatically generated">
              <a:extLst>
                <a:ext uri="{FF2B5EF4-FFF2-40B4-BE49-F238E27FC236}">
                  <a16:creationId xmlns:a16="http://schemas.microsoft.com/office/drawing/2014/main" id="{6D89CF82-A9A6-2817-A918-CF4D2160D57E}"/>
                </a:ext>
              </a:extLst>
            </p:cNvPr>
            <p:cNvPicPr>
              <a:picLocks noChangeAspect="1"/>
            </p:cNvPicPr>
            <p:nvPr/>
          </p:nvPicPr>
          <p:blipFill>
            <a:blip r:embed="rId9"/>
            <a:stretch>
              <a:fillRect/>
            </a:stretch>
          </p:blipFill>
          <p:spPr>
            <a:xfrm>
              <a:off x="338788" y="2044966"/>
              <a:ext cx="3669660" cy="893216"/>
            </a:xfrm>
            <a:prstGeom prst="rect">
              <a:avLst/>
            </a:prstGeom>
          </p:spPr>
        </p:pic>
        <p:pic>
          <p:nvPicPr>
            <p:cNvPr id="14" name="Picture 14" descr="A picture containing text&#10;&#10;Description automatically generated">
              <a:extLst>
                <a:ext uri="{FF2B5EF4-FFF2-40B4-BE49-F238E27FC236}">
                  <a16:creationId xmlns:a16="http://schemas.microsoft.com/office/drawing/2014/main" id="{CB06032A-E7C7-34EF-6D77-2F001837F9FE}"/>
                </a:ext>
              </a:extLst>
            </p:cNvPr>
            <p:cNvPicPr>
              <a:picLocks noChangeAspect="1"/>
            </p:cNvPicPr>
            <p:nvPr/>
          </p:nvPicPr>
          <p:blipFill>
            <a:blip r:embed="rId10"/>
            <a:stretch>
              <a:fillRect/>
            </a:stretch>
          </p:blipFill>
          <p:spPr>
            <a:xfrm>
              <a:off x="634817" y="2776635"/>
              <a:ext cx="2743200" cy="942917"/>
            </a:xfrm>
            <a:prstGeom prst="rect">
              <a:avLst/>
            </a:prstGeom>
          </p:spPr>
        </p:pic>
        <p:sp>
          <p:nvSpPr>
            <p:cNvPr id="6" name="Until you are 18 years old, you are considered to be a child and all the rights of the UN’s Convention on the Rights of the Child apply to you.">
              <a:extLst>
                <a:ext uri="{FF2B5EF4-FFF2-40B4-BE49-F238E27FC236}">
                  <a16:creationId xmlns:a16="http://schemas.microsoft.com/office/drawing/2014/main" id="{E1A8E074-D9B2-15E1-B8ED-80F919A789E2}"/>
                </a:ext>
              </a:extLst>
            </p:cNvPr>
            <p:cNvSpPr txBox="1">
              <a:spLocks/>
            </p:cNvSpPr>
            <p:nvPr/>
          </p:nvSpPr>
          <p:spPr>
            <a:xfrm rot="180000">
              <a:off x="920007" y="3570499"/>
              <a:ext cx="2907181" cy="790075"/>
            </a:xfrm>
            <a:prstGeom prst="rect">
              <a:avLst/>
            </a:prstGeom>
          </p:spPr>
          <p:txBody>
            <a:bodyPr lIns="91440" tIns="45720" rIns="91440" bIns="45720" anchor="t">
              <a:noAutofit/>
            </a:bodyPr>
            <a:lstStyle>
              <a:lvl1pPr marL="0" marR="0" indent="0" algn="ctr" defTabSz="859536" rtl="0" latinLnBrk="0">
                <a:lnSpc>
                  <a:spcPct val="99000"/>
                </a:lnSpc>
                <a:spcBef>
                  <a:spcPts val="900"/>
                </a:spcBef>
                <a:spcAft>
                  <a:spcPts val="0"/>
                </a:spcAft>
                <a:buClr>
                  <a:srgbClr val="00AEEF"/>
                </a:buClr>
                <a:buSzTx/>
                <a:buFontTx/>
                <a:buNone/>
                <a:tabLst/>
                <a:defRPr sz="3500" b="0" i="0" u="none" strike="noStrike" cap="none" spc="0" baseline="0">
                  <a:solidFill>
                    <a:srgbClr val="00AEEF"/>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a:lstStyle>
            <a:p>
              <a:pPr algn="l"/>
              <a:r>
                <a:rPr lang="en-GB" sz="4800" dirty="0">
                  <a:solidFill>
                    <a:schemeClr val="tx1">
                      <a:lumMod val="65000"/>
                      <a:lumOff val="35000"/>
                    </a:schemeClr>
                  </a:solidFill>
                  <a:ea typeface="+mj-lt"/>
                  <a:cs typeface="+mj-lt"/>
                </a:rPr>
                <a:t>obstacles</a:t>
              </a:r>
              <a:endParaRPr lang="en-US" sz="4800">
                <a:solidFill>
                  <a:schemeClr val="tx1">
                    <a:lumMod val="65000"/>
                    <a:lumOff val="35000"/>
                  </a:schemeClr>
                </a:solidFill>
              </a:endParaRPr>
            </a:p>
          </p:txBody>
        </p:sp>
        <p:sp>
          <p:nvSpPr>
            <p:cNvPr id="10" name="Until you are 18 years old, you are considered to be a child and all the rights of the UN’s Convention on the Rights of the Child apply to you.">
              <a:extLst>
                <a:ext uri="{FF2B5EF4-FFF2-40B4-BE49-F238E27FC236}">
                  <a16:creationId xmlns:a16="http://schemas.microsoft.com/office/drawing/2014/main" id="{B05CF427-C62D-7022-95B8-6A255F135AB2}"/>
                </a:ext>
              </a:extLst>
            </p:cNvPr>
            <p:cNvSpPr txBox="1">
              <a:spLocks/>
            </p:cNvSpPr>
            <p:nvPr/>
          </p:nvSpPr>
          <p:spPr>
            <a:xfrm>
              <a:off x="873340" y="2081793"/>
              <a:ext cx="2586554" cy="926078"/>
            </a:xfrm>
            <a:prstGeom prst="rect">
              <a:avLst/>
            </a:prstGeom>
          </p:spPr>
          <p:txBody>
            <a:bodyPr lIns="91440" tIns="45720" rIns="91440" bIns="45720" anchor="t">
              <a:noAutofit/>
            </a:bodyPr>
            <a:lstStyle>
              <a:lvl1pPr marL="0" marR="0" indent="0" algn="ctr" defTabSz="859536" rtl="0" latinLnBrk="0">
                <a:lnSpc>
                  <a:spcPct val="99000"/>
                </a:lnSpc>
                <a:spcBef>
                  <a:spcPts val="900"/>
                </a:spcBef>
                <a:spcAft>
                  <a:spcPts val="0"/>
                </a:spcAft>
                <a:buClr>
                  <a:srgbClr val="00AEEF"/>
                </a:buClr>
                <a:buSzTx/>
                <a:buFontTx/>
                <a:buNone/>
                <a:tabLst/>
                <a:defRPr sz="3500" b="0" i="0" u="none" strike="noStrike" cap="none" spc="0" baseline="0">
                  <a:solidFill>
                    <a:srgbClr val="00AEEF"/>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a:lstStyle>
            <a:p>
              <a:pPr algn="l"/>
              <a:r>
                <a:rPr lang="en-GB" sz="5400" dirty="0">
                  <a:solidFill>
                    <a:srgbClr val="00AEEF">
                      <a:alpha val="97000"/>
                    </a:srgbClr>
                  </a:solidFill>
                  <a:ea typeface="+mj-lt"/>
                  <a:cs typeface="+mj-lt"/>
                </a:rPr>
                <a:t>Risks</a:t>
              </a:r>
              <a:endParaRPr lang="en-GB" sz="5400">
                <a:solidFill>
                  <a:srgbClr val="00AEEF">
                    <a:alpha val="97000"/>
                  </a:srgbClr>
                </a:solidFill>
              </a:endParaRPr>
            </a:p>
          </p:txBody>
        </p:sp>
      </p:grpSp>
      <p:sp>
        <p:nvSpPr>
          <p:cNvPr id="3" name="Until you are 18 years old, you are considered to be a child and all the rights of the UN’s Convention on the Rights of the Child apply to you.">
            <a:extLst>
              <a:ext uri="{FF2B5EF4-FFF2-40B4-BE49-F238E27FC236}">
                <a16:creationId xmlns:a16="http://schemas.microsoft.com/office/drawing/2014/main" id="{9CAA34E9-6274-9312-E0CD-EAB878B252E6}"/>
              </a:ext>
            </a:extLst>
          </p:cNvPr>
          <p:cNvSpPr txBox="1">
            <a:spLocks/>
          </p:cNvSpPr>
          <p:nvPr/>
        </p:nvSpPr>
        <p:spPr>
          <a:xfrm rot="-180000">
            <a:off x="1627187" y="3697940"/>
            <a:ext cx="1021369" cy="603688"/>
          </a:xfrm>
          <a:prstGeom prst="rect">
            <a:avLst/>
          </a:prstGeom>
        </p:spPr>
        <p:txBody>
          <a:bodyPr lIns="91440" tIns="45720" rIns="91440" bIns="45720" anchor="t">
            <a:noAutofit/>
          </a:bodyPr>
          <a:lstStyle>
            <a:lvl1pPr marL="0" marR="0" indent="0" algn="ctr" defTabSz="859536" rtl="0" latinLnBrk="0">
              <a:lnSpc>
                <a:spcPct val="99000"/>
              </a:lnSpc>
              <a:spcBef>
                <a:spcPts val="900"/>
              </a:spcBef>
              <a:spcAft>
                <a:spcPts val="0"/>
              </a:spcAft>
              <a:buClr>
                <a:srgbClr val="00AEEF"/>
              </a:buClr>
              <a:buSzTx/>
              <a:buFontTx/>
              <a:buNone/>
              <a:tabLst/>
              <a:defRPr sz="3500" b="0" i="0" u="none" strike="noStrike" cap="none" spc="0" baseline="0">
                <a:solidFill>
                  <a:srgbClr val="00AEEF"/>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a:lstStyle>
          <a:p>
            <a:pPr algn="l"/>
            <a:r>
              <a:rPr lang="en-GB" sz="2800" dirty="0">
                <a:solidFill>
                  <a:schemeClr val="tx1"/>
                </a:solidFill>
                <a:ea typeface="+mj-lt"/>
                <a:cs typeface="+mj-lt"/>
              </a:rPr>
              <a:t>and</a:t>
            </a:r>
            <a:endParaRPr lang="en-US" sz="2800" dirty="0">
              <a:solidFill>
                <a:schemeClr val="tx1"/>
              </a:solidFill>
            </a:endParaRPr>
          </a:p>
        </p:txBody>
      </p:sp>
      <p:pic>
        <p:nvPicPr>
          <p:cNvPr id="19" name="Picture 14" descr="A picture containing food, dish, dessert&#10;&#10;Description automatically generated">
            <a:extLst>
              <a:ext uri="{FF2B5EF4-FFF2-40B4-BE49-F238E27FC236}">
                <a16:creationId xmlns:a16="http://schemas.microsoft.com/office/drawing/2014/main" id="{96F0C30C-F408-E236-9C84-38E580730185}"/>
              </a:ext>
            </a:extLst>
          </p:cNvPr>
          <p:cNvPicPr>
            <a:picLocks noChangeAspect="1"/>
          </p:cNvPicPr>
          <p:nvPr/>
        </p:nvPicPr>
        <p:blipFill rotWithShape="1">
          <a:blip r:embed="rId7"/>
          <a:srcRect l="23918" t="24554" r="56821" b="36671"/>
          <a:stretch/>
        </p:blipFill>
        <p:spPr>
          <a:xfrm rot="5400000">
            <a:off x="3640331" y="2598800"/>
            <a:ext cx="3514274" cy="5006347"/>
          </a:xfrm>
          <a:prstGeom prst="rect">
            <a:avLst/>
          </a:prstGeom>
        </p:spPr>
      </p:pic>
      <p:sp>
        <p:nvSpPr>
          <p:cNvPr id="8" name="TextBox 7">
            <a:extLst>
              <a:ext uri="{FF2B5EF4-FFF2-40B4-BE49-F238E27FC236}">
                <a16:creationId xmlns:a16="http://schemas.microsoft.com/office/drawing/2014/main" id="{33C18AB1-1788-FACC-8CC1-399CA8F8916A}"/>
              </a:ext>
            </a:extLst>
          </p:cNvPr>
          <p:cNvSpPr txBox="1"/>
          <p:nvPr/>
        </p:nvSpPr>
        <p:spPr>
          <a:xfrm>
            <a:off x="10991999" y="6540000"/>
            <a:ext cx="1116975" cy="215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marL="0" marR="0" indent="0" algn="l" defTabSz="914400" rtl="0" fontAlgn="auto" latinLnBrk="0" hangingPunct="0">
              <a:lnSpc>
                <a:spcPct val="100000"/>
              </a:lnSpc>
              <a:spcBef>
                <a:spcPts val="0"/>
              </a:spcBef>
              <a:spcAft>
                <a:spcPts val="0"/>
              </a:spcAft>
              <a:buClrTx/>
              <a:buSzTx/>
              <a:buFontTx/>
              <a:buNone/>
              <a:tabLst/>
            </a:pPr>
            <a:r>
              <a:rPr lang="en-GB" sz="800" dirty="0">
                <a:solidFill>
                  <a:schemeClr val="bg1"/>
                </a:solidFill>
              </a:rPr>
              <a:t>© </a:t>
            </a:r>
            <a:r>
              <a:rPr lang="en-GB" sz="800" dirty="0" err="1">
                <a:solidFill>
                  <a:schemeClr val="bg1"/>
                </a:solidFill>
              </a:rPr>
              <a:t>P&amp;Co</a:t>
            </a:r>
            <a:r>
              <a:rPr lang="en-GB" sz="800" dirty="0">
                <a:solidFill>
                  <a:schemeClr val="bg1"/>
                </a:solidFill>
              </a:rPr>
              <a:t> Ltd/SC 2022</a:t>
            </a:r>
            <a:endParaRPr lang="en-GB" sz="800" b="0" i="0" u="none" strike="noStrike" cap="none" spc="0" normalizeH="0" baseline="0" dirty="0">
              <a:ln>
                <a:noFill/>
              </a:ln>
              <a:solidFill>
                <a:schemeClr val="bg1"/>
              </a:solidFill>
              <a:effectLst/>
              <a:uFillTx/>
              <a:latin typeface="+mj-lt"/>
              <a:ea typeface="+mj-ea"/>
              <a:cs typeface="+mj-cs"/>
            </a:endParaRPr>
          </a:p>
        </p:txBody>
      </p:sp>
    </p:spTree>
    <p:extLst>
      <p:ext uri="{BB962C8B-B14F-4D97-AF65-F5344CB8AC3E}">
        <p14:creationId xmlns:p14="http://schemas.microsoft.com/office/powerpoint/2010/main" val="124592705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picture containing sky, outdoor, bird, blue&#10;&#10;Description automatically generated">
            <a:extLst>
              <a:ext uri="{FF2B5EF4-FFF2-40B4-BE49-F238E27FC236}">
                <a16:creationId xmlns:a16="http://schemas.microsoft.com/office/drawing/2014/main" id="{C6852777-6F63-4887-ED8E-4674403FD289}"/>
              </a:ext>
            </a:extLst>
          </p:cNvPr>
          <p:cNvPicPr>
            <a:picLocks noChangeAspect="1"/>
          </p:cNvPicPr>
          <p:nvPr/>
        </p:nvPicPr>
        <p:blipFill>
          <a:blip r:embed="rId4"/>
          <a:stretch>
            <a:fillRect/>
          </a:stretch>
        </p:blipFill>
        <p:spPr>
          <a:xfrm>
            <a:off x="-7731" y="-6146"/>
            <a:ext cx="12196417" cy="6864770"/>
          </a:xfrm>
          <a:prstGeom prst="rect">
            <a:avLst/>
          </a:prstGeom>
        </p:spPr>
      </p:pic>
      <p:pic>
        <p:nvPicPr>
          <p:cNvPr id="7" name="Picture 9" descr="A picture containing outdoor&#10;&#10;Description automatically generated">
            <a:extLst>
              <a:ext uri="{FF2B5EF4-FFF2-40B4-BE49-F238E27FC236}">
                <a16:creationId xmlns:a16="http://schemas.microsoft.com/office/drawing/2014/main" id="{8E1B892F-85E1-D691-03DD-C5B6B2F8FA36}"/>
              </a:ext>
            </a:extLst>
          </p:cNvPr>
          <p:cNvPicPr>
            <a:picLocks noChangeAspect="1"/>
          </p:cNvPicPr>
          <p:nvPr/>
        </p:nvPicPr>
        <p:blipFill>
          <a:blip r:embed="rId5"/>
          <a:stretch>
            <a:fillRect/>
          </a:stretch>
        </p:blipFill>
        <p:spPr>
          <a:xfrm rot="10680000">
            <a:off x="69382" y="3446330"/>
            <a:ext cx="4548687" cy="1039163"/>
          </a:xfrm>
          <a:prstGeom prst="rect">
            <a:avLst/>
          </a:prstGeom>
        </p:spPr>
      </p:pic>
      <p:pic>
        <p:nvPicPr>
          <p:cNvPr id="8" name="Picture 9" descr="A picture containing outdoor&#10;&#10;Description automatically generated">
            <a:extLst>
              <a:ext uri="{FF2B5EF4-FFF2-40B4-BE49-F238E27FC236}">
                <a16:creationId xmlns:a16="http://schemas.microsoft.com/office/drawing/2014/main" id="{662E8CA1-D9DF-2B3A-8E38-F7D0FD89F285}"/>
              </a:ext>
            </a:extLst>
          </p:cNvPr>
          <p:cNvPicPr>
            <a:picLocks noChangeAspect="1"/>
          </p:cNvPicPr>
          <p:nvPr/>
        </p:nvPicPr>
        <p:blipFill rotWithShape="1">
          <a:blip r:embed="rId5"/>
          <a:srcRect r="13518" b="-402"/>
          <a:stretch/>
        </p:blipFill>
        <p:spPr>
          <a:xfrm rot="10800000">
            <a:off x="-511" y="1712265"/>
            <a:ext cx="3691169" cy="1043342"/>
          </a:xfrm>
          <a:prstGeom prst="rect">
            <a:avLst/>
          </a:prstGeom>
        </p:spPr>
      </p:pic>
      <p:pic>
        <p:nvPicPr>
          <p:cNvPr id="9" name="Picture 14" descr="A picture containing text&#10;&#10;Description automatically generated">
            <a:extLst>
              <a:ext uri="{FF2B5EF4-FFF2-40B4-BE49-F238E27FC236}">
                <a16:creationId xmlns:a16="http://schemas.microsoft.com/office/drawing/2014/main" id="{E8E84540-B576-CE4D-5DCE-D635B06D1A58}"/>
              </a:ext>
            </a:extLst>
          </p:cNvPr>
          <p:cNvPicPr>
            <a:picLocks noChangeAspect="1"/>
          </p:cNvPicPr>
          <p:nvPr/>
        </p:nvPicPr>
        <p:blipFill>
          <a:blip r:embed="rId6"/>
          <a:stretch>
            <a:fillRect/>
          </a:stretch>
        </p:blipFill>
        <p:spPr>
          <a:xfrm rot="420000">
            <a:off x="432573" y="2582447"/>
            <a:ext cx="3190585" cy="1096985"/>
          </a:xfrm>
          <a:prstGeom prst="rect">
            <a:avLst/>
          </a:prstGeom>
        </p:spPr>
      </p:pic>
      <p:sp>
        <p:nvSpPr>
          <p:cNvPr id="11" name="Until you are 18 years old, you are considered to be a child and all the rights of the UN’s Convention on the Rights of the Child apply to you.">
            <a:extLst>
              <a:ext uri="{FF2B5EF4-FFF2-40B4-BE49-F238E27FC236}">
                <a16:creationId xmlns:a16="http://schemas.microsoft.com/office/drawing/2014/main" id="{97C74BEC-F1A6-846B-3F1E-505207E71A80}"/>
              </a:ext>
            </a:extLst>
          </p:cNvPr>
          <p:cNvSpPr txBox="1">
            <a:spLocks/>
          </p:cNvSpPr>
          <p:nvPr/>
        </p:nvSpPr>
        <p:spPr>
          <a:xfrm rot="-120000">
            <a:off x="1082391" y="3550411"/>
            <a:ext cx="3381310" cy="919169"/>
          </a:xfrm>
          <a:prstGeom prst="rect">
            <a:avLst/>
          </a:prstGeom>
        </p:spPr>
        <p:txBody>
          <a:bodyPr lIns="91440" tIns="45720" rIns="91440" bIns="45720" anchor="t">
            <a:noAutofit/>
          </a:bodyPr>
          <a:lstStyle>
            <a:lvl1pPr marL="0" marR="0" indent="0" algn="ctr" defTabSz="859536" rtl="0" latinLnBrk="0">
              <a:lnSpc>
                <a:spcPct val="99000"/>
              </a:lnSpc>
              <a:spcBef>
                <a:spcPts val="900"/>
              </a:spcBef>
              <a:spcAft>
                <a:spcPts val="0"/>
              </a:spcAft>
              <a:buClr>
                <a:srgbClr val="00AEEF"/>
              </a:buClr>
              <a:buSzTx/>
              <a:buFontTx/>
              <a:buNone/>
              <a:tabLst/>
              <a:defRPr sz="3500" b="0" i="0" u="none" strike="noStrike" cap="none" spc="0" baseline="0">
                <a:solidFill>
                  <a:srgbClr val="00AEEF"/>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a:lstStyle>
          <a:p>
            <a:pPr algn="l"/>
            <a:r>
              <a:rPr lang="en-GB" sz="5400" dirty="0">
                <a:ea typeface="+mj-lt"/>
                <a:cs typeface="+mj-lt"/>
              </a:rPr>
              <a:t>Ladders</a:t>
            </a:r>
            <a:endParaRPr lang="en-US" sz="5400"/>
          </a:p>
        </p:txBody>
      </p:sp>
      <p:sp>
        <p:nvSpPr>
          <p:cNvPr id="12" name="Until you are 18 years old, you are considered to be a child and all the rights of the UN’s Convention on the Rights of the Child apply to you.">
            <a:extLst>
              <a:ext uri="{FF2B5EF4-FFF2-40B4-BE49-F238E27FC236}">
                <a16:creationId xmlns:a16="http://schemas.microsoft.com/office/drawing/2014/main" id="{2BABE17A-871C-A5CC-5BAF-DD658707C4E3}"/>
              </a:ext>
            </a:extLst>
          </p:cNvPr>
          <p:cNvSpPr txBox="1">
            <a:spLocks/>
          </p:cNvSpPr>
          <p:nvPr/>
        </p:nvSpPr>
        <p:spPr>
          <a:xfrm>
            <a:off x="680404" y="1788866"/>
            <a:ext cx="3008392" cy="1077394"/>
          </a:xfrm>
          <a:prstGeom prst="rect">
            <a:avLst/>
          </a:prstGeom>
        </p:spPr>
        <p:txBody>
          <a:bodyPr lIns="91440" tIns="45720" rIns="91440" bIns="45720" anchor="t">
            <a:noAutofit/>
          </a:bodyPr>
          <a:lstStyle>
            <a:lvl1pPr marL="0" marR="0" indent="0" algn="ctr" defTabSz="859536" rtl="0" latinLnBrk="0">
              <a:lnSpc>
                <a:spcPct val="99000"/>
              </a:lnSpc>
              <a:spcBef>
                <a:spcPts val="900"/>
              </a:spcBef>
              <a:spcAft>
                <a:spcPts val="0"/>
              </a:spcAft>
              <a:buClr>
                <a:srgbClr val="00AEEF"/>
              </a:buClr>
              <a:buSzTx/>
              <a:buFontTx/>
              <a:buNone/>
              <a:tabLst/>
              <a:defRPr sz="3500" b="0" i="0" u="none" strike="noStrike" cap="none" spc="0" baseline="0">
                <a:solidFill>
                  <a:srgbClr val="00AEEF"/>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a:lstStyle>
          <a:p>
            <a:pPr algn="l"/>
            <a:r>
              <a:rPr lang="en-GB" sz="5400" dirty="0">
                <a:solidFill>
                  <a:schemeClr val="tx1"/>
                </a:solidFill>
                <a:ea typeface="+mj-lt"/>
                <a:cs typeface="+mj-lt"/>
              </a:rPr>
              <a:t>Snakes</a:t>
            </a:r>
            <a:endParaRPr lang="en-GB" sz="5400">
              <a:solidFill>
                <a:schemeClr val="tx1"/>
              </a:solidFill>
            </a:endParaRPr>
          </a:p>
        </p:txBody>
      </p:sp>
      <p:sp>
        <p:nvSpPr>
          <p:cNvPr id="15" name="Until you are 18 years old, you are considered to be a child and all the rights of the UN’s Convention on the Rights of the Child apply to you.">
            <a:extLst>
              <a:ext uri="{FF2B5EF4-FFF2-40B4-BE49-F238E27FC236}">
                <a16:creationId xmlns:a16="http://schemas.microsoft.com/office/drawing/2014/main" id="{F0D33751-0F76-A5F2-4C45-8D5C7BBE5777}"/>
              </a:ext>
            </a:extLst>
          </p:cNvPr>
          <p:cNvSpPr txBox="1">
            <a:spLocks/>
          </p:cNvSpPr>
          <p:nvPr/>
        </p:nvSpPr>
        <p:spPr>
          <a:xfrm rot="240000">
            <a:off x="1612391" y="2854562"/>
            <a:ext cx="1021369" cy="603688"/>
          </a:xfrm>
          <a:prstGeom prst="rect">
            <a:avLst/>
          </a:prstGeom>
        </p:spPr>
        <p:txBody>
          <a:bodyPr lIns="91440" tIns="45720" rIns="91440" bIns="45720" anchor="t">
            <a:noAutofit/>
          </a:bodyPr>
          <a:lstStyle>
            <a:lvl1pPr marL="0" marR="0" indent="0" algn="ctr" defTabSz="859536" rtl="0" latinLnBrk="0">
              <a:lnSpc>
                <a:spcPct val="99000"/>
              </a:lnSpc>
              <a:spcBef>
                <a:spcPts val="900"/>
              </a:spcBef>
              <a:spcAft>
                <a:spcPts val="0"/>
              </a:spcAft>
              <a:buClr>
                <a:srgbClr val="00AEEF"/>
              </a:buClr>
              <a:buSzTx/>
              <a:buFontTx/>
              <a:buNone/>
              <a:tabLst/>
              <a:defRPr sz="3500" b="0" i="0" u="none" strike="noStrike" cap="none" spc="0" baseline="0">
                <a:solidFill>
                  <a:srgbClr val="00AEEF"/>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a:lstStyle>
          <a:p>
            <a:pPr algn="l"/>
            <a:r>
              <a:rPr lang="en-GB" sz="2800" dirty="0">
                <a:solidFill>
                  <a:schemeClr val="tx1"/>
                </a:solidFill>
                <a:ea typeface="+mj-lt"/>
                <a:cs typeface="+mj-lt"/>
              </a:rPr>
              <a:t>and</a:t>
            </a:r>
            <a:endParaRPr lang="en-US" sz="2800" dirty="0">
              <a:solidFill>
                <a:schemeClr val="tx1"/>
              </a:solidFill>
            </a:endParaRPr>
          </a:p>
        </p:txBody>
      </p:sp>
      <p:pic>
        <p:nvPicPr>
          <p:cNvPr id="2" name="Picture 2" descr="Table&#10;&#10;Description automatically generated">
            <a:extLst>
              <a:ext uri="{FF2B5EF4-FFF2-40B4-BE49-F238E27FC236}">
                <a16:creationId xmlns:a16="http://schemas.microsoft.com/office/drawing/2014/main" id="{A388694C-8E4F-D9C9-C811-32923B3A2514}"/>
              </a:ext>
            </a:extLst>
          </p:cNvPr>
          <p:cNvPicPr>
            <a:picLocks noChangeAspect="1"/>
          </p:cNvPicPr>
          <p:nvPr/>
        </p:nvPicPr>
        <p:blipFill rotWithShape="1">
          <a:blip r:embed="rId7"/>
          <a:srcRect r="17461" b="16320"/>
          <a:stretch/>
        </p:blipFill>
        <p:spPr>
          <a:xfrm>
            <a:off x="4938816" y="-3718"/>
            <a:ext cx="7864897" cy="6863527"/>
          </a:xfrm>
          <a:prstGeom prst="rect">
            <a:avLst/>
          </a:prstGeom>
        </p:spPr>
      </p:pic>
      <p:sp>
        <p:nvSpPr>
          <p:cNvPr id="3" name="Until you are 18 years old, you are considered to be a child and all the rights of the UN’s Convention on the Rights of the Child apply to you.">
            <a:extLst>
              <a:ext uri="{FF2B5EF4-FFF2-40B4-BE49-F238E27FC236}">
                <a16:creationId xmlns:a16="http://schemas.microsoft.com/office/drawing/2014/main" id="{E0F55BB2-6931-989A-D5DB-DC1D285E8795}"/>
              </a:ext>
            </a:extLst>
          </p:cNvPr>
          <p:cNvSpPr txBox="1">
            <a:spLocks/>
          </p:cNvSpPr>
          <p:nvPr/>
        </p:nvSpPr>
        <p:spPr>
          <a:xfrm>
            <a:off x="6488596" y="1352709"/>
            <a:ext cx="4285419" cy="4854939"/>
          </a:xfrm>
          <a:prstGeom prst="rect">
            <a:avLst/>
          </a:prstGeom>
        </p:spPr>
        <p:txBody>
          <a:bodyPr lIns="91440" tIns="45720" rIns="91440" bIns="45720" anchor="t">
            <a:noAutofit/>
          </a:bodyPr>
          <a:lstStyle>
            <a:lvl1pPr marL="0" marR="0" indent="0" algn="ctr" defTabSz="859536" rtl="0" latinLnBrk="0">
              <a:lnSpc>
                <a:spcPct val="99000"/>
              </a:lnSpc>
              <a:spcBef>
                <a:spcPts val="900"/>
              </a:spcBef>
              <a:spcAft>
                <a:spcPts val="0"/>
              </a:spcAft>
              <a:buClr>
                <a:srgbClr val="00AEEF"/>
              </a:buClr>
              <a:buSzTx/>
              <a:buFontTx/>
              <a:buNone/>
              <a:tabLst/>
              <a:defRPr sz="3500" b="0" i="0" u="none" strike="noStrike" cap="none" spc="0" baseline="0">
                <a:solidFill>
                  <a:srgbClr val="00AEEF"/>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a:lstStyle>
          <a:p>
            <a:pPr marL="285750" indent="-285750" algn="l">
              <a:buFont typeface="Arial"/>
              <a:buChar char="•"/>
            </a:pPr>
            <a:r>
              <a:rPr lang="en-GB" sz="3000" dirty="0">
                <a:solidFill>
                  <a:schemeClr val="tx1"/>
                </a:solidFill>
                <a:ea typeface="+mj-lt"/>
                <a:cs typeface="+mj-lt"/>
              </a:rPr>
              <a:t>Decorate your </a:t>
            </a:r>
            <a:br>
              <a:rPr lang="en-GB" sz="3000" dirty="0">
                <a:solidFill>
                  <a:schemeClr val="tx1"/>
                </a:solidFill>
                <a:ea typeface="+mj-lt"/>
                <a:cs typeface="+mj-lt"/>
              </a:rPr>
            </a:br>
            <a:r>
              <a:rPr lang="en-GB" sz="3000" dirty="0">
                <a:solidFill>
                  <a:schemeClr val="tx1"/>
                </a:solidFill>
                <a:ea typeface="+mj-lt"/>
                <a:cs typeface="+mj-lt"/>
              </a:rPr>
              <a:t>game board</a:t>
            </a:r>
            <a:endParaRPr lang="en-US" sz="3000" dirty="0">
              <a:solidFill>
                <a:schemeClr val="tx1"/>
              </a:solidFill>
            </a:endParaRPr>
          </a:p>
          <a:p>
            <a:pPr marL="285750" indent="-285750" algn="l">
              <a:buFont typeface="Arial"/>
              <a:buChar char="•"/>
            </a:pPr>
            <a:r>
              <a:rPr lang="en-GB" sz="3000" dirty="0">
                <a:solidFill>
                  <a:schemeClr val="tx1"/>
                </a:solidFill>
                <a:ea typeface="+mj-lt"/>
                <a:cs typeface="+mj-lt"/>
              </a:rPr>
              <a:t>Add obstacles at the </a:t>
            </a:r>
            <a:br>
              <a:rPr lang="en-GB" sz="3000" dirty="0">
                <a:solidFill>
                  <a:schemeClr val="tx1"/>
                </a:solidFill>
                <a:ea typeface="+mj-lt"/>
                <a:cs typeface="+mj-lt"/>
              </a:rPr>
            </a:br>
            <a:r>
              <a:rPr lang="en-GB" sz="3000" dirty="0">
                <a:solidFill>
                  <a:schemeClr val="tx1"/>
                </a:solidFill>
                <a:ea typeface="+mj-lt"/>
                <a:cs typeface="+mj-lt"/>
              </a:rPr>
              <a:t>top of the snakes</a:t>
            </a:r>
            <a:endParaRPr lang="en-GB" sz="3000" dirty="0">
              <a:solidFill>
                <a:schemeClr val="tx1"/>
              </a:solidFill>
            </a:endParaRPr>
          </a:p>
          <a:p>
            <a:pPr marL="285750" indent="-285750" algn="l">
              <a:buFont typeface="Arial"/>
              <a:buChar char="•"/>
            </a:pPr>
            <a:r>
              <a:rPr lang="en-GB" sz="3000" dirty="0">
                <a:solidFill>
                  <a:schemeClr val="tx1"/>
                </a:solidFill>
                <a:ea typeface="+mj-lt"/>
                <a:cs typeface="+mj-lt"/>
              </a:rPr>
              <a:t>Add strengthening solutions to the bottom of the ladders</a:t>
            </a:r>
            <a:endParaRPr lang="en-GB" sz="3000" dirty="0">
              <a:solidFill>
                <a:schemeClr val="tx1"/>
              </a:solidFill>
            </a:endParaRPr>
          </a:p>
          <a:p>
            <a:pPr marL="285750" indent="-285750" algn="l">
              <a:buFont typeface="Arial"/>
              <a:buChar char="•"/>
            </a:pPr>
            <a:r>
              <a:rPr lang="en-GB" sz="3000" dirty="0">
                <a:solidFill>
                  <a:schemeClr val="tx1"/>
                </a:solidFill>
                <a:ea typeface="+mj-lt"/>
                <a:cs typeface="+mj-lt"/>
              </a:rPr>
              <a:t>Roll the dice and play!</a:t>
            </a:r>
            <a:endParaRPr lang="en-GB" sz="3000" dirty="0">
              <a:solidFill>
                <a:schemeClr val="tx1"/>
              </a:solidFill>
            </a:endParaRPr>
          </a:p>
          <a:p>
            <a:pPr algn="l"/>
            <a:endParaRPr lang="en-GB" sz="3000" dirty="0">
              <a:solidFill>
                <a:schemeClr val="tx1"/>
              </a:solidFill>
            </a:endParaRPr>
          </a:p>
        </p:txBody>
      </p:sp>
      <p:pic>
        <p:nvPicPr>
          <p:cNvPr id="20" name="Picture 17" descr="A picture containing several&#10;&#10;Description automatically generated">
            <a:extLst>
              <a:ext uri="{FF2B5EF4-FFF2-40B4-BE49-F238E27FC236}">
                <a16:creationId xmlns:a16="http://schemas.microsoft.com/office/drawing/2014/main" id="{EABC76D1-6170-BF9D-1DDE-EB78D32CBEB8}"/>
              </a:ext>
            </a:extLst>
          </p:cNvPr>
          <p:cNvPicPr>
            <a:picLocks noChangeAspect="1"/>
          </p:cNvPicPr>
          <p:nvPr/>
        </p:nvPicPr>
        <p:blipFill>
          <a:blip r:embed="rId8"/>
          <a:stretch>
            <a:fillRect/>
          </a:stretch>
        </p:blipFill>
        <p:spPr>
          <a:xfrm flipH="1">
            <a:off x="-9868" y="4296973"/>
            <a:ext cx="3785880" cy="2112428"/>
          </a:xfrm>
          <a:prstGeom prst="rect">
            <a:avLst/>
          </a:prstGeom>
        </p:spPr>
      </p:pic>
      <p:pic>
        <p:nvPicPr>
          <p:cNvPr id="21" name="Picture 21">
            <a:extLst>
              <a:ext uri="{FF2B5EF4-FFF2-40B4-BE49-F238E27FC236}">
                <a16:creationId xmlns:a16="http://schemas.microsoft.com/office/drawing/2014/main" id="{C529936C-30F5-E8E8-BB17-D1861CE6A5CD}"/>
              </a:ext>
            </a:extLst>
          </p:cNvPr>
          <p:cNvPicPr>
            <a:picLocks noChangeAspect="1"/>
          </p:cNvPicPr>
          <p:nvPr/>
        </p:nvPicPr>
        <p:blipFill>
          <a:blip r:embed="rId5"/>
          <a:stretch>
            <a:fillRect/>
          </a:stretch>
        </p:blipFill>
        <p:spPr>
          <a:xfrm rot="20940000">
            <a:off x="4241614" y="198448"/>
            <a:ext cx="1460410" cy="388871"/>
          </a:xfrm>
          <a:prstGeom prst="rect">
            <a:avLst/>
          </a:prstGeom>
        </p:spPr>
      </p:pic>
      <p:pic>
        <p:nvPicPr>
          <p:cNvPr id="23" name="Picture 23" descr="A picture containing brick, building, building material, outdoor&#10;&#10;Description automatically generated">
            <a:extLst>
              <a:ext uri="{FF2B5EF4-FFF2-40B4-BE49-F238E27FC236}">
                <a16:creationId xmlns:a16="http://schemas.microsoft.com/office/drawing/2014/main" id="{754724F1-BB5A-9317-B3CB-ADE9495C8D15}"/>
              </a:ext>
            </a:extLst>
          </p:cNvPr>
          <p:cNvPicPr>
            <a:picLocks noChangeAspect="1"/>
          </p:cNvPicPr>
          <p:nvPr/>
        </p:nvPicPr>
        <p:blipFill>
          <a:blip r:embed="rId9"/>
          <a:stretch>
            <a:fillRect/>
          </a:stretch>
        </p:blipFill>
        <p:spPr>
          <a:xfrm>
            <a:off x="4055594" y="6390948"/>
            <a:ext cx="1668726" cy="468134"/>
          </a:xfrm>
          <a:prstGeom prst="rect">
            <a:avLst/>
          </a:prstGeom>
        </p:spPr>
      </p:pic>
      <p:pic>
        <p:nvPicPr>
          <p:cNvPr id="26" name="Picture 14" descr="A picture containing food, dish, dessert&#10;&#10;Description automatically generated">
            <a:extLst>
              <a:ext uri="{FF2B5EF4-FFF2-40B4-BE49-F238E27FC236}">
                <a16:creationId xmlns:a16="http://schemas.microsoft.com/office/drawing/2014/main" id="{6395600E-0227-63FC-79A2-BEAB43C4891E}"/>
              </a:ext>
            </a:extLst>
          </p:cNvPr>
          <p:cNvPicPr>
            <a:picLocks noChangeAspect="1"/>
          </p:cNvPicPr>
          <p:nvPr/>
        </p:nvPicPr>
        <p:blipFill rotWithShape="1">
          <a:blip r:embed="rId10"/>
          <a:srcRect l="38862" t="11063" r="32650" b="74300"/>
          <a:stretch/>
        </p:blipFill>
        <p:spPr>
          <a:xfrm rot="10800000">
            <a:off x="2600091" y="-146342"/>
            <a:ext cx="4420669" cy="1611518"/>
          </a:xfrm>
          <a:prstGeom prst="rect">
            <a:avLst/>
          </a:prstGeom>
        </p:spPr>
      </p:pic>
      <p:pic>
        <p:nvPicPr>
          <p:cNvPr id="5" name="Graphic 5">
            <a:extLst>
              <a:ext uri="{FF2B5EF4-FFF2-40B4-BE49-F238E27FC236}">
                <a16:creationId xmlns:a16="http://schemas.microsoft.com/office/drawing/2014/main" id="{99B869B2-5CB2-79EE-F57C-DEBDB3F89A9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780000">
            <a:off x="9075760" y="226334"/>
            <a:ext cx="3393936" cy="2578927"/>
          </a:xfrm>
          <a:prstGeom prst="rect">
            <a:avLst/>
          </a:prstGeom>
        </p:spPr>
      </p:pic>
      <p:pic>
        <p:nvPicPr>
          <p:cNvPr id="10" name="Graphic 12">
            <a:extLst>
              <a:ext uri="{FF2B5EF4-FFF2-40B4-BE49-F238E27FC236}">
                <a16:creationId xmlns:a16="http://schemas.microsoft.com/office/drawing/2014/main" id="{039CFB71-0C10-687D-0273-766CAFD5FEA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50842" y="2769659"/>
            <a:ext cx="4377886" cy="4092604"/>
          </a:xfrm>
          <a:prstGeom prst="rect">
            <a:avLst/>
          </a:prstGeom>
        </p:spPr>
      </p:pic>
      <p:pic>
        <p:nvPicPr>
          <p:cNvPr id="13" name="Graphic 13">
            <a:extLst>
              <a:ext uri="{FF2B5EF4-FFF2-40B4-BE49-F238E27FC236}">
                <a16:creationId xmlns:a16="http://schemas.microsoft.com/office/drawing/2014/main" id="{2DADE359-446A-8E54-8FFE-049DA9D362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360000">
            <a:off x="10016330" y="2540163"/>
            <a:ext cx="3068593" cy="4534427"/>
          </a:xfrm>
          <a:prstGeom prst="rect">
            <a:avLst/>
          </a:prstGeom>
        </p:spPr>
      </p:pic>
      <p:sp>
        <p:nvSpPr>
          <p:cNvPr id="14" name="TextBox 13">
            <a:extLst>
              <a:ext uri="{FF2B5EF4-FFF2-40B4-BE49-F238E27FC236}">
                <a16:creationId xmlns:a16="http://schemas.microsoft.com/office/drawing/2014/main" id="{56B1932A-ACA2-F762-7C31-052A0737BFF8}"/>
              </a:ext>
            </a:extLst>
          </p:cNvPr>
          <p:cNvSpPr txBox="1"/>
          <p:nvPr/>
        </p:nvSpPr>
        <p:spPr>
          <a:xfrm>
            <a:off x="71999" y="6600000"/>
            <a:ext cx="1116975" cy="215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marL="0" marR="0" indent="0" algn="l" defTabSz="914400" rtl="0" fontAlgn="auto" latinLnBrk="0" hangingPunct="0">
              <a:lnSpc>
                <a:spcPct val="100000"/>
              </a:lnSpc>
              <a:spcBef>
                <a:spcPts val="0"/>
              </a:spcBef>
              <a:spcAft>
                <a:spcPts val="0"/>
              </a:spcAft>
              <a:buClrTx/>
              <a:buSzTx/>
              <a:buFontTx/>
              <a:buNone/>
              <a:tabLst/>
            </a:pPr>
            <a:r>
              <a:rPr lang="en-GB" sz="800" dirty="0">
                <a:solidFill>
                  <a:schemeClr val="bg1"/>
                </a:solidFill>
              </a:rPr>
              <a:t>© </a:t>
            </a:r>
            <a:r>
              <a:rPr lang="en-GB" sz="800" dirty="0" err="1">
                <a:solidFill>
                  <a:schemeClr val="bg1"/>
                </a:solidFill>
              </a:rPr>
              <a:t>P&amp;Co</a:t>
            </a:r>
            <a:r>
              <a:rPr lang="en-GB" sz="800" dirty="0">
                <a:solidFill>
                  <a:schemeClr val="bg1"/>
                </a:solidFill>
              </a:rPr>
              <a:t> Ltd/SC 2022</a:t>
            </a:r>
            <a:endParaRPr lang="en-GB" sz="800" b="0" i="0" u="none" strike="noStrike" cap="none" spc="0" normalizeH="0" baseline="0" dirty="0">
              <a:ln>
                <a:noFill/>
              </a:ln>
              <a:solidFill>
                <a:schemeClr val="bg1"/>
              </a:solidFill>
              <a:effectLst/>
              <a:uFillTx/>
              <a:latin typeface="+mj-lt"/>
              <a:ea typeface="+mj-ea"/>
              <a:cs typeface="+mj-cs"/>
            </a:endParaRPr>
          </a:p>
        </p:txBody>
      </p:sp>
    </p:spTree>
    <p:extLst>
      <p:ext uri="{BB962C8B-B14F-4D97-AF65-F5344CB8AC3E}">
        <p14:creationId xmlns:p14="http://schemas.microsoft.com/office/powerpoint/2010/main" val="2250620968"/>
      </p:ext>
    </p:extLst>
  </p:cSld>
  <p:clrMapOvr>
    <a:masterClrMapping/>
  </p:clrMapOvr>
  <p:transition spd="med"/>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Theme">
      <a:dk1>
        <a:srgbClr val="000000"/>
      </a:dk1>
      <a:lt1>
        <a:srgbClr val="FFFFFF">
          <a:alpha val="97000"/>
        </a:srgbClr>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1331</TotalTime>
  <Words>195</Words>
  <Application>Microsoft Office PowerPoint</Application>
  <PresentationFormat>Widescreen</PresentationFormat>
  <Paragraphs>20</Paragraphs>
  <Slides>4</Slides>
  <Notes>4</Notes>
  <HiddenSlides>0</HiddenSlides>
  <MMClips>0</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Jessica Bool</cp:lastModifiedBy>
  <cp:revision>974</cp:revision>
  <dcterms:modified xsi:type="dcterms:W3CDTF">2022-08-01T10:53:47Z</dcterms:modified>
</cp:coreProperties>
</file>