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9_0.xml" ContentType="application/vnd.ms-powerpoint.comments+xml"/>
  <Override PartName="/ppt/notesSlides/notesSlide3.xml" ContentType="application/vnd.openxmlformats-officedocument.presentationml.notesSlide+xml"/>
  <Override PartName="/ppt/comments/modernComment_10C_8625C02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D_E40CA75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65" r:id="rId3"/>
    <p:sldId id="268" r:id="rId4"/>
    <p:sldId id="270" r:id="rId5"/>
    <p:sldId id="271" r:id="rId6"/>
    <p:sldId id="269" r:id="rId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66DDD1-E71B-C130-B4A4-368EE5E62B29}" name="Frances Bestley" initials="FB" userId="b96yWGPE/ZuIqUo2x4NKrB11wUYp/4VbujG+fdxUq2k=" providerId="None"/>
  <p188:author id="{D651CEDE-4E7D-6346-C5B6-44DF08D63718}" name="alisdair.m@gmail.com" initials="al" userId="3O9EI4Z2v/yBNnugv3Kye8iMdlewqahvvJWVDjr7n80=" providerId="None"/>
  <p188:author id="{56ABE0EE-B112-914B-E575-90B49695354E}" name="Christian Humphries" initials="CH" userId="gsYY+i2j+vXqS1x3+F/0CGQq339w8B4oYG7o3WhB9X4=" providerId="None"/>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30034-2397-46C4-BC68-FA0A11DB2073}" v="287" dt="2022-06-27T15:55:32.849"/>
    <p1510:client id="{09D159AA-0238-48FF-9997-4ED6F9A643A0}" v="201" dt="2022-06-28T12:34:30.951"/>
    <p1510:client id="{1D5C0475-0181-4358-AD26-6F199D967F80}" v="2" dt="2022-07-21T10:03:20.555"/>
    <p1510:client id="{30D7594A-76C5-4AC9-8BE4-D7567BFA34B3}" v="1" dt="2022-07-21T11:07:28.774"/>
    <p1510:client id="{354A375F-DD86-412E-9652-B30EE79A7B17}" v="125" dt="2022-06-27T16:34:05.870"/>
    <p1510:client id="{5E5DEA2F-4C0C-4053-B948-4940C9125433}" v="4" dt="2022-06-29T20:41:32.415"/>
    <p1510:client id="{66AC2601-8D4C-43A6-A1A3-5D98EF6AEFE3}" v="28" dt="2022-07-21T16:48:50.411"/>
    <p1510:client id="{6FC3357C-BD38-48E5-94AE-2A88143E2F9C}" v="5" dt="2022-07-13T12:09:08.837"/>
    <p1510:client id="{71333C03-0ECC-42A6-ACA3-78004BE50FE1}" v="154" dt="2022-07-20T16:21:23.251"/>
    <p1510:client id="{81B29049-A940-478E-AF8D-3F0B899B5FFB}" v="2" dt="2022-07-13T14:57:49.136"/>
    <p1510:client id="{89F78E92-ABFF-4741-87BF-8295D31BD283}" v="1" dt="2022-08-10T16:05:16.254"/>
    <p1510:client id="{8B9E66EB-2D0D-464B-8910-64CC272BCFB5}" v="273" dt="2022-06-28T13:03:24.434"/>
    <p1510:client id="{8D2CF0C7-8E84-4356-9936-D9AFF4D6CA59}" v="206" dt="2022-06-23T15:48:37.586"/>
    <p1510:client id="{93D51551-8EF4-4BFB-B891-96633439B8F0}" v="1" dt="2022-07-13T12:17:11.225"/>
    <p1510:client id="{9B9D5007-DF30-4668-BB4A-F2B041D18240}" v="39" dt="2022-07-12T12:26:53.918"/>
    <p1510:client id="{AC029BE2-843E-4052-B39C-E2BC0F31B0DA}" v="3" dt="2022-06-30T13:58:25.963"/>
    <p1510:client id="{B1529969-C7C8-4ED1-8DD8-D0B74E04E9FA}" v="1" dt="2022-07-21T16:29:17.789"/>
    <p1510:client id="{B7EACF7C-16CC-4654-B93F-CA550F6615EC}" v="2" dt="2022-07-01T13:09:49.596"/>
    <p1510:client id="{CBF7073A-1CB0-43D3-8D77-1BF0431CB7F4}" v="3" dt="2022-07-13T12:06:38.617"/>
    <p1510:client id="{CE0862C8-2890-4CBE-A567-25B7289A39F3}" v="2" dt="2022-07-26T13:23:42.044"/>
    <p1510:client id="{D2782B95-C8BC-4D00-BA2C-C93D0B7DD5DC}" v="2" dt="2022-07-19T12:30:50.298"/>
    <p1510:client id="{D79E3F26-F900-4D91-85DC-D8C38E02131E}" v="1" dt="2022-07-14T15:50:11.630"/>
    <p1510:client id="{DFD36090-C3A8-46DD-A2BF-2F8AE9465593}" v="75" dt="2022-08-01T10:46:01.381"/>
    <p1510:client id="{E00D5241-88D4-4F5A-AE12-473E11955290}" v="32" dt="2022-07-12T10:57:21.327"/>
    <p1510:client id="{E423E12F-14AA-463B-8100-ED3C9ED1C627}" v="695" dt="2022-06-23T16:48:12.962"/>
    <p1510:client id="{E7419A7E-1284-4319-B738-BD2695260AEE}" v="8" dt="2022-07-20T16:48:42.343"/>
    <p1510:client id="{E785759E-891A-4DC5-B1CE-BBEF20A2B4F4}" v="11" dt="2022-06-29T14:37:59.156"/>
    <p1510:client id="{F40FB2A1-028F-4A22-B2E6-C4A4148F7E43}" v="457" dt="2022-07-08T16:50:33.855"/>
    <p1510:client id="{F7CB289B-6C73-4694-9C9C-FCD07998F30F}" v="35" dt="2022-06-27T16:38:34.58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88"/>
    <p:restoredTop sz="78095"/>
  </p:normalViewPr>
  <p:slideViewPr>
    <p:cSldViewPr snapToGrid="0" showGuides="1">
      <p:cViewPr varScale="1">
        <p:scale>
          <a:sx n="91" d="100"/>
          <a:sy n="91" d="100"/>
        </p:scale>
        <p:origin x="192" y="3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Kennedy" userId="kCiQ2ILsYnQHvl7jdQXXcYRU6faPNyogCAjdaHq+iUI=" providerId="None" clId="Web-{9B9D5007-DF30-4668-BB4A-F2B041D18240}"/>
    <pc:docChg chg="modSld">
      <pc:chgData name="Laura Kennedy" userId="kCiQ2ILsYnQHvl7jdQXXcYRU6faPNyogCAjdaHq+iUI=" providerId="None" clId="Web-{9B9D5007-DF30-4668-BB4A-F2B041D18240}" dt="2022-07-12T12:26:53.918" v="20"/>
      <pc:docMkLst>
        <pc:docMk/>
      </pc:docMkLst>
      <pc:sldChg chg="modSp">
        <pc:chgData name="Laura Kennedy" userId="kCiQ2ILsYnQHvl7jdQXXcYRU6faPNyogCAjdaHq+iUI=" providerId="None" clId="Web-{9B9D5007-DF30-4668-BB4A-F2B041D18240}" dt="2022-07-12T12:22:24.248" v="16" actId="1076"/>
        <pc:sldMkLst>
          <pc:docMk/>
          <pc:sldMk cId="0" sldId="256"/>
        </pc:sldMkLst>
        <pc:spChg chg="mod">
          <ac:chgData name="Laura Kennedy" userId="kCiQ2ILsYnQHvl7jdQXXcYRU6faPNyogCAjdaHq+iUI=" providerId="None" clId="Web-{9B9D5007-DF30-4668-BB4A-F2B041D18240}" dt="2022-07-12T12:22:03.623" v="13" actId="1076"/>
          <ac:spMkLst>
            <pc:docMk/>
            <pc:sldMk cId="0" sldId="256"/>
            <ac:spMk id="7" creationId="{9EBBF018-7BC2-861A-7E0C-0C1D645E9AEC}"/>
          </ac:spMkLst>
        </pc:spChg>
        <pc:spChg chg="mod">
          <ac:chgData name="Laura Kennedy" userId="kCiQ2ILsYnQHvl7jdQXXcYRU6faPNyogCAjdaHq+iUI=" providerId="None" clId="Web-{9B9D5007-DF30-4668-BB4A-F2B041D18240}" dt="2022-07-12T12:22:24.248" v="16" actId="1076"/>
          <ac:spMkLst>
            <pc:docMk/>
            <pc:sldMk cId="0" sldId="256"/>
            <ac:spMk id="10" creationId="{723772B0-D943-D469-90E8-53081ADBD5BB}"/>
          </ac:spMkLst>
        </pc:spChg>
      </pc:sldChg>
      <pc:sldChg chg="modCm">
        <pc:chgData name="Laura Kennedy" userId="kCiQ2ILsYnQHvl7jdQXXcYRU6faPNyogCAjdaHq+iUI=" providerId="None" clId="Web-{9B9D5007-DF30-4668-BB4A-F2B041D18240}" dt="2022-07-12T12:23:39.841" v="18"/>
        <pc:sldMkLst>
          <pc:docMk/>
          <pc:sldMk cId="0" sldId="265"/>
        </pc:sldMkLst>
      </pc:sldChg>
      <pc:sldChg chg="modCm">
        <pc:chgData name="Laura Kennedy" userId="kCiQ2ILsYnQHvl7jdQXXcYRU6faPNyogCAjdaHq+iUI=" providerId="None" clId="Web-{9B9D5007-DF30-4668-BB4A-F2B041D18240}" dt="2022-07-12T12:26:53.918" v="20"/>
        <pc:sldMkLst>
          <pc:docMk/>
          <pc:sldMk cId="3826034523" sldId="269"/>
        </pc:sldMkLst>
      </pc:sldChg>
    </pc:docChg>
  </pc:docChgLst>
  <pc:docChgLst>
    <pc:chgData name="Grace Hunt" userId="Hhp3RVkF0y23mxQTTbkzvSleFzKu8YhTMJgcxP3iXgA=" providerId="None" clId="Web-{B1529969-C7C8-4ED1-8DD8-D0B74E04E9FA}"/>
    <pc:docChg chg="">
      <pc:chgData name="Grace Hunt" userId="Hhp3RVkF0y23mxQTTbkzvSleFzKu8YhTMJgcxP3iXgA=" providerId="None" clId="Web-{B1529969-C7C8-4ED1-8DD8-D0B74E04E9FA}" dt="2022-07-21T16:29:17.789" v="0"/>
      <pc:docMkLst>
        <pc:docMk/>
      </pc:docMkLst>
      <pc:sldChg chg="modCm">
        <pc:chgData name="Grace Hunt" userId="Hhp3RVkF0y23mxQTTbkzvSleFzKu8YhTMJgcxP3iXgA=" providerId="None" clId="Web-{B1529969-C7C8-4ED1-8DD8-D0B74E04E9FA}" dt="2022-07-21T16:29:17.789" v="0"/>
        <pc:sldMkLst>
          <pc:docMk/>
          <pc:sldMk cId="0" sldId="265"/>
        </pc:sldMkLst>
      </pc:sldChg>
    </pc:docChg>
  </pc:docChgLst>
  <pc:docChgLst>
    <pc:chgData name="alisdair.m@gmail.com" userId="3O9EI4Z2v/yBNnugv3Kye8iMdlewqahvvJWVDjr7n80=" providerId="None" clId="Web-{D2782B95-C8BC-4D00-BA2C-C93D0B7DD5DC}"/>
    <pc:docChg chg="modSld">
      <pc:chgData name="alisdair.m@gmail.com" userId="3O9EI4Z2v/yBNnugv3Kye8iMdlewqahvvJWVDjr7n80=" providerId="None" clId="Web-{D2782B95-C8BC-4D00-BA2C-C93D0B7DD5DC}" dt="2022-07-19T12:30:50.298" v="1"/>
      <pc:docMkLst>
        <pc:docMk/>
      </pc:docMkLst>
      <pc:sldChg chg="addSp delSp">
        <pc:chgData name="alisdair.m@gmail.com" userId="3O9EI4Z2v/yBNnugv3Kye8iMdlewqahvvJWVDjr7n80=" providerId="None" clId="Web-{D2782B95-C8BC-4D00-BA2C-C93D0B7DD5DC}" dt="2022-07-19T12:30:50.298" v="1"/>
        <pc:sldMkLst>
          <pc:docMk/>
          <pc:sldMk cId="2250620968" sldId="268"/>
        </pc:sldMkLst>
        <pc:spChg chg="topLvl">
          <ac:chgData name="alisdair.m@gmail.com" userId="3O9EI4Z2v/yBNnugv3Kye8iMdlewqahvvJWVDjr7n80=" providerId="None" clId="Web-{D2782B95-C8BC-4D00-BA2C-C93D0B7DD5DC}" dt="2022-07-19T12:30:50.298" v="1"/>
          <ac:spMkLst>
            <pc:docMk/>
            <pc:sldMk cId="2250620968" sldId="268"/>
            <ac:spMk id="10" creationId="{B05CF427-C62D-7022-95B8-6A255F135AB2}"/>
          </ac:spMkLst>
        </pc:spChg>
        <pc:grpChg chg="add del">
          <ac:chgData name="alisdair.m@gmail.com" userId="3O9EI4Z2v/yBNnugv3Kye8iMdlewqahvvJWVDjr7n80=" providerId="None" clId="Web-{D2782B95-C8BC-4D00-BA2C-C93D0B7DD5DC}" dt="2022-07-19T12:30:50.298" v="1"/>
          <ac:grpSpMkLst>
            <pc:docMk/>
            <pc:sldMk cId="2250620968" sldId="268"/>
            <ac:grpSpMk id="2" creationId="{2D3BCE65-7BBF-FC0D-7AB9-B7F33EE347C8}"/>
          </ac:grpSpMkLst>
        </pc:grpChg>
        <pc:picChg chg="topLvl">
          <ac:chgData name="alisdair.m@gmail.com" userId="3O9EI4Z2v/yBNnugv3Kye8iMdlewqahvvJWVDjr7n80=" providerId="None" clId="Web-{D2782B95-C8BC-4D00-BA2C-C93D0B7DD5DC}" dt="2022-07-19T12:30:50.298" v="1"/>
          <ac:picMkLst>
            <pc:docMk/>
            <pc:sldMk cId="2250620968" sldId="268"/>
            <ac:picMk id="11" creationId="{F92B9BA9-67EB-2D3F-3B5C-C5FA2E263536}"/>
          </ac:picMkLst>
        </pc:picChg>
      </pc:sldChg>
    </pc:docChg>
  </pc:docChgLst>
  <pc:docChgLst>
    <pc:chgData name="Jessica Bool" userId="hq99w1fSc7oricgMtdAxtnAYFTkEUZb93CskgTOJ08M=" providerId="None" clId="Web-{E785759E-891A-4DC5-B1CE-BBEF20A2B4F4}"/>
    <pc:docChg chg="">
      <pc:chgData name="Jessica Bool" userId="hq99w1fSc7oricgMtdAxtnAYFTkEUZb93CskgTOJ08M=" providerId="None" clId="Web-{E785759E-891A-4DC5-B1CE-BBEF20A2B4F4}" dt="2022-06-29T14:37:59.156" v="10"/>
      <pc:docMkLst>
        <pc:docMk/>
      </pc:docMkLst>
      <pc:sldChg chg="addCm">
        <pc:chgData name="Jessica Bool" userId="hq99w1fSc7oricgMtdAxtnAYFTkEUZb93CskgTOJ08M=" providerId="None" clId="Web-{E785759E-891A-4DC5-B1CE-BBEF20A2B4F4}" dt="2022-06-29T14:35:21.182" v="0"/>
        <pc:sldMkLst>
          <pc:docMk/>
          <pc:sldMk cId="0" sldId="256"/>
        </pc:sldMkLst>
      </pc:sldChg>
      <pc:sldChg chg="addCm modCm">
        <pc:chgData name="Jessica Bool" userId="hq99w1fSc7oricgMtdAxtnAYFTkEUZb93CskgTOJ08M=" providerId="None" clId="Web-{E785759E-891A-4DC5-B1CE-BBEF20A2B4F4}" dt="2022-06-29T14:37:59.156" v="10"/>
        <pc:sldMkLst>
          <pc:docMk/>
          <pc:sldMk cId="0" sldId="265"/>
        </pc:sldMkLst>
      </pc:sldChg>
      <pc:sldChg chg="addCm modCm">
        <pc:chgData name="Jessica Bool" userId="hq99w1fSc7oricgMtdAxtnAYFTkEUZb93CskgTOJ08M=" providerId="None" clId="Web-{E785759E-891A-4DC5-B1CE-BBEF20A2B4F4}" dt="2022-06-29T14:35:47.699" v="3"/>
        <pc:sldMkLst>
          <pc:docMk/>
          <pc:sldMk cId="2250620968" sldId="268"/>
        </pc:sldMkLst>
      </pc:sldChg>
      <pc:sldChg chg="addCm modCm">
        <pc:chgData name="Jessica Bool" userId="hq99w1fSc7oricgMtdAxtnAYFTkEUZb93CskgTOJ08M=" providerId="None" clId="Web-{E785759E-891A-4DC5-B1CE-BBEF20A2B4F4}" dt="2022-06-29T14:37:03.904" v="8"/>
        <pc:sldMkLst>
          <pc:docMk/>
          <pc:sldMk cId="3826034523" sldId="269"/>
        </pc:sldMkLst>
      </pc:sldChg>
    </pc:docChg>
  </pc:docChgLst>
  <pc:docChgLst>
    <pc:chgData name="Laura Kennedy" userId="kCiQ2ILsYnQHvl7jdQXXcYRU6faPNyogCAjdaHq+iUI=" providerId="None" clId="Web-{B7EACF7C-16CC-4654-B93F-CA550F6615EC}"/>
    <pc:docChg chg="">
      <pc:chgData name="Laura Kennedy" userId="kCiQ2ILsYnQHvl7jdQXXcYRU6faPNyogCAjdaHq+iUI=" providerId="None" clId="Web-{B7EACF7C-16CC-4654-B93F-CA550F6615EC}" dt="2022-07-01T13:09:49.596" v="1"/>
      <pc:docMkLst>
        <pc:docMk/>
      </pc:docMkLst>
      <pc:sldChg chg="addCm">
        <pc:chgData name="Laura Kennedy" userId="kCiQ2ILsYnQHvl7jdQXXcYRU6faPNyogCAjdaHq+iUI=" providerId="None" clId="Web-{B7EACF7C-16CC-4654-B93F-CA550F6615EC}" dt="2022-07-01T13:08:07.873" v="0"/>
        <pc:sldMkLst>
          <pc:docMk/>
          <pc:sldMk cId="2250620968" sldId="268"/>
        </pc:sldMkLst>
      </pc:sldChg>
      <pc:sldChg chg="addCm">
        <pc:chgData name="Laura Kennedy" userId="kCiQ2ILsYnQHvl7jdQXXcYRU6faPNyogCAjdaHq+iUI=" providerId="None" clId="Web-{B7EACF7C-16CC-4654-B93F-CA550F6615EC}" dt="2022-07-01T13:09:49.596" v="1"/>
        <pc:sldMkLst>
          <pc:docMk/>
          <pc:sldMk cId="3826034523" sldId="269"/>
        </pc:sldMkLst>
      </pc:sldChg>
    </pc:docChg>
  </pc:docChgLst>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5:55:32.849" v="279" actId="1076"/>
      <pc:docMkLst>
        <pc:docMk/>
      </pc:docMkLst>
      <pc:sldChg chg="addSp modSp">
        <pc:chgData name="alisdair macdonald" userId="jB0IcuHBEINeFKE+BJ6T51hglHMTetGBacC/PLHzd+c=" providerId="None" clId="Web-{08A30034-2397-46C4-BC68-FA0A11DB2073}" dt="2022-06-27T12:47:03.703" v="3" actId="1076"/>
        <pc:sldMkLst>
          <pc:docMk/>
          <pc:sldMk cId="0" sldId="256"/>
        </pc:sldMkLst>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Christian Humphries" userId="gsYY+i2j+vXqS1x3+F/0CGQq339w8B4oYG7o3WhB9X4=" providerId="None" clId="Web-{30D7594A-76C5-4AC9-8BE4-D7567BFA34B3}"/>
    <pc:docChg chg="">
      <pc:chgData name="Christian Humphries" userId="gsYY+i2j+vXqS1x3+F/0CGQq339w8B4oYG7o3WhB9X4=" providerId="None" clId="Web-{30D7594A-76C5-4AC9-8BE4-D7567BFA34B3}" dt="2022-07-21T11:07:28.774" v="0"/>
      <pc:docMkLst>
        <pc:docMk/>
      </pc:docMkLst>
      <pc:sldChg chg="addCm">
        <pc:chgData name="Christian Humphries" userId="gsYY+i2j+vXqS1x3+F/0CGQq339w8B4oYG7o3WhB9X4=" providerId="None" clId="Web-{30D7594A-76C5-4AC9-8BE4-D7567BFA34B3}" dt="2022-07-21T11:07:28.774" v="0"/>
        <pc:sldMkLst>
          <pc:docMk/>
          <pc:sldMk cId="0" sldId="265"/>
        </pc:sldMkLst>
      </pc:sldChg>
    </pc:docChg>
  </pc:docChgLst>
  <pc:docChgLst>
    <pc:chgData name="alisdair.m@gmail.com" userId="3O9EI4Z2v/yBNnugv3Kye8iMdlewqahvvJWVDjr7n80=" providerId="None" clId="Web-{66AC2601-8D4C-43A6-A1A3-5D98EF6AEFE3}"/>
    <pc:docChg chg="mod modSld">
      <pc:chgData name="alisdair.m@gmail.com" userId="3O9EI4Z2v/yBNnugv3Kye8iMdlewqahvvJWVDjr7n80=" providerId="None" clId="Web-{66AC2601-8D4C-43A6-A1A3-5D98EF6AEFE3}" dt="2022-07-21T16:48:50.411" v="27"/>
      <pc:docMkLst>
        <pc:docMk/>
      </pc:docMkLst>
      <pc:sldChg chg="delCm">
        <pc:chgData name="alisdair.m@gmail.com" userId="3O9EI4Z2v/yBNnugv3Kye8iMdlewqahvvJWVDjr7n80=" providerId="None" clId="Web-{66AC2601-8D4C-43A6-A1A3-5D98EF6AEFE3}" dt="2022-07-21T16:30:31.870" v="0"/>
        <pc:sldMkLst>
          <pc:docMk/>
          <pc:sldMk cId="0" sldId="256"/>
        </pc:sldMkLst>
      </pc:sldChg>
      <pc:sldChg chg="addSp delSp modSp modCm">
        <pc:chgData name="alisdair.m@gmail.com" userId="3O9EI4Z2v/yBNnugv3Kye8iMdlewqahvvJWVDjr7n80=" providerId="None" clId="Web-{66AC2601-8D4C-43A6-A1A3-5D98EF6AEFE3}" dt="2022-07-21T16:48:50.411" v="27"/>
        <pc:sldMkLst>
          <pc:docMk/>
          <pc:sldMk cId="0" sldId="265"/>
        </pc:sldMkLst>
        <pc:spChg chg="mod">
          <ac:chgData name="alisdair.m@gmail.com" userId="3O9EI4Z2v/yBNnugv3Kye8iMdlewqahvvJWVDjr7n80=" providerId="None" clId="Web-{66AC2601-8D4C-43A6-A1A3-5D98EF6AEFE3}" dt="2022-07-21T16:45:43.400" v="20" actId="14100"/>
          <ac:spMkLst>
            <pc:docMk/>
            <pc:sldMk cId="0" sldId="265"/>
            <ac:spMk id="6" creationId="{BBF098BD-604B-F147-7BEF-73D2A4912D2D}"/>
          </ac:spMkLst>
        </pc:spChg>
        <pc:picChg chg="mod">
          <ac:chgData name="alisdair.m@gmail.com" userId="3O9EI4Z2v/yBNnugv3Kye8iMdlewqahvvJWVDjr7n80=" providerId="None" clId="Web-{66AC2601-8D4C-43A6-A1A3-5D98EF6AEFE3}" dt="2022-07-21T16:45:53.978" v="25" actId="1076"/>
          <ac:picMkLst>
            <pc:docMk/>
            <pc:sldMk cId="0" sldId="265"/>
            <ac:picMk id="4" creationId="{88C674A6-41C6-E574-5F73-8E22970A1BE5}"/>
          </ac:picMkLst>
        </pc:picChg>
        <pc:picChg chg="add del mod">
          <ac:chgData name="alisdair.m@gmail.com" userId="3O9EI4Z2v/yBNnugv3Kye8iMdlewqahvvJWVDjr7n80=" providerId="None" clId="Web-{66AC2601-8D4C-43A6-A1A3-5D98EF6AEFE3}" dt="2022-07-21T16:45:33.368" v="17" actId="1076"/>
          <ac:picMkLst>
            <pc:docMk/>
            <pc:sldMk cId="0" sldId="265"/>
            <ac:picMk id="7" creationId="{733B332B-B289-F28B-A824-45AA0878BEAC}"/>
          </ac:picMkLst>
        </pc:picChg>
        <pc:picChg chg="del">
          <ac:chgData name="alisdair.m@gmail.com" userId="3O9EI4Z2v/yBNnugv3Kye8iMdlewqahvvJWVDjr7n80=" providerId="None" clId="Web-{66AC2601-8D4C-43A6-A1A3-5D98EF6AEFE3}" dt="2022-07-21T16:45:02.273" v="9"/>
          <ac:picMkLst>
            <pc:docMk/>
            <pc:sldMk cId="0" sldId="265"/>
            <ac:picMk id="8" creationId="{5AB46D49-5C96-B930-9105-6BB722E2F678}"/>
          </ac:picMkLst>
        </pc:picChg>
        <pc:picChg chg="mod">
          <ac:chgData name="alisdair.m@gmail.com" userId="3O9EI4Z2v/yBNnugv3Kye8iMdlewqahvvJWVDjr7n80=" providerId="None" clId="Web-{66AC2601-8D4C-43A6-A1A3-5D98EF6AEFE3}" dt="2022-07-21T16:45:36.696" v="18" actId="14100"/>
          <ac:picMkLst>
            <pc:docMk/>
            <pc:sldMk cId="0" sldId="265"/>
            <ac:picMk id="9" creationId="{020DD5BB-54AC-5445-71E7-542BB75083EE}"/>
          </ac:picMkLst>
        </pc:picChg>
        <pc:picChg chg="mod">
          <ac:chgData name="alisdair.m@gmail.com" userId="3O9EI4Z2v/yBNnugv3Kye8iMdlewqahvvJWVDjr7n80=" providerId="None" clId="Web-{66AC2601-8D4C-43A6-A1A3-5D98EF6AEFE3}" dt="2022-07-21T16:45:27.508" v="16" actId="1076"/>
          <ac:picMkLst>
            <pc:docMk/>
            <pc:sldMk cId="0" sldId="265"/>
            <ac:picMk id="10" creationId="{49651E24-62E4-324A-8EE4-83919B2AD859}"/>
          </ac:picMkLst>
        </pc:picChg>
        <pc:picChg chg="del mod">
          <ac:chgData name="alisdair.m@gmail.com" userId="3O9EI4Z2v/yBNnugv3Kye8iMdlewqahvvJWVDjr7n80=" providerId="None" clId="Web-{66AC2601-8D4C-43A6-A1A3-5D98EF6AEFE3}" dt="2022-07-21T16:45:19.899" v="15"/>
          <ac:picMkLst>
            <pc:docMk/>
            <pc:sldMk cId="0" sldId="265"/>
            <ac:picMk id="11" creationId="{63499AEB-D663-F356-6569-EDDC6B374F3A}"/>
          </ac:picMkLst>
        </pc:picChg>
        <pc:picChg chg="del">
          <ac:chgData name="alisdair.m@gmail.com" userId="3O9EI4Z2v/yBNnugv3Kye8iMdlewqahvvJWVDjr7n80=" providerId="None" clId="Web-{66AC2601-8D4C-43A6-A1A3-5D98EF6AEFE3}" dt="2022-07-21T16:44:53.788" v="6"/>
          <ac:picMkLst>
            <pc:docMk/>
            <pc:sldMk cId="0" sldId="265"/>
            <ac:picMk id="12" creationId="{26B35B22-EE67-6FF7-8E19-47F7CCA9E973}"/>
          </ac:picMkLst>
        </pc:picChg>
        <pc:picChg chg="mod">
          <ac:chgData name="alisdair.m@gmail.com" userId="3O9EI4Z2v/yBNnugv3Kye8iMdlewqahvvJWVDjr7n80=" providerId="None" clId="Web-{66AC2601-8D4C-43A6-A1A3-5D98EF6AEFE3}" dt="2022-07-21T16:45:47.087" v="21" actId="1076"/>
          <ac:picMkLst>
            <pc:docMk/>
            <pc:sldMk cId="0" sldId="265"/>
            <ac:picMk id="13" creationId="{44CD7C09-1658-7D26-2E5A-D2AADDB70A40}"/>
          </ac:picMkLst>
        </pc:picChg>
        <pc:picChg chg="mod">
          <ac:chgData name="alisdair.m@gmail.com" userId="3O9EI4Z2v/yBNnugv3Kye8iMdlewqahvvJWVDjr7n80=" providerId="None" clId="Web-{66AC2601-8D4C-43A6-A1A3-5D98EF6AEFE3}" dt="2022-07-21T16:45:47.103" v="22" actId="1076"/>
          <ac:picMkLst>
            <pc:docMk/>
            <pc:sldMk cId="0" sldId="265"/>
            <ac:picMk id="14" creationId="{F9E53421-ACD0-6A5B-2D3F-33E6CCC44B1D}"/>
          </ac:picMkLst>
        </pc:picChg>
        <pc:picChg chg="mod">
          <ac:chgData name="alisdair.m@gmail.com" userId="3O9EI4Z2v/yBNnugv3Kye8iMdlewqahvvJWVDjr7n80=" providerId="None" clId="Web-{66AC2601-8D4C-43A6-A1A3-5D98EF6AEFE3}" dt="2022-07-21T16:45:51.009" v="24" actId="14100"/>
          <ac:picMkLst>
            <pc:docMk/>
            <pc:sldMk cId="0" sldId="265"/>
            <ac:picMk id="15" creationId="{81632B47-F7C5-73DB-D47F-72A03B22CD88}"/>
          </ac:picMkLst>
        </pc:picChg>
        <pc:inkChg chg="add del">
          <ac:chgData name="alisdair.m@gmail.com" userId="3O9EI4Z2v/yBNnugv3Kye8iMdlewqahvvJWVDjr7n80=" providerId="None" clId="Web-{66AC2601-8D4C-43A6-A1A3-5D98EF6AEFE3}" dt="2022-07-21T16:44:52.851" v="5"/>
          <ac:inkMkLst>
            <pc:docMk/>
            <pc:sldMk cId="0" sldId="265"/>
            <ac:inkMk id="2" creationId="{91499F1E-F7C9-241E-AEFA-150B2E8C4795}"/>
          </ac:inkMkLst>
        </pc:inkChg>
        <pc:inkChg chg="add del">
          <ac:chgData name="alisdair.m@gmail.com" userId="3O9EI4Z2v/yBNnugv3Kye8iMdlewqahvvJWVDjr7n80=" providerId="None" clId="Web-{66AC2601-8D4C-43A6-A1A3-5D98EF6AEFE3}" dt="2022-07-21T16:45:04.523" v="10"/>
          <ac:inkMkLst>
            <pc:docMk/>
            <pc:sldMk cId="0" sldId="265"/>
            <ac:inkMk id="16" creationId="{9D784F7C-89D4-D785-07B0-B2AAB4CF4B9A}"/>
          </ac:inkMkLst>
        </pc:inkChg>
        <pc:inkChg chg="add del">
          <ac:chgData name="alisdair.m@gmail.com" userId="3O9EI4Z2v/yBNnugv3Kye8iMdlewqahvvJWVDjr7n80=" providerId="None" clId="Web-{66AC2601-8D4C-43A6-A1A3-5D98EF6AEFE3}" dt="2022-07-21T16:42:14.988" v="4"/>
          <ac:inkMkLst>
            <pc:docMk/>
            <pc:sldMk cId="0" sldId="265"/>
            <ac:inkMk id="17" creationId="{A4BB662C-F0CD-2391-8DDD-D27A1B426F3F}"/>
          </ac:inkMkLst>
        </pc:inkChg>
        <pc:cxnChg chg="del">
          <ac:chgData name="alisdair.m@gmail.com" userId="3O9EI4Z2v/yBNnugv3Kye8iMdlewqahvvJWVDjr7n80=" providerId="None" clId="Web-{66AC2601-8D4C-43A6-A1A3-5D98EF6AEFE3}" dt="2022-07-21T16:45:12.383" v="12"/>
          <ac:cxnSpMkLst>
            <pc:docMk/>
            <pc:sldMk cId="0" sldId="265"/>
            <ac:cxnSpMk id="18" creationId="{A692B423-B475-4509-8DE4-CEA0F5C7C224}"/>
          </ac:cxnSpMkLst>
        </pc:cxnChg>
      </pc:sldChg>
    </pc:docChg>
  </pc:docChgLst>
  <pc:docChgLst>
    <pc:chgData name="Christian Humphries" userId="gsYY+i2j+vXqS1x3+F/0CGQq339w8B4oYG7o3WhB9X4=" providerId="None" clId="Web-{AC029BE2-843E-4052-B39C-E2BC0F31B0DA}"/>
    <pc:docChg chg="mod">
      <pc:chgData name="Christian Humphries" userId="gsYY+i2j+vXqS1x3+F/0CGQq339w8B4oYG7o3WhB9X4=" providerId="None" clId="Web-{AC029BE2-843E-4052-B39C-E2BC0F31B0DA}" dt="2022-06-30T13:58:25.963" v="2"/>
      <pc:docMkLst>
        <pc:docMk/>
      </pc:docMkLst>
      <pc:sldChg chg="addCm">
        <pc:chgData name="Christian Humphries" userId="gsYY+i2j+vXqS1x3+F/0CGQq339w8B4oYG7o3WhB9X4=" providerId="None" clId="Web-{AC029BE2-843E-4052-B39C-E2BC0F31B0DA}" dt="2022-06-30T13:57:09.410" v="1"/>
        <pc:sldMkLst>
          <pc:docMk/>
          <pc:sldMk cId="0" sldId="265"/>
        </pc:sldMkLst>
      </pc:sldChg>
      <pc:sldChg chg="addCm">
        <pc:chgData name="Christian Humphries" userId="gsYY+i2j+vXqS1x3+F/0CGQq339w8B4oYG7o3WhB9X4=" providerId="None" clId="Web-{AC029BE2-843E-4052-B39C-E2BC0F31B0DA}" dt="2022-06-30T13:58:25.963" v="2"/>
        <pc:sldMkLst>
          <pc:docMk/>
          <pc:sldMk cId="2250620968" sldId="268"/>
        </pc:sldMkLst>
      </pc:sldChg>
    </pc:docChg>
  </pc:docChgLst>
  <pc:docChgLst>
    <pc:chgData name="alisdair.m@gmail.com" userId="3O9EI4Z2v/yBNnugv3Kye8iMdlewqahvvJWVDjr7n80=" providerId="None" clId="Web-{71333C03-0ECC-42A6-ACA3-78004BE50FE1}"/>
    <pc:docChg chg="modSld">
      <pc:chgData name="alisdair.m@gmail.com" userId="3O9EI4Z2v/yBNnugv3Kye8iMdlewqahvvJWVDjr7n80=" providerId="None" clId="Web-{71333C03-0ECC-42A6-ACA3-78004BE50FE1}" dt="2022-07-20T16:21:23.251" v="146"/>
      <pc:docMkLst>
        <pc:docMk/>
      </pc:docMkLst>
      <pc:sldChg chg="modSp">
        <pc:chgData name="alisdair.m@gmail.com" userId="3O9EI4Z2v/yBNnugv3Kye8iMdlewqahvvJWVDjr7n80=" providerId="None" clId="Web-{71333C03-0ECC-42A6-ACA3-78004BE50FE1}" dt="2022-07-20T16:04:45.459" v="14" actId="1076"/>
        <pc:sldMkLst>
          <pc:docMk/>
          <pc:sldMk cId="0" sldId="256"/>
        </pc:sldMkLst>
        <pc:picChg chg="mod">
          <ac:chgData name="alisdair.m@gmail.com" userId="3O9EI4Z2v/yBNnugv3Kye8iMdlewqahvvJWVDjr7n80=" providerId="None" clId="Web-{71333C03-0ECC-42A6-ACA3-78004BE50FE1}" dt="2022-07-20T16:04:45.459" v="14" actId="1076"/>
          <ac:picMkLst>
            <pc:docMk/>
            <pc:sldMk cId="0" sldId="256"/>
            <ac:picMk id="19" creationId="{E831A336-1CC7-0931-B1C0-73D0E5CB1E69}"/>
          </ac:picMkLst>
        </pc:picChg>
      </pc:sldChg>
      <pc:sldChg chg="addSp delSp modSp delCm">
        <pc:chgData name="alisdair.m@gmail.com" userId="3O9EI4Z2v/yBNnugv3Kye8iMdlewqahvvJWVDjr7n80=" providerId="None" clId="Web-{71333C03-0ECC-42A6-ACA3-78004BE50FE1}" dt="2022-07-20T16:14:41.113" v="99" actId="1076"/>
        <pc:sldMkLst>
          <pc:docMk/>
          <pc:sldMk cId="0" sldId="265"/>
        </pc:sldMkLst>
        <pc:spChg chg="mod ord">
          <ac:chgData name="alisdair.m@gmail.com" userId="3O9EI4Z2v/yBNnugv3Kye8iMdlewqahvvJWVDjr7n80=" providerId="None" clId="Web-{71333C03-0ECC-42A6-ACA3-78004BE50FE1}" dt="2022-07-20T16:10:40.725" v="73" actId="14100"/>
          <ac:spMkLst>
            <pc:docMk/>
            <pc:sldMk cId="0" sldId="265"/>
            <ac:spMk id="6" creationId="{BBF098BD-604B-F147-7BEF-73D2A4912D2D}"/>
          </ac:spMkLst>
        </pc:spChg>
        <pc:spChg chg="add del">
          <ac:chgData name="alisdair.m@gmail.com" userId="3O9EI4Z2v/yBNnugv3Kye8iMdlewqahvvJWVDjr7n80=" providerId="None" clId="Web-{71333C03-0ECC-42A6-ACA3-78004BE50FE1}" dt="2022-07-20T16:10:36.256" v="72"/>
          <ac:spMkLst>
            <pc:docMk/>
            <pc:sldMk cId="0" sldId="265"/>
            <ac:spMk id="16" creationId="{6D8AFB08-B7C0-C33F-90E8-13F4769E8BD4}"/>
          </ac:spMkLst>
        </pc:spChg>
        <pc:picChg chg="add mod ord">
          <ac:chgData name="alisdair.m@gmail.com" userId="3O9EI4Z2v/yBNnugv3Kye8iMdlewqahvvJWVDjr7n80=" providerId="None" clId="Web-{71333C03-0ECC-42A6-ACA3-78004BE50FE1}" dt="2022-07-20T16:10:31.303" v="70"/>
          <ac:picMkLst>
            <pc:docMk/>
            <pc:sldMk cId="0" sldId="265"/>
            <ac:picMk id="3" creationId="{08601A46-0CFB-57AB-8C49-0CF63CA32A82}"/>
          </ac:picMkLst>
        </pc:picChg>
        <pc:picChg chg="add mod ord">
          <ac:chgData name="alisdair.m@gmail.com" userId="3O9EI4Z2v/yBNnugv3Kye8iMdlewqahvvJWVDjr7n80=" providerId="None" clId="Web-{71333C03-0ECC-42A6-ACA3-78004BE50FE1}" dt="2022-07-20T16:10:04.162" v="63" actId="1076"/>
          <ac:picMkLst>
            <pc:docMk/>
            <pc:sldMk cId="0" sldId="265"/>
            <ac:picMk id="4" creationId="{88C674A6-41C6-E574-5F73-8E22970A1BE5}"/>
          </ac:picMkLst>
        </pc:picChg>
        <pc:picChg chg="mod ord">
          <ac:chgData name="alisdair.m@gmail.com" userId="3O9EI4Z2v/yBNnugv3Kye8iMdlewqahvvJWVDjr7n80=" providerId="None" clId="Web-{71333C03-0ECC-42A6-ACA3-78004BE50FE1}" dt="2022-07-20T16:14:41.113" v="99" actId="1076"/>
          <ac:picMkLst>
            <pc:docMk/>
            <pc:sldMk cId="0" sldId="265"/>
            <ac:picMk id="7" creationId="{733B332B-B289-F28B-A824-45AA0878BEAC}"/>
          </ac:picMkLst>
        </pc:picChg>
        <pc:picChg chg="add mod">
          <ac:chgData name="alisdair.m@gmail.com" userId="3O9EI4Z2v/yBNnugv3Kye8iMdlewqahvvJWVDjr7n80=" providerId="None" clId="Web-{71333C03-0ECC-42A6-ACA3-78004BE50FE1}" dt="2022-07-20T16:07:59.449" v="43" actId="1076"/>
          <ac:picMkLst>
            <pc:docMk/>
            <pc:sldMk cId="0" sldId="265"/>
            <ac:picMk id="8" creationId="{5AB46D49-5C96-B930-9105-6BB722E2F678}"/>
          </ac:picMkLst>
        </pc:picChg>
        <pc:picChg chg="mod">
          <ac:chgData name="alisdair.m@gmail.com" userId="3O9EI4Z2v/yBNnugv3Kye8iMdlewqahvvJWVDjr7n80=" providerId="None" clId="Web-{71333C03-0ECC-42A6-ACA3-78004BE50FE1}" dt="2022-07-20T16:02:17.356" v="2" actId="1076"/>
          <ac:picMkLst>
            <pc:docMk/>
            <pc:sldMk cId="0" sldId="265"/>
            <ac:picMk id="9" creationId="{020DD5BB-54AC-5445-71E7-542BB75083EE}"/>
          </ac:picMkLst>
        </pc:picChg>
        <pc:picChg chg="add mod ord">
          <ac:chgData name="alisdair.m@gmail.com" userId="3O9EI4Z2v/yBNnugv3Kye8iMdlewqahvvJWVDjr7n80=" providerId="None" clId="Web-{71333C03-0ECC-42A6-ACA3-78004BE50FE1}" dt="2022-07-20T16:08:02.996" v="45" actId="1076"/>
          <ac:picMkLst>
            <pc:docMk/>
            <pc:sldMk cId="0" sldId="265"/>
            <ac:picMk id="12" creationId="{26B35B22-EE67-6FF7-8E19-47F7CCA9E973}"/>
          </ac:picMkLst>
        </pc:picChg>
        <pc:picChg chg="add mod">
          <ac:chgData name="alisdair.m@gmail.com" userId="3O9EI4Z2v/yBNnugv3Kye8iMdlewqahvvJWVDjr7n80=" providerId="None" clId="Web-{71333C03-0ECC-42A6-ACA3-78004BE50FE1}" dt="2022-07-20T16:10:27.506" v="69" actId="1076"/>
          <ac:picMkLst>
            <pc:docMk/>
            <pc:sldMk cId="0" sldId="265"/>
            <ac:picMk id="13" creationId="{44CD7C09-1658-7D26-2E5A-D2AADDB70A40}"/>
          </ac:picMkLst>
        </pc:picChg>
        <pc:picChg chg="add mod">
          <ac:chgData name="alisdair.m@gmail.com" userId="3O9EI4Z2v/yBNnugv3Kye8iMdlewqahvvJWVDjr7n80=" providerId="None" clId="Web-{71333C03-0ECC-42A6-ACA3-78004BE50FE1}" dt="2022-07-20T16:10:27.506" v="68" actId="1076"/>
          <ac:picMkLst>
            <pc:docMk/>
            <pc:sldMk cId="0" sldId="265"/>
            <ac:picMk id="14" creationId="{F9E53421-ACD0-6A5B-2D3F-33E6CCC44B1D}"/>
          </ac:picMkLst>
        </pc:picChg>
        <pc:picChg chg="add mod">
          <ac:chgData name="alisdair.m@gmail.com" userId="3O9EI4Z2v/yBNnugv3Kye8iMdlewqahvvJWVDjr7n80=" providerId="None" clId="Web-{71333C03-0ECC-42A6-ACA3-78004BE50FE1}" dt="2022-07-20T16:09:56.005" v="60" actId="1076"/>
          <ac:picMkLst>
            <pc:docMk/>
            <pc:sldMk cId="0" sldId="265"/>
            <ac:picMk id="15" creationId="{81632B47-F7C5-73DB-D47F-72A03B22CD88}"/>
          </ac:picMkLst>
        </pc:picChg>
        <pc:inkChg chg="add del">
          <ac:chgData name="alisdair.m@gmail.com" userId="3O9EI4Z2v/yBNnugv3Kye8iMdlewqahvvJWVDjr7n80=" providerId="None" clId="Web-{71333C03-0ECC-42A6-ACA3-78004BE50FE1}" dt="2022-07-20T16:11:22.117" v="76"/>
          <ac:inkMkLst>
            <pc:docMk/>
            <pc:sldMk cId="0" sldId="265"/>
            <ac:inkMk id="17" creationId="{EB9750CA-2AF2-D025-FE2F-5F96C0DD13D4}"/>
          </ac:inkMkLst>
        </pc:inkChg>
        <pc:inkChg chg="add del">
          <ac:chgData name="alisdair.m@gmail.com" userId="3O9EI4Z2v/yBNnugv3Kye8iMdlewqahvvJWVDjr7n80=" providerId="None" clId="Web-{71333C03-0ECC-42A6-ACA3-78004BE50FE1}" dt="2022-07-20T16:11:33.602" v="79"/>
          <ac:inkMkLst>
            <pc:docMk/>
            <pc:sldMk cId="0" sldId="265"/>
            <ac:inkMk id="19" creationId="{ADA46BB7-ED14-A9D2-9F52-FD72FBEA0451}"/>
          </ac:inkMkLst>
        </pc:inkChg>
        <pc:cxnChg chg="add mod ord">
          <ac:chgData name="alisdair.m@gmail.com" userId="3O9EI4Z2v/yBNnugv3Kye8iMdlewqahvvJWVDjr7n80=" providerId="None" clId="Web-{71333C03-0ECC-42A6-ACA3-78004BE50FE1}" dt="2022-07-20T16:14:20.034" v="97"/>
          <ac:cxnSpMkLst>
            <pc:docMk/>
            <pc:sldMk cId="0" sldId="265"/>
            <ac:cxnSpMk id="18" creationId="{A692B423-B475-4509-8DE4-CEA0F5C7C224}"/>
          </ac:cxnSpMkLst>
        </pc:cxnChg>
      </pc:sldChg>
      <pc:sldChg chg="modSp delCm">
        <pc:chgData name="alisdair.m@gmail.com" userId="3O9EI4Z2v/yBNnugv3Kye8iMdlewqahvvJWVDjr7n80=" providerId="None" clId="Web-{71333C03-0ECC-42A6-ACA3-78004BE50FE1}" dt="2022-07-20T16:16:04.006" v="121" actId="20577"/>
        <pc:sldMkLst>
          <pc:docMk/>
          <pc:sldMk cId="2250620968" sldId="268"/>
        </pc:sldMkLst>
        <pc:spChg chg="mod">
          <ac:chgData name="alisdair.m@gmail.com" userId="3O9EI4Z2v/yBNnugv3Kye8iMdlewqahvvJWVDjr7n80=" providerId="None" clId="Web-{71333C03-0ECC-42A6-ACA3-78004BE50FE1}" dt="2022-07-20T16:16:04.006" v="121" actId="20577"/>
          <ac:spMkLst>
            <pc:docMk/>
            <pc:sldMk cId="2250620968" sldId="268"/>
            <ac:spMk id="10" creationId="{B05CF427-C62D-7022-95B8-6A255F135AB2}"/>
          </ac:spMkLst>
        </pc:spChg>
      </pc:sldChg>
      <pc:sldChg chg="addSp delSp modSp delCm">
        <pc:chgData name="alisdair.m@gmail.com" userId="3O9EI4Z2v/yBNnugv3Kye8iMdlewqahvvJWVDjr7n80=" providerId="None" clId="Web-{71333C03-0ECC-42A6-ACA3-78004BE50FE1}" dt="2022-07-20T16:21:23.251" v="146"/>
        <pc:sldMkLst>
          <pc:docMk/>
          <pc:sldMk cId="3826034523" sldId="269"/>
        </pc:sldMkLst>
        <pc:spChg chg="add mod ord">
          <ac:chgData name="alisdair.m@gmail.com" userId="3O9EI4Z2v/yBNnugv3Kye8iMdlewqahvvJWVDjr7n80=" providerId="None" clId="Web-{71333C03-0ECC-42A6-ACA3-78004BE50FE1}" dt="2022-07-20T16:21:23.251" v="146"/>
          <ac:spMkLst>
            <pc:docMk/>
            <pc:sldMk cId="3826034523" sldId="269"/>
            <ac:spMk id="9" creationId="{C0611437-2CD8-ED70-51EE-42C2336F6057}"/>
          </ac:spMkLst>
        </pc:spChg>
        <pc:grpChg chg="add del mod">
          <ac:chgData name="alisdair.m@gmail.com" userId="3O9EI4Z2v/yBNnugv3Kye8iMdlewqahvvJWVDjr7n80=" providerId="None" clId="Web-{71333C03-0ECC-42A6-ACA3-78004BE50FE1}" dt="2022-07-20T16:19:29.513" v="134"/>
          <ac:grpSpMkLst>
            <pc:docMk/>
            <pc:sldMk cId="3826034523" sldId="269"/>
            <ac:grpSpMk id="3" creationId="{71BB8B24-71DF-E7BA-2C73-4BEA991CC0C1}"/>
          </ac:grpSpMkLst>
        </pc:grpChg>
        <pc:grpChg chg="add">
          <ac:chgData name="alisdair.m@gmail.com" userId="3O9EI4Z2v/yBNnugv3Kye8iMdlewqahvvJWVDjr7n80=" providerId="None" clId="Web-{71333C03-0ECC-42A6-ACA3-78004BE50FE1}" dt="2022-07-20T16:20:52.640" v="139"/>
          <ac:grpSpMkLst>
            <pc:docMk/>
            <pc:sldMk cId="3826034523" sldId="269"/>
            <ac:grpSpMk id="8" creationId="{10443551-4A8A-C170-A375-942A0F62791C}"/>
          </ac:grpSpMkLst>
        </pc:grpChg>
        <pc:picChg chg="mod topLvl modCrop">
          <ac:chgData name="alisdair.m@gmail.com" userId="3O9EI4Z2v/yBNnugv3Kye8iMdlewqahvvJWVDjr7n80=" providerId="None" clId="Web-{71333C03-0ECC-42A6-ACA3-78004BE50FE1}" dt="2022-07-20T16:20:45" v="138"/>
          <ac:picMkLst>
            <pc:docMk/>
            <pc:sldMk cId="3826034523" sldId="269"/>
            <ac:picMk id="5" creationId="{7EA8847C-F31F-1690-F245-33CA01679BB8}"/>
          </ac:picMkLst>
        </pc:picChg>
        <pc:picChg chg="mod topLvl modCrop">
          <ac:chgData name="alisdair.m@gmail.com" userId="3O9EI4Z2v/yBNnugv3Kye8iMdlewqahvvJWVDjr7n80=" providerId="None" clId="Web-{71333C03-0ECC-42A6-ACA3-78004BE50FE1}" dt="2022-07-20T16:19:58.357" v="136"/>
          <ac:picMkLst>
            <pc:docMk/>
            <pc:sldMk cId="3826034523" sldId="269"/>
            <ac:picMk id="7" creationId="{455DC584-F5B7-4C20-4B09-41E6FD73E167}"/>
          </ac:picMkLst>
        </pc:picChg>
      </pc:sldChg>
    </pc:docChg>
  </pc:docChgLst>
  <pc:docChgLst>
    <pc:chgData name="alisdair macdonald" userId="jB0IcuHBEINeFKE+BJ6T51hglHMTetGBacC/PLHzd+c=" providerId="None" clId="Web-{F7CB289B-6C73-4694-9C9C-FCD07998F30F}"/>
    <pc:docChg chg="modSld">
      <pc:chgData name="alisdair macdonald" userId="jB0IcuHBEINeFKE+BJ6T51hglHMTetGBacC/PLHzd+c=" providerId="None" clId="Web-{F7CB289B-6C73-4694-9C9C-FCD07998F30F}" dt="2022-06-27T16:38:34.582" v="20"/>
      <pc:docMkLst>
        <pc:docMk/>
      </pc:docMkLst>
      <pc:sldChg chg="addSp delSp modSp">
        <pc:chgData name="alisdair macdonald" userId="jB0IcuHBEINeFKE+BJ6T51hglHMTetGBacC/PLHzd+c=" providerId="None" clId="Web-{F7CB289B-6C73-4694-9C9C-FCD07998F30F}" dt="2022-06-27T16:38:34.582" v="20"/>
        <pc:sldMkLst>
          <pc:docMk/>
          <pc:sldMk cId="0" sldId="256"/>
        </pc:sldMkLst>
        <pc:spChg chg="mod">
          <ac:chgData name="alisdair macdonald" userId="jB0IcuHBEINeFKE+BJ6T51hglHMTetGBacC/PLHzd+c=" providerId="None" clId="Web-{F7CB289B-6C73-4694-9C9C-FCD07998F30F}" dt="2022-06-27T16:37:43.986" v="14" actId="14100"/>
          <ac:spMkLst>
            <pc:docMk/>
            <pc:sldMk cId="0" sldId="256"/>
            <ac:spMk id="8" creationId="{6D37D510-6B0F-0045-BB05-9EE1E2DD64F6}"/>
          </ac:spMkLst>
        </pc:spChg>
        <pc:spChg chg="mod">
          <ac:chgData name="alisdair macdonald" userId="jB0IcuHBEINeFKE+BJ6T51hglHMTetGBacC/PLHzd+c=" providerId="None" clId="Web-{F7CB289B-6C73-4694-9C9C-FCD07998F30F}" dt="2022-06-27T16:37:39.627" v="13" actId="14100"/>
          <ac:spMkLst>
            <pc:docMk/>
            <pc:sldMk cId="0" sldId="256"/>
            <ac:spMk id="88" creationId="{00000000-0000-0000-0000-000000000000}"/>
          </ac:spMkLst>
        </pc:spChg>
        <pc:picChg chg="add del mod">
          <ac:chgData name="alisdair macdonald" userId="jB0IcuHBEINeFKE+BJ6T51hglHMTetGBacC/PLHzd+c=" providerId="None" clId="Web-{F7CB289B-6C73-4694-9C9C-FCD07998F30F}" dt="2022-06-27T16:38:34.582" v="20"/>
          <ac:picMkLst>
            <pc:docMk/>
            <pc:sldMk cId="0" sldId="256"/>
            <ac:picMk id="3" creationId="{CB1B671C-D507-5D5A-2031-02F24E0C9E73}"/>
          </ac:picMkLst>
        </pc:picChg>
        <pc:picChg chg="del mod">
          <ac:chgData name="alisdair macdonald" userId="jB0IcuHBEINeFKE+BJ6T51hglHMTetGBacC/PLHzd+c=" providerId="None" clId="Web-{F7CB289B-6C73-4694-9C9C-FCD07998F30F}" dt="2022-06-27T16:38:25.019" v="16"/>
          <ac:picMkLst>
            <pc:docMk/>
            <pc:sldMk cId="0" sldId="256"/>
            <ac:picMk id="5" creationId="{D7AD79C4-BE2F-5CA6-3496-B6991B4439E1}"/>
          </ac:picMkLst>
        </pc:picChg>
      </pc:sldChg>
    </pc:docChg>
  </pc:docChgLst>
  <pc:docChgLst>
    <pc:chgData name="Laura Kennedy" userId="kCiQ2ILsYnQHvl7jdQXXcYRU6faPNyogCAjdaHq+iUI=" providerId="None" clId="Web-{89F78E92-ABFF-4741-87BF-8295D31BD283}"/>
    <pc:docChg chg="">
      <pc:chgData name="Laura Kennedy" userId="kCiQ2ILsYnQHvl7jdQXXcYRU6faPNyogCAjdaHq+iUI=" providerId="None" clId="Web-{89F78E92-ABFF-4741-87BF-8295D31BD283}" dt="2022-08-10T16:05:16.254" v="0"/>
      <pc:docMkLst>
        <pc:docMk/>
      </pc:docMkLst>
      <pc:sldChg chg="delCm">
        <pc:chgData name="Laura Kennedy" userId="kCiQ2ILsYnQHvl7jdQXXcYRU6faPNyogCAjdaHq+iUI=" providerId="None" clId="Web-{89F78E92-ABFF-4741-87BF-8295D31BD283}" dt="2022-08-10T16:05:16.254" v="0"/>
        <pc:sldMkLst>
          <pc:docMk/>
          <pc:sldMk cId="2250620968" sldId="268"/>
        </pc:sldMkLst>
      </pc:sldChg>
    </pc:docChg>
  </pc:docChgLst>
  <pc:docChgLst>
    <pc:chgData name="alisdair macdonald" userId="jB0IcuHBEINeFKE+BJ6T51hglHMTetGBacC/PLHzd+c=" providerId="None" clId="Web-{8B9E66EB-2D0D-464B-8910-64CC272BCFB5}"/>
    <pc:docChg chg="addSld delSld modSld">
      <pc:chgData name="alisdair macdonald" userId="jB0IcuHBEINeFKE+BJ6T51hglHMTetGBacC/PLHzd+c=" providerId="None" clId="Web-{8B9E66EB-2D0D-464B-8910-64CC272BCFB5}" dt="2022-06-28T13:03:24.434" v="216" actId="1076"/>
      <pc:docMkLst>
        <pc:docMk/>
      </pc:docMkLst>
      <pc:sldChg chg="delSp modSp">
        <pc:chgData name="alisdair macdonald" userId="jB0IcuHBEINeFKE+BJ6T51hglHMTetGBacC/PLHzd+c=" providerId="None" clId="Web-{8B9E66EB-2D0D-464B-8910-64CC272BCFB5}" dt="2022-06-28T12:41:55.067" v="14" actId="14100"/>
        <pc:sldMkLst>
          <pc:docMk/>
          <pc:sldMk cId="0" sldId="256"/>
        </pc:sldMkLst>
        <pc:spChg chg="mod">
          <ac:chgData name="alisdair macdonald" userId="jB0IcuHBEINeFKE+BJ6T51hglHMTetGBacC/PLHzd+c=" providerId="None" clId="Web-{8B9E66EB-2D0D-464B-8910-64CC272BCFB5}" dt="2022-06-28T12:41:55.067" v="14" actId="14100"/>
          <ac:spMkLst>
            <pc:docMk/>
            <pc:sldMk cId="0" sldId="256"/>
            <ac:spMk id="8" creationId="{6D37D510-6B0F-0045-BB05-9EE1E2DD64F6}"/>
          </ac:spMkLst>
        </pc:spChg>
        <pc:spChg chg="mod">
          <ac:chgData name="alisdair macdonald" userId="jB0IcuHBEINeFKE+BJ6T51hglHMTetGBacC/PLHzd+c=" providerId="None" clId="Web-{8B9E66EB-2D0D-464B-8910-64CC272BCFB5}" dt="2022-06-28T12:40:08.362" v="8" actId="20577"/>
          <ac:spMkLst>
            <pc:docMk/>
            <pc:sldMk cId="0" sldId="256"/>
            <ac:spMk id="85" creationId="{00000000-0000-0000-0000-000000000000}"/>
          </ac:spMkLst>
        </pc:spChg>
        <pc:spChg chg="mod">
          <ac:chgData name="alisdair macdonald" userId="jB0IcuHBEINeFKE+BJ6T51hglHMTetGBacC/PLHzd+c=" providerId="None" clId="Web-{8B9E66EB-2D0D-464B-8910-64CC272BCFB5}" dt="2022-06-28T12:41:44.583" v="13" actId="14100"/>
          <ac:spMkLst>
            <pc:docMk/>
            <pc:sldMk cId="0" sldId="256"/>
            <ac:spMk id="88" creationId="{00000000-0000-0000-0000-000000000000}"/>
          </ac:spMkLst>
        </pc:spChg>
        <pc:picChg chg="del">
          <ac:chgData name="alisdair macdonald" userId="jB0IcuHBEINeFKE+BJ6T51hglHMTetGBacC/PLHzd+c=" providerId="None" clId="Web-{8B9E66EB-2D0D-464B-8910-64CC272BCFB5}" dt="2022-06-28T12:39:51.284" v="0"/>
          <ac:picMkLst>
            <pc:docMk/>
            <pc:sldMk cId="0" sldId="256"/>
            <ac:picMk id="17" creationId="{772E981D-C9F3-98E2-7BBF-48FE0D432736}"/>
          </ac:picMkLst>
        </pc:picChg>
      </pc:sldChg>
      <pc:sldChg chg="addSp delSp modSp">
        <pc:chgData name="alisdair macdonald" userId="jB0IcuHBEINeFKE+BJ6T51hglHMTetGBacC/PLHzd+c=" providerId="None" clId="Web-{8B9E66EB-2D0D-464B-8910-64CC272BCFB5}" dt="2022-06-28T12:44:44.289" v="37" actId="14100"/>
        <pc:sldMkLst>
          <pc:docMk/>
          <pc:sldMk cId="0" sldId="265"/>
        </pc:sldMkLst>
        <pc:spChg chg="add mod">
          <ac:chgData name="alisdair macdonald" userId="jB0IcuHBEINeFKE+BJ6T51hglHMTetGBacC/PLHzd+c=" providerId="None" clId="Web-{8B9E66EB-2D0D-464B-8910-64CC272BCFB5}" dt="2022-06-28T12:44:44.289" v="37" actId="14100"/>
          <ac:spMkLst>
            <pc:docMk/>
            <pc:sldMk cId="0" sldId="265"/>
            <ac:spMk id="6" creationId="{BBF098BD-604B-F147-7BEF-73D2A4912D2D}"/>
          </ac:spMkLst>
        </pc:spChg>
        <pc:spChg chg="del">
          <ac:chgData name="alisdair macdonald" userId="jB0IcuHBEINeFKE+BJ6T51hglHMTetGBacC/PLHzd+c=" providerId="None" clId="Web-{8B9E66EB-2D0D-464B-8910-64CC272BCFB5}" dt="2022-06-28T12:42:18.208" v="15"/>
          <ac:spMkLst>
            <pc:docMk/>
            <pc:sldMk cId="0" sldId="265"/>
            <ac:spMk id="10" creationId="{B05CF427-C62D-7022-95B8-6A255F135AB2}"/>
          </ac:spMkLst>
        </pc:spChg>
        <pc:picChg chg="add mod">
          <ac:chgData name="alisdair macdonald" userId="jB0IcuHBEINeFKE+BJ6T51hglHMTetGBacC/PLHzd+c=" providerId="None" clId="Web-{8B9E66EB-2D0D-464B-8910-64CC272BCFB5}" dt="2022-06-28T12:43:40.179" v="32" actId="1076"/>
          <ac:picMkLst>
            <pc:docMk/>
            <pc:sldMk cId="0" sldId="265"/>
            <ac:picMk id="3" creationId="{5F75E3F6-6C80-E4CA-F793-1AD07013C217}"/>
          </ac:picMkLst>
        </pc:picChg>
        <pc:picChg chg="add mod">
          <ac:chgData name="alisdair macdonald" userId="jB0IcuHBEINeFKE+BJ6T51hglHMTetGBacC/PLHzd+c=" providerId="None" clId="Web-{8B9E66EB-2D0D-464B-8910-64CC272BCFB5}" dt="2022-06-28T12:44:34.742" v="36" actId="14100"/>
          <ac:picMkLst>
            <pc:docMk/>
            <pc:sldMk cId="0" sldId="265"/>
            <ac:picMk id="7" creationId="{733B332B-B289-F28B-A824-45AA0878BEAC}"/>
          </ac:picMkLst>
        </pc:picChg>
        <pc:picChg chg="del">
          <ac:chgData name="alisdair macdonald" userId="jB0IcuHBEINeFKE+BJ6T51hglHMTetGBacC/PLHzd+c=" providerId="None" clId="Web-{8B9E66EB-2D0D-464B-8910-64CC272BCFB5}" dt="2022-06-28T12:42:18.787" v="16"/>
          <ac:picMkLst>
            <pc:docMk/>
            <pc:sldMk cId="0" sldId="265"/>
            <ac:picMk id="11" creationId="{CA996A01-27C1-D6EB-98D2-E07DB153B100}"/>
          </ac:picMkLst>
        </pc:picChg>
      </pc:sldChg>
      <pc:sldChg chg="del">
        <pc:chgData name="alisdair macdonald" userId="jB0IcuHBEINeFKE+BJ6T51hglHMTetGBacC/PLHzd+c=" providerId="None" clId="Web-{8B9E66EB-2D0D-464B-8910-64CC272BCFB5}" dt="2022-06-28T12:45:10.180" v="38"/>
        <pc:sldMkLst>
          <pc:docMk/>
          <pc:sldMk cId="1245927058" sldId="267"/>
        </pc:sldMkLst>
      </pc:sldChg>
      <pc:sldChg chg="addSp delSp modSp">
        <pc:chgData name="alisdair macdonald" userId="jB0IcuHBEINeFKE+BJ6T51hglHMTetGBacC/PLHzd+c=" providerId="None" clId="Web-{8B9E66EB-2D0D-464B-8910-64CC272BCFB5}" dt="2022-06-28T12:51:12.265" v="116" actId="14100"/>
        <pc:sldMkLst>
          <pc:docMk/>
          <pc:sldMk cId="2250620968" sldId="268"/>
        </pc:sldMkLst>
        <pc:spChg chg="del">
          <ac:chgData name="alisdair macdonald" userId="jB0IcuHBEINeFKE+BJ6T51hglHMTetGBacC/PLHzd+c=" providerId="None" clId="Web-{8B9E66EB-2D0D-464B-8910-64CC272BCFB5}" dt="2022-06-28T12:45:18.884" v="39"/>
          <ac:spMkLst>
            <pc:docMk/>
            <pc:sldMk cId="2250620968" sldId="268"/>
            <ac:spMk id="3" creationId="{E0F55BB2-6931-989A-D5DB-DC1D285E8795}"/>
          </ac:spMkLst>
        </pc:spChg>
        <pc:spChg chg="add mod">
          <ac:chgData name="alisdair macdonald" userId="jB0IcuHBEINeFKE+BJ6T51hglHMTetGBacC/PLHzd+c=" providerId="None" clId="Web-{8B9E66EB-2D0D-464B-8910-64CC272BCFB5}" dt="2022-06-28T12:51:12.265" v="116" actId="14100"/>
          <ac:spMkLst>
            <pc:docMk/>
            <pc:sldMk cId="2250620968" sldId="268"/>
            <ac:spMk id="5" creationId="{4F5A828D-160F-18B7-08F6-A8E75BD67067}"/>
          </ac:spMkLst>
        </pc:spChg>
        <pc:spChg chg="add mod">
          <ac:chgData name="alisdair macdonald" userId="jB0IcuHBEINeFKE+BJ6T51hglHMTetGBacC/PLHzd+c=" providerId="None" clId="Web-{8B9E66EB-2D0D-464B-8910-64CC272BCFB5}" dt="2022-06-28T12:51:00.546" v="113" actId="1076"/>
          <ac:spMkLst>
            <pc:docMk/>
            <pc:sldMk cId="2250620968" sldId="268"/>
            <ac:spMk id="8" creationId="{B2BDA993-11C3-7AA3-69A6-AA8045C062D0}"/>
          </ac:spMkLst>
        </pc:spChg>
        <pc:spChg chg="mod">
          <ac:chgData name="alisdair macdonald" userId="jB0IcuHBEINeFKE+BJ6T51hglHMTetGBacC/PLHzd+c=" providerId="None" clId="Web-{8B9E66EB-2D0D-464B-8910-64CC272BCFB5}" dt="2022-06-28T12:51:07.780" v="115" actId="1076"/>
          <ac:spMkLst>
            <pc:docMk/>
            <pc:sldMk cId="2250620968" sldId="268"/>
            <ac:spMk id="10" creationId="{B05CF427-C62D-7022-95B8-6A255F135AB2}"/>
          </ac:spMkLst>
        </pc:spChg>
        <pc:picChg chg="del">
          <ac:chgData name="alisdair macdonald" userId="jB0IcuHBEINeFKE+BJ6T51hglHMTetGBacC/PLHzd+c=" providerId="None" clId="Web-{8B9E66EB-2D0D-464B-8910-64CC272BCFB5}" dt="2022-06-28T12:45:19.524" v="40"/>
          <ac:picMkLst>
            <pc:docMk/>
            <pc:sldMk cId="2250620968" sldId="268"/>
            <ac:picMk id="2" creationId="{A388694C-8E4F-D9C9-C811-32923B3A2514}"/>
          </ac:picMkLst>
        </pc:picChg>
        <pc:picChg chg="add mod">
          <ac:chgData name="alisdair macdonald" userId="jB0IcuHBEINeFKE+BJ6T51hglHMTetGBacC/PLHzd+c=" providerId="None" clId="Web-{8B9E66EB-2D0D-464B-8910-64CC272BCFB5}" dt="2022-06-28T12:51:07.749" v="114" actId="1076"/>
          <ac:picMkLst>
            <pc:docMk/>
            <pc:sldMk cId="2250620968" sldId="268"/>
            <ac:picMk id="6" creationId="{F11A6CD6-9077-10E2-C6E1-7FF2D468FF79}"/>
          </ac:picMkLst>
        </pc:picChg>
        <pc:picChg chg="add mod">
          <ac:chgData name="alisdair macdonald" userId="jB0IcuHBEINeFKE+BJ6T51hglHMTetGBacC/PLHzd+c=" providerId="None" clId="Web-{8B9E66EB-2D0D-464B-8910-64CC272BCFB5}" dt="2022-06-28T12:51:00.530" v="112" actId="1076"/>
          <ac:picMkLst>
            <pc:docMk/>
            <pc:sldMk cId="2250620968" sldId="268"/>
            <ac:picMk id="7" creationId="{57AAF3C0-534F-8E70-8C13-2A0057ABB486}"/>
          </ac:picMkLst>
        </pc:picChg>
      </pc:sldChg>
      <pc:sldChg chg="new del">
        <pc:chgData name="alisdair macdonald" userId="jB0IcuHBEINeFKE+BJ6T51hglHMTetGBacC/PLHzd+c=" providerId="None" clId="Web-{8B9E66EB-2D0D-464B-8910-64CC272BCFB5}" dt="2022-06-28T12:51:36.359" v="118"/>
        <pc:sldMkLst>
          <pc:docMk/>
          <pc:sldMk cId="1208817183" sldId="269"/>
        </pc:sldMkLst>
      </pc:sldChg>
      <pc:sldChg chg="addSp delSp modSp add replId">
        <pc:chgData name="alisdair macdonald" userId="jB0IcuHBEINeFKE+BJ6T51hglHMTetGBacC/PLHzd+c=" providerId="None" clId="Web-{8B9E66EB-2D0D-464B-8910-64CC272BCFB5}" dt="2022-06-28T13:03:24.434" v="216" actId="1076"/>
        <pc:sldMkLst>
          <pc:docMk/>
          <pc:sldMk cId="3826034523" sldId="269"/>
        </pc:sldMkLst>
        <pc:spChg chg="add mod">
          <ac:chgData name="alisdair macdonald" userId="jB0IcuHBEINeFKE+BJ6T51hglHMTetGBacC/PLHzd+c=" providerId="None" clId="Web-{8B9E66EB-2D0D-464B-8910-64CC272BCFB5}" dt="2022-06-28T12:58:03.913" v="141"/>
          <ac:spMkLst>
            <pc:docMk/>
            <pc:sldMk cId="3826034523" sldId="269"/>
            <ac:spMk id="2" creationId="{D5A654C5-059E-05AB-2805-77A07A9D4665}"/>
          </ac:spMkLst>
        </pc:spChg>
        <pc:spChg chg="add del mod">
          <ac:chgData name="alisdair macdonald" userId="jB0IcuHBEINeFKE+BJ6T51hglHMTetGBacC/PLHzd+c=" providerId="None" clId="Web-{8B9E66EB-2D0D-464B-8910-64CC272BCFB5}" dt="2022-06-28T12:58:13.819" v="147"/>
          <ac:spMkLst>
            <pc:docMk/>
            <pc:sldMk cId="3826034523" sldId="269"/>
            <ac:spMk id="3" creationId="{8E18E00B-2B25-8B44-AEAA-1C60E86DA8D9}"/>
          </ac:spMkLst>
        </pc:spChg>
        <pc:spChg chg="del">
          <ac:chgData name="alisdair macdonald" userId="jB0IcuHBEINeFKE+BJ6T51hglHMTetGBacC/PLHzd+c=" providerId="None" clId="Web-{8B9E66EB-2D0D-464B-8910-64CC272BCFB5}" dt="2022-06-28T12:57:02.052" v="122"/>
          <ac:spMkLst>
            <pc:docMk/>
            <pc:sldMk cId="3826034523" sldId="269"/>
            <ac:spMk id="5" creationId="{4F5A828D-160F-18B7-08F6-A8E75BD67067}"/>
          </ac:spMkLst>
        </pc:spChg>
        <pc:spChg chg="del">
          <ac:chgData name="alisdair macdonald" userId="jB0IcuHBEINeFKE+BJ6T51hglHMTetGBacC/PLHzd+c=" providerId="None" clId="Web-{8B9E66EB-2D0D-464B-8910-64CC272BCFB5}" dt="2022-06-28T12:57:05.584" v="124"/>
          <ac:spMkLst>
            <pc:docMk/>
            <pc:sldMk cId="3826034523" sldId="269"/>
            <ac:spMk id="8" creationId="{B2BDA993-11C3-7AA3-69A6-AA8045C062D0}"/>
          </ac:spMkLst>
        </pc:spChg>
        <pc:spChg chg="add mod">
          <ac:chgData name="alisdair macdonald" userId="jB0IcuHBEINeFKE+BJ6T51hglHMTetGBacC/PLHzd+c=" providerId="None" clId="Web-{8B9E66EB-2D0D-464B-8910-64CC272BCFB5}" dt="2022-06-28T13:03:19.106" v="214" actId="1076"/>
          <ac:spMkLst>
            <pc:docMk/>
            <pc:sldMk cId="3826034523" sldId="269"/>
            <ac:spMk id="9" creationId="{11D5EDCF-2FEC-EC59-F9C6-D0781EA317D3}"/>
          </ac:spMkLst>
        </pc:spChg>
        <pc:spChg chg="del">
          <ac:chgData name="alisdair macdonald" userId="jB0IcuHBEINeFKE+BJ6T51hglHMTetGBacC/PLHzd+c=" providerId="None" clId="Web-{8B9E66EB-2D0D-464B-8910-64CC272BCFB5}" dt="2022-06-28T12:57:04.146" v="123"/>
          <ac:spMkLst>
            <pc:docMk/>
            <pc:sldMk cId="3826034523" sldId="269"/>
            <ac:spMk id="10" creationId="{B05CF427-C62D-7022-95B8-6A255F135AB2}"/>
          </ac:spMkLst>
        </pc:spChg>
        <pc:spChg chg="add mod ord">
          <ac:chgData name="alisdair macdonald" userId="jB0IcuHBEINeFKE+BJ6T51hglHMTetGBacC/PLHzd+c=" providerId="None" clId="Web-{8B9E66EB-2D0D-464B-8910-64CC272BCFB5}" dt="2022-06-28T13:03:24.434" v="216" actId="1076"/>
          <ac:spMkLst>
            <pc:docMk/>
            <pc:sldMk cId="3826034523" sldId="269"/>
            <ac:spMk id="11" creationId="{3262AB8E-0DED-8D07-683A-317658BA3CEF}"/>
          </ac:spMkLst>
        </pc:spChg>
        <pc:picChg chg="del">
          <ac:chgData name="alisdair macdonald" userId="jB0IcuHBEINeFKE+BJ6T51hglHMTetGBacC/PLHzd+c=" providerId="None" clId="Web-{8B9E66EB-2D0D-464B-8910-64CC272BCFB5}" dt="2022-06-28T12:57:00.115" v="121"/>
          <ac:picMkLst>
            <pc:docMk/>
            <pc:sldMk cId="3826034523" sldId="269"/>
            <ac:picMk id="6" creationId="{F11A6CD6-9077-10E2-C6E1-7FF2D468FF79}"/>
          </ac:picMkLst>
        </pc:picChg>
        <pc:picChg chg="del">
          <ac:chgData name="alisdair macdonald" userId="jB0IcuHBEINeFKE+BJ6T51hglHMTetGBacC/PLHzd+c=" providerId="None" clId="Web-{8B9E66EB-2D0D-464B-8910-64CC272BCFB5}" dt="2022-06-28T12:57:00.115" v="120"/>
          <ac:picMkLst>
            <pc:docMk/>
            <pc:sldMk cId="3826034523" sldId="269"/>
            <ac:picMk id="7" creationId="{57AAF3C0-534F-8E70-8C13-2A0057ABB486}"/>
          </ac:picMkLst>
        </pc:picChg>
      </pc:sldChg>
    </pc:docChg>
  </pc:docChgLst>
  <pc:docChgLst>
    <pc:chgData name="Jessica Bool" userId="hq99w1fSc7oricgMtdAxtnAYFTkEUZb93CskgTOJ08M=" providerId="None" clId="Web-{93D51551-8EF4-4BFB-B891-96633439B8F0}"/>
    <pc:docChg chg="">
      <pc:chgData name="Jessica Bool" userId="hq99w1fSc7oricgMtdAxtnAYFTkEUZb93CskgTOJ08M=" providerId="None" clId="Web-{93D51551-8EF4-4BFB-B891-96633439B8F0}" dt="2022-07-13T12:17:11.225" v="0"/>
      <pc:docMkLst>
        <pc:docMk/>
      </pc:docMkLst>
      <pc:sldChg chg="modCm">
        <pc:chgData name="Jessica Bool" userId="hq99w1fSc7oricgMtdAxtnAYFTkEUZb93CskgTOJ08M=" providerId="None" clId="Web-{93D51551-8EF4-4BFB-B891-96633439B8F0}" dt="2022-07-13T12:17:11.225" v="0"/>
        <pc:sldMkLst>
          <pc:docMk/>
          <pc:sldMk cId="0" sldId="256"/>
        </pc:sldMkLst>
      </pc:sldChg>
    </pc:docChg>
  </pc:docChgLst>
  <pc:docChgLst>
    <pc:chgData name="Laura Kennedy" userId="kCiQ2ILsYnQHvl7jdQXXcYRU6faPNyogCAjdaHq+iUI=" providerId="None" clId="Web-{E7419A7E-1284-4319-B738-BD2695260AEE}"/>
    <pc:docChg chg="modSld">
      <pc:chgData name="Laura Kennedy" userId="kCiQ2ILsYnQHvl7jdQXXcYRU6faPNyogCAjdaHq+iUI=" providerId="None" clId="Web-{E7419A7E-1284-4319-B738-BD2695260AEE}" dt="2022-07-20T16:48:42.343" v="144"/>
      <pc:docMkLst>
        <pc:docMk/>
      </pc:docMkLst>
      <pc:sldChg chg="modCm modNotes">
        <pc:chgData name="Laura Kennedy" userId="kCiQ2ILsYnQHvl7jdQXXcYRU6faPNyogCAjdaHq+iUI=" providerId="None" clId="Web-{E7419A7E-1284-4319-B738-BD2695260AEE}" dt="2022-07-20T16:48:42.343" v="144"/>
        <pc:sldMkLst>
          <pc:docMk/>
          <pc:sldMk cId="0" sldId="256"/>
        </pc:sldMkLst>
      </pc:sldChg>
      <pc:sldChg chg="modSp">
        <pc:chgData name="Laura Kennedy" userId="kCiQ2ILsYnQHvl7jdQXXcYRU6faPNyogCAjdaHq+iUI=" providerId="None" clId="Web-{E7419A7E-1284-4319-B738-BD2695260AEE}" dt="2022-07-20T16:42:25.954" v="15" actId="1076"/>
        <pc:sldMkLst>
          <pc:docMk/>
          <pc:sldMk cId="3826034523" sldId="269"/>
        </pc:sldMkLst>
        <pc:spChg chg="mod">
          <ac:chgData name="Laura Kennedy" userId="kCiQ2ILsYnQHvl7jdQXXcYRU6faPNyogCAjdaHq+iUI=" providerId="None" clId="Web-{E7419A7E-1284-4319-B738-BD2695260AEE}" dt="2022-07-20T16:41:44.031" v="11" actId="1076"/>
          <ac:spMkLst>
            <pc:docMk/>
            <pc:sldMk cId="3826034523" sldId="269"/>
            <ac:spMk id="9" creationId="{C0611437-2CD8-ED70-51EE-42C2336F6057}"/>
          </ac:spMkLst>
        </pc:spChg>
        <pc:grpChg chg="mod">
          <ac:chgData name="Laura Kennedy" userId="kCiQ2ILsYnQHvl7jdQXXcYRU6faPNyogCAjdaHq+iUI=" providerId="None" clId="Web-{E7419A7E-1284-4319-B738-BD2695260AEE}" dt="2022-07-20T16:42:16.375" v="13" actId="1076"/>
          <ac:grpSpMkLst>
            <pc:docMk/>
            <pc:sldMk cId="3826034523" sldId="269"/>
            <ac:grpSpMk id="8" creationId="{10443551-4A8A-C170-A375-942A0F62791C}"/>
          </ac:grpSpMkLst>
        </pc:grpChg>
        <pc:picChg chg="mod">
          <ac:chgData name="Laura Kennedy" userId="kCiQ2ILsYnQHvl7jdQXXcYRU6faPNyogCAjdaHq+iUI=" providerId="None" clId="Web-{E7419A7E-1284-4319-B738-BD2695260AEE}" dt="2022-07-20T16:42:25.954" v="15" actId="1076"/>
          <ac:picMkLst>
            <pc:docMk/>
            <pc:sldMk cId="3826034523" sldId="269"/>
            <ac:picMk id="12" creationId="{A524AD41-D40E-E3B9-1285-7E12ABF6F278}"/>
          </ac:picMkLst>
        </pc:picChg>
      </pc:sldChg>
      <pc:sldChg chg="modNotes">
        <pc:chgData name="Laura Kennedy" userId="kCiQ2ILsYnQHvl7jdQXXcYRU6faPNyogCAjdaHq+iUI=" providerId="None" clId="Web-{E7419A7E-1284-4319-B738-BD2695260AEE}" dt="2022-07-20T16:41:18.482" v="8"/>
        <pc:sldMkLst>
          <pc:docMk/>
          <pc:sldMk cId="1047326270" sldId="270"/>
        </pc:sldMkLst>
      </pc:sldChg>
    </pc:docChg>
  </pc:docChgLst>
  <pc:docChgLst>
    <pc:chgData name="alisdair macdonald" userId="jB0IcuHBEINeFKE+BJ6T51hglHMTetGBacC/PLHzd+c=" providerId="None" clId="Web-{354A375F-DD86-412E-9652-B30EE79A7B17}"/>
    <pc:docChg chg="addSld delSld modSld">
      <pc:chgData name="alisdair macdonald" userId="jB0IcuHBEINeFKE+BJ6T51hglHMTetGBacC/PLHzd+c=" providerId="None" clId="Web-{354A375F-DD86-412E-9652-B30EE79A7B17}" dt="2022-06-27T16:34:05.870" v="118"/>
      <pc:docMkLst>
        <pc:docMk/>
      </pc:docMkLst>
      <pc:sldChg chg="addSp delSp modSp">
        <pc:chgData name="alisdair macdonald" userId="jB0IcuHBEINeFKE+BJ6T51hglHMTetGBacC/PLHzd+c=" providerId="None" clId="Web-{354A375F-DD86-412E-9652-B30EE79A7B17}" dt="2022-06-27T16:34:05.870" v="118"/>
        <pc:sldMkLst>
          <pc:docMk/>
          <pc:sldMk cId="0" sldId="256"/>
        </pc:sldMkLst>
        <pc:spChg chg="mod">
          <ac:chgData name="alisdair macdonald" userId="jB0IcuHBEINeFKE+BJ6T51hglHMTetGBacC/PLHzd+c=" providerId="None" clId="Web-{354A375F-DD86-412E-9652-B30EE79A7B17}" dt="2022-06-27T16:33:51.166" v="113"/>
          <ac:spMkLst>
            <pc:docMk/>
            <pc:sldMk cId="0" sldId="256"/>
            <ac:spMk id="8" creationId="{6D37D510-6B0F-0045-BB05-9EE1E2DD64F6}"/>
          </ac:spMkLst>
        </pc:spChg>
        <pc:spChg chg="mod">
          <ac:chgData name="alisdair macdonald" userId="jB0IcuHBEINeFKE+BJ6T51hglHMTetGBacC/PLHzd+c=" providerId="None" clId="Web-{354A375F-DD86-412E-9652-B30EE79A7B17}" dt="2022-06-27T16:05:16.959" v="1" actId="20577"/>
          <ac:spMkLst>
            <pc:docMk/>
            <pc:sldMk cId="0" sldId="256"/>
            <ac:spMk id="85" creationId="{00000000-0000-0000-0000-000000000000}"/>
          </ac:spMkLst>
        </pc:spChg>
        <pc:spChg chg="mod">
          <ac:chgData name="alisdair macdonald" userId="jB0IcuHBEINeFKE+BJ6T51hglHMTetGBacC/PLHzd+c=" providerId="None" clId="Web-{354A375F-DD86-412E-9652-B30EE79A7B17}" dt="2022-06-27T16:05:47.960" v="6" actId="20577"/>
          <ac:spMkLst>
            <pc:docMk/>
            <pc:sldMk cId="0" sldId="256"/>
            <ac:spMk id="88" creationId="{00000000-0000-0000-0000-000000000000}"/>
          </ac:spMkLst>
        </pc:spChg>
        <pc:picChg chg="del mod">
          <ac:chgData name="alisdair macdonald" userId="jB0IcuHBEINeFKE+BJ6T51hglHMTetGBacC/PLHzd+c=" providerId="None" clId="Web-{354A375F-DD86-412E-9652-B30EE79A7B17}" dt="2022-06-27T16:06:10.132" v="10"/>
          <ac:picMkLst>
            <pc:docMk/>
            <pc:sldMk cId="0" sldId="256"/>
            <ac:picMk id="3" creationId="{7FF99677-584B-EF6B-7400-84793E29CDD4}"/>
          </ac:picMkLst>
        </pc:picChg>
        <pc:picChg chg="add mod">
          <ac:chgData name="alisdair macdonald" userId="jB0IcuHBEINeFKE+BJ6T51hglHMTetGBacC/PLHzd+c=" providerId="None" clId="Web-{354A375F-DD86-412E-9652-B30EE79A7B17}" dt="2022-06-27T16:06:15.429" v="12" actId="1076"/>
          <ac:picMkLst>
            <pc:docMk/>
            <pc:sldMk cId="0" sldId="256"/>
            <ac:picMk id="5" creationId="{D7AD79C4-BE2F-5CA6-3496-B6991B4439E1}"/>
          </ac:picMkLst>
        </pc:picChg>
        <pc:inkChg chg="add del">
          <ac:chgData name="alisdair macdonald" userId="jB0IcuHBEINeFKE+BJ6T51hglHMTetGBacC/PLHzd+c=" providerId="None" clId="Web-{354A375F-DD86-412E-9652-B30EE79A7B17}" dt="2022-06-27T16:34:03.026" v="116"/>
          <ac:inkMkLst>
            <pc:docMk/>
            <pc:sldMk cId="0" sldId="256"/>
            <ac:inkMk id="7" creationId="{A53A5B31-9BC8-2676-5D52-48BC82A25016}"/>
          </ac:inkMkLst>
        </pc:inkChg>
        <pc:inkChg chg="add del">
          <ac:chgData name="alisdair macdonald" userId="jB0IcuHBEINeFKE+BJ6T51hglHMTetGBacC/PLHzd+c=" providerId="None" clId="Web-{354A375F-DD86-412E-9652-B30EE79A7B17}" dt="2022-06-27T16:34:00.088" v="115"/>
          <ac:inkMkLst>
            <pc:docMk/>
            <pc:sldMk cId="0" sldId="256"/>
            <ac:inkMk id="10" creationId="{DB0DAF65-7F86-421A-473A-ECE859797B0B}"/>
          </ac:inkMkLst>
        </pc:inkChg>
        <pc:inkChg chg="add del">
          <ac:chgData name="alisdair macdonald" userId="jB0IcuHBEINeFKE+BJ6T51hglHMTetGBacC/PLHzd+c=" providerId="None" clId="Web-{354A375F-DD86-412E-9652-B30EE79A7B17}" dt="2022-06-27T16:33:57.322" v="114"/>
          <ac:inkMkLst>
            <pc:docMk/>
            <pc:sldMk cId="0" sldId="256"/>
            <ac:inkMk id="11" creationId="{D36BCE76-C931-5B19-F42C-E2C9C6109D20}"/>
          </ac:inkMkLst>
        </pc:inkChg>
        <pc:inkChg chg="add del">
          <ac:chgData name="alisdair macdonald" userId="jB0IcuHBEINeFKE+BJ6T51hglHMTetGBacC/PLHzd+c=" providerId="None" clId="Web-{354A375F-DD86-412E-9652-B30EE79A7B17}" dt="2022-06-27T16:34:05.870" v="118"/>
          <ac:inkMkLst>
            <pc:docMk/>
            <pc:sldMk cId="0" sldId="256"/>
            <ac:inkMk id="13" creationId="{EA1004EA-A970-B1A6-66F7-BB94C32DE79D}"/>
          </ac:inkMkLst>
        </pc:inkChg>
        <pc:inkChg chg="add del">
          <ac:chgData name="alisdair macdonald" userId="jB0IcuHBEINeFKE+BJ6T51hglHMTetGBacC/PLHzd+c=" providerId="None" clId="Web-{354A375F-DD86-412E-9652-B30EE79A7B17}" dt="2022-06-27T16:33:42.557" v="112"/>
          <ac:inkMkLst>
            <pc:docMk/>
            <pc:sldMk cId="0" sldId="256"/>
            <ac:inkMk id="14" creationId="{C0EC9269-EED4-0228-D510-434E21ED9696}"/>
          </ac:inkMkLst>
        </pc:inkChg>
        <pc:inkChg chg="add del">
          <ac:chgData name="alisdair macdonald" userId="jB0IcuHBEINeFKE+BJ6T51hglHMTetGBacC/PLHzd+c=" providerId="None" clId="Web-{354A375F-DD86-412E-9652-B30EE79A7B17}" dt="2022-06-27T16:34:04.963" v="117"/>
          <ac:inkMkLst>
            <pc:docMk/>
            <pc:sldMk cId="0" sldId="256"/>
            <ac:inkMk id="15" creationId="{ADECF172-C96D-EE69-9DAD-CBD7AEA91BEA}"/>
          </ac:inkMkLst>
        </pc:inkChg>
        <pc:inkChg chg="add del">
          <ac:chgData name="alisdair macdonald" userId="jB0IcuHBEINeFKE+BJ6T51hglHMTetGBacC/PLHzd+c=" providerId="None" clId="Web-{354A375F-DD86-412E-9652-B30EE79A7B17}" dt="2022-06-27T16:33:37.541" v="111"/>
          <ac:inkMkLst>
            <pc:docMk/>
            <pc:sldMk cId="0" sldId="256"/>
            <ac:inkMk id="16" creationId="{A2644226-8AFE-CFB8-4576-52D446FBFD21}"/>
          </ac:inkMkLst>
        </pc:inkChg>
        <pc:inkChg chg="add del">
          <ac:chgData name="alisdair macdonald" userId="jB0IcuHBEINeFKE+BJ6T51hglHMTetGBacC/PLHzd+c=" providerId="None" clId="Web-{354A375F-DD86-412E-9652-B30EE79A7B17}" dt="2022-06-27T16:33:34.728" v="110"/>
          <ac:inkMkLst>
            <pc:docMk/>
            <pc:sldMk cId="0" sldId="256"/>
            <ac:inkMk id="17" creationId="{6F413BB8-2871-B40F-CC05-D056DA4FDCDD}"/>
          </ac:inkMkLst>
        </pc:inkChg>
        <pc:inkChg chg="add del">
          <ac:chgData name="alisdair macdonald" userId="jB0IcuHBEINeFKE+BJ6T51hglHMTetGBacC/PLHzd+c=" providerId="None" clId="Web-{354A375F-DD86-412E-9652-B30EE79A7B17}" dt="2022-06-27T16:33:32.181" v="109"/>
          <ac:inkMkLst>
            <pc:docMk/>
            <pc:sldMk cId="0" sldId="256"/>
            <ac:inkMk id="18" creationId="{69595094-0256-2E5A-E180-113A0766F45C}"/>
          </ac:inkMkLst>
        </pc:inkChg>
        <pc:inkChg chg="add del">
          <ac:chgData name="alisdair macdonald" userId="jB0IcuHBEINeFKE+BJ6T51hglHMTetGBacC/PLHzd+c=" providerId="None" clId="Web-{354A375F-DD86-412E-9652-B30EE79A7B17}" dt="2022-06-27T16:33:31.463" v="108"/>
          <ac:inkMkLst>
            <pc:docMk/>
            <pc:sldMk cId="0" sldId="256"/>
            <ac:inkMk id="19" creationId="{16E1CE1A-6D01-D858-F8C8-E1B4CE487863}"/>
          </ac:inkMkLst>
        </pc:inkChg>
        <pc:inkChg chg="add del">
          <ac:chgData name="alisdair macdonald" userId="jB0IcuHBEINeFKE+BJ6T51hglHMTetGBacC/PLHzd+c=" providerId="None" clId="Web-{354A375F-DD86-412E-9652-B30EE79A7B17}" dt="2022-06-27T16:33:30.588" v="107"/>
          <ac:inkMkLst>
            <pc:docMk/>
            <pc:sldMk cId="0" sldId="256"/>
            <ac:inkMk id="20" creationId="{8F1A5966-382C-FC85-6647-22EA80540C67}"/>
          </ac:inkMkLst>
        </pc:inkChg>
        <pc:inkChg chg="add del">
          <ac:chgData name="alisdair macdonald" userId="jB0IcuHBEINeFKE+BJ6T51hglHMTetGBacC/PLHzd+c=" providerId="None" clId="Web-{354A375F-DD86-412E-9652-B30EE79A7B17}" dt="2022-06-27T16:33:28.088" v="106"/>
          <ac:inkMkLst>
            <pc:docMk/>
            <pc:sldMk cId="0" sldId="256"/>
            <ac:inkMk id="21" creationId="{0A6015FF-7B5A-6704-1D24-3A369A10F1C8}"/>
          </ac:inkMkLst>
        </pc:inkChg>
      </pc:sldChg>
      <pc:sldChg chg="addSp delSp modSp">
        <pc:chgData name="alisdair macdonald" userId="jB0IcuHBEINeFKE+BJ6T51hglHMTetGBacC/PLHzd+c=" providerId="None" clId="Web-{354A375F-DD86-412E-9652-B30EE79A7B17}" dt="2022-06-27T16:33:24.259" v="105"/>
        <pc:sldMkLst>
          <pc:docMk/>
          <pc:sldMk cId="0" sldId="265"/>
        </pc:sldMkLst>
        <pc:spChg chg="add del mod">
          <ac:chgData name="alisdair macdonald" userId="jB0IcuHBEINeFKE+BJ6T51hglHMTetGBacC/PLHzd+c=" providerId="None" clId="Web-{354A375F-DD86-412E-9652-B30EE79A7B17}" dt="2022-06-27T16:07:12.899" v="20"/>
          <ac:spMkLst>
            <pc:docMk/>
            <pc:sldMk cId="0" sldId="265"/>
            <ac:spMk id="4" creationId="{57CF5970-F0A1-B166-90DE-7F31E7BEA450}"/>
          </ac:spMkLst>
        </pc:spChg>
        <pc:spChg chg="add mod">
          <ac:chgData name="alisdair macdonald" userId="jB0IcuHBEINeFKE+BJ6T51hglHMTetGBacC/PLHzd+c=" providerId="None" clId="Web-{354A375F-DD86-412E-9652-B30EE79A7B17}" dt="2022-06-27T16:10:26.372" v="61" actId="1076"/>
          <ac:spMkLst>
            <pc:docMk/>
            <pc:sldMk cId="0" sldId="265"/>
            <ac:spMk id="5" creationId="{9422848B-B0C1-D010-07F5-E9CDE2AEF306}"/>
          </ac:spMkLst>
        </pc:spChg>
        <pc:spChg chg="add del mod">
          <ac:chgData name="alisdair macdonald" userId="jB0IcuHBEINeFKE+BJ6T51hglHMTetGBacC/PLHzd+c=" providerId="None" clId="Web-{354A375F-DD86-412E-9652-B30EE79A7B17}" dt="2022-06-27T16:10:23.731" v="60"/>
          <ac:spMkLst>
            <pc:docMk/>
            <pc:sldMk cId="0" sldId="265"/>
            <ac:spMk id="6" creationId="{BA3361F3-305F-688D-5B75-3FAC0A8A50CD}"/>
          </ac:spMkLst>
        </pc:spChg>
        <pc:spChg chg="mod">
          <ac:chgData name="alisdair macdonald" userId="jB0IcuHBEINeFKE+BJ6T51hglHMTetGBacC/PLHzd+c=" providerId="None" clId="Web-{354A375F-DD86-412E-9652-B30EE79A7B17}" dt="2022-06-27T16:06:31.992" v="15" actId="20577"/>
          <ac:spMkLst>
            <pc:docMk/>
            <pc:sldMk cId="0" sldId="265"/>
            <ac:spMk id="10" creationId="{B05CF427-C62D-7022-95B8-6A255F135AB2}"/>
          </ac:spMkLst>
        </pc:spChg>
        <pc:picChg chg="add del mod">
          <ac:chgData name="alisdair macdonald" userId="jB0IcuHBEINeFKE+BJ6T51hglHMTetGBacC/PLHzd+c=" providerId="None" clId="Web-{354A375F-DD86-412E-9652-B30EE79A7B17}" dt="2022-06-27T16:10:07.590" v="55" actId="1076"/>
          <ac:picMkLst>
            <pc:docMk/>
            <pc:sldMk cId="0" sldId="265"/>
            <ac:picMk id="2" creationId="{CFEE86BD-0E78-BA17-640F-BEA8A472766D}"/>
          </ac:picMkLst>
        </pc:picChg>
        <pc:inkChg chg="add del">
          <ac:chgData name="alisdair macdonald" userId="jB0IcuHBEINeFKE+BJ6T51hglHMTetGBacC/PLHzd+c=" providerId="None" clId="Web-{354A375F-DD86-412E-9652-B30EE79A7B17}" dt="2022-06-27T16:33:24.259" v="105"/>
          <ac:inkMkLst>
            <pc:docMk/>
            <pc:sldMk cId="0" sldId="265"/>
            <ac:inkMk id="7" creationId="{62573BEA-1871-A94C-D127-BC44075304D6}"/>
          </ac:inkMkLst>
        </pc:inkChg>
        <pc:inkChg chg="add del">
          <ac:chgData name="alisdair macdonald" userId="jB0IcuHBEINeFKE+BJ6T51hglHMTetGBacC/PLHzd+c=" providerId="None" clId="Web-{354A375F-DD86-412E-9652-B30EE79A7B17}" dt="2022-06-27T16:33:16.619" v="104"/>
          <ac:inkMkLst>
            <pc:docMk/>
            <pc:sldMk cId="0" sldId="265"/>
            <ac:inkMk id="8" creationId="{793115EE-9584-3345-6657-91C7775B3FAA}"/>
          </ac:inkMkLst>
        </pc:inkChg>
      </pc:sldChg>
      <pc:sldChg chg="del">
        <pc:chgData name="alisdair macdonald" userId="jB0IcuHBEINeFKE+BJ6T51hglHMTetGBacC/PLHzd+c=" providerId="None" clId="Web-{354A375F-DD86-412E-9652-B30EE79A7B17}" dt="2022-06-27T16:29:13.551" v="89"/>
        <pc:sldMkLst>
          <pc:docMk/>
          <pc:sldMk cId="4086554056" sldId="292"/>
        </pc:sldMkLst>
      </pc:sldChg>
      <pc:sldChg chg="del">
        <pc:chgData name="alisdair macdonald" userId="jB0IcuHBEINeFKE+BJ6T51hglHMTetGBacC/PLHzd+c=" providerId="None" clId="Web-{354A375F-DD86-412E-9652-B30EE79A7B17}" dt="2022-06-27T16:29:13.551" v="87"/>
        <pc:sldMkLst>
          <pc:docMk/>
          <pc:sldMk cId="4250994615" sldId="293"/>
        </pc:sldMkLst>
      </pc:sldChg>
      <pc:sldChg chg="del">
        <pc:chgData name="alisdair macdonald" userId="jB0IcuHBEINeFKE+BJ6T51hglHMTetGBacC/PLHzd+c=" providerId="None" clId="Web-{354A375F-DD86-412E-9652-B30EE79A7B17}" dt="2022-06-27T16:29:13.551" v="88"/>
        <pc:sldMkLst>
          <pc:docMk/>
          <pc:sldMk cId="2635828853" sldId="294"/>
        </pc:sldMkLst>
      </pc:sldChg>
      <pc:sldChg chg="addSp modSp del">
        <pc:chgData name="alisdair macdonald" userId="jB0IcuHBEINeFKE+BJ6T51hglHMTetGBacC/PLHzd+c=" providerId="None" clId="Web-{354A375F-DD86-412E-9652-B30EE79A7B17}" dt="2022-06-27T16:29:13.535" v="86"/>
        <pc:sldMkLst>
          <pc:docMk/>
          <pc:sldMk cId="3506784620" sldId="295"/>
        </pc:sldMkLst>
        <pc:picChg chg="add mod">
          <ac:chgData name="alisdair macdonald" userId="jB0IcuHBEINeFKE+BJ6T51hglHMTetGBacC/PLHzd+c=" providerId="None" clId="Web-{354A375F-DD86-412E-9652-B30EE79A7B17}" dt="2022-06-27T16:06:21.288" v="13"/>
          <ac:picMkLst>
            <pc:docMk/>
            <pc:sldMk cId="3506784620" sldId="295"/>
            <ac:picMk id="2" creationId="{0CBB4A69-7C61-11A2-BC86-83AB768F383D}"/>
          </ac:picMkLst>
        </pc:picChg>
      </pc:sldChg>
      <pc:sldChg chg="del">
        <pc:chgData name="alisdair macdonald" userId="jB0IcuHBEINeFKE+BJ6T51hglHMTetGBacC/PLHzd+c=" providerId="None" clId="Web-{354A375F-DD86-412E-9652-B30EE79A7B17}" dt="2022-06-27T16:29:13.535" v="85"/>
        <pc:sldMkLst>
          <pc:docMk/>
          <pc:sldMk cId="1916020894" sldId="296"/>
        </pc:sldMkLst>
      </pc:sldChg>
      <pc:sldChg chg="addSp delSp modSp add replId">
        <pc:chgData name="alisdair macdonald" userId="jB0IcuHBEINeFKE+BJ6T51hglHMTetGBacC/PLHzd+c=" providerId="None" clId="Web-{354A375F-DD86-412E-9652-B30EE79A7B17}" dt="2022-06-27T16:28:44.785" v="84"/>
        <pc:sldMkLst>
          <pc:docMk/>
          <pc:sldMk cId="2776712600" sldId="297"/>
        </pc:sldMkLst>
        <pc:spChg chg="del">
          <ac:chgData name="alisdair macdonald" userId="jB0IcuHBEINeFKE+BJ6T51hglHMTetGBacC/PLHzd+c=" providerId="None" clId="Web-{354A375F-DD86-412E-9652-B30EE79A7B17}" dt="2022-06-27T16:11:16.794" v="67"/>
          <ac:spMkLst>
            <pc:docMk/>
            <pc:sldMk cId="2776712600" sldId="297"/>
            <ac:spMk id="5" creationId="{9422848B-B0C1-D010-07F5-E9CDE2AEF306}"/>
          </ac:spMkLst>
        </pc:spChg>
        <pc:spChg chg="mod">
          <ac:chgData name="alisdair macdonald" userId="jB0IcuHBEINeFKE+BJ6T51hglHMTetGBacC/PLHzd+c=" providerId="None" clId="Web-{354A375F-DD86-412E-9652-B30EE79A7B17}" dt="2022-06-27T16:25:06.171" v="74" actId="20577"/>
          <ac:spMkLst>
            <pc:docMk/>
            <pc:sldMk cId="2776712600" sldId="297"/>
            <ac:spMk id="10" creationId="{B05CF427-C62D-7022-95B8-6A255F135AB2}"/>
          </ac:spMkLst>
        </pc:spChg>
        <pc:picChg chg="del">
          <ac:chgData name="alisdair macdonald" userId="jB0IcuHBEINeFKE+BJ6T51hglHMTetGBacC/PLHzd+c=" providerId="None" clId="Web-{354A375F-DD86-412E-9652-B30EE79A7B17}" dt="2022-06-27T16:11:19.482" v="68"/>
          <ac:picMkLst>
            <pc:docMk/>
            <pc:sldMk cId="2776712600" sldId="297"/>
            <ac:picMk id="2" creationId="{CFEE86BD-0E78-BA17-640F-BEA8A472766D}"/>
          </ac:picMkLst>
        </pc:picChg>
        <pc:inkChg chg="add">
          <ac:chgData name="alisdair macdonald" userId="jB0IcuHBEINeFKE+BJ6T51hglHMTetGBacC/PLHzd+c=" providerId="None" clId="Web-{354A375F-DD86-412E-9652-B30EE79A7B17}" dt="2022-06-27T16:28:27.378" v="75"/>
          <ac:inkMkLst>
            <pc:docMk/>
            <pc:sldMk cId="2776712600" sldId="297"/>
            <ac:inkMk id="4" creationId="{1BB2CCBB-0328-4D42-8376-897531037D16}"/>
          </ac:inkMkLst>
        </pc:inkChg>
        <pc:inkChg chg="add">
          <ac:chgData name="alisdair macdonald" userId="jB0IcuHBEINeFKE+BJ6T51hglHMTetGBacC/PLHzd+c=" providerId="None" clId="Web-{354A375F-DD86-412E-9652-B30EE79A7B17}" dt="2022-06-27T16:28:28.628" v="76"/>
          <ac:inkMkLst>
            <pc:docMk/>
            <pc:sldMk cId="2776712600" sldId="297"/>
            <ac:inkMk id="6" creationId="{846B6104-0B8D-61D5-454E-BC0E5D1DD7EE}"/>
          </ac:inkMkLst>
        </pc:inkChg>
        <pc:inkChg chg="add">
          <ac:chgData name="alisdair macdonald" userId="jB0IcuHBEINeFKE+BJ6T51hglHMTetGBacC/PLHzd+c=" providerId="None" clId="Web-{354A375F-DD86-412E-9652-B30EE79A7B17}" dt="2022-06-27T16:28:29.785" v="77"/>
          <ac:inkMkLst>
            <pc:docMk/>
            <pc:sldMk cId="2776712600" sldId="297"/>
            <ac:inkMk id="7" creationId="{037AE5AF-32E1-7116-0A05-4ED39D15146B}"/>
          </ac:inkMkLst>
        </pc:inkChg>
        <pc:inkChg chg="add">
          <ac:chgData name="alisdair macdonald" userId="jB0IcuHBEINeFKE+BJ6T51hglHMTetGBacC/PLHzd+c=" providerId="None" clId="Web-{354A375F-DD86-412E-9652-B30EE79A7B17}" dt="2022-06-27T16:28:30.644" v="78"/>
          <ac:inkMkLst>
            <pc:docMk/>
            <pc:sldMk cId="2776712600" sldId="297"/>
            <ac:inkMk id="8" creationId="{2AF208E5-2041-A7B9-FD52-94D5F7086D0D}"/>
          </ac:inkMkLst>
        </pc:inkChg>
        <pc:inkChg chg="add">
          <ac:chgData name="alisdair macdonald" userId="jB0IcuHBEINeFKE+BJ6T51hglHMTetGBacC/PLHzd+c=" providerId="None" clId="Web-{354A375F-DD86-412E-9652-B30EE79A7B17}" dt="2022-06-27T16:28:32.675" v="79"/>
          <ac:inkMkLst>
            <pc:docMk/>
            <pc:sldMk cId="2776712600" sldId="297"/>
            <ac:inkMk id="9" creationId="{53F2EED5-DB51-D814-88AC-C72BB270B2DD}"/>
          </ac:inkMkLst>
        </pc:inkChg>
        <pc:inkChg chg="add del">
          <ac:chgData name="alisdair macdonald" userId="jB0IcuHBEINeFKE+BJ6T51hglHMTetGBacC/PLHzd+c=" providerId="None" clId="Web-{354A375F-DD86-412E-9652-B30EE79A7B17}" dt="2022-06-27T16:28:36.472" v="81"/>
          <ac:inkMkLst>
            <pc:docMk/>
            <pc:sldMk cId="2776712600" sldId="297"/>
            <ac:inkMk id="11" creationId="{D4511724-5C67-2A18-4CFC-FA9ECAF3C39E}"/>
          </ac:inkMkLst>
        </pc:inkChg>
        <pc:inkChg chg="add">
          <ac:chgData name="alisdair macdonald" userId="jB0IcuHBEINeFKE+BJ6T51hglHMTetGBacC/PLHzd+c=" providerId="None" clId="Web-{354A375F-DD86-412E-9652-B30EE79A7B17}" dt="2022-06-27T16:28:38.519" v="82"/>
          <ac:inkMkLst>
            <pc:docMk/>
            <pc:sldMk cId="2776712600" sldId="297"/>
            <ac:inkMk id="12" creationId="{BCEF7027-AE5C-0237-2DA9-9A3C83DB13D2}"/>
          </ac:inkMkLst>
        </pc:inkChg>
        <pc:inkChg chg="add">
          <ac:chgData name="alisdair macdonald" userId="jB0IcuHBEINeFKE+BJ6T51hglHMTetGBacC/PLHzd+c=" providerId="None" clId="Web-{354A375F-DD86-412E-9652-B30EE79A7B17}" dt="2022-06-27T16:28:39.707" v="83"/>
          <ac:inkMkLst>
            <pc:docMk/>
            <pc:sldMk cId="2776712600" sldId="297"/>
            <ac:inkMk id="13" creationId="{0A0B1648-5613-4B52-CAB7-72AF26632474}"/>
          </ac:inkMkLst>
        </pc:inkChg>
        <pc:inkChg chg="add">
          <ac:chgData name="alisdair macdonald" userId="jB0IcuHBEINeFKE+BJ6T51hglHMTetGBacC/PLHzd+c=" providerId="None" clId="Web-{354A375F-DD86-412E-9652-B30EE79A7B17}" dt="2022-06-27T16:28:44.785" v="84"/>
          <ac:inkMkLst>
            <pc:docMk/>
            <pc:sldMk cId="2776712600" sldId="297"/>
            <ac:inkMk id="14" creationId="{E8F9DBBF-78EF-3A18-EFA4-3BC92AE40AC0}"/>
          </ac:inkMkLst>
        </pc:inkChg>
      </pc:sldChg>
    </pc:docChg>
  </pc:docChgLst>
  <pc:docChgLst>
    <pc:chgData name="Grace Hunt" clId="Web-{E00D5241-88D4-4F5A-AE12-473E11955290}"/>
    <pc:docChg chg="mod modSld">
      <pc:chgData name="Grace Hunt" userId="" providerId="" clId="Web-{E00D5241-88D4-4F5A-AE12-473E11955290}" dt="2022-07-12T10:57:21.327" v="30" actId="1076"/>
      <pc:docMkLst>
        <pc:docMk/>
      </pc:docMkLst>
      <pc:sldChg chg="addSp delSp modSp addCm modCm">
        <pc:chgData name="Grace Hunt" userId="" providerId="" clId="Web-{E00D5241-88D4-4F5A-AE12-473E11955290}" dt="2022-07-12T10:57:21.327" v="30" actId="1076"/>
        <pc:sldMkLst>
          <pc:docMk/>
          <pc:sldMk cId="3826034523" sldId="269"/>
        </pc:sldMkLst>
        <pc:picChg chg="del">
          <ac:chgData name="Grace Hunt" userId="" providerId="" clId="Web-{E00D5241-88D4-4F5A-AE12-473E11955290}" dt="2022-07-12T10:54:34.088" v="22"/>
          <ac:picMkLst>
            <pc:docMk/>
            <pc:sldMk cId="3826034523" sldId="269"/>
            <ac:picMk id="3" creationId="{A39C70E9-DABC-4508-C267-FB112A2F5671}"/>
          </ac:picMkLst>
        </pc:picChg>
        <pc:picChg chg="add mod modCrop">
          <ac:chgData name="Grace Hunt" userId="" providerId="" clId="Web-{E00D5241-88D4-4F5A-AE12-473E11955290}" dt="2022-07-12T10:57:21.327" v="30" actId="1076"/>
          <ac:picMkLst>
            <pc:docMk/>
            <pc:sldMk cId="3826034523" sldId="269"/>
            <ac:picMk id="5" creationId="{7EA8847C-F31F-1690-F245-33CA01679BB8}"/>
          </ac:picMkLst>
        </pc:picChg>
        <pc:picChg chg="add mod modCrop">
          <ac:chgData name="Grace Hunt" userId="" providerId="" clId="Web-{E00D5241-88D4-4F5A-AE12-473E11955290}" dt="2022-07-12T10:54:37.666" v="24" actId="1076"/>
          <ac:picMkLst>
            <pc:docMk/>
            <pc:sldMk cId="3826034523" sldId="269"/>
            <ac:picMk id="7" creationId="{455DC584-F5B7-4C20-4B09-41E6FD73E167}"/>
          </ac:picMkLst>
        </pc:picChg>
      </pc:sldChg>
      <pc:sldChg chg="modSp">
        <pc:chgData name="Grace Hunt" userId="" providerId="" clId="Web-{E00D5241-88D4-4F5A-AE12-473E11955290}" dt="2022-07-12T10:57:17.562" v="28" actId="14100"/>
        <pc:sldMkLst>
          <pc:docMk/>
          <pc:sldMk cId="3836767471" sldId="271"/>
        </pc:sldMkLst>
        <pc:spChg chg="mod">
          <ac:chgData name="Grace Hunt" userId="" providerId="" clId="Web-{E00D5241-88D4-4F5A-AE12-473E11955290}" dt="2022-07-12T10:57:17.562" v="28" actId="14100"/>
          <ac:spMkLst>
            <pc:docMk/>
            <pc:sldMk cId="3836767471" sldId="271"/>
            <ac:spMk id="6" creationId="{BBF098BD-604B-F147-7BEF-73D2A4912D2D}"/>
          </ac:spMkLst>
        </pc:spChg>
      </pc:sldChg>
    </pc:docChg>
  </pc:docChgLst>
  <pc:docChgLst>
    <pc:chgData name="Laura Kennedy" userId="kCiQ2ILsYnQHvl7jdQXXcYRU6faPNyogCAjdaHq+iUI=" providerId="None" clId="Web-{5E5DEA2F-4C0C-4053-B948-4940C9125433}"/>
    <pc:docChg chg="mod modSld">
      <pc:chgData name="Laura Kennedy" userId="kCiQ2ILsYnQHvl7jdQXXcYRU6faPNyogCAjdaHq+iUI=" providerId="None" clId="Web-{5E5DEA2F-4C0C-4053-B948-4940C9125433}" dt="2022-06-29T20:41:32.650" v="25"/>
      <pc:docMkLst>
        <pc:docMk/>
      </pc:docMkLst>
      <pc:sldChg chg="modNotes">
        <pc:chgData name="Laura Kennedy" userId="kCiQ2ILsYnQHvl7jdQXXcYRU6faPNyogCAjdaHq+iUI=" providerId="None" clId="Web-{5E5DEA2F-4C0C-4053-B948-4940C9125433}" dt="2022-06-29T20:34:04.961" v="2"/>
        <pc:sldMkLst>
          <pc:docMk/>
          <pc:sldMk cId="0" sldId="256"/>
        </pc:sldMkLst>
      </pc:sldChg>
      <pc:sldChg chg="modCm modNotes">
        <pc:chgData name="Laura Kennedy" userId="kCiQ2ILsYnQHvl7jdQXXcYRU6faPNyogCAjdaHq+iUI=" providerId="None" clId="Web-{5E5DEA2F-4C0C-4053-B948-4940C9125433}" dt="2022-06-29T20:33:58.648" v="1"/>
        <pc:sldMkLst>
          <pc:docMk/>
          <pc:sldMk cId="0" sldId="265"/>
        </pc:sldMkLst>
      </pc:sldChg>
      <pc:sldChg chg="modNotes">
        <pc:chgData name="Laura Kennedy" userId="kCiQ2ILsYnQHvl7jdQXXcYRU6faPNyogCAjdaHq+iUI=" providerId="None" clId="Web-{5E5DEA2F-4C0C-4053-B948-4940C9125433}" dt="2022-06-29T20:34:11.243" v="3"/>
        <pc:sldMkLst>
          <pc:docMk/>
          <pc:sldMk cId="2250620968" sldId="268"/>
        </pc:sldMkLst>
      </pc:sldChg>
      <pc:sldChg chg="modCm modNotes">
        <pc:chgData name="Laura Kennedy" userId="kCiQ2ILsYnQHvl7jdQXXcYRU6faPNyogCAjdaHq+iUI=" providerId="None" clId="Web-{5E5DEA2F-4C0C-4053-B948-4940C9125433}" dt="2022-06-29T20:41:32.650" v="25"/>
        <pc:sldMkLst>
          <pc:docMk/>
          <pc:sldMk cId="3826034523" sldId="269"/>
        </pc:sldMkLst>
      </pc:sldChg>
    </pc:docChg>
  </pc:docChgLst>
  <pc:docChgLst>
    <pc:chgData name="Grace Hunt" userId="Hhp3RVkF0y23mxQTTbkzvSleFzKu8YhTMJgcxP3iXgA=" providerId="None" clId="Web-{D79E3F26-F900-4D91-85DC-D8C38E02131E}"/>
    <pc:docChg chg="">
      <pc:chgData name="Grace Hunt" userId="Hhp3RVkF0y23mxQTTbkzvSleFzKu8YhTMJgcxP3iXgA=" providerId="None" clId="Web-{D79E3F26-F900-4D91-85DC-D8C38E02131E}" dt="2022-07-14T15:50:11.630" v="0"/>
      <pc:docMkLst>
        <pc:docMk/>
      </pc:docMkLst>
      <pc:sldChg chg="modCm">
        <pc:chgData name="Grace Hunt" userId="Hhp3RVkF0y23mxQTTbkzvSleFzKu8YhTMJgcxP3iXgA=" providerId="None" clId="Web-{D79E3F26-F900-4D91-85DC-D8C38E02131E}" dt="2022-07-14T15:50:11.630" v="0"/>
        <pc:sldMkLst>
          <pc:docMk/>
          <pc:sldMk cId="3826034523" sldId="269"/>
        </pc:sldMkLst>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alisdair macdonald" userId="jB0IcuHBEINeFKE+BJ6T51hglHMTetGBacC/PLHzd+c=" providerId="None" clId="Web-{09D159AA-0238-48FF-9997-4ED6F9A643A0}"/>
    <pc:docChg chg="addSld delSld modSld sldOrd">
      <pc:chgData name="alisdair macdonald" userId="jB0IcuHBEINeFKE+BJ6T51hglHMTetGBacC/PLHzd+c=" providerId="None" clId="Web-{09D159AA-0238-48FF-9997-4ED6F9A643A0}" dt="2022-06-28T12:34:30.951" v="177"/>
      <pc:docMkLst>
        <pc:docMk/>
      </pc:docMkLst>
      <pc:sldChg chg="addSp delSp modSp">
        <pc:chgData name="alisdair macdonald" userId="jB0IcuHBEINeFKE+BJ6T51hglHMTetGBacC/PLHzd+c=" providerId="None" clId="Web-{09D159AA-0238-48FF-9997-4ED6F9A643A0}" dt="2022-06-28T12:02:56.436" v="55" actId="1076"/>
        <pc:sldMkLst>
          <pc:docMk/>
          <pc:sldMk cId="0" sldId="256"/>
        </pc:sldMkLst>
        <pc:spChg chg="del">
          <ac:chgData name="alisdair macdonald" userId="jB0IcuHBEINeFKE+BJ6T51hglHMTetGBacC/PLHzd+c=" providerId="None" clId="Web-{09D159AA-0238-48FF-9997-4ED6F9A643A0}" dt="2022-06-28T11:30:11.685" v="13"/>
          <ac:spMkLst>
            <pc:docMk/>
            <pc:sldMk cId="0" sldId="256"/>
            <ac:spMk id="2" creationId="{BA4B0799-5CA5-5D41-8F10-3BDAF1DF0F21}"/>
          </ac:spMkLst>
        </pc:spChg>
        <pc:spChg chg="mod">
          <ac:chgData name="alisdair macdonald" userId="jB0IcuHBEINeFKE+BJ6T51hglHMTetGBacC/PLHzd+c=" providerId="None" clId="Web-{09D159AA-0238-48FF-9997-4ED6F9A643A0}" dt="2022-06-28T12:00:05.805" v="50" actId="20577"/>
          <ac:spMkLst>
            <pc:docMk/>
            <pc:sldMk cId="0" sldId="256"/>
            <ac:spMk id="9" creationId="{15B4CD36-82D9-774E-859C-0E2E3F5E2F61}"/>
          </ac:spMkLst>
        </pc:spChg>
        <pc:spChg chg="add del">
          <ac:chgData name="alisdair macdonald" userId="jB0IcuHBEINeFKE+BJ6T51hglHMTetGBacC/PLHzd+c=" providerId="None" clId="Web-{09D159AA-0238-48FF-9997-4ED6F9A643A0}" dt="2022-06-28T11:27:17.648" v="9"/>
          <ac:spMkLst>
            <pc:docMk/>
            <pc:sldMk cId="0" sldId="256"/>
            <ac:spMk id="10" creationId="{274CE8BD-33C1-80EE-797F-1275D3A13AB8}"/>
          </ac:spMkLst>
        </pc:spChg>
        <pc:spChg chg="mod">
          <ac:chgData name="alisdair macdonald" userId="jB0IcuHBEINeFKE+BJ6T51hglHMTetGBacC/PLHzd+c=" providerId="None" clId="Web-{09D159AA-0238-48FF-9997-4ED6F9A643A0}" dt="2022-06-28T11:27:33.930" v="12" actId="20577"/>
          <ac:spMkLst>
            <pc:docMk/>
            <pc:sldMk cId="0" sldId="256"/>
            <ac:spMk id="85" creationId="{00000000-0000-0000-0000-000000000000}"/>
          </ac:spMkLst>
        </pc:spChg>
        <pc:picChg chg="del">
          <ac:chgData name="alisdair macdonald" userId="jB0IcuHBEINeFKE+BJ6T51hglHMTetGBacC/PLHzd+c=" providerId="None" clId="Web-{09D159AA-0238-48FF-9997-4ED6F9A643A0}" dt="2022-06-28T11:30:27.716" v="24"/>
          <ac:picMkLst>
            <pc:docMk/>
            <pc:sldMk cId="0" sldId="256"/>
            <ac:picMk id="12" creationId="{59EFE5B6-BA90-2149-918E-28A262819126}"/>
          </ac:picMkLst>
        </pc:picChg>
        <pc:picChg chg="add mod ord">
          <ac:chgData name="alisdair macdonald" userId="jB0IcuHBEINeFKE+BJ6T51hglHMTetGBacC/PLHzd+c=" providerId="None" clId="Web-{09D159AA-0238-48FF-9997-4ED6F9A643A0}" dt="2022-06-28T11:30:34.170" v="25" actId="1076"/>
          <ac:picMkLst>
            <pc:docMk/>
            <pc:sldMk cId="0" sldId="256"/>
            <ac:picMk id="13" creationId="{F5A4E74B-BEEB-1A21-E628-A57036E49021}"/>
          </ac:picMkLst>
        </pc:picChg>
        <pc:picChg chg="add del mod ord">
          <ac:chgData name="alisdair macdonald" userId="jB0IcuHBEINeFKE+BJ6T51hglHMTetGBacC/PLHzd+c=" providerId="None" clId="Web-{09D159AA-0238-48FF-9997-4ED6F9A643A0}" dt="2022-06-28T11:31:22.923" v="32" actId="1076"/>
          <ac:picMkLst>
            <pc:docMk/>
            <pc:sldMk cId="0" sldId="256"/>
            <ac:picMk id="14" creationId="{F8A0FB5A-500B-2AE1-743E-E1F281531D9B}"/>
          </ac:picMkLst>
        </pc:picChg>
        <pc:picChg chg="add del mod">
          <ac:chgData name="alisdair macdonald" userId="jB0IcuHBEINeFKE+BJ6T51hglHMTetGBacC/PLHzd+c=" providerId="None" clId="Web-{09D159AA-0238-48FF-9997-4ED6F9A643A0}" dt="2022-06-28T11:31:02.983" v="30"/>
          <ac:picMkLst>
            <pc:docMk/>
            <pc:sldMk cId="0" sldId="256"/>
            <ac:picMk id="15" creationId="{E508220B-7DD5-5647-B091-B86D09D83BEA}"/>
          </ac:picMkLst>
        </pc:picChg>
        <pc:picChg chg="add del mod">
          <ac:chgData name="alisdair macdonald" userId="jB0IcuHBEINeFKE+BJ6T51hglHMTetGBacC/PLHzd+c=" providerId="None" clId="Web-{09D159AA-0238-48FF-9997-4ED6F9A643A0}" dt="2022-06-28T11:31:02.983" v="29"/>
          <ac:picMkLst>
            <pc:docMk/>
            <pc:sldMk cId="0" sldId="256"/>
            <ac:picMk id="16" creationId="{2E792030-F44D-6D4E-17CB-F7484BC17F12}"/>
          </ac:picMkLst>
        </pc:picChg>
        <pc:picChg chg="add mod">
          <ac:chgData name="alisdair macdonald" userId="jB0IcuHBEINeFKE+BJ6T51hglHMTetGBacC/PLHzd+c=" providerId="None" clId="Web-{09D159AA-0238-48FF-9997-4ED6F9A643A0}" dt="2022-06-28T12:02:56.436" v="55" actId="1076"/>
          <ac:picMkLst>
            <pc:docMk/>
            <pc:sldMk cId="0" sldId="256"/>
            <ac:picMk id="17" creationId="{772E981D-C9F3-98E2-7BBF-48FE0D432736}"/>
          </ac:picMkLst>
        </pc:picChg>
        <pc:inkChg chg="add del">
          <ac:chgData name="alisdair macdonald" userId="jB0IcuHBEINeFKE+BJ6T51hglHMTetGBacC/PLHzd+c=" providerId="None" clId="Web-{09D159AA-0238-48FF-9997-4ED6F9A643A0}" dt="2022-06-28T11:26:51.491" v="7"/>
          <ac:inkMkLst>
            <pc:docMk/>
            <pc:sldMk cId="0" sldId="256"/>
            <ac:inkMk id="3" creationId="{1D18CD43-61C9-005C-4C88-6B5549DFA87E}"/>
          </ac:inkMkLst>
        </pc:inkChg>
        <pc:inkChg chg="add del">
          <ac:chgData name="alisdair macdonald" userId="jB0IcuHBEINeFKE+BJ6T51hglHMTetGBacC/PLHzd+c=" providerId="None" clId="Web-{09D159AA-0238-48FF-9997-4ED6F9A643A0}" dt="2022-06-28T11:26:49.022" v="6"/>
          <ac:inkMkLst>
            <pc:docMk/>
            <pc:sldMk cId="0" sldId="256"/>
            <ac:inkMk id="4" creationId="{B4EFDB62-FFA6-C063-709F-5A8A39612804}"/>
          </ac:inkMkLst>
        </pc:inkChg>
        <pc:inkChg chg="add del">
          <ac:chgData name="alisdair macdonald" userId="jB0IcuHBEINeFKE+BJ6T51hglHMTetGBacC/PLHzd+c=" providerId="None" clId="Web-{09D159AA-0238-48FF-9997-4ED6F9A643A0}" dt="2022-06-28T11:26:49.022" v="5"/>
          <ac:inkMkLst>
            <pc:docMk/>
            <pc:sldMk cId="0" sldId="256"/>
            <ac:inkMk id="5" creationId="{3DA9834B-D906-85F1-CD52-0612FD27A6D5}"/>
          </ac:inkMkLst>
        </pc:inkChg>
        <pc:inkChg chg="add del">
          <ac:chgData name="alisdair macdonald" userId="jB0IcuHBEINeFKE+BJ6T51hglHMTetGBacC/PLHzd+c=" providerId="None" clId="Web-{09D159AA-0238-48FF-9997-4ED6F9A643A0}" dt="2022-06-28T11:26:46.490" v="4"/>
          <ac:inkMkLst>
            <pc:docMk/>
            <pc:sldMk cId="0" sldId="256"/>
            <ac:inkMk id="7" creationId="{F5EAE4A5-1F10-154B-B3B0-4CCFD6CD6469}"/>
          </ac:inkMkLst>
        </pc:inkChg>
        <pc:inkChg chg="add del">
          <ac:chgData name="alisdair macdonald" userId="jB0IcuHBEINeFKE+BJ6T51hglHMTetGBacC/PLHzd+c=" providerId="None" clId="Web-{09D159AA-0238-48FF-9997-4ED6F9A643A0}" dt="2022-06-28T11:27:24.539" v="11"/>
          <ac:inkMkLst>
            <pc:docMk/>
            <pc:sldMk cId="0" sldId="256"/>
            <ac:inkMk id="11" creationId="{EDD75D30-AAED-3D40-16E4-A36CCADA53A8}"/>
          </ac:inkMkLst>
        </pc:inkChg>
      </pc:sldChg>
      <pc:sldChg chg="addSp delSp modSp">
        <pc:chgData name="alisdair macdonald" userId="jB0IcuHBEINeFKE+BJ6T51hglHMTetGBacC/PLHzd+c=" providerId="None" clId="Web-{09D159AA-0238-48FF-9997-4ED6F9A643A0}" dt="2022-06-28T12:13:03.987" v="89" actId="1076"/>
        <pc:sldMkLst>
          <pc:docMk/>
          <pc:sldMk cId="0" sldId="265"/>
        </pc:sldMkLst>
        <pc:spChg chg="del">
          <ac:chgData name="alisdair macdonald" userId="jB0IcuHBEINeFKE+BJ6T51hglHMTetGBacC/PLHzd+c=" providerId="None" clId="Web-{09D159AA-0238-48FF-9997-4ED6F9A643A0}" dt="2022-06-28T11:38:45.623" v="34"/>
          <ac:spMkLst>
            <pc:docMk/>
            <pc:sldMk cId="0" sldId="265"/>
            <ac:spMk id="5" creationId="{9422848B-B0C1-D010-07F5-E9CDE2AEF306}"/>
          </ac:spMkLst>
        </pc:spChg>
        <pc:spChg chg="add del mod">
          <ac:chgData name="alisdair macdonald" userId="jB0IcuHBEINeFKE+BJ6T51hglHMTetGBacC/PLHzd+c=" providerId="None" clId="Web-{09D159AA-0238-48FF-9997-4ED6F9A643A0}" dt="2022-06-28T12:05:50.723" v="64"/>
          <ac:spMkLst>
            <pc:docMk/>
            <pc:sldMk cId="0" sldId="265"/>
            <ac:spMk id="9" creationId="{55DB8996-B1E7-4031-3F22-8B9FFF23DA78}"/>
          </ac:spMkLst>
        </pc:spChg>
        <pc:spChg chg="mod">
          <ac:chgData name="alisdair macdonald" userId="jB0IcuHBEINeFKE+BJ6T51hglHMTetGBacC/PLHzd+c=" providerId="None" clId="Web-{09D159AA-0238-48FF-9997-4ED6F9A643A0}" dt="2022-06-28T12:12:23.158" v="87" actId="20577"/>
          <ac:spMkLst>
            <pc:docMk/>
            <pc:sldMk cId="0" sldId="265"/>
            <ac:spMk id="10" creationId="{B05CF427-C62D-7022-95B8-6A255F135AB2}"/>
          </ac:spMkLst>
        </pc:spChg>
        <pc:picChg chg="del">
          <ac:chgData name="alisdair macdonald" userId="jB0IcuHBEINeFKE+BJ6T51hglHMTetGBacC/PLHzd+c=" providerId="None" clId="Web-{09D159AA-0238-48FF-9997-4ED6F9A643A0}" dt="2022-06-28T11:40:01.298" v="40"/>
          <ac:picMkLst>
            <pc:docMk/>
            <pc:sldMk cId="0" sldId="265"/>
            <ac:picMk id="2" creationId="{CFEE86BD-0E78-BA17-640F-BEA8A472766D}"/>
          </ac:picMkLst>
        </pc:picChg>
        <pc:picChg chg="del">
          <ac:chgData name="alisdair macdonald" userId="jB0IcuHBEINeFKE+BJ6T51hglHMTetGBacC/PLHzd+c=" providerId="None" clId="Web-{09D159AA-0238-48FF-9997-4ED6F9A643A0}" dt="2022-06-28T11:38:40.951" v="33"/>
          <ac:picMkLst>
            <pc:docMk/>
            <pc:sldMk cId="0" sldId="265"/>
            <ac:picMk id="3" creationId="{678AA0CC-F1EC-DDDC-477D-99B8E9E5631F}"/>
          </ac:picMkLst>
        </pc:picChg>
        <pc:picChg chg="add mod ord">
          <ac:chgData name="alisdair macdonald" userId="jB0IcuHBEINeFKE+BJ6T51hglHMTetGBacC/PLHzd+c=" providerId="None" clId="Web-{09D159AA-0238-48FF-9997-4ED6F9A643A0}" dt="2022-06-28T11:39:12.062" v="38"/>
          <ac:picMkLst>
            <pc:docMk/>
            <pc:sldMk cId="0" sldId="265"/>
            <ac:picMk id="4" creationId="{C6852777-6F63-4887-ED8E-4674403FD289}"/>
          </ac:picMkLst>
        </pc:picChg>
        <pc:picChg chg="add del mod">
          <ac:chgData name="alisdair macdonald" userId="jB0IcuHBEINeFKE+BJ6T51hglHMTetGBacC/PLHzd+c=" providerId="None" clId="Web-{09D159AA-0238-48FF-9997-4ED6F9A643A0}" dt="2022-06-28T11:52:46.666" v="46"/>
          <ac:picMkLst>
            <pc:docMk/>
            <pc:sldMk cId="0" sldId="265"/>
            <ac:picMk id="6" creationId="{B22C58A3-918C-19A6-F328-3AABB5D57AC7}"/>
          </ac:picMkLst>
        </pc:picChg>
        <pc:picChg chg="add del mod">
          <ac:chgData name="alisdair macdonald" userId="jB0IcuHBEINeFKE+BJ6T51hglHMTetGBacC/PLHzd+c=" providerId="None" clId="Web-{09D159AA-0238-48FF-9997-4ED6F9A643A0}" dt="2022-06-28T12:03:40.625" v="56"/>
          <ac:picMkLst>
            <pc:docMk/>
            <pc:sldMk cId="0" sldId="265"/>
            <ac:picMk id="7" creationId="{121F8B70-65ED-4730-B5C0-119285B17749}"/>
          </ac:picMkLst>
        </pc:picChg>
        <pc:picChg chg="add del mod">
          <ac:chgData name="alisdair macdonald" userId="jB0IcuHBEINeFKE+BJ6T51hglHMTetGBacC/PLHzd+c=" providerId="None" clId="Web-{09D159AA-0238-48FF-9997-4ED6F9A643A0}" dt="2022-06-28T12:06:30.568" v="66"/>
          <ac:picMkLst>
            <pc:docMk/>
            <pc:sldMk cId="0" sldId="265"/>
            <ac:picMk id="8" creationId="{1AE22D63-BFE7-5240-3823-592F3DEA29CF}"/>
          </ac:picMkLst>
        </pc:picChg>
        <pc:picChg chg="add mod">
          <ac:chgData name="alisdair macdonald" userId="jB0IcuHBEINeFKE+BJ6T51hglHMTetGBacC/PLHzd+c=" providerId="None" clId="Web-{09D159AA-0238-48FF-9997-4ED6F9A643A0}" dt="2022-06-28T12:13:03.987" v="89" actId="1076"/>
          <ac:picMkLst>
            <pc:docMk/>
            <pc:sldMk cId="0" sldId="265"/>
            <ac:picMk id="11" creationId="{CA996A01-27C1-D6EB-98D2-E07DB153B100}"/>
          </ac:picMkLst>
        </pc:picChg>
      </pc:sldChg>
      <pc:sldChg chg="delSp modSp add del replId">
        <pc:chgData name="alisdair macdonald" userId="jB0IcuHBEINeFKE+BJ6T51hglHMTetGBacC/PLHzd+c=" providerId="None" clId="Web-{09D159AA-0238-48FF-9997-4ED6F9A643A0}" dt="2022-06-28T12:34:30.951" v="177"/>
        <pc:sldMkLst>
          <pc:docMk/>
          <pc:sldMk cId="1998241445" sldId="266"/>
        </pc:sldMkLst>
        <pc:spChg chg="mod">
          <ac:chgData name="alisdair macdonald" userId="jB0IcuHBEINeFKE+BJ6T51hglHMTetGBacC/PLHzd+c=" providerId="None" clId="Web-{09D159AA-0238-48FF-9997-4ED6F9A643A0}" dt="2022-06-28T12:13:32.113" v="93" actId="14100"/>
          <ac:spMkLst>
            <pc:docMk/>
            <pc:sldMk cId="1998241445" sldId="266"/>
            <ac:spMk id="10" creationId="{B05CF427-C62D-7022-95B8-6A255F135AB2}"/>
          </ac:spMkLst>
        </pc:spChg>
        <pc:picChg chg="del">
          <ac:chgData name="alisdair macdonald" userId="jB0IcuHBEINeFKE+BJ6T51hglHMTetGBacC/PLHzd+c=" providerId="None" clId="Web-{09D159AA-0238-48FF-9997-4ED6F9A643A0}" dt="2022-06-28T12:13:40.566" v="94"/>
          <ac:picMkLst>
            <pc:docMk/>
            <pc:sldMk cId="1998241445" sldId="266"/>
            <ac:picMk id="11" creationId="{CA996A01-27C1-D6EB-98D2-E07DB153B100}"/>
          </ac:picMkLst>
        </pc:picChg>
      </pc:sldChg>
      <pc:sldChg chg="addSp delSp modSp add ord replId">
        <pc:chgData name="alisdair macdonald" userId="jB0IcuHBEINeFKE+BJ6T51hglHMTetGBacC/PLHzd+c=" providerId="None" clId="Web-{09D159AA-0238-48FF-9997-4ED6F9A643A0}" dt="2022-06-28T12:32:13.853" v="153" actId="1076"/>
        <pc:sldMkLst>
          <pc:docMk/>
          <pc:sldMk cId="1245927058" sldId="267"/>
        </pc:sldMkLst>
        <pc:spChg chg="add del mod">
          <ac:chgData name="alisdair macdonald" userId="jB0IcuHBEINeFKE+BJ6T51hglHMTetGBacC/PLHzd+c=" providerId="None" clId="Web-{09D159AA-0238-48FF-9997-4ED6F9A643A0}" dt="2022-06-28T12:29:49.035" v="141"/>
          <ac:spMkLst>
            <pc:docMk/>
            <pc:sldMk cId="1245927058" sldId="267"/>
            <ac:spMk id="3" creationId="{E0F55BB2-6931-989A-D5DB-DC1D285E8795}"/>
          </ac:spMkLst>
        </pc:spChg>
        <pc:spChg chg="mod">
          <ac:chgData name="alisdair macdonald" userId="jB0IcuHBEINeFKE+BJ6T51hglHMTetGBacC/PLHzd+c=" providerId="None" clId="Web-{09D159AA-0238-48FF-9997-4ED6F9A643A0}" dt="2022-06-28T12:15:48.821" v="109" actId="20577"/>
          <ac:spMkLst>
            <pc:docMk/>
            <pc:sldMk cId="1245927058" sldId="267"/>
            <ac:spMk id="10" creationId="{B05CF427-C62D-7022-95B8-6A255F135AB2}"/>
          </ac:spMkLst>
        </pc:spChg>
        <pc:picChg chg="add del mod ord">
          <ac:chgData name="alisdair macdonald" userId="jB0IcuHBEINeFKE+BJ6T51hglHMTetGBacC/PLHzd+c=" providerId="None" clId="Web-{09D159AA-0238-48FF-9997-4ED6F9A643A0}" dt="2022-06-28T12:29:46.395" v="140"/>
          <ac:picMkLst>
            <pc:docMk/>
            <pc:sldMk cId="1245927058" sldId="267"/>
            <ac:picMk id="2" creationId="{A388694C-8E4F-D9C9-C811-32923B3A2514}"/>
          </ac:picMkLst>
        </pc:picChg>
        <pc:picChg chg="add mod">
          <ac:chgData name="alisdair macdonald" userId="jB0IcuHBEINeFKE+BJ6T51hglHMTetGBacC/PLHzd+c=" providerId="None" clId="Web-{09D159AA-0238-48FF-9997-4ED6F9A643A0}" dt="2022-06-28T12:32:13.853" v="153" actId="1076"/>
          <ac:picMkLst>
            <pc:docMk/>
            <pc:sldMk cId="1245927058" sldId="267"/>
            <ac:picMk id="5" creationId="{A6C32125-3B9D-9B54-B6EB-4ADE2F4D3B87}"/>
          </ac:picMkLst>
        </pc:picChg>
      </pc:sldChg>
      <pc:sldChg chg="modSp add replId">
        <pc:chgData name="alisdair macdonald" userId="jB0IcuHBEINeFKE+BJ6T51hglHMTetGBacC/PLHzd+c=" providerId="None" clId="Web-{09D159AA-0238-48FF-9997-4ED6F9A643A0}" dt="2022-06-28T12:34:13.466" v="176" actId="1076"/>
        <pc:sldMkLst>
          <pc:docMk/>
          <pc:sldMk cId="2250620968" sldId="268"/>
        </pc:sldMkLst>
        <pc:spChg chg="mod">
          <ac:chgData name="alisdair macdonald" userId="jB0IcuHBEINeFKE+BJ6T51hglHMTetGBacC/PLHzd+c=" providerId="None" clId="Web-{09D159AA-0238-48FF-9997-4ED6F9A643A0}" dt="2022-06-28T12:34:13.466" v="176" actId="1076"/>
          <ac:spMkLst>
            <pc:docMk/>
            <pc:sldMk cId="2250620968" sldId="268"/>
            <ac:spMk id="3" creationId="{E0F55BB2-6931-989A-D5DB-DC1D285E8795}"/>
          </ac:spMkLst>
        </pc:spChg>
        <pc:spChg chg="mod">
          <ac:chgData name="alisdair macdonald" userId="jB0IcuHBEINeFKE+BJ6T51hglHMTetGBacC/PLHzd+c=" providerId="None" clId="Web-{09D159AA-0238-48FF-9997-4ED6F9A643A0}" dt="2022-06-28T12:32:49.744" v="158" actId="20577"/>
          <ac:spMkLst>
            <pc:docMk/>
            <pc:sldMk cId="2250620968" sldId="268"/>
            <ac:spMk id="10" creationId="{B05CF427-C62D-7022-95B8-6A255F135AB2}"/>
          </ac:spMkLst>
        </pc:spChg>
        <pc:picChg chg="mod">
          <ac:chgData name="alisdair macdonald" userId="jB0IcuHBEINeFKE+BJ6T51hglHMTetGBacC/PLHzd+c=" providerId="None" clId="Web-{09D159AA-0238-48FF-9997-4ED6F9A643A0}" dt="2022-06-28T12:33:25.042" v="164" actId="1076"/>
          <ac:picMkLst>
            <pc:docMk/>
            <pc:sldMk cId="2250620968" sldId="268"/>
            <ac:picMk id="2" creationId="{A388694C-8E4F-D9C9-C811-32923B3A2514}"/>
          </ac:picMkLst>
        </pc:picChg>
      </pc:sldChg>
      <pc:sldChg chg="del">
        <pc:chgData name="alisdair macdonald" userId="jB0IcuHBEINeFKE+BJ6T51hglHMTetGBacC/PLHzd+c=" providerId="None" clId="Web-{09D159AA-0238-48FF-9997-4ED6F9A643A0}" dt="2022-06-28T12:07:03.085" v="73"/>
        <pc:sldMkLst>
          <pc:docMk/>
          <pc:sldMk cId="2776712600" sldId="297"/>
        </pc:sldMkLst>
      </pc:sldChg>
    </pc:docChg>
  </pc:docChgLst>
  <pc:docChgLst>
    <pc:chgData name="Jessica Bool" userId="hq99w1fSc7oricgMtdAxtnAYFTkEUZb93CskgTOJ08M=" providerId="None" clId="Web-{6FC3357C-BD38-48E5-94AE-2A88143E2F9C}"/>
    <pc:docChg chg="modSld">
      <pc:chgData name="Jessica Bool" userId="hq99w1fSc7oricgMtdAxtnAYFTkEUZb93CskgTOJ08M=" providerId="None" clId="Web-{6FC3357C-BD38-48E5-94AE-2A88143E2F9C}" dt="2022-07-13T12:09:08.837" v="45"/>
      <pc:docMkLst>
        <pc:docMk/>
      </pc:docMkLst>
      <pc:sldChg chg="addCm modCm modNotes">
        <pc:chgData name="Jessica Bool" userId="hq99w1fSc7oricgMtdAxtnAYFTkEUZb93CskgTOJ08M=" providerId="None" clId="Web-{6FC3357C-BD38-48E5-94AE-2A88143E2F9C}" dt="2022-07-13T12:09:08.837" v="45"/>
        <pc:sldMkLst>
          <pc:docMk/>
          <pc:sldMk cId="0" sldId="256"/>
        </pc:sldMkLst>
      </pc:sldChg>
      <pc:sldChg chg="addCm modNotes">
        <pc:chgData name="Jessica Bool" userId="hq99w1fSc7oricgMtdAxtnAYFTkEUZb93CskgTOJ08M=" providerId="None" clId="Web-{6FC3357C-BD38-48E5-94AE-2A88143E2F9C}" dt="2022-07-13T12:04:41.532" v="17"/>
        <pc:sldMkLst>
          <pc:docMk/>
          <pc:sldMk cId="2250620968" sldId="268"/>
        </pc:sldMkLst>
      </pc:sldChg>
      <pc:sldChg chg="modNotes">
        <pc:chgData name="Jessica Bool" userId="hq99w1fSc7oricgMtdAxtnAYFTkEUZb93CskgTOJ08M=" providerId="None" clId="Web-{6FC3357C-BD38-48E5-94AE-2A88143E2F9C}" dt="2022-07-13T12:01:55.933" v="7"/>
        <pc:sldMkLst>
          <pc:docMk/>
          <pc:sldMk cId="3826034523" sldId="269"/>
        </pc:sldMkLst>
      </pc:sldChg>
      <pc:sldChg chg="modNotes">
        <pc:chgData name="Jessica Bool" userId="hq99w1fSc7oricgMtdAxtnAYFTkEUZb93CskgTOJ08M=" providerId="None" clId="Web-{6FC3357C-BD38-48E5-94AE-2A88143E2F9C}" dt="2022-07-13T12:05:05.642" v="30"/>
        <pc:sldMkLst>
          <pc:docMk/>
          <pc:sldMk cId="1047326270" sldId="270"/>
        </pc:sldMkLst>
      </pc:sldChg>
      <pc:sldChg chg="modNotes">
        <pc:chgData name="Jessica Bool" userId="hq99w1fSc7oricgMtdAxtnAYFTkEUZb93CskgTOJ08M=" providerId="None" clId="Web-{6FC3357C-BD38-48E5-94AE-2A88143E2F9C}" dt="2022-07-13T12:06:45.910" v="44"/>
        <pc:sldMkLst>
          <pc:docMk/>
          <pc:sldMk cId="3836767471" sldId="271"/>
        </pc:sldMkLst>
      </pc:sldChg>
    </pc:docChg>
  </pc:docChgLst>
  <pc:docChgLst>
    <pc:chgData name="alisdair.m@gmail.com" userId="3O9EI4Z2v/yBNnugv3Kye8iMdlewqahvvJWVDjr7n80=" providerId="None" clId="Web-{DFD36090-C3A8-46DD-A2BF-2F8AE9465593}"/>
    <pc:docChg chg="modSld">
      <pc:chgData name="alisdair.m@gmail.com" userId="3O9EI4Z2v/yBNnugv3Kye8iMdlewqahvvJWVDjr7n80=" providerId="None" clId="Web-{DFD36090-C3A8-46DD-A2BF-2F8AE9465593}" dt="2022-08-01T10:46:01.381" v="69" actId="1076"/>
      <pc:docMkLst>
        <pc:docMk/>
      </pc:docMkLst>
      <pc:sldChg chg="addSp delSp modSp">
        <pc:chgData name="alisdair.m@gmail.com" userId="3O9EI4Z2v/yBNnugv3Kye8iMdlewqahvvJWVDjr7n80=" providerId="None" clId="Web-{DFD36090-C3A8-46DD-A2BF-2F8AE9465593}" dt="2022-08-01T10:45:14.988" v="60" actId="1076"/>
        <pc:sldMkLst>
          <pc:docMk/>
          <pc:sldMk cId="0" sldId="256"/>
        </pc:sldMkLst>
        <pc:spChg chg="add">
          <ac:chgData name="alisdair.m@gmail.com" userId="3O9EI4Z2v/yBNnugv3Kye8iMdlewqahvvJWVDjr7n80=" providerId="None" clId="Web-{DFD36090-C3A8-46DD-A2BF-2F8AE9465593}" dt="2022-08-01T10:43:36.782" v="41"/>
          <ac:spMkLst>
            <pc:docMk/>
            <pc:sldMk cId="0" sldId="256"/>
            <ac:spMk id="3" creationId="{9D67BD5E-F2B0-E8C8-4C60-6B50105C158A}"/>
          </ac:spMkLst>
        </pc:spChg>
        <pc:spChg chg="add mod">
          <ac:chgData name="alisdair.m@gmail.com" userId="3O9EI4Z2v/yBNnugv3Kye8iMdlewqahvvJWVDjr7n80=" providerId="None" clId="Web-{DFD36090-C3A8-46DD-A2BF-2F8AE9465593}" dt="2022-08-01T10:45:14.988" v="60" actId="1076"/>
          <ac:spMkLst>
            <pc:docMk/>
            <pc:sldMk cId="0" sldId="256"/>
            <ac:spMk id="13" creationId="{29994EAB-05EF-5D21-764D-3671C1866C56}"/>
          </ac:spMkLst>
        </pc:spChg>
        <pc:picChg chg="add del mod">
          <ac:chgData name="alisdair.m@gmail.com" userId="3O9EI4Z2v/yBNnugv3Kye8iMdlewqahvvJWVDjr7n80=" providerId="None" clId="Web-{DFD36090-C3A8-46DD-A2BF-2F8AE9465593}" dt="2022-08-01T10:44:05.861" v="47"/>
          <ac:picMkLst>
            <pc:docMk/>
            <pc:sldMk cId="0" sldId="256"/>
            <ac:picMk id="8" creationId="{23D4B730-8C75-E125-A7F8-69FA62CFF74A}"/>
          </ac:picMkLst>
        </pc:picChg>
      </pc:sldChg>
      <pc:sldChg chg="addSp delSp modSp delCm">
        <pc:chgData name="alisdair.m@gmail.com" userId="3O9EI4Z2v/yBNnugv3Kye8iMdlewqahvvJWVDjr7n80=" providerId="None" clId="Web-{DFD36090-C3A8-46DD-A2BF-2F8AE9465593}" dt="2022-08-01T10:45:52.287" v="67" actId="1076"/>
        <pc:sldMkLst>
          <pc:docMk/>
          <pc:sldMk cId="0" sldId="265"/>
        </pc:sldMkLst>
        <pc:spChg chg="del">
          <ac:chgData name="alisdair.m@gmail.com" userId="3O9EI4Z2v/yBNnugv3Kye8iMdlewqahvvJWVDjr7n80=" providerId="None" clId="Web-{DFD36090-C3A8-46DD-A2BF-2F8AE9465593}" dt="2022-08-01T10:29:21.179" v="17"/>
          <ac:spMkLst>
            <pc:docMk/>
            <pc:sldMk cId="0" sldId="265"/>
            <ac:spMk id="6" creationId="{BBF098BD-604B-F147-7BEF-73D2A4912D2D}"/>
          </ac:spMkLst>
        </pc:spChg>
        <pc:spChg chg="add mod">
          <ac:chgData name="alisdair.m@gmail.com" userId="3O9EI4Z2v/yBNnugv3Kye8iMdlewqahvvJWVDjr7n80=" providerId="None" clId="Web-{DFD36090-C3A8-46DD-A2BF-2F8AE9465593}" dt="2022-08-01T10:45:52.287" v="67" actId="1076"/>
          <ac:spMkLst>
            <pc:docMk/>
            <pc:sldMk cId="0" sldId="265"/>
            <ac:spMk id="16" creationId="{1E7137FD-9C83-A679-EB20-2B23AF2E34BF}"/>
          </ac:spMkLst>
        </pc:spChg>
        <pc:picChg chg="mod ord">
          <ac:chgData name="alisdair.m@gmail.com" userId="3O9EI4Z2v/yBNnugv3Kye8iMdlewqahvvJWVDjr7n80=" providerId="None" clId="Web-{DFD36090-C3A8-46DD-A2BF-2F8AE9465593}" dt="2022-08-01T10:31:55.986" v="38" actId="1076"/>
          <ac:picMkLst>
            <pc:docMk/>
            <pc:sldMk cId="0" sldId="265"/>
            <ac:picMk id="7" creationId="{733B332B-B289-F28B-A824-45AA0878BEAC}"/>
          </ac:picMkLst>
        </pc:picChg>
        <pc:picChg chg="add del mod">
          <ac:chgData name="alisdair.m@gmail.com" userId="3O9EI4Z2v/yBNnugv3Kye8iMdlewqahvvJWVDjr7n80=" providerId="None" clId="Web-{DFD36090-C3A8-46DD-A2BF-2F8AE9465593}" dt="2022-08-01T10:30:47.182" v="20"/>
          <ac:picMkLst>
            <pc:docMk/>
            <pc:sldMk cId="0" sldId="265"/>
            <ac:picMk id="8" creationId="{F0E50061-F933-1D9D-EF5F-1773AE93A9BA}"/>
          </ac:picMkLst>
        </pc:picChg>
        <pc:picChg chg="mod">
          <ac:chgData name="alisdair.m@gmail.com" userId="3O9EI4Z2v/yBNnugv3Kye8iMdlewqahvvJWVDjr7n80=" providerId="None" clId="Web-{DFD36090-C3A8-46DD-A2BF-2F8AE9465593}" dt="2022-08-01T10:32:04.846" v="40" actId="14100"/>
          <ac:picMkLst>
            <pc:docMk/>
            <pc:sldMk cId="0" sldId="265"/>
            <ac:picMk id="9" creationId="{020DD5BB-54AC-5445-71E7-542BB75083EE}"/>
          </ac:picMkLst>
        </pc:picChg>
        <pc:picChg chg="add mod">
          <ac:chgData name="alisdair.m@gmail.com" userId="3O9EI4Z2v/yBNnugv3Kye8iMdlewqahvvJWVDjr7n80=" providerId="None" clId="Web-{DFD36090-C3A8-46DD-A2BF-2F8AE9465593}" dt="2022-08-01T10:31:45.595" v="35" actId="1076"/>
          <ac:picMkLst>
            <pc:docMk/>
            <pc:sldMk cId="0" sldId="265"/>
            <ac:picMk id="11" creationId="{4FBA3A06-3E8E-2436-1352-BD001FE43862}"/>
          </ac:picMkLst>
        </pc:picChg>
        <pc:picChg chg="del">
          <ac:chgData name="alisdair.m@gmail.com" userId="3O9EI4Z2v/yBNnugv3Kye8iMdlewqahvvJWVDjr7n80=" providerId="None" clId="Web-{DFD36090-C3A8-46DD-A2BF-2F8AE9465593}" dt="2022-08-01T10:29:18.132" v="15"/>
          <ac:picMkLst>
            <pc:docMk/>
            <pc:sldMk cId="0" sldId="265"/>
            <ac:picMk id="13" creationId="{44CD7C09-1658-7D26-2E5A-D2AADDB70A40}"/>
          </ac:picMkLst>
        </pc:picChg>
        <pc:picChg chg="del">
          <ac:chgData name="alisdair.m@gmail.com" userId="3O9EI4Z2v/yBNnugv3Kye8iMdlewqahvvJWVDjr7n80=" providerId="None" clId="Web-{DFD36090-C3A8-46DD-A2BF-2F8AE9465593}" dt="2022-08-01T10:29:19.101" v="16"/>
          <ac:picMkLst>
            <pc:docMk/>
            <pc:sldMk cId="0" sldId="265"/>
            <ac:picMk id="14" creationId="{F9E53421-ACD0-6A5B-2D3F-33E6CCC44B1D}"/>
          </ac:picMkLst>
        </pc:picChg>
        <pc:picChg chg="del mod">
          <ac:chgData name="alisdair.m@gmail.com" userId="3O9EI4Z2v/yBNnugv3Kye8iMdlewqahvvJWVDjr7n80=" providerId="None" clId="Web-{DFD36090-C3A8-46DD-A2BF-2F8AE9465593}" dt="2022-08-01T10:28:17.536" v="4"/>
          <ac:picMkLst>
            <pc:docMk/>
            <pc:sldMk cId="0" sldId="265"/>
            <ac:picMk id="15" creationId="{81632B47-F7C5-73DB-D47F-72A03B22CD88}"/>
          </ac:picMkLst>
        </pc:picChg>
        <pc:inkChg chg="add del">
          <ac:chgData name="alisdair.m@gmail.com" userId="3O9EI4Z2v/yBNnugv3Kye8iMdlewqahvvJWVDjr7n80=" providerId="None" clId="Web-{DFD36090-C3A8-46DD-A2BF-2F8AE9465593}" dt="2022-08-01T10:21:17.819" v="1"/>
          <ac:inkMkLst>
            <pc:docMk/>
            <pc:sldMk cId="0" sldId="265"/>
            <ac:inkMk id="2" creationId="{3FF6E8F6-A91C-67D6-89EE-78B5AFE5EBC7}"/>
          </ac:inkMkLst>
        </pc:inkChg>
        <pc:inkChg chg="add del">
          <ac:chgData name="alisdair.m@gmail.com" userId="3O9EI4Z2v/yBNnugv3Kye8iMdlewqahvvJWVDjr7n80=" providerId="None" clId="Web-{DFD36090-C3A8-46DD-A2BF-2F8AE9465593}" dt="2022-08-01T10:45:37.974" v="64"/>
          <ac:inkMkLst>
            <pc:docMk/>
            <pc:sldMk cId="0" sldId="265"/>
            <ac:inkMk id="17" creationId="{311E5F32-33A5-C0D6-FAC3-6C34BD3CEAF6}"/>
          </ac:inkMkLst>
        </pc:inkChg>
        <pc:inkChg chg="add del">
          <ac:chgData name="alisdair.m@gmail.com" userId="3O9EI4Z2v/yBNnugv3Kye8iMdlewqahvvJWVDjr7n80=" providerId="None" clId="Web-{DFD36090-C3A8-46DD-A2BF-2F8AE9465593}" dt="2022-08-01T10:45:46.161" v="66"/>
          <ac:inkMkLst>
            <pc:docMk/>
            <pc:sldMk cId="0" sldId="265"/>
            <ac:inkMk id="18" creationId="{4D1CA29C-149F-F86E-5715-E94F8782CDAA}"/>
          </ac:inkMkLst>
        </pc:inkChg>
      </pc:sldChg>
      <pc:sldChg chg="addSp modSp">
        <pc:chgData name="alisdair.m@gmail.com" userId="3O9EI4Z2v/yBNnugv3Kye8iMdlewqahvvJWVDjr7n80=" providerId="None" clId="Web-{DFD36090-C3A8-46DD-A2BF-2F8AE9465593}" dt="2022-08-01T10:46:01.381" v="69" actId="1076"/>
        <pc:sldMkLst>
          <pc:docMk/>
          <pc:sldMk cId="3836767471" sldId="271"/>
        </pc:sldMkLst>
        <pc:spChg chg="add mod">
          <ac:chgData name="alisdair.m@gmail.com" userId="3O9EI4Z2v/yBNnugv3Kye8iMdlewqahvvJWVDjr7n80=" providerId="None" clId="Web-{DFD36090-C3A8-46DD-A2BF-2F8AE9465593}" dt="2022-08-01T10:46:01.381" v="69" actId="1076"/>
          <ac:spMkLst>
            <pc:docMk/>
            <pc:sldMk cId="3836767471" sldId="271"/>
            <ac:spMk id="4" creationId="{3AD23B31-4910-053B-603E-84F5346D8F3C}"/>
          </ac:spMkLst>
        </pc:spChg>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0"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docChgLst>
    <pc:chgData name="Jessica Bool" userId="hq99w1fSc7oricgMtdAxtnAYFTkEUZb93CskgTOJ08M=" providerId="None" clId="Web-{1D5C0475-0181-4358-AD26-6F199D967F80}"/>
    <pc:docChg chg="">
      <pc:chgData name="Jessica Bool" userId="hq99w1fSc7oricgMtdAxtnAYFTkEUZb93CskgTOJ08M=" providerId="None" clId="Web-{1D5C0475-0181-4358-AD26-6F199D967F80}" dt="2022-07-21T10:03:20.555" v="1"/>
      <pc:docMkLst>
        <pc:docMk/>
      </pc:docMkLst>
      <pc:sldChg chg="modCm">
        <pc:chgData name="Jessica Bool" userId="hq99w1fSc7oricgMtdAxtnAYFTkEUZb93CskgTOJ08M=" providerId="None" clId="Web-{1D5C0475-0181-4358-AD26-6F199D967F80}" dt="2022-07-21T10:03:20.555" v="1"/>
        <pc:sldMkLst>
          <pc:docMk/>
          <pc:sldMk cId="0" sldId="256"/>
        </pc:sldMkLst>
      </pc:sldChg>
      <pc:sldChg chg="modCm">
        <pc:chgData name="Jessica Bool" userId="hq99w1fSc7oricgMtdAxtnAYFTkEUZb93CskgTOJ08M=" providerId="None" clId="Web-{1D5C0475-0181-4358-AD26-6F199D967F80}" dt="2022-07-21T10:03:02.648" v="0"/>
        <pc:sldMkLst>
          <pc:docMk/>
          <pc:sldMk cId="2250620968" sldId="268"/>
        </pc:sldMkLst>
      </pc:sldChg>
    </pc:docChg>
  </pc:docChgLst>
  <pc:docChgLst>
    <pc:chgData name="Frances Bestley" userId="b96yWGPE/ZuIqUo2x4NKrB11wUYp/4VbujG+fdxUq2k=" providerId="None" clId="Web-{81B29049-A940-478E-AF8D-3F0B899B5FFB}"/>
    <pc:docChg chg="mod">
      <pc:chgData name="Frances Bestley" userId="b96yWGPE/ZuIqUo2x4NKrB11wUYp/4VbujG+fdxUq2k=" providerId="None" clId="Web-{81B29049-A940-478E-AF8D-3F0B899B5FFB}" dt="2022-07-13T14:57:49.136" v="1"/>
      <pc:docMkLst>
        <pc:docMk/>
      </pc:docMkLst>
      <pc:sldChg chg="modCm">
        <pc:chgData name="Frances Bestley" userId="b96yWGPE/ZuIqUo2x4NKrB11wUYp/4VbujG+fdxUq2k=" providerId="None" clId="Web-{81B29049-A940-478E-AF8D-3F0B899B5FFB}" dt="2022-07-13T14:57:49.136" v="1"/>
        <pc:sldMkLst>
          <pc:docMk/>
          <pc:sldMk cId="2250620968" sldId="268"/>
        </pc:sldMkLst>
      </pc:sldChg>
    </pc:docChg>
  </pc:docChgLst>
  <pc:docChgLst>
    <pc:chgData name="alisdair.m@gmail.com" userId="3O9EI4Z2v/yBNnugv3Kye8iMdlewqahvvJWVDjr7n80=" providerId="None" clId="Web-{F40FB2A1-028F-4A22-B2E6-C4A4148F7E43}"/>
    <pc:docChg chg="addSld modSld sldOrd">
      <pc:chgData name="alisdair.m@gmail.com" userId="3O9EI4Z2v/yBNnugv3Kye8iMdlewqahvvJWVDjr7n80=" providerId="None" clId="Web-{F40FB2A1-028F-4A22-B2E6-C4A4148F7E43}" dt="2022-07-08T16:50:33.855" v="399" actId="20577"/>
      <pc:docMkLst>
        <pc:docMk/>
      </pc:docMkLst>
      <pc:sldChg chg="addSp delSp modSp delCm">
        <pc:chgData name="alisdair.m@gmail.com" userId="3O9EI4Z2v/yBNnugv3Kye8iMdlewqahvvJWVDjr7n80=" providerId="None" clId="Web-{F40FB2A1-028F-4A22-B2E6-C4A4148F7E43}" dt="2022-07-08T16:24:40.369" v="178" actId="14100"/>
        <pc:sldMkLst>
          <pc:docMk/>
          <pc:sldMk cId="0" sldId="256"/>
        </pc:sldMkLst>
        <pc:spChg chg="add mod ord">
          <ac:chgData name="alisdair.m@gmail.com" userId="3O9EI4Z2v/yBNnugv3Kye8iMdlewqahvvJWVDjr7n80=" providerId="None" clId="Web-{F40FB2A1-028F-4A22-B2E6-C4A4148F7E43}" dt="2022-07-08T16:19:14.466" v="143" actId="1076"/>
          <ac:spMkLst>
            <pc:docMk/>
            <pc:sldMk cId="0" sldId="256"/>
            <ac:spMk id="7" creationId="{9EBBF018-7BC2-861A-7E0C-0C1D645E9AEC}"/>
          </ac:spMkLst>
        </pc:spChg>
        <pc:spChg chg="del mod">
          <ac:chgData name="alisdair.m@gmail.com" userId="3O9EI4Z2v/yBNnugv3Kye8iMdlewqahvvJWVDjr7n80=" providerId="None" clId="Web-{F40FB2A1-028F-4A22-B2E6-C4A4148F7E43}" dt="2022-07-08T16:13:58.610" v="73"/>
          <ac:spMkLst>
            <pc:docMk/>
            <pc:sldMk cId="0" sldId="256"/>
            <ac:spMk id="8" creationId="{6D37D510-6B0F-0045-BB05-9EE1E2DD64F6}"/>
          </ac:spMkLst>
        </pc:spChg>
        <pc:spChg chg="mod">
          <ac:chgData name="alisdair.m@gmail.com" userId="3O9EI4Z2v/yBNnugv3Kye8iMdlewqahvvJWVDjr7n80=" providerId="None" clId="Web-{F40FB2A1-028F-4A22-B2E6-C4A4148F7E43}" dt="2022-07-08T16:05:56.420" v="15" actId="1076"/>
          <ac:spMkLst>
            <pc:docMk/>
            <pc:sldMk cId="0" sldId="256"/>
            <ac:spMk id="9" creationId="{15B4CD36-82D9-774E-859C-0E2E3F5E2F61}"/>
          </ac:spMkLst>
        </pc:spChg>
        <pc:spChg chg="add mod ord">
          <ac:chgData name="alisdair.m@gmail.com" userId="3O9EI4Z2v/yBNnugv3Kye8iMdlewqahvvJWVDjr7n80=" providerId="None" clId="Web-{F40FB2A1-028F-4A22-B2E6-C4A4148F7E43}" dt="2022-07-08T16:19:18.778" v="144" actId="688"/>
          <ac:spMkLst>
            <pc:docMk/>
            <pc:sldMk cId="0" sldId="256"/>
            <ac:spMk id="10" creationId="{723772B0-D943-D469-90E8-53081ADBD5BB}"/>
          </ac:spMkLst>
        </pc:spChg>
        <pc:spChg chg="del">
          <ac:chgData name="alisdair.m@gmail.com" userId="3O9EI4Z2v/yBNnugv3Kye8iMdlewqahvvJWVDjr7n80=" providerId="None" clId="Web-{F40FB2A1-028F-4A22-B2E6-C4A4148F7E43}" dt="2022-07-08T16:04:59.042" v="5"/>
          <ac:spMkLst>
            <pc:docMk/>
            <pc:sldMk cId="0" sldId="256"/>
            <ac:spMk id="84" creationId="{00000000-0000-0000-0000-000000000000}"/>
          </ac:spMkLst>
        </pc:spChg>
        <pc:spChg chg="mod ord">
          <ac:chgData name="alisdair.m@gmail.com" userId="3O9EI4Z2v/yBNnugv3Kye8iMdlewqahvvJWVDjr7n80=" providerId="None" clId="Web-{F40FB2A1-028F-4A22-B2E6-C4A4148F7E43}" dt="2022-07-08T16:16:52.288" v="104" actId="1076"/>
          <ac:spMkLst>
            <pc:docMk/>
            <pc:sldMk cId="0" sldId="256"/>
            <ac:spMk id="85" creationId="{00000000-0000-0000-0000-000000000000}"/>
          </ac:spMkLst>
        </pc:spChg>
        <pc:spChg chg="del mod ord">
          <ac:chgData name="alisdair.m@gmail.com" userId="3O9EI4Z2v/yBNnugv3Kye8iMdlewqahvvJWVDjr7n80=" providerId="None" clId="Web-{F40FB2A1-028F-4A22-B2E6-C4A4148F7E43}" dt="2022-07-08T16:15:48.989" v="96"/>
          <ac:spMkLst>
            <pc:docMk/>
            <pc:sldMk cId="0" sldId="256"/>
            <ac:spMk id="88" creationId="{00000000-0000-0000-0000-000000000000}"/>
          </ac:spMkLst>
        </pc:spChg>
        <pc:picChg chg="add mod ord">
          <ac:chgData name="alisdair.m@gmail.com" userId="3O9EI4Z2v/yBNnugv3Kye8iMdlewqahvvJWVDjr7n80=" providerId="None" clId="Web-{F40FB2A1-028F-4A22-B2E6-C4A4148F7E43}" dt="2022-07-08T16:06:09.217" v="16"/>
          <ac:picMkLst>
            <pc:docMk/>
            <pc:sldMk cId="0" sldId="256"/>
            <ac:picMk id="2" creationId="{3D99177F-08F9-5C58-CF4D-B6C9F9649C6C}"/>
          </ac:picMkLst>
        </pc:picChg>
        <pc:picChg chg="add mod ord modCrop">
          <ac:chgData name="alisdair.m@gmail.com" userId="3O9EI4Z2v/yBNnugv3Kye8iMdlewqahvvJWVDjr7n80=" providerId="None" clId="Web-{F40FB2A1-028F-4A22-B2E6-C4A4148F7E43}" dt="2022-07-08T16:24:28.040" v="176"/>
          <ac:picMkLst>
            <pc:docMk/>
            <pc:sldMk cId="0" sldId="256"/>
            <ac:picMk id="4" creationId="{63FF06B2-67E1-86E4-E271-ECDEDE99ECB5}"/>
          </ac:picMkLst>
        </pc:picChg>
        <pc:picChg chg="add mod">
          <ac:chgData name="alisdair.m@gmail.com" userId="3O9EI4Z2v/yBNnugv3Kye8iMdlewqahvvJWVDjr7n80=" providerId="None" clId="Web-{F40FB2A1-028F-4A22-B2E6-C4A4148F7E43}" dt="2022-07-08T16:16:52.273" v="103" actId="1076"/>
          <ac:picMkLst>
            <pc:docMk/>
            <pc:sldMk cId="0" sldId="256"/>
            <ac:picMk id="5" creationId="{50B9F2DD-295B-71BA-69A2-D58C315D6706}"/>
          </ac:picMkLst>
        </pc:picChg>
        <pc:picChg chg="add mod modCrop">
          <ac:chgData name="alisdair.m@gmail.com" userId="3O9EI4Z2v/yBNnugv3Kye8iMdlewqahvvJWVDjr7n80=" providerId="None" clId="Web-{F40FB2A1-028F-4A22-B2E6-C4A4148F7E43}" dt="2022-07-08T16:24:36.400" v="177" actId="14100"/>
          <ac:picMkLst>
            <pc:docMk/>
            <pc:sldMk cId="0" sldId="256"/>
            <ac:picMk id="11" creationId="{CC5185D5-4940-A0CD-18BB-A9E96C51B6BB}"/>
          </ac:picMkLst>
        </pc:picChg>
        <pc:picChg chg="add mod modCrop">
          <ac:chgData name="alisdair.m@gmail.com" userId="3O9EI4Z2v/yBNnugv3Kye8iMdlewqahvvJWVDjr7n80=" providerId="None" clId="Web-{F40FB2A1-028F-4A22-B2E6-C4A4148F7E43}" dt="2022-07-08T16:24:40.369" v="178" actId="14100"/>
          <ac:picMkLst>
            <pc:docMk/>
            <pc:sldMk cId="0" sldId="256"/>
            <ac:picMk id="12" creationId="{8CFFA05F-1E55-3273-4408-968D000EA578}"/>
          </ac:picMkLst>
        </pc:picChg>
        <pc:picChg chg="del">
          <ac:chgData name="alisdair.m@gmail.com" userId="3O9EI4Z2v/yBNnugv3Kye8iMdlewqahvvJWVDjr7n80=" providerId="None" clId="Web-{F40FB2A1-028F-4A22-B2E6-C4A4148F7E43}" dt="2022-07-08T16:04:39.870" v="4"/>
          <ac:picMkLst>
            <pc:docMk/>
            <pc:sldMk cId="0" sldId="256"/>
            <ac:picMk id="13" creationId="{F5A4E74B-BEEB-1A21-E628-A57036E49021}"/>
          </ac:picMkLst>
        </pc:picChg>
        <pc:picChg chg="del">
          <ac:chgData name="alisdair.m@gmail.com" userId="3O9EI4Z2v/yBNnugv3Kye8iMdlewqahvvJWVDjr7n80=" providerId="None" clId="Web-{F40FB2A1-028F-4A22-B2E6-C4A4148F7E43}" dt="2022-07-08T16:04:37.791" v="3"/>
          <ac:picMkLst>
            <pc:docMk/>
            <pc:sldMk cId="0" sldId="256"/>
            <ac:picMk id="14" creationId="{F8A0FB5A-500B-2AE1-743E-E1F281531D9B}"/>
          </ac:picMkLst>
        </pc:picChg>
        <pc:picChg chg="add del mod">
          <ac:chgData name="alisdair.m@gmail.com" userId="3O9EI4Z2v/yBNnugv3Kye8iMdlewqahvvJWVDjr7n80=" providerId="None" clId="Web-{F40FB2A1-028F-4A22-B2E6-C4A4148F7E43}" dt="2022-07-08T16:21:26.580" v="151"/>
          <ac:picMkLst>
            <pc:docMk/>
            <pc:sldMk cId="0" sldId="256"/>
            <ac:picMk id="15" creationId="{544D3EFD-04F5-B1CA-FFE9-F2B7AC30E359}"/>
          </ac:picMkLst>
        </pc:picChg>
        <pc:picChg chg="add mod">
          <ac:chgData name="alisdair.m@gmail.com" userId="3O9EI4Z2v/yBNnugv3Kye8iMdlewqahvvJWVDjr7n80=" providerId="None" clId="Web-{F40FB2A1-028F-4A22-B2E6-C4A4148F7E43}" dt="2022-07-08T16:23:56.851" v="175" actId="1076"/>
          <ac:picMkLst>
            <pc:docMk/>
            <pc:sldMk cId="0" sldId="256"/>
            <ac:picMk id="16" creationId="{E7B3EDF0-EF0E-5B5E-FBC7-3268594D82A7}"/>
          </ac:picMkLst>
        </pc:picChg>
        <pc:picChg chg="add mod">
          <ac:chgData name="alisdair.m@gmail.com" userId="3O9EI4Z2v/yBNnugv3Kye8iMdlewqahvvJWVDjr7n80=" providerId="None" clId="Web-{F40FB2A1-028F-4A22-B2E6-C4A4148F7E43}" dt="2022-07-08T16:22:23.629" v="159" actId="1076"/>
          <ac:picMkLst>
            <pc:docMk/>
            <pc:sldMk cId="0" sldId="256"/>
            <ac:picMk id="17" creationId="{5B8A1262-DA44-F5B4-9490-7DF50969D062}"/>
          </ac:picMkLst>
        </pc:picChg>
        <pc:picChg chg="add mod">
          <ac:chgData name="alisdair.m@gmail.com" userId="3O9EI4Z2v/yBNnugv3Kye8iMdlewqahvvJWVDjr7n80=" providerId="None" clId="Web-{F40FB2A1-028F-4A22-B2E6-C4A4148F7E43}" dt="2022-07-08T16:22:35.536" v="165" actId="1076"/>
          <ac:picMkLst>
            <pc:docMk/>
            <pc:sldMk cId="0" sldId="256"/>
            <ac:picMk id="18" creationId="{69DC516B-AC5D-5B59-9227-E80BD9A7C542}"/>
          </ac:picMkLst>
        </pc:picChg>
        <pc:picChg chg="add mod modCrop">
          <ac:chgData name="alisdair.m@gmail.com" userId="3O9EI4Z2v/yBNnugv3Kye8iMdlewqahvvJWVDjr7n80=" providerId="None" clId="Web-{F40FB2A1-028F-4A22-B2E6-C4A4148F7E43}" dt="2022-07-08T16:23:43.585" v="174" actId="1076"/>
          <ac:picMkLst>
            <pc:docMk/>
            <pc:sldMk cId="0" sldId="256"/>
            <ac:picMk id="19" creationId="{E831A336-1CC7-0931-B1C0-73D0E5CB1E69}"/>
          </ac:picMkLst>
        </pc:picChg>
      </pc:sldChg>
      <pc:sldChg chg="addSp delSp modSp delCm">
        <pc:chgData name="alisdair.m@gmail.com" userId="3O9EI4Z2v/yBNnugv3Kye8iMdlewqahvvJWVDjr7n80=" providerId="None" clId="Web-{F40FB2A1-028F-4A22-B2E6-C4A4148F7E43}" dt="2022-07-08T16:31:41.168" v="224"/>
        <pc:sldMkLst>
          <pc:docMk/>
          <pc:sldMk cId="0" sldId="265"/>
        </pc:sldMkLst>
        <pc:spChg chg="mod ord">
          <ac:chgData name="alisdair.m@gmail.com" userId="3O9EI4Z2v/yBNnugv3Kye8iMdlewqahvvJWVDjr7n80=" providerId="None" clId="Web-{F40FB2A1-028F-4A22-B2E6-C4A4148F7E43}" dt="2022-07-08T16:28:05.955" v="201" actId="1076"/>
          <ac:spMkLst>
            <pc:docMk/>
            <pc:sldMk cId="0" sldId="265"/>
            <ac:spMk id="6" creationId="{BBF098BD-604B-F147-7BEF-73D2A4912D2D}"/>
          </ac:spMkLst>
        </pc:spChg>
        <pc:picChg chg="del mod">
          <ac:chgData name="alisdair.m@gmail.com" userId="3O9EI4Z2v/yBNnugv3Kye8iMdlewqahvvJWVDjr7n80=" providerId="None" clId="Web-{F40FB2A1-028F-4A22-B2E6-C4A4148F7E43}" dt="2022-07-08T16:26:32.623" v="185"/>
          <ac:picMkLst>
            <pc:docMk/>
            <pc:sldMk cId="0" sldId="265"/>
            <ac:picMk id="3" creationId="{5F75E3F6-6C80-E4CA-F793-1AD07013C217}"/>
          </ac:picMkLst>
        </pc:picChg>
        <pc:picChg chg="del">
          <ac:chgData name="alisdair.m@gmail.com" userId="3O9EI4Z2v/yBNnugv3Kye8iMdlewqahvvJWVDjr7n80=" providerId="None" clId="Web-{F40FB2A1-028F-4A22-B2E6-C4A4148F7E43}" dt="2022-07-08T16:25:24.558" v="179"/>
          <ac:picMkLst>
            <pc:docMk/>
            <pc:sldMk cId="0" sldId="265"/>
            <ac:picMk id="4" creationId="{C6852777-6F63-4887-ED8E-4674403FD289}"/>
          </ac:picMkLst>
        </pc:picChg>
        <pc:picChg chg="add mod ord">
          <ac:chgData name="alisdair.m@gmail.com" userId="3O9EI4Z2v/yBNnugv3Kye8iMdlewqahvvJWVDjr7n80=" providerId="None" clId="Web-{F40FB2A1-028F-4A22-B2E6-C4A4148F7E43}" dt="2022-07-08T16:31:41.168" v="224"/>
          <ac:picMkLst>
            <pc:docMk/>
            <pc:sldMk cId="0" sldId="265"/>
            <ac:picMk id="5" creationId="{BF51E4DF-1033-1350-5732-43364E80E7D1}"/>
          </ac:picMkLst>
        </pc:picChg>
        <pc:picChg chg="mod modCrop">
          <ac:chgData name="alisdair.m@gmail.com" userId="3O9EI4Z2v/yBNnugv3Kye8iMdlewqahvvJWVDjr7n80=" providerId="None" clId="Web-{F40FB2A1-028F-4A22-B2E6-C4A4148F7E43}" dt="2022-07-08T16:28:48.863" v="207" actId="1076"/>
          <ac:picMkLst>
            <pc:docMk/>
            <pc:sldMk cId="0" sldId="265"/>
            <ac:picMk id="7" creationId="{733B332B-B289-F28B-A824-45AA0878BEAC}"/>
          </ac:picMkLst>
        </pc:picChg>
        <pc:picChg chg="add del mod">
          <ac:chgData name="alisdair.m@gmail.com" userId="3O9EI4Z2v/yBNnugv3Kye8iMdlewqahvvJWVDjr7n80=" providerId="None" clId="Web-{F40FB2A1-028F-4A22-B2E6-C4A4148F7E43}" dt="2022-07-08T16:26:50.389" v="187"/>
          <ac:picMkLst>
            <pc:docMk/>
            <pc:sldMk cId="0" sldId="265"/>
            <ac:picMk id="8" creationId="{E1F7568A-A6BD-5BA9-2652-D99CA7C69D4F}"/>
          </ac:picMkLst>
        </pc:picChg>
        <pc:picChg chg="add mod modCrop">
          <ac:chgData name="alisdair.m@gmail.com" userId="3O9EI4Z2v/yBNnugv3Kye8iMdlewqahvvJWVDjr7n80=" providerId="None" clId="Web-{F40FB2A1-028F-4A22-B2E6-C4A4148F7E43}" dt="2022-07-08T16:28:02.423" v="200" actId="14100"/>
          <ac:picMkLst>
            <pc:docMk/>
            <pc:sldMk cId="0" sldId="265"/>
            <ac:picMk id="9" creationId="{020DD5BB-54AC-5445-71E7-542BB75083EE}"/>
          </ac:picMkLst>
        </pc:picChg>
        <pc:picChg chg="add mod ord">
          <ac:chgData name="alisdair.m@gmail.com" userId="3O9EI4Z2v/yBNnugv3Kye8iMdlewqahvvJWVDjr7n80=" providerId="None" clId="Web-{F40FB2A1-028F-4A22-B2E6-C4A4148F7E43}" dt="2022-07-08T16:29:33.288" v="214" actId="1076"/>
          <ac:picMkLst>
            <pc:docMk/>
            <pc:sldMk cId="0" sldId="265"/>
            <ac:picMk id="10" creationId="{49651E24-62E4-324A-8EE4-83919B2AD859}"/>
          </ac:picMkLst>
        </pc:picChg>
        <pc:picChg chg="add mod ord modCrop">
          <ac:chgData name="alisdair.m@gmail.com" userId="3O9EI4Z2v/yBNnugv3Kye8iMdlewqahvvJWVDjr7n80=" providerId="None" clId="Web-{F40FB2A1-028F-4A22-B2E6-C4A4148F7E43}" dt="2022-07-08T16:31:37.215" v="223"/>
          <ac:picMkLst>
            <pc:docMk/>
            <pc:sldMk cId="0" sldId="265"/>
            <ac:picMk id="11" creationId="{63499AEB-D663-F356-6569-EDDC6B374F3A}"/>
          </ac:picMkLst>
        </pc:picChg>
      </pc:sldChg>
      <pc:sldChg chg="addSp delSp modSp delCm">
        <pc:chgData name="alisdair.m@gmail.com" userId="3O9EI4Z2v/yBNnugv3Kye8iMdlewqahvvJWVDjr7n80=" providerId="None" clId="Web-{F40FB2A1-028F-4A22-B2E6-C4A4148F7E43}" dt="2022-07-08T16:34:29.971" v="254" actId="20577"/>
        <pc:sldMkLst>
          <pc:docMk/>
          <pc:sldMk cId="2250620968" sldId="268"/>
        </pc:sldMkLst>
        <pc:spChg chg="del mod">
          <ac:chgData name="alisdair.m@gmail.com" userId="3O9EI4Z2v/yBNnugv3Kye8iMdlewqahvvJWVDjr7n80=" providerId="None" clId="Web-{F40FB2A1-028F-4A22-B2E6-C4A4148F7E43}" dt="2022-07-08T16:32:49.780" v="234"/>
          <ac:spMkLst>
            <pc:docMk/>
            <pc:sldMk cId="2250620968" sldId="268"/>
            <ac:spMk id="5" creationId="{4F5A828D-160F-18B7-08F6-A8E75BD67067}"/>
          </ac:spMkLst>
        </pc:spChg>
        <pc:spChg chg="del">
          <ac:chgData name="alisdair.m@gmail.com" userId="3O9EI4Z2v/yBNnugv3Kye8iMdlewqahvvJWVDjr7n80=" providerId="None" clId="Web-{F40FB2A1-028F-4A22-B2E6-C4A4148F7E43}" dt="2022-07-08T16:32:46.686" v="233"/>
          <ac:spMkLst>
            <pc:docMk/>
            <pc:sldMk cId="2250620968" sldId="268"/>
            <ac:spMk id="8" creationId="{B2BDA993-11C3-7AA3-69A6-AA8045C062D0}"/>
          </ac:spMkLst>
        </pc:spChg>
        <pc:spChg chg="mod">
          <ac:chgData name="alisdair.m@gmail.com" userId="3O9EI4Z2v/yBNnugv3Kye8iMdlewqahvvJWVDjr7n80=" providerId="None" clId="Web-{F40FB2A1-028F-4A22-B2E6-C4A4148F7E43}" dt="2022-07-08T16:34:29.971" v="254" actId="20577"/>
          <ac:spMkLst>
            <pc:docMk/>
            <pc:sldMk cId="2250620968" sldId="268"/>
            <ac:spMk id="10" creationId="{B05CF427-C62D-7022-95B8-6A255F135AB2}"/>
          </ac:spMkLst>
        </pc:spChg>
        <pc:picChg chg="add del">
          <ac:chgData name="alisdair.m@gmail.com" userId="3O9EI4Z2v/yBNnugv3Kye8iMdlewqahvvJWVDjr7n80=" providerId="None" clId="Web-{F40FB2A1-028F-4A22-B2E6-C4A4148F7E43}" dt="2022-07-08T16:33:55.751" v="245"/>
          <ac:picMkLst>
            <pc:docMk/>
            <pc:sldMk cId="2250620968" sldId="268"/>
            <ac:picMk id="3" creationId="{15566D28-3E3C-77BA-86A1-2D621D1A30D7}"/>
          </ac:picMkLst>
        </pc:picChg>
        <pc:picChg chg="del">
          <ac:chgData name="alisdair.m@gmail.com" userId="3O9EI4Z2v/yBNnugv3Kye8iMdlewqahvvJWVDjr7n80=" providerId="None" clId="Web-{F40FB2A1-028F-4A22-B2E6-C4A4148F7E43}" dt="2022-07-08T16:33:49.064" v="243"/>
          <ac:picMkLst>
            <pc:docMk/>
            <pc:sldMk cId="2250620968" sldId="268"/>
            <ac:picMk id="6" creationId="{F11A6CD6-9077-10E2-C6E1-7FF2D468FF79}"/>
          </ac:picMkLst>
        </pc:picChg>
        <pc:picChg chg="del">
          <ac:chgData name="alisdair.m@gmail.com" userId="3O9EI4Z2v/yBNnugv3Kye8iMdlewqahvvJWVDjr7n80=" providerId="None" clId="Web-{F40FB2A1-028F-4A22-B2E6-C4A4148F7E43}" dt="2022-07-08T16:32:43.405" v="232"/>
          <ac:picMkLst>
            <pc:docMk/>
            <pc:sldMk cId="2250620968" sldId="268"/>
            <ac:picMk id="7" creationId="{57AAF3C0-534F-8E70-8C13-2A0057ABB486}"/>
          </ac:picMkLst>
        </pc:picChg>
        <pc:picChg chg="add mod">
          <ac:chgData name="alisdair.m@gmail.com" userId="3O9EI4Z2v/yBNnugv3Kye8iMdlewqahvvJWVDjr7n80=" providerId="None" clId="Web-{F40FB2A1-028F-4A22-B2E6-C4A4148F7E43}" dt="2022-07-08T16:34:25.096" v="253" actId="1076"/>
          <ac:picMkLst>
            <pc:docMk/>
            <pc:sldMk cId="2250620968" sldId="268"/>
            <ac:picMk id="11" creationId="{F92B9BA9-67EB-2D3F-3B5C-C5FA2E263536}"/>
          </ac:picMkLst>
        </pc:picChg>
      </pc:sldChg>
      <pc:sldChg chg="addSp delSp modSp mod modClrScheme delCm chgLayout">
        <pc:chgData name="alisdair.m@gmail.com" userId="3O9EI4Z2v/yBNnugv3Kye8iMdlewqahvvJWVDjr7n80=" providerId="None" clId="Web-{F40FB2A1-028F-4A22-B2E6-C4A4148F7E43}" dt="2022-07-08T16:50:33.855" v="399" actId="20577"/>
        <pc:sldMkLst>
          <pc:docMk/>
          <pc:sldMk cId="3826034523" sldId="269"/>
        </pc:sldMkLst>
        <pc:spChg chg="mod ord">
          <ac:chgData name="alisdair.m@gmail.com" userId="3O9EI4Z2v/yBNnugv3Kye8iMdlewqahvvJWVDjr7n80=" providerId="None" clId="Web-{F40FB2A1-028F-4A22-B2E6-C4A4148F7E43}" dt="2022-07-08T16:50:33.855" v="399" actId="20577"/>
          <ac:spMkLst>
            <pc:docMk/>
            <pc:sldMk cId="3826034523" sldId="269"/>
            <ac:spMk id="2" creationId="{D5A654C5-059E-05AB-2805-77A07A9D4665}"/>
          </ac:spMkLst>
        </pc:spChg>
        <pc:spChg chg="del">
          <ac:chgData name="alisdair.m@gmail.com" userId="3O9EI4Z2v/yBNnugv3Kye8iMdlewqahvvJWVDjr7n80=" providerId="None" clId="Web-{F40FB2A1-028F-4A22-B2E6-C4A4148F7E43}" dt="2022-07-08T16:41:30.331" v="334"/>
          <ac:spMkLst>
            <pc:docMk/>
            <pc:sldMk cId="3826034523" sldId="269"/>
            <ac:spMk id="9" creationId="{11D5EDCF-2FEC-EC59-F9C6-D0781EA317D3}"/>
          </ac:spMkLst>
        </pc:spChg>
        <pc:spChg chg="del">
          <ac:chgData name="alisdair.m@gmail.com" userId="3O9EI4Z2v/yBNnugv3Kye8iMdlewqahvvJWVDjr7n80=" providerId="None" clId="Web-{F40FB2A1-028F-4A22-B2E6-C4A4148F7E43}" dt="2022-07-08T16:41:30.331" v="335"/>
          <ac:spMkLst>
            <pc:docMk/>
            <pc:sldMk cId="3826034523" sldId="269"/>
            <ac:spMk id="11" creationId="{3262AB8E-0DED-8D07-683A-317658BA3CEF}"/>
          </ac:spMkLst>
        </pc:spChg>
        <pc:picChg chg="add mod ord modCrop">
          <ac:chgData name="alisdair.m@gmail.com" userId="3O9EI4Z2v/yBNnugv3Kye8iMdlewqahvvJWVDjr7n80=" providerId="None" clId="Web-{F40FB2A1-028F-4A22-B2E6-C4A4148F7E43}" dt="2022-07-08T16:47:22.582" v="388"/>
          <ac:picMkLst>
            <pc:docMk/>
            <pc:sldMk cId="3826034523" sldId="269"/>
            <ac:picMk id="3" creationId="{A39C70E9-DABC-4508-C267-FB112A2F5671}"/>
          </ac:picMkLst>
        </pc:picChg>
        <pc:picChg chg="mod modCrop">
          <ac:chgData name="alisdair.m@gmail.com" userId="3O9EI4Z2v/yBNnugv3Kye8iMdlewqahvvJWVDjr7n80=" providerId="None" clId="Web-{F40FB2A1-028F-4A22-B2E6-C4A4148F7E43}" dt="2022-07-08T16:43:18.273" v="346" actId="14100"/>
          <ac:picMkLst>
            <pc:docMk/>
            <pc:sldMk cId="3826034523" sldId="269"/>
            <ac:picMk id="4" creationId="{C6852777-6F63-4887-ED8E-4674403FD289}"/>
          </ac:picMkLst>
        </pc:picChg>
        <pc:picChg chg="add mod ord">
          <ac:chgData name="alisdair.m@gmail.com" userId="3O9EI4Z2v/yBNnugv3Kye8iMdlewqahvvJWVDjr7n80=" providerId="None" clId="Web-{F40FB2A1-028F-4A22-B2E6-C4A4148F7E43}" dt="2022-07-08T16:43:50.805" v="351"/>
          <ac:picMkLst>
            <pc:docMk/>
            <pc:sldMk cId="3826034523" sldId="269"/>
            <ac:picMk id="6" creationId="{225046F6-7AE1-2906-6AE0-7B338E29043B}"/>
          </ac:picMkLst>
        </pc:picChg>
        <pc:picChg chg="add del mod">
          <ac:chgData name="alisdair.m@gmail.com" userId="3O9EI4Z2v/yBNnugv3Kye8iMdlewqahvvJWVDjr7n80=" providerId="None" clId="Web-{F40FB2A1-028F-4A22-B2E6-C4A4148F7E43}" dt="2022-07-08T16:46:17.702" v="377"/>
          <ac:picMkLst>
            <pc:docMk/>
            <pc:sldMk cId="3826034523" sldId="269"/>
            <ac:picMk id="8" creationId="{590B98A8-04CD-062A-746E-9FCAAECFDA1E}"/>
          </ac:picMkLst>
        </pc:picChg>
        <pc:picChg chg="add del mod">
          <ac:chgData name="alisdair.m@gmail.com" userId="3O9EI4Z2v/yBNnugv3Kye8iMdlewqahvvJWVDjr7n80=" providerId="None" clId="Web-{F40FB2A1-028F-4A22-B2E6-C4A4148F7E43}" dt="2022-07-08T16:46:16.952" v="376"/>
          <ac:picMkLst>
            <pc:docMk/>
            <pc:sldMk cId="3826034523" sldId="269"/>
            <ac:picMk id="10" creationId="{E71C7F42-FE96-D9CF-D6E0-5C07FCC52E4B}"/>
          </ac:picMkLst>
        </pc:picChg>
        <pc:picChg chg="add mod modCrop">
          <ac:chgData name="alisdair.m@gmail.com" userId="3O9EI4Z2v/yBNnugv3Kye8iMdlewqahvvJWVDjr7n80=" providerId="None" clId="Web-{F40FB2A1-028F-4A22-B2E6-C4A4148F7E43}" dt="2022-07-08T16:46:59.815" v="385" actId="688"/>
          <ac:picMkLst>
            <pc:docMk/>
            <pc:sldMk cId="3826034523" sldId="269"/>
            <ac:picMk id="12" creationId="{A524AD41-D40E-E3B9-1285-7E12ABF6F278}"/>
          </ac:picMkLst>
        </pc:picChg>
        <pc:picChg chg="add mod">
          <ac:chgData name="alisdair.m@gmail.com" userId="3O9EI4Z2v/yBNnugv3Kye8iMdlewqahvvJWVDjr7n80=" providerId="None" clId="Web-{F40FB2A1-028F-4A22-B2E6-C4A4148F7E43}" dt="2022-07-08T16:49:29.009" v="391" actId="1076"/>
          <ac:picMkLst>
            <pc:docMk/>
            <pc:sldMk cId="3826034523" sldId="269"/>
            <ac:picMk id="14" creationId="{D5B90319-632C-5C36-890B-F2C8BBB68E08}"/>
          </ac:picMkLst>
        </pc:picChg>
        <pc:picChg chg="add mod modCrop">
          <ac:chgData name="alisdair.m@gmail.com" userId="3O9EI4Z2v/yBNnugv3Kye8iMdlewqahvvJWVDjr7n80=" providerId="None" clId="Web-{F40FB2A1-028F-4A22-B2E6-C4A4148F7E43}" dt="2022-07-08T16:50:25.198" v="398" actId="1076"/>
          <ac:picMkLst>
            <pc:docMk/>
            <pc:sldMk cId="3826034523" sldId="269"/>
            <ac:picMk id="16" creationId="{26446640-3F36-AEF6-DA66-AFCFE3841120}"/>
          </ac:picMkLst>
        </pc:picChg>
      </pc:sldChg>
      <pc:sldChg chg="delSp modSp add replId">
        <pc:chgData name="alisdair.m@gmail.com" userId="3O9EI4Z2v/yBNnugv3Kye8iMdlewqahvvJWVDjr7n80=" providerId="None" clId="Web-{F40FB2A1-028F-4A22-B2E6-C4A4148F7E43}" dt="2022-07-08T16:36:49.336" v="283"/>
        <pc:sldMkLst>
          <pc:docMk/>
          <pc:sldMk cId="1047326270" sldId="270"/>
        </pc:sldMkLst>
        <pc:spChg chg="del">
          <ac:chgData name="alisdair.m@gmail.com" userId="3O9EI4Z2v/yBNnugv3Kye8iMdlewqahvvJWVDjr7n80=" providerId="None" clId="Web-{F40FB2A1-028F-4A22-B2E6-C4A4148F7E43}" dt="2022-07-08T16:36:49.336" v="283"/>
          <ac:spMkLst>
            <pc:docMk/>
            <pc:sldMk cId="1047326270" sldId="270"/>
            <ac:spMk id="5" creationId="{4F5A828D-160F-18B7-08F6-A8E75BD67067}"/>
          </ac:spMkLst>
        </pc:spChg>
        <pc:spChg chg="mod">
          <ac:chgData name="alisdair.m@gmail.com" userId="3O9EI4Z2v/yBNnugv3Kye8iMdlewqahvvJWVDjr7n80=" providerId="None" clId="Web-{F40FB2A1-028F-4A22-B2E6-C4A4148F7E43}" dt="2022-07-08T16:36:07.913" v="279" actId="14100"/>
          <ac:spMkLst>
            <pc:docMk/>
            <pc:sldMk cId="1047326270" sldId="270"/>
            <ac:spMk id="8" creationId="{B2BDA993-11C3-7AA3-69A6-AA8045C062D0}"/>
          </ac:spMkLst>
        </pc:spChg>
        <pc:spChg chg="del">
          <ac:chgData name="alisdair.m@gmail.com" userId="3O9EI4Z2v/yBNnugv3Kye8iMdlewqahvvJWVDjr7n80=" providerId="None" clId="Web-{F40FB2A1-028F-4A22-B2E6-C4A4148F7E43}" dt="2022-07-08T16:34:38.206" v="256"/>
          <ac:spMkLst>
            <pc:docMk/>
            <pc:sldMk cId="1047326270" sldId="270"/>
            <ac:spMk id="10" creationId="{B05CF427-C62D-7022-95B8-6A255F135AB2}"/>
          </ac:spMkLst>
        </pc:spChg>
        <pc:picChg chg="del mod">
          <ac:chgData name="alisdair.m@gmail.com" userId="3O9EI4Z2v/yBNnugv3Kye8iMdlewqahvvJWVDjr7n80=" providerId="None" clId="Web-{F40FB2A1-028F-4A22-B2E6-C4A4148F7E43}" dt="2022-07-08T16:34:38.206" v="255"/>
          <ac:picMkLst>
            <pc:docMk/>
            <pc:sldMk cId="1047326270" sldId="270"/>
            <ac:picMk id="6" creationId="{F11A6CD6-9077-10E2-C6E1-7FF2D468FF79}"/>
          </ac:picMkLst>
        </pc:picChg>
        <pc:picChg chg="mod">
          <ac:chgData name="alisdair.m@gmail.com" userId="3O9EI4Z2v/yBNnugv3Kye8iMdlewqahvvJWVDjr7n80=" providerId="None" clId="Web-{F40FB2A1-028F-4A22-B2E6-C4A4148F7E43}" dt="2022-07-08T16:35:51.631" v="274" actId="1076"/>
          <ac:picMkLst>
            <pc:docMk/>
            <pc:sldMk cId="1047326270" sldId="270"/>
            <ac:picMk id="7" creationId="{57AAF3C0-534F-8E70-8C13-2A0057ABB486}"/>
          </ac:picMkLst>
        </pc:picChg>
      </pc:sldChg>
      <pc:sldChg chg="addSp delSp modSp add ord replId">
        <pc:chgData name="alisdair.m@gmail.com" userId="3O9EI4Z2v/yBNnugv3Kye8iMdlewqahvvJWVDjr7n80=" providerId="None" clId="Web-{F40FB2A1-028F-4A22-B2E6-C4A4148F7E43}" dt="2022-07-08T16:40:30.298" v="327"/>
        <pc:sldMkLst>
          <pc:docMk/>
          <pc:sldMk cId="3836767471" sldId="271"/>
        </pc:sldMkLst>
        <pc:spChg chg="mod">
          <ac:chgData name="alisdair.m@gmail.com" userId="3O9EI4Z2v/yBNnugv3Kye8iMdlewqahvvJWVDjr7n80=" providerId="None" clId="Web-{F40FB2A1-028F-4A22-B2E6-C4A4148F7E43}" dt="2022-07-08T16:40:02.297" v="325" actId="1076"/>
          <ac:spMkLst>
            <pc:docMk/>
            <pc:sldMk cId="3836767471" sldId="271"/>
            <ac:spMk id="6" creationId="{BBF098BD-604B-F147-7BEF-73D2A4912D2D}"/>
          </ac:spMkLst>
        </pc:spChg>
        <pc:picChg chg="add mod modCrop">
          <ac:chgData name="alisdair.m@gmail.com" userId="3O9EI4Z2v/yBNnugv3Kye8iMdlewqahvvJWVDjr7n80=" providerId="None" clId="Web-{F40FB2A1-028F-4A22-B2E6-C4A4148F7E43}" dt="2022-07-08T16:38:55.122" v="305" actId="1076"/>
          <ac:picMkLst>
            <pc:docMk/>
            <pc:sldMk cId="3836767471" sldId="271"/>
            <ac:picMk id="3" creationId="{A887CF97-E007-0AFD-C515-A2D5098AF63A}"/>
          </ac:picMkLst>
        </pc:picChg>
        <pc:picChg chg="mod modCrop">
          <ac:chgData name="alisdair.m@gmail.com" userId="3O9EI4Z2v/yBNnugv3Kye8iMdlewqahvvJWVDjr7n80=" providerId="None" clId="Web-{F40FB2A1-028F-4A22-B2E6-C4A4148F7E43}" dt="2022-07-08T16:39:29.186" v="312" actId="1076"/>
          <ac:picMkLst>
            <pc:docMk/>
            <pc:sldMk cId="3836767471" sldId="271"/>
            <ac:picMk id="7" creationId="{733B332B-B289-F28B-A824-45AA0878BEAC}"/>
          </ac:picMkLst>
        </pc:picChg>
        <pc:picChg chg="del">
          <ac:chgData name="alisdair.m@gmail.com" userId="3O9EI4Z2v/yBNnugv3Kye8iMdlewqahvvJWVDjr7n80=" providerId="None" clId="Web-{F40FB2A1-028F-4A22-B2E6-C4A4148F7E43}" dt="2022-07-08T16:36:52.633" v="284"/>
          <ac:picMkLst>
            <pc:docMk/>
            <pc:sldMk cId="3836767471" sldId="271"/>
            <ac:picMk id="9" creationId="{020DD5BB-54AC-5445-71E7-542BB75083EE}"/>
          </ac:picMkLst>
        </pc:picChg>
        <pc:picChg chg="mod modCrop">
          <ac:chgData name="alisdair.m@gmail.com" userId="3O9EI4Z2v/yBNnugv3Kye8iMdlewqahvvJWVDjr7n80=" providerId="None" clId="Web-{F40FB2A1-028F-4A22-B2E6-C4A4148F7E43}" dt="2022-07-08T16:40:30.298" v="327"/>
          <ac:picMkLst>
            <pc:docMk/>
            <pc:sldMk cId="3836767471" sldId="271"/>
            <ac:picMk id="10" creationId="{49651E24-62E4-324A-8EE4-83919B2AD859}"/>
          </ac:picMkLst>
        </pc:picChg>
        <pc:picChg chg="del mod">
          <ac:chgData name="alisdair.m@gmail.com" userId="3O9EI4Z2v/yBNnugv3Kye8iMdlewqahvvJWVDjr7n80=" providerId="None" clId="Web-{F40FB2A1-028F-4A22-B2E6-C4A4148F7E43}" dt="2022-07-08T16:38:10.464" v="299"/>
          <ac:picMkLst>
            <pc:docMk/>
            <pc:sldMk cId="3836767471" sldId="271"/>
            <ac:picMk id="11" creationId="{63499AEB-D663-F356-6569-EDDC6B374F3A}"/>
          </ac:picMkLst>
        </pc:picChg>
      </pc:sldChg>
    </pc:docChg>
  </pc:docChgLst>
  <pc:docChgLst>
    <pc:chgData name="Christian Humphries" userId="gsYY+i2j+vXqS1x3+F/0CGQq339w8B4oYG7o3WhB9X4=" providerId="None" clId="Web-{CBF7073A-1CB0-43D3-8D77-1BF0431CB7F4}"/>
    <pc:docChg chg="">
      <pc:chgData name="Christian Humphries" userId="gsYY+i2j+vXqS1x3+F/0CGQq339w8B4oYG7o3WhB9X4=" providerId="None" clId="Web-{CBF7073A-1CB0-43D3-8D77-1BF0431CB7F4}" dt="2022-07-13T12:06:38.617" v="2"/>
      <pc:docMkLst>
        <pc:docMk/>
      </pc:docMkLst>
      <pc:sldChg chg="modCm">
        <pc:chgData name="Christian Humphries" userId="gsYY+i2j+vXqS1x3+F/0CGQq339w8B4oYG7o3WhB9X4=" providerId="None" clId="Web-{CBF7073A-1CB0-43D3-8D77-1BF0431CB7F4}" dt="2022-07-13T12:02:54.297" v="0"/>
        <pc:sldMkLst>
          <pc:docMk/>
          <pc:sldMk cId="0" sldId="265"/>
        </pc:sldMkLst>
      </pc:sldChg>
      <pc:sldChg chg="addCm">
        <pc:chgData name="Christian Humphries" userId="gsYY+i2j+vXqS1x3+F/0CGQq339w8B4oYG7o3WhB9X4=" providerId="None" clId="Web-{CBF7073A-1CB0-43D3-8D77-1BF0431CB7F4}" dt="2022-07-13T12:05:08.552" v="1"/>
        <pc:sldMkLst>
          <pc:docMk/>
          <pc:sldMk cId="2250620968" sldId="268"/>
        </pc:sldMkLst>
      </pc:sldChg>
      <pc:sldChg chg="addCm">
        <pc:chgData name="Christian Humphries" userId="gsYY+i2j+vXqS1x3+F/0CGQq339w8B4oYG7o3WhB9X4=" providerId="None" clId="Web-{CBF7073A-1CB0-43D3-8D77-1BF0431CB7F4}" dt="2022-07-13T12:06:38.617" v="2"/>
        <pc:sldMkLst>
          <pc:docMk/>
          <pc:sldMk cId="3826034523" sldId="269"/>
        </pc:sldMkLst>
      </pc:sldChg>
    </pc:docChg>
  </pc:docChgLst>
  <pc:docChgLst>
    <pc:chgData name="Grace Hunt" userId="Hhp3RVkF0y23mxQTTbkzvSleFzKu8YhTMJgcxP3iXgA=" providerId="None" clId="Web-{CE0862C8-2890-4CBE-A567-25B7289A39F3}"/>
    <pc:docChg chg="">
      <pc:chgData name="Grace Hunt" userId="Hhp3RVkF0y23mxQTTbkzvSleFzKu8YhTMJgcxP3iXgA=" providerId="None" clId="Web-{CE0862C8-2890-4CBE-A567-25B7289A39F3}" dt="2022-07-26T13:23:42.044" v="1"/>
      <pc:docMkLst>
        <pc:docMk/>
      </pc:docMkLst>
      <pc:sldChg chg="modCm">
        <pc:chgData name="Grace Hunt" userId="Hhp3RVkF0y23mxQTTbkzvSleFzKu8YhTMJgcxP3iXgA=" providerId="None" clId="Web-{CE0862C8-2890-4CBE-A567-25B7289A39F3}" dt="2022-07-26T13:22:59.855" v="0"/>
        <pc:sldMkLst>
          <pc:docMk/>
          <pc:sldMk cId="0" sldId="265"/>
        </pc:sldMkLst>
      </pc:sldChg>
      <pc:sldChg chg="addCm">
        <pc:chgData name="Grace Hunt" userId="Hhp3RVkF0y23mxQTTbkzvSleFzKu8YhTMJgcxP3iXgA=" providerId="None" clId="Web-{CE0862C8-2890-4CBE-A567-25B7289A39F3}" dt="2022-07-26T13:23:42.044" v="1"/>
        <pc:sldMkLst>
          <pc:docMk/>
          <pc:sldMk cId="2250620968" sldId="268"/>
        </pc:sldMkLst>
      </pc:sldChg>
    </pc:docChg>
  </pc:docChgLst>
</pc:chgInfo>
</file>

<file path=ppt/comments/modernComment_109_0.xml><?xml version="1.0" encoding="utf-8"?>
<p188:cmLst xmlns:a="http://schemas.openxmlformats.org/drawingml/2006/main" xmlns:r="http://schemas.openxmlformats.org/officeDocument/2006/relationships" xmlns:p188="http://schemas.microsoft.com/office/powerpoint/2018/8/main">
  <p188:cm id="{BB2945FA-3130-4BA4-A8AA-80811618216D}" authorId="{CE0F08F4-840F-1048-61B3-8D8C923763FF}" status="resolved" created="2022-06-29T14:35:31.558" complete="100000">
    <pc:sldMkLst xmlns:pc="http://schemas.microsoft.com/office/powerpoint/2013/main/command">
      <pc:docMk/>
      <pc:sldMk cId="0" sldId="265"/>
    </pc:sldMkLst>
    <p188:txBody>
      <a:bodyPr/>
      <a:lstStyle/>
      <a:p>
        <a:r>
          <a:rPr lang="en-GB"/>
          <a:t>facilitator notes needed</a:t>
        </a:r>
      </a:p>
    </p188:txBody>
  </p188:cm>
</p188:cmLst>
</file>

<file path=ppt/comments/modernComment_10C_8625C028.xml><?xml version="1.0" encoding="utf-8"?>
<p188:cmLst xmlns:a="http://schemas.openxmlformats.org/drawingml/2006/main" xmlns:r="http://schemas.openxmlformats.org/officeDocument/2006/relationships" xmlns:p188="http://schemas.microsoft.com/office/powerpoint/2018/8/main">
  <p188:cm id="{74E11FF2-4037-4C3A-BC3E-A3F3AB56E741}" authorId="{CE0F08F4-840F-1048-61B3-8D8C923763FF}" status="resolved" created="2022-07-13T12:03:55.093" complete="100000">
    <pc:sldMkLst xmlns:pc="http://schemas.microsoft.com/office/powerpoint/2013/main/command">
      <pc:docMk/>
      <pc:sldMk cId="2250620968" sldId="268"/>
    </pc:sldMkLst>
    <p188:txBody>
      <a:bodyPr/>
      <a:lstStyle/>
      <a:p>
        <a:r>
          <a:rPr lang="en-GB"/>
          <a:t>copy added to notes</a:t>
        </a:r>
      </a:p>
    </p188:txBody>
  </p188:cm>
</p188:cmLst>
</file>

<file path=ppt/comments/modernComment_10D_E40CA75B.xml><?xml version="1.0" encoding="utf-8"?>
<p188:cmLst xmlns:a="http://schemas.openxmlformats.org/drawingml/2006/main" xmlns:r="http://schemas.openxmlformats.org/officeDocument/2006/relationships" xmlns:p188="http://schemas.microsoft.com/office/powerpoint/2018/8/main">
  <p188:cm id="{D5DDCC62-2328-4B17-A63D-C2554DC11C21}" authorId="{CE0F08F4-840F-1048-61B3-8D8C923763FF}" status="resolved" created="2022-06-29T14:35:51.496" complete="100000">
    <pc:sldMkLst xmlns:pc="http://schemas.microsoft.com/office/powerpoint/2013/main/command">
      <pc:docMk/>
      <pc:sldMk cId="3826034523" sldId="269"/>
    </pc:sldMkLst>
    <p188:pos x="1410629" y="470209"/>
    <p188:txBody>
      <a:bodyPr/>
      <a:lstStyle/>
      <a:p>
        <a:r>
          <a:rPr lang="en-GB"/>
          <a:t>facilitator notes needed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 the last session we explored some of the obstacles that keep people, including children, from accessing healthcare they need. Sometimes these obstacles are physical barriers – for example, in some places there may be no clinic or hospital to go to. At other times, people can be excluded from getting the care they need just because of who they are. This is called discrimination. </a:t>
            </a:r>
            <a:endParaRPr lang="en-US"/>
          </a:p>
          <a:p>
            <a:r>
              <a:rPr lang="en-GB"/>
              <a:t>In this activity</a:t>
            </a:r>
            <a:r>
              <a:rPr lang="en-GB" dirty="0"/>
              <a:t> we'll look at the UNCRC articles that say discrimination shouldn't be allowed to get in the way of children's rights.</a:t>
            </a:r>
          </a:p>
          <a:p>
            <a:endParaRPr lang="en-GB" dirty="0"/>
          </a:p>
          <a:p>
            <a:endParaRPr lang="en-GB" dirty="0"/>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endParaRPr lang="en-GB" sz="1200" b="1" dirty="0">
              <a:effectLst/>
              <a:latin typeface="+mj-lt"/>
              <a:ea typeface="+mj-ea"/>
              <a:cs typeface="+mj-cs"/>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Discrimination means treating someone differently because of how they look, where they come from, what gender they are, what language they speak, what their religion is, who they love, the colour of their skin or the ethnic group they come from, or if they experience any different abilities. Children are sometimes also treated differently because of who their parents are or even where their parents came from.</a:t>
            </a:r>
            <a:endParaRPr lang="en-US" dirty="0"/>
          </a:p>
          <a:p>
            <a:endParaRPr lang="en-GB" dirty="0"/>
          </a:p>
          <a:p>
            <a:r>
              <a:rPr lang="en-GB" dirty="0"/>
              <a:t>Article 2 of the CRC tells us that all children should have their rights respected without discrimination.</a:t>
            </a:r>
            <a:endParaRPr lang="en-US">
              <a:sym typeface="Arial"/>
            </a:endParaRPr>
          </a:p>
        </p:txBody>
      </p:sp>
    </p:spTree>
    <p:extLst>
      <p:ext uri="{BB962C8B-B14F-4D97-AF65-F5344CB8AC3E}">
        <p14:creationId xmlns:p14="http://schemas.microsoft.com/office/powerpoint/2010/main" val="244030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While Article 2 says that children with a disability should not be discriminated against, Article 23 talks more about this specifically. In the next activity we will explore what discrimination looks like in health systems, and what we can do to help all children be able to experience their rights.</a:t>
            </a:r>
            <a:endParaRPr lang="en-US" dirty="0">
              <a:sym typeface="Arial"/>
            </a:endParaRPr>
          </a:p>
        </p:txBody>
      </p:sp>
    </p:spTree>
    <p:extLst>
      <p:ext uri="{BB962C8B-B14F-4D97-AF65-F5344CB8AC3E}">
        <p14:creationId xmlns:p14="http://schemas.microsoft.com/office/powerpoint/2010/main" val="197797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endParaRPr lang="en-GB" dirty="0">
              <a:sym typeface="Arial"/>
            </a:endParaRPr>
          </a:p>
        </p:txBody>
      </p:sp>
    </p:spTree>
    <p:extLst>
      <p:ext uri="{BB962C8B-B14F-4D97-AF65-F5344CB8AC3E}">
        <p14:creationId xmlns:p14="http://schemas.microsoft.com/office/powerpoint/2010/main" val="211789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'Health equity' means that everyone has a fair and just opportunity to be as healthy as possible (definition: Robert Wood Johnson Foundation).</a:t>
            </a:r>
          </a:p>
          <a:p>
            <a:pPr algn="l"/>
            <a:endParaRPr lang="en-GB" dirty="0"/>
          </a:p>
          <a:p>
            <a:pPr algn="l"/>
            <a:r>
              <a:rPr lang="en-GB" dirty="0"/>
              <a:t>Everyone has the same right to be as healthy as possible, but some children who face discrimination or disability might need more access to healthcare in order to be in, and stay in, good health.</a:t>
            </a:r>
            <a:endParaRPr lang="en-GB" sz="1200" dirty="0">
              <a:latin typeface="+mj-lt"/>
              <a:ea typeface="+mj-ea"/>
              <a:cs typeface="+mj-cs"/>
              <a:sym typeface="Arial"/>
            </a:endParaRPr>
          </a:p>
          <a:p>
            <a:pPr algn="l"/>
            <a:endParaRPr lang="en-GB" dirty="0">
              <a:effectLst/>
              <a:sym typeface="Arial"/>
            </a:endParaRPr>
          </a:p>
          <a:p>
            <a:pPr algn="l"/>
            <a:r>
              <a:rPr lang="en-GB" dirty="0"/>
              <a:t>By comparison, equality means that everyone gets the same treatment</a:t>
            </a:r>
            <a:r>
              <a:rPr lang="en-GB" dirty="0">
                <a:effectLst/>
                <a:sym typeface="Arial"/>
              </a:rPr>
              <a:t>.</a:t>
            </a:r>
            <a:endParaRPr lang="en-GB" dirty="0"/>
          </a:p>
          <a:p>
            <a:endParaRPr lang="en-GB" sz="1200" b="1" dirty="0">
              <a:effectLst/>
              <a:latin typeface="+mj-lt"/>
              <a:ea typeface="+mj-ea"/>
              <a:cs typeface="+mj-cs"/>
              <a:sym typeface="Arial"/>
            </a:endParaRPr>
          </a:p>
        </p:txBody>
      </p:sp>
    </p:spTree>
    <p:extLst>
      <p:ext uri="{BB962C8B-B14F-4D97-AF65-F5344CB8AC3E}">
        <p14:creationId xmlns:p14="http://schemas.microsoft.com/office/powerpoint/2010/main" val="2703186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6" b="7826"/>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tif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18/10/relationships/comments" Target="../comments/modernComment_109_0.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tiff"/></Relationships>
</file>

<file path=ppt/slides/_rels/slide3.xml.rels><?xml version="1.0" encoding="UTF-8" standalone="yes"?>
<Relationships xmlns="http://schemas.openxmlformats.org/package/2006/relationships"><Relationship Id="rId3" Type="http://schemas.microsoft.com/office/2018/10/relationships/comments" Target="../comments/modernComment_10C_8625C028.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tiff"/><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tif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18/10/relationships/comments" Target="../comments/modernComment_10D_E40CA75B.xm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5.jpeg"/><Relationship Id="rId4" Type="http://schemas.openxmlformats.org/officeDocument/2006/relationships/image" Target="../media/image5.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pattern&#10;&#10;Description automatically generated">
            <a:extLst>
              <a:ext uri="{FF2B5EF4-FFF2-40B4-BE49-F238E27FC236}">
                <a16:creationId xmlns:a16="http://schemas.microsoft.com/office/drawing/2014/main" id="{3D99177F-08F9-5C58-CF4D-B6C9F9649C6C}"/>
              </a:ext>
            </a:extLst>
          </p:cNvPr>
          <p:cNvPicPr>
            <a:picLocks noChangeAspect="1"/>
          </p:cNvPicPr>
          <p:nvPr/>
        </p:nvPicPr>
        <p:blipFill>
          <a:blip r:embed="rId3"/>
          <a:stretch>
            <a:fillRect/>
          </a:stretch>
        </p:blipFill>
        <p:spPr>
          <a:xfrm>
            <a:off x="-1096" y="-2285"/>
            <a:ext cx="12194192" cy="5601708"/>
          </a:xfrm>
          <a:prstGeom prst="rect">
            <a:avLst/>
          </a:prstGeom>
        </p:spPr>
      </p:pic>
      <p:sp>
        <p:nvSpPr>
          <p:cNvPr id="9" name="Rectangle 8">
            <a:extLst>
              <a:ext uri="{FF2B5EF4-FFF2-40B4-BE49-F238E27FC236}">
                <a16:creationId xmlns:a16="http://schemas.microsoft.com/office/drawing/2014/main" id="{15B4CD36-82D9-774E-859C-0E2E3F5E2F61}"/>
              </a:ext>
            </a:extLst>
          </p:cNvPr>
          <p:cNvSpPr/>
          <p:nvPr/>
        </p:nvSpPr>
        <p:spPr>
          <a:xfrm>
            <a:off x="7936584" y="6435433"/>
            <a:ext cx="4451395" cy="230832"/>
          </a:xfrm>
          <a:prstGeom prst="rect">
            <a:avLst/>
          </a:prstGeom>
        </p:spPr>
        <p:txBody>
          <a:bodyPr wrap="square" lIns="91440" tIns="45720" rIns="91440" bIns="45720" anchor="t">
            <a:spAutoFit/>
          </a:bodyPr>
          <a:lstStyle/>
          <a:p>
            <a:r>
              <a:rPr lang="en-GB" sz="900" dirty="0">
                <a:solidFill>
                  <a:schemeClr val="tx1"/>
                </a:solidFill>
              </a:rPr>
              <a:t>UNICEF UK, registered charity England &amp; Wales (1072612) Scotland (SC043677).</a:t>
            </a:r>
          </a:p>
        </p:txBody>
      </p:sp>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22" y="5813480"/>
            <a:ext cx="4497347" cy="845691"/>
          </a:xfrm>
          <a:prstGeom prst="rect">
            <a:avLst/>
          </a:prstGeom>
        </p:spPr>
      </p:pic>
      <p:pic>
        <p:nvPicPr>
          <p:cNvPr id="5" name="Picture 6" descr="A picture containing brick, building, building material, outdoor&#10;&#10;Description automatically generated">
            <a:extLst>
              <a:ext uri="{FF2B5EF4-FFF2-40B4-BE49-F238E27FC236}">
                <a16:creationId xmlns:a16="http://schemas.microsoft.com/office/drawing/2014/main" id="{50B9F2DD-295B-71BA-69A2-D58C315D6706}"/>
              </a:ext>
            </a:extLst>
          </p:cNvPr>
          <p:cNvPicPr>
            <a:picLocks noChangeAspect="1"/>
          </p:cNvPicPr>
          <p:nvPr/>
        </p:nvPicPr>
        <p:blipFill>
          <a:blip r:embed="rId5"/>
          <a:stretch>
            <a:fillRect/>
          </a:stretch>
        </p:blipFill>
        <p:spPr>
          <a:xfrm rot="21300000">
            <a:off x="149257" y="642721"/>
            <a:ext cx="4294609" cy="1235614"/>
          </a:xfrm>
          <a:prstGeom prst="rect">
            <a:avLst/>
          </a:prstGeom>
        </p:spPr>
      </p:pic>
      <p:sp>
        <p:nvSpPr>
          <p:cNvPr id="85" name="Part 2A: It’s My Right – Activity Quiz"/>
          <p:cNvSpPr txBox="1"/>
          <p:nvPr/>
        </p:nvSpPr>
        <p:spPr>
          <a:xfrm>
            <a:off x="399951" y="867183"/>
            <a:ext cx="3683678"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chemeClr val="bg1"/>
                </a:solidFill>
              </a:rPr>
              <a:t>Activity </a:t>
            </a:r>
            <a:r>
              <a:rPr lang="en-GB" sz="4000" dirty="0">
                <a:solidFill>
                  <a:schemeClr val="bg1"/>
                </a:solidFill>
              </a:rPr>
              <a:t>5</a:t>
            </a:r>
            <a:endParaRPr lang="en-US" sz="4000" dirty="0">
              <a:solidFill>
                <a:schemeClr val="bg1"/>
              </a:solidFill>
            </a:endParaRPr>
          </a:p>
        </p:txBody>
      </p:sp>
      <p:pic>
        <p:nvPicPr>
          <p:cNvPr id="11" name="Picture 11">
            <a:extLst>
              <a:ext uri="{FF2B5EF4-FFF2-40B4-BE49-F238E27FC236}">
                <a16:creationId xmlns:a16="http://schemas.microsoft.com/office/drawing/2014/main" id="{CC5185D5-4940-A0CD-18BB-A9E96C51B6BB}"/>
              </a:ext>
            </a:extLst>
          </p:cNvPr>
          <p:cNvPicPr>
            <a:picLocks noChangeAspect="1"/>
          </p:cNvPicPr>
          <p:nvPr/>
        </p:nvPicPr>
        <p:blipFill rotWithShape="1">
          <a:blip r:embed="rId6"/>
          <a:srcRect l="5792" r="90" b="-1720"/>
          <a:stretch/>
        </p:blipFill>
        <p:spPr>
          <a:xfrm>
            <a:off x="4386" y="1858579"/>
            <a:ext cx="4771751" cy="1455625"/>
          </a:xfrm>
          <a:prstGeom prst="rect">
            <a:avLst/>
          </a:prstGeom>
        </p:spPr>
      </p:pic>
      <p:sp>
        <p:nvSpPr>
          <p:cNvPr id="7" name="TextBox 6">
            <a:extLst>
              <a:ext uri="{FF2B5EF4-FFF2-40B4-BE49-F238E27FC236}">
                <a16:creationId xmlns:a16="http://schemas.microsoft.com/office/drawing/2014/main" id="{9EBBF018-7BC2-861A-7E0C-0C1D645E9AEC}"/>
              </a:ext>
            </a:extLst>
          </p:cNvPr>
          <p:cNvSpPr txBox="1"/>
          <p:nvPr/>
        </p:nvSpPr>
        <p:spPr>
          <a:xfrm rot="21480000">
            <a:off x="612889" y="1961467"/>
            <a:ext cx="4004064"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600" dirty="0"/>
              <a:t>A right to the best possible health...</a:t>
            </a:r>
            <a:endParaRPr lang="en-US" sz="3600" dirty="0"/>
          </a:p>
        </p:txBody>
      </p:sp>
      <p:pic>
        <p:nvPicPr>
          <p:cNvPr id="12" name="Picture 11">
            <a:extLst>
              <a:ext uri="{FF2B5EF4-FFF2-40B4-BE49-F238E27FC236}">
                <a16:creationId xmlns:a16="http://schemas.microsoft.com/office/drawing/2014/main" id="{8CFFA05F-1E55-3273-4408-968D000EA578}"/>
              </a:ext>
            </a:extLst>
          </p:cNvPr>
          <p:cNvPicPr>
            <a:picLocks noChangeAspect="1"/>
          </p:cNvPicPr>
          <p:nvPr/>
        </p:nvPicPr>
        <p:blipFill rotWithShape="1">
          <a:blip r:embed="rId6"/>
          <a:srcRect l="102" t="-362" r="14556"/>
          <a:stretch/>
        </p:blipFill>
        <p:spPr>
          <a:xfrm rot="10800000">
            <a:off x="7129" y="3174262"/>
            <a:ext cx="4401999" cy="1523667"/>
          </a:xfrm>
          <a:prstGeom prst="rect">
            <a:avLst/>
          </a:prstGeom>
        </p:spPr>
      </p:pic>
      <p:sp>
        <p:nvSpPr>
          <p:cNvPr id="10" name="TextBox 9">
            <a:extLst>
              <a:ext uri="{FF2B5EF4-FFF2-40B4-BE49-F238E27FC236}">
                <a16:creationId xmlns:a16="http://schemas.microsoft.com/office/drawing/2014/main" id="{723772B0-D943-D469-90E8-53081ADBD5BB}"/>
              </a:ext>
            </a:extLst>
          </p:cNvPr>
          <p:cNvSpPr txBox="1"/>
          <p:nvPr/>
        </p:nvSpPr>
        <p:spPr>
          <a:xfrm rot="21480000">
            <a:off x="567686" y="3293595"/>
            <a:ext cx="3872496"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600" dirty="0"/>
              <a:t>and the systems that support it</a:t>
            </a:r>
            <a:endParaRPr lang="en-US" dirty="0"/>
          </a:p>
        </p:txBody>
      </p:sp>
      <p:pic>
        <p:nvPicPr>
          <p:cNvPr id="16" name="Picture 16" descr="A picture containing food, sandwich, bread, snack food&#10;&#10;Description automatically generated">
            <a:extLst>
              <a:ext uri="{FF2B5EF4-FFF2-40B4-BE49-F238E27FC236}">
                <a16:creationId xmlns:a16="http://schemas.microsoft.com/office/drawing/2014/main" id="{E7B3EDF0-EF0E-5B5E-FBC7-3268594D82A7}"/>
              </a:ext>
            </a:extLst>
          </p:cNvPr>
          <p:cNvPicPr>
            <a:picLocks noChangeAspect="1"/>
          </p:cNvPicPr>
          <p:nvPr/>
        </p:nvPicPr>
        <p:blipFill>
          <a:blip r:embed="rId7"/>
          <a:stretch>
            <a:fillRect/>
          </a:stretch>
        </p:blipFill>
        <p:spPr>
          <a:xfrm rot="12180000">
            <a:off x="9005853" y="2265202"/>
            <a:ext cx="2743200" cy="3193755"/>
          </a:xfrm>
          <a:prstGeom prst="rect">
            <a:avLst/>
          </a:prstGeom>
        </p:spPr>
      </p:pic>
      <p:pic>
        <p:nvPicPr>
          <p:cNvPr id="17" name="Picture 16" descr="A picture containing food, sandwich, bread, snack food&#10;&#10;Description automatically generated">
            <a:extLst>
              <a:ext uri="{FF2B5EF4-FFF2-40B4-BE49-F238E27FC236}">
                <a16:creationId xmlns:a16="http://schemas.microsoft.com/office/drawing/2014/main" id="{5B8A1262-DA44-F5B4-9490-7DF50969D062}"/>
              </a:ext>
            </a:extLst>
          </p:cNvPr>
          <p:cNvPicPr>
            <a:picLocks noChangeAspect="1"/>
          </p:cNvPicPr>
          <p:nvPr/>
        </p:nvPicPr>
        <p:blipFill>
          <a:blip r:embed="rId7"/>
          <a:stretch>
            <a:fillRect/>
          </a:stretch>
        </p:blipFill>
        <p:spPr>
          <a:xfrm rot="7440000">
            <a:off x="9005853" y="1410007"/>
            <a:ext cx="2743200" cy="3193755"/>
          </a:xfrm>
          <a:prstGeom prst="rect">
            <a:avLst/>
          </a:prstGeom>
        </p:spPr>
      </p:pic>
      <p:pic>
        <p:nvPicPr>
          <p:cNvPr id="18" name="Picture 17" descr="A picture containing food, sandwich, bread, snack food&#10;&#10;Description automatically generated">
            <a:extLst>
              <a:ext uri="{FF2B5EF4-FFF2-40B4-BE49-F238E27FC236}">
                <a16:creationId xmlns:a16="http://schemas.microsoft.com/office/drawing/2014/main" id="{69DC516B-AC5D-5B59-9227-E80BD9A7C542}"/>
              </a:ext>
            </a:extLst>
          </p:cNvPr>
          <p:cNvPicPr>
            <a:picLocks noChangeAspect="1"/>
          </p:cNvPicPr>
          <p:nvPr/>
        </p:nvPicPr>
        <p:blipFill>
          <a:blip r:embed="rId7"/>
          <a:stretch>
            <a:fillRect/>
          </a:stretch>
        </p:blipFill>
        <p:spPr>
          <a:xfrm rot="13680000">
            <a:off x="8951034" y="264266"/>
            <a:ext cx="2743200" cy="3193755"/>
          </a:xfrm>
          <a:prstGeom prst="rect">
            <a:avLst/>
          </a:prstGeom>
        </p:spPr>
      </p:pic>
      <p:pic>
        <p:nvPicPr>
          <p:cNvPr id="19" name="Picture 19" descr="A picture containing text&#10;&#10;Description automatically generated">
            <a:extLst>
              <a:ext uri="{FF2B5EF4-FFF2-40B4-BE49-F238E27FC236}">
                <a16:creationId xmlns:a16="http://schemas.microsoft.com/office/drawing/2014/main" id="{E831A336-1CC7-0931-B1C0-73D0E5CB1E69}"/>
              </a:ext>
            </a:extLst>
          </p:cNvPr>
          <p:cNvPicPr>
            <a:picLocks noChangeAspect="1"/>
          </p:cNvPicPr>
          <p:nvPr/>
        </p:nvPicPr>
        <p:blipFill rotWithShape="1">
          <a:blip r:embed="rId8"/>
          <a:srcRect l="23198" t="8358" r="32327" b="36496"/>
          <a:stretch/>
        </p:blipFill>
        <p:spPr>
          <a:xfrm>
            <a:off x="6160688" y="-227049"/>
            <a:ext cx="6226118" cy="5451140"/>
          </a:xfrm>
          <a:prstGeom prst="rect">
            <a:avLst/>
          </a:prstGeom>
        </p:spPr>
      </p:pic>
      <p:pic>
        <p:nvPicPr>
          <p:cNvPr id="4" name="Picture 7" descr="A picture containing person, dressed&#10;&#10;Description automatically generated">
            <a:extLst>
              <a:ext uri="{FF2B5EF4-FFF2-40B4-BE49-F238E27FC236}">
                <a16:creationId xmlns:a16="http://schemas.microsoft.com/office/drawing/2014/main" id="{63FF06B2-67E1-86E4-E271-ECDEDE99ECB5}"/>
              </a:ext>
            </a:extLst>
          </p:cNvPr>
          <p:cNvPicPr>
            <a:picLocks noChangeAspect="1"/>
          </p:cNvPicPr>
          <p:nvPr/>
        </p:nvPicPr>
        <p:blipFill rotWithShape="1">
          <a:blip r:embed="rId9"/>
          <a:srcRect t="1477" r="25475" b="46004"/>
          <a:stretch/>
        </p:blipFill>
        <p:spPr>
          <a:xfrm>
            <a:off x="3189384" y="-6419"/>
            <a:ext cx="4939001" cy="5603822"/>
          </a:xfrm>
          <a:prstGeom prst="rect">
            <a:avLst/>
          </a:prstGeom>
        </p:spPr>
      </p:pic>
      <p:sp>
        <p:nvSpPr>
          <p:cNvPr id="3" name="TextBox 2">
            <a:extLst>
              <a:ext uri="{FF2B5EF4-FFF2-40B4-BE49-F238E27FC236}">
                <a16:creationId xmlns:a16="http://schemas.microsoft.com/office/drawing/2014/main" id="{9D67BD5E-F2B0-E8C8-4C60-6B50105C158A}"/>
              </a:ext>
            </a:extLst>
          </p:cNvPr>
          <p:cNvSpPr txBox="1"/>
          <p:nvPr/>
        </p:nvSpPr>
        <p:spPr>
          <a:xfrm>
            <a:off x="7763999" y="5208000"/>
            <a:ext cx="180975" cy="3619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29994EAB-05EF-5D21-764D-3671C1866C56}"/>
              </a:ext>
            </a:extLst>
          </p:cNvPr>
          <p:cNvSpPr txBox="1"/>
          <p:nvPr/>
        </p:nvSpPr>
        <p:spPr>
          <a:xfrm>
            <a:off x="11027999" y="5280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ackground pattern&#10;&#10;Description automatically generated">
            <a:extLst>
              <a:ext uri="{FF2B5EF4-FFF2-40B4-BE49-F238E27FC236}">
                <a16:creationId xmlns:a16="http://schemas.microsoft.com/office/drawing/2014/main" id="{BF51E4DF-1033-1350-5732-43364E80E7D1}"/>
              </a:ext>
            </a:extLst>
          </p:cNvPr>
          <p:cNvPicPr>
            <a:picLocks noChangeAspect="1"/>
          </p:cNvPicPr>
          <p:nvPr/>
        </p:nvPicPr>
        <p:blipFill>
          <a:blip r:embed="rId4"/>
          <a:stretch>
            <a:fillRect/>
          </a:stretch>
        </p:blipFill>
        <p:spPr>
          <a:xfrm>
            <a:off x="-1096" y="-2285"/>
            <a:ext cx="12194192" cy="6874174"/>
          </a:xfrm>
          <a:prstGeom prst="rect">
            <a:avLst/>
          </a:prstGeom>
        </p:spPr>
      </p:pic>
      <p:pic>
        <p:nvPicPr>
          <p:cNvPr id="10" name="Picture 10" descr="A picture containing mountain, nature, distance&#10;&#10;Description automatically generated">
            <a:extLst>
              <a:ext uri="{FF2B5EF4-FFF2-40B4-BE49-F238E27FC236}">
                <a16:creationId xmlns:a16="http://schemas.microsoft.com/office/drawing/2014/main" id="{49651E24-62E4-324A-8EE4-83919B2AD859}"/>
              </a:ext>
            </a:extLst>
          </p:cNvPr>
          <p:cNvPicPr>
            <a:picLocks noChangeAspect="1"/>
          </p:cNvPicPr>
          <p:nvPr/>
        </p:nvPicPr>
        <p:blipFill>
          <a:blip r:embed="rId5"/>
          <a:stretch>
            <a:fillRect/>
          </a:stretch>
        </p:blipFill>
        <p:spPr>
          <a:xfrm>
            <a:off x="5439898" y="4259318"/>
            <a:ext cx="7152442" cy="2875432"/>
          </a:xfrm>
          <a:prstGeom prst="rect">
            <a:avLst/>
          </a:prstGeom>
        </p:spPr>
      </p:pic>
      <p:pic>
        <p:nvPicPr>
          <p:cNvPr id="9" name="Picture 9">
            <a:extLst>
              <a:ext uri="{FF2B5EF4-FFF2-40B4-BE49-F238E27FC236}">
                <a16:creationId xmlns:a16="http://schemas.microsoft.com/office/drawing/2014/main" id="{020DD5BB-54AC-5445-71E7-542BB75083EE}"/>
              </a:ext>
            </a:extLst>
          </p:cNvPr>
          <p:cNvPicPr>
            <a:picLocks noChangeAspect="1"/>
          </p:cNvPicPr>
          <p:nvPr/>
        </p:nvPicPr>
        <p:blipFill rotWithShape="1">
          <a:blip r:embed="rId6"/>
          <a:srcRect l="11885" r="11885"/>
          <a:stretch/>
        </p:blipFill>
        <p:spPr>
          <a:xfrm>
            <a:off x="-2959" y="2051"/>
            <a:ext cx="8383571" cy="6862777"/>
          </a:xfrm>
          <a:prstGeom prst="rect">
            <a:avLst/>
          </a:prstGeom>
        </p:spPr>
      </p:pic>
      <p:pic>
        <p:nvPicPr>
          <p:cNvPr id="4" name="Picture 19" descr="A picture containing text&#10;&#10;Description automatically generated">
            <a:extLst>
              <a:ext uri="{FF2B5EF4-FFF2-40B4-BE49-F238E27FC236}">
                <a16:creationId xmlns:a16="http://schemas.microsoft.com/office/drawing/2014/main" id="{88C674A6-41C6-E574-5F73-8E22970A1BE5}"/>
              </a:ext>
            </a:extLst>
          </p:cNvPr>
          <p:cNvPicPr>
            <a:picLocks noChangeAspect="1"/>
          </p:cNvPicPr>
          <p:nvPr/>
        </p:nvPicPr>
        <p:blipFill rotWithShape="1">
          <a:blip r:embed="rId7"/>
          <a:srcRect l="23179" t="28397" r="57009" b="36550"/>
          <a:stretch/>
        </p:blipFill>
        <p:spPr>
          <a:xfrm rot="16200000">
            <a:off x="1456213" y="-347182"/>
            <a:ext cx="2061375" cy="2588999"/>
          </a:xfrm>
          <a:prstGeom prst="rect">
            <a:avLst/>
          </a:prstGeom>
        </p:spPr>
      </p:pic>
      <p:pic>
        <p:nvPicPr>
          <p:cNvPr id="3" name="Picture 19" descr="A picture containing text&#10;&#10;Description automatically generated">
            <a:extLst>
              <a:ext uri="{FF2B5EF4-FFF2-40B4-BE49-F238E27FC236}">
                <a16:creationId xmlns:a16="http://schemas.microsoft.com/office/drawing/2014/main" id="{08601A46-0CFB-57AB-8C49-0CF63CA32A82}"/>
              </a:ext>
            </a:extLst>
          </p:cNvPr>
          <p:cNvPicPr>
            <a:picLocks noChangeAspect="1"/>
          </p:cNvPicPr>
          <p:nvPr/>
        </p:nvPicPr>
        <p:blipFill rotWithShape="1">
          <a:blip r:embed="rId7"/>
          <a:srcRect l="23179" t="28397" r="57009" b="36550"/>
          <a:stretch/>
        </p:blipFill>
        <p:spPr>
          <a:xfrm rot="5400000">
            <a:off x="-164967" y="4524601"/>
            <a:ext cx="2061375" cy="2588999"/>
          </a:xfrm>
          <a:prstGeom prst="rect">
            <a:avLst/>
          </a:prstGeom>
        </p:spPr>
      </p:pic>
      <p:pic>
        <p:nvPicPr>
          <p:cNvPr id="11" name="Picture 11" descr="Text&#10;&#10;Description automatically generated">
            <a:extLst>
              <a:ext uri="{FF2B5EF4-FFF2-40B4-BE49-F238E27FC236}">
                <a16:creationId xmlns:a16="http://schemas.microsoft.com/office/drawing/2014/main" id="{4FBA3A06-3E8E-2436-1352-BD001FE43862}"/>
              </a:ext>
            </a:extLst>
          </p:cNvPr>
          <p:cNvPicPr>
            <a:picLocks noChangeAspect="1"/>
          </p:cNvPicPr>
          <p:nvPr/>
        </p:nvPicPr>
        <p:blipFill>
          <a:blip r:embed="rId8"/>
          <a:stretch>
            <a:fillRect/>
          </a:stretch>
        </p:blipFill>
        <p:spPr>
          <a:xfrm>
            <a:off x="301658" y="-309827"/>
            <a:ext cx="11023075" cy="8231794"/>
          </a:xfrm>
          <a:prstGeom prst="rect">
            <a:avLst/>
          </a:prstGeom>
        </p:spPr>
      </p:pic>
      <p:pic>
        <p:nvPicPr>
          <p:cNvPr id="7" name="Picture 7" descr="A picture containing person, dressed&#10;&#10;Description automatically generated">
            <a:extLst>
              <a:ext uri="{FF2B5EF4-FFF2-40B4-BE49-F238E27FC236}">
                <a16:creationId xmlns:a16="http://schemas.microsoft.com/office/drawing/2014/main" id="{733B332B-B289-F28B-A824-45AA0878BEAC}"/>
              </a:ext>
            </a:extLst>
          </p:cNvPr>
          <p:cNvPicPr>
            <a:picLocks noChangeAspect="1"/>
          </p:cNvPicPr>
          <p:nvPr/>
        </p:nvPicPr>
        <p:blipFill rotWithShape="1">
          <a:blip r:embed="rId9"/>
          <a:srcRect r="-172" b="13608"/>
          <a:stretch/>
        </p:blipFill>
        <p:spPr>
          <a:xfrm>
            <a:off x="6371471" y="-307918"/>
            <a:ext cx="5147621" cy="7177942"/>
          </a:xfrm>
          <a:prstGeom prst="rect">
            <a:avLst/>
          </a:prstGeom>
        </p:spPr>
      </p:pic>
      <p:sp>
        <p:nvSpPr>
          <p:cNvPr id="16" name="TextBox 15">
            <a:extLst>
              <a:ext uri="{FF2B5EF4-FFF2-40B4-BE49-F238E27FC236}">
                <a16:creationId xmlns:a16="http://schemas.microsoft.com/office/drawing/2014/main" id="{1E7137FD-9C83-A679-EB20-2B23AF2E34BF}"/>
              </a:ext>
            </a:extLst>
          </p:cNvPr>
          <p:cNvSpPr txBox="1"/>
          <p:nvPr/>
        </p:nvSpPr>
        <p:spPr>
          <a:xfrm>
            <a:off x="11075999" y="6480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cSld>
  <p:clrMapOvr>
    <a:masterClrMapping/>
  </p:clrMapOvr>
  <p:transition spd="med"/>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sky, outdoor, bird, blue&#10;&#10;Description automatically generated">
            <a:extLst>
              <a:ext uri="{FF2B5EF4-FFF2-40B4-BE49-F238E27FC236}">
                <a16:creationId xmlns:a16="http://schemas.microsoft.com/office/drawing/2014/main" id="{C6852777-6F63-4887-ED8E-4674403FD289}"/>
              </a:ext>
            </a:extLst>
          </p:cNvPr>
          <p:cNvPicPr>
            <a:picLocks noChangeAspect="1"/>
          </p:cNvPicPr>
          <p:nvPr/>
        </p:nvPicPr>
        <p:blipFill>
          <a:blip r:embed="rId4"/>
          <a:stretch>
            <a:fillRect/>
          </a:stretch>
        </p:blipFill>
        <p:spPr>
          <a:xfrm>
            <a:off x="-7731" y="-6146"/>
            <a:ext cx="12196417" cy="6864770"/>
          </a:xfrm>
          <a:prstGeom prst="rect">
            <a:avLst/>
          </a:prstGeom>
        </p:spPr>
      </p:pic>
      <p:sp>
        <p:nvSpPr>
          <p:cNvPr id="10" name="Until you are 18 years old, you are considered to be a child and all the rights of the UN’s Convention on the Rights of the Child apply to you.">
            <a:extLst>
              <a:ext uri="{FF2B5EF4-FFF2-40B4-BE49-F238E27FC236}">
                <a16:creationId xmlns:a16="http://schemas.microsoft.com/office/drawing/2014/main" id="{B05CF427-C62D-7022-95B8-6A255F135AB2}"/>
              </a:ext>
            </a:extLst>
          </p:cNvPr>
          <p:cNvSpPr txBox="1">
            <a:spLocks/>
          </p:cNvSpPr>
          <p:nvPr/>
        </p:nvSpPr>
        <p:spPr>
          <a:xfrm>
            <a:off x="3826097" y="1255131"/>
            <a:ext cx="6834733" cy="5263379"/>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2400" b="1" dirty="0">
                <a:solidFill>
                  <a:schemeClr val="bg1"/>
                </a:solidFill>
                <a:ea typeface="+mj-lt"/>
                <a:cs typeface="+mj-lt"/>
              </a:rPr>
              <a:t>Article 2:</a:t>
            </a:r>
            <a:r>
              <a:rPr lang="en-GB" sz="2400" dirty="0">
                <a:solidFill>
                  <a:schemeClr val="bg1"/>
                </a:solidFill>
                <a:ea typeface="+mj-lt"/>
                <a:cs typeface="+mj-lt"/>
              </a:rPr>
              <a:t> All children have all these rights, </a:t>
            </a:r>
            <a:br>
              <a:rPr lang="en-GB" sz="2400" dirty="0">
                <a:ea typeface="+mj-lt"/>
                <a:cs typeface="+mj-lt"/>
              </a:rPr>
            </a:br>
            <a:r>
              <a:rPr lang="en-GB" sz="2400" dirty="0">
                <a:solidFill>
                  <a:schemeClr val="bg1"/>
                </a:solidFill>
                <a:ea typeface="+mj-lt"/>
                <a:cs typeface="+mj-lt"/>
              </a:rPr>
              <a:t>no matter who they are, </a:t>
            </a:r>
            <a:br>
              <a:rPr lang="en-GB" sz="2400" dirty="0">
                <a:ea typeface="+mj-lt"/>
                <a:cs typeface="+mj-lt"/>
              </a:rPr>
            </a:br>
            <a:r>
              <a:rPr lang="en-GB" sz="2400" dirty="0">
                <a:solidFill>
                  <a:schemeClr val="bg1"/>
                </a:solidFill>
                <a:ea typeface="+mj-lt"/>
                <a:cs typeface="+mj-lt"/>
              </a:rPr>
              <a:t>where they live, </a:t>
            </a:r>
            <a:br>
              <a:rPr lang="en-GB" sz="2400" dirty="0">
                <a:ea typeface="+mj-lt"/>
                <a:cs typeface="+mj-lt"/>
              </a:rPr>
            </a:br>
            <a:r>
              <a:rPr lang="en-GB" sz="2400" dirty="0">
                <a:solidFill>
                  <a:schemeClr val="bg1"/>
                </a:solidFill>
                <a:ea typeface="+mj-lt"/>
                <a:cs typeface="+mj-lt"/>
              </a:rPr>
              <a:t>what language they speak, </a:t>
            </a:r>
            <a:br>
              <a:rPr lang="en-GB" sz="2400" dirty="0">
                <a:ea typeface="+mj-lt"/>
                <a:cs typeface="+mj-lt"/>
              </a:rPr>
            </a:br>
            <a:r>
              <a:rPr lang="en-GB" sz="2400" dirty="0">
                <a:solidFill>
                  <a:schemeClr val="bg1"/>
                </a:solidFill>
                <a:ea typeface="+mj-lt"/>
                <a:cs typeface="+mj-lt"/>
              </a:rPr>
              <a:t>what their religion is, </a:t>
            </a:r>
            <a:br>
              <a:rPr lang="en-GB" sz="2400" dirty="0">
                <a:ea typeface="+mj-lt"/>
                <a:cs typeface="+mj-lt"/>
              </a:rPr>
            </a:br>
            <a:r>
              <a:rPr lang="en-GB" sz="2400" dirty="0">
                <a:solidFill>
                  <a:schemeClr val="bg1"/>
                </a:solidFill>
                <a:ea typeface="+mj-lt"/>
                <a:cs typeface="+mj-lt"/>
              </a:rPr>
              <a:t>what they think, </a:t>
            </a:r>
            <a:br>
              <a:rPr lang="en-GB" sz="2400" dirty="0">
                <a:ea typeface="+mj-lt"/>
                <a:cs typeface="+mj-lt"/>
              </a:rPr>
            </a:br>
            <a:r>
              <a:rPr lang="en-GB" sz="2400" dirty="0">
                <a:solidFill>
                  <a:schemeClr val="bg1"/>
                </a:solidFill>
                <a:ea typeface="+mj-lt"/>
                <a:cs typeface="+mj-lt"/>
              </a:rPr>
              <a:t>what they look like, </a:t>
            </a:r>
            <a:br>
              <a:rPr lang="en-GB" sz="2400" dirty="0">
                <a:ea typeface="+mj-lt"/>
                <a:cs typeface="+mj-lt"/>
              </a:rPr>
            </a:br>
            <a:r>
              <a:rPr lang="en-GB" sz="2400" dirty="0">
                <a:solidFill>
                  <a:schemeClr val="bg1"/>
                </a:solidFill>
                <a:ea typeface="+mj-lt"/>
                <a:cs typeface="+mj-lt"/>
              </a:rPr>
              <a:t>if they are a boy or girl, </a:t>
            </a:r>
            <a:br>
              <a:rPr lang="en-GB" sz="2400" dirty="0">
                <a:ea typeface="+mj-lt"/>
                <a:cs typeface="+mj-lt"/>
              </a:rPr>
            </a:br>
            <a:r>
              <a:rPr lang="en-GB" sz="2400" dirty="0">
                <a:solidFill>
                  <a:schemeClr val="bg1"/>
                </a:solidFill>
                <a:ea typeface="+mj-lt"/>
                <a:cs typeface="+mj-lt"/>
              </a:rPr>
              <a:t>if they have a disability, </a:t>
            </a:r>
            <a:br>
              <a:rPr lang="en-GB" sz="2400" dirty="0">
                <a:ea typeface="+mj-lt"/>
                <a:cs typeface="+mj-lt"/>
              </a:rPr>
            </a:br>
            <a:r>
              <a:rPr lang="en-GB" sz="2400" dirty="0">
                <a:solidFill>
                  <a:schemeClr val="bg1"/>
                </a:solidFill>
                <a:ea typeface="+mj-lt"/>
                <a:cs typeface="+mj-lt"/>
              </a:rPr>
              <a:t>if they are rich or poor, </a:t>
            </a:r>
            <a:br>
              <a:rPr lang="en-GB" sz="2400" dirty="0">
                <a:ea typeface="+mj-lt"/>
                <a:cs typeface="+mj-lt"/>
              </a:rPr>
            </a:br>
            <a:r>
              <a:rPr lang="en-GB" sz="2400" dirty="0">
                <a:solidFill>
                  <a:schemeClr val="bg1"/>
                </a:solidFill>
                <a:ea typeface="+mj-lt"/>
                <a:cs typeface="+mj-lt"/>
              </a:rPr>
              <a:t>and no matter who their parents or families are </a:t>
            </a:r>
            <a:br>
              <a:rPr lang="en-GB" sz="2400" dirty="0">
                <a:solidFill>
                  <a:schemeClr val="bg1"/>
                </a:solidFill>
                <a:ea typeface="+mj-lt"/>
                <a:cs typeface="+mj-lt"/>
              </a:rPr>
            </a:br>
            <a:r>
              <a:rPr lang="en-GB" sz="2400" dirty="0">
                <a:solidFill>
                  <a:schemeClr val="bg1"/>
                </a:solidFill>
                <a:ea typeface="+mj-lt"/>
                <a:cs typeface="+mj-lt"/>
              </a:rPr>
              <a:t>or what their parents or families believe or do. </a:t>
            </a:r>
            <a:br>
              <a:rPr lang="en-GB" sz="2400" dirty="0">
                <a:solidFill>
                  <a:schemeClr val="bg1"/>
                </a:solidFill>
                <a:ea typeface="+mj-lt"/>
                <a:cs typeface="+mj-lt"/>
              </a:rPr>
            </a:br>
            <a:r>
              <a:rPr lang="en-GB" sz="2400" dirty="0">
                <a:solidFill>
                  <a:schemeClr val="bg1"/>
                </a:solidFill>
                <a:ea typeface="+mj-lt"/>
                <a:cs typeface="+mj-lt"/>
              </a:rPr>
              <a:t>No child should be treated unfairly for any reason.</a:t>
            </a:r>
            <a:endParaRPr lang="en-US" sz="2400">
              <a:solidFill>
                <a:schemeClr val="bg1"/>
              </a:solidFill>
            </a:endParaRPr>
          </a:p>
          <a:p>
            <a:pPr algn="l"/>
            <a:endParaRPr lang="en-GB" sz="2400" dirty="0">
              <a:solidFill>
                <a:srgbClr val="FFFFFF">
                  <a:alpha val="97000"/>
                </a:srgbClr>
              </a:solidFill>
            </a:endParaRPr>
          </a:p>
        </p:txBody>
      </p:sp>
      <p:pic>
        <p:nvPicPr>
          <p:cNvPr id="11" name="Picture 6">
            <a:extLst>
              <a:ext uri="{FF2B5EF4-FFF2-40B4-BE49-F238E27FC236}">
                <a16:creationId xmlns:a16="http://schemas.microsoft.com/office/drawing/2014/main" id="{F92B9BA9-67EB-2D3F-3B5C-C5FA2E263536}"/>
              </a:ext>
            </a:extLst>
          </p:cNvPr>
          <p:cNvPicPr>
            <a:picLocks noChangeAspect="1"/>
          </p:cNvPicPr>
          <p:nvPr/>
        </p:nvPicPr>
        <p:blipFill>
          <a:blip r:embed="rId5"/>
          <a:stretch>
            <a:fillRect/>
          </a:stretch>
        </p:blipFill>
        <p:spPr>
          <a:xfrm>
            <a:off x="747824" y="1255460"/>
            <a:ext cx="2903413" cy="3851598"/>
          </a:xfrm>
          <a:prstGeom prst="rect">
            <a:avLst/>
          </a:prstGeom>
        </p:spPr>
      </p:pic>
    </p:spTree>
    <p:extLst>
      <p:ext uri="{BB962C8B-B14F-4D97-AF65-F5344CB8AC3E}">
        <p14:creationId xmlns:p14="http://schemas.microsoft.com/office/powerpoint/2010/main" val="2250620968"/>
      </p:ext>
    </p:extLst>
  </p:cSld>
  <p:clrMapOvr>
    <a:masterClrMapping/>
  </p:clrMapOvr>
  <p:transition spd="med"/>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sky, outdoor, bird, blue&#10;&#10;Description automatically generated">
            <a:extLst>
              <a:ext uri="{FF2B5EF4-FFF2-40B4-BE49-F238E27FC236}">
                <a16:creationId xmlns:a16="http://schemas.microsoft.com/office/drawing/2014/main" id="{C6852777-6F63-4887-ED8E-4674403FD289}"/>
              </a:ext>
            </a:extLst>
          </p:cNvPr>
          <p:cNvPicPr>
            <a:picLocks noChangeAspect="1"/>
          </p:cNvPicPr>
          <p:nvPr/>
        </p:nvPicPr>
        <p:blipFill>
          <a:blip r:embed="rId3"/>
          <a:stretch>
            <a:fillRect/>
          </a:stretch>
        </p:blipFill>
        <p:spPr>
          <a:xfrm>
            <a:off x="-7731" y="-6146"/>
            <a:ext cx="12196417" cy="6864770"/>
          </a:xfrm>
          <a:prstGeom prst="rect">
            <a:avLst/>
          </a:prstGeom>
        </p:spPr>
      </p:pic>
      <p:pic>
        <p:nvPicPr>
          <p:cNvPr id="7" name="Picture 7" descr="Icon&#10;&#10;Description automatically generated">
            <a:extLst>
              <a:ext uri="{FF2B5EF4-FFF2-40B4-BE49-F238E27FC236}">
                <a16:creationId xmlns:a16="http://schemas.microsoft.com/office/drawing/2014/main" id="{57AAF3C0-534F-8E70-8C13-2A0057ABB486}"/>
              </a:ext>
            </a:extLst>
          </p:cNvPr>
          <p:cNvPicPr>
            <a:picLocks noChangeAspect="1"/>
          </p:cNvPicPr>
          <p:nvPr/>
        </p:nvPicPr>
        <p:blipFill>
          <a:blip r:embed="rId4"/>
          <a:stretch>
            <a:fillRect/>
          </a:stretch>
        </p:blipFill>
        <p:spPr>
          <a:xfrm>
            <a:off x="771152" y="1244031"/>
            <a:ext cx="2914221" cy="3871451"/>
          </a:xfrm>
          <a:prstGeom prst="rect">
            <a:avLst/>
          </a:prstGeom>
        </p:spPr>
      </p:pic>
      <p:sp>
        <p:nvSpPr>
          <p:cNvPr id="8" name="TextBox 7">
            <a:extLst>
              <a:ext uri="{FF2B5EF4-FFF2-40B4-BE49-F238E27FC236}">
                <a16:creationId xmlns:a16="http://schemas.microsoft.com/office/drawing/2014/main" id="{B2BDA993-11C3-7AA3-69A6-AA8045C062D0}"/>
              </a:ext>
            </a:extLst>
          </p:cNvPr>
          <p:cNvSpPr txBox="1"/>
          <p:nvPr/>
        </p:nvSpPr>
        <p:spPr>
          <a:xfrm>
            <a:off x="3868817" y="1186984"/>
            <a:ext cx="7101129" cy="267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2800" b="1" dirty="0">
                <a:solidFill>
                  <a:srgbClr val="FFFFFF"/>
                </a:solidFill>
              </a:rPr>
              <a:t>Article 23:</a:t>
            </a:r>
            <a:r>
              <a:rPr lang="en-GB" sz="2800" dirty="0">
                <a:solidFill>
                  <a:srgbClr val="FFFFFF"/>
                </a:solidFill>
              </a:rPr>
              <a:t> Every child with a disability should enjoy the best possible life in society. Governments should remove all obstacles for children with disabilities to become independent and to participate actively in the community.</a:t>
            </a:r>
            <a:endParaRPr lang="en-US" sz="2800"/>
          </a:p>
        </p:txBody>
      </p:sp>
    </p:spTree>
    <p:extLst>
      <p:ext uri="{BB962C8B-B14F-4D97-AF65-F5344CB8AC3E}">
        <p14:creationId xmlns:p14="http://schemas.microsoft.com/office/powerpoint/2010/main" val="104732627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ackground pattern&#10;&#10;Description automatically generated">
            <a:extLst>
              <a:ext uri="{FF2B5EF4-FFF2-40B4-BE49-F238E27FC236}">
                <a16:creationId xmlns:a16="http://schemas.microsoft.com/office/drawing/2014/main" id="{BF51E4DF-1033-1350-5732-43364E80E7D1}"/>
              </a:ext>
            </a:extLst>
          </p:cNvPr>
          <p:cNvPicPr>
            <a:picLocks noChangeAspect="1"/>
          </p:cNvPicPr>
          <p:nvPr/>
        </p:nvPicPr>
        <p:blipFill>
          <a:blip r:embed="rId3"/>
          <a:stretch>
            <a:fillRect/>
          </a:stretch>
        </p:blipFill>
        <p:spPr>
          <a:xfrm>
            <a:off x="-1096" y="-2285"/>
            <a:ext cx="12194192" cy="6874174"/>
          </a:xfrm>
          <a:prstGeom prst="rect">
            <a:avLst/>
          </a:prstGeom>
        </p:spPr>
      </p:pic>
      <p:pic>
        <p:nvPicPr>
          <p:cNvPr id="10" name="Picture 10" descr="A picture containing mountain, nature, distance&#10;&#10;Description automatically generated">
            <a:extLst>
              <a:ext uri="{FF2B5EF4-FFF2-40B4-BE49-F238E27FC236}">
                <a16:creationId xmlns:a16="http://schemas.microsoft.com/office/drawing/2014/main" id="{49651E24-62E4-324A-8EE4-83919B2AD859}"/>
              </a:ext>
            </a:extLst>
          </p:cNvPr>
          <p:cNvPicPr>
            <a:picLocks noChangeAspect="1"/>
          </p:cNvPicPr>
          <p:nvPr/>
        </p:nvPicPr>
        <p:blipFill rotWithShape="1">
          <a:blip r:embed="rId4"/>
          <a:srcRect l="9028" t="10549" r="-62"/>
          <a:stretch/>
        </p:blipFill>
        <p:spPr>
          <a:xfrm>
            <a:off x="-7509" y="-4770"/>
            <a:ext cx="8028291" cy="5229916"/>
          </a:xfrm>
          <a:prstGeom prst="rect">
            <a:avLst/>
          </a:prstGeom>
        </p:spPr>
      </p:pic>
      <p:pic>
        <p:nvPicPr>
          <p:cNvPr id="7" name="Picture 7">
            <a:extLst>
              <a:ext uri="{FF2B5EF4-FFF2-40B4-BE49-F238E27FC236}">
                <a16:creationId xmlns:a16="http://schemas.microsoft.com/office/drawing/2014/main" id="{733B332B-B289-F28B-A824-45AA0878BEAC}"/>
              </a:ext>
            </a:extLst>
          </p:cNvPr>
          <p:cNvPicPr>
            <a:picLocks noChangeAspect="1"/>
          </p:cNvPicPr>
          <p:nvPr/>
        </p:nvPicPr>
        <p:blipFill rotWithShape="1">
          <a:blip r:embed="rId5"/>
          <a:srcRect l="16415" t="8592" r="4632" b="34527"/>
          <a:stretch/>
        </p:blipFill>
        <p:spPr>
          <a:xfrm>
            <a:off x="3638164" y="301840"/>
            <a:ext cx="7181967" cy="6556314"/>
          </a:xfrm>
          <a:prstGeom prst="rect">
            <a:avLst/>
          </a:prstGeom>
        </p:spPr>
      </p:pic>
      <p:sp>
        <p:nvSpPr>
          <p:cNvPr id="6" name="Until you are 18 years old, you are considered to be a child and all the rights of the UN’s Convention on the Rights of the Child apply to you.">
            <a:extLst>
              <a:ext uri="{FF2B5EF4-FFF2-40B4-BE49-F238E27FC236}">
                <a16:creationId xmlns:a16="http://schemas.microsoft.com/office/drawing/2014/main" id="{BBF098BD-604B-F147-7BEF-73D2A4912D2D}"/>
              </a:ext>
            </a:extLst>
          </p:cNvPr>
          <p:cNvSpPr txBox="1">
            <a:spLocks/>
          </p:cNvSpPr>
          <p:nvPr/>
        </p:nvSpPr>
        <p:spPr>
          <a:xfrm>
            <a:off x="809966" y="1151131"/>
            <a:ext cx="4602248" cy="2431257"/>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lnSpc>
                <a:spcPct val="100000"/>
              </a:lnSpc>
              <a:spcBef>
                <a:spcPts val="0"/>
              </a:spcBef>
            </a:pPr>
            <a:r>
              <a:rPr lang="en-GB" sz="3000" dirty="0">
                <a:solidFill>
                  <a:schemeClr val="tx1"/>
                </a:solidFill>
                <a:ea typeface="+mj-lt"/>
                <a:cs typeface="+mj-lt"/>
              </a:rPr>
              <a:t>How do you think health systems could change, or be stronger, to make sure everyone gets the care they need?</a:t>
            </a:r>
            <a:endParaRPr lang="en-US" sz="3000" dirty="0">
              <a:solidFill>
                <a:schemeClr val="tx1"/>
              </a:solidFill>
              <a:ea typeface="+mj-lt"/>
              <a:cs typeface="+mj-lt"/>
            </a:endParaRPr>
          </a:p>
          <a:p>
            <a:pPr algn="l">
              <a:lnSpc>
                <a:spcPct val="100000"/>
              </a:lnSpc>
              <a:spcBef>
                <a:spcPts val="0"/>
              </a:spcBef>
            </a:pPr>
            <a:endParaRPr lang="en-US" sz="3000" dirty="0">
              <a:solidFill>
                <a:schemeClr val="tx1"/>
              </a:solidFill>
              <a:ea typeface="+mj-lt"/>
              <a:cs typeface="+mj-lt"/>
            </a:endParaRPr>
          </a:p>
          <a:p>
            <a:pPr algn="l"/>
            <a:endParaRPr lang="en-GB" sz="3000" dirty="0">
              <a:solidFill>
                <a:schemeClr val="tx1"/>
              </a:solidFill>
            </a:endParaRPr>
          </a:p>
        </p:txBody>
      </p:sp>
      <p:pic>
        <p:nvPicPr>
          <p:cNvPr id="3" name="Picture 19" descr="A picture containing text&#10;&#10;Description automatically generated">
            <a:extLst>
              <a:ext uri="{FF2B5EF4-FFF2-40B4-BE49-F238E27FC236}">
                <a16:creationId xmlns:a16="http://schemas.microsoft.com/office/drawing/2014/main" id="{A887CF97-E007-0AFD-C515-A2D5098AF63A}"/>
              </a:ext>
            </a:extLst>
          </p:cNvPr>
          <p:cNvPicPr>
            <a:picLocks noChangeAspect="1"/>
          </p:cNvPicPr>
          <p:nvPr/>
        </p:nvPicPr>
        <p:blipFill rotWithShape="1">
          <a:blip r:embed="rId6"/>
          <a:srcRect l="23179" t="28397" r="57009" b="36550"/>
          <a:stretch/>
        </p:blipFill>
        <p:spPr>
          <a:xfrm>
            <a:off x="9417004" y="112835"/>
            <a:ext cx="2773524" cy="3464943"/>
          </a:xfrm>
          <a:prstGeom prst="rect">
            <a:avLst/>
          </a:prstGeom>
        </p:spPr>
      </p:pic>
      <p:sp>
        <p:nvSpPr>
          <p:cNvPr id="4" name="TextBox 3">
            <a:extLst>
              <a:ext uri="{FF2B5EF4-FFF2-40B4-BE49-F238E27FC236}">
                <a16:creationId xmlns:a16="http://schemas.microsoft.com/office/drawing/2014/main" id="{3AD23B31-4910-053B-603E-84F5346D8F3C}"/>
              </a:ext>
            </a:extLst>
          </p:cNvPr>
          <p:cNvSpPr txBox="1"/>
          <p:nvPr/>
        </p:nvSpPr>
        <p:spPr>
          <a:xfrm>
            <a:off x="10949999" y="6588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383676747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ound pattern&#10;&#10;Description automatically generated">
            <a:extLst>
              <a:ext uri="{FF2B5EF4-FFF2-40B4-BE49-F238E27FC236}">
                <a16:creationId xmlns:a16="http://schemas.microsoft.com/office/drawing/2014/main" id="{225046F6-7AE1-2906-6AE0-7B338E29043B}"/>
              </a:ext>
            </a:extLst>
          </p:cNvPr>
          <p:cNvPicPr>
            <a:picLocks noChangeAspect="1"/>
          </p:cNvPicPr>
          <p:nvPr/>
        </p:nvPicPr>
        <p:blipFill>
          <a:blip r:embed="rId4"/>
          <a:stretch>
            <a:fillRect/>
          </a:stretch>
        </p:blipFill>
        <p:spPr>
          <a:xfrm>
            <a:off x="-1096" y="-2285"/>
            <a:ext cx="12194192" cy="6866775"/>
          </a:xfrm>
          <a:prstGeom prst="rect">
            <a:avLst/>
          </a:prstGeom>
        </p:spPr>
      </p:pic>
      <p:pic>
        <p:nvPicPr>
          <p:cNvPr id="4" name="Picture 5" descr="A picture containing sky, outdoor, bird, blue&#10;&#10;Description automatically generated">
            <a:extLst>
              <a:ext uri="{FF2B5EF4-FFF2-40B4-BE49-F238E27FC236}">
                <a16:creationId xmlns:a16="http://schemas.microsoft.com/office/drawing/2014/main" id="{C6852777-6F63-4887-ED8E-4674403FD289}"/>
              </a:ext>
            </a:extLst>
          </p:cNvPr>
          <p:cNvPicPr>
            <a:picLocks noChangeAspect="1"/>
          </p:cNvPicPr>
          <p:nvPr/>
        </p:nvPicPr>
        <p:blipFill rotWithShape="1">
          <a:blip r:embed="rId5"/>
          <a:srcRect l="32" t="-63" r="61206" b="-108"/>
          <a:stretch/>
        </p:blipFill>
        <p:spPr>
          <a:xfrm>
            <a:off x="-3865" y="-3073"/>
            <a:ext cx="4653621" cy="6869109"/>
          </a:xfrm>
          <a:prstGeom prst="rect">
            <a:avLst/>
          </a:prstGeom>
        </p:spPr>
      </p:pic>
      <p:pic>
        <p:nvPicPr>
          <p:cNvPr id="12" name="Picture 12" descr="Shape&#10;&#10;Description automatically generated">
            <a:extLst>
              <a:ext uri="{FF2B5EF4-FFF2-40B4-BE49-F238E27FC236}">
                <a16:creationId xmlns:a16="http://schemas.microsoft.com/office/drawing/2014/main" id="{A524AD41-D40E-E3B9-1285-7E12ABF6F278}"/>
              </a:ext>
            </a:extLst>
          </p:cNvPr>
          <p:cNvPicPr>
            <a:picLocks noChangeAspect="1"/>
          </p:cNvPicPr>
          <p:nvPr/>
        </p:nvPicPr>
        <p:blipFill rotWithShape="1">
          <a:blip r:embed="rId6"/>
          <a:srcRect l="11294" t="2661" r="3145" b="6376"/>
          <a:stretch/>
        </p:blipFill>
        <p:spPr>
          <a:xfrm rot="120000">
            <a:off x="4909351" y="-5818"/>
            <a:ext cx="7284352" cy="6869514"/>
          </a:xfrm>
          <a:prstGeom prst="rect">
            <a:avLst/>
          </a:prstGeom>
        </p:spPr>
      </p:pic>
      <p:pic>
        <p:nvPicPr>
          <p:cNvPr id="14" name="Picture 13">
            <a:extLst>
              <a:ext uri="{FF2B5EF4-FFF2-40B4-BE49-F238E27FC236}">
                <a16:creationId xmlns:a16="http://schemas.microsoft.com/office/drawing/2014/main" id="{D5B90319-632C-5C36-890B-F2C8BBB68E08}"/>
              </a:ext>
            </a:extLst>
          </p:cNvPr>
          <p:cNvPicPr>
            <a:picLocks noChangeAspect="1"/>
          </p:cNvPicPr>
          <p:nvPr/>
        </p:nvPicPr>
        <p:blipFill rotWithShape="1">
          <a:blip r:embed="rId7"/>
          <a:srcRect l="102" t="-362" r="14556"/>
          <a:stretch/>
        </p:blipFill>
        <p:spPr>
          <a:xfrm rot="10800000">
            <a:off x="-3835" y="389399"/>
            <a:ext cx="4401999" cy="1523667"/>
          </a:xfrm>
          <a:prstGeom prst="rect">
            <a:avLst/>
          </a:prstGeom>
        </p:spPr>
      </p:pic>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363823" y="1248332"/>
            <a:ext cx="3798091" cy="405650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tx1"/>
                </a:solidFill>
                <a:ea typeface="+mj-lt"/>
                <a:cs typeface="+mj-lt"/>
              </a:rPr>
              <a:t>Health equity</a:t>
            </a:r>
            <a:r>
              <a:rPr lang="en-GB" sz="3600" b="1" dirty="0">
                <a:solidFill>
                  <a:schemeClr val="bg1"/>
                </a:solidFill>
                <a:ea typeface="+mj-lt"/>
                <a:cs typeface="+mj-lt"/>
              </a:rPr>
              <a:t> </a:t>
            </a:r>
            <a:br>
              <a:rPr lang="en-GB" sz="3600" b="1" dirty="0">
                <a:solidFill>
                  <a:schemeClr val="bg1"/>
                </a:solidFill>
                <a:ea typeface="+mj-lt"/>
                <a:cs typeface="+mj-lt"/>
              </a:rPr>
            </a:br>
            <a:r>
              <a:rPr lang="en-GB" sz="3600" dirty="0">
                <a:solidFill>
                  <a:schemeClr val="bg1"/>
                </a:solidFill>
                <a:ea typeface="+mj-lt"/>
                <a:cs typeface="+mj-lt"/>
              </a:rPr>
              <a:t>means that everyone has a fair chance to be as healthy as possible.</a:t>
            </a:r>
            <a:endParaRPr lang="en-GB">
              <a:solidFill>
                <a:schemeClr val="bg1"/>
              </a:solidFill>
              <a:ea typeface="+mj-lt"/>
              <a:cs typeface="+mj-lt"/>
            </a:endParaRPr>
          </a:p>
          <a:p>
            <a:pPr algn="l"/>
            <a:endParaRPr lang="en-GB" sz="3600" dirty="0">
              <a:solidFill>
                <a:schemeClr val="bg1"/>
              </a:solidFill>
            </a:endParaRPr>
          </a:p>
        </p:txBody>
      </p:sp>
      <p:pic>
        <p:nvPicPr>
          <p:cNvPr id="16" name="Picture 19" descr="A picture containing text&#10;&#10;Description automatically generated">
            <a:extLst>
              <a:ext uri="{FF2B5EF4-FFF2-40B4-BE49-F238E27FC236}">
                <a16:creationId xmlns:a16="http://schemas.microsoft.com/office/drawing/2014/main" id="{26446640-3F36-AEF6-DA66-AFCFE3841120}"/>
              </a:ext>
            </a:extLst>
          </p:cNvPr>
          <p:cNvPicPr>
            <a:picLocks noChangeAspect="1"/>
          </p:cNvPicPr>
          <p:nvPr/>
        </p:nvPicPr>
        <p:blipFill rotWithShape="1">
          <a:blip r:embed="rId8"/>
          <a:srcRect l="43517" t="8934" r="29926" b="67536"/>
          <a:stretch/>
        </p:blipFill>
        <p:spPr>
          <a:xfrm>
            <a:off x="1506457" y="4542302"/>
            <a:ext cx="3717784" cy="2325861"/>
          </a:xfrm>
          <a:prstGeom prst="rect">
            <a:avLst/>
          </a:prstGeom>
        </p:spPr>
      </p:pic>
      <p:sp>
        <p:nvSpPr>
          <p:cNvPr id="9" name="Rectangle 8">
            <a:extLst>
              <a:ext uri="{FF2B5EF4-FFF2-40B4-BE49-F238E27FC236}">
                <a16:creationId xmlns:a16="http://schemas.microsoft.com/office/drawing/2014/main" id="{C0611437-2CD8-ED70-51EE-42C2336F6057}"/>
              </a:ext>
            </a:extLst>
          </p:cNvPr>
          <p:cNvSpPr/>
          <p:nvPr/>
        </p:nvSpPr>
        <p:spPr>
          <a:xfrm rot="120000">
            <a:off x="5681088" y="1051677"/>
            <a:ext cx="5177335" cy="4127587"/>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grpSp>
        <p:nvGrpSpPr>
          <p:cNvPr id="8" name="Group 7">
            <a:extLst>
              <a:ext uri="{FF2B5EF4-FFF2-40B4-BE49-F238E27FC236}">
                <a16:creationId xmlns:a16="http://schemas.microsoft.com/office/drawing/2014/main" id="{10443551-4A8A-C170-A375-942A0F62791C}"/>
              </a:ext>
            </a:extLst>
          </p:cNvPr>
          <p:cNvGrpSpPr/>
          <p:nvPr/>
        </p:nvGrpSpPr>
        <p:grpSpPr>
          <a:xfrm>
            <a:off x="5786285" y="1720992"/>
            <a:ext cx="5010705" cy="3065983"/>
            <a:chOff x="5786285" y="1696008"/>
            <a:chExt cx="5010705" cy="3065983"/>
          </a:xfrm>
        </p:grpSpPr>
        <p:pic>
          <p:nvPicPr>
            <p:cNvPr id="5" name="Picture 6">
              <a:extLst>
                <a:ext uri="{FF2B5EF4-FFF2-40B4-BE49-F238E27FC236}">
                  <a16:creationId xmlns:a16="http://schemas.microsoft.com/office/drawing/2014/main" id="{7EA8847C-F31F-1690-F245-33CA01679BB8}"/>
                </a:ext>
              </a:extLst>
            </p:cNvPr>
            <p:cNvPicPr>
              <a:picLocks noChangeAspect="1"/>
            </p:cNvPicPr>
            <p:nvPr/>
          </p:nvPicPr>
          <p:blipFill rotWithShape="1">
            <a:blip r:embed="rId9"/>
            <a:srcRect l="36126" t="36385" r="54649" b="26606"/>
            <a:stretch/>
          </p:blipFill>
          <p:spPr>
            <a:xfrm rot="120000">
              <a:off x="8204273" y="1793810"/>
              <a:ext cx="2592717" cy="2968181"/>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55DC584-F5B7-4C20-4B09-41E6FD73E167}"/>
                </a:ext>
              </a:extLst>
            </p:cNvPr>
            <p:cNvPicPr>
              <a:picLocks noChangeAspect="1"/>
            </p:cNvPicPr>
            <p:nvPr/>
          </p:nvPicPr>
          <p:blipFill rotWithShape="1">
            <a:blip r:embed="rId9"/>
            <a:srcRect l="9033" t="35809" r="81835" b="27073"/>
            <a:stretch/>
          </p:blipFill>
          <p:spPr>
            <a:xfrm rot="120000">
              <a:off x="5786285" y="1696008"/>
              <a:ext cx="2566503" cy="2976917"/>
            </a:xfrm>
            <a:prstGeom prst="rect">
              <a:avLst/>
            </a:prstGeom>
          </p:spPr>
        </p:pic>
      </p:grpSp>
    </p:spTree>
    <p:extLst>
      <p:ext uri="{BB962C8B-B14F-4D97-AF65-F5344CB8AC3E}">
        <p14:creationId xmlns:p14="http://schemas.microsoft.com/office/powerpoint/2010/main" val="3826034523"/>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1326</TotalTime>
  <Words>1387</Words>
  <Application>Microsoft Office PowerPoint</Application>
  <PresentationFormat>Widescreen</PresentationFormat>
  <Paragraphs>77</Paragraphs>
  <Slides>6</Slides>
  <Notes>6</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Hannah Morgan</cp:lastModifiedBy>
  <cp:revision>1191</cp:revision>
  <dcterms:modified xsi:type="dcterms:W3CDTF">2022-08-10T16:05:16Z</dcterms:modified>
</cp:coreProperties>
</file>