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65" r:id="rId3"/>
    <p:sldId id="29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0F08F4-840F-1048-61B3-8D8C923763FF}" name="Jessica Bool" initials="JB" userId="hq99w1fSc7oricgMtdAxtnAYFTkEUZb93CskgTOJ08M=" providerId="None"/>
  <p188:author id="{062F84F8-4D5D-65C4-F47A-C2E933B5FA5D}" name="Grace Hunt" initials="GH" userId="Hhp3RVkF0y23mxQTTbkzvSleFzKu8YhTMJgcxP3iXgA=" providerId="None"/>
  <p188:author id="{3DA717FC-6B94-52BE-5EA3-FEED09527CE3}" name="Laura Kennedy" initials="LK" userId="kCiQ2ILsYnQHvl7jdQXXcYRU6faPNyogCAjdaHq+iUI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ky" initials="V" lastIdx="1" clrIdx="0"/>
  <p:cmAuthor id="1" name="Jessica Bool" initials="JB" lastIdx="2" clrIdx="1">
    <p:extLst>
      <p:ext uri="{19B8F6BF-5375-455C-9EA6-DF929625EA0E}">
        <p15:presenceInfo xmlns:p15="http://schemas.microsoft.com/office/powerpoint/2012/main" userId="S::JessicaB@unicef.org.uk::b63dd9cd-4b07-4660-83b4-e92ccdb5b6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D8D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30034-2397-46C4-BC68-FA0A11DB2073}" v="287" dt="2022-06-27T15:55:32.849"/>
    <p1510:client id="{08F84603-023F-4FE8-B852-3D1EDDD616D0}" v="46" dt="2022-07-05T15:07:41.821"/>
    <p1510:client id="{24A8A6F6-C106-4593-BCC0-9FC94E78B451}" v="46" dt="2022-06-28T11:59:11.257"/>
    <p1510:client id="{354A375F-DD86-412E-9652-B30EE79A7B17}" v="125" dt="2022-06-27T16:34:05.870"/>
    <p1510:client id="{47D2E9CA-3312-4CF7-A2D1-10809E6E2EBD}" v="1" dt="2022-08-04T13:31:12.377"/>
    <p1510:client id="{4A5259A8-4775-4F9D-B647-E7FEC0F86644}" v="16" dt="2022-07-19T11:32:56.080"/>
    <p1510:client id="{67E99BC3-86F8-4E45-A021-54151C77E6DB}" v="1" dt="2022-07-21T11:45:43.321"/>
    <p1510:client id="{749149A7-0BD9-4EDE-9CA3-BA5CF00F41C9}" v="7" dt="2022-07-28T18:41:49.257"/>
    <p1510:client id="{8D2CF0C7-8E84-4356-9936-D9AFF4D6CA59}" v="206" dt="2022-06-23T15:48:37.586"/>
    <p1510:client id="{AFFED891-4A04-4148-A406-EC9BD145F3F5}" v="2" dt="2022-07-14T13:06:06.912"/>
    <p1510:client id="{CD28D12E-4BE0-4030-A847-56A1A46F1A20}" v="28" dt="2022-07-05T15:59:58.904"/>
    <p1510:client id="{E1C86E30-6843-4800-B379-4EC2B4A1AFBE}" v="6" dt="2022-07-27T08:55:26.959"/>
    <p1510:client id="{E423E12F-14AA-463B-8100-ED3C9ED1C627}" v="695" dt="2022-06-23T16:48:12.96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8"/>
    <p:restoredTop sz="78095"/>
  </p:normalViewPr>
  <p:slideViewPr>
    <p:cSldViewPr snapToGrid="0" showGuides="1">
      <p:cViewPr varScale="1">
        <p:scale>
          <a:sx n="85" d="100"/>
          <a:sy n="85" d="100"/>
        </p:scale>
        <p:origin x="9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dair macdonald" userId="jB0IcuHBEINeFKE+BJ6T51hglHMTetGBacC/PLHzd+c=" providerId="None" clId="Web-{24A8A6F6-C106-4593-BCC0-9FC94E78B451}"/>
    <pc:docChg chg="modSld">
      <pc:chgData name="alisdair macdonald" userId="jB0IcuHBEINeFKE+BJ6T51hglHMTetGBacC/PLHzd+c=" providerId="None" clId="Web-{24A8A6F6-C106-4593-BCC0-9FC94E78B451}" dt="2022-06-28T11:59:11.257" v="39" actId="20577"/>
      <pc:docMkLst>
        <pc:docMk/>
      </pc:docMkLst>
      <pc:sldChg chg="addSp delSp modSp">
        <pc:chgData name="alisdair macdonald" userId="jB0IcuHBEINeFKE+BJ6T51hglHMTetGBacC/PLHzd+c=" providerId="None" clId="Web-{24A8A6F6-C106-4593-BCC0-9FC94E78B451}" dt="2022-06-28T11:57:00.238" v="11" actId="20577"/>
        <pc:sldMkLst>
          <pc:docMk/>
          <pc:sldMk cId="0" sldId="256"/>
        </pc:sldMkLst>
        <pc:spChg chg="del">
          <ac:chgData name="alisdair macdonald" userId="jB0IcuHBEINeFKE+BJ6T51hglHMTetGBacC/PLHzd+c=" providerId="None" clId="Web-{24A8A6F6-C106-4593-BCC0-9FC94E78B451}" dt="2022-06-28T11:55:34.329" v="0"/>
          <ac:spMkLst>
            <pc:docMk/>
            <pc:sldMk cId="0" sldId="256"/>
            <ac:spMk id="2" creationId="{BA4B0799-5CA5-5D41-8F10-3BDAF1DF0F21}"/>
          </ac:spMkLst>
        </pc:spChg>
        <pc:spChg chg="mod">
          <ac:chgData name="alisdair macdonald" userId="jB0IcuHBEINeFKE+BJ6T51hglHMTetGBacC/PLHzd+c=" providerId="None" clId="Web-{24A8A6F6-C106-4593-BCC0-9FC94E78B451}" dt="2022-06-28T11:57:00.238" v="11" actId="20577"/>
          <ac:spMkLst>
            <pc:docMk/>
            <pc:sldMk cId="0" sldId="256"/>
            <ac:spMk id="9" creationId="{15B4CD36-82D9-774E-859C-0E2E3F5E2F61}"/>
          </ac:spMkLst>
        </pc:spChg>
        <pc:picChg chg="add mod ord">
          <ac:chgData name="alisdair macdonald" userId="jB0IcuHBEINeFKE+BJ6T51hglHMTetGBacC/PLHzd+c=" providerId="None" clId="Web-{24A8A6F6-C106-4593-BCC0-9FC94E78B451}" dt="2022-06-28T11:55:55.267" v="6"/>
          <ac:picMkLst>
            <pc:docMk/>
            <pc:sldMk cId="0" sldId="256"/>
            <ac:picMk id="3" creationId="{BD7201BF-31F8-41A2-0DBD-3052477E8329}"/>
          </ac:picMkLst>
        </pc:picChg>
        <pc:picChg chg="del">
          <ac:chgData name="alisdair macdonald" userId="jB0IcuHBEINeFKE+BJ6T51hglHMTetGBacC/PLHzd+c=" providerId="None" clId="Web-{24A8A6F6-C106-4593-BCC0-9FC94E78B451}" dt="2022-06-28T11:56:52.238" v="8"/>
          <ac:picMkLst>
            <pc:docMk/>
            <pc:sldMk cId="0" sldId="256"/>
            <ac:picMk id="5" creationId="{D7AD79C4-BE2F-5CA6-3496-B6991B4439E1}"/>
          </ac:picMkLst>
        </pc:picChg>
        <pc:picChg chg="mod">
          <ac:chgData name="alisdair macdonald" userId="jB0IcuHBEINeFKE+BJ6T51hglHMTetGBacC/PLHzd+c=" providerId="None" clId="Web-{24A8A6F6-C106-4593-BCC0-9FC94E78B451}" dt="2022-06-28T11:56:02.736" v="7" actId="1076"/>
          <ac:picMkLst>
            <pc:docMk/>
            <pc:sldMk cId="0" sldId="256"/>
            <ac:picMk id="12" creationId="{59EFE5B6-BA90-2149-918E-28A262819126}"/>
          </ac:picMkLst>
        </pc:picChg>
      </pc:sldChg>
      <pc:sldChg chg="addSp delSp modSp">
        <pc:chgData name="alisdair macdonald" userId="jB0IcuHBEINeFKE+BJ6T51hglHMTetGBacC/PLHzd+c=" providerId="None" clId="Web-{24A8A6F6-C106-4593-BCC0-9FC94E78B451}" dt="2022-06-28T11:58:57.179" v="34" actId="14100"/>
        <pc:sldMkLst>
          <pc:docMk/>
          <pc:sldMk cId="0" sldId="265"/>
        </pc:sldMkLst>
        <pc:spChg chg="mod">
          <ac:chgData name="alisdair macdonald" userId="jB0IcuHBEINeFKE+BJ6T51hglHMTetGBacC/PLHzd+c=" providerId="None" clId="Web-{24A8A6F6-C106-4593-BCC0-9FC94E78B451}" dt="2022-06-28T11:58:44.397" v="31" actId="1076"/>
          <ac:spMkLst>
            <pc:docMk/>
            <pc:sldMk cId="0" sldId="265"/>
            <ac:spMk id="5" creationId="{9422848B-B0C1-D010-07F5-E9CDE2AEF306}"/>
          </ac:spMkLst>
        </pc:spChg>
        <pc:spChg chg="mod">
          <ac:chgData name="alisdair macdonald" userId="jB0IcuHBEINeFKE+BJ6T51hglHMTetGBacC/PLHzd+c=" providerId="None" clId="Web-{24A8A6F6-C106-4593-BCC0-9FC94E78B451}" dt="2022-06-28T11:58:34.522" v="27" actId="14100"/>
          <ac:spMkLst>
            <pc:docMk/>
            <pc:sldMk cId="0" sldId="265"/>
            <ac:spMk id="10" creationId="{B05CF427-C62D-7022-95B8-6A255F135AB2}"/>
          </ac:spMkLst>
        </pc:spChg>
        <pc:picChg chg="del">
          <ac:chgData name="alisdair macdonald" userId="jB0IcuHBEINeFKE+BJ6T51hglHMTetGBacC/PLHzd+c=" providerId="None" clId="Web-{24A8A6F6-C106-4593-BCC0-9FC94E78B451}" dt="2022-06-28T11:57:07.863" v="12"/>
          <ac:picMkLst>
            <pc:docMk/>
            <pc:sldMk cId="0" sldId="265"/>
            <ac:picMk id="2" creationId="{CFEE86BD-0E78-BA17-640F-BEA8A472766D}"/>
          </ac:picMkLst>
        </pc:picChg>
        <pc:picChg chg="del">
          <ac:chgData name="alisdair macdonald" userId="jB0IcuHBEINeFKE+BJ6T51hglHMTetGBacC/PLHzd+c=" providerId="None" clId="Web-{24A8A6F6-C106-4593-BCC0-9FC94E78B451}" dt="2022-06-28T11:57:36.833" v="16"/>
          <ac:picMkLst>
            <pc:docMk/>
            <pc:sldMk cId="0" sldId="265"/>
            <ac:picMk id="3" creationId="{678AA0CC-F1EC-DDDC-477D-99B8E9E5631F}"/>
          </ac:picMkLst>
        </pc:picChg>
        <pc:picChg chg="add mod">
          <ac:chgData name="alisdair macdonald" userId="jB0IcuHBEINeFKE+BJ6T51hglHMTetGBacC/PLHzd+c=" providerId="None" clId="Web-{24A8A6F6-C106-4593-BCC0-9FC94E78B451}" dt="2022-06-28T11:58:39.272" v="29" actId="1076"/>
          <ac:picMkLst>
            <pc:docMk/>
            <pc:sldMk cId="0" sldId="265"/>
            <ac:picMk id="4" creationId="{53E26BDE-925C-4402-2E59-9890662A0246}"/>
          </ac:picMkLst>
        </pc:picChg>
        <pc:picChg chg="add mod ord">
          <ac:chgData name="alisdair macdonald" userId="jB0IcuHBEINeFKE+BJ6T51hglHMTetGBacC/PLHzd+c=" providerId="None" clId="Web-{24A8A6F6-C106-4593-BCC0-9FC94E78B451}" dt="2022-06-28T11:58:57.179" v="34" actId="14100"/>
          <ac:picMkLst>
            <pc:docMk/>
            <pc:sldMk cId="0" sldId="265"/>
            <ac:picMk id="6" creationId="{07C3FB50-4E9D-F0BE-E0AC-F645A39DCFBF}"/>
          </ac:picMkLst>
        </pc:picChg>
      </pc:sldChg>
      <pc:sldChg chg="addSp delSp modSp">
        <pc:chgData name="alisdair macdonald" userId="jB0IcuHBEINeFKE+BJ6T51hglHMTetGBacC/PLHzd+c=" providerId="None" clId="Web-{24A8A6F6-C106-4593-BCC0-9FC94E78B451}" dt="2022-06-28T11:59:11.257" v="39" actId="20577"/>
        <pc:sldMkLst>
          <pc:docMk/>
          <pc:sldMk cId="2776712600" sldId="297"/>
        </pc:sldMkLst>
        <pc:spChg chg="mod">
          <ac:chgData name="alisdair macdonald" userId="jB0IcuHBEINeFKE+BJ6T51hglHMTetGBacC/PLHzd+c=" providerId="None" clId="Web-{24A8A6F6-C106-4593-BCC0-9FC94E78B451}" dt="2022-06-28T11:59:11.257" v="39" actId="20577"/>
          <ac:spMkLst>
            <pc:docMk/>
            <pc:sldMk cId="2776712600" sldId="297"/>
            <ac:spMk id="10" creationId="{B05CF427-C62D-7022-95B8-6A255F135AB2}"/>
          </ac:spMkLst>
        </pc:spChg>
        <pc:picChg chg="del">
          <ac:chgData name="alisdair macdonald" userId="jB0IcuHBEINeFKE+BJ6T51hglHMTetGBacC/PLHzd+c=" providerId="None" clId="Web-{24A8A6F6-C106-4593-BCC0-9FC94E78B451}" dt="2022-06-28T11:59:00.179" v="35"/>
          <ac:picMkLst>
            <pc:docMk/>
            <pc:sldMk cId="2776712600" sldId="297"/>
            <ac:picMk id="3" creationId="{678AA0CC-F1EC-DDDC-477D-99B8E9E5631F}"/>
          </ac:picMkLst>
        </pc:picChg>
        <pc:picChg chg="add mod ord">
          <ac:chgData name="alisdair macdonald" userId="jB0IcuHBEINeFKE+BJ6T51hglHMTetGBacC/PLHzd+c=" providerId="None" clId="Web-{24A8A6F6-C106-4593-BCC0-9FC94E78B451}" dt="2022-06-28T11:59:06.914" v="38" actId="1076"/>
          <ac:picMkLst>
            <pc:docMk/>
            <pc:sldMk cId="2776712600" sldId="297"/>
            <ac:picMk id="5" creationId="{513A3D90-6A48-205B-634E-E4D4F54D0793}"/>
          </ac:picMkLst>
        </pc:picChg>
      </pc:sldChg>
    </pc:docChg>
  </pc:docChgLst>
  <pc:docChgLst>
    <pc:chgData name="Laura Kennedy" userId="kCiQ2ILsYnQHvl7jdQXXcYRU6faPNyogCAjdaHq+iUI=" providerId="None" clId="Web-{AFFED891-4A04-4148-A406-EC9BD145F3F5}"/>
    <pc:docChg chg="mod modSld">
      <pc:chgData name="Laura Kennedy" userId="kCiQ2ILsYnQHvl7jdQXXcYRU6faPNyogCAjdaHq+iUI=" providerId="None" clId="Web-{AFFED891-4A04-4148-A406-EC9BD145F3F5}" dt="2022-07-14T13:07:38.040" v="60"/>
      <pc:docMkLst>
        <pc:docMk/>
      </pc:docMkLst>
      <pc:sldChg chg="modNotes">
        <pc:chgData name="Laura Kennedy" userId="kCiQ2ILsYnQHvl7jdQXXcYRU6faPNyogCAjdaHq+iUI=" providerId="None" clId="Web-{AFFED891-4A04-4148-A406-EC9BD145F3F5}" dt="2022-07-14T13:04:04.612" v="22"/>
        <pc:sldMkLst>
          <pc:docMk/>
          <pc:sldMk cId="0" sldId="265"/>
        </pc:sldMkLst>
      </pc:sldChg>
      <pc:sldChg chg="addCm modNotes">
        <pc:chgData name="Laura Kennedy" userId="kCiQ2ILsYnQHvl7jdQXXcYRU6faPNyogCAjdaHq+iUI=" providerId="None" clId="Web-{AFFED891-4A04-4148-A406-EC9BD145F3F5}" dt="2022-07-14T13:07:38.040" v="60"/>
        <pc:sldMkLst>
          <pc:docMk/>
          <pc:sldMk cId="1973767798" sldId="298"/>
        </pc:sldMkLst>
      </pc:sldChg>
    </pc:docChg>
  </pc:docChgLst>
  <pc:docChgLst>
    <pc:chgData name="Jessica Bool" userId="hq99w1fSc7oricgMtdAxtnAYFTkEUZb93CskgTOJ08M=" providerId="None" clId="Web-{7C781F1B-1776-4180-9028-F7316A2DBA6F}"/>
    <pc:docChg chg="modSld">
      <pc:chgData name="Jessica Bool" userId="hq99w1fSc7oricgMtdAxtnAYFTkEUZb93CskgTOJ08M=" providerId="None" clId="Web-{7C781F1B-1776-4180-9028-F7316A2DBA6F}" dt="2022-07-13T15:45:44.485" v="110"/>
      <pc:docMkLst>
        <pc:docMk/>
      </pc:docMkLst>
      <pc:sldChg chg="modNotes">
        <pc:chgData name="Jessica Bool" userId="hq99w1fSc7oricgMtdAxtnAYFTkEUZb93CskgTOJ08M=" providerId="None" clId="Web-{7C781F1B-1776-4180-9028-F7316A2DBA6F}" dt="2022-07-13T15:38:45.907" v="31"/>
        <pc:sldMkLst>
          <pc:docMk/>
          <pc:sldMk cId="0" sldId="256"/>
        </pc:sldMkLst>
      </pc:sldChg>
      <pc:sldChg chg="modNotes">
        <pc:chgData name="Jessica Bool" userId="hq99w1fSc7oricgMtdAxtnAYFTkEUZb93CskgTOJ08M=" providerId="None" clId="Web-{7C781F1B-1776-4180-9028-F7316A2DBA6F}" dt="2022-07-13T15:44:49.873" v="59"/>
        <pc:sldMkLst>
          <pc:docMk/>
          <pc:sldMk cId="0" sldId="265"/>
        </pc:sldMkLst>
      </pc:sldChg>
      <pc:sldChg chg="modNotes">
        <pc:chgData name="Jessica Bool" userId="hq99w1fSc7oricgMtdAxtnAYFTkEUZb93CskgTOJ08M=" providerId="None" clId="Web-{7C781F1B-1776-4180-9028-F7316A2DBA6F}" dt="2022-07-13T15:45:44.485" v="110"/>
        <pc:sldMkLst>
          <pc:docMk/>
          <pc:sldMk cId="1973767798" sldId="298"/>
        </pc:sldMkLst>
      </pc:sldChg>
    </pc:docChg>
  </pc:docChgLst>
  <pc:docChgLst>
    <pc:chgData name="alisdair.m@gmail.com" userId="3O9EI4Z2v/yBNnugv3Kye8iMdlewqahvvJWVDjr7n80=" providerId="None" clId="Web-{4A5259A8-4775-4F9D-B647-E7FEC0F86644}"/>
    <pc:docChg chg="modSld">
      <pc:chgData name="alisdair.m@gmail.com" userId="3O9EI4Z2v/yBNnugv3Kye8iMdlewqahvvJWVDjr7n80=" providerId="None" clId="Web-{4A5259A8-4775-4F9D-B647-E7FEC0F86644}" dt="2022-07-19T11:32:56.080" v="14" actId="14100"/>
      <pc:docMkLst>
        <pc:docMk/>
      </pc:docMkLst>
      <pc:sldChg chg="modSp delCm">
        <pc:chgData name="alisdair.m@gmail.com" userId="3O9EI4Z2v/yBNnugv3Kye8iMdlewqahvvJWVDjr7n80=" providerId="None" clId="Web-{4A5259A8-4775-4F9D-B647-E7FEC0F86644}" dt="2022-07-19T11:32:56.080" v="14" actId="14100"/>
        <pc:sldMkLst>
          <pc:docMk/>
          <pc:sldMk cId="1973767798" sldId="298"/>
        </pc:sldMkLst>
        <pc:spChg chg="mod">
          <ac:chgData name="alisdair.m@gmail.com" userId="3O9EI4Z2v/yBNnugv3Kye8iMdlewqahvvJWVDjr7n80=" providerId="None" clId="Web-{4A5259A8-4775-4F9D-B647-E7FEC0F86644}" dt="2022-07-19T11:30:47.967" v="6"/>
          <ac:spMkLst>
            <pc:docMk/>
            <pc:sldMk cId="1973767798" sldId="298"/>
            <ac:spMk id="2" creationId="{579FD37E-5635-94D3-1229-17EC39D6C862}"/>
          </ac:spMkLst>
        </pc:spChg>
        <pc:spChg chg="mod">
          <ac:chgData name="alisdair.m@gmail.com" userId="3O9EI4Z2v/yBNnugv3Kye8iMdlewqahvvJWVDjr7n80=" providerId="None" clId="Web-{4A5259A8-4775-4F9D-B647-E7FEC0F86644}" dt="2022-07-19T11:31:01.874" v="7" actId="1076"/>
          <ac:spMkLst>
            <pc:docMk/>
            <pc:sldMk cId="1973767798" sldId="298"/>
            <ac:spMk id="3" creationId="{F63A3586-B6A6-3189-2CA4-12668C82EA53}"/>
          </ac:spMkLst>
        </pc:spChg>
        <pc:picChg chg="mod modCrop">
          <ac:chgData name="alisdair.m@gmail.com" userId="3O9EI4Z2v/yBNnugv3Kye8iMdlewqahvvJWVDjr7n80=" providerId="None" clId="Web-{4A5259A8-4775-4F9D-B647-E7FEC0F86644}" dt="2022-07-19T11:32:56.080" v="14" actId="14100"/>
          <ac:picMkLst>
            <pc:docMk/>
            <pc:sldMk cId="1973767798" sldId="298"/>
            <ac:picMk id="5" creationId="{8F3998AE-3B7F-DADE-DFEB-AE584BA1352C}"/>
          </ac:picMkLst>
        </pc:picChg>
      </pc:sldChg>
    </pc:docChg>
  </pc:docChgLst>
  <pc:docChgLst>
    <pc:chgData name="alisdair macdonald" userId="jB0IcuHBEINeFKE+BJ6T51hglHMTetGBacC/PLHzd+c=" providerId="None" clId="Web-{E423E12F-14AA-463B-8100-ED3C9ED1C627}"/>
    <pc:docChg chg="addSld modSld sldOrd">
      <pc:chgData name="alisdair macdonald" userId="jB0IcuHBEINeFKE+BJ6T51hglHMTetGBacC/PLHzd+c=" providerId="None" clId="Web-{E423E12F-14AA-463B-8100-ED3C9ED1C627}" dt="2022-06-23T16:48:12.962" v="532" actId="1076"/>
      <pc:docMkLst>
        <pc:docMk/>
      </pc:docMkLst>
      <pc:sldChg chg="modSp">
        <pc:chgData name="alisdair macdonald" userId="jB0IcuHBEINeFKE+BJ6T51hglHMTetGBacC/PLHzd+c=" providerId="None" clId="Web-{E423E12F-14AA-463B-8100-ED3C9ED1C627}" dt="2022-06-23T16:00:07.026" v="36" actId="14100"/>
        <pc:sldMkLst>
          <pc:docMk/>
          <pc:sldMk cId="0" sldId="256"/>
        </pc:sldMkLst>
        <pc:spChg chg="mod">
          <ac:chgData name="alisdair macdonald" userId="jB0IcuHBEINeFKE+BJ6T51hglHMTetGBacC/PLHzd+c=" providerId="None" clId="Web-{E423E12F-14AA-463B-8100-ED3C9ED1C627}" dt="2022-06-23T16:00:07.026" v="36" actId="14100"/>
          <ac:spMkLst>
            <pc:docMk/>
            <pc:sldMk cId="0" sldId="256"/>
            <ac:spMk id="8" creationId="{6D37D510-6B0F-0045-BB05-9EE1E2DD64F6}"/>
          </ac:spMkLst>
        </pc:spChg>
        <pc:spChg chg="mod">
          <ac:chgData name="alisdair macdonald" userId="jB0IcuHBEINeFKE+BJ6T51hglHMTetGBacC/PLHzd+c=" providerId="None" clId="Web-{E423E12F-14AA-463B-8100-ED3C9ED1C627}" dt="2022-06-23T15:59:14.821" v="27" actId="1076"/>
          <ac:spMkLst>
            <pc:docMk/>
            <pc:sldMk cId="0" sldId="256"/>
            <ac:spMk id="85" creationId="{00000000-0000-0000-0000-000000000000}"/>
          </ac:spMkLst>
        </pc:spChg>
        <pc:spChg chg="mod">
          <ac:chgData name="alisdair macdonald" userId="jB0IcuHBEINeFKE+BJ6T51hglHMTetGBacC/PLHzd+c=" providerId="None" clId="Web-{E423E12F-14AA-463B-8100-ED3C9ED1C627}" dt="2022-06-23T16:00:01.167" v="35" actId="14100"/>
          <ac:spMkLst>
            <pc:docMk/>
            <pc:sldMk cId="0" sldId="256"/>
            <ac:spMk id="88" creationId="{00000000-0000-0000-0000-000000000000}"/>
          </ac:spMkLst>
        </pc:spChg>
      </pc:sldChg>
      <pc:sldChg chg="addSp delSp modSp">
        <pc:chgData name="alisdair macdonald" userId="jB0IcuHBEINeFKE+BJ6T51hglHMTetGBacC/PLHzd+c=" providerId="None" clId="Web-{E423E12F-14AA-463B-8100-ED3C9ED1C627}" dt="2022-06-23T16:10:03.239" v="48" actId="1076"/>
        <pc:sldMkLst>
          <pc:docMk/>
          <pc:sldMk cId="0" sldId="265"/>
        </pc:sldMkLst>
        <pc:spChg chg="mod">
          <ac:chgData name="alisdair macdonald" userId="jB0IcuHBEINeFKE+BJ6T51hglHMTetGBacC/PLHzd+c=" providerId="None" clId="Web-{E423E12F-14AA-463B-8100-ED3C9ED1C627}" dt="2022-06-23T16:09:46.317" v="45" actId="14100"/>
          <ac:spMkLst>
            <pc:docMk/>
            <pc:sldMk cId="0" sldId="265"/>
            <ac:spMk id="10" creationId="{B05CF427-C62D-7022-95B8-6A255F135AB2}"/>
          </ac:spMkLst>
        </pc:spChg>
        <pc:picChg chg="add mod">
          <ac:chgData name="alisdair macdonald" userId="jB0IcuHBEINeFKE+BJ6T51hglHMTetGBacC/PLHzd+c=" providerId="None" clId="Web-{E423E12F-14AA-463B-8100-ED3C9ED1C627}" dt="2022-06-23T16:10:03.239" v="48" actId="1076"/>
          <ac:picMkLst>
            <pc:docMk/>
            <pc:sldMk cId="0" sldId="265"/>
            <ac:picMk id="2" creationId="{CFEE86BD-0E78-BA17-640F-BEA8A472766D}"/>
          </ac:picMkLst>
        </pc:picChg>
        <pc:picChg chg="del">
          <ac:chgData name="alisdair macdonald" userId="jB0IcuHBEINeFKE+BJ6T51hglHMTetGBacC/PLHzd+c=" providerId="None" clId="Web-{E423E12F-14AA-463B-8100-ED3C9ED1C627}" dt="2022-06-23T16:08:53.939" v="37"/>
          <ac:picMkLst>
            <pc:docMk/>
            <pc:sldMk cId="0" sldId="265"/>
            <ac:picMk id="12" creationId="{623D6542-0F7B-CD2E-8175-E22CCF1D7CB3}"/>
          </ac:picMkLst>
        </pc:picChg>
      </pc:sldChg>
      <pc:sldChg chg="modSp">
        <pc:chgData name="alisdair macdonald" userId="jB0IcuHBEINeFKE+BJ6T51hglHMTetGBacC/PLHzd+c=" providerId="None" clId="Web-{E423E12F-14AA-463B-8100-ED3C9ED1C627}" dt="2022-06-23T16:12:45.871" v="55" actId="20577"/>
        <pc:sldMkLst>
          <pc:docMk/>
          <pc:sldMk cId="4086554056" sldId="292"/>
        </pc:sldMkLst>
        <pc:spChg chg="mod">
          <ac:chgData name="alisdair macdonald" userId="jB0IcuHBEINeFKE+BJ6T51hglHMTetGBacC/PLHzd+c=" providerId="None" clId="Web-{E423E12F-14AA-463B-8100-ED3C9ED1C627}" dt="2022-06-23T16:12:45.871" v="55" actId="20577"/>
          <ac:spMkLst>
            <pc:docMk/>
            <pc:sldMk cId="4086554056" sldId="292"/>
            <ac:spMk id="10" creationId="{B05CF427-C62D-7022-95B8-6A255F135AB2}"/>
          </ac:spMkLst>
        </pc:spChg>
      </pc:sldChg>
      <pc:sldChg chg="addSp delSp modSp">
        <pc:chgData name="alisdair macdonald" userId="jB0IcuHBEINeFKE+BJ6T51hglHMTetGBacC/PLHzd+c=" providerId="None" clId="Web-{E423E12F-14AA-463B-8100-ED3C9ED1C627}" dt="2022-06-23T16:38:55.860" v="498" actId="1076"/>
        <pc:sldMkLst>
          <pc:docMk/>
          <pc:sldMk cId="4250994615" sldId="293"/>
        </pc:sldMkLst>
        <pc:spChg chg="add mod">
          <ac:chgData name="alisdair macdonald" userId="jB0IcuHBEINeFKE+BJ6T51hglHMTetGBacC/PLHzd+c=" providerId="None" clId="Web-{E423E12F-14AA-463B-8100-ED3C9ED1C627}" dt="2022-06-23T16:15:36.410" v="73" actId="14100"/>
          <ac:spMkLst>
            <pc:docMk/>
            <pc:sldMk cId="4250994615" sldId="293"/>
            <ac:spMk id="4" creationId="{35441ADC-D735-19A6-3B04-19BA469546BD}"/>
          </ac:spMkLst>
        </pc:spChg>
        <pc:spChg chg="add mod">
          <ac:chgData name="alisdair macdonald" userId="jB0IcuHBEINeFKE+BJ6T51hglHMTetGBacC/PLHzd+c=" providerId="None" clId="Web-{E423E12F-14AA-463B-8100-ED3C9ED1C627}" dt="2022-06-23T16:38:45.297" v="494" actId="1076"/>
          <ac:spMkLst>
            <pc:docMk/>
            <pc:sldMk cId="4250994615" sldId="293"/>
            <ac:spMk id="7" creationId="{5122E592-DB54-8E12-88DE-CB2C318AFE91}"/>
          </ac:spMkLst>
        </pc:spChg>
        <pc:spChg chg="add mod">
          <ac:chgData name="alisdair macdonald" userId="jB0IcuHBEINeFKE+BJ6T51hglHMTetGBacC/PLHzd+c=" providerId="None" clId="Web-{E423E12F-14AA-463B-8100-ED3C9ED1C627}" dt="2022-06-23T16:27:03.486" v="368" actId="1076"/>
          <ac:spMkLst>
            <pc:docMk/>
            <pc:sldMk cId="4250994615" sldId="293"/>
            <ac:spMk id="9" creationId="{0D842265-FB3C-9B34-4920-A00938E589C2}"/>
          </ac:spMkLst>
        </pc:spChg>
        <pc:spChg chg="del">
          <ac:chgData name="alisdair macdonald" userId="jB0IcuHBEINeFKE+BJ6T51hglHMTetGBacC/PLHzd+c=" providerId="None" clId="Web-{E423E12F-14AA-463B-8100-ED3C9ED1C627}" dt="2022-06-23T16:13:38.858" v="64"/>
          <ac:spMkLst>
            <pc:docMk/>
            <pc:sldMk cId="4250994615" sldId="293"/>
            <ac:spMk id="10" creationId="{B05CF427-C62D-7022-95B8-6A255F135AB2}"/>
          </ac:spMkLst>
        </pc:spChg>
        <pc:spChg chg="add mod">
          <ac:chgData name="alisdair macdonald" userId="jB0IcuHBEINeFKE+BJ6T51hglHMTetGBacC/PLHzd+c=" providerId="None" clId="Web-{E423E12F-14AA-463B-8100-ED3C9ED1C627}" dt="2022-06-23T16:31:10.684" v="447" actId="1076"/>
          <ac:spMkLst>
            <pc:docMk/>
            <pc:sldMk cId="4250994615" sldId="293"/>
            <ac:spMk id="12" creationId="{B3B06064-0279-66B0-FB86-C2E1C212C255}"/>
          </ac:spMkLst>
        </pc:spChg>
        <pc:spChg chg="add mod">
          <ac:chgData name="alisdair macdonald" userId="jB0IcuHBEINeFKE+BJ6T51hglHMTetGBacC/PLHzd+c=" providerId="None" clId="Web-{E423E12F-14AA-463B-8100-ED3C9ED1C627}" dt="2022-06-23T16:31:06.934" v="446" actId="1076"/>
          <ac:spMkLst>
            <pc:docMk/>
            <pc:sldMk cId="4250994615" sldId="293"/>
            <ac:spMk id="13" creationId="{B7E21728-65FB-A043-A3CB-EACCDE41B7DE}"/>
          </ac:spMkLst>
        </pc:spChg>
        <pc:spChg chg="add mod">
          <ac:chgData name="alisdair macdonald" userId="jB0IcuHBEINeFKE+BJ6T51hglHMTetGBacC/PLHzd+c=" providerId="None" clId="Web-{E423E12F-14AA-463B-8100-ED3C9ED1C627}" dt="2022-06-23T16:38:32.078" v="491" actId="1076"/>
          <ac:spMkLst>
            <pc:docMk/>
            <pc:sldMk cId="4250994615" sldId="293"/>
            <ac:spMk id="15" creationId="{DC8CCF4B-CFF8-725B-BAF9-66BC87FB86F4}"/>
          </ac:spMkLst>
        </pc:spChg>
        <pc:spChg chg="add mod">
          <ac:chgData name="alisdair macdonald" userId="jB0IcuHBEINeFKE+BJ6T51hglHMTetGBacC/PLHzd+c=" providerId="None" clId="Web-{E423E12F-14AA-463B-8100-ED3C9ED1C627}" dt="2022-06-23T16:38:13.233" v="485" actId="1076"/>
          <ac:spMkLst>
            <pc:docMk/>
            <pc:sldMk cId="4250994615" sldId="293"/>
            <ac:spMk id="17" creationId="{46FFA8A3-A74A-5696-01A7-1894F64FC91E}"/>
          </ac:spMkLst>
        </pc:spChg>
        <pc:spChg chg="add mod">
          <ac:chgData name="alisdair macdonald" userId="jB0IcuHBEINeFKE+BJ6T51hglHMTetGBacC/PLHzd+c=" providerId="None" clId="Web-{E423E12F-14AA-463B-8100-ED3C9ED1C627}" dt="2022-06-23T16:38:50.094" v="496" actId="1076"/>
          <ac:spMkLst>
            <pc:docMk/>
            <pc:sldMk cId="4250994615" sldId="293"/>
            <ac:spMk id="18" creationId="{0FF60906-B61E-2ABE-F8FD-FA4CEAC84BD8}"/>
          </ac:spMkLst>
        </pc:spChg>
        <pc:spChg chg="add mod">
          <ac:chgData name="alisdair macdonald" userId="jB0IcuHBEINeFKE+BJ6T51hglHMTetGBacC/PLHzd+c=" providerId="None" clId="Web-{E423E12F-14AA-463B-8100-ED3C9ED1C627}" dt="2022-06-23T16:38:30.140" v="490" actId="1076"/>
          <ac:spMkLst>
            <pc:docMk/>
            <pc:sldMk cId="4250994615" sldId="293"/>
            <ac:spMk id="19" creationId="{91FB0E3D-39A7-3BE2-C6D1-46AFEC51C5F3}"/>
          </ac:spMkLst>
        </pc:spChg>
        <pc:spChg chg="add mod">
          <ac:chgData name="alisdair macdonald" userId="jB0IcuHBEINeFKE+BJ6T51hglHMTetGBacC/PLHzd+c=" providerId="None" clId="Web-{E423E12F-14AA-463B-8100-ED3C9ED1C627}" dt="2022-06-23T16:30:14.244" v="428" actId="1076"/>
          <ac:spMkLst>
            <pc:docMk/>
            <pc:sldMk cId="4250994615" sldId="293"/>
            <ac:spMk id="20" creationId="{DA770A71-C306-E037-3C1C-D49A55341860}"/>
          </ac:spMkLst>
        </pc:spChg>
        <pc:spChg chg="add mod">
          <ac:chgData name="alisdair macdonald" userId="jB0IcuHBEINeFKE+BJ6T51hglHMTetGBacC/PLHzd+c=" providerId="None" clId="Web-{E423E12F-14AA-463B-8100-ED3C9ED1C627}" dt="2022-06-23T16:37:14.449" v="466" actId="1076"/>
          <ac:spMkLst>
            <pc:docMk/>
            <pc:sldMk cId="4250994615" sldId="293"/>
            <ac:spMk id="21" creationId="{9BE8936D-61A9-91A7-CB8A-F88395438CFE}"/>
          </ac:spMkLst>
        </pc:spChg>
        <pc:spChg chg="add mod">
          <ac:chgData name="alisdair macdonald" userId="jB0IcuHBEINeFKE+BJ6T51hglHMTetGBacC/PLHzd+c=" providerId="None" clId="Web-{E423E12F-14AA-463B-8100-ED3C9ED1C627}" dt="2022-06-23T16:38:16.452" v="486" actId="1076"/>
          <ac:spMkLst>
            <pc:docMk/>
            <pc:sldMk cId="4250994615" sldId="293"/>
            <ac:spMk id="22" creationId="{B8273389-8BA6-1C23-981B-10095BF01DF3}"/>
          </ac:spMkLst>
        </pc:spChg>
        <pc:spChg chg="add mod">
          <ac:chgData name="alisdair macdonald" userId="jB0IcuHBEINeFKE+BJ6T51hglHMTetGBacC/PLHzd+c=" providerId="None" clId="Web-{E423E12F-14AA-463B-8100-ED3C9ED1C627}" dt="2022-06-23T16:38:10.671" v="484" actId="1076"/>
          <ac:spMkLst>
            <pc:docMk/>
            <pc:sldMk cId="4250994615" sldId="293"/>
            <ac:spMk id="23" creationId="{79B00FF5-CA22-0066-7CC7-F49473CEF092}"/>
          </ac:spMkLst>
        </pc:spChg>
        <pc:spChg chg="add mod">
          <ac:chgData name="alisdair macdonald" userId="jB0IcuHBEINeFKE+BJ6T51hglHMTetGBacC/PLHzd+c=" providerId="None" clId="Web-{E423E12F-14AA-463B-8100-ED3C9ED1C627}" dt="2022-06-23T16:30:20.588" v="430" actId="1076"/>
          <ac:spMkLst>
            <pc:docMk/>
            <pc:sldMk cId="4250994615" sldId="293"/>
            <ac:spMk id="24" creationId="{AAB9AF90-3F70-A22B-4B35-D61C7160EE35}"/>
          </ac:spMkLst>
        </pc:spChg>
        <pc:spChg chg="add mod">
          <ac:chgData name="alisdair macdonald" userId="jB0IcuHBEINeFKE+BJ6T51hglHMTetGBacC/PLHzd+c=" providerId="None" clId="Web-{E423E12F-14AA-463B-8100-ED3C9ED1C627}" dt="2022-06-23T16:37:49.154" v="477" actId="1076"/>
          <ac:spMkLst>
            <pc:docMk/>
            <pc:sldMk cId="4250994615" sldId="293"/>
            <ac:spMk id="25" creationId="{70FFB8DF-8113-56A3-D8E5-07B67577EB2E}"/>
          </ac:spMkLst>
        </pc:spChg>
        <pc:spChg chg="add mod">
          <ac:chgData name="alisdair macdonald" userId="jB0IcuHBEINeFKE+BJ6T51hglHMTetGBacC/PLHzd+c=" providerId="None" clId="Web-{E423E12F-14AA-463B-8100-ED3C9ED1C627}" dt="2022-06-23T16:29:01.928" v="404" actId="1076"/>
          <ac:spMkLst>
            <pc:docMk/>
            <pc:sldMk cId="4250994615" sldId="293"/>
            <ac:spMk id="26" creationId="{969B40E5-7B32-14A8-AF13-7B24B6D6FD39}"/>
          </ac:spMkLst>
        </pc:spChg>
        <pc:spChg chg="add mod">
          <ac:chgData name="alisdair macdonald" userId="jB0IcuHBEINeFKE+BJ6T51hglHMTetGBacC/PLHzd+c=" providerId="None" clId="Web-{E423E12F-14AA-463B-8100-ED3C9ED1C627}" dt="2022-06-23T16:38:52.297" v="497" actId="1076"/>
          <ac:spMkLst>
            <pc:docMk/>
            <pc:sldMk cId="4250994615" sldId="293"/>
            <ac:spMk id="27" creationId="{468D1B6C-8262-3CC1-1081-69507F1E6E67}"/>
          </ac:spMkLst>
        </pc:spChg>
        <pc:spChg chg="add mod">
          <ac:chgData name="alisdair macdonald" userId="jB0IcuHBEINeFKE+BJ6T51hglHMTetGBacC/PLHzd+c=" providerId="None" clId="Web-{E423E12F-14AA-463B-8100-ED3C9ED1C627}" dt="2022-06-23T16:37:41.826" v="474" actId="1076"/>
          <ac:spMkLst>
            <pc:docMk/>
            <pc:sldMk cId="4250994615" sldId="293"/>
            <ac:spMk id="28" creationId="{08C88E43-8C48-3EF4-0963-409C8BA312A8}"/>
          </ac:spMkLst>
        </pc:spChg>
        <pc:spChg chg="add mod">
          <ac:chgData name="alisdair macdonald" userId="jB0IcuHBEINeFKE+BJ6T51hglHMTetGBacC/PLHzd+c=" providerId="None" clId="Web-{E423E12F-14AA-463B-8100-ED3C9ED1C627}" dt="2022-06-23T16:37:29.622" v="470" actId="1076"/>
          <ac:spMkLst>
            <pc:docMk/>
            <pc:sldMk cId="4250994615" sldId="293"/>
            <ac:spMk id="29" creationId="{10C49230-C712-B9A8-74F4-F5585B558510}"/>
          </ac:spMkLst>
        </pc:spChg>
        <pc:spChg chg="add mod">
          <ac:chgData name="alisdair macdonald" userId="jB0IcuHBEINeFKE+BJ6T51hglHMTetGBacC/PLHzd+c=" providerId="None" clId="Web-{E423E12F-14AA-463B-8100-ED3C9ED1C627}" dt="2022-06-23T16:38:40.547" v="493" actId="1076"/>
          <ac:spMkLst>
            <pc:docMk/>
            <pc:sldMk cId="4250994615" sldId="293"/>
            <ac:spMk id="30" creationId="{9F27D320-1DF6-1D3E-905B-7CDD4980BC64}"/>
          </ac:spMkLst>
        </pc:spChg>
        <pc:spChg chg="add mod">
          <ac:chgData name="alisdair macdonald" userId="jB0IcuHBEINeFKE+BJ6T51hglHMTetGBacC/PLHzd+c=" providerId="None" clId="Web-{E423E12F-14AA-463B-8100-ED3C9ED1C627}" dt="2022-06-23T16:38:36.609" v="492" actId="1076"/>
          <ac:spMkLst>
            <pc:docMk/>
            <pc:sldMk cId="4250994615" sldId="293"/>
            <ac:spMk id="31" creationId="{CA979C98-4ADB-7B92-FCC0-39A59D64456A}"/>
          </ac:spMkLst>
        </pc:spChg>
        <pc:spChg chg="add mod">
          <ac:chgData name="alisdair macdonald" userId="jB0IcuHBEINeFKE+BJ6T51hglHMTetGBacC/PLHzd+c=" providerId="None" clId="Web-{E423E12F-14AA-463B-8100-ED3C9ED1C627}" dt="2022-06-23T16:37:27.762" v="469" actId="1076"/>
          <ac:spMkLst>
            <pc:docMk/>
            <pc:sldMk cId="4250994615" sldId="293"/>
            <ac:spMk id="32" creationId="{043CDD6D-727C-E427-7544-E26E42D19503}"/>
          </ac:spMkLst>
        </pc:spChg>
        <pc:spChg chg="add mod">
          <ac:chgData name="alisdair macdonald" userId="jB0IcuHBEINeFKE+BJ6T51hglHMTetGBacC/PLHzd+c=" providerId="None" clId="Web-{E423E12F-14AA-463B-8100-ED3C9ED1C627}" dt="2022-06-23T16:36:33.354" v="453" actId="1076"/>
          <ac:spMkLst>
            <pc:docMk/>
            <pc:sldMk cId="4250994615" sldId="293"/>
            <ac:spMk id="33" creationId="{6AFF4B92-DE78-E7D9-29AE-892F912B65EC}"/>
          </ac:spMkLst>
        </pc:spChg>
        <pc:spChg chg="add mod">
          <ac:chgData name="alisdair macdonald" userId="jB0IcuHBEINeFKE+BJ6T51hglHMTetGBacC/PLHzd+c=" providerId="None" clId="Web-{E423E12F-14AA-463B-8100-ED3C9ED1C627}" dt="2022-06-23T16:38:55.860" v="498" actId="1076"/>
          <ac:spMkLst>
            <pc:docMk/>
            <pc:sldMk cId="4250994615" sldId="293"/>
            <ac:spMk id="34" creationId="{1C99E1D7-D74D-E216-5D01-3385A333FB8D}"/>
          </ac:spMkLst>
        </pc:spChg>
        <pc:spChg chg="add mod">
          <ac:chgData name="alisdair macdonald" userId="jB0IcuHBEINeFKE+BJ6T51hglHMTetGBacC/PLHzd+c=" providerId="None" clId="Web-{E423E12F-14AA-463B-8100-ED3C9ED1C627}" dt="2022-06-23T16:30:02.400" v="424" actId="1076"/>
          <ac:spMkLst>
            <pc:docMk/>
            <pc:sldMk cId="4250994615" sldId="293"/>
            <ac:spMk id="35" creationId="{F39EDEF5-2624-6744-5284-5DB24C2E8B4E}"/>
          </ac:spMkLst>
        </pc:spChg>
        <pc:spChg chg="add mod">
          <ac:chgData name="alisdair macdonald" userId="jB0IcuHBEINeFKE+BJ6T51hglHMTetGBacC/PLHzd+c=" providerId="None" clId="Web-{E423E12F-14AA-463B-8100-ED3C9ED1C627}" dt="2022-06-23T16:38:47.985" v="495" actId="1076"/>
          <ac:spMkLst>
            <pc:docMk/>
            <pc:sldMk cId="4250994615" sldId="293"/>
            <ac:spMk id="36" creationId="{D75252FE-4755-694B-0BB6-DAB1F87E6CBA}"/>
          </ac:spMkLst>
        </pc:spChg>
        <pc:spChg chg="add mod">
          <ac:chgData name="alisdair macdonald" userId="jB0IcuHBEINeFKE+BJ6T51hglHMTetGBacC/PLHzd+c=" providerId="None" clId="Web-{E423E12F-14AA-463B-8100-ED3C9ED1C627}" dt="2022-06-23T16:37:12.043" v="465" actId="1076"/>
          <ac:spMkLst>
            <pc:docMk/>
            <pc:sldMk cId="4250994615" sldId="293"/>
            <ac:spMk id="37" creationId="{E6B97851-EE53-1DED-4AD4-51DCF80ACAD3}"/>
          </ac:spMkLst>
        </pc:spChg>
        <pc:spChg chg="add mod">
          <ac:chgData name="alisdair macdonald" userId="jB0IcuHBEINeFKE+BJ6T51hglHMTetGBacC/PLHzd+c=" providerId="None" clId="Web-{E423E12F-14AA-463B-8100-ED3C9ED1C627}" dt="2022-06-23T16:38:23.546" v="488" actId="1076"/>
          <ac:spMkLst>
            <pc:docMk/>
            <pc:sldMk cId="4250994615" sldId="293"/>
            <ac:spMk id="38" creationId="{34AE1AF6-AE8C-27BF-EEA2-9EE69C19422A}"/>
          </ac:spMkLst>
        </pc:spChg>
        <pc:spChg chg="add mod">
          <ac:chgData name="alisdair macdonald" userId="jB0IcuHBEINeFKE+BJ6T51hglHMTetGBacC/PLHzd+c=" providerId="None" clId="Web-{E423E12F-14AA-463B-8100-ED3C9ED1C627}" dt="2022-06-23T16:37:39.544" v="473" actId="1076"/>
          <ac:spMkLst>
            <pc:docMk/>
            <pc:sldMk cId="4250994615" sldId="293"/>
            <ac:spMk id="39" creationId="{73C173A0-0A61-C66A-7DAA-0AEB47193D2E}"/>
          </ac:spMkLst>
        </pc:spChg>
        <pc:spChg chg="add mod">
          <ac:chgData name="alisdair macdonald" userId="jB0IcuHBEINeFKE+BJ6T51hglHMTetGBacC/PLHzd+c=" providerId="None" clId="Web-{E423E12F-14AA-463B-8100-ED3C9ED1C627}" dt="2022-06-23T16:36:38.182" v="455" actId="1076"/>
          <ac:spMkLst>
            <pc:docMk/>
            <pc:sldMk cId="4250994615" sldId="293"/>
            <ac:spMk id="40" creationId="{42B91C7E-96D0-2D25-C638-41346930F056}"/>
          </ac:spMkLst>
        </pc:spChg>
        <pc:spChg chg="add del mod">
          <ac:chgData name="alisdair macdonald" userId="jB0IcuHBEINeFKE+BJ6T51hglHMTetGBacC/PLHzd+c=" providerId="None" clId="Web-{E423E12F-14AA-463B-8100-ED3C9ED1C627}" dt="2022-06-23T16:23:26.539" v="298"/>
          <ac:spMkLst>
            <pc:docMk/>
            <pc:sldMk cId="4250994615" sldId="293"/>
            <ac:spMk id="41" creationId="{21418FA7-A229-CF75-A282-0AF7911D3A33}"/>
          </ac:spMkLst>
        </pc:spChg>
        <pc:grpChg chg="del">
          <ac:chgData name="alisdair macdonald" userId="jB0IcuHBEINeFKE+BJ6T51hglHMTetGBacC/PLHzd+c=" providerId="None" clId="Web-{E423E12F-14AA-463B-8100-ED3C9ED1C627}" dt="2022-06-23T16:13:38.858" v="63"/>
          <ac:grpSpMkLst>
            <pc:docMk/>
            <pc:sldMk cId="4250994615" sldId="293"/>
            <ac:grpSpMk id="16" creationId="{9F015B70-57B8-A9F6-090E-AE9268BDAB70}"/>
          </ac:grpSpMkLst>
        </pc:grpChg>
      </pc:sldChg>
      <pc:sldChg chg="modSp add replId">
        <pc:chgData name="alisdair macdonald" userId="jB0IcuHBEINeFKE+BJ6T51hglHMTetGBacC/PLHzd+c=" providerId="None" clId="Web-{E423E12F-14AA-463B-8100-ED3C9ED1C627}" dt="2022-06-23T16:13:14.997" v="62" actId="20577"/>
        <pc:sldMkLst>
          <pc:docMk/>
          <pc:sldMk cId="2635828853" sldId="294"/>
        </pc:sldMkLst>
        <pc:spChg chg="mod">
          <ac:chgData name="alisdair macdonald" userId="jB0IcuHBEINeFKE+BJ6T51hglHMTetGBacC/PLHzd+c=" providerId="None" clId="Web-{E423E12F-14AA-463B-8100-ED3C9ED1C627}" dt="2022-06-23T16:13:14.997" v="62" actId="20577"/>
          <ac:spMkLst>
            <pc:docMk/>
            <pc:sldMk cId="2635828853" sldId="294"/>
            <ac:spMk id="10" creationId="{B05CF427-C62D-7022-95B8-6A255F135AB2}"/>
          </ac:spMkLst>
        </pc:spChg>
      </pc:sldChg>
      <pc:sldChg chg="modSp add ord replId">
        <pc:chgData name="alisdair macdonald" userId="jB0IcuHBEINeFKE+BJ6T51hglHMTetGBacC/PLHzd+c=" providerId="None" clId="Web-{E423E12F-14AA-463B-8100-ED3C9ED1C627}" dt="2022-06-23T16:39:47.472" v="502" actId="20577"/>
        <pc:sldMkLst>
          <pc:docMk/>
          <pc:sldMk cId="3506784620" sldId="295"/>
        </pc:sldMkLst>
        <pc:spChg chg="mod">
          <ac:chgData name="alisdair macdonald" userId="jB0IcuHBEINeFKE+BJ6T51hglHMTetGBacC/PLHzd+c=" providerId="None" clId="Web-{E423E12F-14AA-463B-8100-ED3C9ED1C627}" dt="2022-06-23T16:39:47.472" v="502" actId="20577"/>
          <ac:spMkLst>
            <pc:docMk/>
            <pc:sldMk cId="3506784620" sldId="295"/>
            <ac:spMk id="10" creationId="{B05CF427-C62D-7022-95B8-6A255F135AB2}"/>
          </ac:spMkLst>
        </pc:spChg>
      </pc:sldChg>
      <pc:sldChg chg="addSp delSp modSp add replId">
        <pc:chgData name="alisdair macdonald" userId="jB0IcuHBEINeFKE+BJ6T51hglHMTetGBacC/PLHzd+c=" providerId="None" clId="Web-{E423E12F-14AA-463B-8100-ED3C9ED1C627}" dt="2022-06-23T16:48:12.962" v="532" actId="1076"/>
        <pc:sldMkLst>
          <pc:docMk/>
          <pc:sldMk cId="1916020894" sldId="296"/>
        </pc:sldMkLst>
        <pc:spChg chg="del">
          <ac:chgData name="alisdair macdonald" userId="jB0IcuHBEINeFKE+BJ6T51hglHMTetGBacC/PLHzd+c=" providerId="None" clId="Web-{E423E12F-14AA-463B-8100-ED3C9ED1C627}" dt="2022-06-23T16:39:52.487" v="504"/>
          <ac:spMkLst>
            <pc:docMk/>
            <pc:sldMk cId="1916020894" sldId="296"/>
            <ac:spMk id="10" creationId="{B05CF427-C62D-7022-95B8-6A255F135AB2}"/>
          </ac:spMkLst>
        </pc:spChg>
        <pc:picChg chg="add mod">
          <ac:chgData name="alisdair macdonald" userId="jB0IcuHBEINeFKE+BJ6T51hglHMTetGBacC/PLHzd+c=" providerId="None" clId="Web-{E423E12F-14AA-463B-8100-ED3C9ED1C627}" dt="2022-06-23T16:48:12.884" v="527" actId="1076"/>
          <ac:picMkLst>
            <pc:docMk/>
            <pc:sldMk cId="1916020894" sldId="296"/>
            <ac:picMk id="2" creationId="{093323DC-A896-5B49-9C49-E3690DEF80AE}"/>
          </ac:picMkLst>
        </pc:picChg>
        <pc:picChg chg="add mod">
          <ac:chgData name="alisdair macdonald" userId="jB0IcuHBEINeFKE+BJ6T51hglHMTetGBacC/PLHzd+c=" providerId="None" clId="Web-{E423E12F-14AA-463B-8100-ED3C9ED1C627}" dt="2022-06-23T16:48:12.899" v="528" actId="1076"/>
          <ac:picMkLst>
            <pc:docMk/>
            <pc:sldMk cId="1916020894" sldId="296"/>
            <ac:picMk id="3" creationId="{7425FF2A-0EC3-5862-3D10-D09FCA4CE4F4}"/>
          </ac:picMkLst>
        </pc:picChg>
        <pc:picChg chg="add mod">
          <ac:chgData name="alisdair macdonald" userId="jB0IcuHBEINeFKE+BJ6T51hglHMTetGBacC/PLHzd+c=" providerId="None" clId="Web-{E423E12F-14AA-463B-8100-ED3C9ED1C627}" dt="2022-06-23T16:48:12.915" v="529" actId="1076"/>
          <ac:picMkLst>
            <pc:docMk/>
            <pc:sldMk cId="1916020894" sldId="296"/>
            <ac:picMk id="4" creationId="{DE6C4326-433A-FF19-FBB0-FAE8F5F01845}"/>
          </ac:picMkLst>
        </pc:picChg>
        <pc:picChg chg="add mod">
          <ac:chgData name="alisdair macdonald" userId="jB0IcuHBEINeFKE+BJ6T51hglHMTetGBacC/PLHzd+c=" providerId="None" clId="Web-{E423E12F-14AA-463B-8100-ED3C9ED1C627}" dt="2022-06-23T16:48:12.931" v="530" actId="1076"/>
          <ac:picMkLst>
            <pc:docMk/>
            <pc:sldMk cId="1916020894" sldId="296"/>
            <ac:picMk id="5" creationId="{B20450EC-D1B9-31EE-FE6A-298B8BBC6886}"/>
          </ac:picMkLst>
        </pc:picChg>
        <pc:picChg chg="add mod">
          <ac:chgData name="alisdair macdonald" userId="jB0IcuHBEINeFKE+BJ6T51hglHMTetGBacC/PLHzd+c=" providerId="None" clId="Web-{E423E12F-14AA-463B-8100-ED3C9ED1C627}" dt="2022-06-23T16:48:12.946" v="531" actId="1076"/>
          <ac:picMkLst>
            <pc:docMk/>
            <pc:sldMk cId="1916020894" sldId="296"/>
            <ac:picMk id="6" creationId="{63E76BB8-E647-3E1A-224D-6299B5BB5A2C}"/>
          </ac:picMkLst>
        </pc:picChg>
        <pc:picChg chg="add mod">
          <ac:chgData name="alisdair macdonald" userId="jB0IcuHBEINeFKE+BJ6T51hglHMTetGBacC/PLHzd+c=" providerId="None" clId="Web-{E423E12F-14AA-463B-8100-ED3C9ED1C627}" dt="2022-06-23T16:48:12.962" v="532" actId="1076"/>
          <ac:picMkLst>
            <pc:docMk/>
            <pc:sldMk cId="1916020894" sldId="296"/>
            <ac:picMk id="7" creationId="{45003B43-712C-799D-235A-8912AAB4D6F5}"/>
          </ac:picMkLst>
        </pc:picChg>
      </pc:sldChg>
    </pc:docChg>
  </pc:docChgLst>
  <pc:docChgLst>
    <pc:chgData name="alisdair macdonald" userId="jB0IcuHBEINeFKE+BJ6T51hglHMTetGBacC/PLHzd+c=" providerId="None" clId="Web-{354A375F-DD86-412E-9652-B30EE79A7B17}"/>
    <pc:docChg chg="addSld delSld modSld">
      <pc:chgData name="alisdair macdonald" userId="jB0IcuHBEINeFKE+BJ6T51hglHMTetGBacC/PLHzd+c=" providerId="None" clId="Web-{354A375F-DD86-412E-9652-B30EE79A7B17}" dt="2022-06-27T16:34:05.870" v="118"/>
      <pc:docMkLst>
        <pc:docMk/>
      </pc:docMkLst>
      <pc:sldChg chg="addSp delSp modSp">
        <pc:chgData name="alisdair macdonald" userId="jB0IcuHBEINeFKE+BJ6T51hglHMTetGBacC/PLHzd+c=" providerId="None" clId="Web-{354A375F-DD86-412E-9652-B30EE79A7B17}" dt="2022-06-27T16:34:05.870" v="118"/>
        <pc:sldMkLst>
          <pc:docMk/>
          <pc:sldMk cId="0" sldId="256"/>
        </pc:sldMkLst>
        <pc:spChg chg="mod">
          <ac:chgData name="alisdair macdonald" userId="jB0IcuHBEINeFKE+BJ6T51hglHMTetGBacC/PLHzd+c=" providerId="None" clId="Web-{354A375F-DD86-412E-9652-B30EE79A7B17}" dt="2022-06-27T16:33:51.166" v="113"/>
          <ac:spMkLst>
            <pc:docMk/>
            <pc:sldMk cId="0" sldId="256"/>
            <ac:spMk id="8" creationId="{6D37D510-6B0F-0045-BB05-9EE1E2DD64F6}"/>
          </ac:spMkLst>
        </pc:spChg>
        <pc:spChg chg="mod">
          <ac:chgData name="alisdair macdonald" userId="jB0IcuHBEINeFKE+BJ6T51hglHMTetGBacC/PLHzd+c=" providerId="None" clId="Web-{354A375F-DD86-412E-9652-B30EE79A7B17}" dt="2022-06-27T16:05:16.959" v="1" actId="20577"/>
          <ac:spMkLst>
            <pc:docMk/>
            <pc:sldMk cId="0" sldId="256"/>
            <ac:spMk id="85" creationId="{00000000-0000-0000-0000-000000000000}"/>
          </ac:spMkLst>
        </pc:spChg>
        <pc:spChg chg="mod">
          <ac:chgData name="alisdair macdonald" userId="jB0IcuHBEINeFKE+BJ6T51hglHMTetGBacC/PLHzd+c=" providerId="None" clId="Web-{354A375F-DD86-412E-9652-B30EE79A7B17}" dt="2022-06-27T16:05:47.960" v="6" actId="20577"/>
          <ac:spMkLst>
            <pc:docMk/>
            <pc:sldMk cId="0" sldId="256"/>
            <ac:spMk id="88" creationId="{00000000-0000-0000-0000-000000000000}"/>
          </ac:spMkLst>
        </pc:spChg>
        <pc:picChg chg="del mod">
          <ac:chgData name="alisdair macdonald" userId="jB0IcuHBEINeFKE+BJ6T51hglHMTetGBacC/PLHzd+c=" providerId="None" clId="Web-{354A375F-DD86-412E-9652-B30EE79A7B17}" dt="2022-06-27T16:06:10.132" v="10"/>
          <ac:picMkLst>
            <pc:docMk/>
            <pc:sldMk cId="0" sldId="256"/>
            <ac:picMk id="3" creationId="{7FF99677-584B-EF6B-7400-84793E29CDD4}"/>
          </ac:picMkLst>
        </pc:picChg>
        <pc:picChg chg="add mod">
          <ac:chgData name="alisdair macdonald" userId="jB0IcuHBEINeFKE+BJ6T51hglHMTetGBacC/PLHzd+c=" providerId="None" clId="Web-{354A375F-DD86-412E-9652-B30EE79A7B17}" dt="2022-06-27T16:06:15.429" v="12" actId="1076"/>
          <ac:picMkLst>
            <pc:docMk/>
            <pc:sldMk cId="0" sldId="256"/>
            <ac:picMk id="5" creationId="{D7AD79C4-BE2F-5CA6-3496-B6991B4439E1}"/>
          </ac:picMkLst>
        </pc:picChg>
        <pc:inkChg chg="add del">
          <ac:chgData name="alisdair macdonald" userId="jB0IcuHBEINeFKE+BJ6T51hglHMTetGBacC/PLHzd+c=" providerId="None" clId="Web-{354A375F-DD86-412E-9652-B30EE79A7B17}" dt="2022-06-27T16:34:03.026" v="116"/>
          <ac:inkMkLst>
            <pc:docMk/>
            <pc:sldMk cId="0" sldId="256"/>
            <ac:inkMk id="7" creationId="{A53A5B31-9BC8-2676-5D52-48BC82A25016}"/>
          </ac:inkMkLst>
        </pc:inkChg>
        <pc:inkChg chg="add del">
          <ac:chgData name="alisdair macdonald" userId="jB0IcuHBEINeFKE+BJ6T51hglHMTetGBacC/PLHzd+c=" providerId="None" clId="Web-{354A375F-DD86-412E-9652-B30EE79A7B17}" dt="2022-06-27T16:34:00.088" v="115"/>
          <ac:inkMkLst>
            <pc:docMk/>
            <pc:sldMk cId="0" sldId="256"/>
            <ac:inkMk id="10" creationId="{DB0DAF65-7F86-421A-473A-ECE859797B0B}"/>
          </ac:inkMkLst>
        </pc:inkChg>
        <pc:inkChg chg="add del">
          <ac:chgData name="alisdair macdonald" userId="jB0IcuHBEINeFKE+BJ6T51hglHMTetGBacC/PLHzd+c=" providerId="None" clId="Web-{354A375F-DD86-412E-9652-B30EE79A7B17}" dt="2022-06-27T16:33:57.322" v="114"/>
          <ac:inkMkLst>
            <pc:docMk/>
            <pc:sldMk cId="0" sldId="256"/>
            <ac:inkMk id="11" creationId="{D36BCE76-C931-5B19-F42C-E2C9C6109D20}"/>
          </ac:inkMkLst>
        </pc:inkChg>
        <pc:inkChg chg="add del">
          <ac:chgData name="alisdair macdonald" userId="jB0IcuHBEINeFKE+BJ6T51hglHMTetGBacC/PLHzd+c=" providerId="None" clId="Web-{354A375F-DD86-412E-9652-B30EE79A7B17}" dt="2022-06-27T16:34:05.870" v="118"/>
          <ac:inkMkLst>
            <pc:docMk/>
            <pc:sldMk cId="0" sldId="256"/>
            <ac:inkMk id="13" creationId="{EA1004EA-A970-B1A6-66F7-BB94C32DE79D}"/>
          </ac:inkMkLst>
        </pc:inkChg>
        <pc:inkChg chg="add del">
          <ac:chgData name="alisdair macdonald" userId="jB0IcuHBEINeFKE+BJ6T51hglHMTetGBacC/PLHzd+c=" providerId="None" clId="Web-{354A375F-DD86-412E-9652-B30EE79A7B17}" dt="2022-06-27T16:33:42.557" v="112"/>
          <ac:inkMkLst>
            <pc:docMk/>
            <pc:sldMk cId="0" sldId="256"/>
            <ac:inkMk id="14" creationId="{C0EC9269-EED4-0228-D510-434E21ED9696}"/>
          </ac:inkMkLst>
        </pc:inkChg>
        <pc:inkChg chg="add del">
          <ac:chgData name="alisdair macdonald" userId="jB0IcuHBEINeFKE+BJ6T51hglHMTetGBacC/PLHzd+c=" providerId="None" clId="Web-{354A375F-DD86-412E-9652-B30EE79A7B17}" dt="2022-06-27T16:34:04.963" v="117"/>
          <ac:inkMkLst>
            <pc:docMk/>
            <pc:sldMk cId="0" sldId="256"/>
            <ac:inkMk id="15" creationId="{ADECF172-C96D-EE69-9DAD-CBD7AEA91BEA}"/>
          </ac:inkMkLst>
        </pc:inkChg>
        <pc:inkChg chg="add del">
          <ac:chgData name="alisdair macdonald" userId="jB0IcuHBEINeFKE+BJ6T51hglHMTetGBacC/PLHzd+c=" providerId="None" clId="Web-{354A375F-DD86-412E-9652-B30EE79A7B17}" dt="2022-06-27T16:33:37.541" v="111"/>
          <ac:inkMkLst>
            <pc:docMk/>
            <pc:sldMk cId="0" sldId="256"/>
            <ac:inkMk id="16" creationId="{A2644226-8AFE-CFB8-4576-52D446FBFD21}"/>
          </ac:inkMkLst>
        </pc:inkChg>
        <pc:inkChg chg="add del">
          <ac:chgData name="alisdair macdonald" userId="jB0IcuHBEINeFKE+BJ6T51hglHMTetGBacC/PLHzd+c=" providerId="None" clId="Web-{354A375F-DD86-412E-9652-B30EE79A7B17}" dt="2022-06-27T16:33:34.728" v="110"/>
          <ac:inkMkLst>
            <pc:docMk/>
            <pc:sldMk cId="0" sldId="256"/>
            <ac:inkMk id="17" creationId="{6F413BB8-2871-B40F-CC05-D056DA4FDCDD}"/>
          </ac:inkMkLst>
        </pc:inkChg>
        <pc:inkChg chg="add del">
          <ac:chgData name="alisdair macdonald" userId="jB0IcuHBEINeFKE+BJ6T51hglHMTetGBacC/PLHzd+c=" providerId="None" clId="Web-{354A375F-DD86-412E-9652-B30EE79A7B17}" dt="2022-06-27T16:33:32.181" v="109"/>
          <ac:inkMkLst>
            <pc:docMk/>
            <pc:sldMk cId="0" sldId="256"/>
            <ac:inkMk id="18" creationId="{69595094-0256-2E5A-E180-113A0766F45C}"/>
          </ac:inkMkLst>
        </pc:inkChg>
        <pc:inkChg chg="add del">
          <ac:chgData name="alisdair macdonald" userId="jB0IcuHBEINeFKE+BJ6T51hglHMTetGBacC/PLHzd+c=" providerId="None" clId="Web-{354A375F-DD86-412E-9652-B30EE79A7B17}" dt="2022-06-27T16:33:31.463" v="108"/>
          <ac:inkMkLst>
            <pc:docMk/>
            <pc:sldMk cId="0" sldId="256"/>
            <ac:inkMk id="19" creationId="{16E1CE1A-6D01-D858-F8C8-E1B4CE487863}"/>
          </ac:inkMkLst>
        </pc:inkChg>
        <pc:inkChg chg="add del">
          <ac:chgData name="alisdair macdonald" userId="jB0IcuHBEINeFKE+BJ6T51hglHMTetGBacC/PLHzd+c=" providerId="None" clId="Web-{354A375F-DD86-412E-9652-B30EE79A7B17}" dt="2022-06-27T16:33:30.588" v="107"/>
          <ac:inkMkLst>
            <pc:docMk/>
            <pc:sldMk cId="0" sldId="256"/>
            <ac:inkMk id="20" creationId="{8F1A5966-382C-FC85-6647-22EA80540C67}"/>
          </ac:inkMkLst>
        </pc:inkChg>
        <pc:inkChg chg="add del">
          <ac:chgData name="alisdair macdonald" userId="jB0IcuHBEINeFKE+BJ6T51hglHMTetGBacC/PLHzd+c=" providerId="None" clId="Web-{354A375F-DD86-412E-9652-B30EE79A7B17}" dt="2022-06-27T16:33:28.088" v="106"/>
          <ac:inkMkLst>
            <pc:docMk/>
            <pc:sldMk cId="0" sldId="256"/>
            <ac:inkMk id="21" creationId="{0A6015FF-7B5A-6704-1D24-3A369A10F1C8}"/>
          </ac:inkMkLst>
        </pc:inkChg>
      </pc:sldChg>
      <pc:sldChg chg="addSp delSp modSp">
        <pc:chgData name="alisdair macdonald" userId="jB0IcuHBEINeFKE+BJ6T51hglHMTetGBacC/PLHzd+c=" providerId="None" clId="Web-{354A375F-DD86-412E-9652-B30EE79A7B17}" dt="2022-06-27T16:33:24.259" v="105"/>
        <pc:sldMkLst>
          <pc:docMk/>
          <pc:sldMk cId="0" sldId="265"/>
        </pc:sldMkLst>
        <pc:spChg chg="add del mod">
          <ac:chgData name="alisdair macdonald" userId="jB0IcuHBEINeFKE+BJ6T51hglHMTetGBacC/PLHzd+c=" providerId="None" clId="Web-{354A375F-DD86-412E-9652-B30EE79A7B17}" dt="2022-06-27T16:07:12.899" v="20"/>
          <ac:spMkLst>
            <pc:docMk/>
            <pc:sldMk cId="0" sldId="265"/>
            <ac:spMk id="4" creationId="{57CF5970-F0A1-B166-90DE-7F31E7BEA450}"/>
          </ac:spMkLst>
        </pc:spChg>
        <pc:spChg chg="add mod">
          <ac:chgData name="alisdair macdonald" userId="jB0IcuHBEINeFKE+BJ6T51hglHMTetGBacC/PLHzd+c=" providerId="None" clId="Web-{354A375F-DD86-412E-9652-B30EE79A7B17}" dt="2022-06-27T16:10:26.372" v="61" actId="1076"/>
          <ac:spMkLst>
            <pc:docMk/>
            <pc:sldMk cId="0" sldId="265"/>
            <ac:spMk id="5" creationId="{9422848B-B0C1-D010-07F5-E9CDE2AEF306}"/>
          </ac:spMkLst>
        </pc:spChg>
        <pc:spChg chg="add del mod">
          <ac:chgData name="alisdair macdonald" userId="jB0IcuHBEINeFKE+BJ6T51hglHMTetGBacC/PLHzd+c=" providerId="None" clId="Web-{354A375F-DD86-412E-9652-B30EE79A7B17}" dt="2022-06-27T16:10:23.731" v="60"/>
          <ac:spMkLst>
            <pc:docMk/>
            <pc:sldMk cId="0" sldId="265"/>
            <ac:spMk id="6" creationId="{BA3361F3-305F-688D-5B75-3FAC0A8A50CD}"/>
          </ac:spMkLst>
        </pc:spChg>
        <pc:spChg chg="mod">
          <ac:chgData name="alisdair macdonald" userId="jB0IcuHBEINeFKE+BJ6T51hglHMTetGBacC/PLHzd+c=" providerId="None" clId="Web-{354A375F-DD86-412E-9652-B30EE79A7B17}" dt="2022-06-27T16:06:31.992" v="15" actId="20577"/>
          <ac:spMkLst>
            <pc:docMk/>
            <pc:sldMk cId="0" sldId="265"/>
            <ac:spMk id="10" creationId="{B05CF427-C62D-7022-95B8-6A255F135AB2}"/>
          </ac:spMkLst>
        </pc:spChg>
        <pc:picChg chg="add del mod">
          <ac:chgData name="alisdair macdonald" userId="jB0IcuHBEINeFKE+BJ6T51hglHMTetGBacC/PLHzd+c=" providerId="None" clId="Web-{354A375F-DD86-412E-9652-B30EE79A7B17}" dt="2022-06-27T16:10:07.590" v="55" actId="1076"/>
          <ac:picMkLst>
            <pc:docMk/>
            <pc:sldMk cId="0" sldId="265"/>
            <ac:picMk id="2" creationId="{CFEE86BD-0E78-BA17-640F-BEA8A472766D}"/>
          </ac:picMkLst>
        </pc:picChg>
        <pc:inkChg chg="add del">
          <ac:chgData name="alisdair macdonald" userId="jB0IcuHBEINeFKE+BJ6T51hglHMTetGBacC/PLHzd+c=" providerId="None" clId="Web-{354A375F-DD86-412E-9652-B30EE79A7B17}" dt="2022-06-27T16:33:24.259" v="105"/>
          <ac:inkMkLst>
            <pc:docMk/>
            <pc:sldMk cId="0" sldId="265"/>
            <ac:inkMk id="7" creationId="{62573BEA-1871-A94C-D127-BC44075304D6}"/>
          </ac:inkMkLst>
        </pc:inkChg>
        <pc:inkChg chg="add del">
          <ac:chgData name="alisdair macdonald" userId="jB0IcuHBEINeFKE+BJ6T51hglHMTetGBacC/PLHzd+c=" providerId="None" clId="Web-{354A375F-DD86-412E-9652-B30EE79A7B17}" dt="2022-06-27T16:33:16.619" v="104"/>
          <ac:inkMkLst>
            <pc:docMk/>
            <pc:sldMk cId="0" sldId="265"/>
            <ac:inkMk id="8" creationId="{793115EE-9584-3345-6657-91C7775B3FAA}"/>
          </ac:inkMkLst>
        </pc:inkChg>
      </pc:sldChg>
      <pc:sldChg chg="del">
        <pc:chgData name="alisdair macdonald" userId="jB0IcuHBEINeFKE+BJ6T51hglHMTetGBacC/PLHzd+c=" providerId="None" clId="Web-{354A375F-DD86-412E-9652-B30EE79A7B17}" dt="2022-06-27T16:29:13.551" v="89"/>
        <pc:sldMkLst>
          <pc:docMk/>
          <pc:sldMk cId="4086554056" sldId="292"/>
        </pc:sldMkLst>
      </pc:sldChg>
      <pc:sldChg chg="del">
        <pc:chgData name="alisdair macdonald" userId="jB0IcuHBEINeFKE+BJ6T51hglHMTetGBacC/PLHzd+c=" providerId="None" clId="Web-{354A375F-DD86-412E-9652-B30EE79A7B17}" dt="2022-06-27T16:29:13.551" v="87"/>
        <pc:sldMkLst>
          <pc:docMk/>
          <pc:sldMk cId="4250994615" sldId="293"/>
        </pc:sldMkLst>
      </pc:sldChg>
      <pc:sldChg chg="del">
        <pc:chgData name="alisdair macdonald" userId="jB0IcuHBEINeFKE+BJ6T51hglHMTetGBacC/PLHzd+c=" providerId="None" clId="Web-{354A375F-DD86-412E-9652-B30EE79A7B17}" dt="2022-06-27T16:29:13.551" v="88"/>
        <pc:sldMkLst>
          <pc:docMk/>
          <pc:sldMk cId="2635828853" sldId="294"/>
        </pc:sldMkLst>
      </pc:sldChg>
      <pc:sldChg chg="addSp modSp del">
        <pc:chgData name="alisdair macdonald" userId="jB0IcuHBEINeFKE+BJ6T51hglHMTetGBacC/PLHzd+c=" providerId="None" clId="Web-{354A375F-DD86-412E-9652-B30EE79A7B17}" dt="2022-06-27T16:29:13.535" v="86"/>
        <pc:sldMkLst>
          <pc:docMk/>
          <pc:sldMk cId="3506784620" sldId="295"/>
        </pc:sldMkLst>
        <pc:picChg chg="add mod">
          <ac:chgData name="alisdair macdonald" userId="jB0IcuHBEINeFKE+BJ6T51hglHMTetGBacC/PLHzd+c=" providerId="None" clId="Web-{354A375F-DD86-412E-9652-B30EE79A7B17}" dt="2022-06-27T16:06:21.288" v="13"/>
          <ac:picMkLst>
            <pc:docMk/>
            <pc:sldMk cId="3506784620" sldId="295"/>
            <ac:picMk id="2" creationId="{0CBB4A69-7C61-11A2-BC86-83AB768F383D}"/>
          </ac:picMkLst>
        </pc:picChg>
      </pc:sldChg>
      <pc:sldChg chg="del">
        <pc:chgData name="alisdair macdonald" userId="jB0IcuHBEINeFKE+BJ6T51hglHMTetGBacC/PLHzd+c=" providerId="None" clId="Web-{354A375F-DD86-412E-9652-B30EE79A7B17}" dt="2022-06-27T16:29:13.535" v="85"/>
        <pc:sldMkLst>
          <pc:docMk/>
          <pc:sldMk cId="1916020894" sldId="296"/>
        </pc:sldMkLst>
      </pc:sldChg>
      <pc:sldChg chg="addSp delSp modSp add replId">
        <pc:chgData name="alisdair macdonald" userId="jB0IcuHBEINeFKE+BJ6T51hglHMTetGBacC/PLHzd+c=" providerId="None" clId="Web-{354A375F-DD86-412E-9652-B30EE79A7B17}" dt="2022-06-27T16:28:44.785" v="84"/>
        <pc:sldMkLst>
          <pc:docMk/>
          <pc:sldMk cId="2776712600" sldId="297"/>
        </pc:sldMkLst>
        <pc:spChg chg="del">
          <ac:chgData name="alisdair macdonald" userId="jB0IcuHBEINeFKE+BJ6T51hglHMTetGBacC/PLHzd+c=" providerId="None" clId="Web-{354A375F-DD86-412E-9652-B30EE79A7B17}" dt="2022-06-27T16:11:16.794" v="67"/>
          <ac:spMkLst>
            <pc:docMk/>
            <pc:sldMk cId="2776712600" sldId="297"/>
            <ac:spMk id="5" creationId="{9422848B-B0C1-D010-07F5-E9CDE2AEF306}"/>
          </ac:spMkLst>
        </pc:spChg>
        <pc:spChg chg="mod">
          <ac:chgData name="alisdair macdonald" userId="jB0IcuHBEINeFKE+BJ6T51hglHMTetGBacC/PLHzd+c=" providerId="None" clId="Web-{354A375F-DD86-412E-9652-B30EE79A7B17}" dt="2022-06-27T16:25:06.171" v="74" actId="20577"/>
          <ac:spMkLst>
            <pc:docMk/>
            <pc:sldMk cId="2776712600" sldId="297"/>
            <ac:spMk id="10" creationId="{B05CF427-C62D-7022-95B8-6A255F135AB2}"/>
          </ac:spMkLst>
        </pc:spChg>
        <pc:picChg chg="del">
          <ac:chgData name="alisdair macdonald" userId="jB0IcuHBEINeFKE+BJ6T51hglHMTetGBacC/PLHzd+c=" providerId="None" clId="Web-{354A375F-DD86-412E-9652-B30EE79A7B17}" dt="2022-06-27T16:11:19.482" v="68"/>
          <ac:picMkLst>
            <pc:docMk/>
            <pc:sldMk cId="2776712600" sldId="297"/>
            <ac:picMk id="2" creationId="{CFEE86BD-0E78-BA17-640F-BEA8A472766D}"/>
          </ac:picMkLst>
        </pc:picChg>
        <pc:inkChg chg="add">
          <ac:chgData name="alisdair macdonald" userId="jB0IcuHBEINeFKE+BJ6T51hglHMTetGBacC/PLHzd+c=" providerId="None" clId="Web-{354A375F-DD86-412E-9652-B30EE79A7B17}" dt="2022-06-27T16:28:27.378" v="75"/>
          <ac:inkMkLst>
            <pc:docMk/>
            <pc:sldMk cId="2776712600" sldId="297"/>
            <ac:inkMk id="4" creationId="{1BB2CCBB-0328-4D42-8376-897531037D16}"/>
          </ac:inkMkLst>
        </pc:inkChg>
        <pc:inkChg chg="add">
          <ac:chgData name="alisdair macdonald" userId="jB0IcuHBEINeFKE+BJ6T51hglHMTetGBacC/PLHzd+c=" providerId="None" clId="Web-{354A375F-DD86-412E-9652-B30EE79A7B17}" dt="2022-06-27T16:28:28.628" v="76"/>
          <ac:inkMkLst>
            <pc:docMk/>
            <pc:sldMk cId="2776712600" sldId="297"/>
            <ac:inkMk id="6" creationId="{846B6104-0B8D-61D5-454E-BC0E5D1DD7EE}"/>
          </ac:inkMkLst>
        </pc:inkChg>
        <pc:inkChg chg="add">
          <ac:chgData name="alisdair macdonald" userId="jB0IcuHBEINeFKE+BJ6T51hglHMTetGBacC/PLHzd+c=" providerId="None" clId="Web-{354A375F-DD86-412E-9652-B30EE79A7B17}" dt="2022-06-27T16:28:29.785" v="77"/>
          <ac:inkMkLst>
            <pc:docMk/>
            <pc:sldMk cId="2776712600" sldId="297"/>
            <ac:inkMk id="7" creationId="{037AE5AF-32E1-7116-0A05-4ED39D15146B}"/>
          </ac:inkMkLst>
        </pc:inkChg>
        <pc:inkChg chg="add">
          <ac:chgData name="alisdair macdonald" userId="jB0IcuHBEINeFKE+BJ6T51hglHMTetGBacC/PLHzd+c=" providerId="None" clId="Web-{354A375F-DD86-412E-9652-B30EE79A7B17}" dt="2022-06-27T16:28:30.644" v="78"/>
          <ac:inkMkLst>
            <pc:docMk/>
            <pc:sldMk cId="2776712600" sldId="297"/>
            <ac:inkMk id="8" creationId="{2AF208E5-2041-A7B9-FD52-94D5F7086D0D}"/>
          </ac:inkMkLst>
        </pc:inkChg>
        <pc:inkChg chg="add">
          <ac:chgData name="alisdair macdonald" userId="jB0IcuHBEINeFKE+BJ6T51hglHMTetGBacC/PLHzd+c=" providerId="None" clId="Web-{354A375F-DD86-412E-9652-B30EE79A7B17}" dt="2022-06-27T16:28:32.675" v="79"/>
          <ac:inkMkLst>
            <pc:docMk/>
            <pc:sldMk cId="2776712600" sldId="297"/>
            <ac:inkMk id="9" creationId="{53F2EED5-DB51-D814-88AC-C72BB270B2DD}"/>
          </ac:inkMkLst>
        </pc:inkChg>
        <pc:inkChg chg="add del">
          <ac:chgData name="alisdair macdonald" userId="jB0IcuHBEINeFKE+BJ6T51hglHMTetGBacC/PLHzd+c=" providerId="None" clId="Web-{354A375F-DD86-412E-9652-B30EE79A7B17}" dt="2022-06-27T16:28:36.472" v="81"/>
          <ac:inkMkLst>
            <pc:docMk/>
            <pc:sldMk cId="2776712600" sldId="297"/>
            <ac:inkMk id="11" creationId="{D4511724-5C67-2A18-4CFC-FA9ECAF3C39E}"/>
          </ac:inkMkLst>
        </pc:inkChg>
        <pc:inkChg chg="add">
          <ac:chgData name="alisdair macdonald" userId="jB0IcuHBEINeFKE+BJ6T51hglHMTetGBacC/PLHzd+c=" providerId="None" clId="Web-{354A375F-DD86-412E-9652-B30EE79A7B17}" dt="2022-06-27T16:28:38.519" v="82"/>
          <ac:inkMkLst>
            <pc:docMk/>
            <pc:sldMk cId="2776712600" sldId="297"/>
            <ac:inkMk id="12" creationId="{BCEF7027-AE5C-0237-2DA9-9A3C83DB13D2}"/>
          </ac:inkMkLst>
        </pc:inkChg>
        <pc:inkChg chg="add">
          <ac:chgData name="alisdair macdonald" userId="jB0IcuHBEINeFKE+BJ6T51hglHMTetGBacC/PLHzd+c=" providerId="None" clId="Web-{354A375F-DD86-412E-9652-B30EE79A7B17}" dt="2022-06-27T16:28:39.707" v="83"/>
          <ac:inkMkLst>
            <pc:docMk/>
            <pc:sldMk cId="2776712600" sldId="297"/>
            <ac:inkMk id="13" creationId="{0A0B1648-5613-4B52-CAB7-72AF26632474}"/>
          </ac:inkMkLst>
        </pc:inkChg>
        <pc:inkChg chg="add">
          <ac:chgData name="alisdair macdonald" userId="jB0IcuHBEINeFKE+BJ6T51hglHMTetGBacC/PLHzd+c=" providerId="None" clId="Web-{354A375F-DD86-412E-9652-B30EE79A7B17}" dt="2022-06-27T16:28:44.785" v="84"/>
          <ac:inkMkLst>
            <pc:docMk/>
            <pc:sldMk cId="2776712600" sldId="297"/>
            <ac:inkMk id="14" creationId="{E8F9DBBF-78EF-3A18-EFA4-3BC92AE40AC0}"/>
          </ac:inkMkLst>
        </pc:inkChg>
      </pc:sldChg>
    </pc:docChg>
  </pc:docChgLst>
  <pc:docChgLst>
    <pc:chgData name="alisdair macdonald" userId="jB0IcuHBEINeFKE+BJ6T51hglHMTetGBacC/PLHzd+c=" providerId="None" clId="Web-{08A30034-2397-46C4-BC68-FA0A11DB2073}"/>
    <pc:docChg chg="modSld">
      <pc:chgData name="alisdair macdonald" userId="jB0IcuHBEINeFKE+BJ6T51hglHMTetGBacC/PLHzd+c=" providerId="None" clId="Web-{08A30034-2397-46C4-BC68-FA0A11DB2073}" dt="2022-06-27T15:55:32.849" v="279" actId="1076"/>
      <pc:docMkLst>
        <pc:docMk/>
      </pc:docMkLst>
      <pc:sldChg chg="addSp modSp">
        <pc:chgData name="alisdair macdonald" userId="jB0IcuHBEINeFKE+BJ6T51hglHMTetGBacC/PLHzd+c=" providerId="None" clId="Web-{08A30034-2397-46C4-BC68-FA0A11DB2073}" dt="2022-06-27T12:47:03.703" v="3" actId="1076"/>
        <pc:sldMkLst>
          <pc:docMk/>
          <pc:sldMk cId="0" sldId="256"/>
        </pc:sldMkLst>
        <pc:picChg chg="add mod">
          <ac:chgData name="alisdair macdonald" userId="jB0IcuHBEINeFKE+BJ6T51hglHMTetGBacC/PLHzd+c=" providerId="None" clId="Web-{08A30034-2397-46C4-BC68-FA0A11DB2073}" dt="2022-06-27T12:47:03.703" v="3" actId="1076"/>
          <ac:picMkLst>
            <pc:docMk/>
            <pc:sldMk cId="0" sldId="256"/>
            <ac:picMk id="3" creationId="{7FF99677-584B-EF6B-7400-84793E29CDD4}"/>
          </ac:picMkLst>
        </pc:picChg>
      </pc:sldChg>
      <pc:sldChg chg="addSp modSp">
        <pc:chgData name="alisdair macdonald" userId="jB0IcuHBEINeFKE+BJ6T51hglHMTetGBacC/PLHzd+c=" providerId="None" clId="Web-{08A30034-2397-46C4-BC68-FA0A11DB2073}" dt="2022-06-27T13:25:23.942" v="89" actId="14100"/>
        <pc:sldMkLst>
          <pc:docMk/>
          <pc:sldMk cId="0" sldId="265"/>
        </pc:sldMkLst>
        <pc:picChg chg="add mod">
          <ac:chgData name="alisdair macdonald" userId="jB0IcuHBEINeFKE+BJ6T51hglHMTetGBacC/PLHzd+c=" providerId="None" clId="Web-{08A30034-2397-46C4-BC68-FA0A11DB2073}" dt="2022-06-27T13:25:23.942" v="89" actId="14100"/>
          <ac:picMkLst>
            <pc:docMk/>
            <pc:sldMk cId="0" sldId="265"/>
            <ac:picMk id="3" creationId="{678AA0CC-F1EC-DDDC-477D-99B8E9E5631F}"/>
          </ac:picMkLst>
        </pc:picChg>
      </pc:sldChg>
      <pc:sldChg chg="addSp delSp modSp mod modClrScheme chgLayout">
        <pc:chgData name="alisdair macdonald" userId="jB0IcuHBEINeFKE+BJ6T51hglHMTetGBacC/PLHzd+c=" providerId="None" clId="Web-{08A30034-2397-46C4-BC68-FA0A11DB2073}" dt="2022-06-27T13:26:19.005" v="96"/>
        <pc:sldMkLst>
          <pc:docMk/>
          <pc:sldMk cId="4086554056" sldId="292"/>
        </pc:sldMkLst>
        <pc:spChg chg="add del">
          <ac:chgData name="alisdair macdonald" userId="jB0IcuHBEINeFKE+BJ6T51hglHMTetGBacC/PLHzd+c=" providerId="None" clId="Web-{08A30034-2397-46C4-BC68-FA0A11DB2073}" dt="2022-06-27T12:49:15.561" v="10"/>
          <ac:spMkLst>
            <pc:docMk/>
            <pc:sldMk cId="4086554056" sldId="292"/>
            <ac:spMk id="3" creationId="{37ACFBC9-403B-5F88-4C35-C1AEF8EACD64}"/>
          </ac:spMkLst>
        </pc:spChg>
        <pc:spChg chg="add del mod ord">
          <ac:chgData name="alisdair macdonald" userId="jB0IcuHBEINeFKE+BJ6T51hglHMTetGBacC/PLHzd+c=" providerId="None" clId="Web-{08A30034-2397-46C4-BC68-FA0A11DB2073}" dt="2022-06-27T12:51:30.014" v="13"/>
          <ac:spMkLst>
            <pc:docMk/>
            <pc:sldMk cId="4086554056" sldId="292"/>
            <ac:spMk id="4" creationId="{C3A6D3A3-607D-DA90-0A95-08F7DAD9EA93}"/>
          </ac:spMkLst>
        </pc:spChg>
        <pc:spChg chg="mod">
          <ac:chgData name="alisdair macdonald" userId="jB0IcuHBEINeFKE+BJ6T51hglHMTetGBacC/PLHzd+c=" providerId="None" clId="Web-{08A30034-2397-46C4-BC68-FA0A11DB2073}" dt="2022-06-27T13:21:02.986" v="83" actId="1076"/>
          <ac:spMkLst>
            <pc:docMk/>
            <pc:sldMk cId="4086554056" sldId="292"/>
            <ac:spMk id="10" creationId="{B05CF427-C62D-7022-95B8-6A255F135AB2}"/>
          </ac:spMkLst>
        </pc:spChg>
        <pc:picChg chg="add mod ord">
          <ac:chgData name="alisdair macdonald" userId="jB0IcuHBEINeFKE+BJ6T51hglHMTetGBacC/PLHzd+c=" providerId="None" clId="Web-{08A30034-2397-46C4-BC68-FA0A11DB2073}" dt="2022-06-27T12:49:19.093" v="11" actId="1076"/>
          <ac:picMkLst>
            <pc:docMk/>
            <pc:sldMk cId="4086554056" sldId="292"/>
            <ac:picMk id="2" creationId="{10C7C075-0B3C-3C0E-830E-C72E46589E4F}"/>
          </ac:picMkLst>
        </pc:picChg>
        <pc:picChg chg="add mod">
          <ac:chgData name="alisdair macdonald" userId="jB0IcuHBEINeFKE+BJ6T51hglHMTetGBacC/PLHzd+c=" providerId="None" clId="Web-{08A30034-2397-46C4-BC68-FA0A11DB2073}" dt="2022-06-27T13:21:03.049" v="84" actId="1076"/>
          <ac:picMkLst>
            <pc:docMk/>
            <pc:sldMk cId="4086554056" sldId="292"/>
            <ac:picMk id="3" creationId="{61982D68-BFED-A171-0EAA-BE692656DBB8}"/>
          </ac:picMkLst>
        </pc:picChg>
        <pc:picChg chg="add">
          <ac:chgData name="alisdair macdonald" userId="jB0IcuHBEINeFKE+BJ6T51hglHMTetGBacC/PLHzd+c=" providerId="None" clId="Web-{08A30034-2397-46C4-BC68-FA0A11DB2073}" dt="2022-06-27T13:26:19.005" v="96"/>
          <ac:picMkLst>
            <pc:docMk/>
            <pc:sldMk cId="4086554056" sldId="292"/>
            <ac:picMk id="5" creationId="{CA07049A-C115-614A-B271-6899028FD913}"/>
          </ac:picMkLst>
        </pc:picChg>
      </pc:sldChg>
      <pc:sldChg chg="addSp delSp modSp">
        <pc:chgData name="alisdair macdonald" userId="jB0IcuHBEINeFKE+BJ6T51hglHMTetGBacC/PLHzd+c=" providerId="None" clId="Web-{08A30034-2397-46C4-BC68-FA0A11DB2073}" dt="2022-06-27T13:26:43.067" v="126" actId="1076"/>
        <pc:sldMkLst>
          <pc:docMk/>
          <pc:sldMk cId="4250994615" sldId="293"/>
        </pc:sldMkLst>
        <pc:spChg chg="del">
          <ac:chgData name="alisdair macdonald" userId="jB0IcuHBEINeFKE+BJ6T51hglHMTetGBacC/PLHzd+c=" providerId="None" clId="Web-{08A30034-2397-46C4-BC68-FA0A11DB2073}" dt="2022-06-27T13:18:53.344" v="20"/>
          <ac:spMkLst>
            <pc:docMk/>
            <pc:sldMk cId="4250994615" sldId="293"/>
            <ac:spMk id="4" creationId="{35441ADC-D735-19A6-3B04-19BA469546BD}"/>
          </ac:spMkLst>
        </pc:spChg>
        <pc:spChg chg="mod">
          <ac:chgData name="alisdair macdonald" userId="jB0IcuHBEINeFKE+BJ6T51hglHMTetGBacC/PLHzd+c=" providerId="None" clId="Web-{08A30034-2397-46C4-BC68-FA0A11DB2073}" dt="2022-06-27T13:26:42.380" v="98" actId="1076"/>
          <ac:spMkLst>
            <pc:docMk/>
            <pc:sldMk cId="4250994615" sldId="293"/>
            <ac:spMk id="7" creationId="{5122E592-DB54-8E12-88DE-CB2C318AFE91}"/>
          </ac:spMkLst>
        </pc:spChg>
        <pc:spChg chg="mod">
          <ac:chgData name="alisdair macdonald" userId="jB0IcuHBEINeFKE+BJ6T51hglHMTetGBacC/PLHzd+c=" providerId="None" clId="Web-{08A30034-2397-46C4-BC68-FA0A11DB2073}" dt="2022-06-27T13:26:42.411" v="99" actId="1076"/>
          <ac:spMkLst>
            <pc:docMk/>
            <pc:sldMk cId="4250994615" sldId="293"/>
            <ac:spMk id="9" creationId="{0D842265-FB3C-9B34-4920-A00938E589C2}"/>
          </ac:spMkLst>
        </pc:spChg>
        <pc:spChg chg="mod">
          <ac:chgData name="alisdair macdonald" userId="jB0IcuHBEINeFKE+BJ6T51hglHMTetGBacC/PLHzd+c=" providerId="None" clId="Web-{08A30034-2397-46C4-BC68-FA0A11DB2073}" dt="2022-06-27T13:26:42.442" v="100" actId="1076"/>
          <ac:spMkLst>
            <pc:docMk/>
            <pc:sldMk cId="4250994615" sldId="293"/>
            <ac:spMk id="12" creationId="{B3B06064-0279-66B0-FB86-C2E1C212C255}"/>
          </ac:spMkLst>
        </pc:spChg>
        <pc:spChg chg="mod">
          <ac:chgData name="alisdair macdonald" userId="jB0IcuHBEINeFKE+BJ6T51hglHMTetGBacC/PLHzd+c=" providerId="None" clId="Web-{08A30034-2397-46C4-BC68-FA0A11DB2073}" dt="2022-06-27T13:26:42.458" v="101" actId="1076"/>
          <ac:spMkLst>
            <pc:docMk/>
            <pc:sldMk cId="4250994615" sldId="293"/>
            <ac:spMk id="13" creationId="{B7E21728-65FB-A043-A3CB-EACCDE41B7DE}"/>
          </ac:spMkLst>
        </pc:spChg>
        <pc:spChg chg="mod">
          <ac:chgData name="alisdair macdonald" userId="jB0IcuHBEINeFKE+BJ6T51hglHMTetGBacC/PLHzd+c=" providerId="None" clId="Web-{08A30034-2397-46C4-BC68-FA0A11DB2073}" dt="2022-06-27T13:26:42.489" v="102" actId="1076"/>
          <ac:spMkLst>
            <pc:docMk/>
            <pc:sldMk cId="4250994615" sldId="293"/>
            <ac:spMk id="15" creationId="{DC8CCF4B-CFF8-725B-BAF9-66BC87FB86F4}"/>
          </ac:spMkLst>
        </pc:spChg>
        <pc:spChg chg="mod">
          <ac:chgData name="alisdair macdonald" userId="jB0IcuHBEINeFKE+BJ6T51hglHMTetGBacC/PLHzd+c=" providerId="None" clId="Web-{08A30034-2397-46C4-BC68-FA0A11DB2073}" dt="2022-06-27T13:26:42.505" v="103" actId="1076"/>
          <ac:spMkLst>
            <pc:docMk/>
            <pc:sldMk cId="4250994615" sldId="293"/>
            <ac:spMk id="17" creationId="{46FFA8A3-A74A-5696-01A7-1894F64FC91E}"/>
          </ac:spMkLst>
        </pc:spChg>
        <pc:spChg chg="mod">
          <ac:chgData name="alisdair macdonald" userId="jB0IcuHBEINeFKE+BJ6T51hglHMTetGBacC/PLHzd+c=" providerId="None" clId="Web-{08A30034-2397-46C4-BC68-FA0A11DB2073}" dt="2022-06-27T13:26:42.536" v="104" actId="1076"/>
          <ac:spMkLst>
            <pc:docMk/>
            <pc:sldMk cId="4250994615" sldId="293"/>
            <ac:spMk id="18" creationId="{0FF60906-B61E-2ABE-F8FD-FA4CEAC84BD8}"/>
          </ac:spMkLst>
        </pc:spChg>
        <pc:spChg chg="mod">
          <ac:chgData name="alisdair macdonald" userId="jB0IcuHBEINeFKE+BJ6T51hglHMTetGBacC/PLHzd+c=" providerId="None" clId="Web-{08A30034-2397-46C4-BC68-FA0A11DB2073}" dt="2022-06-27T13:26:42.552" v="105" actId="1076"/>
          <ac:spMkLst>
            <pc:docMk/>
            <pc:sldMk cId="4250994615" sldId="293"/>
            <ac:spMk id="19" creationId="{91FB0E3D-39A7-3BE2-C6D1-46AFEC51C5F3}"/>
          </ac:spMkLst>
        </pc:spChg>
        <pc:spChg chg="mod">
          <ac:chgData name="alisdair macdonald" userId="jB0IcuHBEINeFKE+BJ6T51hglHMTetGBacC/PLHzd+c=" providerId="None" clId="Web-{08A30034-2397-46C4-BC68-FA0A11DB2073}" dt="2022-06-27T13:26:42.583" v="106" actId="1076"/>
          <ac:spMkLst>
            <pc:docMk/>
            <pc:sldMk cId="4250994615" sldId="293"/>
            <ac:spMk id="20" creationId="{DA770A71-C306-E037-3C1C-D49A55341860}"/>
          </ac:spMkLst>
        </pc:spChg>
        <pc:spChg chg="mod">
          <ac:chgData name="alisdair macdonald" userId="jB0IcuHBEINeFKE+BJ6T51hglHMTetGBacC/PLHzd+c=" providerId="None" clId="Web-{08A30034-2397-46C4-BC68-FA0A11DB2073}" dt="2022-06-27T13:26:42.599" v="107" actId="1076"/>
          <ac:spMkLst>
            <pc:docMk/>
            <pc:sldMk cId="4250994615" sldId="293"/>
            <ac:spMk id="21" creationId="{9BE8936D-61A9-91A7-CB8A-F88395438CFE}"/>
          </ac:spMkLst>
        </pc:spChg>
        <pc:spChg chg="mod">
          <ac:chgData name="alisdair macdonald" userId="jB0IcuHBEINeFKE+BJ6T51hglHMTetGBacC/PLHzd+c=" providerId="None" clId="Web-{08A30034-2397-46C4-BC68-FA0A11DB2073}" dt="2022-06-27T13:26:42.630" v="108" actId="1076"/>
          <ac:spMkLst>
            <pc:docMk/>
            <pc:sldMk cId="4250994615" sldId="293"/>
            <ac:spMk id="22" creationId="{B8273389-8BA6-1C23-981B-10095BF01DF3}"/>
          </ac:spMkLst>
        </pc:spChg>
        <pc:spChg chg="mod">
          <ac:chgData name="alisdair macdonald" userId="jB0IcuHBEINeFKE+BJ6T51hglHMTetGBacC/PLHzd+c=" providerId="None" clId="Web-{08A30034-2397-46C4-BC68-FA0A11DB2073}" dt="2022-06-27T13:26:42.646" v="109" actId="1076"/>
          <ac:spMkLst>
            <pc:docMk/>
            <pc:sldMk cId="4250994615" sldId="293"/>
            <ac:spMk id="23" creationId="{79B00FF5-CA22-0066-7CC7-F49473CEF092}"/>
          </ac:spMkLst>
        </pc:spChg>
        <pc:spChg chg="mod">
          <ac:chgData name="alisdair macdonald" userId="jB0IcuHBEINeFKE+BJ6T51hglHMTetGBacC/PLHzd+c=" providerId="None" clId="Web-{08A30034-2397-46C4-BC68-FA0A11DB2073}" dt="2022-06-27T13:26:42.677" v="110" actId="1076"/>
          <ac:spMkLst>
            <pc:docMk/>
            <pc:sldMk cId="4250994615" sldId="293"/>
            <ac:spMk id="24" creationId="{AAB9AF90-3F70-A22B-4B35-D61C7160EE35}"/>
          </ac:spMkLst>
        </pc:spChg>
        <pc:spChg chg="mod">
          <ac:chgData name="alisdair macdonald" userId="jB0IcuHBEINeFKE+BJ6T51hglHMTetGBacC/PLHzd+c=" providerId="None" clId="Web-{08A30034-2397-46C4-BC68-FA0A11DB2073}" dt="2022-06-27T13:26:42.692" v="111" actId="1076"/>
          <ac:spMkLst>
            <pc:docMk/>
            <pc:sldMk cId="4250994615" sldId="293"/>
            <ac:spMk id="25" creationId="{70FFB8DF-8113-56A3-D8E5-07B67577EB2E}"/>
          </ac:spMkLst>
        </pc:spChg>
        <pc:spChg chg="mod">
          <ac:chgData name="alisdair macdonald" userId="jB0IcuHBEINeFKE+BJ6T51hglHMTetGBacC/PLHzd+c=" providerId="None" clId="Web-{08A30034-2397-46C4-BC68-FA0A11DB2073}" dt="2022-06-27T13:26:42.724" v="112" actId="1076"/>
          <ac:spMkLst>
            <pc:docMk/>
            <pc:sldMk cId="4250994615" sldId="293"/>
            <ac:spMk id="26" creationId="{969B40E5-7B32-14A8-AF13-7B24B6D6FD39}"/>
          </ac:spMkLst>
        </pc:spChg>
        <pc:spChg chg="mod">
          <ac:chgData name="alisdair macdonald" userId="jB0IcuHBEINeFKE+BJ6T51hglHMTetGBacC/PLHzd+c=" providerId="None" clId="Web-{08A30034-2397-46C4-BC68-FA0A11DB2073}" dt="2022-06-27T13:26:42.755" v="113" actId="1076"/>
          <ac:spMkLst>
            <pc:docMk/>
            <pc:sldMk cId="4250994615" sldId="293"/>
            <ac:spMk id="27" creationId="{468D1B6C-8262-3CC1-1081-69507F1E6E67}"/>
          </ac:spMkLst>
        </pc:spChg>
        <pc:spChg chg="mod">
          <ac:chgData name="alisdair macdonald" userId="jB0IcuHBEINeFKE+BJ6T51hglHMTetGBacC/PLHzd+c=" providerId="None" clId="Web-{08A30034-2397-46C4-BC68-FA0A11DB2073}" dt="2022-06-27T13:26:42.771" v="114" actId="1076"/>
          <ac:spMkLst>
            <pc:docMk/>
            <pc:sldMk cId="4250994615" sldId="293"/>
            <ac:spMk id="28" creationId="{08C88E43-8C48-3EF4-0963-409C8BA312A8}"/>
          </ac:spMkLst>
        </pc:spChg>
        <pc:spChg chg="mod">
          <ac:chgData name="alisdair macdonald" userId="jB0IcuHBEINeFKE+BJ6T51hglHMTetGBacC/PLHzd+c=" providerId="None" clId="Web-{08A30034-2397-46C4-BC68-FA0A11DB2073}" dt="2022-06-27T13:26:42.802" v="115" actId="1076"/>
          <ac:spMkLst>
            <pc:docMk/>
            <pc:sldMk cId="4250994615" sldId="293"/>
            <ac:spMk id="29" creationId="{10C49230-C712-B9A8-74F4-F5585B558510}"/>
          </ac:spMkLst>
        </pc:spChg>
        <pc:spChg chg="mod">
          <ac:chgData name="alisdair macdonald" userId="jB0IcuHBEINeFKE+BJ6T51hglHMTetGBacC/PLHzd+c=" providerId="None" clId="Web-{08A30034-2397-46C4-BC68-FA0A11DB2073}" dt="2022-06-27T13:26:42.833" v="116" actId="1076"/>
          <ac:spMkLst>
            <pc:docMk/>
            <pc:sldMk cId="4250994615" sldId="293"/>
            <ac:spMk id="30" creationId="{9F27D320-1DF6-1D3E-905B-7CDD4980BC64}"/>
          </ac:spMkLst>
        </pc:spChg>
        <pc:spChg chg="mod">
          <ac:chgData name="alisdair macdonald" userId="jB0IcuHBEINeFKE+BJ6T51hglHMTetGBacC/PLHzd+c=" providerId="None" clId="Web-{08A30034-2397-46C4-BC68-FA0A11DB2073}" dt="2022-06-27T13:26:42.849" v="117" actId="1076"/>
          <ac:spMkLst>
            <pc:docMk/>
            <pc:sldMk cId="4250994615" sldId="293"/>
            <ac:spMk id="31" creationId="{CA979C98-4ADB-7B92-FCC0-39A59D64456A}"/>
          </ac:spMkLst>
        </pc:spChg>
        <pc:spChg chg="mod">
          <ac:chgData name="alisdair macdonald" userId="jB0IcuHBEINeFKE+BJ6T51hglHMTetGBacC/PLHzd+c=" providerId="None" clId="Web-{08A30034-2397-46C4-BC68-FA0A11DB2073}" dt="2022-06-27T13:26:42.880" v="118" actId="1076"/>
          <ac:spMkLst>
            <pc:docMk/>
            <pc:sldMk cId="4250994615" sldId="293"/>
            <ac:spMk id="32" creationId="{043CDD6D-727C-E427-7544-E26E42D19503}"/>
          </ac:spMkLst>
        </pc:spChg>
        <pc:spChg chg="mod">
          <ac:chgData name="alisdair macdonald" userId="jB0IcuHBEINeFKE+BJ6T51hglHMTetGBacC/PLHzd+c=" providerId="None" clId="Web-{08A30034-2397-46C4-BC68-FA0A11DB2073}" dt="2022-06-27T13:26:42.911" v="119" actId="1076"/>
          <ac:spMkLst>
            <pc:docMk/>
            <pc:sldMk cId="4250994615" sldId="293"/>
            <ac:spMk id="33" creationId="{6AFF4B92-DE78-E7D9-29AE-892F912B65EC}"/>
          </ac:spMkLst>
        </pc:spChg>
        <pc:spChg chg="mod">
          <ac:chgData name="alisdair macdonald" userId="jB0IcuHBEINeFKE+BJ6T51hglHMTetGBacC/PLHzd+c=" providerId="None" clId="Web-{08A30034-2397-46C4-BC68-FA0A11DB2073}" dt="2022-06-27T13:26:42.927" v="120" actId="1076"/>
          <ac:spMkLst>
            <pc:docMk/>
            <pc:sldMk cId="4250994615" sldId="293"/>
            <ac:spMk id="34" creationId="{1C99E1D7-D74D-E216-5D01-3385A333FB8D}"/>
          </ac:spMkLst>
        </pc:spChg>
        <pc:spChg chg="mod">
          <ac:chgData name="alisdair macdonald" userId="jB0IcuHBEINeFKE+BJ6T51hglHMTetGBacC/PLHzd+c=" providerId="None" clId="Web-{08A30034-2397-46C4-BC68-FA0A11DB2073}" dt="2022-06-27T13:26:42.958" v="121" actId="1076"/>
          <ac:spMkLst>
            <pc:docMk/>
            <pc:sldMk cId="4250994615" sldId="293"/>
            <ac:spMk id="35" creationId="{F39EDEF5-2624-6744-5284-5DB24C2E8B4E}"/>
          </ac:spMkLst>
        </pc:spChg>
        <pc:spChg chg="mod">
          <ac:chgData name="alisdair macdonald" userId="jB0IcuHBEINeFKE+BJ6T51hglHMTetGBacC/PLHzd+c=" providerId="None" clId="Web-{08A30034-2397-46C4-BC68-FA0A11DB2073}" dt="2022-06-27T13:26:42.974" v="122" actId="1076"/>
          <ac:spMkLst>
            <pc:docMk/>
            <pc:sldMk cId="4250994615" sldId="293"/>
            <ac:spMk id="36" creationId="{D75252FE-4755-694B-0BB6-DAB1F87E6CBA}"/>
          </ac:spMkLst>
        </pc:spChg>
        <pc:spChg chg="mod">
          <ac:chgData name="alisdair macdonald" userId="jB0IcuHBEINeFKE+BJ6T51hglHMTetGBacC/PLHzd+c=" providerId="None" clId="Web-{08A30034-2397-46C4-BC68-FA0A11DB2073}" dt="2022-06-27T13:26:43.005" v="123" actId="1076"/>
          <ac:spMkLst>
            <pc:docMk/>
            <pc:sldMk cId="4250994615" sldId="293"/>
            <ac:spMk id="37" creationId="{E6B97851-EE53-1DED-4AD4-51DCF80ACAD3}"/>
          </ac:spMkLst>
        </pc:spChg>
        <pc:spChg chg="mod">
          <ac:chgData name="alisdair macdonald" userId="jB0IcuHBEINeFKE+BJ6T51hglHMTetGBacC/PLHzd+c=" providerId="None" clId="Web-{08A30034-2397-46C4-BC68-FA0A11DB2073}" dt="2022-06-27T13:26:43.021" v="124" actId="1076"/>
          <ac:spMkLst>
            <pc:docMk/>
            <pc:sldMk cId="4250994615" sldId="293"/>
            <ac:spMk id="38" creationId="{34AE1AF6-AE8C-27BF-EEA2-9EE69C19422A}"/>
          </ac:spMkLst>
        </pc:spChg>
        <pc:spChg chg="mod">
          <ac:chgData name="alisdair macdonald" userId="jB0IcuHBEINeFKE+BJ6T51hglHMTetGBacC/PLHzd+c=" providerId="None" clId="Web-{08A30034-2397-46C4-BC68-FA0A11DB2073}" dt="2022-06-27T13:26:43.052" v="125" actId="1076"/>
          <ac:spMkLst>
            <pc:docMk/>
            <pc:sldMk cId="4250994615" sldId="293"/>
            <ac:spMk id="39" creationId="{73C173A0-0A61-C66A-7DAA-0AEB47193D2E}"/>
          </ac:spMkLst>
        </pc:spChg>
        <pc:spChg chg="mod">
          <ac:chgData name="alisdair macdonald" userId="jB0IcuHBEINeFKE+BJ6T51hglHMTetGBacC/PLHzd+c=" providerId="None" clId="Web-{08A30034-2397-46C4-BC68-FA0A11DB2073}" dt="2022-06-27T13:26:43.067" v="126" actId="1076"/>
          <ac:spMkLst>
            <pc:docMk/>
            <pc:sldMk cId="4250994615" sldId="293"/>
            <ac:spMk id="40" creationId="{42B91C7E-96D0-2D25-C638-41346930F056}"/>
          </ac:spMkLst>
        </pc:spChg>
        <pc:picChg chg="add ord">
          <ac:chgData name="alisdair macdonald" userId="jB0IcuHBEINeFKE+BJ6T51hglHMTetGBacC/PLHzd+c=" providerId="None" clId="Web-{08A30034-2397-46C4-BC68-FA0A11DB2073}" dt="2022-06-27T13:18:56.844" v="22"/>
          <ac:picMkLst>
            <pc:docMk/>
            <pc:sldMk cId="4250994615" sldId="293"/>
            <ac:picMk id="3" creationId="{CAC2E223-93B9-362C-8484-CE9FF8A4DB47}"/>
          </ac:picMkLst>
        </pc:picChg>
        <pc:picChg chg="add">
          <ac:chgData name="alisdair macdonald" userId="jB0IcuHBEINeFKE+BJ6T51hglHMTetGBacC/PLHzd+c=" providerId="None" clId="Web-{08A30034-2397-46C4-BC68-FA0A11DB2073}" dt="2022-06-27T13:26:27.036" v="97"/>
          <ac:picMkLst>
            <pc:docMk/>
            <pc:sldMk cId="4250994615" sldId="293"/>
            <ac:picMk id="6" creationId="{CF2AB31D-45CC-C475-D90D-B4F1901DD90D}"/>
          </ac:picMkLst>
        </pc:picChg>
      </pc:sldChg>
      <pc:sldChg chg="addSp modSp">
        <pc:chgData name="alisdair macdonald" userId="jB0IcuHBEINeFKE+BJ6T51hglHMTetGBacC/PLHzd+c=" providerId="None" clId="Web-{08A30034-2397-46C4-BC68-FA0A11DB2073}" dt="2022-06-27T13:26:16.505" v="95"/>
        <pc:sldMkLst>
          <pc:docMk/>
          <pc:sldMk cId="2635828853" sldId="294"/>
        </pc:sldMkLst>
        <pc:spChg chg="mod">
          <ac:chgData name="alisdair macdonald" userId="jB0IcuHBEINeFKE+BJ6T51hglHMTetGBacC/PLHzd+c=" providerId="None" clId="Web-{08A30034-2397-46C4-BC68-FA0A11DB2073}" dt="2022-06-27T13:25:24.004" v="90" actId="14100"/>
          <ac:spMkLst>
            <pc:docMk/>
            <pc:sldMk cId="2635828853" sldId="294"/>
            <ac:spMk id="10" creationId="{B05CF427-C62D-7022-95B8-6A255F135AB2}"/>
          </ac:spMkLst>
        </pc:spChg>
        <pc:picChg chg="add ord">
          <ac:chgData name="alisdair macdonald" userId="jB0IcuHBEINeFKE+BJ6T51hglHMTetGBacC/PLHzd+c=" providerId="None" clId="Web-{08A30034-2397-46C4-BC68-FA0A11DB2073}" dt="2022-06-27T13:18:27.110" v="17"/>
          <ac:picMkLst>
            <pc:docMk/>
            <pc:sldMk cId="2635828853" sldId="294"/>
            <ac:picMk id="3" creationId="{70DAF72D-B0CF-5E88-BE0D-23AD7D5E85B6}"/>
          </ac:picMkLst>
        </pc:picChg>
        <pc:picChg chg="add">
          <ac:chgData name="alisdair macdonald" userId="jB0IcuHBEINeFKE+BJ6T51hglHMTetGBacC/PLHzd+c=" providerId="None" clId="Web-{08A30034-2397-46C4-BC68-FA0A11DB2073}" dt="2022-06-27T13:26:16.505" v="95"/>
          <ac:picMkLst>
            <pc:docMk/>
            <pc:sldMk cId="2635828853" sldId="294"/>
            <ac:picMk id="5" creationId="{5384DB8C-D0A4-6FC0-560D-78A40AD36FCC}"/>
          </ac:picMkLst>
        </pc:picChg>
      </pc:sldChg>
      <pc:sldChg chg="addSp modSp">
        <pc:chgData name="alisdair macdonald" userId="jB0IcuHBEINeFKE+BJ6T51hglHMTetGBacC/PLHzd+c=" providerId="None" clId="Web-{08A30034-2397-46C4-BC68-FA0A11DB2073}" dt="2022-06-27T13:51:03.449" v="138" actId="1076"/>
        <pc:sldMkLst>
          <pc:docMk/>
          <pc:sldMk cId="3506784620" sldId="295"/>
        </pc:sldMkLst>
        <pc:spChg chg="add mod ord">
          <ac:chgData name="alisdair macdonald" userId="jB0IcuHBEINeFKE+BJ6T51hglHMTetGBacC/PLHzd+c=" providerId="None" clId="Web-{08A30034-2397-46C4-BC68-FA0A11DB2073}" dt="2022-06-27T13:25:45.083" v="93" actId="14100"/>
          <ac:spMkLst>
            <pc:docMk/>
            <pc:sldMk cId="3506784620" sldId="295"/>
            <ac:spMk id="3" creationId="{451CEDAC-1D33-3E39-E457-630EEA219C96}"/>
          </ac:spMkLst>
        </pc:spChg>
        <pc:picChg chg="add">
          <ac:chgData name="alisdair macdonald" userId="jB0IcuHBEINeFKE+BJ6T51hglHMTetGBacC/PLHzd+c=" providerId="None" clId="Web-{08A30034-2397-46C4-BC68-FA0A11DB2073}" dt="2022-06-27T13:26:11.036" v="94"/>
          <ac:picMkLst>
            <pc:docMk/>
            <pc:sldMk cId="3506784620" sldId="295"/>
            <ac:picMk id="5" creationId="{BEE25DAB-3931-687A-8497-F137DEC1B092}"/>
          </ac:picMkLst>
        </pc:picChg>
        <pc:picChg chg="add mod">
          <ac:chgData name="alisdair macdonald" userId="jB0IcuHBEINeFKE+BJ6T51hglHMTetGBacC/PLHzd+c=" providerId="None" clId="Web-{08A30034-2397-46C4-BC68-FA0A11DB2073}" dt="2022-06-27T13:51:03.449" v="138" actId="1076"/>
          <ac:picMkLst>
            <pc:docMk/>
            <pc:sldMk cId="3506784620" sldId="295"/>
            <ac:picMk id="7" creationId="{ABD6C213-AA32-B95C-B181-997D16CF1642}"/>
          </ac:picMkLst>
        </pc:picChg>
      </pc:sldChg>
      <pc:sldChg chg="addSp delSp modSp">
        <pc:chgData name="alisdair macdonald" userId="jB0IcuHBEINeFKE+BJ6T51hglHMTetGBacC/PLHzd+c=" providerId="None" clId="Web-{08A30034-2397-46C4-BC68-FA0A11DB2073}" dt="2022-06-27T15:55:32.849" v="279" actId="1076"/>
        <pc:sldMkLst>
          <pc:docMk/>
          <pc:sldMk cId="1916020894" sldId="296"/>
        </pc:sldMkLst>
        <pc:spChg chg="add del mod ord">
          <ac:chgData name="alisdair macdonald" userId="jB0IcuHBEINeFKE+BJ6T51hglHMTetGBacC/PLHzd+c=" providerId="None" clId="Web-{08A30034-2397-46C4-BC68-FA0A11DB2073}" dt="2022-06-27T13:31:15.461" v="136"/>
          <ac:spMkLst>
            <pc:docMk/>
            <pc:sldMk cId="1916020894" sldId="296"/>
            <ac:spMk id="9" creationId="{931A80DD-5E07-AD41-4E83-81FEBF672181}"/>
          </ac:spMkLst>
        </pc:spChg>
        <pc:grpChg chg="add mod">
          <ac:chgData name="alisdair macdonald" userId="jB0IcuHBEINeFKE+BJ6T51hglHMTetGBacC/PLHzd+c=" providerId="None" clId="Web-{08A30034-2397-46C4-BC68-FA0A11DB2073}" dt="2022-06-27T15:55:32.849" v="279" actId="1076"/>
          <ac:grpSpMkLst>
            <pc:docMk/>
            <pc:sldMk cId="1916020894" sldId="296"/>
            <ac:grpSpMk id="16" creationId="{6EFF8A9D-8A3C-C62E-C2D4-688D11B12D8E}"/>
          </ac:grpSpMkLst>
        </pc:grpChg>
        <pc:picChg chg="del mod">
          <ac:chgData name="alisdair macdonald" userId="jB0IcuHBEINeFKE+BJ6T51hglHMTetGBacC/PLHzd+c=" providerId="None" clId="Web-{08A30034-2397-46C4-BC68-FA0A11DB2073}" dt="2022-06-27T15:53:37.913" v="223"/>
          <ac:picMkLst>
            <pc:docMk/>
            <pc:sldMk cId="1916020894" sldId="296"/>
            <ac:picMk id="2" creationId="{093323DC-A896-5B49-9C49-E3690DEF80AE}"/>
          </ac:picMkLst>
        </pc:picChg>
        <pc:picChg chg="del mod">
          <ac:chgData name="alisdair macdonald" userId="jB0IcuHBEINeFKE+BJ6T51hglHMTetGBacC/PLHzd+c=" providerId="None" clId="Web-{08A30034-2397-46C4-BC68-FA0A11DB2073}" dt="2022-06-27T15:53:37.913" v="222"/>
          <ac:picMkLst>
            <pc:docMk/>
            <pc:sldMk cId="1916020894" sldId="296"/>
            <ac:picMk id="3" creationId="{7425FF2A-0EC3-5862-3D10-D09FCA4CE4F4}"/>
          </ac:picMkLst>
        </pc:picChg>
        <pc:picChg chg="del mod">
          <ac:chgData name="alisdair macdonald" userId="jB0IcuHBEINeFKE+BJ6T51hglHMTetGBacC/PLHzd+c=" providerId="None" clId="Web-{08A30034-2397-46C4-BC68-FA0A11DB2073}" dt="2022-06-27T15:53:37.913" v="221"/>
          <ac:picMkLst>
            <pc:docMk/>
            <pc:sldMk cId="1916020894" sldId="296"/>
            <ac:picMk id="4" creationId="{DE6C4326-433A-FF19-FBB0-FAE8F5F01845}"/>
          </ac:picMkLst>
        </pc:picChg>
        <pc:picChg chg="del mod">
          <ac:chgData name="alisdair macdonald" userId="jB0IcuHBEINeFKE+BJ6T51hglHMTetGBacC/PLHzd+c=" providerId="None" clId="Web-{08A30034-2397-46C4-BC68-FA0A11DB2073}" dt="2022-06-27T15:53:37.913" v="220"/>
          <ac:picMkLst>
            <pc:docMk/>
            <pc:sldMk cId="1916020894" sldId="296"/>
            <ac:picMk id="5" creationId="{B20450EC-D1B9-31EE-FE6A-298B8BBC6886}"/>
          </ac:picMkLst>
        </pc:picChg>
        <pc:picChg chg="del mod">
          <ac:chgData name="alisdair macdonald" userId="jB0IcuHBEINeFKE+BJ6T51hglHMTetGBacC/PLHzd+c=" providerId="None" clId="Web-{08A30034-2397-46C4-BC68-FA0A11DB2073}" dt="2022-06-27T15:53:37.913" v="219"/>
          <ac:picMkLst>
            <pc:docMk/>
            <pc:sldMk cId="1916020894" sldId="296"/>
            <ac:picMk id="6" creationId="{63E76BB8-E647-3E1A-224D-6299B5BB5A2C}"/>
          </ac:picMkLst>
        </pc:picChg>
        <pc:picChg chg="del mod">
          <ac:chgData name="alisdair macdonald" userId="jB0IcuHBEINeFKE+BJ6T51hglHMTetGBacC/PLHzd+c=" providerId="None" clId="Web-{08A30034-2397-46C4-BC68-FA0A11DB2073}" dt="2022-06-27T15:53:37.913" v="218"/>
          <ac:picMkLst>
            <pc:docMk/>
            <pc:sldMk cId="1916020894" sldId="296"/>
            <ac:picMk id="7" creationId="{45003B43-712C-799D-235A-8912AAB4D6F5}"/>
          </ac:picMkLst>
        </pc:picChg>
        <pc:picChg chg="add mod">
          <ac:chgData name="alisdair macdonald" userId="jB0IcuHBEINeFKE+BJ6T51hglHMTetGBacC/PLHzd+c=" providerId="None" clId="Web-{08A30034-2397-46C4-BC68-FA0A11DB2073}" dt="2022-06-27T15:55:10.506" v="269" actId="1076"/>
          <ac:picMkLst>
            <pc:docMk/>
            <pc:sldMk cId="1916020894" sldId="296"/>
            <ac:picMk id="8" creationId="{03C4FCE3-E95B-50A0-8BBB-5C794E49947B}"/>
          </ac:picMkLst>
        </pc:picChg>
        <pc:picChg chg="add mod ord">
          <ac:chgData name="alisdair macdonald" userId="jB0IcuHBEINeFKE+BJ6T51hglHMTetGBacC/PLHzd+c=" providerId="None" clId="Web-{08A30034-2397-46C4-BC68-FA0A11DB2073}" dt="2022-06-27T15:55:23.225" v="278" actId="1076"/>
          <ac:picMkLst>
            <pc:docMk/>
            <pc:sldMk cId="1916020894" sldId="296"/>
            <ac:picMk id="9" creationId="{E9610200-02A4-4947-0CE0-BC0B6A5E033B}"/>
          </ac:picMkLst>
        </pc:picChg>
        <pc:picChg chg="add mod">
          <ac:chgData name="alisdair macdonald" userId="jB0IcuHBEINeFKE+BJ6T51hglHMTetGBacC/PLHzd+c=" providerId="None" clId="Web-{08A30034-2397-46C4-BC68-FA0A11DB2073}" dt="2022-06-27T15:55:10.537" v="270" actId="1076"/>
          <ac:picMkLst>
            <pc:docMk/>
            <pc:sldMk cId="1916020894" sldId="296"/>
            <ac:picMk id="10" creationId="{F816CEC1-E18F-E405-0230-224EF646AD1B}"/>
          </ac:picMkLst>
        </pc:picChg>
        <pc:picChg chg="add">
          <ac:chgData name="alisdair macdonald" userId="jB0IcuHBEINeFKE+BJ6T51hglHMTetGBacC/PLHzd+c=" providerId="None" clId="Web-{08A30034-2397-46C4-BC68-FA0A11DB2073}" dt="2022-06-27T14:09:14.579" v="161"/>
          <ac:picMkLst>
            <pc:docMk/>
            <pc:sldMk cId="1916020894" sldId="296"/>
            <ac:picMk id="11" creationId="{BBFF76DC-4262-B947-D222-A955DBD7B7F4}"/>
          </ac:picMkLst>
        </pc:picChg>
        <pc:picChg chg="add mod">
          <ac:chgData name="alisdair macdonald" userId="jB0IcuHBEINeFKE+BJ6T51hglHMTetGBacC/PLHzd+c=" providerId="None" clId="Web-{08A30034-2397-46C4-BC68-FA0A11DB2073}" dt="2022-06-27T15:55:10.553" v="271" actId="1076"/>
          <ac:picMkLst>
            <pc:docMk/>
            <pc:sldMk cId="1916020894" sldId="296"/>
            <ac:picMk id="12" creationId="{BF11FADD-8C5F-CB28-976C-9E8D8CCE84DC}"/>
          </ac:picMkLst>
        </pc:picChg>
        <pc:picChg chg="add mod">
          <ac:chgData name="alisdair macdonald" userId="jB0IcuHBEINeFKE+BJ6T51hglHMTetGBacC/PLHzd+c=" providerId="None" clId="Web-{08A30034-2397-46C4-BC68-FA0A11DB2073}" dt="2022-06-27T15:55:10.584" v="272" actId="1076"/>
          <ac:picMkLst>
            <pc:docMk/>
            <pc:sldMk cId="1916020894" sldId="296"/>
            <ac:picMk id="13" creationId="{8B654932-C395-9FA1-0950-05B231C67FFA}"/>
          </ac:picMkLst>
        </pc:picChg>
        <pc:picChg chg="add mod">
          <ac:chgData name="alisdair macdonald" userId="jB0IcuHBEINeFKE+BJ6T51hglHMTetGBacC/PLHzd+c=" providerId="None" clId="Web-{08A30034-2397-46C4-BC68-FA0A11DB2073}" dt="2022-06-27T15:55:10.600" v="273" actId="1076"/>
          <ac:picMkLst>
            <pc:docMk/>
            <pc:sldMk cId="1916020894" sldId="296"/>
            <ac:picMk id="14" creationId="{659DBD73-28AF-4534-7F11-DB9BF3962970}"/>
          </ac:picMkLst>
        </pc:picChg>
        <pc:picChg chg="add mod">
          <ac:chgData name="alisdair macdonald" userId="jB0IcuHBEINeFKE+BJ6T51hglHMTetGBacC/PLHzd+c=" providerId="None" clId="Web-{08A30034-2397-46C4-BC68-FA0A11DB2073}" dt="2022-06-27T15:55:10.631" v="274" actId="1076"/>
          <ac:picMkLst>
            <pc:docMk/>
            <pc:sldMk cId="1916020894" sldId="296"/>
            <ac:picMk id="15" creationId="{9D394458-684E-7283-5ADB-40307DA9BDAE}"/>
          </ac:picMkLst>
        </pc:picChg>
      </pc:sldChg>
    </pc:docChg>
  </pc:docChgLst>
  <pc:docChgLst>
    <pc:chgData name="Grace Hunt" userId="Hhp3RVkF0y23mxQTTbkzvSleFzKu8YhTMJgcxP3iXgA=" providerId="None" clId="Web-{47D2E9CA-3312-4CF7-A2D1-10809E6E2EBD}"/>
    <pc:docChg chg="modSld">
      <pc:chgData name="Grace Hunt" userId="Hhp3RVkF0y23mxQTTbkzvSleFzKu8YhTMJgcxP3iXgA=" providerId="None" clId="Web-{47D2E9CA-3312-4CF7-A2D1-10809E6E2EBD}" dt="2022-08-04T13:31:10.909" v="0"/>
      <pc:docMkLst>
        <pc:docMk/>
      </pc:docMkLst>
      <pc:sldChg chg="modNotes">
        <pc:chgData name="Grace Hunt" userId="Hhp3RVkF0y23mxQTTbkzvSleFzKu8YhTMJgcxP3iXgA=" providerId="None" clId="Web-{47D2E9CA-3312-4CF7-A2D1-10809E6E2EBD}" dt="2022-08-04T13:31:10.909" v="0"/>
        <pc:sldMkLst>
          <pc:docMk/>
          <pc:sldMk cId="0" sldId="265"/>
        </pc:sldMkLst>
      </pc:sldChg>
    </pc:docChg>
  </pc:docChgLst>
  <pc:docChgLst>
    <pc:chgData name="alisdair macdonald" clId="Web-{8D2CF0C7-8E84-4356-9936-D9AFF4D6CA59}"/>
    <pc:docChg chg="delSld modSld">
      <pc:chgData name="alisdair macdonald" userId="" providerId="" clId="Web-{8D2CF0C7-8E84-4356-9936-D9AFF4D6CA59}" dt="2022-06-23T15:48:37.586" v="65"/>
      <pc:docMkLst>
        <pc:docMk/>
      </pc:docMkLst>
      <pc:sldChg chg="del">
        <pc:chgData name="alisdair macdonald" userId="" providerId="" clId="Web-{8D2CF0C7-8E84-4356-9936-D9AFF4D6CA59}" dt="2022-06-23T15:48:37.571" v="52"/>
        <pc:sldMkLst>
          <pc:docMk/>
          <pc:sldMk cId="1845576345" sldId="258"/>
        </pc:sldMkLst>
      </pc:sldChg>
      <pc:sldChg chg="del">
        <pc:chgData name="alisdair macdonald" userId="" providerId="" clId="Web-{8D2CF0C7-8E84-4356-9936-D9AFF4D6CA59}" dt="2022-06-23T15:48:37.571" v="55"/>
        <pc:sldMkLst>
          <pc:docMk/>
          <pc:sldMk cId="0" sldId="275"/>
        </pc:sldMkLst>
      </pc:sldChg>
      <pc:sldChg chg="del">
        <pc:chgData name="alisdair macdonald" userId="" providerId="" clId="Web-{8D2CF0C7-8E84-4356-9936-D9AFF4D6CA59}" dt="2022-06-23T15:48:37.586" v="64"/>
        <pc:sldMkLst>
          <pc:docMk/>
          <pc:sldMk cId="395279671" sldId="276"/>
        </pc:sldMkLst>
      </pc:sldChg>
      <pc:sldChg chg="del">
        <pc:chgData name="alisdair macdonald" userId="" providerId="" clId="Web-{8D2CF0C7-8E84-4356-9936-D9AFF4D6CA59}" dt="2022-06-23T15:48:37.586" v="63"/>
        <pc:sldMkLst>
          <pc:docMk/>
          <pc:sldMk cId="1301697654" sldId="277"/>
        </pc:sldMkLst>
      </pc:sldChg>
      <pc:sldChg chg="del">
        <pc:chgData name="alisdair macdonald" userId="" providerId="" clId="Web-{8D2CF0C7-8E84-4356-9936-D9AFF4D6CA59}" dt="2022-06-23T15:48:37.586" v="62"/>
        <pc:sldMkLst>
          <pc:docMk/>
          <pc:sldMk cId="1022374874" sldId="278"/>
        </pc:sldMkLst>
      </pc:sldChg>
      <pc:sldChg chg="del">
        <pc:chgData name="alisdair macdonald" userId="" providerId="" clId="Web-{8D2CF0C7-8E84-4356-9936-D9AFF4D6CA59}" dt="2022-06-23T15:48:37.586" v="61"/>
        <pc:sldMkLst>
          <pc:docMk/>
          <pc:sldMk cId="4213737629" sldId="279"/>
        </pc:sldMkLst>
      </pc:sldChg>
      <pc:sldChg chg="del">
        <pc:chgData name="alisdair macdonald" userId="" providerId="" clId="Web-{8D2CF0C7-8E84-4356-9936-D9AFF4D6CA59}" dt="2022-06-23T15:48:37.571" v="60"/>
        <pc:sldMkLst>
          <pc:docMk/>
          <pc:sldMk cId="3412400031" sldId="280"/>
        </pc:sldMkLst>
      </pc:sldChg>
      <pc:sldChg chg="del">
        <pc:chgData name="alisdair macdonald" userId="" providerId="" clId="Web-{8D2CF0C7-8E84-4356-9936-D9AFF4D6CA59}" dt="2022-06-23T15:48:37.571" v="59"/>
        <pc:sldMkLst>
          <pc:docMk/>
          <pc:sldMk cId="3265352277" sldId="281"/>
        </pc:sldMkLst>
      </pc:sldChg>
      <pc:sldChg chg="del">
        <pc:chgData name="alisdair macdonald" userId="" providerId="" clId="Web-{8D2CF0C7-8E84-4356-9936-D9AFF4D6CA59}" dt="2022-06-23T15:48:37.571" v="58"/>
        <pc:sldMkLst>
          <pc:docMk/>
          <pc:sldMk cId="961657281" sldId="282"/>
        </pc:sldMkLst>
      </pc:sldChg>
      <pc:sldChg chg="del">
        <pc:chgData name="alisdair macdonald" userId="" providerId="" clId="Web-{8D2CF0C7-8E84-4356-9936-D9AFF4D6CA59}" dt="2022-06-23T15:48:37.571" v="57"/>
        <pc:sldMkLst>
          <pc:docMk/>
          <pc:sldMk cId="2091414039" sldId="283"/>
        </pc:sldMkLst>
      </pc:sldChg>
      <pc:sldChg chg="del">
        <pc:chgData name="alisdair macdonald" userId="" providerId="" clId="Web-{8D2CF0C7-8E84-4356-9936-D9AFF4D6CA59}" dt="2022-06-23T15:48:37.571" v="56"/>
        <pc:sldMkLst>
          <pc:docMk/>
          <pc:sldMk cId="2102026058" sldId="284"/>
        </pc:sldMkLst>
      </pc:sldChg>
      <pc:sldChg chg="del">
        <pc:chgData name="alisdair macdonald" userId="" providerId="" clId="Web-{8D2CF0C7-8E84-4356-9936-D9AFF4D6CA59}" dt="2022-06-23T15:48:37.571" v="54"/>
        <pc:sldMkLst>
          <pc:docMk/>
          <pc:sldMk cId="474938790" sldId="285"/>
        </pc:sldMkLst>
      </pc:sldChg>
      <pc:sldChg chg="del">
        <pc:chgData name="alisdair macdonald" userId="" providerId="" clId="Web-{8D2CF0C7-8E84-4356-9936-D9AFF4D6CA59}" dt="2022-06-23T15:48:37.571" v="53"/>
        <pc:sldMkLst>
          <pc:docMk/>
          <pc:sldMk cId="3844580892" sldId="286"/>
        </pc:sldMkLst>
      </pc:sldChg>
      <pc:sldChg chg="del">
        <pc:chgData name="alisdair macdonald" userId="" providerId="" clId="Web-{8D2CF0C7-8E84-4356-9936-D9AFF4D6CA59}" dt="2022-06-23T15:48:37.571" v="51"/>
        <pc:sldMkLst>
          <pc:docMk/>
          <pc:sldMk cId="494364282" sldId="287"/>
        </pc:sldMkLst>
      </pc:sldChg>
      <pc:sldChg chg="del">
        <pc:chgData name="alisdair macdonald" userId="" providerId="" clId="Web-{8D2CF0C7-8E84-4356-9936-D9AFF4D6CA59}" dt="2022-06-23T15:48:37.571" v="50"/>
        <pc:sldMkLst>
          <pc:docMk/>
          <pc:sldMk cId="3038749698" sldId="288"/>
        </pc:sldMkLst>
      </pc:sldChg>
      <pc:sldChg chg="del">
        <pc:chgData name="alisdair macdonald" userId="" providerId="" clId="Web-{8D2CF0C7-8E84-4356-9936-D9AFF4D6CA59}" dt="2022-06-23T15:48:37.571" v="49"/>
        <pc:sldMkLst>
          <pc:docMk/>
          <pc:sldMk cId="695942751" sldId="289"/>
        </pc:sldMkLst>
      </pc:sldChg>
      <pc:sldChg chg="del">
        <pc:chgData name="alisdair macdonald" userId="" providerId="" clId="Web-{8D2CF0C7-8E84-4356-9936-D9AFF4D6CA59}" dt="2022-06-23T15:48:37.586" v="65"/>
        <pc:sldMkLst>
          <pc:docMk/>
          <pc:sldMk cId="3922577135" sldId="291"/>
        </pc:sldMkLst>
      </pc:sldChg>
      <pc:sldChg chg="addSp delSp modSp">
        <pc:chgData name="alisdair macdonald" userId="" providerId="" clId="Web-{8D2CF0C7-8E84-4356-9936-D9AFF4D6CA59}" dt="2022-06-23T15:47:47.757" v="48" actId="1076"/>
        <pc:sldMkLst>
          <pc:docMk/>
          <pc:sldMk cId="4250994615" sldId="293"/>
        </pc:sldMkLst>
        <pc:grpChg chg="add del mod">
          <ac:chgData name="alisdair macdonald" userId="" providerId="" clId="Web-{8D2CF0C7-8E84-4356-9936-D9AFF4D6CA59}" dt="2022-06-23T15:46:30.818" v="36"/>
          <ac:grpSpMkLst>
            <pc:docMk/>
            <pc:sldMk cId="4250994615" sldId="293"/>
            <ac:grpSpMk id="15" creationId="{8054C14E-6024-6A80-A73F-387E10958FC0}"/>
          </ac:grpSpMkLst>
        </pc:grpChg>
        <pc:grpChg chg="add mod">
          <ac:chgData name="alisdair macdonald" userId="" providerId="" clId="Web-{8D2CF0C7-8E84-4356-9936-D9AFF4D6CA59}" dt="2022-06-23T15:47:47.757" v="48" actId="1076"/>
          <ac:grpSpMkLst>
            <pc:docMk/>
            <pc:sldMk cId="4250994615" sldId="293"/>
            <ac:grpSpMk id="16" creationId="{9F015B70-57B8-A9F6-090E-AE9268BDAB70}"/>
          </ac:grpSpMkLst>
        </pc:grpChg>
        <pc:picChg chg="add mod topLvl">
          <ac:chgData name="alisdair macdonald" userId="" providerId="" clId="Web-{8D2CF0C7-8E84-4356-9936-D9AFF4D6CA59}" dt="2022-06-23T15:46:30.818" v="36"/>
          <ac:picMkLst>
            <pc:docMk/>
            <pc:sldMk cId="4250994615" sldId="293"/>
            <ac:picMk id="2" creationId="{F23EE273-F0D9-FB47-9F19-44FC1078B9FA}"/>
          </ac:picMkLst>
        </pc:picChg>
        <pc:picChg chg="mod topLvl">
          <ac:chgData name="alisdair macdonald" userId="" providerId="" clId="Web-{8D2CF0C7-8E84-4356-9936-D9AFF4D6CA59}" dt="2022-06-23T15:46:30.818" v="36"/>
          <ac:picMkLst>
            <pc:docMk/>
            <pc:sldMk cId="4250994615" sldId="293"/>
            <ac:picMk id="3" creationId="{53F334DF-178E-4081-206E-47B27FC798AF}"/>
          </ac:picMkLst>
        </pc:picChg>
        <pc:picChg chg="mod topLvl">
          <ac:chgData name="alisdair macdonald" userId="" providerId="" clId="Web-{8D2CF0C7-8E84-4356-9936-D9AFF4D6CA59}" dt="2022-06-23T15:47:29.319" v="46" actId="1076"/>
          <ac:picMkLst>
            <pc:docMk/>
            <pc:sldMk cId="4250994615" sldId="293"/>
            <ac:picMk id="5" creationId="{EA002AC8-A1F9-4775-C18C-BD933CF78F5C}"/>
          </ac:picMkLst>
        </pc:picChg>
        <pc:picChg chg="add mod topLvl">
          <ac:chgData name="alisdair macdonald" userId="" providerId="" clId="Web-{8D2CF0C7-8E84-4356-9936-D9AFF4D6CA59}" dt="2022-06-23T15:46:37.474" v="37" actId="1076"/>
          <ac:picMkLst>
            <pc:docMk/>
            <pc:sldMk cId="4250994615" sldId="293"/>
            <ac:picMk id="6" creationId="{0FC437AF-A0D9-13D2-DD7C-BAD8C70FE207}"/>
          </ac:picMkLst>
        </pc:picChg>
        <pc:picChg chg="add mod topLvl">
          <ac:chgData name="alisdair macdonald" userId="" providerId="" clId="Web-{8D2CF0C7-8E84-4356-9936-D9AFF4D6CA59}" dt="2022-06-23T15:46:57.037" v="44" actId="1076"/>
          <ac:picMkLst>
            <pc:docMk/>
            <pc:sldMk cId="4250994615" sldId="293"/>
            <ac:picMk id="8" creationId="{D1E8B003-FE36-8E6D-E865-632B366E29AE}"/>
          </ac:picMkLst>
        </pc:picChg>
        <pc:picChg chg="add mod topLvl">
          <ac:chgData name="alisdair macdonald" userId="" providerId="" clId="Web-{8D2CF0C7-8E84-4356-9936-D9AFF4D6CA59}" dt="2022-06-23T15:47:18.647" v="45" actId="1076"/>
          <ac:picMkLst>
            <pc:docMk/>
            <pc:sldMk cId="4250994615" sldId="293"/>
            <ac:picMk id="11" creationId="{827027BF-3688-EDFC-18D7-4CC59238A956}"/>
          </ac:picMkLst>
        </pc:picChg>
        <pc:picChg chg="del">
          <ac:chgData name="alisdair macdonald" userId="" providerId="" clId="Web-{8D2CF0C7-8E84-4356-9936-D9AFF4D6CA59}" dt="2022-06-23T15:45:14.972" v="31"/>
          <ac:picMkLst>
            <pc:docMk/>
            <pc:sldMk cId="4250994615" sldId="293"/>
            <ac:picMk id="12" creationId="{623D6542-0F7B-CD2E-8175-E22CCF1D7CB3}"/>
          </ac:picMkLst>
        </pc:picChg>
        <pc:picChg chg="add mod topLvl">
          <ac:chgData name="alisdair macdonald" userId="" providerId="" clId="Web-{8D2CF0C7-8E84-4356-9936-D9AFF4D6CA59}" dt="2022-06-23T15:46:48.990" v="40" actId="1076"/>
          <ac:picMkLst>
            <pc:docMk/>
            <pc:sldMk cId="4250994615" sldId="293"/>
            <ac:picMk id="14" creationId="{F9588FB8-9B4F-D248-EF34-00D6085035E0}"/>
          </ac:picMkLst>
        </pc:picChg>
      </pc:sldChg>
    </pc:docChg>
  </pc:docChgLst>
  <pc:docChgLst>
    <pc:chgData name="Grace Hunt" userId="Hhp3RVkF0y23mxQTTbkzvSleFzKu8YhTMJgcxP3iXgA=" providerId="None" clId="Web-{E1C86E30-6843-4800-B379-4EC2B4A1AFBE}"/>
    <pc:docChg chg="mod addSld delSld modSld">
      <pc:chgData name="Grace Hunt" userId="Hhp3RVkF0y23mxQTTbkzvSleFzKu8YhTMJgcxP3iXgA=" providerId="None" clId="Web-{E1C86E30-6843-4800-B379-4EC2B4A1AFBE}" dt="2022-07-27T08:55:26.959" v="5"/>
      <pc:docMkLst>
        <pc:docMk/>
      </pc:docMkLst>
      <pc:sldChg chg="addSp delSp add del addCm">
        <pc:chgData name="Grace Hunt" userId="Hhp3RVkF0y23mxQTTbkzvSleFzKu8YhTMJgcxP3iXgA=" providerId="None" clId="Web-{E1C86E30-6843-4800-B379-4EC2B4A1AFBE}" dt="2022-07-27T08:55:26.959" v="5"/>
        <pc:sldMkLst>
          <pc:docMk/>
          <pc:sldMk cId="1973767798" sldId="298"/>
        </pc:sldMkLst>
        <pc:picChg chg="add del">
          <ac:chgData name="Grace Hunt" userId="Hhp3RVkF0y23mxQTTbkzvSleFzKu8YhTMJgcxP3iXgA=" providerId="None" clId="Web-{E1C86E30-6843-4800-B379-4EC2B4A1AFBE}" dt="2022-07-27T08:54:20.036" v="1"/>
          <ac:picMkLst>
            <pc:docMk/>
            <pc:sldMk cId="1973767798" sldId="298"/>
            <ac:picMk id="5" creationId="{8F3998AE-3B7F-DADE-DFEB-AE584BA1352C}"/>
          </ac:picMkLst>
        </pc:picChg>
      </pc:sldChg>
    </pc:docChg>
  </pc:docChgLst>
  <pc:docChgLst>
    <pc:chgData name="alisdair macdonald" userId="jB0IcuHBEINeFKE+BJ6T51hglHMTetGBacC/PLHzd+c=" providerId="None" clId="Web-{08F84603-023F-4FE8-B852-3D1EDDD616D0}"/>
    <pc:docChg chg="modSld">
      <pc:chgData name="alisdair macdonald" userId="jB0IcuHBEINeFKE+BJ6T51hglHMTetGBacC/PLHzd+c=" providerId="None" clId="Web-{08F84603-023F-4FE8-B852-3D1EDDD616D0}" dt="2022-07-05T14:43:35.598" v="20" actId="20577"/>
      <pc:docMkLst>
        <pc:docMk/>
      </pc:docMkLst>
      <pc:sldChg chg="delSp modSp">
        <pc:chgData name="alisdair macdonald" userId="jB0IcuHBEINeFKE+BJ6T51hglHMTetGBacC/PLHzd+c=" providerId="None" clId="Web-{08F84603-023F-4FE8-B852-3D1EDDD616D0}" dt="2022-07-05T14:35:48.445" v="3" actId="20577"/>
        <pc:sldMkLst>
          <pc:docMk/>
          <pc:sldMk cId="0" sldId="256"/>
        </pc:sldMkLst>
        <pc:spChg chg="mod">
          <ac:chgData name="alisdair macdonald" userId="jB0IcuHBEINeFKE+BJ6T51hglHMTetGBacC/PLHzd+c=" providerId="None" clId="Web-{08F84603-023F-4FE8-B852-3D1EDDD616D0}" dt="2022-07-05T14:35:48.445" v="3" actId="20577"/>
          <ac:spMkLst>
            <pc:docMk/>
            <pc:sldMk cId="0" sldId="256"/>
            <ac:spMk id="9" creationId="{15B4CD36-82D9-774E-859C-0E2E3F5E2F61}"/>
          </ac:spMkLst>
        </pc:spChg>
        <pc:picChg chg="del">
          <ac:chgData name="alisdair macdonald" userId="jB0IcuHBEINeFKE+BJ6T51hglHMTetGBacC/PLHzd+c=" providerId="None" clId="Web-{08F84603-023F-4FE8-B852-3D1EDDD616D0}" dt="2022-07-05T14:35:16.804" v="0"/>
          <ac:picMkLst>
            <pc:docMk/>
            <pc:sldMk cId="0" sldId="256"/>
            <ac:picMk id="3" creationId="{BD7201BF-31F8-41A2-0DBD-3052477E8329}"/>
          </ac:picMkLst>
        </pc:picChg>
      </pc:sldChg>
      <pc:sldChg chg="addSp delSp modSp">
        <pc:chgData name="alisdair macdonald" userId="jB0IcuHBEINeFKE+BJ6T51hglHMTetGBacC/PLHzd+c=" providerId="None" clId="Web-{08F84603-023F-4FE8-B852-3D1EDDD616D0}" dt="2022-07-05T14:43:35.598" v="20" actId="20577"/>
        <pc:sldMkLst>
          <pc:docMk/>
          <pc:sldMk cId="0" sldId="265"/>
        </pc:sldMkLst>
        <pc:spChg chg="add mod ord">
          <ac:chgData name="alisdair macdonald" userId="jB0IcuHBEINeFKE+BJ6T51hglHMTetGBacC/PLHzd+c=" providerId="None" clId="Web-{08F84603-023F-4FE8-B852-3D1EDDD616D0}" dt="2022-07-05T14:43:27.989" v="19" actId="1076"/>
          <ac:spMkLst>
            <pc:docMk/>
            <pc:sldMk cId="0" sldId="265"/>
            <ac:spMk id="2" creationId="{579FD37E-5635-94D3-1229-17EC39D6C862}"/>
          </ac:spMkLst>
        </pc:spChg>
        <pc:spChg chg="add mod ord">
          <ac:chgData name="alisdair macdonald" userId="jB0IcuHBEINeFKE+BJ6T51hglHMTetGBacC/PLHzd+c=" providerId="None" clId="Web-{08F84603-023F-4FE8-B852-3D1EDDD616D0}" dt="2022-07-05T14:43:35.598" v="20" actId="20577"/>
          <ac:spMkLst>
            <pc:docMk/>
            <pc:sldMk cId="0" sldId="265"/>
            <ac:spMk id="3" creationId="{F63A3586-B6A6-3189-2CA4-12668C82EA53}"/>
          </ac:spMkLst>
        </pc:spChg>
        <pc:spChg chg="del">
          <ac:chgData name="alisdair macdonald" userId="jB0IcuHBEINeFKE+BJ6T51hglHMTetGBacC/PLHzd+c=" providerId="None" clId="Web-{08F84603-023F-4FE8-B852-3D1EDDD616D0}" dt="2022-07-05T14:35:53.070" v="4"/>
          <ac:spMkLst>
            <pc:docMk/>
            <pc:sldMk cId="0" sldId="265"/>
            <ac:spMk id="5" creationId="{9422848B-B0C1-D010-07F5-E9CDE2AEF306}"/>
          </ac:spMkLst>
        </pc:spChg>
        <pc:spChg chg="del mod">
          <ac:chgData name="alisdair macdonald" userId="jB0IcuHBEINeFKE+BJ6T51hglHMTetGBacC/PLHzd+c=" providerId="None" clId="Web-{08F84603-023F-4FE8-B852-3D1EDDD616D0}" dt="2022-07-05T14:37:29.526" v="15"/>
          <ac:spMkLst>
            <pc:docMk/>
            <pc:sldMk cId="0" sldId="265"/>
            <ac:spMk id="10" creationId="{B05CF427-C62D-7022-95B8-6A255F135AB2}"/>
          </ac:spMkLst>
        </pc:spChg>
        <pc:picChg chg="del">
          <ac:chgData name="alisdair macdonald" userId="jB0IcuHBEINeFKE+BJ6T51hglHMTetGBacC/PLHzd+c=" providerId="None" clId="Web-{08F84603-023F-4FE8-B852-3D1EDDD616D0}" dt="2022-07-05T14:35:54.414" v="5"/>
          <ac:picMkLst>
            <pc:docMk/>
            <pc:sldMk cId="0" sldId="265"/>
            <ac:picMk id="4" creationId="{53E26BDE-925C-4402-2E59-9890662A0246}"/>
          </ac:picMkLst>
        </pc:picChg>
        <pc:picChg chg="del">
          <ac:chgData name="alisdair macdonald" userId="jB0IcuHBEINeFKE+BJ6T51hglHMTetGBacC/PLHzd+c=" providerId="None" clId="Web-{08F84603-023F-4FE8-B852-3D1EDDD616D0}" dt="2022-07-05T14:35:57.461" v="6"/>
          <ac:picMkLst>
            <pc:docMk/>
            <pc:sldMk cId="0" sldId="265"/>
            <ac:picMk id="6" creationId="{07C3FB50-4E9D-F0BE-E0AC-F645A39DCFBF}"/>
          </ac:picMkLst>
        </pc:picChg>
      </pc:sldChg>
    </pc:docChg>
  </pc:docChgLst>
  <pc:docChgLst>
    <pc:chgData name="alisdair.m@gmail.com" userId="3O9EI4Z2v/yBNnugv3Kye8iMdlewqahvvJWVDjr7n80=" providerId="None" clId="Web-{749149A7-0BD9-4EDE-9CA3-BA5CF00F41C9}"/>
    <pc:docChg chg="modSld">
      <pc:chgData name="alisdair.m@gmail.com" userId="3O9EI4Z2v/yBNnugv3Kye8iMdlewqahvvJWVDjr7n80=" providerId="None" clId="Web-{749149A7-0BD9-4EDE-9CA3-BA5CF00F41C9}" dt="2022-07-28T18:41:49.257" v="4"/>
      <pc:docMkLst>
        <pc:docMk/>
      </pc:docMkLst>
      <pc:sldChg chg="addSp modSp delCm">
        <pc:chgData name="alisdair.m@gmail.com" userId="3O9EI4Z2v/yBNnugv3Kye8iMdlewqahvvJWVDjr7n80=" providerId="None" clId="Web-{749149A7-0BD9-4EDE-9CA3-BA5CF00F41C9}" dt="2022-07-28T18:41:49.257" v="4"/>
        <pc:sldMkLst>
          <pc:docMk/>
          <pc:sldMk cId="1973767798" sldId="298"/>
        </pc:sldMkLst>
        <pc:spChg chg="add mod">
          <ac:chgData name="alisdair.m@gmail.com" userId="3O9EI4Z2v/yBNnugv3Kye8iMdlewqahvvJWVDjr7n80=" providerId="None" clId="Web-{749149A7-0BD9-4EDE-9CA3-BA5CF00F41C9}" dt="2022-07-28T18:41:29.006" v="3" actId="20577"/>
          <ac:spMkLst>
            <pc:docMk/>
            <pc:sldMk cId="1973767798" sldId="298"/>
            <ac:spMk id="4" creationId="{4B0E6436-4B1E-8AEF-E1D6-2961A5E01E88}"/>
          </ac:spMkLst>
        </pc:spChg>
        <pc:picChg chg="mod">
          <ac:chgData name="alisdair.m@gmail.com" userId="3O9EI4Z2v/yBNnugv3Kye8iMdlewqahvvJWVDjr7n80=" providerId="None" clId="Web-{749149A7-0BD9-4EDE-9CA3-BA5CF00F41C9}" dt="2022-07-28T18:41:49.257" v="4"/>
          <ac:picMkLst>
            <pc:docMk/>
            <pc:sldMk cId="1973767798" sldId="298"/>
            <ac:picMk id="5" creationId="{8F3998AE-3B7F-DADE-DFEB-AE584BA1352C}"/>
          </ac:picMkLst>
        </pc:picChg>
      </pc:sldChg>
    </pc:docChg>
  </pc:docChgLst>
  <pc:docChgLst>
    <pc:chgData name="alisdair macdonald" userId="jB0IcuHBEINeFKE+BJ6T51hglHMTetGBacC/PLHzd+c=" providerId="None" clId="Web-{8D2CF0C7-8E84-4356-9936-D9AFF4D6CA59}"/>
    <pc:docChg chg="addSld delSld modSld sldOrd">
      <pc:chgData name="alisdair macdonald" userId="jB0IcuHBEINeFKE+BJ6T51hglHMTetGBacC/PLHzd+c=" providerId="None" clId="Web-{8D2CF0C7-8E84-4356-9936-D9AFF4D6CA59}" dt="2022-06-23T15:32:31.455" v="130" actId="14100"/>
      <pc:docMkLst>
        <pc:docMk/>
      </pc:docMkLst>
      <pc:sldChg chg="addSp delSp modSp mod modClrScheme chgLayout">
        <pc:chgData name="alisdair macdonald" userId="jB0IcuHBEINeFKE+BJ6T51hglHMTetGBacC/PLHzd+c=" providerId="None" clId="Web-{8D2CF0C7-8E84-4356-9936-D9AFF4D6CA59}" dt="2022-06-23T15:28:59.244" v="109"/>
        <pc:sldMkLst>
          <pc:docMk/>
          <pc:sldMk cId="0" sldId="256"/>
        </pc:sldMkLst>
        <pc:spChg chg="add del mod ord">
          <ac:chgData name="alisdair macdonald" userId="jB0IcuHBEINeFKE+BJ6T51hglHMTetGBacC/PLHzd+c=" providerId="None" clId="Web-{8D2CF0C7-8E84-4356-9936-D9AFF4D6CA59}" dt="2022-06-23T15:28:59.244" v="109"/>
          <ac:spMkLst>
            <pc:docMk/>
            <pc:sldMk cId="0" sldId="256"/>
            <ac:spMk id="3" creationId="{B7B3A485-D376-AFFD-6973-3572335BFF51}"/>
          </ac:spMkLst>
        </pc:spChg>
        <pc:spChg chg="add del mod ord">
          <ac:chgData name="alisdair macdonald" userId="jB0IcuHBEINeFKE+BJ6T51hglHMTetGBacC/PLHzd+c=" providerId="None" clId="Web-{8D2CF0C7-8E84-4356-9936-D9AFF4D6CA59}" dt="2022-06-23T15:28:59.244" v="109"/>
          <ac:spMkLst>
            <pc:docMk/>
            <pc:sldMk cId="0" sldId="256"/>
            <ac:spMk id="5" creationId="{50E995E9-A9E0-04F4-16E7-BFFEF93E5B6C}"/>
          </ac:spMkLst>
        </pc:spChg>
        <pc:spChg chg="mod">
          <ac:chgData name="alisdair macdonald" userId="jB0IcuHBEINeFKE+BJ6T51hglHMTetGBacC/PLHzd+c=" providerId="None" clId="Web-{8D2CF0C7-8E84-4356-9936-D9AFF4D6CA59}" dt="2022-06-23T15:27:07.521" v="105" actId="14100"/>
          <ac:spMkLst>
            <pc:docMk/>
            <pc:sldMk cId="0" sldId="256"/>
            <ac:spMk id="8" creationId="{6D37D510-6B0F-0045-BB05-9EE1E2DD64F6}"/>
          </ac:spMkLst>
        </pc:spChg>
        <pc:spChg chg="mod">
          <ac:chgData name="alisdair macdonald" userId="jB0IcuHBEINeFKE+BJ6T51hglHMTetGBacC/PLHzd+c=" providerId="None" clId="Web-{8D2CF0C7-8E84-4356-9936-D9AFF4D6CA59}" dt="2022-06-23T15:24:13.374" v="86" actId="1076"/>
          <ac:spMkLst>
            <pc:docMk/>
            <pc:sldMk cId="0" sldId="256"/>
            <ac:spMk id="9" creationId="{15B4CD36-82D9-774E-859C-0E2E3F5E2F61}"/>
          </ac:spMkLst>
        </pc:spChg>
        <pc:spChg chg="mod">
          <ac:chgData name="alisdair macdonald" userId="jB0IcuHBEINeFKE+BJ6T51hglHMTetGBacC/PLHzd+c=" providerId="None" clId="Web-{8D2CF0C7-8E84-4356-9936-D9AFF4D6CA59}" dt="2022-06-23T15:26:29.067" v="99" actId="14100"/>
          <ac:spMkLst>
            <pc:docMk/>
            <pc:sldMk cId="0" sldId="256"/>
            <ac:spMk id="84" creationId="{00000000-0000-0000-0000-000000000000}"/>
          </ac:spMkLst>
        </pc:spChg>
        <pc:spChg chg="mod">
          <ac:chgData name="alisdair macdonald" userId="jB0IcuHBEINeFKE+BJ6T51hglHMTetGBacC/PLHzd+c=" providerId="None" clId="Web-{8D2CF0C7-8E84-4356-9936-D9AFF4D6CA59}" dt="2022-06-23T15:26:46.489" v="101" actId="1076"/>
          <ac:spMkLst>
            <pc:docMk/>
            <pc:sldMk cId="0" sldId="256"/>
            <ac:spMk id="85" creationId="{00000000-0000-0000-0000-000000000000}"/>
          </ac:spMkLst>
        </pc:spChg>
        <pc:spChg chg="mod">
          <ac:chgData name="alisdair macdonald" userId="jB0IcuHBEINeFKE+BJ6T51hglHMTetGBacC/PLHzd+c=" providerId="None" clId="Web-{8D2CF0C7-8E84-4356-9936-D9AFF4D6CA59}" dt="2022-06-23T15:27:19.615" v="107" actId="1076"/>
          <ac:spMkLst>
            <pc:docMk/>
            <pc:sldMk cId="0" sldId="256"/>
            <ac:spMk id="88" creationId="{00000000-0000-0000-0000-000000000000}"/>
          </ac:spMkLst>
        </pc:spChg>
        <pc:picChg chg="del">
          <ac:chgData name="alisdair macdonald" userId="jB0IcuHBEINeFKE+BJ6T51hglHMTetGBacC/PLHzd+c=" providerId="None" clId="Web-{8D2CF0C7-8E84-4356-9936-D9AFF4D6CA59}" dt="2022-06-23T15:17:59.767" v="29"/>
          <ac:picMkLst>
            <pc:docMk/>
            <pc:sldMk cId="0" sldId="256"/>
            <ac:picMk id="4" creationId="{D8D1E4CD-8B0C-C64F-B0B7-9C31B184DC16}"/>
          </ac:picMkLst>
        </pc:picChg>
        <pc:picChg chg="mod">
          <ac:chgData name="alisdair macdonald" userId="jB0IcuHBEINeFKE+BJ6T51hglHMTetGBacC/PLHzd+c=" providerId="None" clId="Web-{8D2CF0C7-8E84-4356-9936-D9AFF4D6CA59}" dt="2022-06-23T15:24:23.297" v="88" actId="1076"/>
          <ac:picMkLst>
            <pc:docMk/>
            <pc:sldMk cId="0" sldId="256"/>
            <ac:picMk id="6" creationId="{54F7A095-8429-A440-9EE6-F13C4B5B1763}"/>
          </ac:picMkLst>
        </pc:picChg>
        <pc:picChg chg="mod">
          <ac:chgData name="alisdair macdonald" userId="jB0IcuHBEINeFKE+BJ6T51hglHMTetGBacC/PLHzd+c=" providerId="None" clId="Web-{8D2CF0C7-8E84-4356-9936-D9AFF4D6CA59}" dt="2022-06-23T15:20:54.570" v="56" actId="1076"/>
          <ac:picMkLst>
            <pc:docMk/>
            <pc:sldMk cId="0" sldId="256"/>
            <ac:picMk id="12" creationId="{59EFE5B6-BA90-2149-918E-28A262819126}"/>
          </ac:picMkLst>
        </pc:picChg>
      </pc:sldChg>
      <pc:sldChg chg="addSp delSp modSp delAnim">
        <pc:chgData name="alisdair macdonald" userId="jB0IcuHBEINeFKE+BJ6T51hglHMTetGBacC/PLHzd+c=" providerId="None" clId="Web-{8D2CF0C7-8E84-4356-9936-D9AFF4D6CA59}" dt="2022-06-23T15:30:11.700" v="111"/>
        <pc:sldMkLst>
          <pc:docMk/>
          <pc:sldMk cId="0" sldId="265"/>
        </pc:sldMkLst>
        <pc:spChg chg="add del">
          <ac:chgData name="alisdair macdonald" userId="jB0IcuHBEINeFKE+BJ6T51hglHMTetGBacC/PLHzd+c=" providerId="None" clId="Web-{8D2CF0C7-8E84-4356-9936-D9AFF4D6CA59}" dt="2022-06-23T15:16:13.638" v="15"/>
          <ac:spMkLst>
            <pc:docMk/>
            <pc:sldMk cId="0" sldId="265"/>
            <ac:spMk id="3" creationId="{F16DEAE9-0DE2-EB83-50EB-B11E005F2197}"/>
          </ac:spMkLst>
        </pc:spChg>
        <pc:spChg chg="add del mod">
          <ac:chgData name="alisdair macdonald" userId="jB0IcuHBEINeFKE+BJ6T51hglHMTetGBacC/PLHzd+c=" providerId="None" clId="Web-{8D2CF0C7-8E84-4356-9936-D9AFF4D6CA59}" dt="2022-06-23T15:16:35.983" v="23"/>
          <ac:spMkLst>
            <pc:docMk/>
            <pc:sldMk cId="0" sldId="265"/>
            <ac:spMk id="5" creationId="{507DF873-EBE7-2BA2-CE1A-8E8590C8F27A}"/>
          </ac:spMkLst>
        </pc:spChg>
        <pc:spChg chg="del">
          <ac:chgData name="alisdair macdonald" userId="jB0IcuHBEINeFKE+BJ6T51hglHMTetGBacC/PLHzd+c=" providerId="None" clId="Web-{8D2CF0C7-8E84-4356-9936-D9AFF4D6CA59}" dt="2022-06-23T15:16:26.045" v="18"/>
          <ac:spMkLst>
            <pc:docMk/>
            <pc:sldMk cId="0" sldId="265"/>
            <ac:spMk id="8" creationId="{34719D52-A197-EC45-A4F0-D24DB2F41B0A}"/>
          </ac:spMkLst>
        </pc:spChg>
        <pc:spChg chg="add">
          <ac:chgData name="alisdair macdonald" userId="jB0IcuHBEINeFKE+BJ6T51hglHMTetGBacC/PLHzd+c=" providerId="None" clId="Web-{8D2CF0C7-8E84-4356-9936-D9AFF4D6CA59}" dt="2022-06-23T15:16:30.889" v="22"/>
          <ac:spMkLst>
            <pc:docMk/>
            <pc:sldMk cId="0" sldId="265"/>
            <ac:spMk id="10" creationId="{B05CF427-C62D-7022-95B8-6A255F135AB2}"/>
          </ac:spMkLst>
        </pc:spChg>
        <pc:spChg chg="add del">
          <ac:chgData name="alisdair macdonald" userId="jB0IcuHBEINeFKE+BJ6T51hglHMTetGBacC/PLHzd+c=" providerId="None" clId="Web-{8D2CF0C7-8E84-4356-9936-D9AFF4D6CA59}" dt="2022-06-23T15:30:11.700" v="111"/>
          <ac:spMkLst>
            <pc:docMk/>
            <pc:sldMk cId="0" sldId="265"/>
            <ac:spMk id="13" creationId="{713B6E97-D075-2F8F-5DDD-9FEED7430A0A}"/>
          </ac:spMkLst>
        </pc:spChg>
        <pc:spChg chg="del mod">
          <ac:chgData name="alisdair macdonald" userId="jB0IcuHBEINeFKE+BJ6T51hglHMTetGBacC/PLHzd+c=" providerId="None" clId="Web-{8D2CF0C7-8E84-4356-9936-D9AFF4D6CA59}" dt="2022-06-23T15:16:30.389" v="20"/>
          <ac:spMkLst>
            <pc:docMk/>
            <pc:sldMk cId="0" sldId="265"/>
            <ac:spMk id="131" creationId="{00000000-0000-0000-0000-000000000000}"/>
          </ac:spMkLst>
        </pc:spChg>
        <pc:picChg chg="del">
          <ac:chgData name="alisdair macdonald" userId="jB0IcuHBEINeFKE+BJ6T51hglHMTetGBacC/PLHzd+c=" providerId="None" clId="Web-{8D2CF0C7-8E84-4356-9936-D9AFF4D6CA59}" dt="2022-06-23T15:16:26.045" v="17"/>
          <ac:picMkLst>
            <pc:docMk/>
            <pc:sldMk cId="0" sldId="265"/>
            <ac:picMk id="2" creationId="{CBC1C7AD-C111-7345-A2E3-08B0F3950C76}"/>
          </ac:picMkLst>
        </pc:picChg>
        <pc:picChg chg="add del mod">
          <ac:chgData name="alisdair macdonald" userId="jB0IcuHBEINeFKE+BJ6T51hglHMTetGBacC/PLHzd+c=" providerId="None" clId="Web-{8D2CF0C7-8E84-4356-9936-D9AFF4D6CA59}" dt="2022-06-23T15:17:17.906" v="26"/>
          <ac:picMkLst>
            <pc:docMk/>
            <pc:sldMk cId="0" sldId="265"/>
            <ac:picMk id="7" creationId="{F68E7778-FCC6-37D4-087F-5BAA868AB39B}"/>
          </ac:picMkLst>
        </pc:picChg>
        <pc:picChg chg="add mod">
          <ac:chgData name="alisdair macdonald" userId="jB0IcuHBEINeFKE+BJ6T51hglHMTetGBacC/PLHzd+c=" providerId="None" clId="Web-{8D2CF0C7-8E84-4356-9936-D9AFF4D6CA59}" dt="2022-06-23T15:17:57.251" v="28" actId="14100"/>
          <ac:picMkLst>
            <pc:docMk/>
            <pc:sldMk cId="0" sldId="265"/>
            <ac:picMk id="12" creationId="{623D6542-0F7B-CD2E-8175-E22CCF1D7CB3}"/>
          </ac:picMkLst>
        </pc:picChg>
      </pc:sldChg>
      <pc:sldChg chg="addSp delSp modSp add del replId">
        <pc:chgData name="alisdair macdonald" userId="jB0IcuHBEINeFKE+BJ6T51hglHMTetGBacC/PLHzd+c=" providerId="None" clId="Web-{8D2CF0C7-8E84-4356-9936-D9AFF4D6CA59}" dt="2022-06-23T15:17:12.250" v="25"/>
        <pc:sldMkLst>
          <pc:docMk/>
          <pc:sldMk cId="2911497437" sldId="290"/>
        </pc:sldMkLst>
        <pc:spChg chg="del">
          <ac:chgData name="alisdair macdonald" userId="jB0IcuHBEINeFKE+BJ6T51hglHMTetGBacC/PLHzd+c=" providerId="None" clId="Web-{8D2CF0C7-8E84-4356-9936-D9AFF4D6CA59}" dt="2022-06-23T15:15:33.481" v="8"/>
          <ac:spMkLst>
            <pc:docMk/>
            <pc:sldMk cId="2911497437" sldId="290"/>
            <ac:spMk id="2" creationId="{BA4B0799-5CA5-5D41-8F10-3BDAF1DF0F21}"/>
          </ac:spMkLst>
        </pc:spChg>
        <pc:spChg chg="add mod">
          <ac:chgData name="alisdair macdonald" userId="jB0IcuHBEINeFKE+BJ6T51hglHMTetGBacC/PLHzd+c=" providerId="None" clId="Web-{8D2CF0C7-8E84-4356-9936-D9AFF4D6CA59}" dt="2022-06-23T15:16:04.029" v="13" actId="14100"/>
          <ac:spMkLst>
            <pc:docMk/>
            <pc:sldMk cId="2911497437" sldId="290"/>
            <ac:spMk id="5" creationId="{81846DB1-C4C6-67AE-51BC-7E5CBF922F51}"/>
          </ac:spMkLst>
        </pc:spChg>
        <pc:spChg chg="del">
          <ac:chgData name="alisdair macdonald" userId="jB0IcuHBEINeFKE+BJ6T51hglHMTetGBacC/PLHzd+c=" providerId="None" clId="Web-{8D2CF0C7-8E84-4356-9936-D9AFF4D6CA59}" dt="2022-06-23T15:15:23.168" v="4"/>
          <ac:spMkLst>
            <pc:docMk/>
            <pc:sldMk cId="2911497437" sldId="290"/>
            <ac:spMk id="8" creationId="{6D37D510-6B0F-0045-BB05-9EE1E2DD64F6}"/>
          </ac:spMkLst>
        </pc:spChg>
        <pc:spChg chg="del">
          <ac:chgData name="alisdair macdonald" userId="jB0IcuHBEINeFKE+BJ6T51hglHMTetGBacC/PLHzd+c=" providerId="None" clId="Web-{8D2CF0C7-8E84-4356-9936-D9AFF4D6CA59}" dt="2022-06-23T15:15:26.480" v="6"/>
          <ac:spMkLst>
            <pc:docMk/>
            <pc:sldMk cId="2911497437" sldId="290"/>
            <ac:spMk id="9" creationId="{15B4CD36-82D9-774E-859C-0E2E3F5E2F61}"/>
          </ac:spMkLst>
        </pc:spChg>
        <pc:spChg chg="del">
          <ac:chgData name="alisdair macdonald" userId="jB0IcuHBEINeFKE+BJ6T51hglHMTetGBacC/PLHzd+c=" providerId="None" clId="Web-{8D2CF0C7-8E84-4356-9936-D9AFF4D6CA59}" dt="2022-06-23T15:15:23.168" v="5"/>
          <ac:spMkLst>
            <pc:docMk/>
            <pc:sldMk cId="2911497437" sldId="290"/>
            <ac:spMk id="84" creationId="{00000000-0000-0000-0000-000000000000}"/>
          </ac:spMkLst>
        </pc:spChg>
        <pc:spChg chg="del">
          <ac:chgData name="alisdair macdonald" userId="jB0IcuHBEINeFKE+BJ6T51hglHMTetGBacC/PLHzd+c=" providerId="None" clId="Web-{8D2CF0C7-8E84-4356-9936-D9AFF4D6CA59}" dt="2022-06-23T15:15:20.246" v="3"/>
          <ac:spMkLst>
            <pc:docMk/>
            <pc:sldMk cId="2911497437" sldId="290"/>
            <ac:spMk id="85" creationId="{00000000-0000-0000-0000-000000000000}"/>
          </ac:spMkLst>
        </pc:spChg>
        <pc:spChg chg="del">
          <ac:chgData name="alisdair macdonald" userId="jB0IcuHBEINeFKE+BJ6T51hglHMTetGBacC/PLHzd+c=" providerId="None" clId="Web-{8D2CF0C7-8E84-4356-9936-D9AFF4D6CA59}" dt="2022-06-23T15:15:20.246" v="2"/>
          <ac:spMkLst>
            <pc:docMk/>
            <pc:sldMk cId="2911497437" sldId="290"/>
            <ac:spMk id="88" creationId="{00000000-0000-0000-0000-000000000000}"/>
          </ac:spMkLst>
        </pc:spChg>
        <pc:picChg chg="del">
          <ac:chgData name="alisdair macdonald" userId="jB0IcuHBEINeFKE+BJ6T51hglHMTetGBacC/PLHzd+c=" providerId="None" clId="Web-{8D2CF0C7-8E84-4356-9936-D9AFF4D6CA59}" dt="2022-06-23T15:15:20.246" v="1"/>
          <ac:picMkLst>
            <pc:docMk/>
            <pc:sldMk cId="2911497437" sldId="290"/>
            <ac:picMk id="6" creationId="{54F7A095-8429-A440-9EE6-F13C4B5B1763}"/>
          </ac:picMkLst>
        </pc:picChg>
        <pc:picChg chg="del">
          <ac:chgData name="alisdair macdonald" userId="jB0IcuHBEINeFKE+BJ6T51hglHMTetGBacC/PLHzd+c=" providerId="None" clId="Web-{8D2CF0C7-8E84-4356-9936-D9AFF4D6CA59}" dt="2022-06-23T15:15:33.481" v="7"/>
          <ac:picMkLst>
            <pc:docMk/>
            <pc:sldMk cId="2911497437" sldId="290"/>
            <ac:picMk id="12" creationId="{59EFE5B6-BA90-2149-918E-28A262819126}"/>
          </ac:picMkLst>
        </pc:picChg>
      </pc:sldChg>
      <pc:sldChg chg="add replId">
        <pc:chgData name="alisdair macdonald" userId="jB0IcuHBEINeFKE+BJ6T51hglHMTetGBacC/PLHzd+c=" providerId="None" clId="Web-{8D2CF0C7-8E84-4356-9936-D9AFF4D6CA59}" dt="2022-06-23T15:16:17.639" v="16"/>
        <pc:sldMkLst>
          <pc:docMk/>
          <pc:sldMk cId="3922577135" sldId="291"/>
        </pc:sldMkLst>
      </pc:sldChg>
      <pc:sldChg chg="delSp modSp add replId">
        <pc:chgData name="alisdair macdonald" userId="jB0IcuHBEINeFKE+BJ6T51hglHMTetGBacC/PLHzd+c=" providerId="None" clId="Web-{8D2CF0C7-8E84-4356-9936-D9AFF4D6CA59}" dt="2022-06-23T15:30:50.076" v="117" actId="14100"/>
        <pc:sldMkLst>
          <pc:docMk/>
          <pc:sldMk cId="4086554056" sldId="292"/>
        </pc:sldMkLst>
        <pc:spChg chg="mod">
          <ac:chgData name="alisdair macdonald" userId="jB0IcuHBEINeFKE+BJ6T51hglHMTetGBacC/PLHzd+c=" providerId="None" clId="Web-{8D2CF0C7-8E84-4356-9936-D9AFF4D6CA59}" dt="2022-06-23T15:30:50.076" v="117" actId="14100"/>
          <ac:spMkLst>
            <pc:docMk/>
            <pc:sldMk cId="4086554056" sldId="292"/>
            <ac:spMk id="10" creationId="{B05CF427-C62D-7022-95B8-6A255F135AB2}"/>
          </ac:spMkLst>
        </pc:spChg>
        <pc:picChg chg="del">
          <ac:chgData name="alisdair macdonald" userId="jB0IcuHBEINeFKE+BJ6T51hglHMTetGBacC/PLHzd+c=" providerId="None" clId="Web-{8D2CF0C7-8E84-4356-9936-D9AFF4D6CA59}" dt="2022-06-23T15:30:43.091" v="115"/>
          <ac:picMkLst>
            <pc:docMk/>
            <pc:sldMk cId="4086554056" sldId="292"/>
            <ac:picMk id="12" creationId="{623D6542-0F7B-CD2E-8175-E22CCF1D7CB3}"/>
          </ac:picMkLst>
        </pc:picChg>
      </pc:sldChg>
      <pc:sldChg chg="addSp modSp add ord replId">
        <pc:chgData name="alisdair macdonald" userId="jB0IcuHBEINeFKE+BJ6T51hglHMTetGBacC/PLHzd+c=" providerId="None" clId="Web-{8D2CF0C7-8E84-4356-9936-D9AFF4D6CA59}" dt="2022-06-23T15:32:31.455" v="130" actId="14100"/>
        <pc:sldMkLst>
          <pc:docMk/>
          <pc:sldMk cId="4250994615" sldId="293"/>
        </pc:sldMkLst>
        <pc:spChg chg="mod">
          <ac:chgData name="alisdair macdonald" userId="jB0IcuHBEINeFKE+BJ6T51hglHMTetGBacC/PLHzd+c=" providerId="None" clId="Web-{8D2CF0C7-8E84-4356-9936-D9AFF4D6CA59}" dt="2022-06-23T15:31:33.015" v="124" actId="14100"/>
          <ac:spMkLst>
            <pc:docMk/>
            <pc:sldMk cId="4250994615" sldId="293"/>
            <ac:spMk id="10" creationId="{B05CF427-C62D-7022-95B8-6A255F135AB2}"/>
          </ac:spMkLst>
        </pc:spChg>
        <pc:picChg chg="add mod">
          <ac:chgData name="alisdair macdonald" userId="jB0IcuHBEINeFKE+BJ6T51hglHMTetGBacC/PLHzd+c=" providerId="None" clId="Web-{8D2CF0C7-8E84-4356-9936-D9AFF4D6CA59}" dt="2022-06-23T15:32:16.454" v="127" actId="14100"/>
          <ac:picMkLst>
            <pc:docMk/>
            <pc:sldMk cId="4250994615" sldId="293"/>
            <ac:picMk id="3" creationId="{53F334DF-178E-4081-206E-47B27FC798AF}"/>
          </ac:picMkLst>
        </pc:picChg>
        <pc:picChg chg="add mod">
          <ac:chgData name="alisdair macdonald" userId="jB0IcuHBEINeFKE+BJ6T51hglHMTetGBacC/PLHzd+c=" providerId="None" clId="Web-{8D2CF0C7-8E84-4356-9936-D9AFF4D6CA59}" dt="2022-06-23T15:32:31.455" v="130" actId="14100"/>
          <ac:picMkLst>
            <pc:docMk/>
            <pc:sldMk cId="4250994615" sldId="293"/>
            <ac:picMk id="5" creationId="{EA002AC8-A1F9-4775-C18C-BD933CF78F5C}"/>
          </ac:picMkLst>
        </pc:picChg>
      </pc:sldChg>
    </pc:docChg>
  </pc:docChgLst>
  <pc:docChgLst>
    <pc:chgData name="alisdair macdonald" userId="jB0IcuHBEINeFKE+BJ6T51hglHMTetGBacC/PLHzd+c=" providerId="None" clId="Web-{CD28D12E-4BE0-4030-A847-56A1A46F1A20}"/>
    <pc:docChg chg="delSld modSld">
      <pc:chgData name="alisdair macdonald" userId="jB0IcuHBEINeFKE+BJ6T51hglHMTetGBacC/PLHzd+c=" providerId="None" clId="Web-{CD28D12E-4BE0-4030-A847-56A1A46F1A20}" dt="2022-07-05T15:59:58.904" v="26"/>
      <pc:docMkLst>
        <pc:docMk/>
      </pc:docMkLst>
      <pc:sldChg chg="del">
        <pc:chgData name="alisdair macdonald" userId="jB0IcuHBEINeFKE+BJ6T51hglHMTetGBacC/PLHzd+c=" providerId="None" clId="Web-{CD28D12E-4BE0-4030-A847-56A1A46F1A20}" dt="2022-07-05T15:59:58.904" v="26"/>
        <pc:sldMkLst>
          <pc:docMk/>
          <pc:sldMk cId="2776712600" sldId="297"/>
        </pc:sldMkLst>
      </pc:sldChg>
      <pc:sldChg chg="addSp delSp modSp">
        <pc:chgData name="alisdair macdonald" userId="jB0IcuHBEINeFKE+BJ6T51hglHMTetGBacC/PLHzd+c=" providerId="None" clId="Web-{CD28D12E-4BE0-4030-A847-56A1A46F1A20}" dt="2022-07-05T15:57:03.650" v="25"/>
        <pc:sldMkLst>
          <pc:docMk/>
          <pc:sldMk cId="1973767798" sldId="298"/>
        </pc:sldMkLst>
        <pc:spChg chg="mod">
          <ac:chgData name="alisdair macdonald" userId="jB0IcuHBEINeFKE+BJ6T51hglHMTetGBacC/PLHzd+c=" providerId="None" clId="Web-{CD28D12E-4BE0-4030-A847-56A1A46F1A20}" dt="2022-07-05T15:50:55.377" v="13" actId="20577"/>
          <ac:spMkLst>
            <pc:docMk/>
            <pc:sldMk cId="1973767798" sldId="298"/>
            <ac:spMk id="3" creationId="{F63A3586-B6A6-3189-2CA4-12668C82EA53}"/>
          </ac:spMkLst>
        </pc:spChg>
        <pc:picChg chg="del mod">
          <ac:chgData name="alisdair macdonald" userId="jB0IcuHBEINeFKE+BJ6T51hglHMTetGBacC/PLHzd+c=" providerId="None" clId="Web-{CD28D12E-4BE0-4030-A847-56A1A46F1A20}" dt="2022-07-05T15:50:57.768" v="15"/>
          <ac:picMkLst>
            <pc:docMk/>
            <pc:sldMk cId="1973767798" sldId="298"/>
            <ac:picMk id="4" creationId="{D67AD108-194B-F717-2D64-76C8C8A4DCC4}"/>
          </ac:picMkLst>
        </pc:picChg>
        <pc:picChg chg="add mod modCrop">
          <ac:chgData name="alisdair macdonald" userId="jB0IcuHBEINeFKE+BJ6T51hglHMTetGBacC/PLHzd+c=" providerId="None" clId="Web-{CD28D12E-4BE0-4030-A847-56A1A46F1A20}" dt="2022-07-05T15:57:03.650" v="25"/>
          <ac:picMkLst>
            <pc:docMk/>
            <pc:sldMk cId="1973767798" sldId="298"/>
            <ac:picMk id="5" creationId="{8F3998AE-3B7F-DADE-DFEB-AE584BA1352C}"/>
          </ac:picMkLst>
        </pc:picChg>
      </pc:sldChg>
    </pc:docChg>
  </pc:docChgLst>
  <pc:docChgLst>
    <pc:chgData name="Laura Kennedy" userId="kCiQ2ILsYnQHvl7jdQXXcYRU6faPNyogCAjdaHq+iUI=" providerId="None" clId="Web-{67E99BC3-86F8-4E45-A021-54151C77E6DB}"/>
    <pc:docChg chg="modSld">
      <pc:chgData name="Laura Kennedy" userId="kCiQ2ILsYnQHvl7jdQXXcYRU6faPNyogCAjdaHq+iUI=" providerId="None" clId="Web-{67E99BC3-86F8-4E45-A021-54151C77E6DB}" dt="2022-07-21T11:46:33.231" v="13"/>
      <pc:docMkLst>
        <pc:docMk/>
      </pc:docMkLst>
      <pc:sldChg chg="modNotes">
        <pc:chgData name="Laura Kennedy" userId="kCiQ2ILsYnQHvl7jdQXXcYRU6faPNyogCAjdaHq+iUI=" providerId="None" clId="Web-{67E99BC3-86F8-4E45-A021-54151C77E6DB}" dt="2022-07-21T11:45:37.712" v="0"/>
        <pc:sldMkLst>
          <pc:docMk/>
          <pc:sldMk cId="0" sldId="256"/>
        </pc:sldMkLst>
      </pc:sldChg>
      <pc:sldChg chg="modNotes">
        <pc:chgData name="Laura Kennedy" userId="kCiQ2ILsYnQHvl7jdQXXcYRU6faPNyogCAjdaHq+iUI=" providerId="None" clId="Web-{67E99BC3-86F8-4E45-A021-54151C77E6DB}" dt="2022-07-21T11:46:33.231" v="13"/>
        <pc:sldMkLst>
          <pc:docMk/>
          <pc:sldMk cId="0" sldId="265"/>
        </pc:sldMkLst>
      </pc:sldChg>
    </pc:docChg>
  </pc:docChgLst>
  <pc:docChgLst>
    <pc:chgData name="alisdair macdonald" clId="Web-{08F84603-023F-4FE8-B852-3D1EDDD616D0}"/>
    <pc:docChg chg="addSld delSld modSld">
      <pc:chgData name="alisdair macdonald" userId="" providerId="" clId="Web-{08F84603-023F-4FE8-B852-3D1EDDD616D0}" dt="2022-07-05T15:07:41.821" v="21"/>
      <pc:docMkLst>
        <pc:docMk/>
      </pc:docMkLst>
      <pc:sldChg chg="addSp delSp modSp">
        <pc:chgData name="alisdair macdonald" userId="" providerId="" clId="Web-{08F84603-023F-4FE8-B852-3D1EDDD616D0}" dt="2022-07-05T15:07:23.711" v="19"/>
        <pc:sldMkLst>
          <pc:docMk/>
          <pc:sldMk cId="0" sldId="265"/>
        </pc:sldMkLst>
        <pc:spChg chg="del">
          <ac:chgData name="alisdair macdonald" userId="" providerId="" clId="Web-{08F84603-023F-4FE8-B852-3D1EDDD616D0}" dt="2022-07-05T15:04:22.752" v="10"/>
          <ac:spMkLst>
            <pc:docMk/>
            <pc:sldMk cId="0" sldId="265"/>
            <ac:spMk id="2" creationId="{579FD37E-5635-94D3-1229-17EC39D6C862}"/>
          </ac:spMkLst>
        </pc:spChg>
        <pc:spChg chg="mod">
          <ac:chgData name="alisdair macdonald" userId="" providerId="" clId="Web-{08F84603-023F-4FE8-B852-3D1EDDD616D0}" dt="2022-07-05T15:04:18.580" v="9" actId="20577"/>
          <ac:spMkLst>
            <pc:docMk/>
            <pc:sldMk cId="0" sldId="265"/>
            <ac:spMk id="3" creationId="{F63A3586-B6A6-3189-2CA4-12668C82EA53}"/>
          </ac:spMkLst>
        </pc:spChg>
        <pc:spChg chg="add del mod">
          <ac:chgData name="alisdair macdonald" userId="" providerId="" clId="Web-{08F84603-023F-4FE8-B852-3D1EDDD616D0}" dt="2022-07-05T15:07:23.711" v="19"/>
          <ac:spMkLst>
            <pc:docMk/>
            <pc:sldMk cId="0" sldId="265"/>
            <ac:spMk id="6" creationId="{ED737D9B-DB1F-4E6B-7A57-5D53A0433228}"/>
          </ac:spMkLst>
        </pc:spChg>
        <pc:picChg chg="add mod">
          <ac:chgData name="alisdair macdonald" userId="" providerId="" clId="Web-{08F84603-023F-4FE8-B852-3D1EDDD616D0}" dt="2022-07-05T15:03:37.891" v="3" actId="14100"/>
          <ac:picMkLst>
            <pc:docMk/>
            <pc:sldMk cId="0" sldId="265"/>
            <ac:picMk id="4" creationId="{D67AD108-194B-F717-2D64-76C8C8A4DCC4}"/>
          </ac:picMkLst>
        </pc:picChg>
        <pc:inkChg chg="add del">
          <ac:chgData name="alisdair macdonald" userId="" providerId="" clId="Web-{08F84603-023F-4FE8-B852-3D1EDDD616D0}" dt="2022-07-05T15:03:48.751" v="6"/>
          <ac:inkMkLst>
            <pc:docMk/>
            <pc:sldMk cId="0" sldId="265"/>
            <ac:inkMk id="5" creationId="{6ECFE552-E414-9826-B332-D5322E89B93A}"/>
          </ac:inkMkLst>
        </pc:inkChg>
      </pc:sldChg>
      <pc:sldChg chg="add replId">
        <pc:chgData name="alisdair macdonald" userId="" providerId="" clId="Web-{08F84603-023F-4FE8-B852-3D1EDDD616D0}" dt="2022-07-05T15:03:44.219" v="4"/>
        <pc:sldMkLst>
          <pc:docMk/>
          <pc:sldMk cId="1973767798" sldId="298"/>
        </pc:sldMkLst>
      </pc:sldChg>
      <pc:sldChg chg="new del">
        <pc:chgData name="alisdair macdonald" userId="" providerId="" clId="Web-{08F84603-023F-4FE8-B852-3D1EDDD616D0}" dt="2022-07-05T15:07:41.821" v="21"/>
        <pc:sldMkLst>
          <pc:docMk/>
          <pc:sldMk cId="2599360505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Invite young people to think quietly about a time when they needed some kind of healthcare: prompt questions are provided in the facilitator notes.</a:t>
            </a:r>
          </a:p>
        </p:txBody>
      </p:sp>
    </p:spTree>
    <p:extLst>
      <p:ext uri="{BB962C8B-B14F-4D97-AF65-F5344CB8AC3E}">
        <p14:creationId xmlns:p14="http://schemas.microsoft.com/office/powerpoint/2010/main" val="349205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GB" dirty="0"/>
              <a:t>Can you think of a time when you or someone you know needed to use the healthcare system in your community?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Ask young people to think about how they think the health system works in their community. </a:t>
            </a:r>
          </a:p>
          <a:p>
            <a:pPr algn="l"/>
            <a:r>
              <a:rPr lang="en-GB" dirty="0"/>
              <a:t>Where are the places they go to or might go to for healthcare? Who are the providers of health services they know of? 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Beyond healthcare providers, encourage young people to think about all the parts of the health system and the infrastructure that supports it – government that supports healthcare, supply chains that hospitals and chemists rely on for medicines, testing facilities, universities for training healthcare workers and research, for example.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srgbClr val="000000"/>
                </a:solidFill>
                <a:latin typeface="Arial"/>
                <a:cs typeface="Arial"/>
              </a:rPr>
              <a:t>Next, you could encourage young people to take or create their own health system quiz.</a:t>
            </a:r>
            <a:endParaRPr lang="en-GB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2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1">
    <p:bg>
      <p:bgPr>
        <a:solidFill>
          <a:srgbClr val="FFFFFF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2A71CF3A-41AF-384A-8E9E-C00E6FB25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b="7826"/>
          <a:stretch/>
        </p:blipFill>
        <p:spPr>
          <a:xfrm>
            <a:off x="-5534" y="0"/>
            <a:ext cx="12195957" cy="6858000"/>
          </a:xfrm>
          <a:prstGeom prst="rect">
            <a:avLst/>
          </a:prstGeom>
        </p:spPr>
      </p:pic>
      <p:sp>
        <p:nvSpPr>
          <p:cNvPr id="14" name="Rectangle"/>
          <p:cNvSpPr/>
          <p:nvPr/>
        </p:nvSpPr>
        <p:spPr>
          <a:xfrm>
            <a:off x="-5533" y="4718915"/>
            <a:ext cx="5510163" cy="783485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" name="HOW DID YOU DO?"/>
          <p:cNvSpPr txBox="1"/>
          <p:nvPr/>
        </p:nvSpPr>
        <p:spPr>
          <a:xfrm>
            <a:off x="1576" y="4718915"/>
            <a:ext cx="5510164" cy="783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14300" tIns="114300" rIns="114300" bIns="114300">
            <a:spAutoFit/>
          </a:bodyPr>
          <a:lstStyle>
            <a:lvl1pPr indent="88900">
              <a:lnSpc>
                <a:spcPct val="90000"/>
              </a:lnSpc>
              <a:defRPr sz="4000" b="1" cap="all" spc="250">
                <a:solidFill>
                  <a:srgbClr val="FFFFFF"/>
                </a:solidFill>
              </a:defRPr>
            </a:lvl1pPr>
          </a:lstStyle>
          <a:p>
            <a:r>
              <a:rPr dirty="0"/>
              <a:t>HOW DID YOU DO?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7ECAC7FF-7CC6-414B-9815-CDE55BC599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437" y="6732"/>
            <a:ext cx="1887088" cy="18870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2">
    <p:bg>
      <p:bgPr>
        <a:solidFill>
          <a:srgbClr val="FFFFFF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mp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engaging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" name="ADD HEADLINE HER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 HEADLINE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object 8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33136" y="1735976"/>
            <a:ext cx="6394385" cy="3722957"/>
          </a:xfrm>
          <a:prstGeom prst="rect">
            <a:avLst/>
          </a:prstGeom>
          <a:solidFill>
            <a:srgbClr val="CCCCCC"/>
          </a:solidFill>
        </p:spPr>
        <p:txBody>
          <a:bodyPr lIns="72000" tIns="72000" rIns="72000" bIns="72000"/>
          <a:lstStyle>
            <a:lvl1pPr marL="342900" indent="-342900">
              <a:defRPr sz="3200">
                <a:latin typeface="Univers Next Pro Condensed"/>
                <a:ea typeface="Univers Next Pro Condensed"/>
                <a:cs typeface="Univers Next Pro Condensed"/>
                <a:sym typeface="Univers Next Pro Heavy Condensed"/>
              </a:defRPr>
            </a:lvl1pPr>
            <a:lvl2pPr marL="849084" indent="-391884">
              <a:defRPr sz="3200">
                <a:latin typeface="Univers Next Pro Condensed"/>
                <a:ea typeface="Univers Next Pro Condensed"/>
                <a:cs typeface="Univers Next Pro Condensed"/>
                <a:sym typeface="Univers Next Pro Heavy Condensed"/>
              </a:defRPr>
            </a:lvl2pPr>
            <a:lvl3pPr marL="1295400" indent="-381000">
              <a:defRPr sz="3200">
                <a:latin typeface="Univers Next Pro Condensed"/>
                <a:ea typeface="Univers Next Pro Condensed"/>
                <a:cs typeface="Univers Next Pro Condensed"/>
                <a:sym typeface="Univers Next Pro Heavy Condensed"/>
              </a:defRPr>
            </a:lvl3pPr>
            <a:lvl4pPr marL="1828800" indent="-457200">
              <a:defRPr sz="3200">
                <a:latin typeface="Univers Next Pro Condensed"/>
                <a:ea typeface="Univers Next Pro Condensed"/>
                <a:cs typeface="Univers Next Pro Condensed"/>
                <a:sym typeface="Univers Next Pro Heavy Condensed"/>
              </a:defRPr>
            </a:lvl4pPr>
            <a:lvl5pPr marL="2286000" indent="-457200">
              <a:defRPr sz="3200">
                <a:latin typeface="Univers Next Pro Condensed"/>
                <a:ea typeface="Univers Next Pro Condensed"/>
                <a:cs typeface="Univers Next Pro Condensed"/>
                <a:sym typeface="Univers Next Pro Heavy Condensed"/>
              </a:defRPr>
            </a:lvl5pPr>
          </a:lstStyle>
          <a:p>
            <a:r>
              <a:t>Click to edit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FB2E83A-5BF8-AB4B-ACE5-9B756D2D3F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084" y="5860916"/>
            <a:ext cx="4819642" cy="7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820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objec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33136" y="1996205"/>
            <a:ext cx="6394385" cy="3722961"/>
          </a:xfrm>
          <a:prstGeom prst="rect">
            <a:avLst/>
          </a:prstGeom>
          <a:solidFill>
            <a:srgbClr val="00AEEF">
              <a:alpha val="25000"/>
            </a:srgbClr>
          </a:solidFill>
        </p:spPr>
        <p:txBody>
          <a:bodyPr lIns="72000" tIns="72000" rIns="72000" bIns="72000"/>
          <a:lstStyle>
            <a:lvl1pPr marL="342900" indent="-342900">
              <a:defRPr sz="3200">
                <a:latin typeface="Univers Next Pro Condensed"/>
                <a:ea typeface="Univers Next Pro Condensed"/>
                <a:cs typeface="Univers Next Pro Condensed"/>
                <a:sym typeface="Univers Next Pro Heavy Condensed"/>
              </a:defRPr>
            </a:lvl1pPr>
            <a:lvl2pPr marL="849084" indent="-391884">
              <a:defRPr sz="3200">
                <a:latin typeface="Univers Next Pro Condensed"/>
                <a:ea typeface="Univers Next Pro Condensed"/>
                <a:cs typeface="Univers Next Pro Condensed"/>
                <a:sym typeface="Univers Next Pro Heavy Condensed"/>
              </a:defRPr>
            </a:lvl2pPr>
            <a:lvl3pPr marL="1295400" indent="-381000">
              <a:defRPr sz="3200">
                <a:latin typeface="Univers Next Pro Condensed"/>
                <a:ea typeface="Univers Next Pro Condensed"/>
                <a:cs typeface="Univers Next Pro Condensed"/>
                <a:sym typeface="Univers Next Pro Heavy Condensed"/>
              </a:defRPr>
            </a:lvl3pPr>
            <a:lvl4pPr marL="1828800" indent="-457200">
              <a:defRPr sz="3200">
                <a:latin typeface="Univers Next Pro Condensed"/>
                <a:ea typeface="Univers Next Pro Condensed"/>
                <a:cs typeface="Univers Next Pro Condensed"/>
                <a:sym typeface="Univers Next Pro Heavy Condensed"/>
              </a:defRPr>
            </a:lvl4pPr>
            <a:lvl5pPr marL="2286000" indent="-457200">
              <a:defRPr sz="3200">
                <a:latin typeface="Univers Next Pro Condensed"/>
                <a:ea typeface="Univers Next Pro Condensed"/>
                <a:cs typeface="Univers Next Pro Condensed"/>
                <a:sym typeface="Univers Next Pro Heavy Condensed"/>
              </a:defRPr>
            </a:lvl5pPr>
          </a:lstStyle>
          <a:p>
            <a:r>
              <a:rPr dirty="0"/>
              <a:t>Click to edit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59999" y="6386364"/>
            <a:ext cx="273652" cy="264251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F5FEE04-2283-3344-B7CF-E817FE3D2D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5926733"/>
            <a:ext cx="4505325" cy="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0727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87387" y="1600221"/>
            <a:ext cx="10858501" cy="409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Click to add engaging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ADD HEADLINE HERE"/>
          <p:cNvSpPr txBox="1">
            <a:spLocks noGrp="1"/>
          </p:cNvSpPr>
          <p:nvPr>
            <p:ph type="title" hasCustomPrompt="1"/>
          </p:nvPr>
        </p:nvSpPr>
        <p:spPr>
          <a:xfrm>
            <a:off x="687387" y="612257"/>
            <a:ext cx="10858501" cy="81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ADD HEADLINE HERE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8" y="6224225"/>
            <a:ext cx="273652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B9E4814-10FA-1D46-9FB7-0310A79F7B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5926733"/>
            <a:ext cx="4505325" cy="931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300" baseline="0">
          <a:solidFill>
            <a:srgbClr val="00AEEF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4572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857250" marR="0" indent="-40005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34438" marR="0" indent="-320038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272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73300" marR="0" indent="-4445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416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988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00AEEF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445526" y="2574874"/>
            <a:ext cx="3340872" cy="84821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85" name="Part 2A: It’s My Right – Activity Quiz"/>
          <p:cNvSpPr txBox="1"/>
          <p:nvPr/>
        </p:nvSpPr>
        <p:spPr>
          <a:xfrm>
            <a:off x="410915" y="2676248"/>
            <a:ext cx="3683678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14300" tIns="114300" rIns="114300" bIns="114300" anchor="t">
            <a:spAutoFit/>
          </a:bodyPr>
          <a:lstStyle>
            <a:lvl1pPr indent="88900">
              <a:lnSpc>
                <a:spcPct val="90000"/>
              </a:lnSpc>
              <a:defRPr sz="3500" b="1" cap="all" spc="218">
                <a:solidFill>
                  <a:srgbClr val="FFFFFF"/>
                </a:solidFill>
              </a:defRPr>
            </a:lvl1pPr>
          </a:lstStyle>
          <a:p>
            <a:r>
              <a:rPr sz="4000" dirty="0">
                <a:solidFill>
                  <a:srgbClr val="00AEEF"/>
                </a:solidFill>
              </a:rPr>
              <a:t>Activity </a:t>
            </a:r>
            <a:r>
              <a:rPr lang="en-GB" sz="4000" dirty="0">
                <a:solidFill>
                  <a:srgbClr val="00AEEF"/>
                </a:solidFill>
              </a:rPr>
              <a:t>3</a:t>
            </a:r>
            <a:endParaRPr lang="en-US" sz="4000" dirty="0">
              <a:solidFill>
                <a:srgbClr val="00AEEF"/>
              </a:solidFill>
            </a:endParaRPr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D37D510-6B0F-0045-BB05-9EE1E2DD64F6}"/>
              </a:ext>
            </a:extLst>
          </p:cNvPr>
          <p:cNvSpPr/>
          <p:nvPr/>
        </p:nvSpPr>
        <p:spPr>
          <a:xfrm>
            <a:off x="438303" y="3429416"/>
            <a:ext cx="9331581" cy="1474210"/>
          </a:xfrm>
          <a:prstGeom prst="rect">
            <a:avLst/>
          </a:prstGeom>
          <a:solidFill>
            <a:srgbClr val="00AEE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88" name="Part 2A: It’s My Right – Activity Quiz"/>
          <p:cNvSpPr txBox="1"/>
          <p:nvPr/>
        </p:nvSpPr>
        <p:spPr>
          <a:xfrm>
            <a:off x="489769" y="3459137"/>
            <a:ext cx="9265748" cy="146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14300" tIns="114300" rIns="114300" bIns="114300" anchor="t">
            <a:spAutoFit/>
          </a:bodyPr>
          <a:lstStyle/>
          <a:p>
            <a:pPr lvl="2">
              <a:defRPr sz="3500" b="1" cap="all" spc="218">
                <a:solidFill>
                  <a:srgbClr val="FFFFFF"/>
                </a:solidFill>
              </a:defRPr>
            </a:pPr>
            <a:r>
              <a:rPr lang="en-GB" sz="4000" dirty="0">
                <a:ea typeface="+mj-lt"/>
                <a:cs typeface="+mj-lt"/>
              </a:rPr>
              <a:t>Exploring our community’s health system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B4CD36-82D9-774E-859C-0E2E3F5E2F61}"/>
              </a:ext>
            </a:extLst>
          </p:cNvPr>
          <p:cNvSpPr/>
          <p:nvPr/>
        </p:nvSpPr>
        <p:spPr>
          <a:xfrm>
            <a:off x="7750195" y="6429951"/>
            <a:ext cx="60960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</a:rPr>
              <a:t>UNICEF UK, registered charity England &amp; Wales (1072612) Scotland (SC043677).</a:t>
            </a:r>
            <a:endParaRPr lang="en-GB" sz="900" dirty="0">
              <a:solidFill>
                <a:schemeClr val="tx1"/>
              </a:solidFill>
              <a:ea typeface="+mj-lt"/>
              <a:cs typeface="+mj-lt"/>
            </a:endParaRPr>
          </a:p>
          <a:p>
            <a:endParaRPr lang="en-GB" sz="9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59EFE5B6-BA90-2149-918E-28A2628191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7" y="-6050"/>
            <a:ext cx="2088608" cy="2088608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54F7A095-8429-A440-9EE6-F13C4B5B1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2" y="5813480"/>
            <a:ext cx="4497347" cy="84569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il you are 18 years old, you are considered to be a child and all the rights of the UN’s Convention on the Rights of the Child apply to you.">
            <a:extLst>
              <a:ext uri="{FF2B5EF4-FFF2-40B4-BE49-F238E27FC236}">
                <a16:creationId xmlns:a16="http://schemas.microsoft.com/office/drawing/2014/main" id="{F63A3586-B6A6-3189-2CA4-12668C82EA53}"/>
              </a:ext>
            </a:extLst>
          </p:cNvPr>
          <p:cNvSpPr txBox="1">
            <a:spLocks/>
          </p:cNvSpPr>
          <p:nvPr/>
        </p:nvSpPr>
        <p:spPr>
          <a:xfrm>
            <a:off x="1029648" y="2085198"/>
            <a:ext cx="4322096" cy="314148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en-GB" sz="4000" dirty="0">
                <a:solidFill>
                  <a:srgbClr val="00AEEF">
                    <a:alpha val="97000"/>
                  </a:srgbClr>
                </a:solidFill>
                <a:ea typeface="+mj-lt"/>
                <a:cs typeface="+mj-lt"/>
              </a:rPr>
              <a:t>What does the health system in our community look like?</a:t>
            </a:r>
            <a:endParaRPr lang="en-US">
              <a:solidFill>
                <a:srgbClr val="00AEEF">
                  <a:alpha val="97000"/>
                </a:srgbClr>
              </a:solidFill>
              <a:ea typeface="+mj-lt"/>
              <a:cs typeface="+mj-lt"/>
            </a:endParaRPr>
          </a:p>
          <a:p>
            <a:pPr algn="l"/>
            <a:endParaRPr lang="en-GB" sz="4000" dirty="0">
              <a:solidFill>
                <a:srgbClr val="00AEEF">
                  <a:alpha val="97000"/>
                </a:srgb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7AD108-194B-F717-2D64-76C8C8A4D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285" y="696099"/>
            <a:ext cx="5491395" cy="54782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9FD37E-5635-94D3-1229-17EC39D6C862}"/>
              </a:ext>
            </a:extLst>
          </p:cNvPr>
          <p:cNvSpPr/>
          <p:nvPr/>
        </p:nvSpPr>
        <p:spPr>
          <a:xfrm>
            <a:off x="-253" y="1639"/>
            <a:ext cx="12201117" cy="6867117"/>
          </a:xfrm>
          <a:prstGeom prst="rect">
            <a:avLst/>
          </a:prstGeom>
          <a:solidFill>
            <a:srgbClr val="00AEE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Until you are 18 years old, you are considered to be a child and all the rights of the UN’s Convention on the Rights of the Child apply to you.">
            <a:extLst>
              <a:ext uri="{FF2B5EF4-FFF2-40B4-BE49-F238E27FC236}">
                <a16:creationId xmlns:a16="http://schemas.microsoft.com/office/drawing/2014/main" id="{F63A3586-B6A6-3189-2CA4-12668C82EA53}"/>
              </a:ext>
            </a:extLst>
          </p:cNvPr>
          <p:cNvSpPr txBox="1">
            <a:spLocks/>
          </p:cNvSpPr>
          <p:nvPr/>
        </p:nvSpPr>
        <p:spPr>
          <a:xfrm>
            <a:off x="755876" y="896656"/>
            <a:ext cx="4759691" cy="576418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GB" sz="2600" dirty="0">
                <a:solidFill>
                  <a:schemeClr val="bg1"/>
                </a:solidFill>
                <a:ea typeface="+mj-lt"/>
                <a:cs typeface="+mj-lt"/>
              </a:rPr>
              <a:t>Was there anything that surprised you about mapping the health system in your own community?</a:t>
            </a:r>
            <a:br>
              <a:rPr lang="en-GB" sz="2600" dirty="0">
                <a:solidFill>
                  <a:schemeClr val="bg1"/>
                </a:solidFill>
                <a:ea typeface="+mj-lt"/>
                <a:cs typeface="+mj-lt"/>
              </a:rPr>
            </a:br>
            <a:endParaRPr lang="en-US" sz="26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2600" dirty="0">
                <a:solidFill>
                  <a:schemeClr val="bg1"/>
                </a:solidFill>
                <a:ea typeface="+mj-lt"/>
                <a:cs typeface="+mj-lt"/>
              </a:rPr>
              <a:t>What are the strengths of your community’s health system?</a:t>
            </a:r>
            <a:br>
              <a:rPr lang="en-GB" sz="2600" dirty="0">
                <a:solidFill>
                  <a:schemeClr val="bg1"/>
                </a:solidFill>
                <a:ea typeface="+mj-lt"/>
                <a:cs typeface="+mj-lt"/>
              </a:rPr>
            </a:br>
            <a:endParaRPr lang="en-GB" sz="26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600" dirty="0">
                <a:solidFill>
                  <a:schemeClr val="bg1"/>
                </a:solidFill>
                <a:ea typeface="+mj-lt"/>
                <a:cs typeface="+mj-lt"/>
              </a:rPr>
              <a:t>What did you notice that could be made better to strengthen your own community health system?</a:t>
            </a:r>
            <a:br>
              <a:rPr lang="en-US" sz="2600" dirty="0">
                <a:solidFill>
                  <a:schemeClr val="bg1"/>
                </a:solidFill>
                <a:ea typeface="+mj-lt"/>
                <a:cs typeface="+mj-lt"/>
              </a:rPr>
            </a:br>
            <a:endParaRPr lang="en-US" sz="2600" dirty="0">
              <a:solidFill>
                <a:schemeClr val="bg1"/>
              </a:solidFill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 algn="l"/>
            <a:endParaRPr lang="en-GB" sz="2600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F3998AE-3B7F-DADE-DFEB-AE584BA13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97" r="20897"/>
          <a:stretch/>
        </p:blipFill>
        <p:spPr>
          <a:xfrm>
            <a:off x="6199556" y="0"/>
            <a:ext cx="6001308" cy="687360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B0E6436-4B1E-8AEF-E1D6-2961A5E01E88}"/>
              </a:ext>
            </a:extLst>
          </p:cNvPr>
          <p:cNvSpPr txBox="1"/>
          <p:nvPr/>
        </p:nvSpPr>
        <p:spPr>
          <a:xfrm>
            <a:off x="10831524" y="6548751"/>
            <a:ext cx="1219201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en-US" sz="1000" dirty="0">
                <a:ea typeface="+mj-lt"/>
                <a:cs typeface="+mj-lt"/>
              </a:rPr>
              <a:t>© UNICEF/Pouget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37677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>
          <a:alpha val="97000"/>
        </a:srgbClr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238</Words>
  <Application>Microsoft Office PowerPoint</Application>
  <PresentationFormat>Widescreen</PresentationFormat>
  <Paragraphs>15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Jessica Bool</cp:lastModifiedBy>
  <cp:revision>626</cp:revision>
  <dcterms:modified xsi:type="dcterms:W3CDTF">2022-08-04T13:31:21Z</dcterms:modified>
</cp:coreProperties>
</file>