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9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5" r:id="rId3"/>
    <p:sldId id="266" r:id="rId4"/>
    <p:sldId id="267"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BDC07C-54A7-EB8C-488D-3FF09C0FBE14}" name="Romana Juhasova" initials="RJ" userId="S::RomanaJ@unicef.org.uk::95cf6bfb-1d0e-4950-ad33-b33ac32c420d" providerId="AD"/>
  <p188:author id="{56ABE0EE-B112-914B-E575-90B49695354E}" name="Christian Humphries" initials="CH" userId="gsYY+i2j+vXqS1x3+F/0CGQq339w8B4oYG7o3WhB9X4=" providerId="None"/>
  <p188:author id="{CE0F08F4-840F-1048-61B3-8D8C923763FF}" name="Jessica Bool" initials="JB" userId="hq99w1fSc7oricgMtdAxtnAYFTkEUZb93CskgTOJ08M=" providerId="None"/>
  <p188:author id="{062F84F8-4D5D-65C4-F47A-C2E933B5FA5D}" name="Grace Hunt" initials="GH" userId="Hhp3RVkF0y23mxQTTbkzvSleFzKu8YhTMJgcxP3iXg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30034-2397-46C4-BC68-FA0A11DB2073}" v="287" dt="2022-06-27T15:55:32.849"/>
    <p1510:client id="{09D159AA-0238-48FF-9997-4ED6F9A643A0}" v="201" dt="2022-06-28T12:34:30.951"/>
    <p1510:client id="{10A5CD62-05CB-4F02-9C65-652329FB94B5}" v="3" dt="2022-07-13T15:52:24.221"/>
    <p1510:client id="{354A375F-DD86-412E-9652-B30EE79A7B17}" v="125" dt="2022-06-27T16:34:05.870"/>
    <p1510:client id="{63F67C6B-AF11-4CBB-9F05-DEE66850ED86}" v="43" dt="2022-07-19T11:43:07.633"/>
    <p1510:client id="{7A90B04E-D6E0-42A6-B888-86E29BA4C734}" v="1" dt="2022-07-14T13:10:46.163"/>
    <p1510:client id="{7C3E64F5-E677-4932-B4DB-65EE35ACCC32}" v="2" dt="2022-07-13T11:03:58.160"/>
    <p1510:client id="{8D2CF0C7-8E84-4356-9936-D9AFF4D6CA59}" v="206" dt="2022-06-23T15:48:37.586"/>
    <p1510:client id="{919DC685-6704-4B81-B7FB-33B7AF153B4B}" v="1" dt="2022-07-27T08:56:01.707"/>
    <p1510:client id="{9F8C7778-9EFD-4FE1-B27C-C856DDED0E6F}" v="36" dt="2022-07-28T18:38:11.920"/>
    <p1510:client id="{ACD7022E-8E85-446A-B2AC-23EED07CDD51}" v="5" dt="2022-07-21T12:42:36.284"/>
    <p1510:client id="{AF2B940B-4742-49EA-A4AD-67DBBD07E5CE}" v="9" dt="2022-07-06T09:59:03.524"/>
    <p1510:client id="{B52DBA22-638D-40AA-B35B-4B9135D83CA5}" v="2" dt="2022-07-13T13:44:47.306"/>
    <p1510:client id="{CB4BCB0F-D658-4C65-8F6E-3DCBA1135202}" v="19" dt="2022-07-27T09:35:54.827"/>
    <p1510:client id="{E423E12F-14AA-463B-8100-ED3C9ED1C627}" v="695" dt="2022-06-23T16:48:12.962"/>
    <p1510:client id="{F7CB289B-6C73-4694-9C9C-FCD07998F30F}" v="35" dt="2022-06-27T16:38:34.582"/>
    <p1510:client id="{F7F80643-0CFF-4C0A-BF5E-B6F9491CD7F7}" v="103" dt="2022-07-05T16:25:40.3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8"/>
    <p:restoredTop sz="78095"/>
  </p:normalViewPr>
  <p:slideViewPr>
    <p:cSldViewPr snapToGrid="0" showGuides="1">
      <p:cViewPr varScale="1">
        <p:scale>
          <a:sx n="52" d="100"/>
          <a:sy n="52" d="100"/>
        </p:scale>
        <p:origin x="8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Hunt" userId="Hhp3RVkF0y23mxQTTbkzvSleFzKu8YhTMJgcxP3iXgA=" providerId="None" clId="Web-{7C3E64F5-E677-4932-B4DB-65EE35ACCC32}"/>
    <pc:docChg chg="mod">
      <pc:chgData name="Grace Hunt" userId="Hhp3RVkF0y23mxQTTbkzvSleFzKu8YhTMJgcxP3iXgA=" providerId="None" clId="Web-{7C3E64F5-E677-4932-B4DB-65EE35ACCC32}" dt="2022-07-13T11:03:58.160" v="1"/>
      <pc:docMkLst>
        <pc:docMk/>
      </pc:docMkLst>
      <pc:sldChg chg="addCm">
        <pc:chgData name="Grace Hunt" userId="Hhp3RVkF0y23mxQTTbkzvSleFzKu8YhTMJgcxP3iXgA=" providerId="None" clId="Web-{7C3E64F5-E677-4932-B4DB-65EE35ACCC32}" dt="2022-07-13T11:03:58.160" v="1"/>
        <pc:sldMkLst>
          <pc:docMk/>
          <pc:sldMk cId="0" sldId="256"/>
        </pc:sldMkLst>
      </pc:sldChg>
    </pc:docChg>
  </pc:docChgLst>
  <pc:docChgLst>
    <pc:chgData name="alisdair macdonald" userId="jB0IcuHBEINeFKE+BJ6T51hglHMTetGBacC/PLHzd+c=" providerId="None" clId="Web-{09D159AA-0238-48FF-9997-4ED6F9A643A0}"/>
    <pc:docChg chg="addSld delSld modSld sldOrd">
      <pc:chgData name="alisdair macdonald" userId="jB0IcuHBEINeFKE+BJ6T51hglHMTetGBacC/PLHzd+c=" providerId="None" clId="Web-{09D159AA-0238-48FF-9997-4ED6F9A643A0}" dt="2022-06-28T12:34:30.951" v="177"/>
      <pc:docMkLst>
        <pc:docMk/>
      </pc:docMkLst>
      <pc:sldChg chg="addSp delSp modSp">
        <pc:chgData name="alisdair macdonald" userId="jB0IcuHBEINeFKE+BJ6T51hglHMTetGBacC/PLHzd+c=" providerId="None" clId="Web-{09D159AA-0238-48FF-9997-4ED6F9A643A0}" dt="2022-06-28T12:02:56.436" v="55" actId="1076"/>
        <pc:sldMkLst>
          <pc:docMk/>
          <pc:sldMk cId="0" sldId="256"/>
        </pc:sldMkLst>
        <pc:spChg chg="del">
          <ac:chgData name="alisdair macdonald" userId="jB0IcuHBEINeFKE+BJ6T51hglHMTetGBacC/PLHzd+c=" providerId="None" clId="Web-{09D159AA-0238-48FF-9997-4ED6F9A643A0}" dt="2022-06-28T11:30:11.685" v="13"/>
          <ac:spMkLst>
            <pc:docMk/>
            <pc:sldMk cId="0" sldId="256"/>
            <ac:spMk id="2" creationId="{BA4B0799-5CA5-5D41-8F10-3BDAF1DF0F21}"/>
          </ac:spMkLst>
        </pc:spChg>
        <pc:spChg chg="mod">
          <ac:chgData name="alisdair macdonald" userId="jB0IcuHBEINeFKE+BJ6T51hglHMTetGBacC/PLHzd+c=" providerId="None" clId="Web-{09D159AA-0238-48FF-9997-4ED6F9A643A0}" dt="2022-06-28T12:00:05.805" v="50" actId="20577"/>
          <ac:spMkLst>
            <pc:docMk/>
            <pc:sldMk cId="0" sldId="256"/>
            <ac:spMk id="9" creationId="{15B4CD36-82D9-774E-859C-0E2E3F5E2F61}"/>
          </ac:spMkLst>
        </pc:spChg>
        <pc:spChg chg="add del">
          <ac:chgData name="alisdair macdonald" userId="jB0IcuHBEINeFKE+BJ6T51hglHMTetGBacC/PLHzd+c=" providerId="None" clId="Web-{09D159AA-0238-48FF-9997-4ED6F9A643A0}" dt="2022-06-28T11:27:17.648" v="9"/>
          <ac:spMkLst>
            <pc:docMk/>
            <pc:sldMk cId="0" sldId="256"/>
            <ac:spMk id="10" creationId="{274CE8BD-33C1-80EE-797F-1275D3A13AB8}"/>
          </ac:spMkLst>
        </pc:spChg>
        <pc:spChg chg="mod">
          <ac:chgData name="alisdair macdonald" userId="jB0IcuHBEINeFKE+BJ6T51hglHMTetGBacC/PLHzd+c=" providerId="None" clId="Web-{09D159AA-0238-48FF-9997-4ED6F9A643A0}" dt="2022-06-28T11:27:33.930" v="12" actId="20577"/>
          <ac:spMkLst>
            <pc:docMk/>
            <pc:sldMk cId="0" sldId="256"/>
            <ac:spMk id="85" creationId="{00000000-0000-0000-0000-000000000000}"/>
          </ac:spMkLst>
        </pc:spChg>
        <pc:picChg chg="del">
          <ac:chgData name="alisdair macdonald" userId="jB0IcuHBEINeFKE+BJ6T51hglHMTetGBacC/PLHzd+c=" providerId="None" clId="Web-{09D159AA-0238-48FF-9997-4ED6F9A643A0}" dt="2022-06-28T11:30:27.716" v="24"/>
          <ac:picMkLst>
            <pc:docMk/>
            <pc:sldMk cId="0" sldId="256"/>
            <ac:picMk id="12" creationId="{59EFE5B6-BA90-2149-918E-28A262819126}"/>
          </ac:picMkLst>
        </pc:picChg>
        <pc:picChg chg="add mod ord">
          <ac:chgData name="alisdair macdonald" userId="jB0IcuHBEINeFKE+BJ6T51hglHMTetGBacC/PLHzd+c=" providerId="None" clId="Web-{09D159AA-0238-48FF-9997-4ED6F9A643A0}" dt="2022-06-28T11:30:34.170" v="25" actId="1076"/>
          <ac:picMkLst>
            <pc:docMk/>
            <pc:sldMk cId="0" sldId="256"/>
            <ac:picMk id="13" creationId="{F5A4E74B-BEEB-1A21-E628-A57036E49021}"/>
          </ac:picMkLst>
        </pc:picChg>
        <pc:picChg chg="add del mod ord">
          <ac:chgData name="alisdair macdonald" userId="jB0IcuHBEINeFKE+BJ6T51hglHMTetGBacC/PLHzd+c=" providerId="None" clId="Web-{09D159AA-0238-48FF-9997-4ED6F9A643A0}" dt="2022-06-28T11:31:22.923" v="32" actId="1076"/>
          <ac:picMkLst>
            <pc:docMk/>
            <pc:sldMk cId="0" sldId="256"/>
            <ac:picMk id="14" creationId="{F8A0FB5A-500B-2AE1-743E-E1F281531D9B}"/>
          </ac:picMkLst>
        </pc:picChg>
        <pc:picChg chg="add del mod">
          <ac:chgData name="alisdair macdonald" userId="jB0IcuHBEINeFKE+BJ6T51hglHMTetGBacC/PLHzd+c=" providerId="None" clId="Web-{09D159AA-0238-48FF-9997-4ED6F9A643A0}" dt="2022-06-28T11:31:02.983" v="30"/>
          <ac:picMkLst>
            <pc:docMk/>
            <pc:sldMk cId="0" sldId="256"/>
            <ac:picMk id="15" creationId="{E508220B-7DD5-5647-B091-B86D09D83BEA}"/>
          </ac:picMkLst>
        </pc:picChg>
        <pc:picChg chg="add del mod">
          <ac:chgData name="alisdair macdonald" userId="jB0IcuHBEINeFKE+BJ6T51hglHMTetGBacC/PLHzd+c=" providerId="None" clId="Web-{09D159AA-0238-48FF-9997-4ED6F9A643A0}" dt="2022-06-28T11:31:02.983" v="29"/>
          <ac:picMkLst>
            <pc:docMk/>
            <pc:sldMk cId="0" sldId="256"/>
            <ac:picMk id="16" creationId="{2E792030-F44D-6D4E-17CB-F7484BC17F12}"/>
          </ac:picMkLst>
        </pc:picChg>
        <pc:picChg chg="add mod">
          <ac:chgData name="alisdair macdonald" userId="jB0IcuHBEINeFKE+BJ6T51hglHMTetGBacC/PLHzd+c=" providerId="None" clId="Web-{09D159AA-0238-48FF-9997-4ED6F9A643A0}" dt="2022-06-28T12:02:56.436" v="55" actId="1076"/>
          <ac:picMkLst>
            <pc:docMk/>
            <pc:sldMk cId="0" sldId="256"/>
            <ac:picMk id="17" creationId="{772E981D-C9F3-98E2-7BBF-48FE0D432736}"/>
          </ac:picMkLst>
        </pc:picChg>
        <pc:inkChg chg="add del">
          <ac:chgData name="alisdair macdonald" userId="jB0IcuHBEINeFKE+BJ6T51hglHMTetGBacC/PLHzd+c=" providerId="None" clId="Web-{09D159AA-0238-48FF-9997-4ED6F9A643A0}" dt="2022-06-28T11:26:51.491" v="7"/>
          <ac:inkMkLst>
            <pc:docMk/>
            <pc:sldMk cId="0" sldId="256"/>
            <ac:inkMk id="3" creationId="{1D18CD43-61C9-005C-4C88-6B5549DFA87E}"/>
          </ac:inkMkLst>
        </pc:inkChg>
        <pc:inkChg chg="add del">
          <ac:chgData name="alisdair macdonald" userId="jB0IcuHBEINeFKE+BJ6T51hglHMTetGBacC/PLHzd+c=" providerId="None" clId="Web-{09D159AA-0238-48FF-9997-4ED6F9A643A0}" dt="2022-06-28T11:26:49.022" v="6"/>
          <ac:inkMkLst>
            <pc:docMk/>
            <pc:sldMk cId="0" sldId="256"/>
            <ac:inkMk id="4" creationId="{B4EFDB62-FFA6-C063-709F-5A8A39612804}"/>
          </ac:inkMkLst>
        </pc:inkChg>
        <pc:inkChg chg="add del">
          <ac:chgData name="alisdair macdonald" userId="jB0IcuHBEINeFKE+BJ6T51hglHMTetGBacC/PLHzd+c=" providerId="None" clId="Web-{09D159AA-0238-48FF-9997-4ED6F9A643A0}" dt="2022-06-28T11:26:49.022" v="5"/>
          <ac:inkMkLst>
            <pc:docMk/>
            <pc:sldMk cId="0" sldId="256"/>
            <ac:inkMk id="5" creationId="{3DA9834B-D906-85F1-CD52-0612FD27A6D5}"/>
          </ac:inkMkLst>
        </pc:inkChg>
        <pc:inkChg chg="add del">
          <ac:chgData name="alisdair macdonald" userId="jB0IcuHBEINeFKE+BJ6T51hglHMTetGBacC/PLHzd+c=" providerId="None" clId="Web-{09D159AA-0238-48FF-9997-4ED6F9A643A0}" dt="2022-06-28T11:26:46.490" v="4"/>
          <ac:inkMkLst>
            <pc:docMk/>
            <pc:sldMk cId="0" sldId="256"/>
            <ac:inkMk id="7" creationId="{F5EAE4A5-1F10-154B-B3B0-4CCFD6CD6469}"/>
          </ac:inkMkLst>
        </pc:inkChg>
        <pc:inkChg chg="add del">
          <ac:chgData name="alisdair macdonald" userId="jB0IcuHBEINeFKE+BJ6T51hglHMTetGBacC/PLHzd+c=" providerId="None" clId="Web-{09D159AA-0238-48FF-9997-4ED6F9A643A0}" dt="2022-06-28T11:27:24.539" v="11"/>
          <ac:inkMkLst>
            <pc:docMk/>
            <pc:sldMk cId="0" sldId="256"/>
            <ac:inkMk id="11" creationId="{EDD75D30-AAED-3D40-16E4-A36CCADA53A8}"/>
          </ac:inkMkLst>
        </pc:inkChg>
      </pc:sldChg>
      <pc:sldChg chg="addSp delSp modSp">
        <pc:chgData name="alisdair macdonald" userId="jB0IcuHBEINeFKE+BJ6T51hglHMTetGBacC/PLHzd+c=" providerId="None" clId="Web-{09D159AA-0238-48FF-9997-4ED6F9A643A0}" dt="2022-06-28T12:13:03.987" v="89" actId="1076"/>
        <pc:sldMkLst>
          <pc:docMk/>
          <pc:sldMk cId="0" sldId="265"/>
        </pc:sldMkLst>
        <pc:spChg chg="del">
          <ac:chgData name="alisdair macdonald" userId="jB0IcuHBEINeFKE+BJ6T51hglHMTetGBacC/PLHzd+c=" providerId="None" clId="Web-{09D159AA-0238-48FF-9997-4ED6F9A643A0}" dt="2022-06-28T11:38:45.623" v="34"/>
          <ac:spMkLst>
            <pc:docMk/>
            <pc:sldMk cId="0" sldId="265"/>
            <ac:spMk id="5" creationId="{9422848B-B0C1-D010-07F5-E9CDE2AEF306}"/>
          </ac:spMkLst>
        </pc:spChg>
        <pc:spChg chg="add del mod">
          <ac:chgData name="alisdair macdonald" userId="jB0IcuHBEINeFKE+BJ6T51hglHMTetGBacC/PLHzd+c=" providerId="None" clId="Web-{09D159AA-0238-48FF-9997-4ED6F9A643A0}" dt="2022-06-28T12:05:50.723" v="64"/>
          <ac:spMkLst>
            <pc:docMk/>
            <pc:sldMk cId="0" sldId="265"/>
            <ac:spMk id="9" creationId="{55DB8996-B1E7-4031-3F22-8B9FFF23DA78}"/>
          </ac:spMkLst>
        </pc:spChg>
        <pc:spChg chg="mod">
          <ac:chgData name="alisdair macdonald" userId="jB0IcuHBEINeFKE+BJ6T51hglHMTetGBacC/PLHzd+c=" providerId="None" clId="Web-{09D159AA-0238-48FF-9997-4ED6F9A643A0}" dt="2022-06-28T12:12:23.158" v="87" actId="20577"/>
          <ac:spMkLst>
            <pc:docMk/>
            <pc:sldMk cId="0" sldId="265"/>
            <ac:spMk id="10" creationId="{B05CF427-C62D-7022-95B8-6A255F135AB2}"/>
          </ac:spMkLst>
        </pc:spChg>
        <pc:picChg chg="del">
          <ac:chgData name="alisdair macdonald" userId="jB0IcuHBEINeFKE+BJ6T51hglHMTetGBacC/PLHzd+c=" providerId="None" clId="Web-{09D159AA-0238-48FF-9997-4ED6F9A643A0}" dt="2022-06-28T11:40:01.298" v="40"/>
          <ac:picMkLst>
            <pc:docMk/>
            <pc:sldMk cId="0" sldId="265"/>
            <ac:picMk id="2" creationId="{CFEE86BD-0E78-BA17-640F-BEA8A472766D}"/>
          </ac:picMkLst>
        </pc:picChg>
        <pc:picChg chg="del">
          <ac:chgData name="alisdair macdonald" userId="jB0IcuHBEINeFKE+BJ6T51hglHMTetGBacC/PLHzd+c=" providerId="None" clId="Web-{09D159AA-0238-48FF-9997-4ED6F9A643A0}" dt="2022-06-28T11:38:40.951" v="33"/>
          <ac:picMkLst>
            <pc:docMk/>
            <pc:sldMk cId="0" sldId="265"/>
            <ac:picMk id="3" creationId="{678AA0CC-F1EC-DDDC-477D-99B8E9E5631F}"/>
          </ac:picMkLst>
        </pc:picChg>
        <pc:picChg chg="add mod ord">
          <ac:chgData name="alisdair macdonald" userId="jB0IcuHBEINeFKE+BJ6T51hglHMTetGBacC/PLHzd+c=" providerId="None" clId="Web-{09D159AA-0238-48FF-9997-4ED6F9A643A0}" dt="2022-06-28T11:39:12.062" v="38"/>
          <ac:picMkLst>
            <pc:docMk/>
            <pc:sldMk cId="0" sldId="265"/>
            <ac:picMk id="4" creationId="{C6852777-6F63-4887-ED8E-4674403FD289}"/>
          </ac:picMkLst>
        </pc:picChg>
        <pc:picChg chg="add del mod">
          <ac:chgData name="alisdair macdonald" userId="jB0IcuHBEINeFKE+BJ6T51hglHMTetGBacC/PLHzd+c=" providerId="None" clId="Web-{09D159AA-0238-48FF-9997-4ED6F9A643A0}" dt="2022-06-28T11:52:46.666" v="46"/>
          <ac:picMkLst>
            <pc:docMk/>
            <pc:sldMk cId="0" sldId="265"/>
            <ac:picMk id="6" creationId="{B22C58A3-918C-19A6-F328-3AABB5D57AC7}"/>
          </ac:picMkLst>
        </pc:picChg>
        <pc:picChg chg="add del mod">
          <ac:chgData name="alisdair macdonald" userId="jB0IcuHBEINeFKE+BJ6T51hglHMTetGBacC/PLHzd+c=" providerId="None" clId="Web-{09D159AA-0238-48FF-9997-4ED6F9A643A0}" dt="2022-06-28T12:03:40.625" v="56"/>
          <ac:picMkLst>
            <pc:docMk/>
            <pc:sldMk cId="0" sldId="265"/>
            <ac:picMk id="7" creationId="{121F8B70-65ED-4730-B5C0-119285B17749}"/>
          </ac:picMkLst>
        </pc:picChg>
        <pc:picChg chg="add del mod">
          <ac:chgData name="alisdair macdonald" userId="jB0IcuHBEINeFKE+BJ6T51hglHMTetGBacC/PLHzd+c=" providerId="None" clId="Web-{09D159AA-0238-48FF-9997-4ED6F9A643A0}" dt="2022-06-28T12:06:30.568" v="66"/>
          <ac:picMkLst>
            <pc:docMk/>
            <pc:sldMk cId="0" sldId="265"/>
            <ac:picMk id="8" creationId="{1AE22D63-BFE7-5240-3823-592F3DEA29CF}"/>
          </ac:picMkLst>
        </pc:picChg>
        <pc:picChg chg="add mod">
          <ac:chgData name="alisdair macdonald" userId="jB0IcuHBEINeFKE+BJ6T51hglHMTetGBacC/PLHzd+c=" providerId="None" clId="Web-{09D159AA-0238-48FF-9997-4ED6F9A643A0}" dt="2022-06-28T12:13:03.987" v="89" actId="1076"/>
          <ac:picMkLst>
            <pc:docMk/>
            <pc:sldMk cId="0" sldId="265"/>
            <ac:picMk id="11" creationId="{CA996A01-27C1-D6EB-98D2-E07DB153B100}"/>
          </ac:picMkLst>
        </pc:picChg>
      </pc:sldChg>
      <pc:sldChg chg="delSp modSp add del replId">
        <pc:chgData name="alisdair macdonald" userId="jB0IcuHBEINeFKE+BJ6T51hglHMTetGBacC/PLHzd+c=" providerId="None" clId="Web-{09D159AA-0238-48FF-9997-4ED6F9A643A0}" dt="2022-06-28T12:34:30.951" v="177"/>
        <pc:sldMkLst>
          <pc:docMk/>
          <pc:sldMk cId="1998241445" sldId="266"/>
        </pc:sldMkLst>
        <pc:spChg chg="mod">
          <ac:chgData name="alisdair macdonald" userId="jB0IcuHBEINeFKE+BJ6T51hglHMTetGBacC/PLHzd+c=" providerId="None" clId="Web-{09D159AA-0238-48FF-9997-4ED6F9A643A0}" dt="2022-06-28T12:13:32.113" v="93" actId="14100"/>
          <ac:spMkLst>
            <pc:docMk/>
            <pc:sldMk cId="1998241445" sldId="266"/>
            <ac:spMk id="10" creationId="{B05CF427-C62D-7022-95B8-6A255F135AB2}"/>
          </ac:spMkLst>
        </pc:spChg>
        <pc:picChg chg="del">
          <ac:chgData name="alisdair macdonald" userId="jB0IcuHBEINeFKE+BJ6T51hglHMTetGBacC/PLHzd+c=" providerId="None" clId="Web-{09D159AA-0238-48FF-9997-4ED6F9A643A0}" dt="2022-06-28T12:13:40.566" v="94"/>
          <ac:picMkLst>
            <pc:docMk/>
            <pc:sldMk cId="1998241445" sldId="266"/>
            <ac:picMk id="11" creationId="{CA996A01-27C1-D6EB-98D2-E07DB153B100}"/>
          </ac:picMkLst>
        </pc:picChg>
      </pc:sldChg>
      <pc:sldChg chg="addSp delSp modSp add ord replId">
        <pc:chgData name="alisdair macdonald" userId="jB0IcuHBEINeFKE+BJ6T51hglHMTetGBacC/PLHzd+c=" providerId="None" clId="Web-{09D159AA-0238-48FF-9997-4ED6F9A643A0}" dt="2022-06-28T12:32:13.853" v="153" actId="1076"/>
        <pc:sldMkLst>
          <pc:docMk/>
          <pc:sldMk cId="1245927058" sldId="267"/>
        </pc:sldMkLst>
        <pc:spChg chg="add del mod">
          <ac:chgData name="alisdair macdonald" userId="jB0IcuHBEINeFKE+BJ6T51hglHMTetGBacC/PLHzd+c=" providerId="None" clId="Web-{09D159AA-0238-48FF-9997-4ED6F9A643A0}" dt="2022-06-28T12:29:49.035" v="141"/>
          <ac:spMkLst>
            <pc:docMk/>
            <pc:sldMk cId="1245927058" sldId="267"/>
            <ac:spMk id="3" creationId="{E0F55BB2-6931-989A-D5DB-DC1D285E8795}"/>
          </ac:spMkLst>
        </pc:spChg>
        <pc:spChg chg="mod">
          <ac:chgData name="alisdair macdonald" userId="jB0IcuHBEINeFKE+BJ6T51hglHMTetGBacC/PLHzd+c=" providerId="None" clId="Web-{09D159AA-0238-48FF-9997-4ED6F9A643A0}" dt="2022-06-28T12:15:48.821" v="109" actId="20577"/>
          <ac:spMkLst>
            <pc:docMk/>
            <pc:sldMk cId="1245927058" sldId="267"/>
            <ac:spMk id="10" creationId="{B05CF427-C62D-7022-95B8-6A255F135AB2}"/>
          </ac:spMkLst>
        </pc:spChg>
        <pc:picChg chg="add del mod ord">
          <ac:chgData name="alisdair macdonald" userId="jB0IcuHBEINeFKE+BJ6T51hglHMTetGBacC/PLHzd+c=" providerId="None" clId="Web-{09D159AA-0238-48FF-9997-4ED6F9A643A0}" dt="2022-06-28T12:29:46.395" v="140"/>
          <ac:picMkLst>
            <pc:docMk/>
            <pc:sldMk cId="1245927058" sldId="267"/>
            <ac:picMk id="2" creationId="{A388694C-8E4F-D9C9-C811-32923B3A2514}"/>
          </ac:picMkLst>
        </pc:picChg>
        <pc:picChg chg="add mod">
          <ac:chgData name="alisdair macdonald" userId="jB0IcuHBEINeFKE+BJ6T51hglHMTetGBacC/PLHzd+c=" providerId="None" clId="Web-{09D159AA-0238-48FF-9997-4ED6F9A643A0}" dt="2022-06-28T12:32:13.853" v="153" actId="1076"/>
          <ac:picMkLst>
            <pc:docMk/>
            <pc:sldMk cId="1245927058" sldId="267"/>
            <ac:picMk id="5" creationId="{A6C32125-3B9D-9B54-B6EB-4ADE2F4D3B87}"/>
          </ac:picMkLst>
        </pc:picChg>
      </pc:sldChg>
      <pc:sldChg chg="modSp add replId">
        <pc:chgData name="alisdair macdonald" userId="jB0IcuHBEINeFKE+BJ6T51hglHMTetGBacC/PLHzd+c=" providerId="None" clId="Web-{09D159AA-0238-48FF-9997-4ED6F9A643A0}" dt="2022-06-28T12:34:13.466" v="176" actId="1076"/>
        <pc:sldMkLst>
          <pc:docMk/>
          <pc:sldMk cId="2250620968" sldId="268"/>
        </pc:sldMkLst>
        <pc:spChg chg="mod">
          <ac:chgData name="alisdair macdonald" userId="jB0IcuHBEINeFKE+BJ6T51hglHMTetGBacC/PLHzd+c=" providerId="None" clId="Web-{09D159AA-0238-48FF-9997-4ED6F9A643A0}" dt="2022-06-28T12:34:13.466" v="176" actId="1076"/>
          <ac:spMkLst>
            <pc:docMk/>
            <pc:sldMk cId="2250620968" sldId="268"/>
            <ac:spMk id="3" creationId="{E0F55BB2-6931-989A-D5DB-DC1D285E8795}"/>
          </ac:spMkLst>
        </pc:spChg>
        <pc:spChg chg="mod">
          <ac:chgData name="alisdair macdonald" userId="jB0IcuHBEINeFKE+BJ6T51hglHMTetGBacC/PLHzd+c=" providerId="None" clId="Web-{09D159AA-0238-48FF-9997-4ED6F9A643A0}" dt="2022-06-28T12:32:49.744" v="158" actId="20577"/>
          <ac:spMkLst>
            <pc:docMk/>
            <pc:sldMk cId="2250620968" sldId="268"/>
            <ac:spMk id="10" creationId="{B05CF427-C62D-7022-95B8-6A255F135AB2}"/>
          </ac:spMkLst>
        </pc:spChg>
        <pc:picChg chg="mod">
          <ac:chgData name="alisdair macdonald" userId="jB0IcuHBEINeFKE+BJ6T51hglHMTetGBacC/PLHzd+c=" providerId="None" clId="Web-{09D159AA-0238-48FF-9997-4ED6F9A643A0}" dt="2022-06-28T12:33:25.042" v="164" actId="1076"/>
          <ac:picMkLst>
            <pc:docMk/>
            <pc:sldMk cId="2250620968" sldId="268"/>
            <ac:picMk id="2" creationId="{A388694C-8E4F-D9C9-C811-32923B3A2514}"/>
          </ac:picMkLst>
        </pc:picChg>
      </pc:sldChg>
      <pc:sldChg chg="del">
        <pc:chgData name="alisdair macdonald" userId="jB0IcuHBEINeFKE+BJ6T51hglHMTetGBacC/PLHzd+c=" providerId="None" clId="Web-{09D159AA-0238-48FF-9997-4ED6F9A643A0}" dt="2022-06-28T12:07:03.085" v="73"/>
        <pc:sldMkLst>
          <pc:docMk/>
          <pc:sldMk cId="2776712600" sldId="297"/>
        </pc:sldMkLst>
      </pc:sldChg>
    </pc:docChg>
  </pc:docChgLst>
  <pc:docChgLst>
    <pc:chgData name="alisdair macdonald" userId="jB0IcuHBEINeFKE+BJ6T51hglHMTetGBacC/PLHzd+c=" providerId="None" clId="Web-{354A375F-DD86-412E-9652-B30EE79A7B17}"/>
    <pc:docChg chg="addSld delSld modSld">
      <pc:chgData name="alisdair macdonald" userId="jB0IcuHBEINeFKE+BJ6T51hglHMTetGBacC/PLHzd+c=" providerId="None" clId="Web-{354A375F-DD86-412E-9652-B30EE79A7B17}" dt="2022-06-27T16:34:05.870" v="118"/>
      <pc:docMkLst>
        <pc:docMk/>
      </pc:docMkLst>
      <pc:sldChg chg="addSp delSp modSp">
        <pc:chgData name="alisdair macdonald" userId="jB0IcuHBEINeFKE+BJ6T51hglHMTetGBacC/PLHzd+c=" providerId="None" clId="Web-{354A375F-DD86-412E-9652-B30EE79A7B17}" dt="2022-06-27T16:34:05.870" v="118"/>
        <pc:sldMkLst>
          <pc:docMk/>
          <pc:sldMk cId="0" sldId="256"/>
        </pc:sldMkLst>
        <pc:spChg chg="mod">
          <ac:chgData name="alisdair macdonald" userId="jB0IcuHBEINeFKE+BJ6T51hglHMTetGBacC/PLHzd+c=" providerId="None" clId="Web-{354A375F-DD86-412E-9652-B30EE79A7B17}" dt="2022-06-27T16:33:51.166" v="113"/>
          <ac:spMkLst>
            <pc:docMk/>
            <pc:sldMk cId="0" sldId="256"/>
            <ac:spMk id="8" creationId="{6D37D510-6B0F-0045-BB05-9EE1E2DD64F6}"/>
          </ac:spMkLst>
        </pc:spChg>
        <pc:spChg chg="mod">
          <ac:chgData name="alisdair macdonald" userId="jB0IcuHBEINeFKE+BJ6T51hglHMTetGBacC/PLHzd+c=" providerId="None" clId="Web-{354A375F-DD86-412E-9652-B30EE79A7B17}" dt="2022-06-27T16:05:16.959" v="1" actId="20577"/>
          <ac:spMkLst>
            <pc:docMk/>
            <pc:sldMk cId="0" sldId="256"/>
            <ac:spMk id="85" creationId="{00000000-0000-0000-0000-000000000000}"/>
          </ac:spMkLst>
        </pc:spChg>
        <pc:spChg chg="mod">
          <ac:chgData name="alisdair macdonald" userId="jB0IcuHBEINeFKE+BJ6T51hglHMTetGBacC/PLHzd+c=" providerId="None" clId="Web-{354A375F-DD86-412E-9652-B30EE79A7B17}" dt="2022-06-27T16:05:47.960" v="6" actId="20577"/>
          <ac:spMkLst>
            <pc:docMk/>
            <pc:sldMk cId="0" sldId="256"/>
            <ac:spMk id="88" creationId="{00000000-0000-0000-0000-000000000000}"/>
          </ac:spMkLst>
        </pc:spChg>
        <pc:picChg chg="del mod">
          <ac:chgData name="alisdair macdonald" userId="jB0IcuHBEINeFKE+BJ6T51hglHMTetGBacC/PLHzd+c=" providerId="None" clId="Web-{354A375F-DD86-412E-9652-B30EE79A7B17}" dt="2022-06-27T16:06:10.132" v="10"/>
          <ac:picMkLst>
            <pc:docMk/>
            <pc:sldMk cId="0" sldId="256"/>
            <ac:picMk id="3" creationId="{7FF99677-584B-EF6B-7400-84793E29CDD4}"/>
          </ac:picMkLst>
        </pc:picChg>
        <pc:picChg chg="add mod">
          <ac:chgData name="alisdair macdonald" userId="jB0IcuHBEINeFKE+BJ6T51hglHMTetGBacC/PLHzd+c=" providerId="None" clId="Web-{354A375F-DD86-412E-9652-B30EE79A7B17}" dt="2022-06-27T16:06:15.429" v="12" actId="1076"/>
          <ac:picMkLst>
            <pc:docMk/>
            <pc:sldMk cId="0" sldId="256"/>
            <ac:picMk id="5" creationId="{D7AD79C4-BE2F-5CA6-3496-B6991B4439E1}"/>
          </ac:picMkLst>
        </pc:picChg>
        <pc:inkChg chg="add del">
          <ac:chgData name="alisdair macdonald" userId="jB0IcuHBEINeFKE+BJ6T51hglHMTetGBacC/PLHzd+c=" providerId="None" clId="Web-{354A375F-DD86-412E-9652-B30EE79A7B17}" dt="2022-06-27T16:34:03.026" v="116"/>
          <ac:inkMkLst>
            <pc:docMk/>
            <pc:sldMk cId="0" sldId="256"/>
            <ac:inkMk id="7" creationId="{A53A5B31-9BC8-2676-5D52-48BC82A25016}"/>
          </ac:inkMkLst>
        </pc:inkChg>
        <pc:inkChg chg="add del">
          <ac:chgData name="alisdair macdonald" userId="jB0IcuHBEINeFKE+BJ6T51hglHMTetGBacC/PLHzd+c=" providerId="None" clId="Web-{354A375F-DD86-412E-9652-B30EE79A7B17}" dt="2022-06-27T16:34:00.088" v="115"/>
          <ac:inkMkLst>
            <pc:docMk/>
            <pc:sldMk cId="0" sldId="256"/>
            <ac:inkMk id="10" creationId="{DB0DAF65-7F86-421A-473A-ECE859797B0B}"/>
          </ac:inkMkLst>
        </pc:inkChg>
        <pc:inkChg chg="add del">
          <ac:chgData name="alisdair macdonald" userId="jB0IcuHBEINeFKE+BJ6T51hglHMTetGBacC/PLHzd+c=" providerId="None" clId="Web-{354A375F-DD86-412E-9652-B30EE79A7B17}" dt="2022-06-27T16:33:57.322" v="114"/>
          <ac:inkMkLst>
            <pc:docMk/>
            <pc:sldMk cId="0" sldId="256"/>
            <ac:inkMk id="11" creationId="{D36BCE76-C931-5B19-F42C-E2C9C6109D20}"/>
          </ac:inkMkLst>
        </pc:inkChg>
        <pc:inkChg chg="add del">
          <ac:chgData name="alisdair macdonald" userId="jB0IcuHBEINeFKE+BJ6T51hglHMTetGBacC/PLHzd+c=" providerId="None" clId="Web-{354A375F-DD86-412E-9652-B30EE79A7B17}" dt="2022-06-27T16:34:05.870" v="118"/>
          <ac:inkMkLst>
            <pc:docMk/>
            <pc:sldMk cId="0" sldId="256"/>
            <ac:inkMk id="13" creationId="{EA1004EA-A970-B1A6-66F7-BB94C32DE79D}"/>
          </ac:inkMkLst>
        </pc:inkChg>
        <pc:inkChg chg="add del">
          <ac:chgData name="alisdair macdonald" userId="jB0IcuHBEINeFKE+BJ6T51hglHMTetGBacC/PLHzd+c=" providerId="None" clId="Web-{354A375F-DD86-412E-9652-B30EE79A7B17}" dt="2022-06-27T16:33:42.557" v="112"/>
          <ac:inkMkLst>
            <pc:docMk/>
            <pc:sldMk cId="0" sldId="256"/>
            <ac:inkMk id="14" creationId="{C0EC9269-EED4-0228-D510-434E21ED9696}"/>
          </ac:inkMkLst>
        </pc:inkChg>
        <pc:inkChg chg="add del">
          <ac:chgData name="alisdair macdonald" userId="jB0IcuHBEINeFKE+BJ6T51hglHMTetGBacC/PLHzd+c=" providerId="None" clId="Web-{354A375F-DD86-412E-9652-B30EE79A7B17}" dt="2022-06-27T16:34:04.963" v="117"/>
          <ac:inkMkLst>
            <pc:docMk/>
            <pc:sldMk cId="0" sldId="256"/>
            <ac:inkMk id="15" creationId="{ADECF172-C96D-EE69-9DAD-CBD7AEA91BEA}"/>
          </ac:inkMkLst>
        </pc:inkChg>
        <pc:inkChg chg="add del">
          <ac:chgData name="alisdair macdonald" userId="jB0IcuHBEINeFKE+BJ6T51hglHMTetGBacC/PLHzd+c=" providerId="None" clId="Web-{354A375F-DD86-412E-9652-B30EE79A7B17}" dt="2022-06-27T16:33:37.541" v="111"/>
          <ac:inkMkLst>
            <pc:docMk/>
            <pc:sldMk cId="0" sldId="256"/>
            <ac:inkMk id="16" creationId="{A2644226-8AFE-CFB8-4576-52D446FBFD21}"/>
          </ac:inkMkLst>
        </pc:inkChg>
        <pc:inkChg chg="add del">
          <ac:chgData name="alisdair macdonald" userId="jB0IcuHBEINeFKE+BJ6T51hglHMTetGBacC/PLHzd+c=" providerId="None" clId="Web-{354A375F-DD86-412E-9652-B30EE79A7B17}" dt="2022-06-27T16:33:34.728" v="110"/>
          <ac:inkMkLst>
            <pc:docMk/>
            <pc:sldMk cId="0" sldId="256"/>
            <ac:inkMk id="17" creationId="{6F413BB8-2871-B40F-CC05-D056DA4FDCDD}"/>
          </ac:inkMkLst>
        </pc:inkChg>
        <pc:inkChg chg="add del">
          <ac:chgData name="alisdair macdonald" userId="jB0IcuHBEINeFKE+BJ6T51hglHMTetGBacC/PLHzd+c=" providerId="None" clId="Web-{354A375F-DD86-412E-9652-B30EE79A7B17}" dt="2022-06-27T16:33:32.181" v="109"/>
          <ac:inkMkLst>
            <pc:docMk/>
            <pc:sldMk cId="0" sldId="256"/>
            <ac:inkMk id="18" creationId="{69595094-0256-2E5A-E180-113A0766F45C}"/>
          </ac:inkMkLst>
        </pc:inkChg>
        <pc:inkChg chg="add del">
          <ac:chgData name="alisdair macdonald" userId="jB0IcuHBEINeFKE+BJ6T51hglHMTetGBacC/PLHzd+c=" providerId="None" clId="Web-{354A375F-DD86-412E-9652-B30EE79A7B17}" dt="2022-06-27T16:33:31.463" v="108"/>
          <ac:inkMkLst>
            <pc:docMk/>
            <pc:sldMk cId="0" sldId="256"/>
            <ac:inkMk id="19" creationId="{16E1CE1A-6D01-D858-F8C8-E1B4CE487863}"/>
          </ac:inkMkLst>
        </pc:inkChg>
        <pc:inkChg chg="add del">
          <ac:chgData name="alisdair macdonald" userId="jB0IcuHBEINeFKE+BJ6T51hglHMTetGBacC/PLHzd+c=" providerId="None" clId="Web-{354A375F-DD86-412E-9652-B30EE79A7B17}" dt="2022-06-27T16:33:30.588" v="107"/>
          <ac:inkMkLst>
            <pc:docMk/>
            <pc:sldMk cId="0" sldId="256"/>
            <ac:inkMk id="20" creationId="{8F1A5966-382C-FC85-6647-22EA80540C67}"/>
          </ac:inkMkLst>
        </pc:inkChg>
        <pc:inkChg chg="add del">
          <ac:chgData name="alisdair macdonald" userId="jB0IcuHBEINeFKE+BJ6T51hglHMTetGBacC/PLHzd+c=" providerId="None" clId="Web-{354A375F-DD86-412E-9652-B30EE79A7B17}" dt="2022-06-27T16:33:28.088" v="106"/>
          <ac:inkMkLst>
            <pc:docMk/>
            <pc:sldMk cId="0" sldId="256"/>
            <ac:inkMk id="21" creationId="{0A6015FF-7B5A-6704-1D24-3A369A10F1C8}"/>
          </ac:inkMkLst>
        </pc:inkChg>
      </pc:sldChg>
      <pc:sldChg chg="addSp delSp modSp">
        <pc:chgData name="alisdair macdonald" userId="jB0IcuHBEINeFKE+BJ6T51hglHMTetGBacC/PLHzd+c=" providerId="None" clId="Web-{354A375F-DD86-412E-9652-B30EE79A7B17}" dt="2022-06-27T16:33:24.259" v="105"/>
        <pc:sldMkLst>
          <pc:docMk/>
          <pc:sldMk cId="0" sldId="265"/>
        </pc:sldMkLst>
        <pc:spChg chg="add del mod">
          <ac:chgData name="alisdair macdonald" userId="jB0IcuHBEINeFKE+BJ6T51hglHMTetGBacC/PLHzd+c=" providerId="None" clId="Web-{354A375F-DD86-412E-9652-B30EE79A7B17}" dt="2022-06-27T16:07:12.899" v="20"/>
          <ac:spMkLst>
            <pc:docMk/>
            <pc:sldMk cId="0" sldId="265"/>
            <ac:spMk id="4" creationId="{57CF5970-F0A1-B166-90DE-7F31E7BEA450}"/>
          </ac:spMkLst>
        </pc:spChg>
        <pc:spChg chg="add mod">
          <ac:chgData name="alisdair macdonald" userId="jB0IcuHBEINeFKE+BJ6T51hglHMTetGBacC/PLHzd+c=" providerId="None" clId="Web-{354A375F-DD86-412E-9652-B30EE79A7B17}" dt="2022-06-27T16:10:26.372" v="61" actId="1076"/>
          <ac:spMkLst>
            <pc:docMk/>
            <pc:sldMk cId="0" sldId="265"/>
            <ac:spMk id="5" creationId="{9422848B-B0C1-D010-07F5-E9CDE2AEF306}"/>
          </ac:spMkLst>
        </pc:spChg>
        <pc:spChg chg="add del mod">
          <ac:chgData name="alisdair macdonald" userId="jB0IcuHBEINeFKE+BJ6T51hglHMTetGBacC/PLHzd+c=" providerId="None" clId="Web-{354A375F-DD86-412E-9652-B30EE79A7B17}" dt="2022-06-27T16:10:23.731" v="60"/>
          <ac:spMkLst>
            <pc:docMk/>
            <pc:sldMk cId="0" sldId="265"/>
            <ac:spMk id="6" creationId="{BA3361F3-305F-688D-5B75-3FAC0A8A50CD}"/>
          </ac:spMkLst>
        </pc:spChg>
        <pc:spChg chg="mod">
          <ac:chgData name="alisdair macdonald" userId="jB0IcuHBEINeFKE+BJ6T51hglHMTetGBacC/PLHzd+c=" providerId="None" clId="Web-{354A375F-DD86-412E-9652-B30EE79A7B17}" dt="2022-06-27T16:06:31.992" v="15" actId="20577"/>
          <ac:spMkLst>
            <pc:docMk/>
            <pc:sldMk cId="0" sldId="265"/>
            <ac:spMk id="10" creationId="{B05CF427-C62D-7022-95B8-6A255F135AB2}"/>
          </ac:spMkLst>
        </pc:spChg>
        <pc:picChg chg="add del mod">
          <ac:chgData name="alisdair macdonald" userId="jB0IcuHBEINeFKE+BJ6T51hglHMTetGBacC/PLHzd+c=" providerId="None" clId="Web-{354A375F-DD86-412E-9652-B30EE79A7B17}" dt="2022-06-27T16:10:07.590" v="55" actId="1076"/>
          <ac:picMkLst>
            <pc:docMk/>
            <pc:sldMk cId="0" sldId="265"/>
            <ac:picMk id="2" creationId="{CFEE86BD-0E78-BA17-640F-BEA8A472766D}"/>
          </ac:picMkLst>
        </pc:picChg>
        <pc:inkChg chg="add del">
          <ac:chgData name="alisdair macdonald" userId="jB0IcuHBEINeFKE+BJ6T51hglHMTetGBacC/PLHzd+c=" providerId="None" clId="Web-{354A375F-DD86-412E-9652-B30EE79A7B17}" dt="2022-06-27T16:33:24.259" v="105"/>
          <ac:inkMkLst>
            <pc:docMk/>
            <pc:sldMk cId="0" sldId="265"/>
            <ac:inkMk id="7" creationId="{62573BEA-1871-A94C-D127-BC44075304D6}"/>
          </ac:inkMkLst>
        </pc:inkChg>
        <pc:inkChg chg="add del">
          <ac:chgData name="alisdair macdonald" userId="jB0IcuHBEINeFKE+BJ6T51hglHMTetGBacC/PLHzd+c=" providerId="None" clId="Web-{354A375F-DD86-412E-9652-B30EE79A7B17}" dt="2022-06-27T16:33:16.619" v="104"/>
          <ac:inkMkLst>
            <pc:docMk/>
            <pc:sldMk cId="0" sldId="265"/>
            <ac:inkMk id="8" creationId="{793115EE-9584-3345-6657-91C7775B3FAA}"/>
          </ac:inkMkLst>
        </pc:inkChg>
      </pc:sldChg>
      <pc:sldChg chg="del">
        <pc:chgData name="alisdair macdonald" userId="jB0IcuHBEINeFKE+BJ6T51hglHMTetGBacC/PLHzd+c=" providerId="None" clId="Web-{354A375F-DD86-412E-9652-B30EE79A7B17}" dt="2022-06-27T16:29:13.551" v="89"/>
        <pc:sldMkLst>
          <pc:docMk/>
          <pc:sldMk cId="4086554056" sldId="292"/>
        </pc:sldMkLst>
      </pc:sldChg>
      <pc:sldChg chg="del">
        <pc:chgData name="alisdair macdonald" userId="jB0IcuHBEINeFKE+BJ6T51hglHMTetGBacC/PLHzd+c=" providerId="None" clId="Web-{354A375F-DD86-412E-9652-B30EE79A7B17}" dt="2022-06-27T16:29:13.551" v="87"/>
        <pc:sldMkLst>
          <pc:docMk/>
          <pc:sldMk cId="4250994615" sldId="293"/>
        </pc:sldMkLst>
      </pc:sldChg>
      <pc:sldChg chg="del">
        <pc:chgData name="alisdair macdonald" userId="jB0IcuHBEINeFKE+BJ6T51hglHMTetGBacC/PLHzd+c=" providerId="None" clId="Web-{354A375F-DD86-412E-9652-B30EE79A7B17}" dt="2022-06-27T16:29:13.551" v="88"/>
        <pc:sldMkLst>
          <pc:docMk/>
          <pc:sldMk cId="2635828853" sldId="294"/>
        </pc:sldMkLst>
      </pc:sldChg>
      <pc:sldChg chg="addSp modSp del">
        <pc:chgData name="alisdair macdonald" userId="jB0IcuHBEINeFKE+BJ6T51hglHMTetGBacC/PLHzd+c=" providerId="None" clId="Web-{354A375F-DD86-412E-9652-B30EE79A7B17}" dt="2022-06-27T16:29:13.535" v="86"/>
        <pc:sldMkLst>
          <pc:docMk/>
          <pc:sldMk cId="3506784620" sldId="295"/>
        </pc:sldMkLst>
        <pc:picChg chg="add mod">
          <ac:chgData name="alisdair macdonald" userId="jB0IcuHBEINeFKE+BJ6T51hglHMTetGBacC/PLHzd+c=" providerId="None" clId="Web-{354A375F-DD86-412E-9652-B30EE79A7B17}" dt="2022-06-27T16:06:21.288" v="13"/>
          <ac:picMkLst>
            <pc:docMk/>
            <pc:sldMk cId="3506784620" sldId="295"/>
            <ac:picMk id="2" creationId="{0CBB4A69-7C61-11A2-BC86-83AB768F383D}"/>
          </ac:picMkLst>
        </pc:picChg>
      </pc:sldChg>
      <pc:sldChg chg="del">
        <pc:chgData name="alisdair macdonald" userId="jB0IcuHBEINeFKE+BJ6T51hglHMTetGBacC/PLHzd+c=" providerId="None" clId="Web-{354A375F-DD86-412E-9652-B30EE79A7B17}" dt="2022-06-27T16:29:13.535" v="85"/>
        <pc:sldMkLst>
          <pc:docMk/>
          <pc:sldMk cId="1916020894" sldId="296"/>
        </pc:sldMkLst>
      </pc:sldChg>
      <pc:sldChg chg="addSp delSp modSp add replId">
        <pc:chgData name="alisdair macdonald" userId="jB0IcuHBEINeFKE+BJ6T51hglHMTetGBacC/PLHzd+c=" providerId="None" clId="Web-{354A375F-DD86-412E-9652-B30EE79A7B17}" dt="2022-06-27T16:28:44.785" v="84"/>
        <pc:sldMkLst>
          <pc:docMk/>
          <pc:sldMk cId="2776712600" sldId="297"/>
        </pc:sldMkLst>
        <pc:spChg chg="del">
          <ac:chgData name="alisdair macdonald" userId="jB0IcuHBEINeFKE+BJ6T51hglHMTetGBacC/PLHzd+c=" providerId="None" clId="Web-{354A375F-DD86-412E-9652-B30EE79A7B17}" dt="2022-06-27T16:11:16.794" v="67"/>
          <ac:spMkLst>
            <pc:docMk/>
            <pc:sldMk cId="2776712600" sldId="297"/>
            <ac:spMk id="5" creationId="{9422848B-B0C1-D010-07F5-E9CDE2AEF306}"/>
          </ac:spMkLst>
        </pc:spChg>
        <pc:spChg chg="mod">
          <ac:chgData name="alisdair macdonald" userId="jB0IcuHBEINeFKE+BJ6T51hglHMTetGBacC/PLHzd+c=" providerId="None" clId="Web-{354A375F-DD86-412E-9652-B30EE79A7B17}" dt="2022-06-27T16:25:06.171" v="74" actId="20577"/>
          <ac:spMkLst>
            <pc:docMk/>
            <pc:sldMk cId="2776712600" sldId="297"/>
            <ac:spMk id="10" creationId="{B05CF427-C62D-7022-95B8-6A255F135AB2}"/>
          </ac:spMkLst>
        </pc:spChg>
        <pc:picChg chg="del">
          <ac:chgData name="alisdair macdonald" userId="jB0IcuHBEINeFKE+BJ6T51hglHMTetGBacC/PLHzd+c=" providerId="None" clId="Web-{354A375F-DD86-412E-9652-B30EE79A7B17}" dt="2022-06-27T16:11:19.482" v="68"/>
          <ac:picMkLst>
            <pc:docMk/>
            <pc:sldMk cId="2776712600" sldId="297"/>
            <ac:picMk id="2" creationId="{CFEE86BD-0E78-BA17-640F-BEA8A472766D}"/>
          </ac:picMkLst>
        </pc:picChg>
        <pc:inkChg chg="add">
          <ac:chgData name="alisdair macdonald" userId="jB0IcuHBEINeFKE+BJ6T51hglHMTetGBacC/PLHzd+c=" providerId="None" clId="Web-{354A375F-DD86-412E-9652-B30EE79A7B17}" dt="2022-06-27T16:28:27.378" v="75"/>
          <ac:inkMkLst>
            <pc:docMk/>
            <pc:sldMk cId="2776712600" sldId="297"/>
            <ac:inkMk id="4" creationId="{1BB2CCBB-0328-4D42-8376-897531037D16}"/>
          </ac:inkMkLst>
        </pc:inkChg>
        <pc:inkChg chg="add">
          <ac:chgData name="alisdair macdonald" userId="jB0IcuHBEINeFKE+BJ6T51hglHMTetGBacC/PLHzd+c=" providerId="None" clId="Web-{354A375F-DD86-412E-9652-B30EE79A7B17}" dt="2022-06-27T16:28:28.628" v="76"/>
          <ac:inkMkLst>
            <pc:docMk/>
            <pc:sldMk cId="2776712600" sldId="297"/>
            <ac:inkMk id="6" creationId="{846B6104-0B8D-61D5-454E-BC0E5D1DD7EE}"/>
          </ac:inkMkLst>
        </pc:inkChg>
        <pc:inkChg chg="add">
          <ac:chgData name="alisdair macdonald" userId="jB0IcuHBEINeFKE+BJ6T51hglHMTetGBacC/PLHzd+c=" providerId="None" clId="Web-{354A375F-DD86-412E-9652-B30EE79A7B17}" dt="2022-06-27T16:28:29.785" v="77"/>
          <ac:inkMkLst>
            <pc:docMk/>
            <pc:sldMk cId="2776712600" sldId="297"/>
            <ac:inkMk id="7" creationId="{037AE5AF-32E1-7116-0A05-4ED39D15146B}"/>
          </ac:inkMkLst>
        </pc:inkChg>
        <pc:inkChg chg="add">
          <ac:chgData name="alisdair macdonald" userId="jB0IcuHBEINeFKE+BJ6T51hglHMTetGBacC/PLHzd+c=" providerId="None" clId="Web-{354A375F-DD86-412E-9652-B30EE79A7B17}" dt="2022-06-27T16:28:30.644" v="78"/>
          <ac:inkMkLst>
            <pc:docMk/>
            <pc:sldMk cId="2776712600" sldId="297"/>
            <ac:inkMk id="8" creationId="{2AF208E5-2041-A7B9-FD52-94D5F7086D0D}"/>
          </ac:inkMkLst>
        </pc:inkChg>
        <pc:inkChg chg="add">
          <ac:chgData name="alisdair macdonald" userId="jB0IcuHBEINeFKE+BJ6T51hglHMTetGBacC/PLHzd+c=" providerId="None" clId="Web-{354A375F-DD86-412E-9652-B30EE79A7B17}" dt="2022-06-27T16:28:32.675" v="79"/>
          <ac:inkMkLst>
            <pc:docMk/>
            <pc:sldMk cId="2776712600" sldId="297"/>
            <ac:inkMk id="9" creationId="{53F2EED5-DB51-D814-88AC-C72BB270B2DD}"/>
          </ac:inkMkLst>
        </pc:inkChg>
        <pc:inkChg chg="add del">
          <ac:chgData name="alisdair macdonald" userId="jB0IcuHBEINeFKE+BJ6T51hglHMTetGBacC/PLHzd+c=" providerId="None" clId="Web-{354A375F-DD86-412E-9652-B30EE79A7B17}" dt="2022-06-27T16:28:36.472" v="81"/>
          <ac:inkMkLst>
            <pc:docMk/>
            <pc:sldMk cId="2776712600" sldId="297"/>
            <ac:inkMk id="11" creationId="{D4511724-5C67-2A18-4CFC-FA9ECAF3C39E}"/>
          </ac:inkMkLst>
        </pc:inkChg>
        <pc:inkChg chg="add">
          <ac:chgData name="alisdair macdonald" userId="jB0IcuHBEINeFKE+BJ6T51hglHMTetGBacC/PLHzd+c=" providerId="None" clId="Web-{354A375F-DD86-412E-9652-B30EE79A7B17}" dt="2022-06-27T16:28:38.519" v="82"/>
          <ac:inkMkLst>
            <pc:docMk/>
            <pc:sldMk cId="2776712600" sldId="297"/>
            <ac:inkMk id="12" creationId="{BCEF7027-AE5C-0237-2DA9-9A3C83DB13D2}"/>
          </ac:inkMkLst>
        </pc:inkChg>
        <pc:inkChg chg="add">
          <ac:chgData name="alisdair macdonald" userId="jB0IcuHBEINeFKE+BJ6T51hglHMTetGBacC/PLHzd+c=" providerId="None" clId="Web-{354A375F-DD86-412E-9652-B30EE79A7B17}" dt="2022-06-27T16:28:39.707" v="83"/>
          <ac:inkMkLst>
            <pc:docMk/>
            <pc:sldMk cId="2776712600" sldId="297"/>
            <ac:inkMk id="13" creationId="{0A0B1648-5613-4B52-CAB7-72AF26632474}"/>
          </ac:inkMkLst>
        </pc:inkChg>
        <pc:inkChg chg="add">
          <ac:chgData name="alisdair macdonald" userId="jB0IcuHBEINeFKE+BJ6T51hglHMTetGBacC/PLHzd+c=" providerId="None" clId="Web-{354A375F-DD86-412E-9652-B30EE79A7B17}" dt="2022-06-27T16:28:44.785" v="84"/>
          <ac:inkMkLst>
            <pc:docMk/>
            <pc:sldMk cId="2776712600" sldId="297"/>
            <ac:inkMk id="14" creationId="{E8F9DBBF-78EF-3A18-EFA4-3BC92AE40AC0}"/>
          </ac:inkMkLst>
        </pc:inkChg>
      </pc:sldChg>
    </pc:docChg>
  </pc:docChgLst>
  <pc:docChgLst>
    <pc:chgData name="alisdair macdonald" userId="jB0IcuHBEINeFKE+BJ6T51hglHMTetGBacC/PLHzd+c=" providerId="None" clId="Web-{E423E12F-14AA-463B-8100-ED3C9ED1C627}"/>
    <pc:docChg chg="addSld modSld sldOrd">
      <pc:chgData name="alisdair macdonald" userId="jB0IcuHBEINeFKE+BJ6T51hglHMTetGBacC/PLHzd+c=" providerId="None" clId="Web-{E423E12F-14AA-463B-8100-ED3C9ED1C627}" dt="2022-06-23T16:48:12.962" v="532" actId="1076"/>
      <pc:docMkLst>
        <pc:docMk/>
      </pc:docMkLst>
      <pc:sldChg chg="modSp">
        <pc:chgData name="alisdair macdonald" userId="jB0IcuHBEINeFKE+BJ6T51hglHMTetGBacC/PLHzd+c=" providerId="None" clId="Web-{E423E12F-14AA-463B-8100-ED3C9ED1C627}" dt="2022-06-23T16:00:07.026" v="36" actId="14100"/>
        <pc:sldMkLst>
          <pc:docMk/>
          <pc:sldMk cId="0" sldId="256"/>
        </pc:sldMkLst>
        <pc:spChg chg="mod">
          <ac:chgData name="alisdair macdonald" userId="jB0IcuHBEINeFKE+BJ6T51hglHMTetGBacC/PLHzd+c=" providerId="None" clId="Web-{E423E12F-14AA-463B-8100-ED3C9ED1C627}" dt="2022-06-23T16:00:07.026" v="36" actId="14100"/>
          <ac:spMkLst>
            <pc:docMk/>
            <pc:sldMk cId="0" sldId="256"/>
            <ac:spMk id="8" creationId="{6D37D510-6B0F-0045-BB05-9EE1E2DD64F6}"/>
          </ac:spMkLst>
        </pc:spChg>
        <pc:spChg chg="mod">
          <ac:chgData name="alisdair macdonald" userId="jB0IcuHBEINeFKE+BJ6T51hglHMTetGBacC/PLHzd+c=" providerId="None" clId="Web-{E423E12F-14AA-463B-8100-ED3C9ED1C627}" dt="2022-06-23T15:59:14.821" v="27" actId="1076"/>
          <ac:spMkLst>
            <pc:docMk/>
            <pc:sldMk cId="0" sldId="256"/>
            <ac:spMk id="85" creationId="{00000000-0000-0000-0000-000000000000}"/>
          </ac:spMkLst>
        </pc:spChg>
        <pc:spChg chg="mod">
          <ac:chgData name="alisdair macdonald" userId="jB0IcuHBEINeFKE+BJ6T51hglHMTetGBacC/PLHzd+c=" providerId="None" clId="Web-{E423E12F-14AA-463B-8100-ED3C9ED1C627}" dt="2022-06-23T16:00:01.167" v="35" actId="14100"/>
          <ac:spMkLst>
            <pc:docMk/>
            <pc:sldMk cId="0" sldId="256"/>
            <ac:spMk id="88" creationId="{00000000-0000-0000-0000-000000000000}"/>
          </ac:spMkLst>
        </pc:spChg>
      </pc:sldChg>
      <pc:sldChg chg="addSp delSp modSp">
        <pc:chgData name="alisdair macdonald" userId="jB0IcuHBEINeFKE+BJ6T51hglHMTetGBacC/PLHzd+c=" providerId="None" clId="Web-{E423E12F-14AA-463B-8100-ED3C9ED1C627}" dt="2022-06-23T16:10:03.239" v="48" actId="1076"/>
        <pc:sldMkLst>
          <pc:docMk/>
          <pc:sldMk cId="0" sldId="265"/>
        </pc:sldMkLst>
        <pc:spChg chg="mod">
          <ac:chgData name="alisdair macdonald" userId="jB0IcuHBEINeFKE+BJ6T51hglHMTetGBacC/PLHzd+c=" providerId="None" clId="Web-{E423E12F-14AA-463B-8100-ED3C9ED1C627}" dt="2022-06-23T16:09:46.317" v="45" actId="14100"/>
          <ac:spMkLst>
            <pc:docMk/>
            <pc:sldMk cId="0" sldId="265"/>
            <ac:spMk id="10" creationId="{B05CF427-C62D-7022-95B8-6A255F135AB2}"/>
          </ac:spMkLst>
        </pc:spChg>
        <pc:picChg chg="add mod">
          <ac:chgData name="alisdair macdonald" userId="jB0IcuHBEINeFKE+BJ6T51hglHMTetGBacC/PLHzd+c=" providerId="None" clId="Web-{E423E12F-14AA-463B-8100-ED3C9ED1C627}" dt="2022-06-23T16:10:03.239" v="48" actId="1076"/>
          <ac:picMkLst>
            <pc:docMk/>
            <pc:sldMk cId="0" sldId="265"/>
            <ac:picMk id="2" creationId="{CFEE86BD-0E78-BA17-640F-BEA8A472766D}"/>
          </ac:picMkLst>
        </pc:picChg>
        <pc:picChg chg="del">
          <ac:chgData name="alisdair macdonald" userId="jB0IcuHBEINeFKE+BJ6T51hglHMTetGBacC/PLHzd+c=" providerId="None" clId="Web-{E423E12F-14AA-463B-8100-ED3C9ED1C627}" dt="2022-06-23T16:08:53.939" v="37"/>
          <ac:picMkLst>
            <pc:docMk/>
            <pc:sldMk cId="0" sldId="265"/>
            <ac:picMk id="12" creationId="{623D6542-0F7B-CD2E-8175-E22CCF1D7CB3}"/>
          </ac:picMkLst>
        </pc:picChg>
      </pc:sldChg>
      <pc:sldChg chg="modSp">
        <pc:chgData name="alisdair macdonald" userId="jB0IcuHBEINeFKE+BJ6T51hglHMTetGBacC/PLHzd+c=" providerId="None" clId="Web-{E423E12F-14AA-463B-8100-ED3C9ED1C627}" dt="2022-06-23T16:12:45.871" v="55" actId="20577"/>
        <pc:sldMkLst>
          <pc:docMk/>
          <pc:sldMk cId="4086554056" sldId="292"/>
        </pc:sldMkLst>
        <pc:spChg chg="mod">
          <ac:chgData name="alisdair macdonald" userId="jB0IcuHBEINeFKE+BJ6T51hglHMTetGBacC/PLHzd+c=" providerId="None" clId="Web-{E423E12F-14AA-463B-8100-ED3C9ED1C627}" dt="2022-06-23T16:12:45.871" v="55" actId="20577"/>
          <ac:spMkLst>
            <pc:docMk/>
            <pc:sldMk cId="4086554056" sldId="292"/>
            <ac:spMk id="10" creationId="{B05CF427-C62D-7022-95B8-6A255F135AB2}"/>
          </ac:spMkLst>
        </pc:spChg>
      </pc:sldChg>
      <pc:sldChg chg="addSp delSp modSp">
        <pc:chgData name="alisdair macdonald" userId="jB0IcuHBEINeFKE+BJ6T51hglHMTetGBacC/PLHzd+c=" providerId="None" clId="Web-{E423E12F-14AA-463B-8100-ED3C9ED1C627}" dt="2022-06-23T16:38:55.860" v="498" actId="1076"/>
        <pc:sldMkLst>
          <pc:docMk/>
          <pc:sldMk cId="4250994615" sldId="293"/>
        </pc:sldMkLst>
        <pc:spChg chg="add mod">
          <ac:chgData name="alisdair macdonald" userId="jB0IcuHBEINeFKE+BJ6T51hglHMTetGBacC/PLHzd+c=" providerId="None" clId="Web-{E423E12F-14AA-463B-8100-ED3C9ED1C627}" dt="2022-06-23T16:15:36.410" v="73" actId="14100"/>
          <ac:spMkLst>
            <pc:docMk/>
            <pc:sldMk cId="4250994615" sldId="293"/>
            <ac:spMk id="4" creationId="{35441ADC-D735-19A6-3B04-19BA469546BD}"/>
          </ac:spMkLst>
        </pc:spChg>
        <pc:spChg chg="add mod">
          <ac:chgData name="alisdair macdonald" userId="jB0IcuHBEINeFKE+BJ6T51hglHMTetGBacC/PLHzd+c=" providerId="None" clId="Web-{E423E12F-14AA-463B-8100-ED3C9ED1C627}" dt="2022-06-23T16:38:45.297" v="494" actId="1076"/>
          <ac:spMkLst>
            <pc:docMk/>
            <pc:sldMk cId="4250994615" sldId="293"/>
            <ac:spMk id="7" creationId="{5122E592-DB54-8E12-88DE-CB2C318AFE91}"/>
          </ac:spMkLst>
        </pc:spChg>
        <pc:spChg chg="add mod">
          <ac:chgData name="alisdair macdonald" userId="jB0IcuHBEINeFKE+BJ6T51hglHMTetGBacC/PLHzd+c=" providerId="None" clId="Web-{E423E12F-14AA-463B-8100-ED3C9ED1C627}" dt="2022-06-23T16:27:03.486" v="368" actId="1076"/>
          <ac:spMkLst>
            <pc:docMk/>
            <pc:sldMk cId="4250994615" sldId="293"/>
            <ac:spMk id="9" creationId="{0D842265-FB3C-9B34-4920-A00938E589C2}"/>
          </ac:spMkLst>
        </pc:spChg>
        <pc:spChg chg="del">
          <ac:chgData name="alisdair macdonald" userId="jB0IcuHBEINeFKE+BJ6T51hglHMTetGBacC/PLHzd+c=" providerId="None" clId="Web-{E423E12F-14AA-463B-8100-ED3C9ED1C627}" dt="2022-06-23T16:13:38.858" v="64"/>
          <ac:spMkLst>
            <pc:docMk/>
            <pc:sldMk cId="4250994615" sldId="293"/>
            <ac:spMk id="10" creationId="{B05CF427-C62D-7022-95B8-6A255F135AB2}"/>
          </ac:spMkLst>
        </pc:spChg>
        <pc:spChg chg="add mod">
          <ac:chgData name="alisdair macdonald" userId="jB0IcuHBEINeFKE+BJ6T51hglHMTetGBacC/PLHzd+c=" providerId="None" clId="Web-{E423E12F-14AA-463B-8100-ED3C9ED1C627}" dt="2022-06-23T16:31:10.684" v="447" actId="1076"/>
          <ac:spMkLst>
            <pc:docMk/>
            <pc:sldMk cId="4250994615" sldId="293"/>
            <ac:spMk id="12" creationId="{B3B06064-0279-66B0-FB86-C2E1C212C255}"/>
          </ac:spMkLst>
        </pc:spChg>
        <pc:spChg chg="add mod">
          <ac:chgData name="alisdair macdonald" userId="jB0IcuHBEINeFKE+BJ6T51hglHMTetGBacC/PLHzd+c=" providerId="None" clId="Web-{E423E12F-14AA-463B-8100-ED3C9ED1C627}" dt="2022-06-23T16:31:06.934" v="446" actId="1076"/>
          <ac:spMkLst>
            <pc:docMk/>
            <pc:sldMk cId="4250994615" sldId="293"/>
            <ac:spMk id="13" creationId="{B7E21728-65FB-A043-A3CB-EACCDE41B7DE}"/>
          </ac:spMkLst>
        </pc:spChg>
        <pc:spChg chg="add mod">
          <ac:chgData name="alisdair macdonald" userId="jB0IcuHBEINeFKE+BJ6T51hglHMTetGBacC/PLHzd+c=" providerId="None" clId="Web-{E423E12F-14AA-463B-8100-ED3C9ED1C627}" dt="2022-06-23T16:38:32.078" v="491" actId="1076"/>
          <ac:spMkLst>
            <pc:docMk/>
            <pc:sldMk cId="4250994615" sldId="293"/>
            <ac:spMk id="15" creationId="{DC8CCF4B-CFF8-725B-BAF9-66BC87FB86F4}"/>
          </ac:spMkLst>
        </pc:spChg>
        <pc:spChg chg="add mod">
          <ac:chgData name="alisdair macdonald" userId="jB0IcuHBEINeFKE+BJ6T51hglHMTetGBacC/PLHzd+c=" providerId="None" clId="Web-{E423E12F-14AA-463B-8100-ED3C9ED1C627}" dt="2022-06-23T16:38:13.233" v="485" actId="1076"/>
          <ac:spMkLst>
            <pc:docMk/>
            <pc:sldMk cId="4250994615" sldId="293"/>
            <ac:spMk id="17" creationId="{46FFA8A3-A74A-5696-01A7-1894F64FC91E}"/>
          </ac:spMkLst>
        </pc:spChg>
        <pc:spChg chg="add mod">
          <ac:chgData name="alisdair macdonald" userId="jB0IcuHBEINeFKE+BJ6T51hglHMTetGBacC/PLHzd+c=" providerId="None" clId="Web-{E423E12F-14AA-463B-8100-ED3C9ED1C627}" dt="2022-06-23T16:38:50.094" v="496" actId="1076"/>
          <ac:spMkLst>
            <pc:docMk/>
            <pc:sldMk cId="4250994615" sldId="293"/>
            <ac:spMk id="18" creationId="{0FF60906-B61E-2ABE-F8FD-FA4CEAC84BD8}"/>
          </ac:spMkLst>
        </pc:spChg>
        <pc:spChg chg="add mod">
          <ac:chgData name="alisdair macdonald" userId="jB0IcuHBEINeFKE+BJ6T51hglHMTetGBacC/PLHzd+c=" providerId="None" clId="Web-{E423E12F-14AA-463B-8100-ED3C9ED1C627}" dt="2022-06-23T16:38:30.140" v="490" actId="1076"/>
          <ac:spMkLst>
            <pc:docMk/>
            <pc:sldMk cId="4250994615" sldId="293"/>
            <ac:spMk id="19" creationId="{91FB0E3D-39A7-3BE2-C6D1-46AFEC51C5F3}"/>
          </ac:spMkLst>
        </pc:spChg>
        <pc:spChg chg="add mod">
          <ac:chgData name="alisdair macdonald" userId="jB0IcuHBEINeFKE+BJ6T51hglHMTetGBacC/PLHzd+c=" providerId="None" clId="Web-{E423E12F-14AA-463B-8100-ED3C9ED1C627}" dt="2022-06-23T16:30:14.244" v="428" actId="1076"/>
          <ac:spMkLst>
            <pc:docMk/>
            <pc:sldMk cId="4250994615" sldId="293"/>
            <ac:spMk id="20" creationId="{DA770A71-C306-E037-3C1C-D49A55341860}"/>
          </ac:spMkLst>
        </pc:spChg>
        <pc:spChg chg="add mod">
          <ac:chgData name="alisdair macdonald" userId="jB0IcuHBEINeFKE+BJ6T51hglHMTetGBacC/PLHzd+c=" providerId="None" clId="Web-{E423E12F-14AA-463B-8100-ED3C9ED1C627}" dt="2022-06-23T16:37:14.449" v="466" actId="1076"/>
          <ac:spMkLst>
            <pc:docMk/>
            <pc:sldMk cId="4250994615" sldId="293"/>
            <ac:spMk id="21" creationId="{9BE8936D-61A9-91A7-CB8A-F88395438CFE}"/>
          </ac:spMkLst>
        </pc:spChg>
        <pc:spChg chg="add mod">
          <ac:chgData name="alisdair macdonald" userId="jB0IcuHBEINeFKE+BJ6T51hglHMTetGBacC/PLHzd+c=" providerId="None" clId="Web-{E423E12F-14AA-463B-8100-ED3C9ED1C627}" dt="2022-06-23T16:38:16.452" v="486" actId="1076"/>
          <ac:spMkLst>
            <pc:docMk/>
            <pc:sldMk cId="4250994615" sldId="293"/>
            <ac:spMk id="22" creationId="{B8273389-8BA6-1C23-981B-10095BF01DF3}"/>
          </ac:spMkLst>
        </pc:spChg>
        <pc:spChg chg="add mod">
          <ac:chgData name="alisdair macdonald" userId="jB0IcuHBEINeFKE+BJ6T51hglHMTetGBacC/PLHzd+c=" providerId="None" clId="Web-{E423E12F-14AA-463B-8100-ED3C9ED1C627}" dt="2022-06-23T16:38:10.671" v="484" actId="1076"/>
          <ac:spMkLst>
            <pc:docMk/>
            <pc:sldMk cId="4250994615" sldId="293"/>
            <ac:spMk id="23" creationId="{79B00FF5-CA22-0066-7CC7-F49473CEF092}"/>
          </ac:spMkLst>
        </pc:spChg>
        <pc:spChg chg="add mod">
          <ac:chgData name="alisdair macdonald" userId="jB0IcuHBEINeFKE+BJ6T51hglHMTetGBacC/PLHzd+c=" providerId="None" clId="Web-{E423E12F-14AA-463B-8100-ED3C9ED1C627}" dt="2022-06-23T16:30:20.588" v="430" actId="1076"/>
          <ac:spMkLst>
            <pc:docMk/>
            <pc:sldMk cId="4250994615" sldId="293"/>
            <ac:spMk id="24" creationId="{AAB9AF90-3F70-A22B-4B35-D61C7160EE35}"/>
          </ac:spMkLst>
        </pc:spChg>
        <pc:spChg chg="add mod">
          <ac:chgData name="alisdair macdonald" userId="jB0IcuHBEINeFKE+BJ6T51hglHMTetGBacC/PLHzd+c=" providerId="None" clId="Web-{E423E12F-14AA-463B-8100-ED3C9ED1C627}" dt="2022-06-23T16:37:49.154" v="477" actId="1076"/>
          <ac:spMkLst>
            <pc:docMk/>
            <pc:sldMk cId="4250994615" sldId="293"/>
            <ac:spMk id="25" creationId="{70FFB8DF-8113-56A3-D8E5-07B67577EB2E}"/>
          </ac:spMkLst>
        </pc:spChg>
        <pc:spChg chg="add mod">
          <ac:chgData name="alisdair macdonald" userId="jB0IcuHBEINeFKE+BJ6T51hglHMTetGBacC/PLHzd+c=" providerId="None" clId="Web-{E423E12F-14AA-463B-8100-ED3C9ED1C627}" dt="2022-06-23T16:29:01.928" v="404" actId="1076"/>
          <ac:spMkLst>
            <pc:docMk/>
            <pc:sldMk cId="4250994615" sldId="293"/>
            <ac:spMk id="26" creationId="{969B40E5-7B32-14A8-AF13-7B24B6D6FD39}"/>
          </ac:spMkLst>
        </pc:spChg>
        <pc:spChg chg="add mod">
          <ac:chgData name="alisdair macdonald" userId="jB0IcuHBEINeFKE+BJ6T51hglHMTetGBacC/PLHzd+c=" providerId="None" clId="Web-{E423E12F-14AA-463B-8100-ED3C9ED1C627}" dt="2022-06-23T16:38:52.297" v="497" actId="1076"/>
          <ac:spMkLst>
            <pc:docMk/>
            <pc:sldMk cId="4250994615" sldId="293"/>
            <ac:spMk id="27" creationId="{468D1B6C-8262-3CC1-1081-69507F1E6E67}"/>
          </ac:spMkLst>
        </pc:spChg>
        <pc:spChg chg="add mod">
          <ac:chgData name="alisdair macdonald" userId="jB0IcuHBEINeFKE+BJ6T51hglHMTetGBacC/PLHzd+c=" providerId="None" clId="Web-{E423E12F-14AA-463B-8100-ED3C9ED1C627}" dt="2022-06-23T16:37:41.826" v="474" actId="1076"/>
          <ac:spMkLst>
            <pc:docMk/>
            <pc:sldMk cId="4250994615" sldId="293"/>
            <ac:spMk id="28" creationId="{08C88E43-8C48-3EF4-0963-409C8BA312A8}"/>
          </ac:spMkLst>
        </pc:spChg>
        <pc:spChg chg="add mod">
          <ac:chgData name="alisdair macdonald" userId="jB0IcuHBEINeFKE+BJ6T51hglHMTetGBacC/PLHzd+c=" providerId="None" clId="Web-{E423E12F-14AA-463B-8100-ED3C9ED1C627}" dt="2022-06-23T16:37:29.622" v="470" actId="1076"/>
          <ac:spMkLst>
            <pc:docMk/>
            <pc:sldMk cId="4250994615" sldId="293"/>
            <ac:spMk id="29" creationId="{10C49230-C712-B9A8-74F4-F5585B558510}"/>
          </ac:spMkLst>
        </pc:spChg>
        <pc:spChg chg="add mod">
          <ac:chgData name="alisdair macdonald" userId="jB0IcuHBEINeFKE+BJ6T51hglHMTetGBacC/PLHzd+c=" providerId="None" clId="Web-{E423E12F-14AA-463B-8100-ED3C9ED1C627}" dt="2022-06-23T16:38:40.547" v="493" actId="1076"/>
          <ac:spMkLst>
            <pc:docMk/>
            <pc:sldMk cId="4250994615" sldId="293"/>
            <ac:spMk id="30" creationId="{9F27D320-1DF6-1D3E-905B-7CDD4980BC64}"/>
          </ac:spMkLst>
        </pc:spChg>
        <pc:spChg chg="add mod">
          <ac:chgData name="alisdair macdonald" userId="jB0IcuHBEINeFKE+BJ6T51hglHMTetGBacC/PLHzd+c=" providerId="None" clId="Web-{E423E12F-14AA-463B-8100-ED3C9ED1C627}" dt="2022-06-23T16:38:36.609" v="492" actId="1076"/>
          <ac:spMkLst>
            <pc:docMk/>
            <pc:sldMk cId="4250994615" sldId="293"/>
            <ac:spMk id="31" creationId="{CA979C98-4ADB-7B92-FCC0-39A59D64456A}"/>
          </ac:spMkLst>
        </pc:spChg>
        <pc:spChg chg="add mod">
          <ac:chgData name="alisdair macdonald" userId="jB0IcuHBEINeFKE+BJ6T51hglHMTetGBacC/PLHzd+c=" providerId="None" clId="Web-{E423E12F-14AA-463B-8100-ED3C9ED1C627}" dt="2022-06-23T16:37:27.762" v="469" actId="1076"/>
          <ac:spMkLst>
            <pc:docMk/>
            <pc:sldMk cId="4250994615" sldId="293"/>
            <ac:spMk id="32" creationId="{043CDD6D-727C-E427-7544-E26E42D19503}"/>
          </ac:spMkLst>
        </pc:spChg>
        <pc:spChg chg="add mod">
          <ac:chgData name="alisdair macdonald" userId="jB0IcuHBEINeFKE+BJ6T51hglHMTetGBacC/PLHzd+c=" providerId="None" clId="Web-{E423E12F-14AA-463B-8100-ED3C9ED1C627}" dt="2022-06-23T16:36:33.354" v="453" actId="1076"/>
          <ac:spMkLst>
            <pc:docMk/>
            <pc:sldMk cId="4250994615" sldId="293"/>
            <ac:spMk id="33" creationId="{6AFF4B92-DE78-E7D9-29AE-892F912B65EC}"/>
          </ac:spMkLst>
        </pc:spChg>
        <pc:spChg chg="add mod">
          <ac:chgData name="alisdair macdonald" userId="jB0IcuHBEINeFKE+BJ6T51hglHMTetGBacC/PLHzd+c=" providerId="None" clId="Web-{E423E12F-14AA-463B-8100-ED3C9ED1C627}" dt="2022-06-23T16:38:55.860" v="498" actId="1076"/>
          <ac:spMkLst>
            <pc:docMk/>
            <pc:sldMk cId="4250994615" sldId="293"/>
            <ac:spMk id="34" creationId="{1C99E1D7-D74D-E216-5D01-3385A333FB8D}"/>
          </ac:spMkLst>
        </pc:spChg>
        <pc:spChg chg="add mod">
          <ac:chgData name="alisdair macdonald" userId="jB0IcuHBEINeFKE+BJ6T51hglHMTetGBacC/PLHzd+c=" providerId="None" clId="Web-{E423E12F-14AA-463B-8100-ED3C9ED1C627}" dt="2022-06-23T16:30:02.400" v="424" actId="1076"/>
          <ac:spMkLst>
            <pc:docMk/>
            <pc:sldMk cId="4250994615" sldId="293"/>
            <ac:spMk id="35" creationId="{F39EDEF5-2624-6744-5284-5DB24C2E8B4E}"/>
          </ac:spMkLst>
        </pc:spChg>
        <pc:spChg chg="add mod">
          <ac:chgData name="alisdair macdonald" userId="jB0IcuHBEINeFKE+BJ6T51hglHMTetGBacC/PLHzd+c=" providerId="None" clId="Web-{E423E12F-14AA-463B-8100-ED3C9ED1C627}" dt="2022-06-23T16:38:47.985" v="495" actId="1076"/>
          <ac:spMkLst>
            <pc:docMk/>
            <pc:sldMk cId="4250994615" sldId="293"/>
            <ac:spMk id="36" creationId="{D75252FE-4755-694B-0BB6-DAB1F87E6CBA}"/>
          </ac:spMkLst>
        </pc:spChg>
        <pc:spChg chg="add mod">
          <ac:chgData name="alisdair macdonald" userId="jB0IcuHBEINeFKE+BJ6T51hglHMTetGBacC/PLHzd+c=" providerId="None" clId="Web-{E423E12F-14AA-463B-8100-ED3C9ED1C627}" dt="2022-06-23T16:37:12.043" v="465" actId="1076"/>
          <ac:spMkLst>
            <pc:docMk/>
            <pc:sldMk cId="4250994615" sldId="293"/>
            <ac:spMk id="37" creationId="{E6B97851-EE53-1DED-4AD4-51DCF80ACAD3}"/>
          </ac:spMkLst>
        </pc:spChg>
        <pc:spChg chg="add mod">
          <ac:chgData name="alisdair macdonald" userId="jB0IcuHBEINeFKE+BJ6T51hglHMTetGBacC/PLHzd+c=" providerId="None" clId="Web-{E423E12F-14AA-463B-8100-ED3C9ED1C627}" dt="2022-06-23T16:38:23.546" v="488" actId="1076"/>
          <ac:spMkLst>
            <pc:docMk/>
            <pc:sldMk cId="4250994615" sldId="293"/>
            <ac:spMk id="38" creationId="{34AE1AF6-AE8C-27BF-EEA2-9EE69C19422A}"/>
          </ac:spMkLst>
        </pc:spChg>
        <pc:spChg chg="add mod">
          <ac:chgData name="alisdair macdonald" userId="jB0IcuHBEINeFKE+BJ6T51hglHMTetGBacC/PLHzd+c=" providerId="None" clId="Web-{E423E12F-14AA-463B-8100-ED3C9ED1C627}" dt="2022-06-23T16:37:39.544" v="473" actId="1076"/>
          <ac:spMkLst>
            <pc:docMk/>
            <pc:sldMk cId="4250994615" sldId="293"/>
            <ac:spMk id="39" creationId="{73C173A0-0A61-C66A-7DAA-0AEB47193D2E}"/>
          </ac:spMkLst>
        </pc:spChg>
        <pc:spChg chg="add mod">
          <ac:chgData name="alisdair macdonald" userId="jB0IcuHBEINeFKE+BJ6T51hglHMTetGBacC/PLHzd+c=" providerId="None" clId="Web-{E423E12F-14AA-463B-8100-ED3C9ED1C627}" dt="2022-06-23T16:36:38.182" v="455" actId="1076"/>
          <ac:spMkLst>
            <pc:docMk/>
            <pc:sldMk cId="4250994615" sldId="293"/>
            <ac:spMk id="40" creationId="{42B91C7E-96D0-2D25-C638-41346930F056}"/>
          </ac:spMkLst>
        </pc:spChg>
        <pc:spChg chg="add del mod">
          <ac:chgData name="alisdair macdonald" userId="jB0IcuHBEINeFKE+BJ6T51hglHMTetGBacC/PLHzd+c=" providerId="None" clId="Web-{E423E12F-14AA-463B-8100-ED3C9ED1C627}" dt="2022-06-23T16:23:26.539" v="298"/>
          <ac:spMkLst>
            <pc:docMk/>
            <pc:sldMk cId="4250994615" sldId="293"/>
            <ac:spMk id="41" creationId="{21418FA7-A229-CF75-A282-0AF7911D3A33}"/>
          </ac:spMkLst>
        </pc:spChg>
        <pc:grpChg chg="del">
          <ac:chgData name="alisdair macdonald" userId="jB0IcuHBEINeFKE+BJ6T51hglHMTetGBacC/PLHzd+c=" providerId="None" clId="Web-{E423E12F-14AA-463B-8100-ED3C9ED1C627}" dt="2022-06-23T16:13:38.858" v="63"/>
          <ac:grpSpMkLst>
            <pc:docMk/>
            <pc:sldMk cId="4250994615" sldId="293"/>
            <ac:grpSpMk id="16" creationId="{9F015B70-57B8-A9F6-090E-AE9268BDAB70}"/>
          </ac:grpSpMkLst>
        </pc:grpChg>
      </pc:sldChg>
      <pc:sldChg chg="modSp add replId">
        <pc:chgData name="alisdair macdonald" userId="jB0IcuHBEINeFKE+BJ6T51hglHMTetGBacC/PLHzd+c=" providerId="None" clId="Web-{E423E12F-14AA-463B-8100-ED3C9ED1C627}" dt="2022-06-23T16:13:14.997" v="62" actId="20577"/>
        <pc:sldMkLst>
          <pc:docMk/>
          <pc:sldMk cId="2635828853" sldId="294"/>
        </pc:sldMkLst>
        <pc:spChg chg="mod">
          <ac:chgData name="alisdair macdonald" userId="jB0IcuHBEINeFKE+BJ6T51hglHMTetGBacC/PLHzd+c=" providerId="None" clId="Web-{E423E12F-14AA-463B-8100-ED3C9ED1C627}" dt="2022-06-23T16:13:14.997" v="62" actId="20577"/>
          <ac:spMkLst>
            <pc:docMk/>
            <pc:sldMk cId="2635828853" sldId="294"/>
            <ac:spMk id="10" creationId="{B05CF427-C62D-7022-95B8-6A255F135AB2}"/>
          </ac:spMkLst>
        </pc:spChg>
      </pc:sldChg>
      <pc:sldChg chg="modSp add ord replId">
        <pc:chgData name="alisdair macdonald" userId="jB0IcuHBEINeFKE+BJ6T51hglHMTetGBacC/PLHzd+c=" providerId="None" clId="Web-{E423E12F-14AA-463B-8100-ED3C9ED1C627}" dt="2022-06-23T16:39:47.472" v="502" actId="20577"/>
        <pc:sldMkLst>
          <pc:docMk/>
          <pc:sldMk cId="3506784620" sldId="295"/>
        </pc:sldMkLst>
        <pc:spChg chg="mod">
          <ac:chgData name="alisdair macdonald" userId="jB0IcuHBEINeFKE+BJ6T51hglHMTetGBacC/PLHzd+c=" providerId="None" clId="Web-{E423E12F-14AA-463B-8100-ED3C9ED1C627}" dt="2022-06-23T16:39:47.472" v="502" actId="20577"/>
          <ac:spMkLst>
            <pc:docMk/>
            <pc:sldMk cId="3506784620" sldId="295"/>
            <ac:spMk id="10" creationId="{B05CF427-C62D-7022-95B8-6A255F135AB2}"/>
          </ac:spMkLst>
        </pc:spChg>
      </pc:sldChg>
      <pc:sldChg chg="addSp delSp modSp add replId">
        <pc:chgData name="alisdair macdonald" userId="jB0IcuHBEINeFKE+BJ6T51hglHMTetGBacC/PLHzd+c=" providerId="None" clId="Web-{E423E12F-14AA-463B-8100-ED3C9ED1C627}" dt="2022-06-23T16:48:12.962" v="532" actId="1076"/>
        <pc:sldMkLst>
          <pc:docMk/>
          <pc:sldMk cId="1916020894" sldId="296"/>
        </pc:sldMkLst>
        <pc:spChg chg="del">
          <ac:chgData name="alisdair macdonald" userId="jB0IcuHBEINeFKE+BJ6T51hglHMTetGBacC/PLHzd+c=" providerId="None" clId="Web-{E423E12F-14AA-463B-8100-ED3C9ED1C627}" dt="2022-06-23T16:39:52.487" v="504"/>
          <ac:spMkLst>
            <pc:docMk/>
            <pc:sldMk cId="1916020894" sldId="296"/>
            <ac:spMk id="10" creationId="{B05CF427-C62D-7022-95B8-6A255F135AB2}"/>
          </ac:spMkLst>
        </pc:spChg>
        <pc:picChg chg="add mod">
          <ac:chgData name="alisdair macdonald" userId="jB0IcuHBEINeFKE+BJ6T51hglHMTetGBacC/PLHzd+c=" providerId="None" clId="Web-{E423E12F-14AA-463B-8100-ED3C9ED1C627}" dt="2022-06-23T16:48:12.884" v="527" actId="1076"/>
          <ac:picMkLst>
            <pc:docMk/>
            <pc:sldMk cId="1916020894" sldId="296"/>
            <ac:picMk id="2" creationId="{093323DC-A896-5B49-9C49-E3690DEF80AE}"/>
          </ac:picMkLst>
        </pc:picChg>
        <pc:picChg chg="add mod">
          <ac:chgData name="alisdair macdonald" userId="jB0IcuHBEINeFKE+BJ6T51hglHMTetGBacC/PLHzd+c=" providerId="None" clId="Web-{E423E12F-14AA-463B-8100-ED3C9ED1C627}" dt="2022-06-23T16:48:12.899" v="528" actId="1076"/>
          <ac:picMkLst>
            <pc:docMk/>
            <pc:sldMk cId="1916020894" sldId="296"/>
            <ac:picMk id="3" creationId="{7425FF2A-0EC3-5862-3D10-D09FCA4CE4F4}"/>
          </ac:picMkLst>
        </pc:picChg>
        <pc:picChg chg="add mod">
          <ac:chgData name="alisdair macdonald" userId="jB0IcuHBEINeFKE+BJ6T51hglHMTetGBacC/PLHzd+c=" providerId="None" clId="Web-{E423E12F-14AA-463B-8100-ED3C9ED1C627}" dt="2022-06-23T16:48:12.915" v="529" actId="1076"/>
          <ac:picMkLst>
            <pc:docMk/>
            <pc:sldMk cId="1916020894" sldId="296"/>
            <ac:picMk id="4" creationId="{DE6C4326-433A-FF19-FBB0-FAE8F5F01845}"/>
          </ac:picMkLst>
        </pc:picChg>
        <pc:picChg chg="add mod">
          <ac:chgData name="alisdair macdonald" userId="jB0IcuHBEINeFKE+BJ6T51hglHMTetGBacC/PLHzd+c=" providerId="None" clId="Web-{E423E12F-14AA-463B-8100-ED3C9ED1C627}" dt="2022-06-23T16:48:12.931" v="530" actId="1076"/>
          <ac:picMkLst>
            <pc:docMk/>
            <pc:sldMk cId="1916020894" sldId="296"/>
            <ac:picMk id="5" creationId="{B20450EC-D1B9-31EE-FE6A-298B8BBC6886}"/>
          </ac:picMkLst>
        </pc:picChg>
        <pc:picChg chg="add mod">
          <ac:chgData name="alisdair macdonald" userId="jB0IcuHBEINeFKE+BJ6T51hglHMTetGBacC/PLHzd+c=" providerId="None" clId="Web-{E423E12F-14AA-463B-8100-ED3C9ED1C627}" dt="2022-06-23T16:48:12.946" v="531" actId="1076"/>
          <ac:picMkLst>
            <pc:docMk/>
            <pc:sldMk cId="1916020894" sldId="296"/>
            <ac:picMk id="6" creationId="{63E76BB8-E647-3E1A-224D-6299B5BB5A2C}"/>
          </ac:picMkLst>
        </pc:picChg>
        <pc:picChg chg="add mod">
          <ac:chgData name="alisdair macdonald" userId="jB0IcuHBEINeFKE+BJ6T51hglHMTetGBacC/PLHzd+c=" providerId="None" clId="Web-{E423E12F-14AA-463B-8100-ED3C9ED1C627}" dt="2022-06-23T16:48:12.962" v="532" actId="1076"/>
          <ac:picMkLst>
            <pc:docMk/>
            <pc:sldMk cId="1916020894" sldId="296"/>
            <ac:picMk id="7" creationId="{45003B43-712C-799D-235A-8912AAB4D6F5}"/>
          </ac:picMkLst>
        </pc:picChg>
      </pc:sldChg>
    </pc:docChg>
  </pc:docChgLst>
  <pc:docChgLst>
    <pc:chgData name="Laura Kennedy" userId="kCiQ2ILsYnQHvl7jdQXXcYRU6faPNyogCAjdaHq+iUI=" providerId="None" clId="Web-{7A90B04E-D6E0-42A6-B888-86E29BA4C734}"/>
    <pc:docChg chg="modSld">
      <pc:chgData name="Laura Kennedy" userId="kCiQ2ILsYnQHvl7jdQXXcYRU6faPNyogCAjdaHq+iUI=" providerId="None" clId="Web-{7A90B04E-D6E0-42A6-B888-86E29BA4C734}" dt="2022-07-14T13:12:06.668" v="31"/>
      <pc:docMkLst>
        <pc:docMk/>
      </pc:docMkLst>
      <pc:sldChg chg="modNotes">
        <pc:chgData name="Laura Kennedy" userId="kCiQ2ILsYnQHvl7jdQXXcYRU6faPNyogCAjdaHq+iUI=" providerId="None" clId="Web-{7A90B04E-D6E0-42A6-B888-86E29BA4C734}" dt="2022-07-14T13:12:06.668" v="31"/>
        <pc:sldMkLst>
          <pc:docMk/>
          <pc:sldMk cId="0" sldId="256"/>
        </pc:sldMkLst>
      </pc:sldChg>
      <pc:sldChg chg="modNotes">
        <pc:chgData name="Laura Kennedy" userId="kCiQ2ILsYnQHvl7jdQXXcYRU6faPNyogCAjdaHq+iUI=" providerId="None" clId="Web-{7A90B04E-D6E0-42A6-B888-86E29BA4C734}" dt="2022-07-14T13:11:58.527" v="30"/>
        <pc:sldMkLst>
          <pc:docMk/>
          <pc:sldMk cId="0" sldId="265"/>
        </pc:sldMkLst>
      </pc:sldChg>
      <pc:sldChg chg="modNotes">
        <pc:chgData name="Laura Kennedy" userId="kCiQ2ILsYnQHvl7jdQXXcYRU6faPNyogCAjdaHq+iUI=" providerId="None" clId="Web-{7A90B04E-D6E0-42A6-B888-86E29BA4C734}" dt="2022-07-14T13:10:45.507" v="11"/>
        <pc:sldMkLst>
          <pc:docMk/>
          <pc:sldMk cId="2105734288" sldId="266"/>
        </pc:sldMkLst>
      </pc:sldChg>
      <pc:sldChg chg="modNotes">
        <pc:chgData name="Laura Kennedy" userId="kCiQ2ILsYnQHvl7jdQXXcYRU6faPNyogCAjdaHq+iUI=" providerId="None" clId="Web-{7A90B04E-D6E0-42A6-B888-86E29BA4C734}" dt="2022-07-14T13:09:39.361" v="2"/>
        <pc:sldMkLst>
          <pc:docMk/>
          <pc:sldMk cId="890412205" sldId="267"/>
        </pc:sldMkLst>
      </pc:sldChg>
    </pc:docChg>
  </pc:docChgLst>
  <pc:docChgLst>
    <pc:chgData name="alisdair macdonald" userId="jB0IcuHBEINeFKE+BJ6T51hglHMTetGBacC/PLHzd+c=" providerId="None" clId="Web-{08A30034-2397-46C4-BC68-FA0A11DB2073}"/>
    <pc:docChg chg="modSld">
      <pc:chgData name="alisdair macdonald" userId="jB0IcuHBEINeFKE+BJ6T51hglHMTetGBacC/PLHzd+c=" providerId="None" clId="Web-{08A30034-2397-46C4-BC68-FA0A11DB2073}" dt="2022-06-27T15:55:32.849" v="279" actId="1076"/>
      <pc:docMkLst>
        <pc:docMk/>
      </pc:docMkLst>
      <pc:sldChg chg="addSp modSp">
        <pc:chgData name="alisdair macdonald" userId="jB0IcuHBEINeFKE+BJ6T51hglHMTetGBacC/PLHzd+c=" providerId="None" clId="Web-{08A30034-2397-46C4-BC68-FA0A11DB2073}" dt="2022-06-27T12:47:03.703" v="3" actId="1076"/>
        <pc:sldMkLst>
          <pc:docMk/>
          <pc:sldMk cId="0" sldId="256"/>
        </pc:sldMkLst>
        <pc:picChg chg="add mod">
          <ac:chgData name="alisdair macdonald" userId="jB0IcuHBEINeFKE+BJ6T51hglHMTetGBacC/PLHzd+c=" providerId="None" clId="Web-{08A30034-2397-46C4-BC68-FA0A11DB2073}" dt="2022-06-27T12:47:03.703" v="3" actId="1076"/>
          <ac:picMkLst>
            <pc:docMk/>
            <pc:sldMk cId="0" sldId="256"/>
            <ac:picMk id="3" creationId="{7FF99677-584B-EF6B-7400-84793E29CDD4}"/>
          </ac:picMkLst>
        </pc:picChg>
      </pc:sldChg>
      <pc:sldChg chg="addSp modSp">
        <pc:chgData name="alisdair macdonald" userId="jB0IcuHBEINeFKE+BJ6T51hglHMTetGBacC/PLHzd+c=" providerId="None" clId="Web-{08A30034-2397-46C4-BC68-FA0A11DB2073}" dt="2022-06-27T13:25:23.942" v="89" actId="14100"/>
        <pc:sldMkLst>
          <pc:docMk/>
          <pc:sldMk cId="0" sldId="265"/>
        </pc:sldMkLst>
        <pc:picChg chg="add mod">
          <ac:chgData name="alisdair macdonald" userId="jB0IcuHBEINeFKE+BJ6T51hglHMTetGBacC/PLHzd+c=" providerId="None" clId="Web-{08A30034-2397-46C4-BC68-FA0A11DB2073}" dt="2022-06-27T13:25:23.942" v="89" actId="14100"/>
          <ac:picMkLst>
            <pc:docMk/>
            <pc:sldMk cId="0" sldId="265"/>
            <ac:picMk id="3" creationId="{678AA0CC-F1EC-DDDC-477D-99B8E9E5631F}"/>
          </ac:picMkLst>
        </pc:picChg>
      </pc:sldChg>
      <pc:sldChg chg="addSp delSp modSp mod modClrScheme chgLayout">
        <pc:chgData name="alisdair macdonald" userId="jB0IcuHBEINeFKE+BJ6T51hglHMTetGBacC/PLHzd+c=" providerId="None" clId="Web-{08A30034-2397-46C4-BC68-FA0A11DB2073}" dt="2022-06-27T13:26:19.005" v="96"/>
        <pc:sldMkLst>
          <pc:docMk/>
          <pc:sldMk cId="4086554056" sldId="292"/>
        </pc:sldMkLst>
        <pc:spChg chg="add del">
          <ac:chgData name="alisdair macdonald" userId="jB0IcuHBEINeFKE+BJ6T51hglHMTetGBacC/PLHzd+c=" providerId="None" clId="Web-{08A30034-2397-46C4-BC68-FA0A11DB2073}" dt="2022-06-27T12:49:15.561" v="10"/>
          <ac:spMkLst>
            <pc:docMk/>
            <pc:sldMk cId="4086554056" sldId="292"/>
            <ac:spMk id="3" creationId="{37ACFBC9-403B-5F88-4C35-C1AEF8EACD64}"/>
          </ac:spMkLst>
        </pc:spChg>
        <pc:spChg chg="add del mod ord">
          <ac:chgData name="alisdair macdonald" userId="jB0IcuHBEINeFKE+BJ6T51hglHMTetGBacC/PLHzd+c=" providerId="None" clId="Web-{08A30034-2397-46C4-BC68-FA0A11DB2073}" dt="2022-06-27T12:51:30.014" v="13"/>
          <ac:spMkLst>
            <pc:docMk/>
            <pc:sldMk cId="4086554056" sldId="292"/>
            <ac:spMk id="4" creationId="{C3A6D3A3-607D-DA90-0A95-08F7DAD9EA93}"/>
          </ac:spMkLst>
        </pc:spChg>
        <pc:spChg chg="mod">
          <ac:chgData name="alisdair macdonald" userId="jB0IcuHBEINeFKE+BJ6T51hglHMTetGBacC/PLHzd+c=" providerId="None" clId="Web-{08A30034-2397-46C4-BC68-FA0A11DB2073}" dt="2022-06-27T13:21:02.986" v="83" actId="1076"/>
          <ac:spMkLst>
            <pc:docMk/>
            <pc:sldMk cId="4086554056" sldId="292"/>
            <ac:spMk id="10" creationId="{B05CF427-C62D-7022-95B8-6A255F135AB2}"/>
          </ac:spMkLst>
        </pc:spChg>
        <pc:picChg chg="add mod ord">
          <ac:chgData name="alisdair macdonald" userId="jB0IcuHBEINeFKE+BJ6T51hglHMTetGBacC/PLHzd+c=" providerId="None" clId="Web-{08A30034-2397-46C4-BC68-FA0A11DB2073}" dt="2022-06-27T12:49:19.093" v="11" actId="1076"/>
          <ac:picMkLst>
            <pc:docMk/>
            <pc:sldMk cId="4086554056" sldId="292"/>
            <ac:picMk id="2" creationId="{10C7C075-0B3C-3C0E-830E-C72E46589E4F}"/>
          </ac:picMkLst>
        </pc:picChg>
        <pc:picChg chg="add mod">
          <ac:chgData name="alisdair macdonald" userId="jB0IcuHBEINeFKE+BJ6T51hglHMTetGBacC/PLHzd+c=" providerId="None" clId="Web-{08A30034-2397-46C4-BC68-FA0A11DB2073}" dt="2022-06-27T13:21:03.049" v="84" actId="1076"/>
          <ac:picMkLst>
            <pc:docMk/>
            <pc:sldMk cId="4086554056" sldId="292"/>
            <ac:picMk id="3" creationId="{61982D68-BFED-A171-0EAA-BE692656DBB8}"/>
          </ac:picMkLst>
        </pc:picChg>
        <pc:picChg chg="add">
          <ac:chgData name="alisdair macdonald" userId="jB0IcuHBEINeFKE+BJ6T51hglHMTetGBacC/PLHzd+c=" providerId="None" clId="Web-{08A30034-2397-46C4-BC68-FA0A11DB2073}" dt="2022-06-27T13:26:19.005" v="96"/>
          <ac:picMkLst>
            <pc:docMk/>
            <pc:sldMk cId="4086554056" sldId="292"/>
            <ac:picMk id="5" creationId="{CA07049A-C115-614A-B271-6899028FD913}"/>
          </ac:picMkLst>
        </pc:picChg>
      </pc:sldChg>
      <pc:sldChg chg="addSp delSp modSp">
        <pc:chgData name="alisdair macdonald" userId="jB0IcuHBEINeFKE+BJ6T51hglHMTetGBacC/PLHzd+c=" providerId="None" clId="Web-{08A30034-2397-46C4-BC68-FA0A11DB2073}" dt="2022-06-27T13:26:43.067" v="126" actId="1076"/>
        <pc:sldMkLst>
          <pc:docMk/>
          <pc:sldMk cId="4250994615" sldId="293"/>
        </pc:sldMkLst>
        <pc:spChg chg="del">
          <ac:chgData name="alisdair macdonald" userId="jB0IcuHBEINeFKE+BJ6T51hglHMTetGBacC/PLHzd+c=" providerId="None" clId="Web-{08A30034-2397-46C4-BC68-FA0A11DB2073}" dt="2022-06-27T13:18:53.344" v="20"/>
          <ac:spMkLst>
            <pc:docMk/>
            <pc:sldMk cId="4250994615" sldId="293"/>
            <ac:spMk id="4" creationId="{35441ADC-D735-19A6-3B04-19BA469546BD}"/>
          </ac:spMkLst>
        </pc:spChg>
        <pc:spChg chg="mod">
          <ac:chgData name="alisdair macdonald" userId="jB0IcuHBEINeFKE+BJ6T51hglHMTetGBacC/PLHzd+c=" providerId="None" clId="Web-{08A30034-2397-46C4-BC68-FA0A11DB2073}" dt="2022-06-27T13:26:42.380" v="98" actId="1076"/>
          <ac:spMkLst>
            <pc:docMk/>
            <pc:sldMk cId="4250994615" sldId="293"/>
            <ac:spMk id="7" creationId="{5122E592-DB54-8E12-88DE-CB2C318AFE91}"/>
          </ac:spMkLst>
        </pc:spChg>
        <pc:spChg chg="mod">
          <ac:chgData name="alisdair macdonald" userId="jB0IcuHBEINeFKE+BJ6T51hglHMTetGBacC/PLHzd+c=" providerId="None" clId="Web-{08A30034-2397-46C4-BC68-FA0A11DB2073}" dt="2022-06-27T13:26:42.411" v="99" actId="1076"/>
          <ac:spMkLst>
            <pc:docMk/>
            <pc:sldMk cId="4250994615" sldId="293"/>
            <ac:spMk id="9" creationId="{0D842265-FB3C-9B34-4920-A00938E589C2}"/>
          </ac:spMkLst>
        </pc:spChg>
        <pc:spChg chg="mod">
          <ac:chgData name="alisdair macdonald" userId="jB0IcuHBEINeFKE+BJ6T51hglHMTetGBacC/PLHzd+c=" providerId="None" clId="Web-{08A30034-2397-46C4-BC68-FA0A11DB2073}" dt="2022-06-27T13:26:42.442" v="100" actId="1076"/>
          <ac:spMkLst>
            <pc:docMk/>
            <pc:sldMk cId="4250994615" sldId="293"/>
            <ac:spMk id="12" creationId="{B3B06064-0279-66B0-FB86-C2E1C212C255}"/>
          </ac:spMkLst>
        </pc:spChg>
        <pc:spChg chg="mod">
          <ac:chgData name="alisdair macdonald" userId="jB0IcuHBEINeFKE+BJ6T51hglHMTetGBacC/PLHzd+c=" providerId="None" clId="Web-{08A30034-2397-46C4-BC68-FA0A11DB2073}" dt="2022-06-27T13:26:42.458" v="101" actId="1076"/>
          <ac:spMkLst>
            <pc:docMk/>
            <pc:sldMk cId="4250994615" sldId="293"/>
            <ac:spMk id="13" creationId="{B7E21728-65FB-A043-A3CB-EACCDE41B7DE}"/>
          </ac:spMkLst>
        </pc:spChg>
        <pc:spChg chg="mod">
          <ac:chgData name="alisdair macdonald" userId="jB0IcuHBEINeFKE+BJ6T51hglHMTetGBacC/PLHzd+c=" providerId="None" clId="Web-{08A30034-2397-46C4-BC68-FA0A11DB2073}" dt="2022-06-27T13:26:42.489" v="102" actId="1076"/>
          <ac:spMkLst>
            <pc:docMk/>
            <pc:sldMk cId="4250994615" sldId="293"/>
            <ac:spMk id="15" creationId="{DC8CCF4B-CFF8-725B-BAF9-66BC87FB86F4}"/>
          </ac:spMkLst>
        </pc:spChg>
        <pc:spChg chg="mod">
          <ac:chgData name="alisdair macdonald" userId="jB0IcuHBEINeFKE+BJ6T51hglHMTetGBacC/PLHzd+c=" providerId="None" clId="Web-{08A30034-2397-46C4-BC68-FA0A11DB2073}" dt="2022-06-27T13:26:42.505" v="103" actId="1076"/>
          <ac:spMkLst>
            <pc:docMk/>
            <pc:sldMk cId="4250994615" sldId="293"/>
            <ac:spMk id="17" creationId="{46FFA8A3-A74A-5696-01A7-1894F64FC91E}"/>
          </ac:spMkLst>
        </pc:spChg>
        <pc:spChg chg="mod">
          <ac:chgData name="alisdair macdonald" userId="jB0IcuHBEINeFKE+BJ6T51hglHMTetGBacC/PLHzd+c=" providerId="None" clId="Web-{08A30034-2397-46C4-BC68-FA0A11DB2073}" dt="2022-06-27T13:26:42.536" v="104" actId="1076"/>
          <ac:spMkLst>
            <pc:docMk/>
            <pc:sldMk cId="4250994615" sldId="293"/>
            <ac:spMk id="18" creationId="{0FF60906-B61E-2ABE-F8FD-FA4CEAC84BD8}"/>
          </ac:spMkLst>
        </pc:spChg>
        <pc:spChg chg="mod">
          <ac:chgData name="alisdair macdonald" userId="jB0IcuHBEINeFKE+BJ6T51hglHMTetGBacC/PLHzd+c=" providerId="None" clId="Web-{08A30034-2397-46C4-BC68-FA0A11DB2073}" dt="2022-06-27T13:26:42.552" v="105" actId="1076"/>
          <ac:spMkLst>
            <pc:docMk/>
            <pc:sldMk cId="4250994615" sldId="293"/>
            <ac:spMk id="19" creationId="{91FB0E3D-39A7-3BE2-C6D1-46AFEC51C5F3}"/>
          </ac:spMkLst>
        </pc:spChg>
        <pc:spChg chg="mod">
          <ac:chgData name="alisdair macdonald" userId="jB0IcuHBEINeFKE+BJ6T51hglHMTetGBacC/PLHzd+c=" providerId="None" clId="Web-{08A30034-2397-46C4-BC68-FA0A11DB2073}" dt="2022-06-27T13:26:42.583" v="106" actId="1076"/>
          <ac:spMkLst>
            <pc:docMk/>
            <pc:sldMk cId="4250994615" sldId="293"/>
            <ac:spMk id="20" creationId="{DA770A71-C306-E037-3C1C-D49A55341860}"/>
          </ac:spMkLst>
        </pc:spChg>
        <pc:spChg chg="mod">
          <ac:chgData name="alisdair macdonald" userId="jB0IcuHBEINeFKE+BJ6T51hglHMTetGBacC/PLHzd+c=" providerId="None" clId="Web-{08A30034-2397-46C4-BC68-FA0A11DB2073}" dt="2022-06-27T13:26:42.599" v="107" actId="1076"/>
          <ac:spMkLst>
            <pc:docMk/>
            <pc:sldMk cId="4250994615" sldId="293"/>
            <ac:spMk id="21" creationId="{9BE8936D-61A9-91A7-CB8A-F88395438CFE}"/>
          </ac:spMkLst>
        </pc:spChg>
        <pc:spChg chg="mod">
          <ac:chgData name="alisdair macdonald" userId="jB0IcuHBEINeFKE+BJ6T51hglHMTetGBacC/PLHzd+c=" providerId="None" clId="Web-{08A30034-2397-46C4-BC68-FA0A11DB2073}" dt="2022-06-27T13:26:42.630" v="108" actId="1076"/>
          <ac:spMkLst>
            <pc:docMk/>
            <pc:sldMk cId="4250994615" sldId="293"/>
            <ac:spMk id="22" creationId="{B8273389-8BA6-1C23-981B-10095BF01DF3}"/>
          </ac:spMkLst>
        </pc:spChg>
        <pc:spChg chg="mod">
          <ac:chgData name="alisdair macdonald" userId="jB0IcuHBEINeFKE+BJ6T51hglHMTetGBacC/PLHzd+c=" providerId="None" clId="Web-{08A30034-2397-46C4-BC68-FA0A11DB2073}" dt="2022-06-27T13:26:42.646" v="109" actId="1076"/>
          <ac:spMkLst>
            <pc:docMk/>
            <pc:sldMk cId="4250994615" sldId="293"/>
            <ac:spMk id="23" creationId="{79B00FF5-CA22-0066-7CC7-F49473CEF092}"/>
          </ac:spMkLst>
        </pc:spChg>
        <pc:spChg chg="mod">
          <ac:chgData name="alisdair macdonald" userId="jB0IcuHBEINeFKE+BJ6T51hglHMTetGBacC/PLHzd+c=" providerId="None" clId="Web-{08A30034-2397-46C4-BC68-FA0A11DB2073}" dt="2022-06-27T13:26:42.677" v="110" actId="1076"/>
          <ac:spMkLst>
            <pc:docMk/>
            <pc:sldMk cId="4250994615" sldId="293"/>
            <ac:spMk id="24" creationId="{AAB9AF90-3F70-A22B-4B35-D61C7160EE35}"/>
          </ac:spMkLst>
        </pc:spChg>
        <pc:spChg chg="mod">
          <ac:chgData name="alisdair macdonald" userId="jB0IcuHBEINeFKE+BJ6T51hglHMTetGBacC/PLHzd+c=" providerId="None" clId="Web-{08A30034-2397-46C4-BC68-FA0A11DB2073}" dt="2022-06-27T13:26:42.692" v="111" actId="1076"/>
          <ac:spMkLst>
            <pc:docMk/>
            <pc:sldMk cId="4250994615" sldId="293"/>
            <ac:spMk id="25" creationId="{70FFB8DF-8113-56A3-D8E5-07B67577EB2E}"/>
          </ac:spMkLst>
        </pc:spChg>
        <pc:spChg chg="mod">
          <ac:chgData name="alisdair macdonald" userId="jB0IcuHBEINeFKE+BJ6T51hglHMTetGBacC/PLHzd+c=" providerId="None" clId="Web-{08A30034-2397-46C4-BC68-FA0A11DB2073}" dt="2022-06-27T13:26:42.724" v="112" actId="1076"/>
          <ac:spMkLst>
            <pc:docMk/>
            <pc:sldMk cId="4250994615" sldId="293"/>
            <ac:spMk id="26" creationId="{969B40E5-7B32-14A8-AF13-7B24B6D6FD39}"/>
          </ac:spMkLst>
        </pc:spChg>
        <pc:spChg chg="mod">
          <ac:chgData name="alisdair macdonald" userId="jB0IcuHBEINeFKE+BJ6T51hglHMTetGBacC/PLHzd+c=" providerId="None" clId="Web-{08A30034-2397-46C4-BC68-FA0A11DB2073}" dt="2022-06-27T13:26:42.755" v="113" actId="1076"/>
          <ac:spMkLst>
            <pc:docMk/>
            <pc:sldMk cId="4250994615" sldId="293"/>
            <ac:spMk id="27" creationId="{468D1B6C-8262-3CC1-1081-69507F1E6E67}"/>
          </ac:spMkLst>
        </pc:spChg>
        <pc:spChg chg="mod">
          <ac:chgData name="alisdair macdonald" userId="jB0IcuHBEINeFKE+BJ6T51hglHMTetGBacC/PLHzd+c=" providerId="None" clId="Web-{08A30034-2397-46C4-BC68-FA0A11DB2073}" dt="2022-06-27T13:26:42.771" v="114" actId="1076"/>
          <ac:spMkLst>
            <pc:docMk/>
            <pc:sldMk cId="4250994615" sldId="293"/>
            <ac:spMk id="28" creationId="{08C88E43-8C48-3EF4-0963-409C8BA312A8}"/>
          </ac:spMkLst>
        </pc:spChg>
        <pc:spChg chg="mod">
          <ac:chgData name="alisdair macdonald" userId="jB0IcuHBEINeFKE+BJ6T51hglHMTetGBacC/PLHzd+c=" providerId="None" clId="Web-{08A30034-2397-46C4-BC68-FA0A11DB2073}" dt="2022-06-27T13:26:42.802" v="115" actId="1076"/>
          <ac:spMkLst>
            <pc:docMk/>
            <pc:sldMk cId="4250994615" sldId="293"/>
            <ac:spMk id="29" creationId="{10C49230-C712-B9A8-74F4-F5585B558510}"/>
          </ac:spMkLst>
        </pc:spChg>
        <pc:spChg chg="mod">
          <ac:chgData name="alisdair macdonald" userId="jB0IcuHBEINeFKE+BJ6T51hglHMTetGBacC/PLHzd+c=" providerId="None" clId="Web-{08A30034-2397-46C4-BC68-FA0A11DB2073}" dt="2022-06-27T13:26:42.833" v="116" actId="1076"/>
          <ac:spMkLst>
            <pc:docMk/>
            <pc:sldMk cId="4250994615" sldId="293"/>
            <ac:spMk id="30" creationId="{9F27D320-1DF6-1D3E-905B-7CDD4980BC64}"/>
          </ac:spMkLst>
        </pc:spChg>
        <pc:spChg chg="mod">
          <ac:chgData name="alisdair macdonald" userId="jB0IcuHBEINeFKE+BJ6T51hglHMTetGBacC/PLHzd+c=" providerId="None" clId="Web-{08A30034-2397-46C4-BC68-FA0A11DB2073}" dt="2022-06-27T13:26:42.849" v="117" actId="1076"/>
          <ac:spMkLst>
            <pc:docMk/>
            <pc:sldMk cId="4250994615" sldId="293"/>
            <ac:spMk id="31" creationId="{CA979C98-4ADB-7B92-FCC0-39A59D64456A}"/>
          </ac:spMkLst>
        </pc:spChg>
        <pc:spChg chg="mod">
          <ac:chgData name="alisdair macdonald" userId="jB0IcuHBEINeFKE+BJ6T51hglHMTetGBacC/PLHzd+c=" providerId="None" clId="Web-{08A30034-2397-46C4-BC68-FA0A11DB2073}" dt="2022-06-27T13:26:42.880" v="118" actId="1076"/>
          <ac:spMkLst>
            <pc:docMk/>
            <pc:sldMk cId="4250994615" sldId="293"/>
            <ac:spMk id="32" creationId="{043CDD6D-727C-E427-7544-E26E42D19503}"/>
          </ac:spMkLst>
        </pc:spChg>
        <pc:spChg chg="mod">
          <ac:chgData name="alisdair macdonald" userId="jB0IcuHBEINeFKE+BJ6T51hglHMTetGBacC/PLHzd+c=" providerId="None" clId="Web-{08A30034-2397-46C4-BC68-FA0A11DB2073}" dt="2022-06-27T13:26:42.911" v="119" actId="1076"/>
          <ac:spMkLst>
            <pc:docMk/>
            <pc:sldMk cId="4250994615" sldId="293"/>
            <ac:spMk id="33" creationId="{6AFF4B92-DE78-E7D9-29AE-892F912B65EC}"/>
          </ac:spMkLst>
        </pc:spChg>
        <pc:spChg chg="mod">
          <ac:chgData name="alisdair macdonald" userId="jB0IcuHBEINeFKE+BJ6T51hglHMTetGBacC/PLHzd+c=" providerId="None" clId="Web-{08A30034-2397-46C4-BC68-FA0A11DB2073}" dt="2022-06-27T13:26:42.927" v="120" actId="1076"/>
          <ac:spMkLst>
            <pc:docMk/>
            <pc:sldMk cId="4250994615" sldId="293"/>
            <ac:spMk id="34" creationId="{1C99E1D7-D74D-E216-5D01-3385A333FB8D}"/>
          </ac:spMkLst>
        </pc:spChg>
        <pc:spChg chg="mod">
          <ac:chgData name="alisdair macdonald" userId="jB0IcuHBEINeFKE+BJ6T51hglHMTetGBacC/PLHzd+c=" providerId="None" clId="Web-{08A30034-2397-46C4-BC68-FA0A11DB2073}" dt="2022-06-27T13:26:42.958" v="121" actId="1076"/>
          <ac:spMkLst>
            <pc:docMk/>
            <pc:sldMk cId="4250994615" sldId="293"/>
            <ac:spMk id="35" creationId="{F39EDEF5-2624-6744-5284-5DB24C2E8B4E}"/>
          </ac:spMkLst>
        </pc:spChg>
        <pc:spChg chg="mod">
          <ac:chgData name="alisdair macdonald" userId="jB0IcuHBEINeFKE+BJ6T51hglHMTetGBacC/PLHzd+c=" providerId="None" clId="Web-{08A30034-2397-46C4-BC68-FA0A11DB2073}" dt="2022-06-27T13:26:42.974" v="122" actId="1076"/>
          <ac:spMkLst>
            <pc:docMk/>
            <pc:sldMk cId="4250994615" sldId="293"/>
            <ac:spMk id="36" creationId="{D75252FE-4755-694B-0BB6-DAB1F87E6CBA}"/>
          </ac:spMkLst>
        </pc:spChg>
        <pc:spChg chg="mod">
          <ac:chgData name="alisdair macdonald" userId="jB0IcuHBEINeFKE+BJ6T51hglHMTetGBacC/PLHzd+c=" providerId="None" clId="Web-{08A30034-2397-46C4-BC68-FA0A11DB2073}" dt="2022-06-27T13:26:43.005" v="123" actId="1076"/>
          <ac:spMkLst>
            <pc:docMk/>
            <pc:sldMk cId="4250994615" sldId="293"/>
            <ac:spMk id="37" creationId="{E6B97851-EE53-1DED-4AD4-51DCF80ACAD3}"/>
          </ac:spMkLst>
        </pc:spChg>
        <pc:spChg chg="mod">
          <ac:chgData name="alisdair macdonald" userId="jB0IcuHBEINeFKE+BJ6T51hglHMTetGBacC/PLHzd+c=" providerId="None" clId="Web-{08A30034-2397-46C4-BC68-FA0A11DB2073}" dt="2022-06-27T13:26:43.021" v="124" actId="1076"/>
          <ac:spMkLst>
            <pc:docMk/>
            <pc:sldMk cId="4250994615" sldId="293"/>
            <ac:spMk id="38" creationId="{34AE1AF6-AE8C-27BF-EEA2-9EE69C19422A}"/>
          </ac:spMkLst>
        </pc:spChg>
        <pc:spChg chg="mod">
          <ac:chgData name="alisdair macdonald" userId="jB0IcuHBEINeFKE+BJ6T51hglHMTetGBacC/PLHzd+c=" providerId="None" clId="Web-{08A30034-2397-46C4-BC68-FA0A11DB2073}" dt="2022-06-27T13:26:43.052" v="125" actId="1076"/>
          <ac:spMkLst>
            <pc:docMk/>
            <pc:sldMk cId="4250994615" sldId="293"/>
            <ac:spMk id="39" creationId="{73C173A0-0A61-C66A-7DAA-0AEB47193D2E}"/>
          </ac:spMkLst>
        </pc:spChg>
        <pc:spChg chg="mod">
          <ac:chgData name="alisdair macdonald" userId="jB0IcuHBEINeFKE+BJ6T51hglHMTetGBacC/PLHzd+c=" providerId="None" clId="Web-{08A30034-2397-46C4-BC68-FA0A11DB2073}" dt="2022-06-27T13:26:43.067" v="126" actId="1076"/>
          <ac:spMkLst>
            <pc:docMk/>
            <pc:sldMk cId="4250994615" sldId="293"/>
            <ac:spMk id="40" creationId="{42B91C7E-96D0-2D25-C638-41346930F056}"/>
          </ac:spMkLst>
        </pc:spChg>
        <pc:picChg chg="add ord">
          <ac:chgData name="alisdair macdonald" userId="jB0IcuHBEINeFKE+BJ6T51hglHMTetGBacC/PLHzd+c=" providerId="None" clId="Web-{08A30034-2397-46C4-BC68-FA0A11DB2073}" dt="2022-06-27T13:18:56.844" v="22"/>
          <ac:picMkLst>
            <pc:docMk/>
            <pc:sldMk cId="4250994615" sldId="293"/>
            <ac:picMk id="3" creationId="{CAC2E223-93B9-362C-8484-CE9FF8A4DB47}"/>
          </ac:picMkLst>
        </pc:picChg>
        <pc:picChg chg="add">
          <ac:chgData name="alisdair macdonald" userId="jB0IcuHBEINeFKE+BJ6T51hglHMTetGBacC/PLHzd+c=" providerId="None" clId="Web-{08A30034-2397-46C4-BC68-FA0A11DB2073}" dt="2022-06-27T13:26:27.036" v="97"/>
          <ac:picMkLst>
            <pc:docMk/>
            <pc:sldMk cId="4250994615" sldId="293"/>
            <ac:picMk id="6" creationId="{CF2AB31D-45CC-C475-D90D-B4F1901DD90D}"/>
          </ac:picMkLst>
        </pc:picChg>
      </pc:sldChg>
      <pc:sldChg chg="addSp modSp">
        <pc:chgData name="alisdair macdonald" userId="jB0IcuHBEINeFKE+BJ6T51hglHMTetGBacC/PLHzd+c=" providerId="None" clId="Web-{08A30034-2397-46C4-BC68-FA0A11DB2073}" dt="2022-06-27T13:26:16.505" v="95"/>
        <pc:sldMkLst>
          <pc:docMk/>
          <pc:sldMk cId="2635828853" sldId="294"/>
        </pc:sldMkLst>
        <pc:spChg chg="mod">
          <ac:chgData name="alisdair macdonald" userId="jB0IcuHBEINeFKE+BJ6T51hglHMTetGBacC/PLHzd+c=" providerId="None" clId="Web-{08A30034-2397-46C4-BC68-FA0A11DB2073}" dt="2022-06-27T13:25:24.004" v="90" actId="14100"/>
          <ac:spMkLst>
            <pc:docMk/>
            <pc:sldMk cId="2635828853" sldId="294"/>
            <ac:spMk id="10" creationId="{B05CF427-C62D-7022-95B8-6A255F135AB2}"/>
          </ac:spMkLst>
        </pc:spChg>
        <pc:picChg chg="add ord">
          <ac:chgData name="alisdair macdonald" userId="jB0IcuHBEINeFKE+BJ6T51hglHMTetGBacC/PLHzd+c=" providerId="None" clId="Web-{08A30034-2397-46C4-BC68-FA0A11DB2073}" dt="2022-06-27T13:18:27.110" v="17"/>
          <ac:picMkLst>
            <pc:docMk/>
            <pc:sldMk cId="2635828853" sldId="294"/>
            <ac:picMk id="3" creationId="{70DAF72D-B0CF-5E88-BE0D-23AD7D5E85B6}"/>
          </ac:picMkLst>
        </pc:picChg>
        <pc:picChg chg="add">
          <ac:chgData name="alisdair macdonald" userId="jB0IcuHBEINeFKE+BJ6T51hglHMTetGBacC/PLHzd+c=" providerId="None" clId="Web-{08A30034-2397-46C4-BC68-FA0A11DB2073}" dt="2022-06-27T13:26:16.505" v="95"/>
          <ac:picMkLst>
            <pc:docMk/>
            <pc:sldMk cId="2635828853" sldId="294"/>
            <ac:picMk id="5" creationId="{5384DB8C-D0A4-6FC0-560D-78A40AD36FCC}"/>
          </ac:picMkLst>
        </pc:picChg>
      </pc:sldChg>
      <pc:sldChg chg="addSp modSp">
        <pc:chgData name="alisdair macdonald" userId="jB0IcuHBEINeFKE+BJ6T51hglHMTetGBacC/PLHzd+c=" providerId="None" clId="Web-{08A30034-2397-46C4-BC68-FA0A11DB2073}" dt="2022-06-27T13:51:03.449" v="138" actId="1076"/>
        <pc:sldMkLst>
          <pc:docMk/>
          <pc:sldMk cId="3506784620" sldId="295"/>
        </pc:sldMkLst>
        <pc:spChg chg="add mod ord">
          <ac:chgData name="alisdair macdonald" userId="jB0IcuHBEINeFKE+BJ6T51hglHMTetGBacC/PLHzd+c=" providerId="None" clId="Web-{08A30034-2397-46C4-BC68-FA0A11DB2073}" dt="2022-06-27T13:25:45.083" v="93" actId="14100"/>
          <ac:spMkLst>
            <pc:docMk/>
            <pc:sldMk cId="3506784620" sldId="295"/>
            <ac:spMk id="3" creationId="{451CEDAC-1D33-3E39-E457-630EEA219C96}"/>
          </ac:spMkLst>
        </pc:spChg>
        <pc:picChg chg="add">
          <ac:chgData name="alisdair macdonald" userId="jB0IcuHBEINeFKE+BJ6T51hglHMTetGBacC/PLHzd+c=" providerId="None" clId="Web-{08A30034-2397-46C4-BC68-FA0A11DB2073}" dt="2022-06-27T13:26:11.036" v="94"/>
          <ac:picMkLst>
            <pc:docMk/>
            <pc:sldMk cId="3506784620" sldId="295"/>
            <ac:picMk id="5" creationId="{BEE25DAB-3931-687A-8497-F137DEC1B092}"/>
          </ac:picMkLst>
        </pc:picChg>
        <pc:picChg chg="add mod">
          <ac:chgData name="alisdair macdonald" userId="jB0IcuHBEINeFKE+BJ6T51hglHMTetGBacC/PLHzd+c=" providerId="None" clId="Web-{08A30034-2397-46C4-BC68-FA0A11DB2073}" dt="2022-06-27T13:51:03.449" v="138" actId="1076"/>
          <ac:picMkLst>
            <pc:docMk/>
            <pc:sldMk cId="3506784620" sldId="295"/>
            <ac:picMk id="7" creationId="{ABD6C213-AA32-B95C-B181-997D16CF1642}"/>
          </ac:picMkLst>
        </pc:picChg>
      </pc:sldChg>
      <pc:sldChg chg="addSp delSp modSp">
        <pc:chgData name="alisdair macdonald" userId="jB0IcuHBEINeFKE+BJ6T51hglHMTetGBacC/PLHzd+c=" providerId="None" clId="Web-{08A30034-2397-46C4-BC68-FA0A11DB2073}" dt="2022-06-27T15:55:32.849" v="279" actId="1076"/>
        <pc:sldMkLst>
          <pc:docMk/>
          <pc:sldMk cId="1916020894" sldId="296"/>
        </pc:sldMkLst>
        <pc:spChg chg="add del mod ord">
          <ac:chgData name="alisdair macdonald" userId="jB0IcuHBEINeFKE+BJ6T51hglHMTetGBacC/PLHzd+c=" providerId="None" clId="Web-{08A30034-2397-46C4-BC68-FA0A11DB2073}" dt="2022-06-27T13:31:15.461" v="136"/>
          <ac:spMkLst>
            <pc:docMk/>
            <pc:sldMk cId="1916020894" sldId="296"/>
            <ac:spMk id="9" creationId="{931A80DD-5E07-AD41-4E83-81FEBF672181}"/>
          </ac:spMkLst>
        </pc:spChg>
        <pc:grpChg chg="add mod">
          <ac:chgData name="alisdair macdonald" userId="jB0IcuHBEINeFKE+BJ6T51hglHMTetGBacC/PLHzd+c=" providerId="None" clId="Web-{08A30034-2397-46C4-BC68-FA0A11DB2073}" dt="2022-06-27T15:55:32.849" v="279" actId="1076"/>
          <ac:grpSpMkLst>
            <pc:docMk/>
            <pc:sldMk cId="1916020894" sldId="296"/>
            <ac:grpSpMk id="16" creationId="{6EFF8A9D-8A3C-C62E-C2D4-688D11B12D8E}"/>
          </ac:grpSpMkLst>
        </pc:grpChg>
        <pc:picChg chg="del mod">
          <ac:chgData name="alisdair macdonald" userId="jB0IcuHBEINeFKE+BJ6T51hglHMTetGBacC/PLHzd+c=" providerId="None" clId="Web-{08A30034-2397-46C4-BC68-FA0A11DB2073}" dt="2022-06-27T15:53:37.913" v="223"/>
          <ac:picMkLst>
            <pc:docMk/>
            <pc:sldMk cId="1916020894" sldId="296"/>
            <ac:picMk id="2" creationId="{093323DC-A896-5B49-9C49-E3690DEF80AE}"/>
          </ac:picMkLst>
        </pc:picChg>
        <pc:picChg chg="del mod">
          <ac:chgData name="alisdair macdonald" userId="jB0IcuHBEINeFKE+BJ6T51hglHMTetGBacC/PLHzd+c=" providerId="None" clId="Web-{08A30034-2397-46C4-BC68-FA0A11DB2073}" dt="2022-06-27T15:53:37.913" v="222"/>
          <ac:picMkLst>
            <pc:docMk/>
            <pc:sldMk cId="1916020894" sldId="296"/>
            <ac:picMk id="3" creationId="{7425FF2A-0EC3-5862-3D10-D09FCA4CE4F4}"/>
          </ac:picMkLst>
        </pc:picChg>
        <pc:picChg chg="del mod">
          <ac:chgData name="alisdair macdonald" userId="jB0IcuHBEINeFKE+BJ6T51hglHMTetGBacC/PLHzd+c=" providerId="None" clId="Web-{08A30034-2397-46C4-BC68-FA0A11DB2073}" dt="2022-06-27T15:53:37.913" v="221"/>
          <ac:picMkLst>
            <pc:docMk/>
            <pc:sldMk cId="1916020894" sldId="296"/>
            <ac:picMk id="4" creationId="{DE6C4326-433A-FF19-FBB0-FAE8F5F01845}"/>
          </ac:picMkLst>
        </pc:picChg>
        <pc:picChg chg="del mod">
          <ac:chgData name="alisdair macdonald" userId="jB0IcuHBEINeFKE+BJ6T51hglHMTetGBacC/PLHzd+c=" providerId="None" clId="Web-{08A30034-2397-46C4-BC68-FA0A11DB2073}" dt="2022-06-27T15:53:37.913" v="220"/>
          <ac:picMkLst>
            <pc:docMk/>
            <pc:sldMk cId="1916020894" sldId="296"/>
            <ac:picMk id="5" creationId="{B20450EC-D1B9-31EE-FE6A-298B8BBC6886}"/>
          </ac:picMkLst>
        </pc:picChg>
        <pc:picChg chg="del mod">
          <ac:chgData name="alisdair macdonald" userId="jB0IcuHBEINeFKE+BJ6T51hglHMTetGBacC/PLHzd+c=" providerId="None" clId="Web-{08A30034-2397-46C4-BC68-FA0A11DB2073}" dt="2022-06-27T15:53:37.913" v="219"/>
          <ac:picMkLst>
            <pc:docMk/>
            <pc:sldMk cId="1916020894" sldId="296"/>
            <ac:picMk id="6" creationId="{63E76BB8-E647-3E1A-224D-6299B5BB5A2C}"/>
          </ac:picMkLst>
        </pc:picChg>
        <pc:picChg chg="del mod">
          <ac:chgData name="alisdair macdonald" userId="jB0IcuHBEINeFKE+BJ6T51hglHMTetGBacC/PLHzd+c=" providerId="None" clId="Web-{08A30034-2397-46C4-BC68-FA0A11DB2073}" dt="2022-06-27T15:53:37.913" v="218"/>
          <ac:picMkLst>
            <pc:docMk/>
            <pc:sldMk cId="1916020894" sldId="296"/>
            <ac:picMk id="7" creationId="{45003B43-712C-799D-235A-8912AAB4D6F5}"/>
          </ac:picMkLst>
        </pc:picChg>
        <pc:picChg chg="add mod">
          <ac:chgData name="alisdair macdonald" userId="jB0IcuHBEINeFKE+BJ6T51hglHMTetGBacC/PLHzd+c=" providerId="None" clId="Web-{08A30034-2397-46C4-BC68-FA0A11DB2073}" dt="2022-06-27T15:55:10.506" v="269" actId="1076"/>
          <ac:picMkLst>
            <pc:docMk/>
            <pc:sldMk cId="1916020894" sldId="296"/>
            <ac:picMk id="8" creationId="{03C4FCE3-E95B-50A0-8BBB-5C794E49947B}"/>
          </ac:picMkLst>
        </pc:picChg>
        <pc:picChg chg="add mod ord">
          <ac:chgData name="alisdair macdonald" userId="jB0IcuHBEINeFKE+BJ6T51hglHMTetGBacC/PLHzd+c=" providerId="None" clId="Web-{08A30034-2397-46C4-BC68-FA0A11DB2073}" dt="2022-06-27T15:55:23.225" v="278" actId="1076"/>
          <ac:picMkLst>
            <pc:docMk/>
            <pc:sldMk cId="1916020894" sldId="296"/>
            <ac:picMk id="9" creationId="{E9610200-02A4-4947-0CE0-BC0B6A5E033B}"/>
          </ac:picMkLst>
        </pc:picChg>
        <pc:picChg chg="add mod">
          <ac:chgData name="alisdair macdonald" userId="jB0IcuHBEINeFKE+BJ6T51hglHMTetGBacC/PLHzd+c=" providerId="None" clId="Web-{08A30034-2397-46C4-BC68-FA0A11DB2073}" dt="2022-06-27T15:55:10.537" v="270" actId="1076"/>
          <ac:picMkLst>
            <pc:docMk/>
            <pc:sldMk cId="1916020894" sldId="296"/>
            <ac:picMk id="10" creationId="{F816CEC1-E18F-E405-0230-224EF646AD1B}"/>
          </ac:picMkLst>
        </pc:picChg>
        <pc:picChg chg="add">
          <ac:chgData name="alisdair macdonald" userId="jB0IcuHBEINeFKE+BJ6T51hglHMTetGBacC/PLHzd+c=" providerId="None" clId="Web-{08A30034-2397-46C4-BC68-FA0A11DB2073}" dt="2022-06-27T14:09:14.579" v="161"/>
          <ac:picMkLst>
            <pc:docMk/>
            <pc:sldMk cId="1916020894" sldId="296"/>
            <ac:picMk id="11" creationId="{BBFF76DC-4262-B947-D222-A955DBD7B7F4}"/>
          </ac:picMkLst>
        </pc:picChg>
        <pc:picChg chg="add mod">
          <ac:chgData name="alisdair macdonald" userId="jB0IcuHBEINeFKE+BJ6T51hglHMTetGBacC/PLHzd+c=" providerId="None" clId="Web-{08A30034-2397-46C4-BC68-FA0A11DB2073}" dt="2022-06-27T15:55:10.553" v="271" actId="1076"/>
          <ac:picMkLst>
            <pc:docMk/>
            <pc:sldMk cId="1916020894" sldId="296"/>
            <ac:picMk id="12" creationId="{BF11FADD-8C5F-CB28-976C-9E8D8CCE84DC}"/>
          </ac:picMkLst>
        </pc:picChg>
        <pc:picChg chg="add mod">
          <ac:chgData name="alisdair macdonald" userId="jB0IcuHBEINeFKE+BJ6T51hglHMTetGBacC/PLHzd+c=" providerId="None" clId="Web-{08A30034-2397-46C4-BC68-FA0A11DB2073}" dt="2022-06-27T15:55:10.584" v="272" actId="1076"/>
          <ac:picMkLst>
            <pc:docMk/>
            <pc:sldMk cId="1916020894" sldId="296"/>
            <ac:picMk id="13" creationId="{8B654932-C395-9FA1-0950-05B231C67FFA}"/>
          </ac:picMkLst>
        </pc:picChg>
        <pc:picChg chg="add mod">
          <ac:chgData name="alisdair macdonald" userId="jB0IcuHBEINeFKE+BJ6T51hglHMTetGBacC/PLHzd+c=" providerId="None" clId="Web-{08A30034-2397-46C4-BC68-FA0A11DB2073}" dt="2022-06-27T15:55:10.600" v="273" actId="1076"/>
          <ac:picMkLst>
            <pc:docMk/>
            <pc:sldMk cId="1916020894" sldId="296"/>
            <ac:picMk id="14" creationId="{659DBD73-28AF-4534-7F11-DB9BF3962970}"/>
          </ac:picMkLst>
        </pc:picChg>
        <pc:picChg chg="add mod">
          <ac:chgData name="alisdair macdonald" userId="jB0IcuHBEINeFKE+BJ6T51hglHMTetGBacC/PLHzd+c=" providerId="None" clId="Web-{08A30034-2397-46C4-BC68-FA0A11DB2073}" dt="2022-06-27T15:55:10.631" v="274" actId="1076"/>
          <ac:picMkLst>
            <pc:docMk/>
            <pc:sldMk cId="1916020894" sldId="296"/>
            <ac:picMk id="15" creationId="{9D394458-684E-7283-5ADB-40307DA9BDAE}"/>
          </ac:picMkLst>
        </pc:picChg>
      </pc:sldChg>
    </pc:docChg>
  </pc:docChgLst>
  <pc:docChgLst>
    <pc:chgData name="alisdair macdonald" userId="jB0IcuHBEINeFKE+BJ6T51hglHMTetGBacC/PLHzd+c=" providerId="None" clId="Web-{AF2B940B-4742-49EA-A4AD-67DBBD07E5CE}"/>
    <pc:docChg chg="modSld">
      <pc:chgData name="alisdair macdonald" userId="jB0IcuHBEINeFKE+BJ6T51hglHMTetGBacC/PLHzd+c=" providerId="None" clId="Web-{AF2B940B-4742-49EA-A4AD-67DBBD07E5CE}" dt="2022-07-06T09:59:03.524" v="6" actId="14100"/>
      <pc:docMkLst>
        <pc:docMk/>
      </pc:docMkLst>
      <pc:sldChg chg="modSp">
        <pc:chgData name="alisdair macdonald" userId="jB0IcuHBEINeFKE+BJ6T51hglHMTetGBacC/PLHzd+c=" providerId="None" clId="Web-{AF2B940B-4742-49EA-A4AD-67DBBD07E5CE}" dt="2022-07-06T09:59:03.524" v="6" actId="14100"/>
        <pc:sldMkLst>
          <pc:docMk/>
          <pc:sldMk cId="0" sldId="256"/>
        </pc:sldMkLst>
        <pc:spChg chg="mod">
          <ac:chgData name="alisdair macdonald" userId="jB0IcuHBEINeFKE+BJ6T51hglHMTetGBacC/PLHzd+c=" providerId="None" clId="Web-{AF2B940B-4742-49EA-A4AD-67DBBD07E5CE}" dt="2022-07-06T09:59:03.524" v="6" actId="14100"/>
          <ac:spMkLst>
            <pc:docMk/>
            <pc:sldMk cId="0" sldId="256"/>
            <ac:spMk id="8" creationId="{6D37D510-6B0F-0045-BB05-9EE1E2DD64F6}"/>
          </ac:spMkLst>
        </pc:spChg>
        <pc:spChg chg="mod">
          <ac:chgData name="alisdair macdonald" userId="jB0IcuHBEINeFKE+BJ6T51hglHMTetGBacC/PLHzd+c=" providerId="None" clId="Web-{AF2B940B-4742-49EA-A4AD-67DBBD07E5CE}" dt="2022-07-06T09:57:14.223" v="2" actId="20577"/>
          <ac:spMkLst>
            <pc:docMk/>
            <pc:sldMk cId="0" sldId="256"/>
            <ac:spMk id="88" creationId="{00000000-0000-0000-0000-000000000000}"/>
          </ac:spMkLst>
        </pc:spChg>
      </pc:sldChg>
    </pc:docChg>
  </pc:docChgLst>
  <pc:docChgLst>
    <pc:chgData name="alisdair macdonald" userId="jB0IcuHBEINeFKE+BJ6T51hglHMTetGBacC/PLHzd+c=" providerId="None" clId="Web-{F7F80643-0CFF-4C0A-BF5E-B6F9491CD7F7}"/>
    <pc:docChg chg="addSld delSld modSld">
      <pc:chgData name="alisdair macdonald" userId="jB0IcuHBEINeFKE+BJ6T51hglHMTetGBacC/PLHzd+c=" providerId="None" clId="Web-{F7F80643-0CFF-4C0A-BF5E-B6F9491CD7F7}" dt="2022-07-05T16:25:40.379" v="94" actId="14100"/>
      <pc:docMkLst>
        <pc:docMk/>
      </pc:docMkLst>
      <pc:sldChg chg="delSp modSp">
        <pc:chgData name="alisdair macdonald" userId="jB0IcuHBEINeFKE+BJ6T51hglHMTetGBacC/PLHzd+c=" providerId="None" clId="Web-{F7F80643-0CFF-4C0A-BF5E-B6F9491CD7F7}" dt="2022-07-05T16:00:28.532" v="4" actId="20577"/>
        <pc:sldMkLst>
          <pc:docMk/>
          <pc:sldMk cId="0" sldId="256"/>
        </pc:sldMkLst>
        <pc:spChg chg="mod">
          <ac:chgData name="alisdair macdonald" userId="jB0IcuHBEINeFKE+BJ6T51hglHMTetGBacC/PLHzd+c=" providerId="None" clId="Web-{F7F80643-0CFF-4C0A-BF5E-B6F9491CD7F7}" dt="2022-07-05T16:00:28.532" v="4" actId="20577"/>
          <ac:spMkLst>
            <pc:docMk/>
            <pc:sldMk cId="0" sldId="256"/>
            <ac:spMk id="9" creationId="{15B4CD36-82D9-774E-859C-0E2E3F5E2F61}"/>
          </ac:spMkLst>
        </pc:spChg>
        <pc:picChg chg="del">
          <ac:chgData name="alisdair macdonald" userId="jB0IcuHBEINeFKE+BJ6T51hglHMTetGBacC/PLHzd+c=" providerId="None" clId="Web-{F7F80643-0CFF-4C0A-BF5E-B6F9491CD7F7}" dt="2022-07-05T16:00:12.812" v="0"/>
          <ac:picMkLst>
            <pc:docMk/>
            <pc:sldMk cId="0" sldId="256"/>
            <ac:picMk id="13" creationId="{F5A4E74B-BEEB-1A21-E628-A57036E49021}"/>
          </ac:picMkLst>
        </pc:picChg>
        <pc:picChg chg="del">
          <ac:chgData name="alisdair macdonald" userId="jB0IcuHBEINeFKE+BJ6T51hglHMTetGBacC/PLHzd+c=" providerId="None" clId="Web-{F7F80643-0CFF-4C0A-BF5E-B6F9491CD7F7}" dt="2022-07-05T16:00:14.844" v="1"/>
          <ac:picMkLst>
            <pc:docMk/>
            <pc:sldMk cId="0" sldId="256"/>
            <ac:picMk id="17" creationId="{772E981D-C9F3-98E2-7BBF-48FE0D432736}"/>
          </ac:picMkLst>
        </pc:picChg>
      </pc:sldChg>
      <pc:sldChg chg="addSp delSp modSp">
        <pc:chgData name="alisdair macdonald" userId="jB0IcuHBEINeFKE+BJ6T51hglHMTetGBacC/PLHzd+c=" providerId="None" clId="Web-{F7F80643-0CFF-4C0A-BF5E-B6F9491CD7F7}" dt="2022-07-05T16:10:24.010" v="30" actId="1076"/>
        <pc:sldMkLst>
          <pc:docMk/>
          <pc:sldMk cId="0" sldId="265"/>
        </pc:sldMkLst>
        <pc:spChg chg="add mod">
          <ac:chgData name="alisdair macdonald" userId="jB0IcuHBEINeFKE+BJ6T51hglHMTetGBacC/PLHzd+c=" providerId="None" clId="Web-{F7F80643-0CFF-4C0A-BF5E-B6F9491CD7F7}" dt="2022-07-05T16:03:15.570" v="14"/>
          <ac:spMkLst>
            <pc:docMk/>
            <pc:sldMk cId="0" sldId="265"/>
            <ac:spMk id="2" creationId="{DF7B4427-01FA-481B-E97F-D78347EFABE1}"/>
          </ac:spMkLst>
        </pc:spChg>
        <pc:spChg chg="add mod">
          <ac:chgData name="alisdair macdonald" userId="jB0IcuHBEINeFKE+BJ6T51hglHMTetGBacC/PLHzd+c=" providerId="None" clId="Web-{F7F80643-0CFF-4C0A-BF5E-B6F9491CD7F7}" dt="2022-07-05T16:04:12.807" v="22" actId="20577"/>
          <ac:spMkLst>
            <pc:docMk/>
            <pc:sldMk cId="0" sldId="265"/>
            <ac:spMk id="5" creationId="{3B4BA03B-BD2C-9DAB-FD37-FEA2B649B6C3}"/>
          </ac:spMkLst>
        </pc:spChg>
        <pc:spChg chg="del mod">
          <ac:chgData name="alisdair macdonald" userId="jB0IcuHBEINeFKE+BJ6T51hglHMTetGBacC/PLHzd+c=" providerId="None" clId="Web-{F7F80643-0CFF-4C0A-BF5E-B6F9491CD7F7}" dt="2022-07-05T16:00:54.283" v="7"/>
          <ac:spMkLst>
            <pc:docMk/>
            <pc:sldMk cId="0" sldId="265"/>
            <ac:spMk id="10" creationId="{B05CF427-C62D-7022-95B8-6A255F135AB2}"/>
          </ac:spMkLst>
        </pc:spChg>
        <pc:picChg chg="del">
          <ac:chgData name="alisdair macdonald" userId="jB0IcuHBEINeFKE+BJ6T51hglHMTetGBacC/PLHzd+c=" providerId="None" clId="Web-{F7F80643-0CFF-4C0A-BF5E-B6F9491CD7F7}" dt="2022-07-05T16:00:57.158" v="8"/>
          <ac:picMkLst>
            <pc:docMk/>
            <pc:sldMk cId="0" sldId="265"/>
            <ac:picMk id="4" creationId="{C6852777-6F63-4887-ED8E-4674403FD289}"/>
          </ac:picMkLst>
        </pc:picChg>
        <pc:picChg chg="add mod modCrop">
          <ac:chgData name="alisdair macdonald" userId="jB0IcuHBEINeFKE+BJ6T51hglHMTetGBacC/PLHzd+c=" providerId="None" clId="Web-{F7F80643-0CFF-4C0A-BF5E-B6F9491CD7F7}" dt="2022-07-05T16:10:24.010" v="30" actId="1076"/>
          <ac:picMkLst>
            <pc:docMk/>
            <pc:sldMk cId="0" sldId="265"/>
            <ac:picMk id="6" creationId="{30B20D6C-43B3-6BB5-9283-7D43B1ADCD3D}"/>
          </ac:picMkLst>
        </pc:picChg>
        <pc:picChg chg="del">
          <ac:chgData name="alisdair macdonald" userId="jB0IcuHBEINeFKE+BJ6T51hglHMTetGBacC/PLHzd+c=" providerId="None" clId="Web-{F7F80643-0CFF-4C0A-BF5E-B6F9491CD7F7}" dt="2022-07-05T16:00:50.814" v="6"/>
          <ac:picMkLst>
            <pc:docMk/>
            <pc:sldMk cId="0" sldId="265"/>
            <ac:picMk id="11" creationId="{CA996A01-27C1-D6EB-98D2-E07DB153B100}"/>
          </ac:picMkLst>
        </pc:picChg>
      </pc:sldChg>
      <pc:sldChg chg="addSp delSp modSp add replId">
        <pc:chgData name="alisdair macdonald" userId="jB0IcuHBEINeFKE+BJ6T51hglHMTetGBacC/PLHzd+c=" providerId="None" clId="Web-{F7F80643-0CFF-4C0A-BF5E-B6F9491CD7F7}" dt="2022-07-05T16:17:04.467" v="54" actId="1076"/>
        <pc:sldMkLst>
          <pc:docMk/>
          <pc:sldMk cId="2105734288" sldId="266"/>
        </pc:sldMkLst>
        <pc:spChg chg="mod">
          <ac:chgData name="alisdair macdonald" userId="jB0IcuHBEINeFKE+BJ6T51hglHMTetGBacC/PLHzd+c=" providerId="None" clId="Web-{F7F80643-0CFF-4C0A-BF5E-B6F9491CD7F7}" dt="2022-07-05T16:11:10.558" v="36" actId="20577"/>
          <ac:spMkLst>
            <pc:docMk/>
            <pc:sldMk cId="2105734288" sldId="266"/>
            <ac:spMk id="5" creationId="{3B4BA03B-BD2C-9DAB-FD37-FEA2B649B6C3}"/>
          </ac:spMkLst>
        </pc:spChg>
        <pc:picChg chg="add mod">
          <ac:chgData name="alisdair macdonald" userId="jB0IcuHBEINeFKE+BJ6T51hglHMTetGBacC/PLHzd+c=" providerId="None" clId="Web-{F7F80643-0CFF-4C0A-BF5E-B6F9491CD7F7}" dt="2022-07-05T16:17:04.467" v="54" actId="1076"/>
          <ac:picMkLst>
            <pc:docMk/>
            <pc:sldMk cId="2105734288" sldId="266"/>
            <ac:picMk id="3" creationId="{3AE7CB95-6805-EA0C-E966-EEE1F8B3DA86}"/>
          </ac:picMkLst>
        </pc:picChg>
        <pc:picChg chg="del mod">
          <ac:chgData name="alisdair macdonald" userId="jB0IcuHBEINeFKE+BJ6T51hglHMTetGBacC/PLHzd+c=" providerId="None" clId="Web-{F7F80643-0CFF-4C0A-BF5E-B6F9491CD7F7}" dt="2022-07-05T16:16:09.558" v="40"/>
          <ac:picMkLst>
            <pc:docMk/>
            <pc:sldMk cId="2105734288" sldId="266"/>
            <ac:picMk id="6" creationId="{30B20D6C-43B3-6BB5-9283-7D43B1ADCD3D}"/>
          </ac:picMkLst>
        </pc:picChg>
      </pc:sldChg>
      <pc:sldChg chg="addSp delSp modSp add replId">
        <pc:chgData name="alisdair macdonald" userId="jB0IcuHBEINeFKE+BJ6T51hglHMTetGBacC/PLHzd+c=" providerId="None" clId="Web-{F7F80643-0CFF-4C0A-BF5E-B6F9491CD7F7}" dt="2022-07-05T16:25:40.379" v="94" actId="14100"/>
        <pc:sldMkLst>
          <pc:docMk/>
          <pc:sldMk cId="890412205" sldId="267"/>
        </pc:sldMkLst>
        <pc:spChg chg="mod">
          <ac:chgData name="alisdair macdonald" userId="jB0IcuHBEINeFKE+BJ6T51hglHMTetGBacC/PLHzd+c=" providerId="None" clId="Web-{F7F80643-0CFF-4C0A-BF5E-B6F9491CD7F7}" dt="2022-07-05T16:25:40.379" v="94" actId="14100"/>
          <ac:spMkLst>
            <pc:docMk/>
            <pc:sldMk cId="890412205" sldId="267"/>
            <ac:spMk id="5" creationId="{3B4BA03B-BD2C-9DAB-FD37-FEA2B649B6C3}"/>
          </ac:spMkLst>
        </pc:spChg>
        <pc:spChg chg="add mod ord">
          <ac:chgData name="alisdair macdonald" userId="jB0IcuHBEINeFKE+BJ6T51hglHMTetGBacC/PLHzd+c=" providerId="None" clId="Web-{F7F80643-0CFF-4C0A-BF5E-B6F9491CD7F7}" dt="2022-07-05T16:25:32.457" v="92" actId="1076"/>
          <ac:spMkLst>
            <pc:docMk/>
            <pc:sldMk cId="890412205" sldId="267"/>
            <ac:spMk id="6" creationId="{5C06B908-3F4B-0655-1C2C-E74AF1A5ECD5}"/>
          </ac:spMkLst>
        </pc:spChg>
        <pc:picChg chg="del">
          <ac:chgData name="alisdair macdonald" userId="jB0IcuHBEINeFKE+BJ6T51hglHMTetGBacC/PLHzd+c=" providerId="None" clId="Web-{F7F80643-0CFF-4C0A-BF5E-B6F9491CD7F7}" dt="2022-07-05T16:23:30.827" v="75"/>
          <ac:picMkLst>
            <pc:docMk/>
            <pc:sldMk cId="890412205" sldId="267"/>
            <ac:picMk id="3" creationId="{3AE7CB95-6805-EA0C-E966-EEE1F8B3DA86}"/>
          </ac:picMkLst>
        </pc:picChg>
        <pc:picChg chg="add mod">
          <ac:chgData name="alisdair macdonald" userId="jB0IcuHBEINeFKE+BJ6T51hglHMTetGBacC/PLHzd+c=" providerId="None" clId="Web-{F7F80643-0CFF-4C0A-BF5E-B6F9491CD7F7}" dt="2022-07-05T16:25:32.425" v="91" actId="1076"/>
          <ac:picMkLst>
            <pc:docMk/>
            <pc:sldMk cId="890412205" sldId="267"/>
            <ac:picMk id="4" creationId="{7E9C7065-F9DE-53F2-7562-246F0CD64502}"/>
          </ac:picMkLst>
        </pc:picChg>
      </pc:sldChg>
      <pc:sldChg chg="del">
        <pc:chgData name="alisdair macdonald" userId="jB0IcuHBEINeFKE+BJ6T51hglHMTetGBacC/PLHzd+c=" providerId="None" clId="Web-{F7F80643-0CFF-4C0A-BF5E-B6F9491CD7F7}" dt="2022-07-05T16:10:37.135" v="32"/>
        <pc:sldMkLst>
          <pc:docMk/>
          <pc:sldMk cId="1245927058" sldId="267"/>
        </pc:sldMkLst>
      </pc:sldChg>
      <pc:sldChg chg="del">
        <pc:chgData name="alisdair macdonald" userId="jB0IcuHBEINeFKE+BJ6T51hglHMTetGBacC/PLHzd+c=" providerId="None" clId="Web-{F7F80643-0CFF-4C0A-BF5E-B6F9491CD7F7}" dt="2022-07-05T16:10:37.135" v="31"/>
        <pc:sldMkLst>
          <pc:docMk/>
          <pc:sldMk cId="2250620968" sldId="268"/>
        </pc:sldMkLst>
      </pc:sldChg>
    </pc:docChg>
  </pc:docChgLst>
  <pc:docChgLst>
    <pc:chgData name="Christian Humphries" userId="gsYY+i2j+vXqS1x3+F/0CGQq339w8B4oYG7o3WhB9X4=" providerId="None" clId="Web-{B52DBA22-638D-40AA-B35B-4B9135D83CA5}"/>
    <pc:docChg chg="mod">
      <pc:chgData name="Christian Humphries" userId="gsYY+i2j+vXqS1x3+F/0CGQq339w8B4oYG7o3WhB9X4=" providerId="None" clId="Web-{B52DBA22-638D-40AA-B35B-4B9135D83CA5}" dt="2022-07-13T13:44:47.306" v="1"/>
      <pc:docMkLst>
        <pc:docMk/>
      </pc:docMkLst>
      <pc:sldChg chg="addCm">
        <pc:chgData name="Christian Humphries" userId="gsYY+i2j+vXqS1x3+F/0CGQq339w8B4oYG7o3WhB9X4=" providerId="None" clId="Web-{B52DBA22-638D-40AA-B35B-4B9135D83CA5}" dt="2022-07-13T13:44:47.306" v="1"/>
        <pc:sldMkLst>
          <pc:docMk/>
          <pc:sldMk cId="890412205" sldId="267"/>
        </pc:sldMkLst>
      </pc:sldChg>
    </pc:docChg>
  </pc:docChgLst>
  <pc:docChgLst>
    <pc:chgData name="Laura Kennedy" userId="kCiQ2ILsYnQHvl7jdQXXcYRU6faPNyogCAjdaHq+iUI=" providerId="None" clId="Web-{ACD7022E-8E85-446A-B2AC-23EED07CDD51}"/>
    <pc:docChg chg="modSld">
      <pc:chgData name="Laura Kennedy" userId="kCiQ2ILsYnQHvl7jdQXXcYRU6faPNyogCAjdaHq+iUI=" providerId="None" clId="Web-{ACD7022E-8E85-446A-B2AC-23EED07CDD51}" dt="2022-07-21T12:44:40.193" v="5"/>
      <pc:docMkLst>
        <pc:docMk/>
      </pc:docMkLst>
      <pc:sldChg chg="modSp modNotes">
        <pc:chgData name="Laura Kennedy" userId="kCiQ2ILsYnQHvl7jdQXXcYRU6faPNyogCAjdaHq+iUI=" providerId="None" clId="Web-{ACD7022E-8E85-446A-B2AC-23EED07CDD51}" dt="2022-07-21T12:44:40.193" v="5"/>
        <pc:sldMkLst>
          <pc:docMk/>
          <pc:sldMk cId="2105734288" sldId="266"/>
        </pc:sldMkLst>
        <pc:spChg chg="mod">
          <ac:chgData name="Laura Kennedy" userId="kCiQ2ILsYnQHvl7jdQXXcYRU6faPNyogCAjdaHq+iUI=" providerId="None" clId="Web-{ACD7022E-8E85-446A-B2AC-23EED07CDD51}" dt="2022-07-21T12:42:35.925" v="3" actId="20577"/>
          <ac:spMkLst>
            <pc:docMk/>
            <pc:sldMk cId="2105734288" sldId="266"/>
            <ac:spMk id="5" creationId="{3B4BA03B-BD2C-9DAB-FD37-FEA2B649B6C3}"/>
          </ac:spMkLst>
        </pc:spChg>
      </pc:sldChg>
    </pc:docChg>
  </pc:docChgLst>
  <pc:docChgLst>
    <pc:chgData name="alisdair macdonald" userId="jB0IcuHBEINeFKE+BJ6T51hglHMTetGBacC/PLHzd+c=" providerId="None" clId="Web-{F7CB289B-6C73-4694-9C9C-FCD07998F30F}"/>
    <pc:docChg chg="modSld">
      <pc:chgData name="alisdair macdonald" userId="jB0IcuHBEINeFKE+BJ6T51hglHMTetGBacC/PLHzd+c=" providerId="None" clId="Web-{F7CB289B-6C73-4694-9C9C-FCD07998F30F}" dt="2022-06-27T16:38:34.582" v="20"/>
      <pc:docMkLst>
        <pc:docMk/>
      </pc:docMkLst>
      <pc:sldChg chg="addSp delSp modSp">
        <pc:chgData name="alisdair macdonald" userId="jB0IcuHBEINeFKE+BJ6T51hglHMTetGBacC/PLHzd+c=" providerId="None" clId="Web-{F7CB289B-6C73-4694-9C9C-FCD07998F30F}" dt="2022-06-27T16:38:34.582" v="20"/>
        <pc:sldMkLst>
          <pc:docMk/>
          <pc:sldMk cId="0" sldId="256"/>
        </pc:sldMkLst>
        <pc:spChg chg="mod">
          <ac:chgData name="alisdair macdonald" userId="jB0IcuHBEINeFKE+BJ6T51hglHMTetGBacC/PLHzd+c=" providerId="None" clId="Web-{F7CB289B-6C73-4694-9C9C-FCD07998F30F}" dt="2022-06-27T16:37:43.986" v="14" actId="14100"/>
          <ac:spMkLst>
            <pc:docMk/>
            <pc:sldMk cId="0" sldId="256"/>
            <ac:spMk id="8" creationId="{6D37D510-6B0F-0045-BB05-9EE1E2DD64F6}"/>
          </ac:spMkLst>
        </pc:spChg>
        <pc:spChg chg="mod">
          <ac:chgData name="alisdair macdonald" userId="jB0IcuHBEINeFKE+BJ6T51hglHMTetGBacC/PLHzd+c=" providerId="None" clId="Web-{F7CB289B-6C73-4694-9C9C-FCD07998F30F}" dt="2022-06-27T16:37:39.627" v="13" actId="14100"/>
          <ac:spMkLst>
            <pc:docMk/>
            <pc:sldMk cId="0" sldId="256"/>
            <ac:spMk id="88" creationId="{00000000-0000-0000-0000-000000000000}"/>
          </ac:spMkLst>
        </pc:spChg>
        <pc:picChg chg="add del mod">
          <ac:chgData name="alisdair macdonald" userId="jB0IcuHBEINeFKE+BJ6T51hglHMTetGBacC/PLHzd+c=" providerId="None" clId="Web-{F7CB289B-6C73-4694-9C9C-FCD07998F30F}" dt="2022-06-27T16:38:34.582" v="20"/>
          <ac:picMkLst>
            <pc:docMk/>
            <pc:sldMk cId="0" sldId="256"/>
            <ac:picMk id="3" creationId="{CB1B671C-D507-5D5A-2031-02F24E0C9E73}"/>
          </ac:picMkLst>
        </pc:picChg>
        <pc:picChg chg="del mod">
          <ac:chgData name="alisdair macdonald" userId="jB0IcuHBEINeFKE+BJ6T51hglHMTetGBacC/PLHzd+c=" providerId="None" clId="Web-{F7CB289B-6C73-4694-9C9C-FCD07998F30F}" dt="2022-06-27T16:38:25.019" v="16"/>
          <ac:picMkLst>
            <pc:docMk/>
            <pc:sldMk cId="0" sldId="256"/>
            <ac:picMk id="5" creationId="{D7AD79C4-BE2F-5CA6-3496-B6991B4439E1}"/>
          </ac:picMkLst>
        </pc:picChg>
      </pc:sldChg>
    </pc:docChg>
  </pc:docChgLst>
  <pc:docChgLst>
    <pc:chgData name="alisdair macdonald" clId="Web-{8D2CF0C7-8E84-4356-9936-D9AFF4D6CA59}"/>
    <pc:docChg chg="delSld modSld">
      <pc:chgData name="alisdair macdonald" userId="" providerId="" clId="Web-{8D2CF0C7-8E84-4356-9936-D9AFF4D6CA59}" dt="2022-06-23T15:48:37.586" v="65"/>
      <pc:docMkLst>
        <pc:docMk/>
      </pc:docMkLst>
      <pc:sldChg chg="del">
        <pc:chgData name="alisdair macdonald" userId="" providerId="" clId="Web-{8D2CF0C7-8E84-4356-9936-D9AFF4D6CA59}" dt="2022-06-23T15:48:37.571" v="52"/>
        <pc:sldMkLst>
          <pc:docMk/>
          <pc:sldMk cId="1845576345" sldId="258"/>
        </pc:sldMkLst>
      </pc:sldChg>
      <pc:sldChg chg="del">
        <pc:chgData name="alisdair macdonald" userId="" providerId="" clId="Web-{8D2CF0C7-8E84-4356-9936-D9AFF4D6CA59}" dt="2022-06-23T15:48:37.571" v="55"/>
        <pc:sldMkLst>
          <pc:docMk/>
          <pc:sldMk cId="0" sldId="275"/>
        </pc:sldMkLst>
      </pc:sldChg>
      <pc:sldChg chg="del">
        <pc:chgData name="alisdair macdonald" userId="" providerId="" clId="Web-{8D2CF0C7-8E84-4356-9936-D9AFF4D6CA59}" dt="2022-06-23T15:48:37.586" v="64"/>
        <pc:sldMkLst>
          <pc:docMk/>
          <pc:sldMk cId="395279671" sldId="276"/>
        </pc:sldMkLst>
      </pc:sldChg>
      <pc:sldChg chg="del">
        <pc:chgData name="alisdair macdonald" userId="" providerId="" clId="Web-{8D2CF0C7-8E84-4356-9936-D9AFF4D6CA59}" dt="2022-06-23T15:48:37.586" v="63"/>
        <pc:sldMkLst>
          <pc:docMk/>
          <pc:sldMk cId="1301697654" sldId="277"/>
        </pc:sldMkLst>
      </pc:sldChg>
      <pc:sldChg chg="del">
        <pc:chgData name="alisdair macdonald" userId="" providerId="" clId="Web-{8D2CF0C7-8E84-4356-9936-D9AFF4D6CA59}" dt="2022-06-23T15:48:37.586" v="62"/>
        <pc:sldMkLst>
          <pc:docMk/>
          <pc:sldMk cId="1022374874" sldId="278"/>
        </pc:sldMkLst>
      </pc:sldChg>
      <pc:sldChg chg="del">
        <pc:chgData name="alisdair macdonald" userId="" providerId="" clId="Web-{8D2CF0C7-8E84-4356-9936-D9AFF4D6CA59}" dt="2022-06-23T15:48:37.586" v="61"/>
        <pc:sldMkLst>
          <pc:docMk/>
          <pc:sldMk cId="4213737629" sldId="279"/>
        </pc:sldMkLst>
      </pc:sldChg>
      <pc:sldChg chg="del">
        <pc:chgData name="alisdair macdonald" userId="" providerId="" clId="Web-{8D2CF0C7-8E84-4356-9936-D9AFF4D6CA59}" dt="2022-06-23T15:48:37.571" v="60"/>
        <pc:sldMkLst>
          <pc:docMk/>
          <pc:sldMk cId="3412400031" sldId="280"/>
        </pc:sldMkLst>
      </pc:sldChg>
      <pc:sldChg chg="del">
        <pc:chgData name="alisdair macdonald" userId="" providerId="" clId="Web-{8D2CF0C7-8E84-4356-9936-D9AFF4D6CA59}" dt="2022-06-23T15:48:37.571" v="59"/>
        <pc:sldMkLst>
          <pc:docMk/>
          <pc:sldMk cId="3265352277" sldId="281"/>
        </pc:sldMkLst>
      </pc:sldChg>
      <pc:sldChg chg="del">
        <pc:chgData name="alisdair macdonald" userId="" providerId="" clId="Web-{8D2CF0C7-8E84-4356-9936-D9AFF4D6CA59}" dt="2022-06-23T15:48:37.571" v="58"/>
        <pc:sldMkLst>
          <pc:docMk/>
          <pc:sldMk cId="961657281" sldId="282"/>
        </pc:sldMkLst>
      </pc:sldChg>
      <pc:sldChg chg="del">
        <pc:chgData name="alisdair macdonald" userId="" providerId="" clId="Web-{8D2CF0C7-8E84-4356-9936-D9AFF4D6CA59}" dt="2022-06-23T15:48:37.571" v="57"/>
        <pc:sldMkLst>
          <pc:docMk/>
          <pc:sldMk cId="2091414039" sldId="283"/>
        </pc:sldMkLst>
      </pc:sldChg>
      <pc:sldChg chg="del">
        <pc:chgData name="alisdair macdonald" userId="" providerId="" clId="Web-{8D2CF0C7-8E84-4356-9936-D9AFF4D6CA59}" dt="2022-06-23T15:48:37.571" v="56"/>
        <pc:sldMkLst>
          <pc:docMk/>
          <pc:sldMk cId="2102026058" sldId="284"/>
        </pc:sldMkLst>
      </pc:sldChg>
      <pc:sldChg chg="del">
        <pc:chgData name="alisdair macdonald" userId="" providerId="" clId="Web-{8D2CF0C7-8E84-4356-9936-D9AFF4D6CA59}" dt="2022-06-23T15:48:37.571" v="54"/>
        <pc:sldMkLst>
          <pc:docMk/>
          <pc:sldMk cId="474938790" sldId="285"/>
        </pc:sldMkLst>
      </pc:sldChg>
      <pc:sldChg chg="del">
        <pc:chgData name="alisdair macdonald" userId="" providerId="" clId="Web-{8D2CF0C7-8E84-4356-9936-D9AFF4D6CA59}" dt="2022-06-23T15:48:37.571" v="53"/>
        <pc:sldMkLst>
          <pc:docMk/>
          <pc:sldMk cId="3844580892" sldId="286"/>
        </pc:sldMkLst>
      </pc:sldChg>
      <pc:sldChg chg="del">
        <pc:chgData name="alisdair macdonald" userId="" providerId="" clId="Web-{8D2CF0C7-8E84-4356-9936-D9AFF4D6CA59}" dt="2022-06-23T15:48:37.571" v="51"/>
        <pc:sldMkLst>
          <pc:docMk/>
          <pc:sldMk cId="494364282" sldId="287"/>
        </pc:sldMkLst>
      </pc:sldChg>
      <pc:sldChg chg="del">
        <pc:chgData name="alisdair macdonald" userId="" providerId="" clId="Web-{8D2CF0C7-8E84-4356-9936-D9AFF4D6CA59}" dt="2022-06-23T15:48:37.571" v="50"/>
        <pc:sldMkLst>
          <pc:docMk/>
          <pc:sldMk cId="3038749698" sldId="288"/>
        </pc:sldMkLst>
      </pc:sldChg>
      <pc:sldChg chg="del">
        <pc:chgData name="alisdair macdonald" userId="" providerId="" clId="Web-{8D2CF0C7-8E84-4356-9936-D9AFF4D6CA59}" dt="2022-06-23T15:48:37.571" v="49"/>
        <pc:sldMkLst>
          <pc:docMk/>
          <pc:sldMk cId="695942751" sldId="289"/>
        </pc:sldMkLst>
      </pc:sldChg>
      <pc:sldChg chg="del">
        <pc:chgData name="alisdair macdonald" userId="" providerId="" clId="Web-{8D2CF0C7-8E84-4356-9936-D9AFF4D6CA59}" dt="2022-06-23T15:48:37.586" v="65"/>
        <pc:sldMkLst>
          <pc:docMk/>
          <pc:sldMk cId="3922577135" sldId="291"/>
        </pc:sldMkLst>
      </pc:sldChg>
      <pc:sldChg chg="addSp delSp modSp">
        <pc:chgData name="alisdair macdonald" userId="" providerId="" clId="Web-{8D2CF0C7-8E84-4356-9936-D9AFF4D6CA59}" dt="2022-06-23T15:47:47.757" v="48" actId="1076"/>
        <pc:sldMkLst>
          <pc:docMk/>
          <pc:sldMk cId="4250994615" sldId="293"/>
        </pc:sldMkLst>
        <pc:grpChg chg="add del mod">
          <ac:chgData name="alisdair macdonald" userId="" providerId="" clId="Web-{8D2CF0C7-8E84-4356-9936-D9AFF4D6CA59}" dt="2022-06-23T15:46:30.818" v="36"/>
          <ac:grpSpMkLst>
            <pc:docMk/>
            <pc:sldMk cId="4250994615" sldId="293"/>
            <ac:grpSpMk id="15" creationId="{8054C14E-6024-6A80-A73F-387E10958FC0}"/>
          </ac:grpSpMkLst>
        </pc:grpChg>
        <pc:grpChg chg="add mod">
          <ac:chgData name="alisdair macdonald" userId="" providerId="" clId="Web-{8D2CF0C7-8E84-4356-9936-D9AFF4D6CA59}" dt="2022-06-23T15:47:47.757" v="48" actId="1076"/>
          <ac:grpSpMkLst>
            <pc:docMk/>
            <pc:sldMk cId="4250994615" sldId="293"/>
            <ac:grpSpMk id="16" creationId="{9F015B70-57B8-A9F6-090E-AE9268BDAB70}"/>
          </ac:grpSpMkLst>
        </pc:grpChg>
        <pc:picChg chg="add mod topLvl">
          <ac:chgData name="alisdair macdonald" userId="" providerId="" clId="Web-{8D2CF0C7-8E84-4356-9936-D9AFF4D6CA59}" dt="2022-06-23T15:46:30.818" v="36"/>
          <ac:picMkLst>
            <pc:docMk/>
            <pc:sldMk cId="4250994615" sldId="293"/>
            <ac:picMk id="2" creationId="{F23EE273-F0D9-FB47-9F19-44FC1078B9FA}"/>
          </ac:picMkLst>
        </pc:picChg>
        <pc:picChg chg="mod topLvl">
          <ac:chgData name="alisdair macdonald" userId="" providerId="" clId="Web-{8D2CF0C7-8E84-4356-9936-D9AFF4D6CA59}" dt="2022-06-23T15:46:30.818" v="36"/>
          <ac:picMkLst>
            <pc:docMk/>
            <pc:sldMk cId="4250994615" sldId="293"/>
            <ac:picMk id="3" creationId="{53F334DF-178E-4081-206E-47B27FC798AF}"/>
          </ac:picMkLst>
        </pc:picChg>
        <pc:picChg chg="mod topLvl">
          <ac:chgData name="alisdair macdonald" userId="" providerId="" clId="Web-{8D2CF0C7-8E84-4356-9936-D9AFF4D6CA59}" dt="2022-06-23T15:47:29.319" v="46" actId="1076"/>
          <ac:picMkLst>
            <pc:docMk/>
            <pc:sldMk cId="4250994615" sldId="293"/>
            <ac:picMk id="5" creationId="{EA002AC8-A1F9-4775-C18C-BD933CF78F5C}"/>
          </ac:picMkLst>
        </pc:picChg>
        <pc:picChg chg="add mod topLvl">
          <ac:chgData name="alisdair macdonald" userId="" providerId="" clId="Web-{8D2CF0C7-8E84-4356-9936-D9AFF4D6CA59}" dt="2022-06-23T15:46:37.474" v="37" actId="1076"/>
          <ac:picMkLst>
            <pc:docMk/>
            <pc:sldMk cId="4250994615" sldId="293"/>
            <ac:picMk id="6" creationId="{0FC437AF-A0D9-13D2-DD7C-BAD8C70FE207}"/>
          </ac:picMkLst>
        </pc:picChg>
        <pc:picChg chg="add mod topLvl">
          <ac:chgData name="alisdair macdonald" userId="" providerId="" clId="Web-{8D2CF0C7-8E84-4356-9936-D9AFF4D6CA59}" dt="2022-06-23T15:46:57.037" v="44" actId="1076"/>
          <ac:picMkLst>
            <pc:docMk/>
            <pc:sldMk cId="4250994615" sldId="293"/>
            <ac:picMk id="8" creationId="{D1E8B003-FE36-8E6D-E865-632B366E29AE}"/>
          </ac:picMkLst>
        </pc:picChg>
        <pc:picChg chg="add mod topLvl">
          <ac:chgData name="alisdair macdonald" userId="" providerId="" clId="Web-{8D2CF0C7-8E84-4356-9936-D9AFF4D6CA59}" dt="2022-06-23T15:47:18.647" v="45" actId="1076"/>
          <ac:picMkLst>
            <pc:docMk/>
            <pc:sldMk cId="4250994615" sldId="293"/>
            <ac:picMk id="11" creationId="{827027BF-3688-EDFC-18D7-4CC59238A956}"/>
          </ac:picMkLst>
        </pc:picChg>
        <pc:picChg chg="del">
          <ac:chgData name="alisdair macdonald" userId="" providerId="" clId="Web-{8D2CF0C7-8E84-4356-9936-D9AFF4D6CA59}" dt="2022-06-23T15:45:14.972" v="31"/>
          <ac:picMkLst>
            <pc:docMk/>
            <pc:sldMk cId="4250994615" sldId="293"/>
            <ac:picMk id="12" creationId="{623D6542-0F7B-CD2E-8175-E22CCF1D7CB3}"/>
          </ac:picMkLst>
        </pc:picChg>
        <pc:picChg chg="add mod topLvl">
          <ac:chgData name="alisdair macdonald" userId="" providerId="" clId="Web-{8D2CF0C7-8E84-4356-9936-D9AFF4D6CA59}" dt="2022-06-23T15:46:48.990" v="40" actId="1076"/>
          <ac:picMkLst>
            <pc:docMk/>
            <pc:sldMk cId="4250994615" sldId="293"/>
            <ac:picMk id="14" creationId="{F9588FB8-9B4F-D248-EF34-00D6085035E0}"/>
          </ac:picMkLst>
        </pc:picChg>
      </pc:sldChg>
    </pc:docChg>
  </pc:docChgLst>
  <pc:docChgLst>
    <pc:chgData name="Grace Hunt" userId="Hhp3RVkF0y23mxQTTbkzvSleFzKu8YhTMJgcxP3iXgA=" providerId="None" clId="Web-{CB4BCB0F-D658-4C65-8F6E-3DCBA1135202}"/>
    <pc:docChg chg="modSld">
      <pc:chgData name="Grace Hunt" userId="Hhp3RVkF0y23mxQTTbkzvSleFzKu8YhTMJgcxP3iXgA=" providerId="None" clId="Web-{CB4BCB0F-D658-4C65-8F6E-3DCBA1135202}" dt="2022-07-27T09:35:54.827" v="48"/>
      <pc:docMkLst>
        <pc:docMk/>
      </pc:docMkLst>
      <pc:sldChg chg="addSp delSp modSp modCm modNotes">
        <pc:chgData name="Grace Hunt" userId="Hhp3RVkF0y23mxQTTbkzvSleFzKu8YhTMJgcxP3iXgA=" providerId="None" clId="Web-{CB4BCB0F-D658-4C65-8F6E-3DCBA1135202}" dt="2022-07-27T09:35:54.827" v="48"/>
        <pc:sldMkLst>
          <pc:docMk/>
          <pc:sldMk cId="2105734288" sldId="266"/>
        </pc:sldMkLst>
        <pc:picChg chg="del mod">
          <ac:chgData name="Grace Hunt" userId="Hhp3RVkF0y23mxQTTbkzvSleFzKu8YhTMJgcxP3iXgA=" providerId="None" clId="Web-{CB4BCB0F-D658-4C65-8F6E-3DCBA1135202}" dt="2022-07-27T09:30:54.114" v="14"/>
          <ac:picMkLst>
            <pc:docMk/>
            <pc:sldMk cId="2105734288" sldId="266"/>
            <ac:picMk id="3" creationId="{3AE7CB95-6805-EA0C-E966-EEE1F8B3DA86}"/>
          </ac:picMkLst>
        </pc:picChg>
        <pc:picChg chg="add mod">
          <ac:chgData name="Grace Hunt" userId="Hhp3RVkF0y23mxQTTbkzvSleFzKu8YhTMJgcxP3iXgA=" providerId="None" clId="Web-{CB4BCB0F-D658-4C65-8F6E-3DCBA1135202}" dt="2022-07-27T09:31:12.021" v="21" actId="1076"/>
          <ac:picMkLst>
            <pc:docMk/>
            <pc:sldMk cId="2105734288" sldId="266"/>
            <ac:picMk id="4" creationId="{22015D07-3DE7-2A26-4228-8572EC3C0CF5}"/>
          </ac:picMkLst>
        </pc:picChg>
      </pc:sldChg>
    </pc:docChg>
  </pc:docChgLst>
  <pc:docChgLst>
    <pc:chgData name="Jessica Bool" userId="hq99w1fSc7oricgMtdAxtnAYFTkEUZb93CskgTOJ08M=" providerId="None" clId="Web-{10A5CD62-05CB-4F02-9C65-652329FB94B5}"/>
    <pc:docChg chg="modSld">
      <pc:chgData name="Jessica Bool" userId="hq99w1fSc7oricgMtdAxtnAYFTkEUZb93CskgTOJ08M=" providerId="None" clId="Web-{10A5CD62-05CB-4F02-9C65-652329FB94B5}" dt="2022-07-13T15:59:51.298" v="233"/>
      <pc:docMkLst>
        <pc:docMk/>
      </pc:docMkLst>
      <pc:sldChg chg="modCm modNotes">
        <pc:chgData name="Jessica Bool" userId="hq99w1fSc7oricgMtdAxtnAYFTkEUZb93CskgTOJ08M=" providerId="None" clId="Web-{10A5CD62-05CB-4F02-9C65-652329FB94B5}" dt="2022-07-13T15:49:37.366" v="9"/>
        <pc:sldMkLst>
          <pc:docMk/>
          <pc:sldMk cId="0" sldId="256"/>
        </pc:sldMkLst>
      </pc:sldChg>
      <pc:sldChg chg="modNotes">
        <pc:chgData name="Jessica Bool" userId="hq99w1fSc7oricgMtdAxtnAYFTkEUZb93CskgTOJ08M=" providerId="None" clId="Web-{10A5CD62-05CB-4F02-9C65-652329FB94B5}" dt="2022-07-13T15:51:40.593" v="40"/>
        <pc:sldMkLst>
          <pc:docMk/>
          <pc:sldMk cId="0" sldId="265"/>
        </pc:sldMkLst>
      </pc:sldChg>
      <pc:sldChg chg="addCm modNotes">
        <pc:chgData name="Jessica Bool" userId="hq99w1fSc7oricgMtdAxtnAYFTkEUZb93CskgTOJ08M=" providerId="None" clId="Web-{10A5CD62-05CB-4F02-9C65-652329FB94B5}" dt="2022-07-13T15:58:19.465" v="206"/>
        <pc:sldMkLst>
          <pc:docMk/>
          <pc:sldMk cId="2105734288" sldId="266"/>
        </pc:sldMkLst>
      </pc:sldChg>
      <pc:sldChg chg="modNotes">
        <pc:chgData name="Jessica Bool" userId="hq99w1fSc7oricgMtdAxtnAYFTkEUZb93CskgTOJ08M=" providerId="None" clId="Web-{10A5CD62-05CB-4F02-9C65-652329FB94B5}" dt="2022-07-13T15:59:51.298" v="233"/>
        <pc:sldMkLst>
          <pc:docMk/>
          <pc:sldMk cId="890412205" sldId="267"/>
        </pc:sldMkLst>
      </pc:sldChg>
    </pc:docChg>
  </pc:docChgLst>
  <pc:docChgLst>
    <pc:chgData name="alisdair.m@gmail.com" userId="3O9EI4Z2v/yBNnugv3Kye8iMdlewqahvvJWVDjr7n80=" providerId="None" clId="Web-{9F8C7778-9EFD-4FE1-B27C-C856DDED0E6F}"/>
    <pc:docChg chg="modSld">
      <pc:chgData name="alisdair.m@gmail.com" userId="3O9EI4Z2v/yBNnugv3Kye8iMdlewqahvvJWVDjr7n80=" providerId="None" clId="Web-{9F8C7778-9EFD-4FE1-B27C-C856DDED0E6F}" dt="2022-07-28T18:38:11.920" v="28"/>
      <pc:docMkLst>
        <pc:docMk/>
      </pc:docMkLst>
      <pc:sldChg chg="addSp delSp modSp">
        <pc:chgData name="alisdair.m@gmail.com" userId="3O9EI4Z2v/yBNnugv3Kye8iMdlewqahvvJWVDjr7n80=" providerId="None" clId="Web-{9F8C7778-9EFD-4FE1-B27C-C856DDED0E6F}" dt="2022-07-28T18:37:56.700" v="27" actId="1076"/>
        <pc:sldMkLst>
          <pc:docMk/>
          <pc:sldMk cId="0" sldId="265"/>
        </pc:sldMkLst>
        <pc:spChg chg="add del mod">
          <ac:chgData name="alisdair.m@gmail.com" userId="3O9EI4Z2v/yBNnugv3Kye8iMdlewqahvvJWVDjr7n80=" providerId="None" clId="Web-{9F8C7778-9EFD-4FE1-B27C-C856DDED0E6F}" dt="2022-07-28T18:36:38.320" v="3"/>
          <ac:spMkLst>
            <pc:docMk/>
            <pc:sldMk cId="0" sldId="265"/>
            <ac:spMk id="3" creationId="{CD0F2660-9BE6-DF96-435A-A4C79318B472}"/>
          </ac:spMkLst>
        </pc:spChg>
        <pc:spChg chg="add mod">
          <ac:chgData name="alisdair.m@gmail.com" userId="3O9EI4Z2v/yBNnugv3Kye8iMdlewqahvvJWVDjr7n80=" providerId="None" clId="Web-{9F8C7778-9EFD-4FE1-B27C-C856DDED0E6F}" dt="2022-07-28T18:37:56.700" v="27" actId="1076"/>
          <ac:spMkLst>
            <pc:docMk/>
            <pc:sldMk cId="0" sldId="265"/>
            <ac:spMk id="4" creationId="{88B5EDEB-F9BB-2683-F02E-E9324BE79B78}"/>
          </ac:spMkLst>
        </pc:spChg>
      </pc:sldChg>
      <pc:sldChg chg="delCm">
        <pc:chgData name="alisdair.m@gmail.com" userId="3O9EI4Z2v/yBNnugv3Kye8iMdlewqahvvJWVDjr7n80=" providerId="None" clId="Web-{9F8C7778-9EFD-4FE1-B27C-C856DDED0E6F}" dt="2022-07-28T18:38:11.920" v="28"/>
        <pc:sldMkLst>
          <pc:docMk/>
          <pc:sldMk cId="2105734288" sldId="266"/>
        </pc:sldMkLst>
      </pc:sldChg>
    </pc:docChg>
  </pc:docChgLst>
  <pc:docChgLst>
    <pc:chgData name="alisdair macdonald" userId="jB0IcuHBEINeFKE+BJ6T51hglHMTetGBacC/PLHzd+c=" providerId="None" clId="Web-{8D2CF0C7-8E84-4356-9936-D9AFF4D6CA59}"/>
    <pc:docChg chg="addSld delSld modSld sldOrd">
      <pc:chgData name="alisdair macdonald" userId="jB0IcuHBEINeFKE+BJ6T51hglHMTetGBacC/PLHzd+c=" providerId="None" clId="Web-{8D2CF0C7-8E84-4356-9936-D9AFF4D6CA59}" dt="2022-06-23T15:32:31.455" v="130" actId="14100"/>
      <pc:docMkLst>
        <pc:docMk/>
      </pc:docMkLst>
      <pc:sldChg chg="addSp delSp modSp mod modClrScheme chgLayout">
        <pc:chgData name="alisdair macdonald" userId="jB0IcuHBEINeFKE+BJ6T51hglHMTetGBacC/PLHzd+c=" providerId="None" clId="Web-{8D2CF0C7-8E84-4356-9936-D9AFF4D6CA59}" dt="2022-06-23T15:28:59.244" v="109"/>
        <pc:sldMkLst>
          <pc:docMk/>
          <pc:sldMk cId="0" sldId="256"/>
        </pc:sldMkLst>
        <pc:spChg chg="add del mod ord">
          <ac:chgData name="alisdair macdonald" userId="jB0IcuHBEINeFKE+BJ6T51hglHMTetGBacC/PLHzd+c=" providerId="None" clId="Web-{8D2CF0C7-8E84-4356-9936-D9AFF4D6CA59}" dt="2022-06-23T15:28:59.244" v="109"/>
          <ac:spMkLst>
            <pc:docMk/>
            <pc:sldMk cId="0" sldId="256"/>
            <ac:spMk id="3" creationId="{B7B3A485-D376-AFFD-6973-3572335BFF51}"/>
          </ac:spMkLst>
        </pc:spChg>
        <pc:spChg chg="add del mod ord">
          <ac:chgData name="alisdair macdonald" userId="jB0IcuHBEINeFKE+BJ6T51hglHMTetGBacC/PLHzd+c=" providerId="None" clId="Web-{8D2CF0C7-8E84-4356-9936-D9AFF4D6CA59}" dt="2022-06-23T15:28:59.244" v="109"/>
          <ac:spMkLst>
            <pc:docMk/>
            <pc:sldMk cId="0" sldId="256"/>
            <ac:spMk id="5" creationId="{50E995E9-A9E0-04F4-16E7-BFFEF93E5B6C}"/>
          </ac:spMkLst>
        </pc:spChg>
        <pc:spChg chg="mod">
          <ac:chgData name="alisdair macdonald" userId="jB0IcuHBEINeFKE+BJ6T51hglHMTetGBacC/PLHzd+c=" providerId="None" clId="Web-{8D2CF0C7-8E84-4356-9936-D9AFF4D6CA59}" dt="2022-06-23T15:27:07.521" v="105" actId="14100"/>
          <ac:spMkLst>
            <pc:docMk/>
            <pc:sldMk cId="0" sldId="256"/>
            <ac:spMk id="8" creationId="{6D37D510-6B0F-0045-BB05-9EE1E2DD64F6}"/>
          </ac:spMkLst>
        </pc:spChg>
        <pc:spChg chg="mod">
          <ac:chgData name="alisdair macdonald" userId="jB0IcuHBEINeFKE+BJ6T51hglHMTetGBacC/PLHzd+c=" providerId="None" clId="Web-{8D2CF0C7-8E84-4356-9936-D9AFF4D6CA59}" dt="2022-06-23T15:24:13.374" v="86" actId="1076"/>
          <ac:spMkLst>
            <pc:docMk/>
            <pc:sldMk cId="0" sldId="256"/>
            <ac:spMk id="9" creationId="{15B4CD36-82D9-774E-859C-0E2E3F5E2F61}"/>
          </ac:spMkLst>
        </pc:spChg>
        <pc:spChg chg="mod">
          <ac:chgData name="alisdair macdonald" userId="jB0IcuHBEINeFKE+BJ6T51hglHMTetGBacC/PLHzd+c=" providerId="None" clId="Web-{8D2CF0C7-8E84-4356-9936-D9AFF4D6CA59}" dt="2022-06-23T15:26:29.067" v="99" actId="14100"/>
          <ac:spMkLst>
            <pc:docMk/>
            <pc:sldMk cId="0" sldId="256"/>
            <ac:spMk id="84" creationId="{00000000-0000-0000-0000-000000000000}"/>
          </ac:spMkLst>
        </pc:spChg>
        <pc:spChg chg="mod">
          <ac:chgData name="alisdair macdonald" userId="jB0IcuHBEINeFKE+BJ6T51hglHMTetGBacC/PLHzd+c=" providerId="None" clId="Web-{8D2CF0C7-8E84-4356-9936-D9AFF4D6CA59}" dt="2022-06-23T15:26:46.489" v="101" actId="1076"/>
          <ac:spMkLst>
            <pc:docMk/>
            <pc:sldMk cId="0" sldId="256"/>
            <ac:spMk id="85" creationId="{00000000-0000-0000-0000-000000000000}"/>
          </ac:spMkLst>
        </pc:spChg>
        <pc:spChg chg="mod">
          <ac:chgData name="alisdair macdonald" userId="jB0IcuHBEINeFKE+BJ6T51hglHMTetGBacC/PLHzd+c=" providerId="None" clId="Web-{8D2CF0C7-8E84-4356-9936-D9AFF4D6CA59}" dt="2022-06-23T15:27:19.615" v="107" actId="1076"/>
          <ac:spMkLst>
            <pc:docMk/>
            <pc:sldMk cId="0" sldId="256"/>
            <ac:spMk id="88" creationId="{00000000-0000-0000-0000-000000000000}"/>
          </ac:spMkLst>
        </pc:spChg>
        <pc:picChg chg="del">
          <ac:chgData name="alisdair macdonald" userId="jB0IcuHBEINeFKE+BJ6T51hglHMTetGBacC/PLHzd+c=" providerId="None" clId="Web-{8D2CF0C7-8E84-4356-9936-D9AFF4D6CA59}" dt="2022-06-23T15:17:59.767" v="29"/>
          <ac:picMkLst>
            <pc:docMk/>
            <pc:sldMk cId="0" sldId="256"/>
            <ac:picMk id="4" creationId="{D8D1E4CD-8B0C-C64F-B0B7-9C31B184DC16}"/>
          </ac:picMkLst>
        </pc:picChg>
        <pc:picChg chg="mod">
          <ac:chgData name="alisdair macdonald" userId="jB0IcuHBEINeFKE+BJ6T51hglHMTetGBacC/PLHzd+c=" providerId="None" clId="Web-{8D2CF0C7-8E84-4356-9936-D9AFF4D6CA59}" dt="2022-06-23T15:24:23.297" v="88" actId="1076"/>
          <ac:picMkLst>
            <pc:docMk/>
            <pc:sldMk cId="0" sldId="256"/>
            <ac:picMk id="6" creationId="{54F7A095-8429-A440-9EE6-F13C4B5B1763}"/>
          </ac:picMkLst>
        </pc:picChg>
        <pc:picChg chg="mod">
          <ac:chgData name="alisdair macdonald" userId="jB0IcuHBEINeFKE+BJ6T51hglHMTetGBacC/PLHzd+c=" providerId="None" clId="Web-{8D2CF0C7-8E84-4356-9936-D9AFF4D6CA59}" dt="2022-06-23T15:20:54.570" v="56" actId="1076"/>
          <ac:picMkLst>
            <pc:docMk/>
            <pc:sldMk cId="0" sldId="256"/>
            <ac:picMk id="12" creationId="{59EFE5B6-BA90-2149-918E-28A262819126}"/>
          </ac:picMkLst>
        </pc:picChg>
      </pc:sldChg>
      <pc:sldChg chg="addSp delSp modSp delAnim">
        <pc:chgData name="alisdair macdonald" userId="jB0IcuHBEINeFKE+BJ6T51hglHMTetGBacC/PLHzd+c=" providerId="None" clId="Web-{8D2CF0C7-8E84-4356-9936-D9AFF4D6CA59}" dt="2022-06-23T15:30:11.700" v="111"/>
        <pc:sldMkLst>
          <pc:docMk/>
          <pc:sldMk cId="0" sldId="265"/>
        </pc:sldMkLst>
        <pc:spChg chg="add del">
          <ac:chgData name="alisdair macdonald" userId="jB0IcuHBEINeFKE+BJ6T51hglHMTetGBacC/PLHzd+c=" providerId="None" clId="Web-{8D2CF0C7-8E84-4356-9936-D9AFF4D6CA59}" dt="2022-06-23T15:16:13.638" v="15"/>
          <ac:spMkLst>
            <pc:docMk/>
            <pc:sldMk cId="0" sldId="265"/>
            <ac:spMk id="3" creationId="{F16DEAE9-0DE2-EB83-50EB-B11E005F2197}"/>
          </ac:spMkLst>
        </pc:spChg>
        <pc:spChg chg="add del mod">
          <ac:chgData name="alisdair macdonald" userId="jB0IcuHBEINeFKE+BJ6T51hglHMTetGBacC/PLHzd+c=" providerId="None" clId="Web-{8D2CF0C7-8E84-4356-9936-D9AFF4D6CA59}" dt="2022-06-23T15:16:35.983" v="23"/>
          <ac:spMkLst>
            <pc:docMk/>
            <pc:sldMk cId="0" sldId="265"/>
            <ac:spMk id="5" creationId="{507DF873-EBE7-2BA2-CE1A-8E8590C8F27A}"/>
          </ac:spMkLst>
        </pc:spChg>
        <pc:spChg chg="del">
          <ac:chgData name="alisdair macdonald" userId="jB0IcuHBEINeFKE+BJ6T51hglHMTetGBacC/PLHzd+c=" providerId="None" clId="Web-{8D2CF0C7-8E84-4356-9936-D9AFF4D6CA59}" dt="2022-06-23T15:16:26.045" v="18"/>
          <ac:spMkLst>
            <pc:docMk/>
            <pc:sldMk cId="0" sldId="265"/>
            <ac:spMk id="8" creationId="{34719D52-A197-EC45-A4F0-D24DB2F41B0A}"/>
          </ac:spMkLst>
        </pc:spChg>
        <pc:spChg chg="add">
          <ac:chgData name="alisdair macdonald" userId="jB0IcuHBEINeFKE+BJ6T51hglHMTetGBacC/PLHzd+c=" providerId="None" clId="Web-{8D2CF0C7-8E84-4356-9936-D9AFF4D6CA59}" dt="2022-06-23T15:16:30.889" v="22"/>
          <ac:spMkLst>
            <pc:docMk/>
            <pc:sldMk cId="0" sldId="265"/>
            <ac:spMk id="10" creationId="{B05CF427-C62D-7022-95B8-6A255F135AB2}"/>
          </ac:spMkLst>
        </pc:spChg>
        <pc:spChg chg="add del">
          <ac:chgData name="alisdair macdonald" userId="jB0IcuHBEINeFKE+BJ6T51hglHMTetGBacC/PLHzd+c=" providerId="None" clId="Web-{8D2CF0C7-8E84-4356-9936-D9AFF4D6CA59}" dt="2022-06-23T15:30:11.700" v="111"/>
          <ac:spMkLst>
            <pc:docMk/>
            <pc:sldMk cId="0" sldId="265"/>
            <ac:spMk id="13" creationId="{713B6E97-D075-2F8F-5DDD-9FEED7430A0A}"/>
          </ac:spMkLst>
        </pc:spChg>
        <pc:spChg chg="del mod">
          <ac:chgData name="alisdair macdonald" userId="jB0IcuHBEINeFKE+BJ6T51hglHMTetGBacC/PLHzd+c=" providerId="None" clId="Web-{8D2CF0C7-8E84-4356-9936-D9AFF4D6CA59}" dt="2022-06-23T15:16:30.389" v="20"/>
          <ac:spMkLst>
            <pc:docMk/>
            <pc:sldMk cId="0" sldId="265"/>
            <ac:spMk id="131" creationId="{00000000-0000-0000-0000-000000000000}"/>
          </ac:spMkLst>
        </pc:spChg>
        <pc:picChg chg="del">
          <ac:chgData name="alisdair macdonald" userId="jB0IcuHBEINeFKE+BJ6T51hglHMTetGBacC/PLHzd+c=" providerId="None" clId="Web-{8D2CF0C7-8E84-4356-9936-D9AFF4D6CA59}" dt="2022-06-23T15:16:26.045" v="17"/>
          <ac:picMkLst>
            <pc:docMk/>
            <pc:sldMk cId="0" sldId="265"/>
            <ac:picMk id="2" creationId="{CBC1C7AD-C111-7345-A2E3-08B0F3950C76}"/>
          </ac:picMkLst>
        </pc:picChg>
        <pc:picChg chg="add del mod">
          <ac:chgData name="alisdair macdonald" userId="jB0IcuHBEINeFKE+BJ6T51hglHMTetGBacC/PLHzd+c=" providerId="None" clId="Web-{8D2CF0C7-8E84-4356-9936-D9AFF4D6CA59}" dt="2022-06-23T15:17:17.906" v="26"/>
          <ac:picMkLst>
            <pc:docMk/>
            <pc:sldMk cId="0" sldId="265"/>
            <ac:picMk id="7" creationId="{F68E7778-FCC6-37D4-087F-5BAA868AB39B}"/>
          </ac:picMkLst>
        </pc:picChg>
        <pc:picChg chg="add mod">
          <ac:chgData name="alisdair macdonald" userId="jB0IcuHBEINeFKE+BJ6T51hglHMTetGBacC/PLHzd+c=" providerId="None" clId="Web-{8D2CF0C7-8E84-4356-9936-D9AFF4D6CA59}" dt="2022-06-23T15:17:57.251" v="28" actId="14100"/>
          <ac:picMkLst>
            <pc:docMk/>
            <pc:sldMk cId="0" sldId="265"/>
            <ac:picMk id="12" creationId="{623D6542-0F7B-CD2E-8175-E22CCF1D7CB3}"/>
          </ac:picMkLst>
        </pc:picChg>
      </pc:sldChg>
      <pc:sldChg chg="addSp delSp modSp add del replId">
        <pc:chgData name="alisdair macdonald" userId="jB0IcuHBEINeFKE+BJ6T51hglHMTetGBacC/PLHzd+c=" providerId="None" clId="Web-{8D2CF0C7-8E84-4356-9936-D9AFF4D6CA59}" dt="2022-06-23T15:17:12.250" v="25"/>
        <pc:sldMkLst>
          <pc:docMk/>
          <pc:sldMk cId="2911497437" sldId="290"/>
        </pc:sldMkLst>
        <pc:spChg chg="del">
          <ac:chgData name="alisdair macdonald" userId="jB0IcuHBEINeFKE+BJ6T51hglHMTetGBacC/PLHzd+c=" providerId="None" clId="Web-{8D2CF0C7-8E84-4356-9936-D9AFF4D6CA59}" dt="2022-06-23T15:15:33.481" v="8"/>
          <ac:spMkLst>
            <pc:docMk/>
            <pc:sldMk cId="2911497437" sldId="290"/>
            <ac:spMk id="2" creationId="{BA4B0799-5CA5-5D41-8F10-3BDAF1DF0F21}"/>
          </ac:spMkLst>
        </pc:spChg>
        <pc:spChg chg="add mod">
          <ac:chgData name="alisdair macdonald" userId="jB0IcuHBEINeFKE+BJ6T51hglHMTetGBacC/PLHzd+c=" providerId="None" clId="Web-{8D2CF0C7-8E84-4356-9936-D9AFF4D6CA59}" dt="2022-06-23T15:16:04.029" v="13" actId="14100"/>
          <ac:spMkLst>
            <pc:docMk/>
            <pc:sldMk cId="2911497437" sldId="290"/>
            <ac:spMk id="5" creationId="{81846DB1-C4C6-67AE-51BC-7E5CBF922F51}"/>
          </ac:spMkLst>
        </pc:spChg>
        <pc:spChg chg="del">
          <ac:chgData name="alisdair macdonald" userId="jB0IcuHBEINeFKE+BJ6T51hglHMTetGBacC/PLHzd+c=" providerId="None" clId="Web-{8D2CF0C7-8E84-4356-9936-D9AFF4D6CA59}" dt="2022-06-23T15:15:23.168" v="4"/>
          <ac:spMkLst>
            <pc:docMk/>
            <pc:sldMk cId="2911497437" sldId="290"/>
            <ac:spMk id="8" creationId="{6D37D510-6B0F-0045-BB05-9EE1E2DD64F6}"/>
          </ac:spMkLst>
        </pc:spChg>
        <pc:spChg chg="del">
          <ac:chgData name="alisdair macdonald" userId="jB0IcuHBEINeFKE+BJ6T51hglHMTetGBacC/PLHzd+c=" providerId="None" clId="Web-{8D2CF0C7-8E84-4356-9936-D9AFF4D6CA59}" dt="2022-06-23T15:15:26.480" v="6"/>
          <ac:spMkLst>
            <pc:docMk/>
            <pc:sldMk cId="2911497437" sldId="290"/>
            <ac:spMk id="9" creationId="{15B4CD36-82D9-774E-859C-0E2E3F5E2F61}"/>
          </ac:spMkLst>
        </pc:spChg>
        <pc:spChg chg="del">
          <ac:chgData name="alisdair macdonald" userId="jB0IcuHBEINeFKE+BJ6T51hglHMTetGBacC/PLHzd+c=" providerId="None" clId="Web-{8D2CF0C7-8E84-4356-9936-D9AFF4D6CA59}" dt="2022-06-23T15:15:23.168" v="5"/>
          <ac:spMkLst>
            <pc:docMk/>
            <pc:sldMk cId="2911497437" sldId="290"/>
            <ac:spMk id="84" creationId="{00000000-0000-0000-0000-000000000000}"/>
          </ac:spMkLst>
        </pc:spChg>
        <pc:spChg chg="del">
          <ac:chgData name="alisdair macdonald" userId="jB0IcuHBEINeFKE+BJ6T51hglHMTetGBacC/PLHzd+c=" providerId="None" clId="Web-{8D2CF0C7-8E84-4356-9936-D9AFF4D6CA59}" dt="2022-06-23T15:15:20.246" v="3"/>
          <ac:spMkLst>
            <pc:docMk/>
            <pc:sldMk cId="2911497437" sldId="290"/>
            <ac:spMk id="85" creationId="{00000000-0000-0000-0000-000000000000}"/>
          </ac:spMkLst>
        </pc:spChg>
        <pc:spChg chg="del">
          <ac:chgData name="alisdair macdonald" userId="jB0IcuHBEINeFKE+BJ6T51hglHMTetGBacC/PLHzd+c=" providerId="None" clId="Web-{8D2CF0C7-8E84-4356-9936-D9AFF4D6CA59}" dt="2022-06-23T15:15:20.246" v="2"/>
          <ac:spMkLst>
            <pc:docMk/>
            <pc:sldMk cId="2911497437" sldId="290"/>
            <ac:spMk id="88" creationId="{00000000-0000-0000-0000-000000000000}"/>
          </ac:spMkLst>
        </pc:spChg>
        <pc:picChg chg="del">
          <ac:chgData name="alisdair macdonald" userId="jB0IcuHBEINeFKE+BJ6T51hglHMTetGBacC/PLHzd+c=" providerId="None" clId="Web-{8D2CF0C7-8E84-4356-9936-D9AFF4D6CA59}" dt="2022-06-23T15:15:20.246" v="1"/>
          <ac:picMkLst>
            <pc:docMk/>
            <pc:sldMk cId="2911497437" sldId="290"/>
            <ac:picMk id="6" creationId="{54F7A095-8429-A440-9EE6-F13C4B5B1763}"/>
          </ac:picMkLst>
        </pc:picChg>
        <pc:picChg chg="del">
          <ac:chgData name="alisdair macdonald" userId="jB0IcuHBEINeFKE+BJ6T51hglHMTetGBacC/PLHzd+c=" providerId="None" clId="Web-{8D2CF0C7-8E84-4356-9936-D9AFF4D6CA59}" dt="2022-06-23T15:15:33.481" v="7"/>
          <ac:picMkLst>
            <pc:docMk/>
            <pc:sldMk cId="2911497437" sldId="290"/>
            <ac:picMk id="12" creationId="{59EFE5B6-BA90-2149-918E-28A262819126}"/>
          </ac:picMkLst>
        </pc:picChg>
      </pc:sldChg>
      <pc:sldChg chg="add replId">
        <pc:chgData name="alisdair macdonald" userId="jB0IcuHBEINeFKE+BJ6T51hglHMTetGBacC/PLHzd+c=" providerId="None" clId="Web-{8D2CF0C7-8E84-4356-9936-D9AFF4D6CA59}" dt="2022-06-23T15:16:17.639" v="16"/>
        <pc:sldMkLst>
          <pc:docMk/>
          <pc:sldMk cId="3922577135" sldId="291"/>
        </pc:sldMkLst>
      </pc:sldChg>
      <pc:sldChg chg="delSp modSp add replId">
        <pc:chgData name="alisdair macdonald" userId="jB0IcuHBEINeFKE+BJ6T51hglHMTetGBacC/PLHzd+c=" providerId="None" clId="Web-{8D2CF0C7-8E84-4356-9936-D9AFF4D6CA59}" dt="2022-06-23T15:30:50.076" v="117" actId="14100"/>
        <pc:sldMkLst>
          <pc:docMk/>
          <pc:sldMk cId="4086554056" sldId="292"/>
        </pc:sldMkLst>
        <pc:spChg chg="mod">
          <ac:chgData name="alisdair macdonald" userId="jB0IcuHBEINeFKE+BJ6T51hglHMTetGBacC/PLHzd+c=" providerId="None" clId="Web-{8D2CF0C7-8E84-4356-9936-D9AFF4D6CA59}" dt="2022-06-23T15:30:50.076" v="117" actId="14100"/>
          <ac:spMkLst>
            <pc:docMk/>
            <pc:sldMk cId="4086554056" sldId="292"/>
            <ac:spMk id="10" creationId="{B05CF427-C62D-7022-95B8-6A255F135AB2}"/>
          </ac:spMkLst>
        </pc:spChg>
        <pc:picChg chg="del">
          <ac:chgData name="alisdair macdonald" userId="jB0IcuHBEINeFKE+BJ6T51hglHMTetGBacC/PLHzd+c=" providerId="None" clId="Web-{8D2CF0C7-8E84-4356-9936-D9AFF4D6CA59}" dt="2022-06-23T15:30:43.091" v="115"/>
          <ac:picMkLst>
            <pc:docMk/>
            <pc:sldMk cId="4086554056" sldId="292"/>
            <ac:picMk id="12" creationId="{623D6542-0F7B-CD2E-8175-E22CCF1D7CB3}"/>
          </ac:picMkLst>
        </pc:picChg>
      </pc:sldChg>
      <pc:sldChg chg="addSp modSp add ord replId">
        <pc:chgData name="alisdair macdonald" userId="jB0IcuHBEINeFKE+BJ6T51hglHMTetGBacC/PLHzd+c=" providerId="None" clId="Web-{8D2CF0C7-8E84-4356-9936-D9AFF4D6CA59}" dt="2022-06-23T15:32:31.455" v="130" actId="14100"/>
        <pc:sldMkLst>
          <pc:docMk/>
          <pc:sldMk cId="4250994615" sldId="293"/>
        </pc:sldMkLst>
        <pc:spChg chg="mod">
          <ac:chgData name="alisdair macdonald" userId="jB0IcuHBEINeFKE+BJ6T51hglHMTetGBacC/PLHzd+c=" providerId="None" clId="Web-{8D2CF0C7-8E84-4356-9936-D9AFF4D6CA59}" dt="2022-06-23T15:31:33.015" v="124" actId="14100"/>
          <ac:spMkLst>
            <pc:docMk/>
            <pc:sldMk cId="4250994615" sldId="293"/>
            <ac:spMk id="10" creationId="{B05CF427-C62D-7022-95B8-6A255F135AB2}"/>
          </ac:spMkLst>
        </pc:spChg>
        <pc:picChg chg="add mod">
          <ac:chgData name="alisdair macdonald" userId="jB0IcuHBEINeFKE+BJ6T51hglHMTetGBacC/PLHzd+c=" providerId="None" clId="Web-{8D2CF0C7-8E84-4356-9936-D9AFF4D6CA59}" dt="2022-06-23T15:32:16.454" v="127" actId="14100"/>
          <ac:picMkLst>
            <pc:docMk/>
            <pc:sldMk cId="4250994615" sldId="293"/>
            <ac:picMk id="3" creationId="{53F334DF-178E-4081-206E-47B27FC798AF}"/>
          </ac:picMkLst>
        </pc:picChg>
        <pc:picChg chg="add mod">
          <ac:chgData name="alisdair macdonald" userId="jB0IcuHBEINeFKE+BJ6T51hglHMTetGBacC/PLHzd+c=" providerId="None" clId="Web-{8D2CF0C7-8E84-4356-9936-D9AFF4D6CA59}" dt="2022-06-23T15:32:31.455" v="130" actId="14100"/>
          <ac:picMkLst>
            <pc:docMk/>
            <pc:sldMk cId="4250994615" sldId="293"/>
            <ac:picMk id="5" creationId="{EA002AC8-A1F9-4775-C18C-BD933CF78F5C}"/>
          </ac:picMkLst>
        </pc:picChg>
      </pc:sldChg>
    </pc:docChg>
  </pc:docChgLst>
  <pc:docChgLst>
    <pc:chgData name="alisdair.m@gmail.com" userId="3O9EI4Z2v/yBNnugv3Kye8iMdlewqahvvJWVDjr7n80=" providerId="None" clId="Web-{63F67C6B-AF11-4CBB-9F05-DEE66850ED86}"/>
    <pc:docChg chg="modSld">
      <pc:chgData name="alisdair.m@gmail.com" userId="3O9EI4Z2v/yBNnugv3Kye8iMdlewqahvvJWVDjr7n80=" providerId="None" clId="Web-{63F67C6B-AF11-4CBB-9F05-DEE66850ED86}" dt="2022-07-19T11:43:07.633" v="40"/>
      <pc:docMkLst>
        <pc:docMk/>
      </pc:docMkLst>
      <pc:sldChg chg="delCm">
        <pc:chgData name="alisdair.m@gmail.com" userId="3O9EI4Z2v/yBNnugv3Kye8iMdlewqahvvJWVDjr7n80=" providerId="None" clId="Web-{63F67C6B-AF11-4CBB-9F05-DEE66850ED86}" dt="2022-07-19T11:38:04.044" v="0"/>
        <pc:sldMkLst>
          <pc:docMk/>
          <pc:sldMk cId="0" sldId="256"/>
        </pc:sldMkLst>
      </pc:sldChg>
      <pc:sldChg chg="modSp mod modClrScheme chgLayout">
        <pc:chgData name="alisdair.m@gmail.com" userId="3O9EI4Z2v/yBNnugv3Kye8iMdlewqahvvJWVDjr7n80=" providerId="None" clId="Web-{63F67C6B-AF11-4CBB-9F05-DEE66850ED86}" dt="2022-07-19T11:41:17.926" v="28" actId="1076"/>
        <pc:sldMkLst>
          <pc:docMk/>
          <pc:sldMk cId="0" sldId="265"/>
        </pc:sldMkLst>
        <pc:spChg chg="mod">
          <ac:chgData name="alisdair.m@gmail.com" userId="3O9EI4Z2v/yBNnugv3Kye8iMdlewqahvvJWVDjr7n80=" providerId="None" clId="Web-{63F67C6B-AF11-4CBB-9F05-DEE66850ED86}" dt="2022-07-19T11:39:14" v="10" actId="14100"/>
          <ac:spMkLst>
            <pc:docMk/>
            <pc:sldMk cId="0" sldId="265"/>
            <ac:spMk id="2" creationId="{DF7B4427-01FA-481B-E97F-D78347EFABE1}"/>
          </ac:spMkLst>
        </pc:spChg>
        <pc:spChg chg="mod">
          <ac:chgData name="alisdair.m@gmail.com" userId="3O9EI4Z2v/yBNnugv3Kye8iMdlewqahvvJWVDjr7n80=" providerId="None" clId="Web-{63F67C6B-AF11-4CBB-9F05-DEE66850ED86}" dt="2022-07-19T11:41:17.926" v="28" actId="1076"/>
          <ac:spMkLst>
            <pc:docMk/>
            <pc:sldMk cId="0" sldId="265"/>
            <ac:spMk id="5" creationId="{3B4BA03B-BD2C-9DAB-FD37-FEA2B649B6C3}"/>
          </ac:spMkLst>
        </pc:spChg>
        <pc:picChg chg="mod modCrop">
          <ac:chgData name="alisdair.m@gmail.com" userId="3O9EI4Z2v/yBNnugv3Kye8iMdlewqahvvJWVDjr7n80=" providerId="None" clId="Web-{63F67C6B-AF11-4CBB-9F05-DEE66850ED86}" dt="2022-07-19T11:40:24.768" v="20"/>
          <ac:picMkLst>
            <pc:docMk/>
            <pc:sldMk cId="0" sldId="265"/>
            <ac:picMk id="6" creationId="{30B20D6C-43B3-6BB5-9283-7D43B1ADCD3D}"/>
          </ac:picMkLst>
        </pc:picChg>
      </pc:sldChg>
      <pc:sldChg chg="modSp mod modClrScheme chgLayout">
        <pc:chgData name="alisdair.m@gmail.com" userId="3O9EI4Z2v/yBNnugv3Kye8iMdlewqahvvJWVDjr7n80=" providerId="None" clId="Web-{63F67C6B-AF11-4CBB-9F05-DEE66850ED86}" dt="2022-07-19T11:41:03.832" v="26" actId="14100"/>
        <pc:sldMkLst>
          <pc:docMk/>
          <pc:sldMk cId="2105734288" sldId="266"/>
        </pc:sldMkLst>
        <pc:spChg chg="mod">
          <ac:chgData name="alisdair.m@gmail.com" userId="3O9EI4Z2v/yBNnugv3Kye8iMdlewqahvvJWVDjr7n80=" providerId="None" clId="Web-{63F67C6B-AF11-4CBB-9F05-DEE66850ED86}" dt="2022-07-19T11:41:03.832" v="26" actId="14100"/>
          <ac:spMkLst>
            <pc:docMk/>
            <pc:sldMk cId="2105734288" sldId="266"/>
            <ac:spMk id="2" creationId="{DF7B4427-01FA-481B-E97F-D78347EFABE1}"/>
          </ac:spMkLst>
        </pc:spChg>
      </pc:sldChg>
      <pc:sldChg chg="addSp delSp modSp mod modClrScheme delCm chgLayout">
        <pc:chgData name="alisdair.m@gmail.com" userId="3O9EI4Z2v/yBNnugv3Kye8iMdlewqahvvJWVDjr7n80=" providerId="None" clId="Web-{63F67C6B-AF11-4CBB-9F05-DEE66850ED86}" dt="2022-07-19T11:43:07.633" v="40"/>
        <pc:sldMkLst>
          <pc:docMk/>
          <pc:sldMk cId="890412205" sldId="267"/>
        </pc:sldMkLst>
        <pc:spChg chg="del mod">
          <ac:chgData name="alisdair.m@gmail.com" userId="3O9EI4Z2v/yBNnugv3Kye8iMdlewqahvvJWVDjr7n80=" providerId="None" clId="Web-{63F67C6B-AF11-4CBB-9F05-DEE66850ED86}" dt="2022-07-19T11:42:38.460" v="37"/>
          <ac:spMkLst>
            <pc:docMk/>
            <pc:sldMk cId="890412205" sldId="267"/>
            <ac:spMk id="2" creationId="{DF7B4427-01FA-481B-E97F-D78347EFABE1}"/>
          </ac:spMkLst>
        </pc:spChg>
        <pc:spChg chg="mod">
          <ac:chgData name="alisdair.m@gmail.com" userId="3O9EI4Z2v/yBNnugv3Kye8iMdlewqahvvJWVDjr7n80=" providerId="None" clId="Web-{63F67C6B-AF11-4CBB-9F05-DEE66850ED86}" dt="2022-07-19T11:42:17.710" v="32" actId="1076"/>
          <ac:spMkLst>
            <pc:docMk/>
            <pc:sldMk cId="890412205" sldId="267"/>
            <ac:spMk id="5" creationId="{3B4BA03B-BD2C-9DAB-FD37-FEA2B649B6C3}"/>
          </ac:spMkLst>
        </pc:spChg>
        <pc:spChg chg="mod">
          <ac:chgData name="alisdair.m@gmail.com" userId="3O9EI4Z2v/yBNnugv3Kye8iMdlewqahvvJWVDjr7n80=" providerId="None" clId="Web-{63F67C6B-AF11-4CBB-9F05-DEE66850ED86}" dt="2022-07-19T11:42:23.913" v="33" actId="1076"/>
          <ac:spMkLst>
            <pc:docMk/>
            <pc:sldMk cId="890412205" sldId="267"/>
            <ac:spMk id="6" creationId="{5C06B908-3F4B-0655-1C2C-E74AF1A5ECD5}"/>
          </ac:spMkLst>
        </pc:spChg>
        <pc:spChg chg="add ord">
          <ac:chgData name="alisdair.m@gmail.com" userId="3O9EI4Z2v/yBNnugv3Kye8iMdlewqahvvJWVDjr7n80=" providerId="None" clId="Web-{63F67C6B-AF11-4CBB-9F05-DEE66850ED86}" dt="2022-07-19T11:42:47.789" v="39"/>
          <ac:spMkLst>
            <pc:docMk/>
            <pc:sldMk cId="890412205" sldId="267"/>
            <ac:spMk id="7" creationId="{4F67A73C-9F8E-4056-934D-61BB302953E0}"/>
          </ac:spMkLst>
        </pc:spChg>
        <pc:picChg chg="mod">
          <ac:chgData name="alisdair.m@gmail.com" userId="3O9EI4Z2v/yBNnugv3Kye8iMdlewqahvvJWVDjr7n80=" providerId="None" clId="Web-{63F67C6B-AF11-4CBB-9F05-DEE66850ED86}" dt="2022-07-19T11:42:24.147" v="34" actId="1076"/>
          <ac:picMkLst>
            <pc:docMk/>
            <pc:sldMk cId="890412205" sldId="267"/>
            <ac:picMk id="4" creationId="{7E9C7065-F9DE-53F2-7562-246F0CD64502}"/>
          </ac:picMkLst>
        </pc:picChg>
      </pc:sldChg>
    </pc:docChg>
  </pc:docChgLst>
  <pc:docChgLst>
    <pc:chgData name="Grace Hunt" userId="Hhp3RVkF0y23mxQTTbkzvSleFzKu8YhTMJgcxP3iXgA=" providerId="None" clId="Web-{919DC685-6704-4B81-B7FB-33B7AF153B4B}"/>
    <pc:docChg chg="">
      <pc:chgData name="Grace Hunt" userId="Hhp3RVkF0y23mxQTTbkzvSleFzKu8YhTMJgcxP3iXgA=" providerId="None" clId="Web-{919DC685-6704-4B81-B7FB-33B7AF153B4B}" dt="2022-07-27T08:56:01.707" v="0"/>
      <pc:docMkLst>
        <pc:docMk/>
      </pc:docMkLst>
      <pc:sldChg chg="modCm">
        <pc:chgData name="Grace Hunt" userId="Hhp3RVkF0y23mxQTTbkzvSleFzKu8YhTMJgcxP3iXgA=" providerId="None" clId="Web-{919DC685-6704-4B81-B7FB-33B7AF153B4B}" dt="2022-07-27T08:56:01.707" v="0"/>
        <pc:sldMkLst>
          <pc:docMk/>
          <pc:sldMk cId="0" sldId="265"/>
        </pc:sldMkLst>
      </pc:sldChg>
    </pc:docChg>
  </pc:docChgLst>
</pc:chgInfo>
</file>

<file path=ppt/comments/modernComment_109_0.xml><?xml version="1.0" encoding="utf-8"?>
<p188:cmLst xmlns:a="http://schemas.openxmlformats.org/drawingml/2006/main" xmlns:r="http://schemas.openxmlformats.org/officeDocument/2006/relationships" xmlns:p188="http://schemas.microsoft.com/office/powerpoint/2018/8/main">
  <p188:cm id="{84E06DBB-AD96-4EDF-AA27-B13BFB61FD39}" authorId="{20BDC07C-54A7-EB8C-488D-3FF09C0FBE14}" status="resolved" created="2022-07-21T15:33:21.530" complete="100000">
    <pc:sldMkLst xmlns:pc="http://schemas.microsoft.com/office/powerpoint/2013/main/command">
      <pc:docMk/>
      <pc:sldMk cId="0" sldId="265"/>
    </pc:sldMkLst>
    <p188:txBody>
      <a:bodyPr/>
      <a:lstStyle/>
      <a:p>
        <a:r>
          <a:rPr lang="en-GB"/>
          <a:t>Remove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https:/www.youtube.com/watch?v=JON4SBQLM9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sym typeface="Arial"/>
            </a:endParaRPr>
          </a:p>
          <a:p>
            <a:endParaRPr lang="en-US" dirty="0"/>
          </a:p>
        </p:txBody>
      </p:sp>
    </p:spTree>
    <p:extLst>
      <p:ext uri="{BB962C8B-B14F-4D97-AF65-F5344CB8AC3E}">
        <p14:creationId xmlns:p14="http://schemas.microsoft.com/office/powerpoint/2010/main" val="349205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Can you think of a time when you’ve faced an obstacle? What feelings have you had </a:t>
            </a:r>
            <a:r>
              <a:rPr lang="en-GB" dirty="0">
                <a:effectLst/>
                <a:sym typeface="Arial"/>
              </a:rPr>
              <a:t>when you </a:t>
            </a:r>
            <a:r>
              <a:rPr lang="en-GB" dirty="0"/>
              <a:t>couldn’t do something that you needed to do?” </a:t>
            </a:r>
            <a:endParaRPr lang="en-US" dirty="0"/>
          </a:p>
          <a:p>
            <a:r>
              <a:rPr lang="en-GB" dirty="0"/>
              <a:t>Feeling frustration or anger is normal when we have to face an obstacle</a:t>
            </a:r>
            <a:r>
              <a:rPr lang="en-GB" dirty="0">
                <a:effectLst/>
                <a:sym typeface="Arial"/>
              </a:rPr>
              <a:t>.</a:t>
            </a:r>
          </a:p>
          <a:p>
            <a:endParaRPr lang="en-GB" dirty="0"/>
          </a:p>
          <a:p>
            <a:endParaRPr lang="en-GB" dirty="0"/>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Building on the information from the video and the completed heath system mapping work from starter activity 2, consider two questions in small groups – some focussed on the risks and others on the obstacles:</a:t>
            </a:r>
            <a:endParaRPr lang="en-US" dirty="0"/>
          </a:p>
          <a:p>
            <a:endParaRPr lang="en-GB" dirty="0"/>
          </a:p>
          <a:p>
            <a:r>
              <a:rPr lang="en-GB" dirty="0"/>
              <a:t>1) What are some of the obstacles that prevent young people from getting the healthcare that they need (or accessing health systems)?</a:t>
            </a:r>
            <a:endParaRPr lang="en-US" dirty="0"/>
          </a:p>
          <a:p>
            <a:r>
              <a:rPr lang="en-GB" dirty="0"/>
              <a:t>2) What might be some risks to children and young people if they can’t access health systems because of these obstacles? </a:t>
            </a:r>
          </a:p>
          <a:p>
            <a:endParaRPr lang="en-GB" dirty="0"/>
          </a:p>
          <a:p>
            <a:r>
              <a:rPr lang="en-GB" dirty="0"/>
              <a:t>Think creatively about not only addressing the problem, but finding a solution for each one of the obstacles – what actions would strengthen health systems? Sometimes we have to look for the problems (risks and obstacles) so we know where to start to look for the solutions to make things better. </a:t>
            </a:r>
          </a:p>
          <a:p>
            <a:endParaRPr lang="en-GB" dirty="0"/>
          </a:p>
          <a:p>
            <a:r>
              <a:rPr lang="en-GB" dirty="0"/>
              <a:t>Press the play button on the slide, or use this link: </a:t>
            </a:r>
            <a:r>
              <a:rPr lang="en-GB" dirty="0">
                <a:hlinkClick r:id="rId3"/>
              </a:rPr>
              <a:t>https://www.youtube.com/watch?v=JON4SBQLM9I</a:t>
            </a:r>
            <a:r>
              <a:rPr lang="en-GB" dirty="0"/>
              <a:t> </a:t>
            </a:r>
            <a:endParaRPr lang="en-GB"/>
          </a:p>
        </p:txBody>
      </p:sp>
    </p:spTree>
    <p:extLst>
      <p:ext uri="{BB962C8B-B14F-4D97-AF65-F5344CB8AC3E}">
        <p14:creationId xmlns:p14="http://schemas.microsoft.com/office/powerpoint/2010/main" val="21482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How can taboos around discussing (the selected podcast topic) openly, whether due to personal beliefs or cultural beliefs in some cases, be an obstacle for people, especially children and adolescents, to having the best possible health?</a:t>
            </a:r>
            <a:endParaRPr lang="en-GB" dirty="0">
              <a:solidFill>
                <a:srgbClr val="000000"/>
              </a:solidFill>
              <a:latin typeface="Arial"/>
              <a:cs typeface="Arial"/>
              <a:sym typeface="Arial"/>
            </a:endParaRPr>
          </a:p>
        </p:txBody>
      </p:sp>
    </p:spTree>
    <p:extLst>
      <p:ext uri="{BB962C8B-B14F-4D97-AF65-F5344CB8AC3E}">
        <p14:creationId xmlns:p14="http://schemas.microsoft.com/office/powerpoint/2010/main" val="2281969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7" name="Picture 6" descr="A child reading a book&#10;&#10;Description automatically generated with medium confidence">
            <a:extLst>
              <a:ext uri="{FF2B5EF4-FFF2-40B4-BE49-F238E27FC236}">
                <a16:creationId xmlns:a16="http://schemas.microsoft.com/office/drawing/2014/main" id="{2A71CF3A-41AF-384A-8E9E-C00E6FB25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6" b="7826"/>
          <a:stretch/>
        </p:blipFill>
        <p:spPr>
          <a:xfrm>
            <a:off x="-5534" y="0"/>
            <a:ext cx="12195957" cy="6858000"/>
          </a:xfrm>
          <a:prstGeom prst="rect">
            <a:avLst/>
          </a:prstGeom>
        </p:spPr>
      </p:pic>
      <p:sp>
        <p:nvSpPr>
          <p:cNvPr id="14" name="Rectangle"/>
          <p:cNvSpPr/>
          <p:nvPr/>
        </p:nvSpPr>
        <p:spPr>
          <a:xfrm>
            <a:off x="-5533" y="4718915"/>
            <a:ext cx="5510163" cy="783485"/>
          </a:xfrm>
          <a:prstGeom prst="rect">
            <a:avLst/>
          </a:prstGeom>
          <a:solidFill>
            <a:srgbClr val="00AEEF"/>
          </a:solidFill>
          <a:ln w="12700">
            <a:miter lim="400000"/>
          </a:ln>
        </p:spPr>
        <p:txBody>
          <a:bodyPr lIns="45718" tIns="45718" rIns="45718" bIns="45718" anchor="ctr"/>
          <a:lstStyle/>
          <a:p>
            <a:endParaRPr/>
          </a:p>
        </p:txBody>
      </p:sp>
      <p:sp>
        <p:nvSpPr>
          <p:cNvPr id="15" name="HOW DID YOU DO?"/>
          <p:cNvSpPr txBox="1"/>
          <p:nvPr/>
        </p:nvSpPr>
        <p:spPr>
          <a:xfrm>
            <a:off x="1576" y="4718915"/>
            <a:ext cx="5510164"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nSpc>
                <a:spcPct val="90000"/>
              </a:lnSpc>
              <a:defRPr sz="4000" b="1" cap="all" spc="250">
                <a:solidFill>
                  <a:srgbClr val="FFFFFF"/>
                </a:solidFill>
              </a:defRPr>
            </a:lvl1pPr>
          </a:lstStyle>
          <a:p>
            <a:r>
              <a:rPr dirty="0"/>
              <a:t>HOW DID YOU DO?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8" name="Picture 7" descr="Logo&#10;&#10;Description automatically generated with low confidence">
            <a:extLst>
              <a:ext uri="{FF2B5EF4-FFF2-40B4-BE49-F238E27FC236}">
                <a16:creationId xmlns:a16="http://schemas.microsoft.com/office/drawing/2014/main" id="{7ECAC7FF-7CC6-414B-9815-CDE55BC599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7437" y="6732"/>
            <a:ext cx="1887088" cy="188708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pic>
        <p:nvPicPr>
          <p:cNvPr id="5" name="Picture 4" descr="Logo&#10;&#10;Description automatically generated with medium confidence">
            <a:extLst>
              <a:ext uri="{FF2B5EF4-FFF2-40B4-BE49-F238E27FC236}">
                <a16:creationId xmlns:a16="http://schemas.microsoft.com/office/drawing/2014/main" id="{9FB2E83A-5BF8-AB4B-ACE5-9B756D2D3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9084" y="5860916"/>
            <a:ext cx="4819642" cy="754379"/>
          </a:xfrm>
          <a:prstGeom prst="rect">
            <a:avLst/>
          </a:prstGeom>
        </p:spPr>
      </p:pic>
    </p:spTree>
    <p:extLst>
      <p:ext uri="{BB962C8B-B14F-4D97-AF65-F5344CB8AC3E}">
        <p14:creationId xmlns:p14="http://schemas.microsoft.com/office/powerpoint/2010/main" val="14549820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5">
    <p:spTree>
      <p:nvGrpSpPr>
        <p:cNvPr id="1" name=""/>
        <p:cNvGrpSpPr/>
        <p:nvPr/>
      </p:nvGrpSpPr>
      <p:grpSpPr>
        <a:xfrm>
          <a:off x="0" y="0"/>
          <a:ext cx="0" cy="0"/>
          <a:chOff x="0" y="0"/>
          <a:chExt cx="0" cy="0"/>
        </a:xfrm>
      </p:grpSpPr>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rPr dirty="0"/>
              <a:t>Click to edit text</a:t>
            </a:r>
          </a:p>
          <a:p>
            <a:pPr lvl="1"/>
            <a:endParaRPr dirty="0"/>
          </a:p>
          <a:p>
            <a:pPr lvl="2"/>
            <a:endParaRPr dirty="0"/>
          </a:p>
          <a:p>
            <a:pPr lvl="3"/>
            <a:endParaRPr dirty="0"/>
          </a:p>
          <a:p>
            <a:pPr lvl="4"/>
            <a:endParaRPr dirty="0"/>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5" name="Picture 4" descr="Text&#10;&#10;Description automatically generated">
            <a:extLst>
              <a:ext uri="{FF2B5EF4-FFF2-40B4-BE49-F238E27FC236}">
                <a16:creationId xmlns:a16="http://schemas.microsoft.com/office/drawing/2014/main" id="{2F5FEE04-2283-3344-B7CF-E817FE3D2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675" y="5926733"/>
            <a:ext cx="4505325" cy="931268"/>
          </a:xfrm>
          <a:prstGeom prst="rect">
            <a:avLst/>
          </a:prstGeom>
        </p:spPr>
      </p:pic>
    </p:spTree>
    <p:extLst>
      <p:ext uri="{BB962C8B-B14F-4D97-AF65-F5344CB8AC3E}">
        <p14:creationId xmlns:p14="http://schemas.microsoft.com/office/powerpoint/2010/main" val="192770727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pic>
        <p:nvPicPr>
          <p:cNvPr id="6" name="Picture 5" descr="Text&#10;&#10;Description automatically generated">
            <a:extLst>
              <a:ext uri="{FF2B5EF4-FFF2-40B4-BE49-F238E27FC236}">
                <a16:creationId xmlns:a16="http://schemas.microsoft.com/office/drawing/2014/main" id="{3B9E4814-10FA-1D46-9FB7-0310A79F7B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86675" y="5926733"/>
            <a:ext cx="4505325" cy="931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JON4SBQLM9I?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Graphical user interface&#10;&#10;Description automatically generated">
            <a:extLst>
              <a:ext uri="{FF2B5EF4-FFF2-40B4-BE49-F238E27FC236}">
                <a16:creationId xmlns:a16="http://schemas.microsoft.com/office/drawing/2014/main" id="{F8A0FB5A-500B-2AE1-743E-E1F281531D9B}"/>
              </a:ext>
            </a:extLst>
          </p:cNvPr>
          <p:cNvPicPr>
            <a:picLocks noChangeAspect="1"/>
          </p:cNvPicPr>
          <p:nvPr/>
        </p:nvPicPr>
        <p:blipFill>
          <a:blip r:embed="rId3"/>
          <a:stretch>
            <a:fillRect/>
          </a:stretch>
        </p:blipFill>
        <p:spPr>
          <a:xfrm>
            <a:off x="445880" y="-1380"/>
            <a:ext cx="2095500" cy="2095500"/>
          </a:xfrm>
          <a:prstGeom prst="rect">
            <a:avLst/>
          </a:prstGeom>
        </p:spPr>
      </p:pic>
      <p:sp>
        <p:nvSpPr>
          <p:cNvPr id="84" name="Rectangle"/>
          <p:cNvSpPr/>
          <p:nvPr/>
        </p:nvSpPr>
        <p:spPr>
          <a:xfrm>
            <a:off x="445526" y="2574874"/>
            <a:ext cx="3340872" cy="848216"/>
          </a:xfrm>
          <a:prstGeom prst="rect">
            <a:avLst/>
          </a:prstGeom>
          <a:solidFill>
            <a:schemeClr val="bg1"/>
          </a:solidFill>
          <a:ln w="12700">
            <a:miter lim="400000"/>
          </a:ln>
        </p:spPr>
        <p:txBody>
          <a:bodyPr lIns="45718" tIns="45718" rIns="45718" bIns="45718" anchor="ctr"/>
          <a:lstStyle/>
          <a:p>
            <a:endParaRPr/>
          </a:p>
        </p:txBody>
      </p:sp>
      <p:sp>
        <p:nvSpPr>
          <p:cNvPr id="85" name="Part 2A: It’s My Right – Activity Quiz"/>
          <p:cNvSpPr txBox="1"/>
          <p:nvPr/>
        </p:nvSpPr>
        <p:spPr>
          <a:xfrm>
            <a:off x="410915" y="2676248"/>
            <a:ext cx="3683678"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nchor="t">
            <a:spAutoFit/>
          </a:bodyPr>
          <a:lstStyle>
            <a:lvl1pPr indent="88900">
              <a:lnSpc>
                <a:spcPct val="90000"/>
              </a:lnSpc>
              <a:defRPr sz="3500" b="1" cap="all" spc="218">
                <a:solidFill>
                  <a:srgbClr val="FFFFFF"/>
                </a:solidFill>
              </a:defRPr>
            </a:lvl1pPr>
          </a:lstStyle>
          <a:p>
            <a:r>
              <a:rPr sz="4000" dirty="0">
                <a:solidFill>
                  <a:srgbClr val="00AEEF"/>
                </a:solidFill>
              </a:rPr>
              <a:t>Activity </a:t>
            </a:r>
            <a:r>
              <a:rPr lang="en-GB" sz="4000" dirty="0">
                <a:solidFill>
                  <a:srgbClr val="00AEEF"/>
                </a:solidFill>
              </a:rPr>
              <a:t>4</a:t>
            </a:r>
            <a:endParaRPr lang="en-US" sz="4000" dirty="0">
              <a:solidFill>
                <a:srgbClr val="00AEEF"/>
              </a:solidFill>
            </a:endParaRPr>
          </a:p>
        </p:txBody>
      </p:sp>
      <p:sp>
        <p:nvSpPr>
          <p:cNvPr id="8" name="Rectangle">
            <a:extLst>
              <a:ext uri="{FF2B5EF4-FFF2-40B4-BE49-F238E27FC236}">
                <a16:creationId xmlns:a16="http://schemas.microsoft.com/office/drawing/2014/main" id="{6D37D510-6B0F-0045-BB05-9EE1E2DD64F6}"/>
              </a:ext>
            </a:extLst>
          </p:cNvPr>
          <p:cNvSpPr/>
          <p:nvPr/>
        </p:nvSpPr>
        <p:spPr>
          <a:xfrm>
            <a:off x="443865" y="3423510"/>
            <a:ext cx="8861050" cy="894981"/>
          </a:xfrm>
          <a:prstGeom prst="rect">
            <a:avLst/>
          </a:prstGeom>
          <a:solidFill>
            <a:srgbClr val="00AEEF"/>
          </a:solidFill>
          <a:ln w="12700">
            <a:miter lim="400000"/>
          </a:ln>
        </p:spPr>
        <p:txBody>
          <a:bodyPr lIns="45718" tIns="45718" rIns="45718" bIns="45718" anchor="ctr"/>
          <a:lstStyle/>
          <a:p>
            <a:endParaRPr/>
          </a:p>
        </p:txBody>
      </p:sp>
      <p:sp>
        <p:nvSpPr>
          <p:cNvPr id="88" name="Part 2A: It’s My Right – Activity Quiz"/>
          <p:cNvSpPr txBox="1"/>
          <p:nvPr/>
        </p:nvSpPr>
        <p:spPr>
          <a:xfrm>
            <a:off x="489769" y="3459137"/>
            <a:ext cx="9646641" cy="846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nchor="t">
            <a:spAutoFit/>
          </a:bodyPr>
          <a:lstStyle/>
          <a:p>
            <a:pPr lvl="2">
              <a:defRPr sz="3500" b="1" cap="all" spc="218">
                <a:solidFill>
                  <a:srgbClr val="FFFFFF"/>
                </a:solidFill>
              </a:defRPr>
            </a:pPr>
            <a:r>
              <a:rPr lang="en-GB" sz="4000" dirty="0">
                <a:ea typeface="+mj-lt"/>
                <a:cs typeface="+mj-lt"/>
              </a:rPr>
              <a:t>Obstacles to good health</a:t>
            </a:r>
            <a:endParaRPr lang="en-GB" sz="4000" dirty="0"/>
          </a:p>
        </p:txBody>
      </p:sp>
      <p:sp>
        <p:nvSpPr>
          <p:cNvPr id="9" name="Rectangle 8">
            <a:extLst>
              <a:ext uri="{FF2B5EF4-FFF2-40B4-BE49-F238E27FC236}">
                <a16:creationId xmlns:a16="http://schemas.microsoft.com/office/drawing/2014/main" id="{15B4CD36-82D9-774E-859C-0E2E3F5E2F61}"/>
              </a:ext>
            </a:extLst>
          </p:cNvPr>
          <p:cNvSpPr/>
          <p:nvPr/>
        </p:nvSpPr>
        <p:spPr>
          <a:xfrm>
            <a:off x="7750195" y="6429951"/>
            <a:ext cx="6096000" cy="507831"/>
          </a:xfrm>
          <a:prstGeom prst="rect">
            <a:avLst/>
          </a:prstGeom>
        </p:spPr>
        <p:txBody>
          <a:bodyPr wrap="square" lIns="91440" tIns="45720" rIns="91440" bIns="45720" anchor="t">
            <a:spAutoFit/>
          </a:bodyPr>
          <a:lstStyle/>
          <a:p>
            <a:r>
              <a:rPr lang="en-GB" sz="900" dirty="0">
                <a:solidFill>
                  <a:schemeClr val="tx1"/>
                </a:solidFill>
                <a:ea typeface="+mj-lt"/>
                <a:cs typeface="+mj-lt"/>
              </a:rPr>
              <a:t>UNICEF UK, registered charity England &amp; Wales (1072612) Scotland (SC043677).</a:t>
            </a:r>
          </a:p>
          <a:p>
            <a:endParaRPr lang="en-GB" sz="900" dirty="0">
              <a:ea typeface="+mj-lt"/>
              <a:cs typeface="+mj-lt"/>
            </a:endParaRPr>
          </a:p>
          <a:p>
            <a:endParaRPr lang="en-GB" sz="900" b="1" dirty="0">
              <a:solidFill>
                <a:schemeClr val="bg1"/>
              </a:solidFill>
            </a:endParaRPr>
          </a:p>
        </p:txBody>
      </p:sp>
      <p:pic>
        <p:nvPicPr>
          <p:cNvPr id="6" name="Picture 5" descr="A picture containing icon&#10;&#10;Description automatically generated">
            <a:extLst>
              <a:ext uri="{FF2B5EF4-FFF2-40B4-BE49-F238E27FC236}">
                <a16:creationId xmlns:a16="http://schemas.microsoft.com/office/drawing/2014/main" id="{54F7A095-8429-A440-9EE6-F13C4B5B1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22" y="5813480"/>
            <a:ext cx="4497347" cy="84569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B4427-01FA-481B-E97F-D78347EFABE1}"/>
              </a:ext>
            </a:extLst>
          </p:cNvPr>
          <p:cNvSpPr/>
          <p:nvPr/>
        </p:nvSpPr>
        <p:spPr>
          <a:xfrm>
            <a:off x="-4128" y="-1996"/>
            <a:ext cx="6470969" cy="6860048"/>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5" name="Until you are 18 years old, you are considered to be a child and all the rights of the UN’s Convention on the Rights of the Child apply to you.">
            <a:extLst>
              <a:ext uri="{FF2B5EF4-FFF2-40B4-BE49-F238E27FC236}">
                <a16:creationId xmlns:a16="http://schemas.microsoft.com/office/drawing/2014/main" id="{3B4BA03B-BD2C-9DAB-FD37-FEA2B649B6C3}"/>
              </a:ext>
            </a:extLst>
          </p:cNvPr>
          <p:cNvSpPr txBox="1">
            <a:spLocks/>
          </p:cNvSpPr>
          <p:nvPr/>
        </p:nvSpPr>
        <p:spPr>
          <a:xfrm>
            <a:off x="573361" y="2205782"/>
            <a:ext cx="3850088" cy="2445014"/>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6000" dirty="0">
                <a:solidFill>
                  <a:schemeClr val="bg1"/>
                </a:solidFill>
                <a:ea typeface="+mj-lt"/>
                <a:cs typeface="+mj-lt"/>
              </a:rPr>
              <a:t>Warm up</a:t>
            </a:r>
            <a:endParaRPr lang="en-US" sz="6000">
              <a:solidFill>
                <a:schemeClr val="bg1"/>
              </a:solidFill>
            </a:endParaRPr>
          </a:p>
        </p:txBody>
      </p:sp>
      <p:pic>
        <p:nvPicPr>
          <p:cNvPr id="6" name="Picture 6" descr="A picture containing person, ground, outdoor, sport&#10;&#10;Description automatically generated">
            <a:extLst>
              <a:ext uri="{FF2B5EF4-FFF2-40B4-BE49-F238E27FC236}">
                <a16:creationId xmlns:a16="http://schemas.microsoft.com/office/drawing/2014/main" id="{30B20D6C-43B3-6BB5-9283-7D43B1ADCD3D}"/>
              </a:ext>
            </a:extLst>
          </p:cNvPr>
          <p:cNvPicPr>
            <a:picLocks noChangeAspect="1"/>
          </p:cNvPicPr>
          <p:nvPr/>
        </p:nvPicPr>
        <p:blipFill rotWithShape="1">
          <a:blip r:embed="rId4"/>
          <a:srcRect l="14663" r="16590" b="380"/>
          <a:stretch/>
        </p:blipFill>
        <p:spPr>
          <a:xfrm>
            <a:off x="5067104" y="-262"/>
            <a:ext cx="7124269" cy="6859000"/>
          </a:xfrm>
          <a:prstGeom prst="rect">
            <a:avLst/>
          </a:prstGeom>
        </p:spPr>
      </p:pic>
      <p:sp>
        <p:nvSpPr>
          <p:cNvPr id="4" name="TextBox 3">
            <a:extLst>
              <a:ext uri="{FF2B5EF4-FFF2-40B4-BE49-F238E27FC236}">
                <a16:creationId xmlns:a16="http://schemas.microsoft.com/office/drawing/2014/main" id="{88B5EDEB-F9BB-2683-F02E-E9324BE79B78}"/>
              </a:ext>
            </a:extLst>
          </p:cNvPr>
          <p:cNvSpPr txBox="1"/>
          <p:nvPr/>
        </p:nvSpPr>
        <p:spPr>
          <a:xfrm>
            <a:off x="10831524" y="6548751"/>
            <a:ext cx="1219201"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000" dirty="0">
                <a:ea typeface="+mj-lt"/>
                <a:cs typeface="+mj-lt"/>
              </a:rPr>
              <a:t>© UNICEF/</a:t>
            </a:r>
            <a:r>
              <a:rPr lang="en-US" sz="1000" dirty="0" err="1">
                <a:ea typeface="+mj-lt"/>
                <a:cs typeface="+mj-lt"/>
              </a:rPr>
              <a:t>Ziavoula</a:t>
            </a:r>
            <a:endParaRPr lang="en-US" sz="1000"/>
          </a:p>
        </p:txBody>
      </p:sp>
    </p:spTree>
  </p:cSld>
  <p:clrMapOvr>
    <a:masterClrMapping/>
  </p:clrMapOvr>
  <p:transition spd="med"/>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B4427-01FA-481B-E97F-D78347EFABE1}"/>
              </a:ext>
            </a:extLst>
          </p:cNvPr>
          <p:cNvSpPr/>
          <p:nvPr/>
        </p:nvSpPr>
        <p:spPr>
          <a:xfrm>
            <a:off x="-819" y="4378"/>
            <a:ext cx="12199885" cy="685572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5" name="Until you are 18 years old, you are considered to be a child and all the rights of the UN’s Convention on the Rights of the Child apply to you.">
            <a:extLst>
              <a:ext uri="{FF2B5EF4-FFF2-40B4-BE49-F238E27FC236}">
                <a16:creationId xmlns:a16="http://schemas.microsoft.com/office/drawing/2014/main" id="{3B4BA03B-BD2C-9DAB-FD37-FEA2B649B6C3}"/>
              </a:ext>
            </a:extLst>
          </p:cNvPr>
          <p:cNvSpPr txBox="1">
            <a:spLocks/>
          </p:cNvSpPr>
          <p:nvPr/>
        </p:nvSpPr>
        <p:spPr>
          <a:xfrm>
            <a:off x="1029648" y="2091710"/>
            <a:ext cx="3850088" cy="2445014"/>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6000" dirty="0">
                <a:solidFill>
                  <a:schemeClr val="bg1"/>
                </a:solidFill>
                <a:ea typeface="+mj-lt"/>
                <a:cs typeface="+mj-lt"/>
              </a:rPr>
              <a:t>Obstacles and risks</a:t>
            </a:r>
            <a:endParaRPr lang="en-US" dirty="0">
              <a:solidFill>
                <a:schemeClr val="bg1"/>
              </a:solidFill>
            </a:endParaRPr>
          </a:p>
          <a:p>
            <a:pPr algn="l"/>
            <a:endParaRPr lang="en-GB" sz="6000" dirty="0">
              <a:solidFill>
                <a:schemeClr val="bg1"/>
              </a:solidFill>
            </a:endParaRPr>
          </a:p>
        </p:txBody>
      </p:sp>
      <p:pic>
        <p:nvPicPr>
          <p:cNvPr id="4" name="Online Media 3" title="Vicky McClure explains the extraordinary  lengths UNICEF go to reach every child">
            <a:hlinkClick r:id="" action="ppaction://media"/>
            <a:extLst>
              <a:ext uri="{FF2B5EF4-FFF2-40B4-BE49-F238E27FC236}">
                <a16:creationId xmlns:a16="http://schemas.microsoft.com/office/drawing/2014/main" id="{22015D07-3DE7-2A26-4228-8572EC3C0CF5}"/>
              </a:ext>
            </a:extLst>
          </p:cNvPr>
          <p:cNvPicPr>
            <a:picLocks noRot="1" noChangeAspect="1"/>
          </p:cNvPicPr>
          <p:nvPr>
            <a:videoFile r:link="rId1"/>
          </p:nvPr>
        </p:nvPicPr>
        <p:blipFill>
          <a:blip r:embed="rId4"/>
          <a:stretch>
            <a:fillRect/>
          </a:stretch>
        </p:blipFill>
        <p:spPr>
          <a:xfrm>
            <a:off x="5394889" y="1082305"/>
            <a:ext cx="6043082" cy="4430182"/>
          </a:xfrm>
          <a:prstGeom prst="rect">
            <a:avLst/>
          </a:prstGeom>
        </p:spPr>
      </p:pic>
    </p:spTree>
    <p:extLst>
      <p:ext uri="{BB962C8B-B14F-4D97-AF65-F5344CB8AC3E}">
        <p14:creationId xmlns:p14="http://schemas.microsoft.com/office/powerpoint/2010/main" val="21057342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7A73C-9F8E-4056-934D-61BB302953E0}"/>
              </a:ext>
            </a:extLst>
          </p:cNvPr>
          <p:cNvSpPr/>
          <p:nvPr/>
        </p:nvSpPr>
        <p:spPr>
          <a:xfrm>
            <a:off x="-819" y="4378"/>
            <a:ext cx="12199885" cy="685572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5" name="Until you are 18 years old, you are considered to be a child and all the rights of the UN’s Convention on the Rights of the Child apply to you.">
            <a:extLst>
              <a:ext uri="{FF2B5EF4-FFF2-40B4-BE49-F238E27FC236}">
                <a16:creationId xmlns:a16="http://schemas.microsoft.com/office/drawing/2014/main" id="{3B4BA03B-BD2C-9DAB-FD37-FEA2B649B6C3}"/>
              </a:ext>
            </a:extLst>
          </p:cNvPr>
          <p:cNvSpPr txBox="1">
            <a:spLocks/>
          </p:cNvSpPr>
          <p:nvPr/>
        </p:nvSpPr>
        <p:spPr>
          <a:xfrm>
            <a:off x="820243" y="2161512"/>
            <a:ext cx="5342045" cy="3132064"/>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4800" i="1" dirty="0">
                <a:solidFill>
                  <a:schemeClr val="bg1"/>
                </a:solidFill>
                <a:ea typeface="+mj-lt"/>
                <a:cs typeface="+mj-lt"/>
              </a:rPr>
              <a:t>Health Uncovered</a:t>
            </a:r>
            <a:r>
              <a:rPr lang="en-GB" sz="4800" dirty="0">
                <a:solidFill>
                  <a:schemeClr val="bg1"/>
                </a:solidFill>
                <a:ea typeface="+mj-lt"/>
                <a:cs typeface="+mj-lt"/>
              </a:rPr>
              <a:t> </a:t>
            </a:r>
            <a:br>
              <a:rPr lang="en-GB" sz="4800" dirty="0">
                <a:solidFill>
                  <a:schemeClr val="bg1"/>
                </a:solidFill>
                <a:ea typeface="+mj-lt"/>
                <a:cs typeface="+mj-lt"/>
              </a:rPr>
            </a:br>
            <a:r>
              <a:rPr lang="en-GB" sz="4800" dirty="0">
                <a:solidFill>
                  <a:schemeClr val="bg1"/>
                </a:solidFill>
                <a:ea typeface="+mj-lt"/>
                <a:cs typeface="+mj-lt"/>
              </a:rPr>
              <a:t>with </a:t>
            </a:r>
            <a:r>
              <a:rPr lang="en-GB" sz="4800" dirty="0" err="1">
                <a:solidFill>
                  <a:schemeClr val="bg1"/>
                </a:solidFill>
                <a:ea typeface="+mj-lt"/>
                <a:cs typeface="+mj-lt"/>
              </a:rPr>
              <a:t>Cel</a:t>
            </a:r>
            <a:r>
              <a:rPr lang="en-GB" sz="4800" dirty="0">
                <a:solidFill>
                  <a:schemeClr val="bg1"/>
                </a:solidFill>
                <a:ea typeface="+mj-lt"/>
                <a:cs typeface="+mj-lt"/>
              </a:rPr>
              <a:t> Spellman</a:t>
            </a:r>
            <a:endParaRPr lang="en-US" sz="4800">
              <a:solidFill>
                <a:schemeClr val="bg1"/>
              </a:solidFill>
            </a:endParaRPr>
          </a:p>
          <a:p>
            <a:pPr algn="l"/>
            <a:endParaRPr lang="en-GB" sz="4800" dirty="0">
              <a:solidFill>
                <a:schemeClr val="bg1"/>
              </a:solidFill>
            </a:endParaRPr>
          </a:p>
        </p:txBody>
      </p:sp>
      <p:sp>
        <p:nvSpPr>
          <p:cNvPr id="6" name="Rectangle 5">
            <a:extLst>
              <a:ext uri="{FF2B5EF4-FFF2-40B4-BE49-F238E27FC236}">
                <a16:creationId xmlns:a16="http://schemas.microsoft.com/office/drawing/2014/main" id="{5C06B908-3F4B-0655-1C2C-E74AF1A5ECD5}"/>
              </a:ext>
            </a:extLst>
          </p:cNvPr>
          <p:cNvSpPr/>
          <p:nvPr/>
        </p:nvSpPr>
        <p:spPr>
          <a:xfrm rot="180000">
            <a:off x="6616071" y="962553"/>
            <a:ext cx="4780612" cy="5011709"/>
          </a:xfrm>
          <a:prstGeom prst="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pic>
        <p:nvPicPr>
          <p:cNvPr id="4" name="Picture 5">
            <a:extLst>
              <a:ext uri="{FF2B5EF4-FFF2-40B4-BE49-F238E27FC236}">
                <a16:creationId xmlns:a16="http://schemas.microsoft.com/office/drawing/2014/main" id="{7E9C7065-F9DE-53F2-7562-246F0CD64502}"/>
              </a:ext>
            </a:extLst>
          </p:cNvPr>
          <p:cNvPicPr>
            <a:picLocks noChangeAspect="1"/>
          </p:cNvPicPr>
          <p:nvPr/>
        </p:nvPicPr>
        <p:blipFill>
          <a:blip r:embed="rId3"/>
          <a:stretch>
            <a:fillRect/>
          </a:stretch>
        </p:blipFill>
        <p:spPr>
          <a:xfrm rot="21420000">
            <a:off x="6611616" y="1041034"/>
            <a:ext cx="4898036" cy="4885544"/>
          </a:xfrm>
          <a:prstGeom prst="rect">
            <a:avLst/>
          </a:prstGeom>
        </p:spPr>
      </p:pic>
    </p:spTree>
    <p:extLst>
      <p:ext uri="{BB962C8B-B14F-4D97-AF65-F5344CB8AC3E}">
        <p14:creationId xmlns:p14="http://schemas.microsoft.com/office/powerpoint/2010/main" val="89041220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1328</TotalTime>
  <Words>258</Words>
  <Application>Microsoft Office PowerPoint</Application>
  <PresentationFormat>Widescreen</PresentationFormat>
  <Paragraphs>16</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Romana Juhasova</cp:lastModifiedBy>
  <cp:revision>783</cp:revision>
  <dcterms:modified xsi:type="dcterms:W3CDTF">2022-07-28T18:38:12Z</dcterms:modified>
</cp:coreProperties>
</file>