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73" r:id="rId2"/>
    <p:sldId id="265" r:id="rId3"/>
    <p:sldId id="270" r:id="rId4"/>
    <p:sldId id="271" r:id="rId5"/>
    <p:sldId id="274" r:id="rId6"/>
    <p:sldId id="269" r:id="rId7"/>
    <p:sldId id="272" r:id="rId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0F08F4-840F-1048-61B3-8D8C923763FF}" name="Jessica Bool" initials="JB" userId="hq99w1fSc7oricgMtdAxtnAYFTkEUZb93CskgTOJ08M="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Vicky" initials="V" lastIdx="1" clrIdx="0"/>
  <p:cmAuthor id="7" name="Grace Hunt" initials="GH" lastIdx="1" clrIdx="7">
    <p:extLst>
      <p:ext uri="{19B8F6BF-5375-455C-9EA6-DF929625EA0E}">
        <p15:presenceInfo xmlns:p15="http://schemas.microsoft.com/office/powerpoint/2012/main" userId="Hhp3RVkF0y23mxQTTbkzvSleFzKu8YhTMJgcxP3iXgA=" providerId="None"/>
      </p:ext>
    </p:extLst>
  </p:cmAuthor>
  <p:cmAuthor id="1" name="Jessica Bool" initials="JB" lastIdx="2" clrIdx="1">
    <p:extLst>
      <p:ext uri="{19B8F6BF-5375-455C-9EA6-DF929625EA0E}">
        <p15:presenceInfo xmlns:p15="http://schemas.microsoft.com/office/powerpoint/2012/main" userId="S::JessicaB@unicef.org.uk::b63dd9cd-4b07-4660-83b4-e92ccdb5b6d8" providerId="AD"/>
      </p:ext>
    </p:extLst>
  </p:cmAuthor>
  <p:cmAuthor id="2" name="Frances Bestley" initials="FB" lastIdx="1" clrIdx="2">
    <p:extLst>
      <p:ext uri="{19B8F6BF-5375-455C-9EA6-DF929625EA0E}">
        <p15:presenceInfo xmlns:p15="http://schemas.microsoft.com/office/powerpoint/2012/main" userId="S::francesb@unicef.org.uk::dd36c30e-9d53-45de-a66b-9f7025672797" providerId="AD"/>
      </p:ext>
    </p:extLst>
  </p:cmAuthor>
  <p:cmAuthor id="3" name="Christian Humphries" initials="CH" lastIdx="7" clrIdx="3">
    <p:extLst>
      <p:ext uri="{19B8F6BF-5375-455C-9EA6-DF929625EA0E}">
        <p15:presenceInfo xmlns:p15="http://schemas.microsoft.com/office/powerpoint/2012/main" userId="gsYY+i2j+vXqS1x3+F/0CGQq339w8B4oYG7o3WhB9X4=" providerId="None"/>
      </p:ext>
    </p:extLst>
  </p:cmAuthor>
  <p:cmAuthor id="4" name="Jessica Bool" initials="JB [2]" lastIdx="5" clrIdx="4">
    <p:extLst>
      <p:ext uri="{19B8F6BF-5375-455C-9EA6-DF929625EA0E}">
        <p15:presenceInfo xmlns:p15="http://schemas.microsoft.com/office/powerpoint/2012/main" userId="hq99w1fSc7oricgMtdAxtnAYFTkEUZb93CskgTOJ08M=" providerId="None"/>
      </p:ext>
    </p:extLst>
  </p:cmAuthor>
  <p:cmAuthor id="5" name="Laura Kennedy" initials="LK" lastIdx="3" clrIdx="5">
    <p:extLst>
      <p:ext uri="{19B8F6BF-5375-455C-9EA6-DF929625EA0E}">
        <p15:presenceInfo xmlns:p15="http://schemas.microsoft.com/office/powerpoint/2012/main" userId="kCiQ2ILsYnQHvl7jdQXXcYRU6faPNyogCAjdaHq+iUI=" providerId="None"/>
      </p:ext>
    </p:extLst>
  </p:cmAuthor>
  <p:cmAuthor id="6" name="alisdair.m@gmail.com" initials="al" lastIdx="1" clrIdx="6">
    <p:extLst>
      <p:ext uri="{19B8F6BF-5375-455C-9EA6-DF929625EA0E}">
        <p15:presenceInfo xmlns:p15="http://schemas.microsoft.com/office/powerpoint/2012/main" userId="3O9EI4Z2v/yBNnugv3Kye8iMdlewqahvvJWVDjr7n8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1CA"/>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A30034-2397-46C4-BC68-FA0A11DB2073}" v="287" dt="2022-06-27T15:55:32.849"/>
    <p1510:client id="{09D159AA-0238-48FF-9997-4ED6F9A643A0}" v="201" dt="2022-06-28T12:34:30.951"/>
    <p1510:client id="{354A375F-DD86-412E-9652-B30EE79A7B17}" v="125" dt="2022-06-27T16:34:05.870"/>
    <p1510:client id="{417B9CC4-0639-4AB0-B1C8-F222E6ED9650}" v="1" dt="2022-08-04T13:37:51.363"/>
    <p1510:client id="{757EBF6A-4063-49D5-86D3-AABE747E4165}" v="17" dt="2022-07-14T15:51:03.095"/>
    <p1510:client id="{8B9E66EB-2D0D-464B-8910-64CC272BCFB5}" v="273" dt="2022-06-28T13:03:24.434"/>
    <p1510:client id="{8D2CF0C7-8E84-4356-9936-D9AFF4D6CA59}" v="206" dt="2022-06-23T15:48:37.586"/>
    <p1510:client id="{951CE977-B158-43EF-8DA0-9FE074CA78A0}" v="6" dt="2022-07-13T13:53:54.800"/>
    <p1510:client id="{98D0D00D-1C99-4DE5-9A92-0BD1C3FC8C5E}" v="25" dt="2022-07-21T12:52:17.092"/>
    <p1510:client id="{AA1D0B88-387D-44C7-B6E4-43A97DAA1910}" v="25" dt="2022-07-14T13:36:39.605"/>
    <p1510:client id="{AAA14E1D-D572-48EA-B07A-0DCF795FD299}" v="266" dt="2022-07-06T11:01:08.469"/>
    <p1510:client id="{BE0B23D4-D30A-420E-B35E-6CE94093FEF0}" v="278" dt="2022-07-19T12:44:09.344"/>
    <p1510:client id="{C0D7398E-3A86-4482-9B4D-F8D068A03CA1}" v="17" dt="2022-07-27T09:40:26.834"/>
    <p1510:client id="{C7D8B79F-2320-4A19-B9A3-408E50EBF9E3}" v="1" dt="2022-07-14T07:04:04.262"/>
    <p1510:client id="{E029403D-3816-4143-8DBA-FC3D54DA7B05}" v="6" dt="2022-07-14T07:00:19.572"/>
    <p1510:client id="{E423E12F-14AA-463B-8100-ED3C9ED1C627}" v="695" dt="2022-06-23T16:48:12.962"/>
    <p1510:client id="{EFBBD950-EB94-4A26-9EF1-EDD1D1578B71}" v="1" dt="2022-07-14T15:13:53.907"/>
    <p1510:client id="{F7CB289B-6C73-4694-9C9C-FCD07998F30F}" v="35" dt="2022-06-27T16:38:34.58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88"/>
    <p:restoredTop sz="78095"/>
  </p:normalViewPr>
  <p:slideViewPr>
    <p:cSldViewPr snapToGrid="0" showGuides="1">
      <p:cViewPr>
        <p:scale>
          <a:sx n="46" d="100"/>
          <a:sy n="46" d="100"/>
        </p:scale>
        <p:origin x="468" y="168"/>
      </p:cViewPr>
      <p:guideLst>
        <p:guide orient="horz" pos="2160"/>
        <p:guide pos="3840"/>
      </p:guideLst>
    </p:cSldViewPr>
  </p:slideViewPr>
  <p:notesTextViewPr>
    <p:cViewPr>
      <p:scale>
        <a:sx n="1" d="1"/>
        <a:sy n="1" d="1"/>
      </p:scale>
      <p:origin x="0" y="-165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dair macdonald" userId="jB0IcuHBEINeFKE+BJ6T51hglHMTetGBacC/PLHzd+c=" providerId="None" clId="Web-{09D159AA-0238-48FF-9997-4ED6F9A643A0}"/>
    <pc:docChg chg="addSld delSld modSld sldOrd">
      <pc:chgData name="alisdair macdonald" userId="jB0IcuHBEINeFKE+BJ6T51hglHMTetGBacC/PLHzd+c=" providerId="None" clId="Web-{09D159AA-0238-48FF-9997-4ED6F9A643A0}" dt="2022-06-28T12:34:30.951" v="177"/>
      <pc:docMkLst>
        <pc:docMk/>
      </pc:docMkLst>
      <pc:sldChg chg="addSp delSp modSp">
        <pc:chgData name="alisdair macdonald" userId="jB0IcuHBEINeFKE+BJ6T51hglHMTetGBacC/PLHzd+c=" providerId="None" clId="Web-{09D159AA-0238-48FF-9997-4ED6F9A643A0}" dt="2022-06-28T12:02:56.436" v="55" actId="1076"/>
        <pc:sldMkLst>
          <pc:docMk/>
          <pc:sldMk cId="0" sldId="256"/>
        </pc:sldMkLst>
        <pc:spChg chg="del">
          <ac:chgData name="alisdair macdonald" userId="jB0IcuHBEINeFKE+BJ6T51hglHMTetGBacC/PLHzd+c=" providerId="None" clId="Web-{09D159AA-0238-48FF-9997-4ED6F9A643A0}" dt="2022-06-28T11:30:11.685" v="13"/>
          <ac:spMkLst>
            <pc:docMk/>
            <pc:sldMk cId="0" sldId="256"/>
            <ac:spMk id="2" creationId="{BA4B0799-5CA5-5D41-8F10-3BDAF1DF0F21}"/>
          </ac:spMkLst>
        </pc:spChg>
        <pc:spChg chg="mod">
          <ac:chgData name="alisdair macdonald" userId="jB0IcuHBEINeFKE+BJ6T51hglHMTetGBacC/PLHzd+c=" providerId="None" clId="Web-{09D159AA-0238-48FF-9997-4ED6F9A643A0}" dt="2022-06-28T12:00:05.805" v="50" actId="20577"/>
          <ac:spMkLst>
            <pc:docMk/>
            <pc:sldMk cId="0" sldId="256"/>
            <ac:spMk id="9" creationId="{15B4CD36-82D9-774E-859C-0E2E3F5E2F61}"/>
          </ac:spMkLst>
        </pc:spChg>
        <pc:spChg chg="add del">
          <ac:chgData name="alisdair macdonald" userId="jB0IcuHBEINeFKE+BJ6T51hglHMTetGBacC/PLHzd+c=" providerId="None" clId="Web-{09D159AA-0238-48FF-9997-4ED6F9A643A0}" dt="2022-06-28T11:27:17.648" v="9"/>
          <ac:spMkLst>
            <pc:docMk/>
            <pc:sldMk cId="0" sldId="256"/>
            <ac:spMk id="10" creationId="{274CE8BD-33C1-80EE-797F-1275D3A13AB8}"/>
          </ac:spMkLst>
        </pc:spChg>
        <pc:spChg chg="mod">
          <ac:chgData name="alisdair macdonald" userId="jB0IcuHBEINeFKE+BJ6T51hglHMTetGBacC/PLHzd+c=" providerId="None" clId="Web-{09D159AA-0238-48FF-9997-4ED6F9A643A0}" dt="2022-06-28T11:27:33.930" v="12" actId="20577"/>
          <ac:spMkLst>
            <pc:docMk/>
            <pc:sldMk cId="0" sldId="256"/>
            <ac:spMk id="85" creationId="{00000000-0000-0000-0000-000000000000}"/>
          </ac:spMkLst>
        </pc:spChg>
        <pc:picChg chg="del">
          <ac:chgData name="alisdair macdonald" userId="jB0IcuHBEINeFKE+BJ6T51hglHMTetGBacC/PLHzd+c=" providerId="None" clId="Web-{09D159AA-0238-48FF-9997-4ED6F9A643A0}" dt="2022-06-28T11:30:27.716" v="24"/>
          <ac:picMkLst>
            <pc:docMk/>
            <pc:sldMk cId="0" sldId="256"/>
            <ac:picMk id="12" creationId="{59EFE5B6-BA90-2149-918E-28A262819126}"/>
          </ac:picMkLst>
        </pc:picChg>
        <pc:picChg chg="add mod ord">
          <ac:chgData name="alisdair macdonald" userId="jB0IcuHBEINeFKE+BJ6T51hglHMTetGBacC/PLHzd+c=" providerId="None" clId="Web-{09D159AA-0238-48FF-9997-4ED6F9A643A0}" dt="2022-06-28T11:30:34.170" v="25" actId="1076"/>
          <ac:picMkLst>
            <pc:docMk/>
            <pc:sldMk cId="0" sldId="256"/>
            <ac:picMk id="13" creationId="{F5A4E74B-BEEB-1A21-E628-A57036E49021}"/>
          </ac:picMkLst>
        </pc:picChg>
        <pc:picChg chg="add del mod ord">
          <ac:chgData name="alisdair macdonald" userId="jB0IcuHBEINeFKE+BJ6T51hglHMTetGBacC/PLHzd+c=" providerId="None" clId="Web-{09D159AA-0238-48FF-9997-4ED6F9A643A0}" dt="2022-06-28T11:31:22.923" v="32" actId="1076"/>
          <ac:picMkLst>
            <pc:docMk/>
            <pc:sldMk cId="0" sldId="256"/>
            <ac:picMk id="14" creationId="{F8A0FB5A-500B-2AE1-743E-E1F281531D9B}"/>
          </ac:picMkLst>
        </pc:picChg>
        <pc:picChg chg="add del mod">
          <ac:chgData name="alisdair macdonald" userId="jB0IcuHBEINeFKE+BJ6T51hglHMTetGBacC/PLHzd+c=" providerId="None" clId="Web-{09D159AA-0238-48FF-9997-4ED6F9A643A0}" dt="2022-06-28T11:31:02.983" v="30"/>
          <ac:picMkLst>
            <pc:docMk/>
            <pc:sldMk cId="0" sldId="256"/>
            <ac:picMk id="15" creationId="{E508220B-7DD5-5647-B091-B86D09D83BEA}"/>
          </ac:picMkLst>
        </pc:picChg>
        <pc:picChg chg="add del mod">
          <ac:chgData name="alisdair macdonald" userId="jB0IcuHBEINeFKE+BJ6T51hglHMTetGBacC/PLHzd+c=" providerId="None" clId="Web-{09D159AA-0238-48FF-9997-4ED6F9A643A0}" dt="2022-06-28T11:31:02.983" v="29"/>
          <ac:picMkLst>
            <pc:docMk/>
            <pc:sldMk cId="0" sldId="256"/>
            <ac:picMk id="16" creationId="{2E792030-F44D-6D4E-17CB-F7484BC17F12}"/>
          </ac:picMkLst>
        </pc:picChg>
        <pc:picChg chg="add mod">
          <ac:chgData name="alisdair macdonald" userId="jB0IcuHBEINeFKE+BJ6T51hglHMTetGBacC/PLHzd+c=" providerId="None" clId="Web-{09D159AA-0238-48FF-9997-4ED6F9A643A0}" dt="2022-06-28T12:02:56.436" v="55" actId="1076"/>
          <ac:picMkLst>
            <pc:docMk/>
            <pc:sldMk cId="0" sldId="256"/>
            <ac:picMk id="17" creationId="{772E981D-C9F3-98E2-7BBF-48FE0D432736}"/>
          </ac:picMkLst>
        </pc:picChg>
        <pc:inkChg chg="add del">
          <ac:chgData name="alisdair macdonald" userId="jB0IcuHBEINeFKE+BJ6T51hglHMTetGBacC/PLHzd+c=" providerId="None" clId="Web-{09D159AA-0238-48FF-9997-4ED6F9A643A0}" dt="2022-06-28T11:26:51.491" v="7"/>
          <ac:inkMkLst>
            <pc:docMk/>
            <pc:sldMk cId="0" sldId="256"/>
            <ac:inkMk id="3" creationId="{1D18CD43-61C9-005C-4C88-6B5549DFA87E}"/>
          </ac:inkMkLst>
        </pc:inkChg>
        <pc:inkChg chg="add del">
          <ac:chgData name="alisdair macdonald" userId="jB0IcuHBEINeFKE+BJ6T51hglHMTetGBacC/PLHzd+c=" providerId="None" clId="Web-{09D159AA-0238-48FF-9997-4ED6F9A643A0}" dt="2022-06-28T11:26:49.022" v="6"/>
          <ac:inkMkLst>
            <pc:docMk/>
            <pc:sldMk cId="0" sldId="256"/>
            <ac:inkMk id="4" creationId="{B4EFDB62-FFA6-C063-709F-5A8A39612804}"/>
          </ac:inkMkLst>
        </pc:inkChg>
        <pc:inkChg chg="add del">
          <ac:chgData name="alisdair macdonald" userId="jB0IcuHBEINeFKE+BJ6T51hglHMTetGBacC/PLHzd+c=" providerId="None" clId="Web-{09D159AA-0238-48FF-9997-4ED6F9A643A0}" dt="2022-06-28T11:26:49.022" v="5"/>
          <ac:inkMkLst>
            <pc:docMk/>
            <pc:sldMk cId="0" sldId="256"/>
            <ac:inkMk id="5" creationId="{3DA9834B-D906-85F1-CD52-0612FD27A6D5}"/>
          </ac:inkMkLst>
        </pc:inkChg>
        <pc:inkChg chg="add del">
          <ac:chgData name="alisdair macdonald" userId="jB0IcuHBEINeFKE+BJ6T51hglHMTetGBacC/PLHzd+c=" providerId="None" clId="Web-{09D159AA-0238-48FF-9997-4ED6F9A643A0}" dt="2022-06-28T11:26:46.490" v="4"/>
          <ac:inkMkLst>
            <pc:docMk/>
            <pc:sldMk cId="0" sldId="256"/>
            <ac:inkMk id="7" creationId="{F5EAE4A5-1F10-154B-B3B0-4CCFD6CD6469}"/>
          </ac:inkMkLst>
        </pc:inkChg>
        <pc:inkChg chg="add del">
          <ac:chgData name="alisdair macdonald" userId="jB0IcuHBEINeFKE+BJ6T51hglHMTetGBacC/PLHzd+c=" providerId="None" clId="Web-{09D159AA-0238-48FF-9997-4ED6F9A643A0}" dt="2022-06-28T11:27:24.539" v="11"/>
          <ac:inkMkLst>
            <pc:docMk/>
            <pc:sldMk cId="0" sldId="256"/>
            <ac:inkMk id="11" creationId="{EDD75D30-AAED-3D40-16E4-A36CCADA53A8}"/>
          </ac:inkMkLst>
        </pc:inkChg>
      </pc:sldChg>
      <pc:sldChg chg="addSp delSp modSp">
        <pc:chgData name="alisdair macdonald" userId="jB0IcuHBEINeFKE+BJ6T51hglHMTetGBacC/PLHzd+c=" providerId="None" clId="Web-{09D159AA-0238-48FF-9997-4ED6F9A643A0}" dt="2022-06-28T12:13:03.987" v="89" actId="1076"/>
        <pc:sldMkLst>
          <pc:docMk/>
          <pc:sldMk cId="0" sldId="265"/>
        </pc:sldMkLst>
        <pc:spChg chg="del">
          <ac:chgData name="alisdair macdonald" userId="jB0IcuHBEINeFKE+BJ6T51hglHMTetGBacC/PLHzd+c=" providerId="None" clId="Web-{09D159AA-0238-48FF-9997-4ED6F9A643A0}" dt="2022-06-28T11:38:45.623" v="34"/>
          <ac:spMkLst>
            <pc:docMk/>
            <pc:sldMk cId="0" sldId="265"/>
            <ac:spMk id="5" creationId="{9422848B-B0C1-D010-07F5-E9CDE2AEF306}"/>
          </ac:spMkLst>
        </pc:spChg>
        <pc:spChg chg="add del mod">
          <ac:chgData name="alisdair macdonald" userId="jB0IcuHBEINeFKE+BJ6T51hglHMTetGBacC/PLHzd+c=" providerId="None" clId="Web-{09D159AA-0238-48FF-9997-4ED6F9A643A0}" dt="2022-06-28T12:05:50.723" v="64"/>
          <ac:spMkLst>
            <pc:docMk/>
            <pc:sldMk cId="0" sldId="265"/>
            <ac:spMk id="9" creationId="{55DB8996-B1E7-4031-3F22-8B9FFF23DA78}"/>
          </ac:spMkLst>
        </pc:spChg>
        <pc:spChg chg="mod">
          <ac:chgData name="alisdair macdonald" userId="jB0IcuHBEINeFKE+BJ6T51hglHMTetGBacC/PLHzd+c=" providerId="None" clId="Web-{09D159AA-0238-48FF-9997-4ED6F9A643A0}" dt="2022-06-28T12:12:23.158" v="87" actId="20577"/>
          <ac:spMkLst>
            <pc:docMk/>
            <pc:sldMk cId="0" sldId="265"/>
            <ac:spMk id="10" creationId="{B05CF427-C62D-7022-95B8-6A255F135AB2}"/>
          </ac:spMkLst>
        </pc:spChg>
        <pc:picChg chg="del">
          <ac:chgData name="alisdair macdonald" userId="jB0IcuHBEINeFKE+BJ6T51hglHMTetGBacC/PLHzd+c=" providerId="None" clId="Web-{09D159AA-0238-48FF-9997-4ED6F9A643A0}" dt="2022-06-28T11:40:01.298" v="40"/>
          <ac:picMkLst>
            <pc:docMk/>
            <pc:sldMk cId="0" sldId="265"/>
            <ac:picMk id="2" creationId="{CFEE86BD-0E78-BA17-640F-BEA8A472766D}"/>
          </ac:picMkLst>
        </pc:picChg>
        <pc:picChg chg="del">
          <ac:chgData name="alisdair macdonald" userId="jB0IcuHBEINeFKE+BJ6T51hglHMTetGBacC/PLHzd+c=" providerId="None" clId="Web-{09D159AA-0238-48FF-9997-4ED6F9A643A0}" dt="2022-06-28T11:38:40.951" v="33"/>
          <ac:picMkLst>
            <pc:docMk/>
            <pc:sldMk cId="0" sldId="265"/>
            <ac:picMk id="3" creationId="{678AA0CC-F1EC-DDDC-477D-99B8E9E5631F}"/>
          </ac:picMkLst>
        </pc:picChg>
        <pc:picChg chg="add mod ord">
          <ac:chgData name="alisdair macdonald" userId="jB0IcuHBEINeFKE+BJ6T51hglHMTetGBacC/PLHzd+c=" providerId="None" clId="Web-{09D159AA-0238-48FF-9997-4ED6F9A643A0}" dt="2022-06-28T11:39:12.062" v="38"/>
          <ac:picMkLst>
            <pc:docMk/>
            <pc:sldMk cId="0" sldId="265"/>
            <ac:picMk id="4" creationId="{C6852777-6F63-4887-ED8E-4674403FD289}"/>
          </ac:picMkLst>
        </pc:picChg>
        <pc:picChg chg="add del mod">
          <ac:chgData name="alisdair macdonald" userId="jB0IcuHBEINeFKE+BJ6T51hglHMTetGBacC/PLHzd+c=" providerId="None" clId="Web-{09D159AA-0238-48FF-9997-4ED6F9A643A0}" dt="2022-06-28T11:52:46.666" v="46"/>
          <ac:picMkLst>
            <pc:docMk/>
            <pc:sldMk cId="0" sldId="265"/>
            <ac:picMk id="6" creationId="{B22C58A3-918C-19A6-F328-3AABB5D57AC7}"/>
          </ac:picMkLst>
        </pc:picChg>
        <pc:picChg chg="add del mod">
          <ac:chgData name="alisdair macdonald" userId="jB0IcuHBEINeFKE+BJ6T51hglHMTetGBacC/PLHzd+c=" providerId="None" clId="Web-{09D159AA-0238-48FF-9997-4ED6F9A643A0}" dt="2022-06-28T12:03:40.625" v="56"/>
          <ac:picMkLst>
            <pc:docMk/>
            <pc:sldMk cId="0" sldId="265"/>
            <ac:picMk id="7" creationId="{121F8B70-65ED-4730-B5C0-119285B17749}"/>
          </ac:picMkLst>
        </pc:picChg>
        <pc:picChg chg="add del mod">
          <ac:chgData name="alisdair macdonald" userId="jB0IcuHBEINeFKE+BJ6T51hglHMTetGBacC/PLHzd+c=" providerId="None" clId="Web-{09D159AA-0238-48FF-9997-4ED6F9A643A0}" dt="2022-06-28T12:06:30.568" v="66"/>
          <ac:picMkLst>
            <pc:docMk/>
            <pc:sldMk cId="0" sldId="265"/>
            <ac:picMk id="8" creationId="{1AE22D63-BFE7-5240-3823-592F3DEA29CF}"/>
          </ac:picMkLst>
        </pc:picChg>
        <pc:picChg chg="add mod">
          <ac:chgData name="alisdair macdonald" userId="jB0IcuHBEINeFKE+BJ6T51hglHMTetGBacC/PLHzd+c=" providerId="None" clId="Web-{09D159AA-0238-48FF-9997-4ED6F9A643A0}" dt="2022-06-28T12:13:03.987" v="89" actId="1076"/>
          <ac:picMkLst>
            <pc:docMk/>
            <pc:sldMk cId="0" sldId="265"/>
            <ac:picMk id="11" creationId="{CA996A01-27C1-D6EB-98D2-E07DB153B100}"/>
          </ac:picMkLst>
        </pc:picChg>
      </pc:sldChg>
      <pc:sldChg chg="delSp modSp add del replId">
        <pc:chgData name="alisdair macdonald" userId="jB0IcuHBEINeFKE+BJ6T51hglHMTetGBacC/PLHzd+c=" providerId="None" clId="Web-{09D159AA-0238-48FF-9997-4ED6F9A643A0}" dt="2022-06-28T12:34:30.951" v="177"/>
        <pc:sldMkLst>
          <pc:docMk/>
          <pc:sldMk cId="1998241445" sldId="266"/>
        </pc:sldMkLst>
        <pc:spChg chg="mod">
          <ac:chgData name="alisdair macdonald" userId="jB0IcuHBEINeFKE+BJ6T51hglHMTetGBacC/PLHzd+c=" providerId="None" clId="Web-{09D159AA-0238-48FF-9997-4ED6F9A643A0}" dt="2022-06-28T12:13:32.113" v="93" actId="14100"/>
          <ac:spMkLst>
            <pc:docMk/>
            <pc:sldMk cId="1998241445" sldId="266"/>
            <ac:spMk id="10" creationId="{B05CF427-C62D-7022-95B8-6A255F135AB2}"/>
          </ac:spMkLst>
        </pc:spChg>
        <pc:picChg chg="del">
          <ac:chgData name="alisdair macdonald" userId="jB0IcuHBEINeFKE+BJ6T51hglHMTetGBacC/PLHzd+c=" providerId="None" clId="Web-{09D159AA-0238-48FF-9997-4ED6F9A643A0}" dt="2022-06-28T12:13:40.566" v="94"/>
          <ac:picMkLst>
            <pc:docMk/>
            <pc:sldMk cId="1998241445" sldId="266"/>
            <ac:picMk id="11" creationId="{CA996A01-27C1-D6EB-98D2-E07DB153B100}"/>
          </ac:picMkLst>
        </pc:picChg>
      </pc:sldChg>
      <pc:sldChg chg="addSp delSp modSp add ord replId">
        <pc:chgData name="alisdair macdonald" userId="jB0IcuHBEINeFKE+BJ6T51hglHMTetGBacC/PLHzd+c=" providerId="None" clId="Web-{09D159AA-0238-48FF-9997-4ED6F9A643A0}" dt="2022-06-28T12:32:13.853" v="153" actId="1076"/>
        <pc:sldMkLst>
          <pc:docMk/>
          <pc:sldMk cId="1245927058" sldId="267"/>
        </pc:sldMkLst>
        <pc:spChg chg="add del mod">
          <ac:chgData name="alisdair macdonald" userId="jB0IcuHBEINeFKE+BJ6T51hglHMTetGBacC/PLHzd+c=" providerId="None" clId="Web-{09D159AA-0238-48FF-9997-4ED6F9A643A0}" dt="2022-06-28T12:29:49.035" v="141"/>
          <ac:spMkLst>
            <pc:docMk/>
            <pc:sldMk cId="1245927058" sldId="267"/>
            <ac:spMk id="3" creationId="{E0F55BB2-6931-989A-D5DB-DC1D285E8795}"/>
          </ac:spMkLst>
        </pc:spChg>
        <pc:spChg chg="mod">
          <ac:chgData name="alisdair macdonald" userId="jB0IcuHBEINeFKE+BJ6T51hglHMTetGBacC/PLHzd+c=" providerId="None" clId="Web-{09D159AA-0238-48FF-9997-4ED6F9A643A0}" dt="2022-06-28T12:15:48.821" v="109" actId="20577"/>
          <ac:spMkLst>
            <pc:docMk/>
            <pc:sldMk cId="1245927058" sldId="267"/>
            <ac:spMk id="10" creationId="{B05CF427-C62D-7022-95B8-6A255F135AB2}"/>
          </ac:spMkLst>
        </pc:spChg>
        <pc:picChg chg="add del mod ord">
          <ac:chgData name="alisdair macdonald" userId="jB0IcuHBEINeFKE+BJ6T51hglHMTetGBacC/PLHzd+c=" providerId="None" clId="Web-{09D159AA-0238-48FF-9997-4ED6F9A643A0}" dt="2022-06-28T12:29:46.395" v="140"/>
          <ac:picMkLst>
            <pc:docMk/>
            <pc:sldMk cId="1245927058" sldId="267"/>
            <ac:picMk id="2" creationId="{A388694C-8E4F-D9C9-C811-32923B3A2514}"/>
          </ac:picMkLst>
        </pc:picChg>
        <pc:picChg chg="add mod">
          <ac:chgData name="alisdair macdonald" userId="jB0IcuHBEINeFKE+BJ6T51hglHMTetGBacC/PLHzd+c=" providerId="None" clId="Web-{09D159AA-0238-48FF-9997-4ED6F9A643A0}" dt="2022-06-28T12:32:13.853" v="153" actId="1076"/>
          <ac:picMkLst>
            <pc:docMk/>
            <pc:sldMk cId="1245927058" sldId="267"/>
            <ac:picMk id="5" creationId="{A6C32125-3B9D-9B54-B6EB-4ADE2F4D3B87}"/>
          </ac:picMkLst>
        </pc:picChg>
      </pc:sldChg>
      <pc:sldChg chg="modSp add replId">
        <pc:chgData name="alisdair macdonald" userId="jB0IcuHBEINeFKE+BJ6T51hglHMTetGBacC/PLHzd+c=" providerId="None" clId="Web-{09D159AA-0238-48FF-9997-4ED6F9A643A0}" dt="2022-06-28T12:34:13.466" v="176" actId="1076"/>
        <pc:sldMkLst>
          <pc:docMk/>
          <pc:sldMk cId="2250620968" sldId="268"/>
        </pc:sldMkLst>
        <pc:spChg chg="mod">
          <ac:chgData name="alisdair macdonald" userId="jB0IcuHBEINeFKE+BJ6T51hglHMTetGBacC/PLHzd+c=" providerId="None" clId="Web-{09D159AA-0238-48FF-9997-4ED6F9A643A0}" dt="2022-06-28T12:34:13.466" v="176" actId="1076"/>
          <ac:spMkLst>
            <pc:docMk/>
            <pc:sldMk cId="2250620968" sldId="268"/>
            <ac:spMk id="3" creationId="{E0F55BB2-6931-989A-D5DB-DC1D285E8795}"/>
          </ac:spMkLst>
        </pc:spChg>
        <pc:spChg chg="mod">
          <ac:chgData name="alisdair macdonald" userId="jB0IcuHBEINeFKE+BJ6T51hglHMTetGBacC/PLHzd+c=" providerId="None" clId="Web-{09D159AA-0238-48FF-9997-4ED6F9A643A0}" dt="2022-06-28T12:32:49.744" v="158" actId="20577"/>
          <ac:spMkLst>
            <pc:docMk/>
            <pc:sldMk cId="2250620968" sldId="268"/>
            <ac:spMk id="10" creationId="{B05CF427-C62D-7022-95B8-6A255F135AB2}"/>
          </ac:spMkLst>
        </pc:spChg>
        <pc:picChg chg="mod">
          <ac:chgData name="alisdair macdonald" userId="jB0IcuHBEINeFKE+BJ6T51hglHMTetGBacC/PLHzd+c=" providerId="None" clId="Web-{09D159AA-0238-48FF-9997-4ED6F9A643A0}" dt="2022-06-28T12:33:25.042" v="164" actId="1076"/>
          <ac:picMkLst>
            <pc:docMk/>
            <pc:sldMk cId="2250620968" sldId="268"/>
            <ac:picMk id="2" creationId="{A388694C-8E4F-D9C9-C811-32923B3A2514}"/>
          </ac:picMkLst>
        </pc:picChg>
      </pc:sldChg>
      <pc:sldChg chg="del">
        <pc:chgData name="alisdair macdonald" userId="jB0IcuHBEINeFKE+BJ6T51hglHMTetGBacC/PLHzd+c=" providerId="None" clId="Web-{09D159AA-0238-48FF-9997-4ED6F9A643A0}" dt="2022-06-28T12:07:03.085" v="73"/>
        <pc:sldMkLst>
          <pc:docMk/>
          <pc:sldMk cId="2776712600" sldId="297"/>
        </pc:sldMkLst>
      </pc:sldChg>
    </pc:docChg>
  </pc:docChgLst>
  <pc:docChgLst>
    <pc:chgData name="alisdair macdonald" userId="jB0IcuHBEINeFKE+BJ6T51hglHMTetGBacC/PLHzd+c=" providerId="None" clId="Web-{354A375F-DD86-412E-9652-B30EE79A7B17}"/>
    <pc:docChg chg="addSld delSld modSld">
      <pc:chgData name="alisdair macdonald" userId="jB0IcuHBEINeFKE+BJ6T51hglHMTetGBacC/PLHzd+c=" providerId="None" clId="Web-{354A375F-DD86-412E-9652-B30EE79A7B17}" dt="2022-06-27T16:34:05.870" v="118"/>
      <pc:docMkLst>
        <pc:docMk/>
      </pc:docMkLst>
      <pc:sldChg chg="addSp delSp modSp">
        <pc:chgData name="alisdair macdonald" userId="jB0IcuHBEINeFKE+BJ6T51hglHMTetGBacC/PLHzd+c=" providerId="None" clId="Web-{354A375F-DD86-412E-9652-B30EE79A7B17}" dt="2022-06-27T16:34:05.870" v="118"/>
        <pc:sldMkLst>
          <pc:docMk/>
          <pc:sldMk cId="0" sldId="256"/>
        </pc:sldMkLst>
        <pc:spChg chg="mod">
          <ac:chgData name="alisdair macdonald" userId="jB0IcuHBEINeFKE+BJ6T51hglHMTetGBacC/PLHzd+c=" providerId="None" clId="Web-{354A375F-DD86-412E-9652-B30EE79A7B17}" dt="2022-06-27T16:33:51.166" v="113"/>
          <ac:spMkLst>
            <pc:docMk/>
            <pc:sldMk cId="0" sldId="256"/>
            <ac:spMk id="8" creationId="{6D37D510-6B0F-0045-BB05-9EE1E2DD64F6}"/>
          </ac:spMkLst>
        </pc:spChg>
        <pc:spChg chg="mod">
          <ac:chgData name="alisdair macdonald" userId="jB0IcuHBEINeFKE+BJ6T51hglHMTetGBacC/PLHzd+c=" providerId="None" clId="Web-{354A375F-DD86-412E-9652-B30EE79A7B17}" dt="2022-06-27T16:05:16.959" v="1" actId="20577"/>
          <ac:spMkLst>
            <pc:docMk/>
            <pc:sldMk cId="0" sldId="256"/>
            <ac:spMk id="85" creationId="{00000000-0000-0000-0000-000000000000}"/>
          </ac:spMkLst>
        </pc:spChg>
        <pc:spChg chg="mod">
          <ac:chgData name="alisdair macdonald" userId="jB0IcuHBEINeFKE+BJ6T51hglHMTetGBacC/PLHzd+c=" providerId="None" clId="Web-{354A375F-DD86-412E-9652-B30EE79A7B17}" dt="2022-06-27T16:05:47.960" v="6" actId="20577"/>
          <ac:spMkLst>
            <pc:docMk/>
            <pc:sldMk cId="0" sldId="256"/>
            <ac:spMk id="88" creationId="{00000000-0000-0000-0000-000000000000}"/>
          </ac:spMkLst>
        </pc:spChg>
        <pc:picChg chg="del mod">
          <ac:chgData name="alisdair macdonald" userId="jB0IcuHBEINeFKE+BJ6T51hglHMTetGBacC/PLHzd+c=" providerId="None" clId="Web-{354A375F-DD86-412E-9652-B30EE79A7B17}" dt="2022-06-27T16:06:10.132" v="10"/>
          <ac:picMkLst>
            <pc:docMk/>
            <pc:sldMk cId="0" sldId="256"/>
            <ac:picMk id="3" creationId="{7FF99677-584B-EF6B-7400-84793E29CDD4}"/>
          </ac:picMkLst>
        </pc:picChg>
        <pc:picChg chg="add mod">
          <ac:chgData name="alisdair macdonald" userId="jB0IcuHBEINeFKE+BJ6T51hglHMTetGBacC/PLHzd+c=" providerId="None" clId="Web-{354A375F-DD86-412E-9652-B30EE79A7B17}" dt="2022-06-27T16:06:15.429" v="12" actId="1076"/>
          <ac:picMkLst>
            <pc:docMk/>
            <pc:sldMk cId="0" sldId="256"/>
            <ac:picMk id="5" creationId="{D7AD79C4-BE2F-5CA6-3496-B6991B4439E1}"/>
          </ac:picMkLst>
        </pc:picChg>
        <pc:inkChg chg="add del">
          <ac:chgData name="alisdair macdonald" userId="jB0IcuHBEINeFKE+BJ6T51hglHMTetGBacC/PLHzd+c=" providerId="None" clId="Web-{354A375F-DD86-412E-9652-B30EE79A7B17}" dt="2022-06-27T16:34:03.026" v="116"/>
          <ac:inkMkLst>
            <pc:docMk/>
            <pc:sldMk cId="0" sldId="256"/>
            <ac:inkMk id="7" creationId="{A53A5B31-9BC8-2676-5D52-48BC82A25016}"/>
          </ac:inkMkLst>
        </pc:inkChg>
        <pc:inkChg chg="add del">
          <ac:chgData name="alisdair macdonald" userId="jB0IcuHBEINeFKE+BJ6T51hglHMTetGBacC/PLHzd+c=" providerId="None" clId="Web-{354A375F-DD86-412E-9652-B30EE79A7B17}" dt="2022-06-27T16:34:00.088" v="115"/>
          <ac:inkMkLst>
            <pc:docMk/>
            <pc:sldMk cId="0" sldId="256"/>
            <ac:inkMk id="10" creationId="{DB0DAF65-7F86-421A-473A-ECE859797B0B}"/>
          </ac:inkMkLst>
        </pc:inkChg>
        <pc:inkChg chg="add del">
          <ac:chgData name="alisdair macdonald" userId="jB0IcuHBEINeFKE+BJ6T51hglHMTetGBacC/PLHzd+c=" providerId="None" clId="Web-{354A375F-DD86-412E-9652-B30EE79A7B17}" dt="2022-06-27T16:33:57.322" v="114"/>
          <ac:inkMkLst>
            <pc:docMk/>
            <pc:sldMk cId="0" sldId="256"/>
            <ac:inkMk id="11" creationId="{D36BCE76-C931-5B19-F42C-E2C9C6109D20}"/>
          </ac:inkMkLst>
        </pc:inkChg>
        <pc:inkChg chg="add del">
          <ac:chgData name="alisdair macdonald" userId="jB0IcuHBEINeFKE+BJ6T51hglHMTetGBacC/PLHzd+c=" providerId="None" clId="Web-{354A375F-DD86-412E-9652-B30EE79A7B17}" dt="2022-06-27T16:34:05.870" v="118"/>
          <ac:inkMkLst>
            <pc:docMk/>
            <pc:sldMk cId="0" sldId="256"/>
            <ac:inkMk id="13" creationId="{EA1004EA-A970-B1A6-66F7-BB94C32DE79D}"/>
          </ac:inkMkLst>
        </pc:inkChg>
        <pc:inkChg chg="add del">
          <ac:chgData name="alisdair macdonald" userId="jB0IcuHBEINeFKE+BJ6T51hglHMTetGBacC/PLHzd+c=" providerId="None" clId="Web-{354A375F-DD86-412E-9652-B30EE79A7B17}" dt="2022-06-27T16:33:42.557" v="112"/>
          <ac:inkMkLst>
            <pc:docMk/>
            <pc:sldMk cId="0" sldId="256"/>
            <ac:inkMk id="14" creationId="{C0EC9269-EED4-0228-D510-434E21ED9696}"/>
          </ac:inkMkLst>
        </pc:inkChg>
        <pc:inkChg chg="add del">
          <ac:chgData name="alisdair macdonald" userId="jB0IcuHBEINeFKE+BJ6T51hglHMTetGBacC/PLHzd+c=" providerId="None" clId="Web-{354A375F-DD86-412E-9652-B30EE79A7B17}" dt="2022-06-27T16:34:04.963" v="117"/>
          <ac:inkMkLst>
            <pc:docMk/>
            <pc:sldMk cId="0" sldId="256"/>
            <ac:inkMk id="15" creationId="{ADECF172-C96D-EE69-9DAD-CBD7AEA91BEA}"/>
          </ac:inkMkLst>
        </pc:inkChg>
        <pc:inkChg chg="add del">
          <ac:chgData name="alisdair macdonald" userId="jB0IcuHBEINeFKE+BJ6T51hglHMTetGBacC/PLHzd+c=" providerId="None" clId="Web-{354A375F-DD86-412E-9652-B30EE79A7B17}" dt="2022-06-27T16:33:37.541" v="111"/>
          <ac:inkMkLst>
            <pc:docMk/>
            <pc:sldMk cId="0" sldId="256"/>
            <ac:inkMk id="16" creationId="{A2644226-8AFE-CFB8-4576-52D446FBFD21}"/>
          </ac:inkMkLst>
        </pc:inkChg>
        <pc:inkChg chg="add del">
          <ac:chgData name="alisdair macdonald" userId="jB0IcuHBEINeFKE+BJ6T51hglHMTetGBacC/PLHzd+c=" providerId="None" clId="Web-{354A375F-DD86-412E-9652-B30EE79A7B17}" dt="2022-06-27T16:33:34.728" v="110"/>
          <ac:inkMkLst>
            <pc:docMk/>
            <pc:sldMk cId="0" sldId="256"/>
            <ac:inkMk id="17" creationId="{6F413BB8-2871-B40F-CC05-D056DA4FDCDD}"/>
          </ac:inkMkLst>
        </pc:inkChg>
        <pc:inkChg chg="add del">
          <ac:chgData name="alisdair macdonald" userId="jB0IcuHBEINeFKE+BJ6T51hglHMTetGBacC/PLHzd+c=" providerId="None" clId="Web-{354A375F-DD86-412E-9652-B30EE79A7B17}" dt="2022-06-27T16:33:32.181" v="109"/>
          <ac:inkMkLst>
            <pc:docMk/>
            <pc:sldMk cId="0" sldId="256"/>
            <ac:inkMk id="18" creationId="{69595094-0256-2E5A-E180-113A0766F45C}"/>
          </ac:inkMkLst>
        </pc:inkChg>
        <pc:inkChg chg="add del">
          <ac:chgData name="alisdair macdonald" userId="jB0IcuHBEINeFKE+BJ6T51hglHMTetGBacC/PLHzd+c=" providerId="None" clId="Web-{354A375F-DD86-412E-9652-B30EE79A7B17}" dt="2022-06-27T16:33:31.463" v="108"/>
          <ac:inkMkLst>
            <pc:docMk/>
            <pc:sldMk cId="0" sldId="256"/>
            <ac:inkMk id="19" creationId="{16E1CE1A-6D01-D858-F8C8-E1B4CE487863}"/>
          </ac:inkMkLst>
        </pc:inkChg>
        <pc:inkChg chg="add del">
          <ac:chgData name="alisdair macdonald" userId="jB0IcuHBEINeFKE+BJ6T51hglHMTetGBacC/PLHzd+c=" providerId="None" clId="Web-{354A375F-DD86-412E-9652-B30EE79A7B17}" dt="2022-06-27T16:33:30.588" v="107"/>
          <ac:inkMkLst>
            <pc:docMk/>
            <pc:sldMk cId="0" sldId="256"/>
            <ac:inkMk id="20" creationId="{8F1A5966-382C-FC85-6647-22EA80540C67}"/>
          </ac:inkMkLst>
        </pc:inkChg>
        <pc:inkChg chg="add del">
          <ac:chgData name="alisdair macdonald" userId="jB0IcuHBEINeFKE+BJ6T51hglHMTetGBacC/PLHzd+c=" providerId="None" clId="Web-{354A375F-DD86-412E-9652-B30EE79A7B17}" dt="2022-06-27T16:33:28.088" v="106"/>
          <ac:inkMkLst>
            <pc:docMk/>
            <pc:sldMk cId="0" sldId="256"/>
            <ac:inkMk id="21" creationId="{0A6015FF-7B5A-6704-1D24-3A369A10F1C8}"/>
          </ac:inkMkLst>
        </pc:inkChg>
      </pc:sldChg>
      <pc:sldChg chg="addSp delSp modSp">
        <pc:chgData name="alisdair macdonald" userId="jB0IcuHBEINeFKE+BJ6T51hglHMTetGBacC/PLHzd+c=" providerId="None" clId="Web-{354A375F-DD86-412E-9652-B30EE79A7B17}" dt="2022-06-27T16:33:24.259" v="105"/>
        <pc:sldMkLst>
          <pc:docMk/>
          <pc:sldMk cId="0" sldId="265"/>
        </pc:sldMkLst>
        <pc:spChg chg="add del mod">
          <ac:chgData name="alisdair macdonald" userId="jB0IcuHBEINeFKE+BJ6T51hglHMTetGBacC/PLHzd+c=" providerId="None" clId="Web-{354A375F-DD86-412E-9652-B30EE79A7B17}" dt="2022-06-27T16:07:12.899" v="20"/>
          <ac:spMkLst>
            <pc:docMk/>
            <pc:sldMk cId="0" sldId="265"/>
            <ac:spMk id="4" creationId="{57CF5970-F0A1-B166-90DE-7F31E7BEA450}"/>
          </ac:spMkLst>
        </pc:spChg>
        <pc:spChg chg="add mod">
          <ac:chgData name="alisdair macdonald" userId="jB0IcuHBEINeFKE+BJ6T51hglHMTetGBacC/PLHzd+c=" providerId="None" clId="Web-{354A375F-DD86-412E-9652-B30EE79A7B17}" dt="2022-06-27T16:10:26.372" v="61" actId="1076"/>
          <ac:spMkLst>
            <pc:docMk/>
            <pc:sldMk cId="0" sldId="265"/>
            <ac:spMk id="5" creationId="{9422848B-B0C1-D010-07F5-E9CDE2AEF306}"/>
          </ac:spMkLst>
        </pc:spChg>
        <pc:spChg chg="add del mod">
          <ac:chgData name="alisdair macdonald" userId="jB0IcuHBEINeFKE+BJ6T51hglHMTetGBacC/PLHzd+c=" providerId="None" clId="Web-{354A375F-DD86-412E-9652-B30EE79A7B17}" dt="2022-06-27T16:10:23.731" v="60"/>
          <ac:spMkLst>
            <pc:docMk/>
            <pc:sldMk cId="0" sldId="265"/>
            <ac:spMk id="6" creationId="{BA3361F3-305F-688D-5B75-3FAC0A8A50CD}"/>
          </ac:spMkLst>
        </pc:spChg>
        <pc:spChg chg="mod">
          <ac:chgData name="alisdair macdonald" userId="jB0IcuHBEINeFKE+BJ6T51hglHMTetGBacC/PLHzd+c=" providerId="None" clId="Web-{354A375F-DD86-412E-9652-B30EE79A7B17}" dt="2022-06-27T16:06:31.992" v="15" actId="20577"/>
          <ac:spMkLst>
            <pc:docMk/>
            <pc:sldMk cId="0" sldId="265"/>
            <ac:spMk id="10" creationId="{B05CF427-C62D-7022-95B8-6A255F135AB2}"/>
          </ac:spMkLst>
        </pc:spChg>
        <pc:picChg chg="add del mod">
          <ac:chgData name="alisdair macdonald" userId="jB0IcuHBEINeFKE+BJ6T51hglHMTetGBacC/PLHzd+c=" providerId="None" clId="Web-{354A375F-DD86-412E-9652-B30EE79A7B17}" dt="2022-06-27T16:10:07.590" v="55" actId="1076"/>
          <ac:picMkLst>
            <pc:docMk/>
            <pc:sldMk cId="0" sldId="265"/>
            <ac:picMk id="2" creationId="{CFEE86BD-0E78-BA17-640F-BEA8A472766D}"/>
          </ac:picMkLst>
        </pc:picChg>
        <pc:inkChg chg="add del">
          <ac:chgData name="alisdair macdonald" userId="jB0IcuHBEINeFKE+BJ6T51hglHMTetGBacC/PLHzd+c=" providerId="None" clId="Web-{354A375F-DD86-412E-9652-B30EE79A7B17}" dt="2022-06-27T16:33:24.259" v="105"/>
          <ac:inkMkLst>
            <pc:docMk/>
            <pc:sldMk cId="0" sldId="265"/>
            <ac:inkMk id="7" creationId="{62573BEA-1871-A94C-D127-BC44075304D6}"/>
          </ac:inkMkLst>
        </pc:inkChg>
        <pc:inkChg chg="add del">
          <ac:chgData name="alisdair macdonald" userId="jB0IcuHBEINeFKE+BJ6T51hglHMTetGBacC/PLHzd+c=" providerId="None" clId="Web-{354A375F-DD86-412E-9652-B30EE79A7B17}" dt="2022-06-27T16:33:16.619" v="104"/>
          <ac:inkMkLst>
            <pc:docMk/>
            <pc:sldMk cId="0" sldId="265"/>
            <ac:inkMk id="8" creationId="{793115EE-9584-3345-6657-91C7775B3FAA}"/>
          </ac:inkMkLst>
        </pc:inkChg>
      </pc:sldChg>
      <pc:sldChg chg="del">
        <pc:chgData name="alisdair macdonald" userId="jB0IcuHBEINeFKE+BJ6T51hglHMTetGBacC/PLHzd+c=" providerId="None" clId="Web-{354A375F-DD86-412E-9652-B30EE79A7B17}" dt="2022-06-27T16:29:13.551" v="89"/>
        <pc:sldMkLst>
          <pc:docMk/>
          <pc:sldMk cId="4086554056" sldId="292"/>
        </pc:sldMkLst>
      </pc:sldChg>
      <pc:sldChg chg="del">
        <pc:chgData name="alisdair macdonald" userId="jB0IcuHBEINeFKE+BJ6T51hglHMTetGBacC/PLHzd+c=" providerId="None" clId="Web-{354A375F-DD86-412E-9652-B30EE79A7B17}" dt="2022-06-27T16:29:13.551" v="87"/>
        <pc:sldMkLst>
          <pc:docMk/>
          <pc:sldMk cId="4250994615" sldId="293"/>
        </pc:sldMkLst>
      </pc:sldChg>
      <pc:sldChg chg="del">
        <pc:chgData name="alisdair macdonald" userId="jB0IcuHBEINeFKE+BJ6T51hglHMTetGBacC/PLHzd+c=" providerId="None" clId="Web-{354A375F-DD86-412E-9652-B30EE79A7B17}" dt="2022-06-27T16:29:13.551" v="88"/>
        <pc:sldMkLst>
          <pc:docMk/>
          <pc:sldMk cId="2635828853" sldId="294"/>
        </pc:sldMkLst>
      </pc:sldChg>
      <pc:sldChg chg="addSp modSp del">
        <pc:chgData name="alisdair macdonald" userId="jB0IcuHBEINeFKE+BJ6T51hglHMTetGBacC/PLHzd+c=" providerId="None" clId="Web-{354A375F-DD86-412E-9652-B30EE79A7B17}" dt="2022-06-27T16:29:13.535" v="86"/>
        <pc:sldMkLst>
          <pc:docMk/>
          <pc:sldMk cId="3506784620" sldId="295"/>
        </pc:sldMkLst>
        <pc:picChg chg="add mod">
          <ac:chgData name="alisdair macdonald" userId="jB0IcuHBEINeFKE+BJ6T51hglHMTetGBacC/PLHzd+c=" providerId="None" clId="Web-{354A375F-DD86-412E-9652-B30EE79A7B17}" dt="2022-06-27T16:06:21.288" v="13"/>
          <ac:picMkLst>
            <pc:docMk/>
            <pc:sldMk cId="3506784620" sldId="295"/>
            <ac:picMk id="2" creationId="{0CBB4A69-7C61-11A2-BC86-83AB768F383D}"/>
          </ac:picMkLst>
        </pc:picChg>
      </pc:sldChg>
      <pc:sldChg chg="del">
        <pc:chgData name="alisdair macdonald" userId="jB0IcuHBEINeFKE+BJ6T51hglHMTetGBacC/PLHzd+c=" providerId="None" clId="Web-{354A375F-DD86-412E-9652-B30EE79A7B17}" dt="2022-06-27T16:29:13.535" v="85"/>
        <pc:sldMkLst>
          <pc:docMk/>
          <pc:sldMk cId="1916020894" sldId="296"/>
        </pc:sldMkLst>
      </pc:sldChg>
      <pc:sldChg chg="addSp delSp modSp add replId">
        <pc:chgData name="alisdair macdonald" userId="jB0IcuHBEINeFKE+BJ6T51hglHMTetGBacC/PLHzd+c=" providerId="None" clId="Web-{354A375F-DD86-412E-9652-B30EE79A7B17}" dt="2022-06-27T16:28:44.785" v="84"/>
        <pc:sldMkLst>
          <pc:docMk/>
          <pc:sldMk cId="2776712600" sldId="297"/>
        </pc:sldMkLst>
        <pc:spChg chg="del">
          <ac:chgData name="alisdair macdonald" userId="jB0IcuHBEINeFKE+BJ6T51hglHMTetGBacC/PLHzd+c=" providerId="None" clId="Web-{354A375F-DD86-412E-9652-B30EE79A7B17}" dt="2022-06-27T16:11:16.794" v="67"/>
          <ac:spMkLst>
            <pc:docMk/>
            <pc:sldMk cId="2776712600" sldId="297"/>
            <ac:spMk id="5" creationId="{9422848B-B0C1-D010-07F5-E9CDE2AEF306}"/>
          </ac:spMkLst>
        </pc:spChg>
        <pc:spChg chg="mod">
          <ac:chgData name="alisdair macdonald" userId="jB0IcuHBEINeFKE+BJ6T51hglHMTetGBacC/PLHzd+c=" providerId="None" clId="Web-{354A375F-DD86-412E-9652-B30EE79A7B17}" dt="2022-06-27T16:25:06.171" v="74" actId="20577"/>
          <ac:spMkLst>
            <pc:docMk/>
            <pc:sldMk cId="2776712600" sldId="297"/>
            <ac:spMk id="10" creationId="{B05CF427-C62D-7022-95B8-6A255F135AB2}"/>
          </ac:spMkLst>
        </pc:spChg>
        <pc:picChg chg="del">
          <ac:chgData name="alisdair macdonald" userId="jB0IcuHBEINeFKE+BJ6T51hglHMTetGBacC/PLHzd+c=" providerId="None" clId="Web-{354A375F-DD86-412E-9652-B30EE79A7B17}" dt="2022-06-27T16:11:19.482" v="68"/>
          <ac:picMkLst>
            <pc:docMk/>
            <pc:sldMk cId="2776712600" sldId="297"/>
            <ac:picMk id="2" creationId="{CFEE86BD-0E78-BA17-640F-BEA8A472766D}"/>
          </ac:picMkLst>
        </pc:picChg>
        <pc:inkChg chg="add">
          <ac:chgData name="alisdair macdonald" userId="jB0IcuHBEINeFKE+BJ6T51hglHMTetGBacC/PLHzd+c=" providerId="None" clId="Web-{354A375F-DD86-412E-9652-B30EE79A7B17}" dt="2022-06-27T16:28:27.378" v="75"/>
          <ac:inkMkLst>
            <pc:docMk/>
            <pc:sldMk cId="2776712600" sldId="297"/>
            <ac:inkMk id="4" creationId="{1BB2CCBB-0328-4D42-8376-897531037D16}"/>
          </ac:inkMkLst>
        </pc:inkChg>
        <pc:inkChg chg="add">
          <ac:chgData name="alisdair macdonald" userId="jB0IcuHBEINeFKE+BJ6T51hglHMTetGBacC/PLHzd+c=" providerId="None" clId="Web-{354A375F-DD86-412E-9652-B30EE79A7B17}" dt="2022-06-27T16:28:28.628" v="76"/>
          <ac:inkMkLst>
            <pc:docMk/>
            <pc:sldMk cId="2776712600" sldId="297"/>
            <ac:inkMk id="6" creationId="{846B6104-0B8D-61D5-454E-BC0E5D1DD7EE}"/>
          </ac:inkMkLst>
        </pc:inkChg>
        <pc:inkChg chg="add">
          <ac:chgData name="alisdair macdonald" userId="jB0IcuHBEINeFKE+BJ6T51hglHMTetGBacC/PLHzd+c=" providerId="None" clId="Web-{354A375F-DD86-412E-9652-B30EE79A7B17}" dt="2022-06-27T16:28:29.785" v="77"/>
          <ac:inkMkLst>
            <pc:docMk/>
            <pc:sldMk cId="2776712600" sldId="297"/>
            <ac:inkMk id="7" creationId="{037AE5AF-32E1-7116-0A05-4ED39D15146B}"/>
          </ac:inkMkLst>
        </pc:inkChg>
        <pc:inkChg chg="add">
          <ac:chgData name="alisdair macdonald" userId="jB0IcuHBEINeFKE+BJ6T51hglHMTetGBacC/PLHzd+c=" providerId="None" clId="Web-{354A375F-DD86-412E-9652-B30EE79A7B17}" dt="2022-06-27T16:28:30.644" v="78"/>
          <ac:inkMkLst>
            <pc:docMk/>
            <pc:sldMk cId="2776712600" sldId="297"/>
            <ac:inkMk id="8" creationId="{2AF208E5-2041-A7B9-FD52-94D5F7086D0D}"/>
          </ac:inkMkLst>
        </pc:inkChg>
        <pc:inkChg chg="add">
          <ac:chgData name="alisdair macdonald" userId="jB0IcuHBEINeFKE+BJ6T51hglHMTetGBacC/PLHzd+c=" providerId="None" clId="Web-{354A375F-DD86-412E-9652-B30EE79A7B17}" dt="2022-06-27T16:28:32.675" v="79"/>
          <ac:inkMkLst>
            <pc:docMk/>
            <pc:sldMk cId="2776712600" sldId="297"/>
            <ac:inkMk id="9" creationId="{53F2EED5-DB51-D814-88AC-C72BB270B2DD}"/>
          </ac:inkMkLst>
        </pc:inkChg>
        <pc:inkChg chg="add del">
          <ac:chgData name="alisdair macdonald" userId="jB0IcuHBEINeFKE+BJ6T51hglHMTetGBacC/PLHzd+c=" providerId="None" clId="Web-{354A375F-DD86-412E-9652-B30EE79A7B17}" dt="2022-06-27T16:28:36.472" v="81"/>
          <ac:inkMkLst>
            <pc:docMk/>
            <pc:sldMk cId="2776712600" sldId="297"/>
            <ac:inkMk id="11" creationId="{D4511724-5C67-2A18-4CFC-FA9ECAF3C39E}"/>
          </ac:inkMkLst>
        </pc:inkChg>
        <pc:inkChg chg="add">
          <ac:chgData name="alisdair macdonald" userId="jB0IcuHBEINeFKE+BJ6T51hglHMTetGBacC/PLHzd+c=" providerId="None" clId="Web-{354A375F-DD86-412E-9652-B30EE79A7B17}" dt="2022-06-27T16:28:38.519" v="82"/>
          <ac:inkMkLst>
            <pc:docMk/>
            <pc:sldMk cId="2776712600" sldId="297"/>
            <ac:inkMk id="12" creationId="{BCEF7027-AE5C-0237-2DA9-9A3C83DB13D2}"/>
          </ac:inkMkLst>
        </pc:inkChg>
        <pc:inkChg chg="add">
          <ac:chgData name="alisdair macdonald" userId="jB0IcuHBEINeFKE+BJ6T51hglHMTetGBacC/PLHzd+c=" providerId="None" clId="Web-{354A375F-DD86-412E-9652-B30EE79A7B17}" dt="2022-06-27T16:28:39.707" v="83"/>
          <ac:inkMkLst>
            <pc:docMk/>
            <pc:sldMk cId="2776712600" sldId="297"/>
            <ac:inkMk id="13" creationId="{0A0B1648-5613-4B52-CAB7-72AF26632474}"/>
          </ac:inkMkLst>
        </pc:inkChg>
        <pc:inkChg chg="add">
          <ac:chgData name="alisdair macdonald" userId="jB0IcuHBEINeFKE+BJ6T51hglHMTetGBacC/PLHzd+c=" providerId="None" clId="Web-{354A375F-DD86-412E-9652-B30EE79A7B17}" dt="2022-06-27T16:28:44.785" v="84"/>
          <ac:inkMkLst>
            <pc:docMk/>
            <pc:sldMk cId="2776712600" sldId="297"/>
            <ac:inkMk id="14" creationId="{E8F9DBBF-78EF-3A18-EFA4-3BC92AE40AC0}"/>
          </ac:inkMkLst>
        </pc:inkChg>
      </pc:sldChg>
    </pc:docChg>
  </pc:docChgLst>
  <pc:docChgLst>
    <pc:chgData name="alisdair macdonald" userId="jB0IcuHBEINeFKE+BJ6T51hglHMTetGBacC/PLHzd+c=" providerId="None" clId="Web-{E423E12F-14AA-463B-8100-ED3C9ED1C627}"/>
    <pc:docChg chg="addSld modSld sldOrd">
      <pc:chgData name="alisdair macdonald" userId="jB0IcuHBEINeFKE+BJ6T51hglHMTetGBacC/PLHzd+c=" providerId="None" clId="Web-{E423E12F-14AA-463B-8100-ED3C9ED1C627}" dt="2022-06-23T16:48:12.962" v="532" actId="1076"/>
      <pc:docMkLst>
        <pc:docMk/>
      </pc:docMkLst>
      <pc:sldChg chg="modSp">
        <pc:chgData name="alisdair macdonald" userId="jB0IcuHBEINeFKE+BJ6T51hglHMTetGBacC/PLHzd+c=" providerId="None" clId="Web-{E423E12F-14AA-463B-8100-ED3C9ED1C627}" dt="2022-06-23T16:00:07.026" v="36" actId="14100"/>
        <pc:sldMkLst>
          <pc:docMk/>
          <pc:sldMk cId="0" sldId="256"/>
        </pc:sldMkLst>
        <pc:spChg chg="mod">
          <ac:chgData name="alisdair macdonald" userId="jB0IcuHBEINeFKE+BJ6T51hglHMTetGBacC/PLHzd+c=" providerId="None" clId="Web-{E423E12F-14AA-463B-8100-ED3C9ED1C627}" dt="2022-06-23T16:00:07.026" v="36" actId="14100"/>
          <ac:spMkLst>
            <pc:docMk/>
            <pc:sldMk cId="0" sldId="256"/>
            <ac:spMk id="8" creationId="{6D37D510-6B0F-0045-BB05-9EE1E2DD64F6}"/>
          </ac:spMkLst>
        </pc:spChg>
        <pc:spChg chg="mod">
          <ac:chgData name="alisdair macdonald" userId="jB0IcuHBEINeFKE+BJ6T51hglHMTetGBacC/PLHzd+c=" providerId="None" clId="Web-{E423E12F-14AA-463B-8100-ED3C9ED1C627}" dt="2022-06-23T15:59:14.821" v="27" actId="1076"/>
          <ac:spMkLst>
            <pc:docMk/>
            <pc:sldMk cId="0" sldId="256"/>
            <ac:spMk id="85" creationId="{00000000-0000-0000-0000-000000000000}"/>
          </ac:spMkLst>
        </pc:spChg>
        <pc:spChg chg="mod">
          <ac:chgData name="alisdair macdonald" userId="jB0IcuHBEINeFKE+BJ6T51hglHMTetGBacC/PLHzd+c=" providerId="None" clId="Web-{E423E12F-14AA-463B-8100-ED3C9ED1C627}" dt="2022-06-23T16:00:01.167" v="35" actId="14100"/>
          <ac:spMkLst>
            <pc:docMk/>
            <pc:sldMk cId="0" sldId="256"/>
            <ac:spMk id="88" creationId="{00000000-0000-0000-0000-000000000000}"/>
          </ac:spMkLst>
        </pc:spChg>
      </pc:sldChg>
      <pc:sldChg chg="addSp delSp modSp">
        <pc:chgData name="alisdair macdonald" userId="jB0IcuHBEINeFKE+BJ6T51hglHMTetGBacC/PLHzd+c=" providerId="None" clId="Web-{E423E12F-14AA-463B-8100-ED3C9ED1C627}" dt="2022-06-23T16:10:03.239" v="48" actId="1076"/>
        <pc:sldMkLst>
          <pc:docMk/>
          <pc:sldMk cId="0" sldId="265"/>
        </pc:sldMkLst>
        <pc:spChg chg="mod">
          <ac:chgData name="alisdair macdonald" userId="jB0IcuHBEINeFKE+BJ6T51hglHMTetGBacC/PLHzd+c=" providerId="None" clId="Web-{E423E12F-14AA-463B-8100-ED3C9ED1C627}" dt="2022-06-23T16:09:46.317" v="45" actId="14100"/>
          <ac:spMkLst>
            <pc:docMk/>
            <pc:sldMk cId="0" sldId="265"/>
            <ac:spMk id="10" creationId="{B05CF427-C62D-7022-95B8-6A255F135AB2}"/>
          </ac:spMkLst>
        </pc:spChg>
        <pc:picChg chg="add mod">
          <ac:chgData name="alisdair macdonald" userId="jB0IcuHBEINeFKE+BJ6T51hglHMTetGBacC/PLHzd+c=" providerId="None" clId="Web-{E423E12F-14AA-463B-8100-ED3C9ED1C627}" dt="2022-06-23T16:10:03.239" v="48" actId="1076"/>
          <ac:picMkLst>
            <pc:docMk/>
            <pc:sldMk cId="0" sldId="265"/>
            <ac:picMk id="2" creationId="{CFEE86BD-0E78-BA17-640F-BEA8A472766D}"/>
          </ac:picMkLst>
        </pc:picChg>
        <pc:picChg chg="del">
          <ac:chgData name="alisdair macdonald" userId="jB0IcuHBEINeFKE+BJ6T51hglHMTetGBacC/PLHzd+c=" providerId="None" clId="Web-{E423E12F-14AA-463B-8100-ED3C9ED1C627}" dt="2022-06-23T16:08:53.939" v="37"/>
          <ac:picMkLst>
            <pc:docMk/>
            <pc:sldMk cId="0" sldId="265"/>
            <ac:picMk id="12" creationId="{623D6542-0F7B-CD2E-8175-E22CCF1D7CB3}"/>
          </ac:picMkLst>
        </pc:picChg>
      </pc:sldChg>
      <pc:sldChg chg="modSp">
        <pc:chgData name="alisdair macdonald" userId="jB0IcuHBEINeFKE+BJ6T51hglHMTetGBacC/PLHzd+c=" providerId="None" clId="Web-{E423E12F-14AA-463B-8100-ED3C9ED1C627}" dt="2022-06-23T16:12:45.871" v="55" actId="20577"/>
        <pc:sldMkLst>
          <pc:docMk/>
          <pc:sldMk cId="4086554056" sldId="292"/>
        </pc:sldMkLst>
        <pc:spChg chg="mod">
          <ac:chgData name="alisdair macdonald" userId="jB0IcuHBEINeFKE+BJ6T51hglHMTetGBacC/PLHzd+c=" providerId="None" clId="Web-{E423E12F-14AA-463B-8100-ED3C9ED1C627}" dt="2022-06-23T16:12:45.871" v="55" actId="20577"/>
          <ac:spMkLst>
            <pc:docMk/>
            <pc:sldMk cId="4086554056" sldId="292"/>
            <ac:spMk id="10" creationId="{B05CF427-C62D-7022-95B8-6A255F135AB2}"/>
          </ac:spMkLst>
        </pc:spChg>
      </pc:sldChg>
      <pc:sldChg chg="addSp delSp modSp">
        <pc:chgData name="alisdair macdonald" userId="jB0IcuHBEINeFKE+BJ6T51hglHMTetGBacC/PLHzd+c=" providerId="None" clId="Web-{E423E12F-14AA-463B-8100-ED3C9ED1C627}" dt="2022-06-23T16:38:55.860" v="498" actId="1076"/>
        <pc:sldMkLst>
          <pc:docMk/>
          <pc:sldMk cId="4250994615" sldId="293"/>
        </pc:sldMkLst>
        <pc:spChg chg="add mod">
          <ac:chgData name="alisdair macdonald" userId="jB0IcuHBEINeFKE+BJ6T51hglHMTetGBacC/PLHzd+c=" providerId="None" clId="Web-{E423E12F-14AA-463B-8100-ED3C9ED1C627}" dt="2022-06-23T16:15:36.410" v="73" actId="14100"/>
          <ac:spMkLst>
            <pc:docMk/>
            <pc:sldMk cId="4250994615" sldId="293"/>
            <ac:spMk id="4" creationId="{35441ADC-D735-19A6-3B04-19BA469546BD}"/>
          </ac:spMkLst>
        </pc:spChg>
        <pc:spChg chg="add mod">
          <ac:chgData name="alisdair macdonald" userId="jB0IcuHBEINeFKE+BJ6T51hglHMTetGBacC/PLHzd+c=" providerId="None" clId="Web-{E423E12F-14AA-463B-8100-ED3C9ED1C627}" dt="2022-06-23T16:38:45.297" v="494" actId="1076"/>
          <ac:spMkLst>
            <pc:docMk/>
            <pc:sldMk cId="4250994615" sldId="293"/>
            <ac:spMk id="7" creationId="{5122E592-DB54-8E12-88DE-CB2C318AFE91}"/>
          </ac:spMkLst>
        </pc:spChg>
        <pc:spChg chg="add mod">
          <ac:chgData name="alisdair macdonald" userId="jB0IcuHBEINeFKE+BJ6T51hglHMTetGBacC/PLHzd+c=" providerId="None" clId="Web-{E423E12F-14AA-463B-8100-ED3C9ED1C627}" dt="2022-06-23T16:27:03.486" v="368" actId="1076"/>
          <ac:spMkLst>
            <pc:docMk/>
            <pc:sldMk cId="4250994615" sldId="293"/>
            <ac:spMk id="9" creationId="{0D842265-FB3C-9B34-4920-A00938E589C2}"/>
          </ac:spMkLst>
        </pc:spChg>
        <pc:spChg chg="del">
          <ac:chgData name="alisdair macdonald" userId="jB0IcuHBEINeFKE+BJ6T51hglHMTetGBacC/PLHzd+c=" providerId="None" clId="Web-{E423E12F-14AA-463B-8100-ED3C9ED1C627}" dt="2022-06-23T16:13:38.858" v="64"/>
          <ac:spMkLst>
            <pc:docMk/>
            <pc:sldMk cId="4250994615" sldId="293"/>
            <ac:spMk id="10" creationId="{B05CF427-C62D-7022-95B8-6A255F135AB2}"/>
          </ac:spMkLst>
        </pc:spChg>
        <pc:spChg chg="add mod">
          <ac:chgData name="alisdair macdonald" userId="jB0IcuHBEINeFKE+BJ6T51hglHMTetGBacC/PLHzd+c=" providerId="None" clId="Web-{E423E12F-14AA-463B-8100-ED3C9ED1C627}" dt="2022-06-23T16:31:10.684" v="447" actId="1076"/>
          <ac:spMkLst>
            <pc:docMk/>
            <pc:sldMk cId="4250994615" sldId="293"/>
            <ac:spMk id="12" creationId="{B3B06064-0279-66B0-FB86-C2E1C212C255}"/>
          </ac:spMkLst>
        </pc:spChg>
        <pc:spChg chg="add mod">
          <ac:chgData name="alisdair macdonald" userId="jB0IcuHBEINeFKE+BJ6T51hglHMTetGBacC/PLHzd+c=" providerId="None" clId="Web-{E423E12F-14AA-463B-8100-ED3C9ED1C627}" dt="2022-06-23T16:31:06.934" v="446" actId="1076"/>
          <ac:spMkLst>
            <pc:docMk/>
            <pc:sldMk cId="4250994615" sldId="293"/>
            <ac:spMk id="13" creationId="{B7E21728-65FB-A043-A3CB-EACCDE41B7DE}"/>
          </ac:spMkLst>
        </pc:spChg>
        <pc:spChg chg="add mod">
          <ac:chgData name="alisdair macdonald" userId="jB0IcuHBEINeFKE+BJ6T51hglHMTetGBacC/PLHzd+c=" providerId="None" clId="Web-{E423E12F-14AA-463B-8100-ED3C9ED1C627}" dt="2022-06-23T16:38:32.078" v="491" actId="1076"/>
          <ac:spMkLst>
            <pc:docMk/>
            <pc:sldMk cId="4250994615" sldId="293"/>
            <ac:spMk id="15" creationId="{DC8CCF4B-CFF8-725B-BAF9-66BC87FB86F4}"/>
          </ac:spMkLst>
        </pc:spChg>
        <pc:spChg chg="add mod">
          <ac:chgData name="alisdair macdonald" userId="jB0IcuHBEINeFKE+BJ6T51hglHMTetGBacC/PLHzd+c=" providerId="None" clId="Web-{E423E12F-14AA-463B-8100-ED3C9ED1C627}" dt="2022-06-23T16:38:13.233" v="485" actId="1076"/>
          <ac:spMkLst>
            <pc:docMk/>
            <pc:sldMk cId="4250994615" sldId="293"/>
            <ac:spMk id="17" creationId="{46FFA8A3-A74A-5696-01A7-1894F64FC91E}"/>
          </ac:spMkLst>
        </pc:spChg>
        <pc:spChg chg="add mod">
          <ac:chgData name="alisdair macdonald" userId="jB0IcuHBEINeFKE+BJ6T51hglHMTetGBacC/PLHzd+c=" providerId="None" clId="Web-{E423E12F-14AA-463B-8100-ED3C9ED1C627}" dt="2022-06-23T16:38:50.094" v="496" actId="1076"/>
          <ac:spMkLst>
            <pc:docMk/>
            <pc:sldMk cId="4250994615" sldId="293"/>
            <ac:spMk id="18" creationId="{0FF60906-B61E-2ABE-F8FD-FA4CEAC84BD8}"/>
          </ac:spMkLst>
        </pc:spChg>
        <pc:spChg chg="add mod">
          <ac:chgData name="alisdair macdonald" userId="jB0IcuHBEINeFKE+BJ6T51hglHMTetGBacC/PLHzd+c=" providerId="None" clId="Web-{E423E12F-14AA-463B-8100-ED3C9ED1C627}" dt="2022-06-23T16:38:30.140" v="490" actId="1076"/>
          <ac:spMkLst>
            <pc:docMk/>
            <pc:sldMk cId="4250994615" sldId="293"/>
            <ac:spMk id="19" creationId="{91FB0E3D-39A7-3BE2-C6D1-46AFEC51C5F3}"/>
          </ac:spMkLst>
        </pc:spChg>
        <pc:spChg chg="add mod">
          <ac:chgData name="alisdair macdonald" userId="jB0IcuHBEINeFKE+BJ6T51hglHMTetGBacC/PLHzd+c=" providerId="None" clId="Web-{E423E12F-14AA-463B-8100-ED3C9ED1C627}" dt="2022-06-23T16:30:14.244" v="428" actId="1076"/>
          <ac:spMkLst>
            <pc:docMk/>
            <pc:sldMk cId="4250994615" sldId="293"/>
            <ac:spMk id="20" creationId="{DA770A71-C306-E037-3C1C-D49A55341860}"/>
          </ac:spMkLst>
        </pc:spChg>
        <pc:spChg chg="add mod">
          <ac:chgData name="alisdair macdonald" userId="jB0IcuHBEINeFKE+BJ6T51hglHMTetGBacC/PLHzd+c=" providerId="None" clId="Web-{E423E12F-14AA-463B-8100-ED3C9ED1C627}" dt="2022-06-23T16:37:14.449" v="466" actId="1076"/>
          <ac:spMkLst>
            <pc:docMk/>
            <pc:sldMk cId="4250994615" sldId="293"/>
            <ac:spMk id="21" creationId="{9BE8936D-61A9-91A7-CB8A-F88395438CFE}"/>
          </ac:spMkLst>
        </pc:spChg>
        <pc:spChg chg="add mod">
          <ac:chgData name="alisdair macdonald" userId="jB0IcuHBEINeFKE+BJ6T51hglHMTetGBacC/PLHzd+c=" providerId="None" clId="Web-{E423E12F-14AA-463B-8100-ED3C9ED1C627}" dt="2022-06-23T16:38:16.452" v="486" actId="1076"/>
          <ac:spMkLst>
            <pc:docMk/>
            <pc:sldMk cId="4250994615" sldId="293"/>
            <ac:spMk id="22" creationId="{B8273389-8BA6-1C23-981B-10095BF01DF3}"/>
          </ac:spMkLst>
        </pc:spChg>
        <pc:spChg chg="add mod">
          <ac:chgData name="alisdair macdonald" userId="jB0IcuHBEINeFKE+BJ6T51hglHMTetGBacC/PLHzd+c=" providerId="None" clId="Web-{E423E12F-14AA-463B-8100-ED3C9ED1C627}" dt="2022-06-23T16:38:10.671" v="484" actId="1076"/>
          <ac:spMkLst>
            <pc:docMk/>
            <pc:sldMk cId="4250994615" sldId="293"/>
            <ac:spMk id="23" creationId="{79B00FF5-CA22-0066-7CC7-F49473CEF092}"/>
          </ac:spMkLst>
        </pc:spChg>
        <pc:spChg chg="add mod">
          <ac:chgData name="alisdair macdonald" userId="jB0IcuHBEINeFKE+BJ6T51hglHMTetGBacC/PLHzd+c=" providerId="None" clId="Web-{E423E12F-14AA-463B-8100-ED3C9ED1C627}" dt="2022-06-23T16:30:20.588" v="430" actId="1076"/>
          <ac:spMkLst>
            <pc:docMk/>
            <pc:sldMk cId="4250994615" sldId="293"/>
            <ac:spMk id="24" creationId="{AAB9AF90-3F70-A22B-4B35-D61C7160EE35}"/>
          </ac:spMkLst>
        </pc:spChg>
        <pc:spChg chg="add mod">
          <ac:chgData name="alisdair macdonald" userId="jB0IcuHBEINeFKE+BJ6T51hglHMTetGBacC/PLHzd+c=" providerId="None" clId="Web-{E423E12F-14AA-463B-8100-ED3C9ED1C627}" dt="2022-06-23T16:37:49.154" v="477" actId="1076"/>
          <ac:spMkLst>
            <pc:docMk/>
            <pc:sldMk cId="4250994615" sldId="293"/>
            <ac:spMk id="25" creationId="{70FFB8DF-8113-56A3-D8E5-07B67577EB2E}"/>
          </ac:spMkLst>
        </pc:spChg>
        <pc:spChg chg="add mod">
          <ac:chgData name="alisdair macdonald" userId="jB0IcuHBEINeFKE+BJ6T51hglHMTetGBacC/PLHzd+c=" providerId="None" clId="Web-{E423E12F-14AA-463B-8100-ED3C9ED1C627}" dt="2022-06-23T16:29:01.928" v="404" actId="1076"/>
          <ac:spMkLst>
            <pc:docMk/>
            <pc:sldMk cId="4250994615" sldId="293"/>
            <ac:spMk id="26" creationId="{969B40E5-7B32-14A8-AF13-7B24B6D6FD39}"/>
          </ac:spMkLst>
        </pc:spChg>
        <pc:spChg chg="add mod">
          <ac:chgData name="alisdair macdonald" userId="jB0IcuHBEINeFKE+BJ6T51hglHMTetGBacC/PLHzd+c=" providerId="None" clId="Web-{E423E12F-14AA-463B-8100-ED3C9ED1C627}" dt="2022-06-23T16:38:52.297" v="497" actId="1076"/>
          <ac:spMkLst>
            <pc:docMk/>
            <pc:sldMk cId="4250994615" sldId="293"/>
            <ac:spMk id="27" creationId="{468D1B6C-8262-3CC1-1081-69507F1E6E67}"/>
          </ac:spMkLst>
        </pc:spChg>
        <pc:spChg chg="add mod">
          <ac:chgData name="alisdair macdonald" userId="jB0IcuHBEINeFKE+BJ6T51hglHMTetGBacC/PLHzd+c=" providerId="None" clId="Web-{E423E12F-14AA-463B-8100-ED3C9ED1C627}" dt="2022-06-23T16:37:41.826" v="474" actId="1076"/>
          <ac:spMkLst>
            <pc:docMk/>
            <pc:sldMk cId="4250994615" sldId="293"/>
            <ac:spMk id="28" creationId="{08C88E43-8C48-3EF4-0963-409C8BA312A8}"/>
          </ac:spMkLst>
        </pc:spChg>
        <pc:spChg chg="add mod">
          <ac:chgData name="alisdair macdonald" userId="jB0IcuHBEINeFKE+BJ6T51hglHMTetGBacC/PLHzd+c=" providerId="None" clId="Web-{E423E12F-14AA-463B-8100-ED3C9ED1C627}" dt="2022-06-23T16:37:29.622" v="470" actId="1076"/>
          <ac:spMkLst>
            <pc:docMk/>
            <pc:sldMk cId="4250994615" sldId="293"/>
            <ac:spMk id="29" creationId="{10C49230-C712-B9A8-74F4-F5585B558510}"/>
          </ac:spMkLst>
        </pc:spChg>
        <pc:spChg chg="add mod">
          <ac:chgData name="alisdair macdonald" userId="jB0IcuHBEINeFKE+BJ6T51hglHMTetGBacC/PLHzd+c=" providerId="None" clId="Web-{E423E12F-14AA-463B-8100-ED3C9ED1C627}" dt="2022-06-23T16:38:40.547" v="493" actId="1076"/>
          <ac:spMkLst>
            <pc:docMk/>
            <pc:sldMk cId="4250994615" sldId="293"/>
            <ac:spMk id="30" creationId="{9F27D320-1DF6-1D3E-905B-7CDD4980BC64}"/>
          </ac:spMkLst>
        </pc:spChg>
        <pc:spChg chg="add mod">
          <ac:chgData name="alisdair macdonald" userId="jB0IcuHBEINeFKE+BJ6T51hglHMTetGBacC/PLHzd+c=" providerId="None" clId="Web-{E423E12F-14AA-463B-8100-ED3C9ED1C627}" dt="2022-06-23T16:38:36.609" v="492" actId="1076"/>
          <ac:spMkLst>
            <pc:docMk/>
            <pc:sldMk cId="4250994615" sldId="293"/>
            <ac:spMk id="31" creationId="{CA979C98-4ADB-7B92-FCC0-39A59D64456A}"/>
          </ac:spMkLst>
        </pc:spChg>
        <pc:spChg chg="add mod">
          <ac:chgData name="alisdair macdonald" userId="jB0IcuHBEINeFKE+BJ6T51hglHMTetGBacC/PLHzd+c=" providerId="None" clId="Web-{E423E12F-14AA-463B-8100-ED3C9ED1C627}" dt="2022-06-23T16:37:27.762" v="469" actId="1076"/>
          <ac:spMkLst>
            <pc:docMk/>
            <pc:sldMk cId="4250994615" sldId="293"/>
            <ac:spMk id="32" creationId="{043CDD6D-727C-E427-7544-E26E42D19503}"/>
          </ac:spMkLst>
        </pc:spChg>
        <pc:spChg chg="add mod">
          <ac:chgData name="alisdair macdonald" userId="jB0IcuHBEINeFKE+BJ6T51hglHMTetGBacC/PLHzd+c=" providerId="None" clId="Web-{E423E12F-14AA-463B-8100-ED3C9ED1C627}" dt="2022-06-23T16:36:33.354" v="453" actId="1076"/>
          <ac:spMkLst>
            <pc:docMk/>
            <pc:sldMk cId="4250994615" sldId="293"/>
            <ac:spMk id="33" creationId="{6AFF4B92-DE78-E7D9-29AE-892F912B65EC}"/>
          </ac:spMkLst>
        </pc:spChg>
        <pc:spChg chg="add mod">
          <ac:chgData name="alisdair macdonald" userId="jB0IcuHBEINeFKE+BJ6T51hglHMTetGBacC/PLHzd+c=" providerId="None" clId="Web-{E423E12F-14AA-463B-8100-ED3C9ED1C627}" dt="2022-06-23T16:38:55.860" v="498" actId="1076"/>
          <ac:spMkLst>
            <pc:docMk/>
            <pc:sldMk cId="4250994615" sldId="293"/>
            <ac:spMk id="34" creationId="{1C99E1D7-D74D-E216-5D01-3385A333FB8D}"/>
          </ac:spMkLst>
        </pc:spChg>
        <pc:spChg chg="add mod">
          <ac:chgData name="alisdair macdonald" userId="jB0IcuHBEINeFKE+BJ6T51hglHMTetGBacC/PLHzd+c=" providerId="None" clId="Web-{E423E12F-14AA-463B-8100-ED3C9ED1C627}" dt="2022-06-23T16:30:02.400" v="424" actId="1076"/>
          <ac:spMkLst>
            <pc:docMk/>
            <pc:sldMk cId="4250994615" sldId="293"/>
            <ac:spMk id="35" creationId="{F39EDEF5-2624-6744-5284-5DB24C2E8B4E}"/>
          </ac:spMkLst>
        </pc:spChg>
        <pc:spChg chg="add mod">
          <ac:chgData name="alisdair macdonald" userId="jB0IcuHBEINeFKE+BJ6T51hglHMTetGBacC/PLHzd+c=" providerId="None" clId="Web-{E423E12F-14AA-463B-8100-ED3C9ED1C627}" dt="2022-06-23T16:38:47.985" v="495" actId="1076"/>
          <ac:spMkLst>
            <pc:docMk/>
            <pc:sldMk cId="4250994615" sldId="293"/>
            <ac:spMk id="36" creationId="{D75252FE-4755-694B-0BB6-DAB1F87E6CBA}"/>
          </ac:spMkLst>
        </pc:spChg>
        <pc:spChg chg="add mod">
          <ac:chgData name="alisdair macdonald" userId="jB0IcuHBEINeFKE+BJ6T51hglHMTetGBacC/PLHzd+c=" providerId="None" clId="Web-{E423E12F-14AA-463B-8100-ED3C9ED1C627}" dt="2022-06-23T16:37:12.043" v="465" actId="1076"/>
          <ac:spMkLst>
            <pc:docMk/>
            <pc:sldMk cId="4250994615" sldId="293"/>
            <ac:spMk id="37" creationId="{E6B97851-EE53-1DED-4AD4-51DCF80ACAD3}"/>
          </ac:spMkLst>
        </pc:spChg>
        <pc:spChg chg="add mod">
          <ac:chgData name="alisdair macdonald" userId="jB0IcuHBEINeFKE+BJ6T51hglHMTetGBacC/PLHzd+c=" providerId="None" clId="Web-{E423E12F-14AA-463B-8100-ED3C9ED1C627}" dt="2022-06-23T16:38:23.546" v="488" actId="1076"/>
          <ac:spMkLst>
            <pc:docMk/>
            <pc:sldMk cId="4250994615" sldId="293"/>
            <ac:spMk id="38" creationId="{34AE1AF6-AE8C-27BF-EEA2-9EE69C19422A}"/>
          </ac:spMkLst>
        </pc:spChg>
        <pc:spChg chg="add mod">
          <ac:chgData name="alisdair macdonald" userId="jB0IcuHBEINeFKE+BJ6T51hglHMTetGBacC/PLHzd+c=" providerId="None" clId="Web-{E423E12F-14AA-463B-8100-ED3C9ED1C627}" dt="2022-06-23T16:37:39.544" v="473" actId="1076"/>
          <ac:spMkLst>
            <pc:docMk/>
            <pc:sldMk cId="4250994615" sldId="293"/>
            <ac:spMk id="39" creationId="{73C173A0-0A61-C66A-7DAA-0AEB47193D2E}"/>
          </ac:spMkLst>
        </pc:spChg>
        <pc:spChg chg="add mod">
          <ac:chgData name="alisdair macdonald" userId="jB0IcuHBEINeFKE+BJ6T51hglHMTetGBacC/PLHzd+c=" providerId="None" clId="Web-{E423E12F-14AA-463B-8100-ED3C9ED1C627}" dt="2022-06-23T16:36:38.182" v="455" actId="1076"/>
          <ac:spMkLst>
            <pc:docMk/>
            <pc:sldMk cId="4250994615" sldId="293"/>
            <ac:spMk id="40" creationId="{42B91C7E-96D0-2D25-C638-41346930F056}"/>
          </ac:spMkLst>
        </pc:spChg>
        <pc:spChg chg="add del mod">
          <ac:chgData name="alisdair macdonald" userId="jB0IcuHBEINeFKE+BJ6T51hglHMTetGBacC/PLHzd+c=" providerId="None" clId="Web-{E423E12F-14AA-463B-8100-ED3C9ED1C627}" dt="2022-06-23T16:23:26.539" v="298"/>
          <ac:spMkLst>
            <pc:docMk/>
            <pc:sldMk cId="4250994615" sldId="293"/>
            <ac:spMk id="41" creationId="{21418FA7-A229-CF75-A282-0AF7911D3A33}"/>
          </ac:spMkLst>
        </pc:spChg>
        <pc:grpChg chg="del">
          <ac:chgData name="alisdair macdonald" userId="jB0IcuHBEINeFKE+BJ6T51hglHMTetGBacC/PLHzd+c=" providerId="None" clId="Web-{E423E12F-14AA-463B-8100-ED3C9ED1C627}" dt="2022-06-23T16:13:38.858" v="63"/>
          <ac:grpSpMkLst>
            <pc:docMk/>
            <pc:sldMk cId="4250994615" sldId="293"/>
            <ac:grpSpMk id="16" creationId="{9F015B70-57B8-A9F6-090E-AE9268BDAB70}"/>
          </ac:grpSpMkLst>
        </pc:grpChg>
      </pc:sldChg>
      <pc:sldChg chg="modSp add replId">
        <pc:chgData name="alisdair macdonald" userId="jB0IcuHBEINeFKE+BJ6T51hglHMTetGBacC/PLHzd+c=" providerId="None" clId="Web-{E423E12F-14AA-463B-8100-ED3C9ED1C627}" dt="2022-06-23T16:13:14.997" v="62" actId="20577"/>
        <pc:sldMkLst>
          <pc:docMk/>
          <pc:sldMk cId="2635828853" sldId="294"/>
        </pc:sldMkLst>
        <pc:spChg chg="mod">
          <ac:chgData name="alisdair macdonald" userId="jB0IcuHBEINeFKE+BJ6T51hglHMTetGBacC/PLHzd+c=" providerId="None" clId="Web-{E423E12F-14AA-463B-8100-ED3C9ED1C627}" dt="2022-06-23T16:13:14.997" v="62" actId="20577"/>
          <ac:spMkLst>
            <pc:docMk/>
            <pc:sldMk cId="2635828853" sldId="294"/>
            <ac:spMk id="10" creationId="{B05CF427-C62D-7022-95B8-6A255F135AB2}"/>
          </ac:spMkLst>
        </pc:spChg>
      </pc:sldChg>
      <pc:sldChg chg="modSp add ord replId">
        <pc:chgData name="alisdair macdonald" userId="jB0IcuHBEINeFKE+BJ6T51hglHMTetGBacC/PLHzd+c=" providerId="None" clId="Web-{E423E12F-14AA-463B-8100-ED3C9ED1C627}" dt="2022-06-23T16:39:47.472" v="502" actId="20577"/>
        <pc:sldMkLst>
          <pc:docMk/>
          <pc:sldMk cId="3506784620" sldId="295"/>
        </pc:sldMkLst>
        <pc:spChg chg="mod">
          <ac:chgData name="alisdair macdonald" userId="jB0IcuHBEINeFKE+BJ6T51hglHMTetGBacC/PLHzd+c=" providerId="None" clId="Web-{E423E12F-14AA-463B-8100-ED3C9ED1C627}" dt="2022-06-23T16:39:47.472" v="502" actId="20577"/>
          <ac:spMkLst>
            <pc:docMk/>
            <pc:sldMk cId="3506784620" sldId="295"/>
            <ac:spMk id="10" creationId="{B05CF427-C62D-7022-95B8-6A255F135AB2}"/>
          </ac:spMkLst>
        </pc:spChg>
      </pc:sldChg>
      <pc:sldChg chg="addSp delSp modSp add replId">
        <pc:chgData name="alisdair macdonald" userId="jB0IcuHBEINeFKE+BJ6T51hglHMTetGBacC/PLHzd+c=" providerId="None" clId="Web-{E423E12F-14AA-463B-8100-ED3C9ED1C627}" dt="2022-06-23T16:48:12.962" v="532" actId="1076"/>
        <pc:sldMkLst>
          <pc:docMk/>
          <pc:sldMk cId="1916020894" sldId="296"/>
        </pc:sldMkLst>
        <pc:spChg chg="del">
          <ac:chgData name="alisdair macdonald" userId="jB0IcuHBEINeFKE+BJ6T51hglHMTetGBacC/PLHzd+c=" providerId="None" clId="Web-{E423E12F-14AA-463B-8100-ED3C9ED1C627}" dt="2022-06-23T16:39:52.487" v="504"/>
          <ac:spMkLst>
            <pc:docMk/>
            <pc:sldMk cId="1916020894" sldId="296"/>
            <ac:spMk id="10" creationId="{B05CF427-C62D-7022-95B8-6A255F135AB2}"/>
          </ac:spMkLst>
        </pc:spChg>
        <pc:picChg chg="add mod">
          <ac:chgData name="alisdair macdonald" userId="jB0IcuHBEINeFKE+BJ6T51hglHMTetGBacC/PLHzd+c=" providerId="None" clId="Web-{E423E12F-14AA-463B-8100-ED3C9ED1C627}" dt="2022-06-23T16:48:12.884" v="527" actId="1076"/>
          <ac:picMkLst>
            <pc:docMk/>
            <pc:sldMk cId="1916020894" sldId="296"/>
            <ac:picMk id="2" creationId="{093323DC-A896-5B49-9C49-E3690DEF80AE}"/>
          </ac:picMkLst>
        </pc:picChg>
        <pc:picChg chg="add mod">
          <ac:chgData name="alisdair macdonald" userId="jB0IcuHBEINeFKE+BJ6T51hglHMTetGBacC/PLHzd+c=" providerId="None" clId="Web-{E423E12F-14AA-463B-8100-ED3C9ED1C627}" dt="2022-06-23T16:48:12.899" v="528" actId="1076"/>
          <ac:picMkLst>
            <pc:docMk/>
            <pc:sldMk cId="1916020894" sldId="296"/>
            <ac:picMk id="3" creationId="{7425FF2A-0EC3-5862-3D10-D09FCA4CE4F4}"/>
          </ac:picMkLst>
        </pc:picChg>
        <pc:picChg chg="add mod">
          <ac:chgData name="alisdair macdonald" userId="jB0IcuHBEINeFKE+BJ6T51hglHMTetGBacC/PLHzd+c=" providerId="None" clId="Web-{E423E12F-14AA-463B-8100-ED3C9ED1C627}" dt="2022-06-23T16:48:12.915" v="529" actId="1076"/>
          <ac:picMkLst>
            <pc:docMk/>
            <pc:sldMk cId="1916020894" sldId="296"/>
            <ac:picMk id="4" creationId="{DE6C4326-433A-FF19-FBB0-FAE8F5F01845}"/>
          </ac:picMkLst>
        </pc:picChg>
        <pc:picChg chg="add mod">
          <ac:chgData name="alisdair macdonald" userId="jB0IcuHBEINeFKE+BJ6T51hglHMTetGBacC/PLHzd+c=" providerId="None" clId="Web-{E423E12F-14AA-463B-8100-ED3C9ED1C627}" dt="2022-06-23T16:48:12.931" v="530" actId="1076"/>
          <ac:picMkLst>
            <pc:docMk/>
            <pc:sldMk cId="1916020894" sldId="296"/>
            <ac:picMk id="5" creationId="{B20450EC-D1B9-31EE-FE6A-298B8BBC6886}"/>
          </ac:picMkLst>
        </pc:picChg>
        <pc:picChg chg="add mod">
          <ac:chgData name="alisdair macdonald" userId="jB0IcuHBEINeFKE+BJ6T51hglHMTetGBacC/PLHzd+c=" providerId="None" clId="Web-{E423E12F-14AA-463B-8100-ED3C9ED1C627}" dt="2022-06-23T16:48:12.946" v="531" actId="1076"/>
          <ac:picMkLst>
            <pc:docMk/>
            <pc:sldMk cId="1916020894" sldId="296"/>
            <ac:picMk id="6" creationId="{63E76BB8-E647-3E1A-224D-6299B5BB5A2C}"/>
          </ac:picMkLst>
        </pc:picChg>
        <pc:picChg chg="add mod">
          <ac:chgData name="alisdair macdonald" userId="jB0IcuHBEINeFKE+BJ6T51hglHMTetGBacC/PLHzd+c=" providerId="None" clId="Web-{E423E12F-14AA-463B-8100-ED3C9ED1C627}" dt="2022-06-23T16:48:12.962" v="532" actId="1076"/>
          <ac:picMkLst>
            <pc:docMk/>
            <pc:sldMk cId="1916020894" sldId="296"/>
            <ac:picMk id="7" creationId="{45003B43-712C-799D-235A-8912AAB4D6F5}"/>
          </ac:picMkLst>
        </pc:picChg>
      </pc:sldChg>
    </pc:docChg>
  </pc:docChgLst>
  <pc:docChgLst>
    <pc:chgData name="alisdair macdonald" clId="Web-{AAA14E1D-D572-48EA-B07A-0DCF795FD299}"/>
    <pc:docChg chg="addSld modSld">
      <pc:chgData name="alisdair macdonald" userId="" providerId="" clId="Web-{AAA14E1D-D572-48EA-B07A-0DCF795FD299}" dt="2022-07-06T11:01:08.469" v="62" actId="20577"/>
      <pc:docMkLst>
        <pc:docMk/>
      </pc:docMkLst>
      <pc:sldChg chg="modSp">
        <pc:chgData name="alisdair macdonald" userId="" providerId="" clId="Web-{AAA14E1D-D572-48EA-B07A-0DCF795FD299}" dt="2022-07-06T11:01:08.469" v="62" actId="20577"/>
        <pc:sldMkLst>
          <pc:docMk/>
          <pc:sldMk cId="0" sldId="256"/>
        </pc:sldMkLst>
        <pc:spChg chg="mod">
          <ac:chgData name="alisdair macdonald" userId="" providerId="" clId="Web-{AAA14E1D-D572-48EA-B07A-0DCF795FD299}" dt="2022-07-06T11:01:08.469" v="62" actId="20577"/>
          <ac:spMkLst>
            <pc:docMk/>
            <pc:sldMk cId="0" sldId="256"/>
            <ac:spMk id="9" creationId="{15B4CD36-82D9-774E-859C-0E2E3F5E2F61}"/>
          </ac:spMkLst>
        </pc:spChg>
      </pc:sldChg>
      <pc:sldChg chg="addSp delSp modSp">
        <pc:chgData name="alisdair macdonald" userId="" providerId="" clId="Web-{AAA14E1D-D572-48EA-B07A-0DCF795FD299}" dt="2022-07-06T10:50:36.452" v="20" actId="1076"/>
        <pc:sldMkLst>
          <pc:docMk/>
          <pc:sldMk cId="3826034523" sldId="269"/>
        </pc:sldMkLst>
        <pc:spChg chg="mod ord">
          <ac:chgData name="alisdair macdonald" userId="" providerId="" clId="Web-{AAA14E1D-D572-48EA-B07A-0DCF795FD299}" dt="2022-07-06T10:50:27.405" v="19" actId="20577"/>
          <ac:spMkLst>
            <pc:docMk/>
            <pc:sldMk cId="3826034523" sldId="269"/>
            <ac:spMk id="2" creationId="{D5A654C5-059E-05AB-2805-77A07A9D4665}"/>
          </ac:spMkLst>
        </pc:spChg>
        <pc:spChg chg="add del mod">
          <ac:chgData name="alisdair macdonald" userId="" providerId="" clId="Web-{AAA14E1D-D572-48EA-B07A-0DCF795FD299}" dt="2022-07-06T10:48:01.932" v="2"/>
          <ac:spMkLst>
            <pc:docMk/>
            <pc:sldMk cId="3826034523" sldId="269"/>
            <ac:spMk id="4" creationId="{8F2F7EC6-0BD6-F823-3A8F-DA797C323CCA}"/>
          </ac:spMkLst>
        </pc:spChg>
        <pc:spChg chg="mod">
          <ac:chgData name="alisdair macdonald" userId="" providerId="" clId="Web-{AAA14E1D-D572-48EA-B07A-0DCF795FD299}" dt="2022-07-06T10:48:45.761" v="9"/>
          <ac:spMkLst>
            <pc:docMk/>
            <pc:sldMk cId="3826034523" sldId="269"/>
            <ac:spMk id="5" creationId="{E3EDB46A-D97A-C3A7-141E-DF587671F79D}"/>
          </ac:spMkLst>
        </pc:spChg>
        <pc:spChg chg="add mod">
          <ac:chgData name="alisdair macdonald" userId="" providerId="" clId="Web-{AAA14E1D-D572-48EA-B07A-0DCF795FD299}" dt="2022-07-06T10:49:57.669" v="16" actId="14100"/>
          <ac:spMkLst>
            <pc:docMk/>
            <pc:sldMk cId="3826034523" sldId="269"/>
            <ac:spMk id="8" creationId="{A31FFFAD-64A1-6B4C-FD6B-75E4E32A8D24}"/>
          </ac:spMkLst>
        </pc:spChg>
        <pc:spChg chg="del">
          <ac:chgData name="alisdair macdonald" userId="" providerId="" clId="Web-{AAA14E1D-D572-48EA-B07A-0DCF795FD299}" dt="2022-07-06T10:48:05.104" v="3"/>
          <ac:spMkLst>
            <pc:docMk/>
            <pc:sldMk cId="3826034523" sldId="269"/>
            <ac:spMk id="9" creationId="{11D5EDCF-2FEC-EC59-F9C6-D0781EA317D3}"/>
          </ac:spMkLst>
        </pc:spChg>
        <pc:spChg chg="del">
          <ac:chgData name="alisdair macdonald" userId="" providerId="" clId="Web-{AAA14E1D-D572-48EA-B07A-0DCF795FD299}" dt="2022-07-06T10:48:06.338" v="4"/>
          <ac:spMkLst>
            <pc:docMk/>
            <pc:sldMk cId="3826034523" sldId="269"/>
            <ac:spMk id="11" creationId="{3262AB8E-0DED-8D07-683A-317658BA3CEF}"/>
          </ac:spMkLst>
        </pc:spChg>
        <pc:picChg chg="add mod">
          <ac:chgData name="alisdair macdonald" userId="" providerId="" clId="Web-{AAA14E1D-D572-48EA-B07A-0DCF795FD299}" dt="2022-07-06T10:50:36.452" v="20" actId="1076"/>
          <ac:picMkLst>
            <pc:docMk/>
            <pc:sldMk cId="3826034523" sldId="269"/>
            <ac:picMk id="6" creationId="{757D51F6-A1F0-200B-7E6B-5D573CEE22F8}"/>
          </ac:picMkLst>
        </pc:picChg>
      </pc:sldChg>
      <pc:sldChg chg="addSp delSp modSp add replId">
        <pc:chgData name="alisdair macdonald" userId="" providerId="" clId="Web-{AAA14E1D-D572-48EA-B07A-0DCF795FD299}" dt="2022-07-06T10:55:19.303" v="60" actId="1076"/>
        <pc:sldMkLst>
          <pc:docMk/>
          <pc:sldMk cId="2425098325" sldId="272"/>
        </pc:sldMkLst>
        <pc:spChg chg="mod">
          <ac:chgData name="alisdair macdonald" userId="" providerId="" clId="Web-{AAA14E1D-D572-48EA-B07A-0DCF795FD299}" dt="2022-07-06T10:52:26.470" v="35" actId="20577"/>
          <ac:spMkLst>
            <pc:docMk/>
            <pc:sldMk cId="2425098325" sldId="272"/>
            <ac:spMk id="2" creationId="{D5A654C5-059E-05AB-2805-77A07A9D4665}"/>
          </ac:spMkLst>
        </pc:spChg>
        <pc:spChg chg="add mod">
          <ac:chgData name="alisdair macdonald" userId="" providerId="" clId="Web-{AAA14E1D-D572-48EA-B07A-0DCF795FD299}" dt="2022-07-06T10:54:44.224" v="47" actId="1076"/>
          <ac:spMkLst>
            <pc:docMk/>
            <pc:sldMk cId="2425098325" sldId="272"/>
            <ac:spMk id="3" creationId="{259544D2-3EC9-3B44-2823-9B7BA6389D4C}"/>
          </ac:spMkLst>
        </pc:spChg>
        <pc:spChg chg="add mod">
          <ac:chgData name="alisdair macdonald" userId="" providerId="" clId="Web-{AAA14E1D-D572-48EA-B07A-0DCF795FD299}" dt="2022-07-06T10:54:34.490" v="45" actId="1076"/>
          <ac:spMkLst>
            <pc:docMk/>
            <pc:sldMk cId="2425098325" sldId="272"/>
            <ac:spMk id="4" creationId="{76256D43-D215-8BFB-58FF-E9BED46B57C5}"/>
          </ac:spMkLst>
        </pc:spChg>
        <pc:spChg chg="add mod">
          <ac:chgData name="alisdair macdonald" userId="" providerId="" clId="Web-{AAA14E1D-D572-48EA-B07A-0DCF795FD299}" dt="2022-07-06T10:55:19.303" v="60" actId="1076"/>
          <ac:spMkLst>
            <pc:docMk/>
            <pc:sldMk cId="2425098325" sldId="272"/>
            <ac:spMk id="7" creationId="{AA9A0AFA-B0AB-19AA-DBC1-806E0C3D2D22}"/>
          </ac:spMkLst>
        </pc:spChg>
        <pc:picChg chg="del">
          <ac:chgData name="alisdair macdonald" userId="" providerId="" clId="Web-{AAA14E1D-D572-48EA-B07A-0DCF795FD299}" dt="2022-07-06T10:53:45.144" v="36"/>
          <ac:picMkLst>
            <pc:docMk/>
            <pc:sldMk cId="2425098325" sldId="272"/>
            <ac:picMk id="6" creationId="{757D51F6-A1F0-200B-7E6B-5D573CEE22F8}"/>
          </ac:picMkLst>
        </pc:picChg>
      </pc:sldChg>
    </pc:docChg>
  </pc:docChgLst>
  <pc:docChgLst>
    <pc:chgData name="Grace Hunt" userId="Hhp3RVkF0y23mxQTTbkzvSleFzKu8YhTMJgcxP3iXgA=" providerId="None" clId="Web-{417B9CC4-0639-4AB0-B1C8-F222E6ED9650}"/>
    <pc:docChg chg="">
      <pc:chgData name="Grace Hunt" userId="Hhp3RVkF0y23mxQTTbkzvSleFzKu8YhTMJgcxP3iXgA=" providerId="None" clId="Web-{417B9CC4-0639-4AB0-B1C8-F222E6ED9650}" dt="2022-08-04T13:37:51.363" v="0"/>
      <pc:docMkLst>
        <pc:docMk/>
      </pc:docMkLst>
      <pc:sldChg chg="delCm">
        <pc:chgData name="Grace Hunt" userId="Hhp3RVkF0y23mxQTTbkzvSleFzKu8YhTMJgcxP3iXgA=" providerId="None" clId="Web-{417B9CC4-0639-4AB0-B1C8-F222E6ED9650}" dt="2022-08-04T13:37:51.363" v="0"/>
        <pc:sldMkLst>
          <pc:docMk/>
          <pc:sldMk cId="3826034523" sldId="269"/>
        </pc:sldMkLst>
      </pc:sldChg>
    </pc:docChg>
  </pc:docChgLst>
  <pc:docChgLst>
    <pc:chgData name="alisdair macdonald" userId="jB0IcuHBEINeFKE+BJ6T51hglHMTetGBacC/PLHzd+c=" providerId="None" clId="Web-{08A30034-2397-46C4-BC68-FA0A11DB2073}"/>
    <pc:docChg chg="modSld">
      <pc:chgData name="alisdair macdonald" userId="jB0IcuHBEINeFKE+BJ6T51hglHMTetGBacC/PLHzd+c=" providerId="None" clId="Web-{08A30034-2397-46C4-BC68-FA0A11DB2073}" dt="2022-06-27T15:55:32.849" v="279" actId="1076"/>
      <pc:docMkLst>
        <pc:docMk/>
      </pc:docMkLst>
      <pc:sldChg chg="addSp modSp">
        <pc:chgData name="alisdair macdonald" userId="jB0IcuHBEINeFKE+BJ6T51hglHMTetGBacC/PLHzd+c=" providerId="None" clId="Web-{08A30034-2397-46C4-BC68-FA0A11DB2073}" dt="2022-06-27T12:47:03.703" v="3" actId="1076"/>
        <pc:sldMkLst>
          <pc:docMk/>
          <pc:sldMk cId="0" sldId="256"/>
        </pc:sldMkLst>
        <pc:picChg chg="add mod">
          <ac:chgData name="alisdair macdonald" userId="jB0IcuHBEINeFKE+BJ6T51hglHMTetGBacC/PLHzd+c=" providerId="None" clId="Web-{08A30034-2397-46C4-BC68-FA0A11DB2073}" dt="2022-06-27T12:47:03.703" v="3" actId="1076"/>
          <ac:picMkLst>
            <pc:docMk/>
            <pc:sldMk cId="0" sldId="256"/>
            <ac:picMk id="3" creationId="{7FF99677-584B-EF6B-7400-84793E29CDD4}"/>
          </ac:picMkLst>
        </pc:picChg>
      </pc:sldChg>
      <pc:sldChg chg="addSp modSp">
        <pc:chgData name="alisdair macdonald" userId="jB0IcuHBEINeFKE+BJ6T51hglHMTetGBacC/PLHzd+c=" providerId="None" clId="Web-{08A30034-2397-46C4-BC68-FA0A11DB2073}" dt="2022-06-27T13:25:23.942" v="89" actId="14100"/>
        <pc:sldMkLst>
          <pc:docMk/>
          <pc:sldMk cId="0" sldId="265"/>
        </pc:sldMkLst>
        <pc:picChg chg="add mod">
          <ac:chgData name="alisdair macdonald" userId="jB0IcuHBEINeFKE+BJ6T51hglHMTetGBacC/PLHzd+c=" providerId="None" clId="Web-{08A30034-2397-46C4-BC68-FA0A11DB2073}" dt="2022-06-27T13:25:23.942" v="89" actId="14100"/>
          <ac:picMkLst>
            <pc:docMk/>
            <pc:sldMk cId="0" sldId="265"/>
            <ac:picMk id="3" creationId="{678AA0CC-F1EC-DDDC-477D-99B8E9E5631F}"/>
          </ac:picMkLst>
        </pc:picChg>
      </pc:sldChg>
      <pc:sldChg chg="addSp delSp modSp mod modClrScheme chgLayout">
        <pc:chgData name="alisdair macdonald" userId="jB0IcuHBEINeFKE+BJ6T51hglHMTetGBacC/PLHzd+c=" providerId="None" clId="Web-{08A30034-2397-46C4-BC68-FA0A11DB2073}" dt="2022-06-27T13:26:19.005" v="96"/>
        <pc:sldMkLst>
          <pc:docMk/>
          <pc:sldMk cId="4086554056" sldId="292"/>
        </pc:sldMkLst>
        <pc:spChg chg="add del">
          <ac:chgData name="alisdair macdonald" userId="jB0IcuHBEINeFKE+BJ6T51hglHMTetGBacC/PLHzd+c=" providerId="None" clId="Web-{08A30034-2397-46C4-BC68-FA0A11DB2073}" dt="2022-06-27T12:49:15.561" v="10"/>
          <ac:spMkLst>
            <pc:docMk/>
            <pc:sldMk cId="4086554056" sldId="292"/>
            <ac:spMk id="3" creationId="{37ACFBC9-403B-5F88-4C35-C1AEF8EACD64}"/>
          </ac:spMkLst>
        </pc:spChg>
        <pc:spChg chg="add del mod ord">
          <ac:chgData name="alisdair macdonald" userId="jB0IcuHBEINeFKE+BJ6T51hglHMTetGBacC/PLHzd+c=" providerId="None" clId="Web-{08A30034-2397-46C4-BC68-FA0A11DB2073}" dt="2022-06-27T12:51:30.014" v="13"/>
          <ac:spMkLst>
            <pc:docMk/>
            <pc:sldMk cId="4086554056" sldId="292"/>
            <ac:spMk id="4" creationId="{C3A6D3A3-607D-DA90-0A95-08F7DAD9EA93}"/>
          </ac:spMkLst>
        </pc:spChg>
        <pc:spChg chg="mod">
          <ac:chgData name="alisdair macdonald" userId="jB0IcuHBEINeFKE+BJ6T51hglHMTetGBacC/PLHzd+c=" providerId="None" clId="Web-{08A30034-2397-46C4-BC68-FA0A11DB2073}" dt="2022-06-27T13:21:02.986" v="83" actId="1076"/>
          <ac:spMkLst>
            <pc:docMk/>
            <pc:sldMk cId="4086554056" sldId="292"/>
            <ac:spMk id="10" creationId="{B05CF427-C62D-7022-95B8-6A255F135AB2}"/>
          </ac:spMkLst>
        </pc:spChg>
        <pc:picChg chg="add mod ord">
          <ac:chgData name="alisdair macdonald" userId="jB0IcuHBEINeFKE+BJ6T51hglHMTetGBacC/PLHzd+c=" providerId="None" clId="Web-{08A30034-2397-46C4-BC68-FA0A11DB2073}" dt="2022-06-27T12:49:19.093" v="11" actId="1076"/>
          <ac:picMkLst>
            <pc:docMk/>
            <pc:sldMk cId="4086554056" sldId="292"/>
            <ac:picMk id="2" creationId="{10C7C075-0B3C-3C0E-830E-C72E46589E4F}"/>
          </ac:picMkLst>
        </pc:picChg>
        <pc:picChg chg="add mod">
          <ac:chgData name="alisdair macdonald" userId="jB0IcuHBEINeFKE+BJ6T51hglHMTetGBacC/PLHzd+c=" providerId="None" clId="Web-{08A30034-2397-46C4-BC68-FA0A11DB2073}" dt="2022-06-27T13:21:03.049" v="84" actId="1076"/>
          <ac:picMkLst>
            <pc:docMk/>
            <pc:sldMk cId="4086554056" sldId="292"/>
            <ac:picMk id="3" creationId="{61982D68-BFED-A171-0EAA-BE692656DBB8}"/>
          </ac:picMkLst>
        </pc:picChg>
        <pc:picChg chg="add">
          <ac:chgData name="alisdair macdonald" userId="jB0IcuHBEINeFKE+BJ6T51hglHMTetGBacC/PLHzd+c=" providerId="None" clId="Web-{08A30034-2397-46C4-BC68-FA0A11DB2073}" dt="2022-06-27T13:26:19.005" v="96"/>
          <ac:picMkLst>
            <pc:docMk/>
            <pc:sldMk cId="4086554056" sldId="292"/>
            <ac:picMk id="5" creationId="{CA07049A-C115-614A-B271-6899028FD913}"/>
          </ac:picMkLst>
        </pc:picChg>
      </pc:sldChg>
      <pc:sldChg chg="addSp delSp modSp">
        <pc:chgData name="alisdair macdonald" userId="jB0IcuHBEINeFKE+BJ6T51hglHMTetGBacC/PLHzd+c=" providerId="None" clId="Web-{08A30034-2397-46C4-BC68-FA0A11DB2073}" dt="2022-06-27T13:26:43.067" v="126" actId="1076"/>
        <pc:sldMkLst>
          <pc:docMk/>
          <pc:sldMk cId="4250994615" sldId="293"/>
        </pc:sldMkLst>
        <pc:spChg chg="del">
          <ac:chgData name="alisdair macdonald" userId="jB0IcuHBEINeFKE+BJ6T51hglHMTetGBacC/PLHzd+c=" providerId="None" clId="Web-{08A30034-2397-46C4-BC68-FA0A11DB2073}" dt="2022-06-27T13:18:53.344" v="20"/>
          <ac:spMkLst>
            <pc:docMk/>
            <pc:sldMk cId="4250994615" sldId="293"/>
            <ac:spMk id="4" creationId="{35441ADC-D735-19A6-3B04-19BA469546BD}"/>
          </ac:spMkLst>
        </pc:spChg>
        <pc:spChg chg="mod">
          <ac:chgData name="alisdair macdonald" userId="jB0IcuHBEINeFKE+BJ6T51hglHMTetGBacC/PLHzd+c=" providerId="None" clId="Web-{08A30034-2397-46C4-BC68-FA0A11DB2073}" dt="2022-06-27T13:26:42.380" v="98" actId="1076"/>
          <ac:spMkLst>
            <pc:docMk/>
            <pc:sldMk cId="4250994615" sldId="293"/>
            <ac:spMk id="7" creationId="{5122E592-DB54-8E12-88DE-CB2C318AFE91}"/>
          </ac:spMkLst>
        </pc:spChg>
        <pc:spChg chg="mod">
          <ac:chgData name="alisdair macdonald" userId="jB0IcuHBEINeFKE+BJ6T51hglHMTetGBacC/PLHzd+c=" providerId="None" clId="Web-{08A30034-2397-46C4-BC68-FA0A11DB2073}" dt="2022-06-27T13:26:42.411" v="99" actId="1076"/>
          <ac:spMkLst>
            <pc:docMk/>
            <pc:sldMk cId="4250994615" sldId="293"/>
            <ac:spMk id="9" creationId="{0D842265-FB3C-9B34-4920-A00938E589C2}"/>
          </ac:spMkLst>
        </pc:spChg>
        <pc:spChg chg="mod">
          <ac:chgData name="alisdair macdonald" userId="jB0IcuHBEINeFKE+BJ6T51hglHMTetGBacC/PLHzd+c=" providerId="None" clId="Web-{08A30034-2397-46C4-BC68-FA0A11DB2073}" dt="2022-06-27T13:26:42.442" v="100" actId="1076"/>
          <ac:spMkLst>
            <pc:docMk/>
            <pc:sldMk cId="4250994615" sldId="293"/>
            <ac:spMk id="12" creationId="{B3B06064-0279-66B0-FB86-C2E1C212C255}"/>
          </ac:spMkLst>
        </pc:spChg>
        <pc:spChg chg="mod">
          <ac:chgData name="alisdair macdonald" userId="jB0IcuHBEINeFKE+BJ6T51hglHMTetGBacC/PLHzd+c=" providerId="None" clId="Web-{08A30034-2397-46C4-BC68-FA0A11DB2073}" dt="2022-06-27T13:26:42.458" v="101" actId="1076"/>
          <ac:spMkLst>
            <pc:docMk/>
            <pc:sldMk cId="4250994615" sldId="293"/>
            <ac:spMk id="13" creationId="{B7E21728-65FB-A043-A3CB-EACCDE41B7DE}"/>
          </ac:spMkLst>
        </pc:spChg>
        <pc:spChg chg="mod">
          <ac:chgData name="alisdair macdonald" userId="jB0IcuHBEINeFKE+BJ6T51hglHMTetGBacC/PLHzd+c=" providerId="None" clId="Web-{08A30034-2397-46C4-BC68-FA0A11DB2073}" dt="2022-06-27T13:26:42.489" v="102" actId="1076"/>
          <ac:spMkLst>
            <pc:docMk/>
            <pc:sldMk cId="4250994615" sldId="293"/>
            <ac:spMk id="15" creationId="{DC8CCF4B-CFF8-725B-BAF9-66BC87FB86F4}"/>
          </ac:spMkLst>
        </pc:spChg>
        <pc:spChg chg="mod">
          <ac:chgData name="alisdair macdonald" userId="jB0IcuHBEINeFKE+BJ6T51hglHMTetGBacC/PLHzd+c=" providerId="None" clId="Web-{08A30034-2397-46C4-BC68-FA0A11DB2073}" dt="2022-06-27T13:26:42.505" v="103" actId="1076"/>
          <ac:spMkLst>
            <pc:docMk/>
            <pc:sldMk cId="4250994615" sldId="293"/>
            <ac:spMk id="17" creationId="{46FFA8A3-A74A-5696-01A7-1894F64FC91E}"/>
          </ac:spMkLst>
        </pc:spChg>
        <pc:spChg chg="mod">
          <ac:chgData name="alisdair macdonald" userId="jB0IcuHBEINeFKE+BJ6T51hglHMTetGBacC/PLHzd+c=" providerId="None" clId="Web-{08A30034-2397-46C4-BC68-FA0A11DB2073}" dt="2022-06-27T13:26:42.536" v="104" actId="1076"/>
          <ac:spMkLst>
            <pc:docMk/>
            <pc:sldMk cId="4250994615" sldId="293"/>
            <ac:spMk id="18" creationId="{0FF60906-B61E-2ABE-F8FD-FA4CEAC84BD8}"/>
          </ac:spMkLst>
        </pc:spChg>
        <pc:spChg chg="mod">
          <ac:chgData name="alisdair macdonald" userId="jB0IcuHBEINeFKE+BJ6T51hglHMTetGBacC/PLHzd+c=" providerId="None" clId="Web-{08A30034-2397-46C4-BC68-FA0A11DB2073}" dt="2022-06-27T13:26:42.552" v="105" actId="1076"/>
          <ac:spMkLst>
            <pc:docMk/>
            <pc:sldMk cId="4250994615" sldId="293"/>
            <ac:spMk id="19" creationId="{91FB0E3D-39A7-3BE2-C6D1-46AFEC51C5F3}"/>
          </ac:spMkLst>
        </pc:spChg>
        <pc:spChg chg="mod">
          <ac:chgData name="alisdair macdonald" userId="jB0IcuHBEINeFKE+BJ6T51hglHMTetGBacC/PLHzd+c=" providerId="None" clId="Web-{08A30034-2397-46C4-BC68-FA0A11DB2073}" dt="2022-06-27T13:26:42.583" v="106" actId="1076"/>
          <ac:spMkLst>
            <pc:docMk/>
            <pc:sldMk cId="4250994615" sldId="293"/>
            <ac:spMk id="20" creationId="{DA770A71-C306-E037-3C1C-D49A55341860}"/>
          </ac:spMkLst>
        </pc:spChg>
        <pc:spChg chg="mod">
          <ac:chgData name="alisdair macdonald" userId="jB0IcuHBEINeFKE+BJ6T51hglHMTetGBacC/PLHzd+c=" providerId="None" clId="Web-{08A30034-2397-46C4-BC68-FA0A11DB2073}" dt="2022-06-27T13:26:42.599" v="107" actId="1076"/>
          <ac:spMkLst>
            <pc:docMk/>
            <pc:sldMk cId="4250994615" sldId="293"/>
            <ac:spMk id="21" creationId="{9BE8936D-61A9-91A7-CB8A-F88395438CFE}"/>
          </ac:spMkLst>
        </pc:spChg>
        <pc:spChg chg="mod">
          <ac:chgData name="alisdair macdonald" userId="jB0IcuHBEINeFKE+BJ6T51hglHMTetGBacC/PLHzd+c=" providerId="None" clId="Web-{08A30034-2397-46C4-BC68-FA0A11DB2073}" dt="2022-06-27T13:26:42.630" v="108" actId="1076"/>
          <ac:spMkLst>
            <pc:docMk/>
            <pc:sldMk cId="4250994615" sldId="293"/>
            <ac:spMk id="22" creationId="{B8273389-8BA6-1C23-981B-10095BF01DF3}"/>
          </ac:spMkLst>
        </pc:spChg>
        <pc:spChg chg="mod">
          <ac:chgData name="alisdair macdonald" userId="jB0IcuHBEINeFKE+BJ6T51hglHMTetGBacC/PLHzd+c=" providerId="None" clId="Web-{08A30034-2397-46C4-BC68-FA0A11DB2073}" dt="2022-06-27T13:26:42.646" v="109" actId="1076"/>
          <ac:spMkLst>
            <pc:docMk/>
            <pc:sldMk cId="4250994615" sldId="293"/>
            <ac:spMk id="23" creationId="{79B00FF5-CA22-0066-7CC7-F49473CEF092}"/>
          </ac:spMkLst>
        </pc:spChg>
        <pc:spChg chg="mod">
          <ac:chgData name="alisdair macdonald" userId="jB0IcuHBEINeFKE+BJ6T51hglHMTetGBacC/PLHzd+c=" providerId="None" clId="Web-{08A30034-2397-46C4-BC68-FA0A11DB2073}" dt="2022-06-27T13:26:42.677" v="110" actId="1076"/>
          <ac:spMkLst>
            <pc:docMk/>
            <pc:sldMk cId="4250994615" sldId="293"/>
            <ac:spMk id="24" creationId="{AAB9AF90-3F70-A22B-4B35-D61C7160EE35}"/>
          </ac:spMkLst>
        </pc:spChg>
        <pc:spChg chg="mod">
          <ac:chgData name="alisdair macdonald" userId="jB0IcuHBEINeFKE+BJ6T51hglHMTetGBacC/PLHzd+c=" providerId="None" clId="Web-{08A30034-2397-46C4-BC68-FA0A11DB2073}" dt="2022-06-27T13:26:42.692" v="111" actId="1076"/>
          <ac:spMkLst>
            <pc:docMk/>
            <pc:sldMk cId="4250994615" sldId="293"/>
            <ac:spMk id="25" creationId="{70FFB8DF-8113-56A3-D8E5-07B67577EB2E}"/>
          </ac:spMkLst>
        </pc:spChg>
        <pc:spChg chg="mod">
          <ac:chgData name="alisdair macdonald" userId="jB0IcuHBEINeFKE+BJ6T51hglHMTetGBacC/PLHzd+c=" providerId="None" clId="Web-{08A30034-2397-46C4-BC68-FA0A11DB2073}" dt="2022-06-27T13:26:42.724" v="112" actId="1076"/>
          <ac:spMkLst>
            <pc:docMk/>
            <pc:sldMk cId="4250994615" sldId="293"/>
            <ac:spMk id="26" creationId="{969B40E5-7B32-14A8-AF13-7B24B6D6FD39}"/>
          </ac:spMkLst>
        </pc:spChg>
        <pc:spChg chg="mod">
          <ac:chgData name="alisdair macdonald" userId="jB0IcuHBEINeFKE+BJ6T51hglHMTetGBacC/PLHzd+c=" providerId="None" clId="Web-{08A30034-2397-46C4-BC68-FA0A11DB2073}" dt="2022-06-27T13:26:42.755" v="113" actId="1076"/>
          <ac:spMkLst>
            <pc:docMk/>
            <pc:sldMk cId="4250994615" sldId="293"/>
            <ac:spMk id="27" creationId="{468D1B6C-8262-3CC1-1081-69507F1E6E67}"/>
          </ac:spMkLst>
        </pc:spChg>
        <pc:spChg chg="mod">
          <ac:chgData name="alisdair macdonald" userId="jB0IcuHBEINeFKE+BJ6T51hglHMTetGBacC/PLHzd+c=" providerId="None" clId="Web-{08A30034-2397-46C4-BC68-FA0A11DB2073}" dt="2022-06-27T13:26:42.771" v="114" actId="1076"/>
          <ac:spMkLst>
            <pc:docMk/>
            <pc:sldMk cId="4250994615" sldId="293"/>
            <ac:spMk id="28" creationId="{08C88E43-8C48-3EF4-0963-409C8BA312A8}"/>
          </ac:spMkLst>
        </pc:spChg>
        <pc:spChg chg="mod">
          <ac:chgData name="alisdair macdonald" userId="jB0IcuHBEINeFKE+BJ6T51hglHMTetGBacC/PLHzd+c=" providerId="None" clId="Web-{08A30034-2397-46C4-BC68-FA0A11DB2073}" dt="2022-06-27T13:26:42.802" v="115" actId="1076"/>
          <ac:spMkLst>
            <pc:docMk/>
            <pc:sldMk cId="4250994615" sldId="293"/>
            <ac:spMk id="29" creationId="{10C49230-C712-B9A8-74F4-F5585B558510}"/>
          </ac:spMkLst>
        </pc:spChg>
        <pc:spChg chg="mod">
          <ac:chgData name="alisdair macdonald" userId="jB0IcuHBEINeFKE+BJ6T51hglHMTetGBacC/PLHzd+c=" providerId="None" clId="Web-{08A30034-2397-46C4-BC68-FA0A11DB2073}" dt="2022-06-27T13:26:42.833" v="116" actId="1076"/>
          <ac:spMkLst>
            <pc:docMk/>
            <pc:sldMk cId="4250994615" sldId="293"/>
            <ac:spMk id="30" creationId="{9F27D320-1DF6-1D3E-905B-7CDD4980BC64}"/>
          </ac:spMkLst>
        </pc:spChg>
        <pc:spChg chg="mod">
          <ac:chgData name="alisdair macdonald" userId="jB0IcuHBEINeFKE+BJ6T51hglHMTetGBacC/PLHzd+c=" providerId="None" clId="Web-{08A30034-2397-46C4-BC68-FA0A11DB2073}" dt="2022-06-27T13:26:42.849" v="117" actId="1076"/>
          <ac:spMkLst>
            <pc:docMk/>
            <pc:sldMk cId="4250994615" sldId="293"/>
            <ac:spMk id="31" creationId="{CA979C98-4ADB-7B92-FCC0-39A59D64456A}"/>
          </ac:spMkLst>
        </pc:spChg>
        <pc:spChg chg="mod">
          <ac:chgData name="alisdair macdonald" userId="jB0IcuHBEINeFKE+BJ6T51hglHMTetGBacC/PLHzd+c=" providerId="None" clId="Web-{08A30034-2397-46C4-BC68-FA0A11DB2073}" dt="2022-06-27T13:26:42.880" v="118" actId="1076"/>
          <ac:spMkLst>
            <pc:docMk/>
            <pc:sldMk cId="4250994615" sldId="293"/>
            <ac:spMk id="32" creationId="{043CDD6D-727C-E427-7544-E26E42D19503}"/>
          </ac:spMkLst>
        </pc:spChg>
        <pc:spChg chg="mod">
          <ac:chgData name="alisdair macdonald" userId="jB0IcuHBEINeFKE+BJ6T51hglHMTetGBacC/PLHzd+c=" providerId="None" clId="Web-{08A30034-2397-46C4-BC68-FA0A11DB2073}" dt="2022-06-27T13:26:42.911" v="119" actId="1076"/>
          <ac:spMkLst>
            <pc:docMk/>
            <pc:sldMk cId="4250994615" sldId="293"/>
            <ac:spMk id="33" creationId="{6AFF4B92-DE78-E7D9-29AE-892F912B65EC}"/>
          </ac:spMkLst>
        </pc:spChg>
        <pc:spChg chg="mod">
          <ac:chgData name="alisdair macdonald" userId="jB0IcuHBEINeFKE+BJ6T51hglHMTetGBacC/PLHzd+c=" providerId="None" clId="Web-{08A30034-2397-46C4-BC68-FA0A11DB2073}" dt="2022-06-27T13:26:42.927" v="120" actId="1076"/>
          <ac:spMkLst>
            <pc:docMk/>
            <pc:sldMk cId="4250994615" sldId="293"/>
            <ac:spMk id="34" creationId="{1C99E1D7-D74D-E216-5D01-3385A333FB8D}"/>
          </ac:spMkLst>
        </pc:spChg>
        <pc:spChg chg="mod">
          <ac:chgData name="alisdair macdonald" userId="jB0IcuHBEINeFKE+BJ6T51hglHMTetGBacC/PLHzd+c=" providerId="None" clId="Web-{08A30034-2397-46C4-BC68-FA0A11DB2073}" dt="2022-06-27T13:26:42.958" v="121" actId="1076"/>
          <ac:spMkLst>
            <pc:docMk/>
            <pc:sldMk cId="4250994615" sldId="293"/>
            <ac:spMk id="35" creationId="{F39EDEF5-2624-6744-5284-5DB24C2E8B4E}"/>
          </ac:spMkLst>
        </pc:spChg>
        <pc:spChg chg="mod">
          <ac:chgData name="alisdair macdonald" userId="jB0IcuHBEINeFKE+BJ6T51hglHMTetGBacC/PLHzd+c=" providerId="None" clId="Web-{08A30034-2397-46C4-BC68-FA0A11DB2073}" dt="2022-06-27T13:26:42.974" v="122" actId="1076"/>
          <ac:spMkLst>
            <pc:docMk/>
            <pc:sldMk cId="4250994615" sldId="293"/>
            <ac:spMk id="36" creationId="{D75252FE-4755-694B-0BB6-DAB1F87E6CBA}"/>
          </ac:spMkLst>
        </pc:spChg>
        <pc:spChg chg="mod">
          <ac:chgData name="alisdair macdonald" userId="jB0IcuHBEINeFKE+BJ6T51hglHMTetGBacC/PLHzd+c=" providerId="None" clId="Web-{08A30034-2397-46C4-BC68-FA0A11DB2073}" dt="2022-06-27T13:26:43.005" v="123" actId="1076"/>
          <ac:spMkLst>
            <pc:docMk/>
            <pc:sldMk cId="4250994615" sldId="293"/>
            <ac:spMk id="37" creationId="{E6B97851-EE53-1DED-4AD4-51DCF80ACAD3}"/>
          </ac:spMkLst>
        </pc:spChg>
        <pc:spChg chg="mod">
          <ac:chgData name="alisdair macdonald" userId="jB0IcuHBEINeFKE+BJ6T51hglHMTetGBacC/PLHzd+c=" providerId="None" clId="Web-{08A30034-2397-46C4-BC68-FA0A11DB2073}" dt="2022-06-27T13:26:43.021" v="124" actId="1076"/>
          <ac:spMkLst>
            <pc:docMk/>
            <pc:sldMk cId="4250994615" sldId="293"/>
            <ac:spMk id="38" creationId="{34AE1AF6-AE8C-27BF-EEA2-9EE69C19422A}"/>
          </ac:spMkLst>
        </pc:spChg>
        <pc:spChg chg="mod">
          <ac:chgData name="alisdair macdonald" userId="jB0IcuHBEINeFKE+BJ6T51hglHMTetGBacC/PLHzd+c=" providerId="None" clId="Web-{08A30034-2397-46C4-BC68-FA0A11DB2073}" dt="2022-06-27T13:26:43.052" v="125" actId="1076"/>
          <ac:spMkLst>
            <pc:docMk/>
            <pc:sldMk cId="4250994615" sldId="293"/>
            <ac:spMk id="39" creationId="{73C173A0-0A61-C66A-7DAA-0AEB47193D2E}"/>
          </ac:spMkLst>
        </pc:spChg>
        <pc:spChg chg="mod">
          <ac:chgData name="alisdair macdonald" userId="jB0IcuHBEINeFKE+BJ6T51hglHMTetGBacC/PLHzd+c=" providerId="None" clId="Web-{08A30034-2397-46C4-BC68-FA0A11DB2073}" dt="2022-06-27T13:26:43.067" v="126" actId="1076"/>
          <ac:spMkLst>
            <pc:docMk/>
            <pc:sldMk cId="4250994615" sldId="293"/>
            <ac:spMk id="40" creationId="{42B91C7E-96D0-2D25-C638-41346930F056}"/>
          </ac:spMkLst>
        </pc:spChg>
        <pc:picChg chg="add ord">
          <ac:chgData name="alisdair macdonald" userId="jB0IcuHBEINeFKE+BJ6T51hglHMTetGBacC/PLHzd+c=" providerId="None" clId="Web-{08A30034-2397-46C4-BC68-FA0A11DB2073}" dt="2022-06-27T13:18:56.844" v="22"/>
          <ac:picMkLst>
            <pc:docMk/>
            <pc:sldMk cId="4250994615" sldId="293"/>
            <ac:picMk id="3" creationId="{CAC2E223-93B9-362C-8484-CE9FF8A4DB47}"/>
          </ac:picMkLst>
        </pc:picChg>
        <pc:picChg chg="add">
          <ac:chgData name="alisdair macdonald" userId="jB0IcuHBEINeFKE+BJ6T51hglHMTetGBacC/PLHzd+c=" providerId="None" clId="Web-{08A30034-2397-46C4-BC68-FA0A11DB2073}" dt="2022-06-27T13:26:27.036" v="97"/>
          <ac:picMkLst>
            <pc:docMk/>
            <pc:sldMk cId="4250994615" sldId="293"/>
            <ac:picMk id="6" creationId="{CF2AB31D-45CC-C475-D90D-B4F1901DD90D}"/>
          </ac:picMkLst>
        </pc:picChg>
      </pc:sldChg>
      <pc:sldChg chg="addSp modSp">
        <pc:chgData name="alisdair macdonald" userId="jB0IcuHBEINeFKE+BJ6T51hglHMTetGBacC/PLHzd+c=" providerId="None" clId="Web-{08A30034-2397-46C4-BC68-FA0A11DB2073}" dt="2022-06-27T13:26:16.505" v="95"/>
        <pc:sldMkLst>
          <pc:docMk/>
          <pc:sldMk cId="2635828853" sldId="294"/>
        </pc:sldMkLst>
        <pc:spChg chg="mod">
          <ac:chgData name="alisdair macdonald" userId="jB0IcuHBEINeFKE+BJ6T51hglHMTetGBacC/PLHzd+c=" providerId="None" clId="Web-{08A30034-2397-46C4-BC68-FA0A11DB2073}" dt="2022-06-27T13:25:24.004" v="90" actId="14100"/>
          <ac:spMkLst>
            <pc:docMk/>
            <pc:sldMk cId="2635828853" sldId="294"/>
            <ac:spMk id="10" creationId="{B05CF427-C62D-7022-95B8-6A255F135AB2}"/>
          </ac:spMkLst>
        </pc:spChg>
        <pc:picChg chg="add ord">
          <ac:chgData name="alisdair macdonald" userId="jB0IcuHBEINeFKE+BJ6T51hglHMTetGBacC/PLHzd+c=" providerId="None" clId="Web-{08A30034-2397-46C4-BC68-FA0A11DB2073}" dt="2022-06-27T13:18:27.110" v="17"/>
          <ac:picMkLst>
            <pc:docMk/>
            <pc:sldMk cId="2635828853" sldId="294"/>
            <ac:picMk id="3" creationId="{70DAF72D-B0CF-5E88-BE0D-23AD7D5E85B6}"/>
          </ac:picMkLst>
        </pc:picChg>
        <pc:picChg chg="add">
          <ac:chgData name="alisdair macdonald" userId="jB0IcuHBEINeFKE+BJ6T51hglHMTetGBacC/PLHzd+c=" providerId="None" clId="Web-{08A30034-2397-46C4-BC68-FA0A11DB2073}" dt="2022-06-27T13:26:16.505" v="95"/>
          <ac:picMkLst>
            <pc:docMk/>
            <pc:sldMk cId="2635828853" sldId="294"/>
            <ac:picMk id="5" creationId="{5384DB8C-D0A4-6FC0-560D-78A40AD36FCC}"/>
          </ac:picMkLst>
        </pc:picChg>
      </pc:sldChg>
      <pc:sldChg chg="addSp modSp">
        <pc:chgData name="alisdair macdonald" userId="jB0IcuHBEINeFKE+BJ6T51hglHMTetGBacC/PLHzd+c=" providerId="None" clId="Web-{08A30034-2397-46C4-BC68-FA0A11DB2073}" dt="2022-06-27T13:51:03.449" v="138" actId="1076"/>
        <pc:sldMkLst>
          <pc:docMk/>
          <pc:sldMk cId="3506784620" sldId="295"/>
        </pc:sldMkLst>
        <pc:spChg chg="add mod ord">
          <ac:chgData name="alisdair macdonald" userId="jB0IcuHBEINeFKE+BJ6T51hglHMTetGBacC/PLHzd+c=" providerId="None" clId="Web-{08A30034-2397-46C4-BC68-FA0A11DB2073}" dt="2022-06-27T13:25:45.083" v="93" actId="14100"/>
          <ac:spMkLst>
            <pc:docMk/>
            <pc:sldMk cId="3506784620" sldId="295"/>
            <ac:spMk id="3" creationId="{451CEDAC-1D33-3E39-E457-630EEA219C96}"/>
          </ac:spMkLst>
        </pc:spChg>
        <pc:picChg chg="add">
          <ac:chgData name="alisdair macdonald" userId="jB0IcuHBEINeFKE+BJ6T51hglHMTetGBacC/PLHzd+c=" providerId="None" clId="Web-{08A30034-2397-46C4-BC68-FA0A11DB2073}" dt="2022-06-27T13:26:11.036" v="94"/>
          <ac:picMkLst>
            <pc:docMk/>
            <pc:sldMk cId="3506784620" sldId="295"/>
            <ac:picMk id="5" creationId="{BEE25DAB-3931-687A-8497-F137DEC1B092}"/>
          </ac:picMkLst>
        </pc:picChg>
        <pc:picChg chg="add mod">
          <ac:chgData name="alisdair macdonald" userId="jB0IcuHBEINeFKE+BJ6T51hglHMTetGBacC/PLHzd+c=" providerId="None" clId="Web-{08A30034-2397-46C4-BC68-FA0A11DB2073}" dt="2022-06-27T13:51:03.449" v="138" actId="1076"/>
          <ac:picMkLst>
            <pc:docMk/>
            <pc:sldMk cId="3506784620" sldId="295"/>
            <ac:picMk id="7" creationId="{ABD6C213-AA32-B95C-B181-997D16CF1642}"/>
          </ac:picMkLst>
        </pc:picChg>
      </pc:sldChg>
      <pc:sldChg chg="addSp delSp modSp">
        <pc:chgData name="alisdair macdonald" userId="jB0IcuHBEINeFKE+BJ6T51hglHMTetGBacC/PLHzd+c=" providerId="None" clId="Web-{08A30034-2397-46C4-BC68-FA0A11DB2073}" dt="2022-06-27T15:55:32.849" v="279" actId="1076"/>
        <pc:sldMkLst>
          <pc:docMk/>
          <pc:sldMk cId="1916020894" sldId="296"/>
        </pc:sldMkLst>
        <pc:spChg chg="add del mod ord">
          <ac:chgData name="alisdair macdonald" userId="jB0IcuHBEINeFKE+BJ6T51hglHMTetGBacC/PLHzd+c=" providerId="None" clId="Web-{08A30034-2397-46C4-BC68-FA0A11DB2073}" dt="2022-06-27T13:31:15.461" v="136"/>
          <ac:spMkLst>
            <pc:docMk/>
            <pc:sldMk cId="1916020894" sldId="296"/>
            <ac:spMk id="9" creationId="{931A80DD-5E07-AD41-4E83-81FEBF672181}"/>
          </ac:spMkLst>
        </pc:spChg>
        <pc:grpChg chg="add mod">
          <ac:chgData name="alisdair macdonald" userId="jB0IcuHBEINeFKE+BJ6T51hglHMTetGBacC/PLHzd+c=" providerId="None" clId="Web-{08A30034-2397-46C4-BC68-FA0A11DB2073}" dt="2022-06-27T15:55:32.849" v="279" actId="1076"/>
          <ac:grpSpMkLst>
            <pc:docMk/>
            <pc:sldMk cId="1916020894" sldId="296"/>
            <ac:grpSpMk id="16" creationId="{6EFF8A9D-8A3C-C62E-C2D4-688D11B12D8E}"/>
          </ac:grpSpMkLst>
        </pc:grpChg>
        <pc:picChg chg="del mod">
          <ac:chgData name="alisdair macdonald" userId="jB0IcuHBEINeFKE+BJ6T51hglHMTetGBacC/PLHzd+c=" providerId="None" clId="Web-{08A30034-2397-46C4-BC68-FA0A11DB2073}" dt="2022-06-27T15:53:37.913" v="223"/>
          <ac:picMkLst>
            <pc:docMk/>
            <pc:sldMk cId="1916020894" sldId="296"/>
            <ac:picMk id="2" creationId="{093323DC-A896-5B49-9C49-E3690DEF80AE}"/>
          </ac:picMkLst>
        </pc:picChg>
        <pc:picChg chg="del mod">
          <ac:chgData name="alisdair macdonald" userId="jB0IcuHBEINeFKE+BJ6T51hglHMTetGBacC/PLHzd+c=" providerId="None" clId="Web-{08A30034-2397-46C4-BC68-FA0A11DB2073}" dt="2022-06-27T15:53:37.913" v="222"/>
          <ac:picMkLst>
            <pc:docMk/>
            <pc:sldMk cId="1916020894" sldId="296"/>
            <ac:picMk id="3" creationId="{7425FF2A-0EC3-5862-3D10-D09FCA4CE4F4}"/>
          </ac:picMkLst>
        </pc:picChg>
        <pc:picChg chg="del mod">
          <ac:chgData name="alisdair macdonald" userId="jB0IcuHBEINeFKE+BJ6T51hglHMTetGBacC/PLHzd+c=" providerId="None" clId="Web-{08A30034-2397-46C4-BC68-FA0A11DB2073}" dt="2022-06-27T15:53:37.913" v="221"/>
          <ac:picMkLst>
            <pc:docMk/>
            <pc:sldMk cId="1916020894" sldId="296"/>
            <ac:picMk id="4" creationId="{DE6C4326-433A-FF19-FBB0-FAE8F5F01845}"/>
          </ac:picMkLst>
        </pc:picChg>
        <pc:picChg chg="del mod">
          <ac:chgData name="alisdair macdonald" userId="jB0IcuHBEINeFKE+BJ6T51hglHMTetGBacC/PLHzd+c=" providerId="None" clId="Web-{08A30034-2397-46C4-BC68-FA0A11DB2073}" dt="2022-06-27T15:53:37.913" v="220"/>
          <ac:picMkLst>
            <pc:docMk/>
            <pc:sldMk cId="1916020894" sldId="296"/>
            <ac:picMk id="5" creationId="{B20450EC-D1B9-31EE-FE6A-298B8BBC6886}"/>
          </ac:picMkLst>
        </pc:picChg>
        <pc:picChg chg="del mod">
          <ac:chgData name="alisdair macdonald" userId="jB0IcuHBEINeFKE+BJ6T51hglHMTetGBacC/PLHzd+c=" providerId="None" clId="Web-{08A30034-2397-46C4-BC68-FA0A11DB2073}" dt="2022-06-27T15:53:37.913" v="219"/>
          <ac:picMkLst>
            <pc:docMk/>
            <pc:sldMk cId="1916020894" sldId="296"/>
            <ac:picMk id="6" creationId="{63E76BB8-E647-3E1A-224D-6299B5BB5A2C}"/>
          </ac:picMkLst>
        </pc:picChg>
        <pc:picChg chg="del mod">
          <ac:chgData name="alisdair macdonald" userId="jB0IcuHBEINeFKE+BJ6T51hglHMTetGBacC/PLHzd+c=" providerId="None" clId="Web-{08A30034-2397-46C4-BC68-FA0A11DB2073}" dt="2022-06-27T15:53:37.913" v="218"/>
          <ac:picMkLst>
            <pc:docMk/>
            <pc:sldMk cId="1916020894" sldId="296"/>
            <ac:picMk id="7" creationId="{45003B43-712C-799D-235A-8912AAB4D6F5}"/>
          </ac:picMkLst>
        </pc:picChg>
        <pc:picChg chg="add mod">
          <ac:chgData name="alisdair macdonald" userId="jB0IcuHBEINeFKE+BJ6T51hglHMTetGBacC/PLHzd+c=" providerId="None" clId="Web-{08A30034-2397-46C4-BC68-FA0A11DB2073}" dt="2022-06-27T15:55:10.506" v="269" actId="1076"/>
          <ac:picMkLst>
            <pc:docMk/>
            <pc:sldMk cId="1916020894" sldId="296"/>
            <ac:picMk id="8" creationId="{03C4FCE3-E95B-50A0-8BBB-5C794E49947B}"/>
          </ac:picMkLst>
        </pc:picChg>
        <pc:picChg chg="add mod ord">
          <ac:chgData name="alisdair macdonald" userId="jB0IcuHBEINeFKE+BJ6T51hglHMTetGBacC/PLHzd+c=" providerId="None" clId="Web-{08A30034-2397-46C4-BC68-FA0A11DB2073}" dt="2022-06-27T15:55:23.225" v="278" actId="1076"/>
          <ac:picMkLst>
            <pc:docMk/>
            <pc:sldMk cId="1916020894" sldId="296"/>
            <ac:picMk id="9" creationId="{E9610200-02A4-4947-0CE0-BC0B6A5E033B}"/>
          </ac:picMkLst>
        </pc:picChg>
        <pc:picChg chg="add mod">
          <ac:chgData name="alisdair macdonald" userId="jB0IcuHBEINeFKE+BJ6T51hglHMTetGBacC/PLHzd+c=" providerId="None" clId="Web-{08A30034-2397-46C4-BC68-FA0A11DB2073}" dt="2022-06-27T15:55:10.537" v="270" actId="1076"/>
          <ac:picMkLst>
            <pc:docMk/>
            <pc:sldMk cId="1916020894" sldId="296"/>
            <ac:picMk id="10" creationId="{F816CEC1-E18F-E405-0230-224EF646AD1B}"/>
          </ac:picMkLst>
        </pc:picChg>
        <pc:picChg chg="add">
          <ac:chgData name="alisdair macdonald" userId="jB0IcuHBEINeFKE+BJ6T51hglHMTetGBacC/PLHzd+c=" providerId="None" clId="Web-{08A30034-2397-46C4-BC68-FA0A11DB2073}" dt="2022-06-27T14:09:14.579" v="161"/>
          <ac:picMkLst>
            <pc:docMk/>
            <pc:sldMk cId="1916020894" sldId="296"/>
            <ac:picMk id="11" creationId="{BBFF76DC-4262-B947-D222-A955DBD7B7F4}"/>
          </ac:picMkLst>
        </pc:picChg>
        <pc:picChg chg="add mod">
          <ac:chgData name="alisdair macdonald" userId="jB0IcuHBEINeFKE+BJ6T51hglHMTetGBacC/PLHzd+c=" providerId="None" clId="Web-{08A30034-2397-46C4-BC68-FA0A11DB2073}" dt="2022-06-27T15:55:10.553" v="271" actId="1076"/>
          <ac:picMkLst>
            <pc:docMk/>
            <pc:sldMk cId="1916020894" sldId="296"/>
            <ac:picMk id="12" creationId="{BF11FADD-8C5F-CB28-976C-9E8D8CCE84DC}"/>
          </ac:picMkLst>
        </pc:picChg>
        <pc:picChg chg="add mod">
          <ac:chgData name="alisdair macdonald" userId="jB0IcuHBEINeFKE+BJ6T51hglHMTetGBacC/PLHzd+c=" providerId="None" clId="Web-{08A30034-2397-46C4-BC68-FA0A11DB2073}" dt="2022-06-27T15:55:10.584" v="272" actId="1076"/>
          <ac:picMkLst>
            <pc:docMk/>
            <pc:sldMk cId="1916020894" sldId="296"/>
            <ac:picMk id="13" creationId="{8B654932-C395-9FA1-0950-05B231C67FFA}"/>
          </ac:picMkLst>
        </pc:picChg>
        <pc:picChg chg="add mod">
          <ac:chgData name="alisdair macdonald" userId="jB0IcuHBEINeFKE+BJ6T51hglHMTetGBacC/PLHzd+c=" providerId="None" clId="Web-{08A30034-2397-46C4-BC68-FA0A11DB2073}" dt="2022-06-27T15:55:10.600" v="273" actId="1076"/>
          <ac:picMkLst>
            <pc:docMk/>
            <pc:sldMk cId="1916020894" sldId="296"/>
            <ac:picMk id="14" creationId="{659DBD73-28AF-4534-7F11-DB9BF3962970}"/>
          </ac:picMkLst>
        </pc:picChg>
        <pc:picChg chg="add mod">
          <ac:chgData name="alisdair macdonald" userId="jB0IcuHBEINeFKE+BJ6T51hglHMTetGBacC/PLHzd+c=" providerId="None" clId="Web-{08A30034-2397-46C4-BC68-FA0A11DB2073}" dt="2022-06-27T15:55:10.631" v="274" actId="1076"/>
          <ac:picMkLst>
            <pc:docMk/>
            <pc:sldMk cId="1916020894" sldId="296"/>
            <ac:picMk id="15" creationId="{9D394458-684E-7283-5ADB-40307DA9BDAE}"/>
          </ac:picMkLst>
        </pc:picChg>
      </pc:sldChg>
    </pc:docChg>
  </pc:docChgLst>
  <pc:docChgLst>
    <pc:chgData name="Christian Humphries" userId="gsYY+i2j+vXqS1x3+F/0CGQq339w8B4oYG7o3WhB9X4=" providerId="None" clId="Web-{951CE977-B158-43EF-8DA0-9FE074CA78A0}"/>
    <pc:docChg chg="">
      <pc:chgData name="Christian Humphries" userId="gsYY+i2j+vXqS1x3+F/0CGQq339w8B4oYG7o3WhB9X4=" providerId="None" clId="Web-{951CE977-B158-43EF-8DA0-9FE074CA78A0}" dt="2022-07-13T13:53:54.800" v="5"/>
      <pc:docMkLst>
        <pc:docMk/>
      </pc:docMkLst>
      <pc:sldChg chg="addCm">
        <pc:chgData name="Christian Humphries" userId="gsYY+i2j+vXqS1x3+F/0CGQq339w8B4oYG7o3WhB9X4=" providerId="None" clId="Web-{951CE977-B158-43EF-8DA0-9FE074CA78A0}" dt="2022-07-13T13:48:05.632" v="0"/>
        <pc:sldMkLst>
          <pc:docMk/>
          <pc:sldMk cId="0" sldId="256"/>
        </pc:sldMkLst>
      </pc:sldChg>
      <pc:sldChg chg="addCm">
        <pc:chgData name="Christian Humphries" userId="gsYY+i2j+vXqS1x3+F/0CGQq339w8B4oYG7o3WhB9X4=" providerId="None" clId="Web-{951CE977-B158-43EF-8DA0-9FE074CA78A0}" dt="2022-07-13T13:48:38.852" v="1"/>
        <pc:sldMkLst>
          <pc:docMk/>
          <pc:sldMk cId="0" sldId="265"/>
        </pc:sldMkLst>
      </pc:sldChg>
      <pc:sldChg chg="addCm">
        <pc:chgData name="Christian Humphries" userId="gsYY+i2j+vXqS1x3+F/0CGQq339w8B4oYG7o3WhB9X4=" providerId="None" clId="Web-{951CE977-B158-43EF-8DA0-9FE074CA78A0}" dt="2022-07-13T13:51:38.905" v="4"/>
        <pc:sldMkLst>
          <pc:docMk/>
          <pc:sldMk cId="3826034523" sldId="269"/>
        </pc:sldMkLst>
      </pc:sldChg>
      <pc:sldChg chg="addCm">
        <pc:chgData name="Christian Humphries" userId="gsYY+i2j+vXqS1x3+F/0CGQq339w8B4oYG7o3WhB9X4=" providerId="None" clId="Web-{951CE977-B158-43EF-8DA0-9FE074CA78A0}" dt="2022-07-13T13:50:37.075" v="3"/>
        <pc:sldMkLst>
          <pc:docMk/>
          <pc:sldMk cId="2014832579" sldId="271"/>
        </pc:sldMkLst>
      </pc:sldChg>
      <pc:sldChg chg="addCm">
        <pc:chgData name="Christian Humphries" userId="gsYY+i2j+vXqS1x3+F/0CGQq339w8B4oYG7o3WhB9X4=" providerId="None" clId="Web-{951CE977-B158-43EF-8DA0-9FE074CA78A0}" dt="2022-07-13T13:53:54.800" v="5"/>
        <pc:sldMkLst>
          <pc:docMk/>
          <pc:sldMk cId="2425098325" sldId="272"/>
        </pc:sldMkLst>
      </pc:sldChg>
    </pc:docChg>
  </pc:docChgLst>
  <pc:docChgLst>
    <pc:chgData name="alisdair macdonald" userId="jB0IcuHBEINeFKE+BJ6T51hglHMTetGBacC/PLHzd+c=" providerId="None" clId="Web-{F7CB289B-6C73-4694-9C9C-FCD07998F30F}"/>
    <pc:docChg chg="modSld">
      <pc:chgData name="alisdair macdonald" userId="jB0IcuHBEINeFKE+BJ6T51hglHMTetGBacC/PLHzd+c=" providerId="None" clId="Web-{F7CB289B-6C73-4694-9C9C-FCD07998F30F}" dt="2022-06-27T16:38:34.582" v="20"/>
      <pc:docMkLst>
        <pc:docMk/>
      </pc:docMkLst>
      <pc:sldChg chg="addSp delSp modSp">
        <pc:chgData name="alisdair macdonald" userId="jB0IcuHBEINeFKE+BJ6T51hglHMTetGBacC/PLHzd+c=" providerId="None" clId="Web-{F7CB289B-6C73-4694-9C9C-FCD07998F30F}" dt="2022-06-27T16:38:34.582" v="20"/>
        <pc:sldMkLst>
          <pc:docMk/>
          <pc:sldMk cId="0" sldId="256"/>
        </pc:sldMkLst>
        <pc:spChg chg="mod">
          <ac:chgData name="alisdair macdonald" userId="jB0IcuHBEINeFKE+BJ6T51hglHMTetGBacC/PLHzd+c=" providerId="None" clId="Web-{F7CB289B-6C73-4694-9C9C-FCD07998F30F}" dt="2022-06-27T16:37:43.986" v="14" actId="14100"/>
          <ac:spMkLst>
            <pc:docMk/>
            <pc:sldMk cId="0" sldId="256"/>
            <ac:spMk id="8" creationId="{6D37D510-6B0F-0045-BB05-9EE1E2DD64F6}"/>
          </ac:spMkLst>
        </pc:spChg>
        <pc:spChg chg="mod">
          <ac:chgData name="alisdair macdonald" userId="jB0IcuHBEINeFKE+BJ6T51hglHMTetGBacC/PLHzd+c=" providerId="None" clId="Web-{F7CB289B-6C73-4694-9C9C-FCD07998F30F}" dt="2022-06-27T16:37:39.627" v="13" actId="14100"/>
          <ac:spMkLst>
            <pc:docMk/>
            <pc:sldMk cId="0" sldId="256"/>
            <ac:spMk id="88" creationId="{00000000-0000-0000-0000-000000000000}"/>
          </ac:spMkLst>
        </pc:spChg>
        <pc:picChg chg="add del mod">
          <ac:chgData name="alisdair macdonald" userId="jB0IcuHBEINeFKE+BJ6T51hglHMTetGBacC/PLHzd+c=" providerId="None" clId="Web-{F7CB289B-6C73-4694-9C9C-FCD07998F30F}" dt="2022-06-27T16:38:34.582" v="20"/>
          <ac:picMkLst>
            <pc:docMk/>
            <pc:sldMk cId="0" sldId="256"/>
            <ac:picMk id="3" creationId="{CB1B671C-D507-5D5A-2031-02F24E0C9E73}"/>
          </ac:picMkLst>
        </pc:picChg>
        <pc:picChg chg="del mod">
          <ac:chgData name="alisdair macdonald" userId="jB0IcuHBEINeFKE+BJ6T51hglHMTetGBacC/PLHzd+c=" providerId="None" clId="Web-{F7CB289B-6C73-4694-9C9C-FCD07998F30F}" dt="2022-06-27T16:38:25.019" v="16"/>
          <ac:picMkLst>
            <pc:docMk/>
            <pc:sldMk cId="0" sldId="256"/>
            <ac:picMk id="5" creationId="{D7AD79C4-BE2F-5CA6-3496-B6991B4439E1}"/>
          </ac:picMkLst>
        </pc:picChg>
      </pc:sldChg>
    </pc:docChg>
  </pc:docChgLst>
  <pc:docChgLst>
    <pc:chgData name="Laura Kennedy" userId="kCiQ2ILsYnQHvl7jdQXXcYRU6faPNyogCAjdaHq+iUI=" providerId="None" clId="Web-{AA1D0B88-387D-44C7-B6E4-43A97DAA1910}"/>
    <pc:docChg chg="modSld">
      <pc:chgData name="Laura Kennedy" userId="kCiQ2ILsYnQHvl7jdQXXcYRU6faPNyogCAjdaHq+iUI=" providerId="None" clId="Web-{AA1D0B88-387D-44C7-B6E4-43A97DAA1910}" dt="2022-07-14T13:36:39.605" v="172" actId="1076"/>
      <pc:docMkLst>
        <pc:docMk/>
      </pc:docMkLst>
      <pc:sldChg chg="modNotes">
        <pc:chgData name="Laura Kennedy" userId="kCiQ2ILsYnQHvl7jdQXXcYRU6faPNyogCAjdaHq+iUI=" providerId="None" clId="Web-{AA1D0B88-387D-44C7-B6E4-43A97DAA1910}" dt="2022-07-14T13:17:26.992" v="7"/>
        <pc:sldMkLst>
          <pc:docMk/>
          <pc:sldMk cId="3826034523" sldId="269"/>
        </pc:sldMkLst>
      </pc:sldChg>
      <pc:sldChg chg="addCm modNotes">
        <pc:chgData name="Laura Kennedy" userId="kCiQ2ILsYnQHvl7jdQXXcYRU6faPNyogCAjdaHq+iUI=" providerId="None" clId="Web-{AA1D0B88-387D-44C7-B6E4-43A97DAA1910}" dt="2022-07-14T13:22:02.605" v="59"/>
        <pc:sldMkLst>
          <pc:docMk/>
          <pc:sldMk cId="2014832579" sldId="271"/>
        </pc:sldMkLst>
      </pc:sldChg>
      <pc:sldChg chg="modSp addCm modNotes">
        <pc:chgData name="Laura Kennedy" userId="kCiQ2ILsYnQHvl7jdQXXcYRU6faPNyogCAjdaHq+iUI=" providerId="None" clId="Web-{AA1D0B88-387D-44C7-B6E4-43A97DAA1910}" dt="2022-07-14T13:36:39.605" v="172" actId="1076"/>
        <pc:sldMkLst>
          <pc:docMk/>
          <pc:sldMk cId="2425098325" sldId="272"/>
        </pc:sldMkLst>
        <pc:spChg chg="mod">
          <ac:chgData name="Laura Kennedy" userId="kCiQ2ILsYnQHvl7jdQXXcYRU6faPNyogCAjdaHq+iUI=" providerId="None" clId="Web-{AA1D0B88-387D-44C7-B6E4-43A97DAA1910}" dt="2022-07-14T13:36:39.605" v="172" actId="1076"/>
          <ac:spMkLst>
            <pc:docMk/>
            <pc:sldMk cId="2425098325" sldId="272"/>
            <ac:spMk id="7" creationId="{AA9A0AFA-B0AB-19AA-DBC1-806E0C3D2D22}"/>
          </ac:spMkLst>
        </pc:spChg>
      </pc:sldChg>
    </pc:docChg>
  </pc:docChgLst>
  <pc:docChgLst>
    <pc:chgData name="alisdair macdonald" clId="Web-{8D2CF0C7-8E84-4356-9936-D9AFF4D6CA59}"/>
    <pc:docChg chg="delSld modSld">
      <pc:chgData name="alisdair macdonald" userId="" providerId="" clId="Web-{8D2CF0C7-8E84-4356-9936-D9AFF4D6CA59}" dt="2022-06-23T15:48:37.586" v="65"/>
      <pc:docMkLst>
        <pc:docMk/>
      </pc:docMkLst>
      <pc:sldChg chg="del">
        <pc:chgData name="alisdair macdonald" userId="" providerId="" clId="Web-{8D2CF0C7-8E84-4356-9936-D9AFF4D6CA59}" dt="2022-06-23T15:48:37.571" v="52"/>
        <pc:sldMkLst>
          <pc:docMk/>
          <pc:sldMk cId="1845576345" sldId="258"/>
        </pc:sldMkLst>
      </pc:sldChg>
      <pc:sldChg chg="del">
        <pc:chgData name="alisdair macdonald" userId="" providerId="" clId="Web-{8D2CF0C7-8E84-4356-9936-D9AFF4D6CA59}" dt="2022-06-23T15:48:37.571" v="55"/>
        <pc:sldMkLst>
          <pc:docMk/>
          <pc:sldMk cId="0" sldId="275"/>
        </pc:sldMkLst>
      </pc:sldChg>
      <pc:sldChg chg="del">
        <pc:chgData name="alisdair macdonald" userId="" providerId="" clId="Web-{8D2CF0C7-8E84-4356-9936-D9AFF4D6CA59}" dt="2022-06-23T15:48:37.586" v="64"/>
        <pc:sldMkLst>
          <pc:docMk/>
          <pc:sldMk cId="395279671" sldId="276"/>
        </pc:sldMkLst>
      </pc:sldChg>
      <pc:sldChg chg="del">
        <pc:chgData name="alisdair macdonald" userId="" providerId="" clId="Web-{8D2CF0C7-8E84-4356-9936-D9AFF4D6CA59}" dt="2022-06-23T15:48:37.586" v="63"/>
        <pc:sldMkLst>
          <pc:docMk/>
          <pc:sldMk cId="1301697654" sldId="277"/>
        </pc:sldMkLst>
      </pc:sldChg>
      <pc:sldChg chg="del">
        <pc:chgData name="alisdair macdonald" userId="" providerId="" clId="Web-{8D2CF0C7-8E84-4356-9936-D9AFF4D6CA59}" dt="2022-06-23T15:48:37.586" v="62"/>
        <pc:sldMkLst>
          <pc:docMk/>
          <pc:sldMk cId="1022374874" sldId="278"/>
        </pc:sldMkLst>
      </pc:sldChg>
      <pc:sldChg chg="del">
        <pc:chgData name="alisdair macdonald" userId="" providerId="" clId="Web-{8D2CF0C7-8E84-4356-9936-D9AFF4D6CA59}" dt="2022-06-23T15:48:37.586" v="61"/>
        <pc:sldMkLst>
          <pc:docMk/>
          <pc:sldMk cId="4213737629" sldId="279"/>
        </pc:sldMkLst>
      </pc:sldChg>
      <pc:sldChg chg="del">
        <pc:chgData name="alisdair macdonald" userId="" providerId="" clId="Web-{8D2CF0C7-8E84-4356-9936-D9AFF4D6CA59}" dt="2022-06-23T15:48:37.571" v="60"/>
        <pc:sldMkLst>
          <pc:docMk/>
          <pc:sldMk cId="3412400031" sldId="280"/>
        </pc:sldMkLst>
      </pc:sldChg>
      <pc:sldChg chg="del">
        <pc:chgData name="alisdair macdonald" userId="" providerId="" clId="Web-{8D2CF0C7-8E84-4356-9936-D9AFF4D6CA59}" dt="2022-06-23T15:48:37.571" v="59"/>
        <pc:sldMkLst>
          <pc:docMk/>
          <pc:sldMk cId="3265352277" sldId="281"/>
        </pc:sldMkLst>
      </pc:sldChg>
      <pc:sldChg chg="del">
        <pc:chgData name="alisdair macdonald" userId="" providerId="" clId="Web-{8D2CF0C7-8E84-4356-9936-D9AFF4D6CA59}" dt="2022-06-23T15:48:37.571" v="58"/>
        <pc:sldMkLst>
          <pc:docMk/>
          <pc:sldMk cId="961657281" sldId="282"/>
        </pc:sldMkLst>
      </pc:sldChg>
      <pc:sldChg chg="del">
        <pc:chgData name="alisdair macdonald" userId="" providerId="" clId="Web-{8D2CF0C7-8E84-4356-9936-D9AFF4D6CA59}" dt="2022-06-23T15:48:37.571" v="57"/>
        <pc:sldMkLst>
          <pc:docMk/>
          <pc:sldMk cId="2091414039" sldId="283"/>
        </pc:sldMkLst>
      </pc:sldChg>
      <pc:sldChg chg="del">
        <pc:chgData name="alisdair macdonald" userId="" providerId="" clId="Web-{8D2CF0C7-8E84-4356-9936-D9AFF4D6CA59}" dt="2022-06-23T15:48:37.571" v="56"/>
        <pc:sldMkLst>
          <pc:docMk/>
          <pc:sldMk cId="2102026058" sldId="284"/>
        </pc:sldMkLst>
      </pc:sldChg>
      <pc:sldChg chg="del">
        <pc:chgData name="alisdair macdonald" userId="" providerId="" clId="Web-{8D2CF0C7-8E84-4356-9936-D9AFF4D6CA59}" dt="2022-06-23T15:48:37.571" v="54"/>
        <pc:sldMkLst>
          <pc:docMk/>
          <pc:sldMk cId="474938790" sldId="285"/>
        </pc:sldMkLst>
      </pc:sldChg>
      <pc:sldChg chg="del">
        <pc:chgData name="alisdair macdonald" userId="" providerId="" clId="Web-{8D2CF0C7-8E84-4356-9936-D9AFF4D6CA59}" dt="2022-06-23T15:48:37.571" v="53"/>
        <pc:sldMkLst>
          <pc:docMk/>
          <pc:sldMk cId="3844580892" sldId="286"/>
        </pc:sldMkLst>
      </pc:sldChg>
      <pc:sldChg chg="del">
        <pc:chgData name="alisdair macdonald" userId="" providerId="" clId="Web-{8D2CF0C7-8E84-4356-9936-D9AFF4D6CA59}" dt="2022-06-23T15:48:37.571" v="51"/>
        <pc:sldMkLst>
          <pc:docMk/>
          <pc:sldMk cId="494364282" sldId="287"/>
        </pc:sldMkLst>
      </pc:sldChg>
      <pc:sldChg chg="del">
        <pc:chgData name="alisdair macdonald" userId="" providerId="" clId="Web-{8D2CF0C7-8E84-4356-9936-D9AFF4D6CA59}" dt="2022-06-23T15:48:37.571" v="50"/>
        <pc:sldMkLst>
          <pc:docMk/>
          <pc:sldMk cId="3038749698" sldId="288"/>
        </pc:sldMkLst>
      </pc:sldChg>
      <pc:sldChg chg="del">
        <pc:chgData name="alisdair macdonald" userId="" providerId="" clId="Web-{8D2CF0C7-8E84-4356-9936-D9AFF4D6CA59}" dt="2022-06-23T15:48:37.571" v="49"/>
        <pc:sldMkLst>
          <pc:docMk/>
          <pc:sldMk cId="695942751" sldId="289"/>
        </pc:sldMkLst>
      </pc:sldChg>
      <pc:sldChg chg="del">
        <pc:chgData name="alisdair macdonald" userId="" providerId="" clId="Web-{8D2CF0C7-8E84-4356-9936-D9AFF4D6CA59}" dt="2022-06-23T15:48:37.586" v="65"/>
        <pc:sldMkLst>
          <pc:docMk/>
          <pc:sldMk cId="3922577135" sldId="291"/>
        </pc:sldMkLst>
      </pc:sldChg>
      <pc:sldChg chg="addSp delSp modSp">
        <pc:chgData name="alisdair macdonald" userId="" providerId="" clId="Web-{8D2CF0C7-8E84-4356-9936-D9AFF4D6CA59}" dt="2022-06-23T15:47:47.757" v="48" actId="1076"/>
        <pc:sldMkLst>
          <pc:docMk/>
          <pc:sldMk cId="4250994615" sldId="293"/>
        </pc:sldMkLst>
        <pc:grpChg chg="add del mod">
          <ac:chgData name="alisdair macdonald" userId="" providerId="" clId="Web-{8D2CF0C7-8E84-4356-9936-D9AFF4D6CA59}" dt="2022-06-23T15:46:30.818" v="36"/>
          <ac:grpSpMkLst>
            <pc:docMk/>
            <pc:sldMk cId="4250994615" sldId="293"/>
            <ac:grpSpMk id="15" creationId="{8054C14E-6024-6A80-A73F-387E10958FC0}"/>
          </ac:grpSpMkLst>
        </pc:grpChg>
        <pc:grpChg chg="add mod">
          <ac:chgData name="alisdair macdonald" userId="" providerId="" clId="Web-{8D2CF0C7-8E84-4356-9936-D9AFF4D6CA59}" dt="2022-06-23T15:47:47.757" v="48" actId="1076"/>
          <ac:grpSpMkLst>
            <pc:docMk/>
            <pc:sldMk cId="4250994615" sldId="293"/>
            <ac:grpSpMk id="16" creationId="{9F015B70-57B8-A9F6-090E-AE9268BDAB70}"/>
          </ac:grpSpMkLst>
        </pc:grpChg>
        <pc:picChg chg="add mod topLvl">
          <ac:chgData name="alisdair macdonald" userId="" providerId="" clId="Web-{8D2CF0C7-8E84-4356-9936-D9AFF4D6CA59}" dt="2022-06-23T15:46:30.818" v="36"/>
          <ac:picMkLst>
            <pc:docMk/>
            <pc:sldMk cId="4250994615" sldId="293"/>
            <ac:picMk id="2" creationId="{F23EE273-F0D9-FB47-9F19-44FC1078B9FA}"/>
          </ac:picMkLst>
        </pc:picChg>
        <pc:picChg chg="mod topLvl">
          <ac:chgData name="alisdair macdonald" userId="" providerId="" clId="Web-{8D2CF0C7-8E84-4356-9936-D9AFF4D6CA59}" dt="2022-06-23T15:46:30.818" v="36"/>
          <ac:picMkLst>
            <pc:docMk/>
            <pc:sldMk cId="4250994615" sldId="293"/>
            <ac:picMk id="3" creationId="{53F334DF-178E-4081-206E-47B27FC798AF}"/>
          </ac:picMkLst>
        </pc:picChg>
        <pc:picChg chg="mod topLvl">
          <ac:chgData name="alisdair macdonald" userId="" providerId="" clId="Web-{8D2CF0C7-8E84-4356-9936-D9AFF4D6CA59}" dt="2022-06-23T15:47:29.319" v="46" actId="1076"/>
          <ac:picMkLst>
            <pc:docMk/>
            <pc:sldMk cId="4250994615" sldId="293"/>
            <ac:picMk id="5" creationId="{EA002AC8-A1F9-4775-C18C-BD933CF78F5C}"/>
          </ac:picMkLst>
        </pc:picChg>
        <pc:picChg chg="add mod topLvl">
          <ac:chgData name="alisdair macdonald" userId="" providerId="" clId="Web-{8D2CF0C7-8E84-4356-9936-D9AFF4D6CA59}" dt="2022-06-23T15:46:37.474" v="37" actId="1076"/>
          <ac:picMkLst>
            <pc:docMk/>
            <pc:sldMk cId="4250994615" sldId="293"/>
            <ac:picMk id="6" creationId="{0FC437AF-A0D9-13D2-DD7C-BAD8C70FE207}"/>
          </ac:picMkLst>
        </pc:picChg>
        <pc:picChg chg="add mod topLvl">
          <ac:chgData name="alisdair macdonald" userId="" providerId="" clId="Web-{8D2CF0C7-8E84-4356-9936-D9AFF4D6CA59}" dt="2022-06-23T15:46:57.037" v="44" actId="1076"/>
          <ac:picMkLst>
            <pc:docMk/>
            <pc:sldMk cId="4250994615" sldId="293"/>
            <ac:picMk id="8" creationId="{D1E8B003-FE36-8E6D-E865-632B366E29AE}"/>
          </ac:picMkLst>
        </pc:picChg>
        <pc:picChg chg="add mod topLvl">
          <ac:chgData name="alisdair macdonald" userId="" providerId="" clId="Web-{8D2CF0C7-8E84-4356-9936-D9AFF4D6CA59}" dt="2022-06-23T15:47:18.647" v="45" actId="1076"/>
          <ac:picMkLst>
            <pc:docMk/>
            <pc:sldMk cId="4250994615" sldId="293"/>
            <ac:picMk id="11" creationId="{827027BF-3688-EDFC-18D7-4CC59238A956}"/>
          </ac:picMkLst>
        </pc:picChg>
        <pc:picChg chg="del">
          <ac:chgData name="alisdair macdonald" userId="" providerId="" clId="Web-{8D2CF0C7-8E84-4356-9936-D9AFF4D6CA59}" dt="2022-06-23T15:45:14.972" v="31"/>
          <ac:picMkLst>
            <pc:docMk/>
            <pc:sldMk cId="4250994615" sldId="293"/>
            <ac:picMk id="12" creationId="{623D6542-0F7B-CD2E-8175-E22CCF1D7CB3}"/>
          </ac:picMkLst>
        </pc:picChg>
        <pc:picChg chg="add mod topLvl">
          <ac:chgData name="alisdair macdonald" userId="" providerId="" clId="Web-{8D2CF0C7-8E84-4356-9936-D9AFF4D6CA59}" dt="2022-06-23T15:46:48.990" v="40" actId="1076"/>
          <ac:picMkLst>
            <pc:docMk/>
            <pc:sldMk cId="4250994615" sldId="293"/>
            <ac:picMk id="14" creationId="{F9588FB8-9B4F-D248-EF34-00D6085035E0}"/>
          </ac:picMkLst>
        </pc:picChg>
      </pc:sldChg>
    </pc:docChg>
  </pc:docChgLst>
  <pc:docChgLst>
    <pc:chgData name="Jessica Bool" userId="hq99w1fSc7oricgMtdAxtnAYFTkEUZb93CskgTOJ08M=" providerId="None" clId="Web-{E029403D-3816-4143-8DBA-FC3D54DA7B05}"/>
    <pc:docChg chg="modSld">
      <pc:chgData name="Jessica Bool" userId="hq99w1fSc7oricgMtdAxtnAYFTkEUZb93CskgTOJ08M=" providerId="None" clId="Web-{E029403D-3816-4143-8DBA-FC3D54DA7B05}" dt="2022-07-14T07:00:19.572" v="166"/>
      <pc:docMkLst>
        <pc:docMk/>
      </pc:docMkLst>
      <pc:sldChg chg="modNotes">
        <pc:chgData name="Jessica Bool" userId="hq99w1fSc7oricgMtdAxtnAYFTkEUZb93CskgTOJ08M=" providerId="None" clId="Web-{E029403D-3816-4143-8DBA-FC3D54DA7B05}" dt="2022-07-14T06:46:39.985" v="0"/>
        <pc:sldMkLst>
          <pc:docMk/>
          <pc:sldMk cId="0" sldId="256"/>
        </pc:sldMkLst>
      </pc:sldChg>
      <pc:sldChg chg="modNotes">
        <pc:chgData name="Jessica Bool" userId="hq99w1fSc7oricgMtdAxtnAYFTkEUZb93CskgTOJ08M=" providerId="None" clId="Web-{E029403D-3816-4143-8DBA-FC3D54DA7B05}" dt="2022-07-14T06:50:08.764" v="77"/>
        <pc:sldMkLst>
          <pc:docMk/>
          <pc:sldMk cId="0" sldId="265"/>
        </pc:sldMkLst>
      </pc:sldChg>
      <pc:sldChg chg="addCm modNotes">
        <pc:chgData name="Jessica Bool" userId="hq99w1fSc7oricgMtdAxtnAYFTkEUZb93CskgTOJ08M=" providerId="None" clId="Web-{E029403D-3816-4143-8DBA-FC3D54DA7B05}" dt="2022-07-14T06:53:12.499" v="83"/>
        <pc:sldMkLst>
          <pc:docMk/>
          <pc:sldMk cId="3826034523" sldId="269"/>
        </pc:sldMkLst>
      </pc:sldChg>
      <pc:sldChg chg="modNotes">
        <pc:chgData name="Jessica Bool" userId="hq99w1fSc7oricgMtdAxtnAYFTkEUZb93CskgTOJ08M=" providerId="None" clId="Web-{E029403D-3816-4143-8DBA-FC3D54DA7B05}" dt="2022-07-14T06:49:04.979" v="60"/>
        <pc:sldMkLst>
          <pc:docMk/>
          <pc:sldMk cId="1897077226" sldId="270"/>
        </pc:sldMkLst>
      </pc:sldChg>
      <pc:sldChg chg="addCm modNotes">
        <pc:chgData name="Jessica Bool" userId="hq99w1fSc7oricgMtdAxtnAYFTkEUZb93CskgTOJ08M=" providerId="None" clId="Web-{E029403D-3816-4143-8DBA-FC3D54DA7B05}" dt="2022-07-14T07:00:19.572" v="166"/>
        <pc:sldMkLst>
          <pc:docMk/>
          <pc:sldMk cId="2014832579" sldId="271"/>
        </pc:sldMkLst>
      </pc:sldChg>
      <pc:sldChg chg="addCm modNotes">
        <pc:chgData name="Jessica Bool" userId="hq99w1fSc7oricgMtdAxtnAYFTkEUZb93CskgTOJ08M=" providerId="None" clId="Web-{E029403D-3816-4143-8DBA-FC3D54DA7B05}" dt="2022-07-14T06:55:37.383" v="114"/>
        <pc:sldMkLst>
          <pc:docMk/>
          <pc:sldMk cId="2425098325" sldId="272"/>
        </pc:sldMkLst>
      </pc:sldChg>
    </pc:docChg>
  </pc:docChgLst>
  <pc:docChgLst>
    <pc:chgData name="Laura Kennedy" userId="kCiQ2ILsYnQHvl7jdQXXcYRU6faPNyogCAjdaHq+iUI=" providerId="None" clId="Web-{98D0D00D-1C99-4DE5-9A92-0BD1C3FC8C5E}"/>
    <pc:docChg chg="modSld">
      <pc:chgData name="Laura Kennedy" userId="kCiQ2ILsYnQHvl7jdQXXcYRU6faPNyogCAjdaHq+iUI=" providerId="None" clId="Web-{98D0D00D-1C99-4DE5-9A92-0BD1C3FC8C5E}" dt="2022-07-21T12:52:15.139" v="25" actId="20577"/>
      <pc:docMkLst>
        <pc:docMk/>
      </pc:docMkLst>
      <pc:sldChg chg="modSp">
        <pc:chgData name="Laura Kennedy" userId="kCiQ2ILsYnQHvl7jdQXXcYRU6faPNyogCAjdaHq+iUI=" providerId="None" clId="Web-{98D0D00D-1C99-4DE5-9A92-0BD1C3FC8C5E}" dt="2022-07-21T12:48:09.239" v="19" actId="20577"/>
        <pc:sldMkLst>
          <pc:docMk/>
          <pc:sldMk cId="0" sldId="265"/>
        </pc:sldMkLst>
        <pc:spChg chg="mod">
          <ac:chgData name="Laura Kennedy" userId="kCiQ2ILsYnQHvl7jdQXXcYRU6faPNyogCAjdaHq+iUI=" providerId="None" clId="Web-{98D0D00D-1C99-4DE5-9A92-0BD1C3FC8C5E}" dt="2022-07-21T12:48:09.239" v="19" actId="20577"/>
          <ac:spMkLst>
            <pc:docMk/>
            <pc:sldMk cId="0" sldId="265"/>
            <ac:spMk id="6" creationId="{BBF098BD-604B-F147-7BEF-73D2A4912D2D}"/>
          </ac:spMkLst>
        </pc:spChg>
      </pc:sldChg>
      <pc:sldChg chg="addCm">
        <pc:chgData name="Laura Kennedy" userId="kCiQ2ILsYnQHvl7jdQXXcYRU6faPNyogCAjdaHq+iUI=" providerId="None" clId="Web-{98D0D00D-1C99-4DE5-9A92-0BD1C3FC8C5E}" dt="2022-07-21T12:50:35.089" v="20"/>
        <pc:sldMkLst>
          <pc:docMk/>
          <pc:sldMk cId="3826034523" sldId="269"/>
        </pc:sldMkLst>
      </pc:sldChg>
      <pc:sldChg chg="modSp">
        <pc:chgData name="Laura Kennedy" userId="kCiQ2ILsYnQHvl7jdQXXcYRU6faPNyogCAjdaHq+iUI=" providerId="None" clId="Web-{98D0D00D-1C99-4DE5-9A92-0BD1C3FC8C5E}" dt="2022-07-21T12:47:52.536" v="8" actId="1076"/>
        <pc:sldMkLst>
          <pc:docMk/>
          <pc:sldMk cId="1897077226" sldId="270"/>
        </pc:sldMkLst>
        <pc:grpChg chg="mod">
          <ac:chgData name="Laura Kennedy" userId="kCiQ2ILsYnQHvl7jdQXXcYRU6faPNyogCAjdaHq+iUI=" providerId="None" clId="Web-{98D0D00D-1C99-4DE5-9A92-0BD1C3FC8C5E}" dt="2022-07-21T12:47:52.536" v="8" actId="1076"/>
          <ac:grpSpMkLst>
            <pc:docMk/>
            <pc:sldMk cId="1897077226" sldId="270"/>
            <ac:grpSpMk id="13" creationId="{ABA2AC3C-1C4B-8CD3-826C-45047E3DAA92}"/>
          </ac:grpSpMkLst>
        </pc:grpChg>
        <pc:grpChg chg="mod">
          <ac:chgData name="Laura Kennedy" userId="kCiQ2ILsYnQHvl7jdQXXcYRU6faPNyogCAjdaHq+iUI=" providerId="None" clId="Web-{98D0D00D-1C99-4DE5-9A92-0BD1C3FC8C5E}" dt="2022-07-21T12:47:50.973" v="7" actId="1076"/>
          <ac:grpSpMkLst>
            <pc:docMk/>
            <pc:sldMk cId="1897077226" sldId="270"/>
            <ac:grpSpMk id="15" creationId="{48801C74-C56C-A81D-27E0-693E9BBD6304}"/>
          </ac:grpSpMkLst>
        </pc:grpChg>
      </pc:sldChg>
      <pc:sldChg chg="modSp modNotes">
        <pc:chgData name="Laura Kennedy" userId="kCiQ2ILsYnQHvl7jdQXXcYRU6faPNyogCAjdaHq+iUI=" providerId="None" clId="Web-{98D0D00D-1C99-4DE5-9A92-0BD1C3FC8C5E}" dt="2022-07-21T12:52:15.139" v="25" actId="20577"/>
        <pc:sldMkLst>
          <pc:docMk/>
          <pc:sldMk cId="2425098325" sldId="272"/>
        </pc:sldMkLst>
        <pc:spChg chg="mod">
          <ac:chgData name="Laura Kennedy" userId="kCiQ2ILsYnQHvl7jdQXXcYRU6faPNyogCAjdaHq+iUI=" providerId="None" clId="Web-{98D0D00D-1C99-4DE5-9A92-0BD1C3FC8C5E}" dt="2022-07-21T12:52:15.139" v="25" actId="20577"/>
          <ac:spMkLst>
            <pc:docMk/>
            <pc:sldMk cId="2425098325" sldId="272"/>
            <ac:spMk id="2" creationId="{D5A654C5-059E-05AB-2805-77A07A9D4665}"/>
          </ac:spMkLst>
        </pc:spChg>
      </pc:sldChg>
    </pc:docChg>
  </pc:docChgLst>
  <pc:docChgLst>
    <pc:chgData name="Grace Hunt" userId="Hhp3RVkF0y23mxQTTbkzvSleFzKu8YhTMJgcxP3iXgA=" providerId="None" clId="Web-{C0D7398E-3A86-4482-9B4D-F8D068A03CA1}"/>
    <pc:docChg chg="modSld">
      <pc:chgData name="Grace Hunt" userId="Hhp3RVkF0y23mxQTTbkzvSleFzKu8YhTMJgcxP3iXgA=" providerId="None" clId="Web-{C0D7398E-3A86-4482-9B4D-F8D068A03CA1}" dt="2022-07-27T09:40:24.975" v="15" actId="20577"/>
      <pc:docMkLst>
        <pc:docMk/>
      </pc:docMkLst>
      <pc:sldChg chg="addCm">
        <pc:chgData name="Grace Hunt" userId="Hhp3RVkF0y23mxQTTbkzvSleFzKu8YhTMJgcxP3iXgA=" providerId="None" clId="Web-{C0D7398E-3A86-4482-9B4D-F8D068A03CA1}" dt="2022-07-27T09:38:29.224" v="0"/>
        <pc:sldMkLst>
          <pc:docMk/>
          <pc:sldMk cId="3826034523" sldId="269"/>
        </pc:sldMkLst>
      </pc:sldChg>
      <pc:sldChg chg="modSp">
        <pc:chgData name="Grace Hunt" userId="Hhp3RVkF0y23mxQTTbkzvSleFzKu8YhTMJgcxP3iXgA=" providerId="None" clId="Web-{C0D7398E-3A86-4482-9B4D-F8D068A03CA1}" dt="2022-07-27T09:39:55.365" v="10" actId="1076"/>
        <pc:sldMkLst>
          <pc:docMk/>
          <pc:sldMk cId="1897077226" sldId="270"/>
        </pc:sldMkLst>
        <pc:grpChg chg="mod">
          <ac:chgData name="Grace Hunt" userId="Hhp3RVkF0y23mxQTTbkzvSleFzKu8YhTMJgcxP3iXgA=" providerId="None" clId="Web-{C0D7398E-3A86-4482-9B4D-F8D068A03CA1}" dt="2022-07-27T09:39:40.052" v="8" actId="1076"/>
          <ac:grpSpMkLst>
            <pc:docMk/>
            <pc:sldMk cId="1897077226" sldId="270"/>
            <ac:grpSpMk id="13" creationId="{ABA2AC3C-1C4B-8CD3-826C-45047E3DAA92}"/>
          </ac:grpSpMkLst>
        </pc:grpChg>
        <pc:grpChg chg="mod">
          <ac:chgData name="Grace Hunt" userId="Hhp3RVkF0y23mxQTTbkzvSleFzKu8YhTMJgcxP3iXgA=" providerId="None" clId="Web-{C0D7398E-3A86-4482-9B4D-F8D068A03CA1}" dt="2022-07-27T09:39:55.365" v="10" actId="1076"/>
          <ac:grpSpMkLst>
            <pc:docMk/>
            <pc:sldMk cId="1897077226" sldId="270"/>
            <ac:grpSpMk id="14" creationId="{37F61A52-42DC-A739-9D6C-351D11F1C74B}"/>
          </ac:grpSpMkLst>
        </pc:grpChg>
        <pc:grpChg chg="mod">
          <ac:chgData name="Grace Hunt" userId="Hhp3RVkF0y23mxQTTbkzvSleFzKu8YhTMJgcxP3iXgA=" providerId="None" clId="Web-{C0D7398E-3A86-4482-9B4D-F8D068A03CA1}" dt="2022-07-27T09:39:47.099" v="9" actId="1076"/>
          <ac:grpSpMkLst>
            <pc:docMk/>
            <pc:sldMk cId="1897077226" sldId="270"/>
            <ac:grpSpMk id="15" creationId="{48801C74-C56C-A81D-27E0-693E9BBD6304}"/>
          </ac:grpSpMkLst>
        </pc:grpChg>
      </pc:sldChg>
      <pc:sldChg chg="modSp delCm">
        <pc:chgData name="Grace Hunt" userId="Hhp3RVkF0y23mxQTTbkzvSleFzKu8YhTMJgcxP3iXgA=" providerId="None" clId="Web-{C0D7398E-3A86-4482-9B4D-F8D068A03CA1}" dt="2022-07-27T09:40:24.975" v="15" actId="20577"/>
        <pc:sldMkLst>
          <pc:docMk/>
          <pc:sldMk cId="2014832579" sldId="271"/>
        </pc:sldMkLst>
        <pc:spChg chg="mod">
          <ac:chgData name="Grace Hunt" userId="Hhp3RVkF0y23mxQTTbkzvSleFzKu8YhTMJgcxP3iXgA=" providerId="None" clId="Web-{C0D7398E-3A86-4482-9B4D-F8D068A03CA1}" dt="2022-07-27T09:40:24.975" v="15" actId="20577"/>
          <ac:spMkLst>
            <pc:docMk/>
            <pc:sldMk cId="2014832579" sldId="271"/>
            <ac:spMk id="8" creationId="{D65D3B09-3772-7F9A-11C1-A57E9EE5B192}"/>
          </ac:spMkLst>
        </pc:spChg>
      </pc:sldChg>
    </pc:docChg>
  </pc:docChgLst>
  <pc:docChgLst>
    <pc:chgData name="Grace Hunt" userId="Hhp3RVkF0y23mxQTTbkzvSleFzKu8YhTMJgcxP3iXgA=" providerId="None" clId="Web-{757EBF6A-4063-49D5-86D3-AABE747E4165}"/>
    <pc:docChg chg="modSld">
      <pc:chgData name="Grace Hunt" userId="Hhp3RVkF0y23mxQTTbkzvSleFzKu8YhTMJgcxP3iXgA=" providerId="None" clId="Web-{757EBF6A-4063-49D5-86D3-AABE747E4165}" dt="2022-07-14T15:51:03.095" v="14"/>
      <pc:docMkLst>
        <pc:docMk/>
      </pc:docMkLst>
      <pc:sldChg chg="addSp delSp modSp delCm">
        <pc:chgData name="Grace Hunt" userId="Hhp3RVkF0y23mxQTTbkzvSleFzKu8YhTMJgcxP3iXgA=" providerId="None" clId="Web-{757EBF6A-4063-49D5-86D3-AABE747E4165}" dt="2022-07-14T15:51:03.095" v="14"/>
        <pc:sldMkLst>
          <pc:docMk/>
          <pc:sldMk cId="3826034523" sldId="269"/>
        </pc:sldMkLst>
        <pc:picChg chg="add mod">
          <ac:chgData name="Grace Hunt" userId="Hhp3RVkF0y23mxQTTbkzvSleFzKu8YhTMJgcxP3iXgA=" providerId="None" clId="Web-{757EBF6A-4063-49D5-86D3-AABE747E4165}" dt="2022-07-14T15:50:54.345" v="12" actId="1076"/>
          <ac:picMkLst>
            <pc:docMk/>
            <pc:sldMk cId="3826034523" sldId="269"/>
            <ac:picMk id="3" creationId="{69B9533D-802A-F4B2-C269-06841E9FC08B}"/>
          </ac:picMkLst>
        </pc:picChg>
        <pc:picChg chg="add mod">
          <ac:chgData name="Grace Hunt" userId="Hhp3RVkF0y23mxQTTbkzvSleFzKu8YhTMJgcxP3iXgA=" providerId="None" clId="Web-{757EBF6A-4063-49D5-86D3-AABE747E4165}" dt="2022-07-14T15:50:57.673" v="13" actId="1076"/>
          <ac:picMkLst>
            <pc:docMk/>
            <pc:sldMk cId="3826034523" sldId="269"/>
            <ac:picMk id="4" creationId="{07A7F256-4F6C-A67B-7205-E0134688BBF5}"/>
          </ac:picMkLst>
        </pc:picChg>
        <pc:picChg chg="del">
          <ac:chgData name="Grace Hunt" userId="Hhp3RVkF0y23mxQTTbkzvSleFzKu8YhTMJgcxP3iXgA=" providerId="None" clId="Web-{757EBF6A-4063-49D5-86D3-AABE747E4165}" dt="2022-07-14T15:50:27.015" v="0"/>
          <ac:picMkLst>
            <pc:docMk/>
            <pc:sldMk cId="3826034523" sldId="269"/>
            <ac:picMk id="6" creationId="{757D51F6-A1F0-200B-7E6B-5D573CEE22F8}"/>
          </ac:picMkLst>
        </pc:picChg>
      </pc:sldChg>
    </pc:docChg>
  </pc:docChgLst>
  <pc:docChgLst>
    <pc:chgData name="Laura Kennedy" userId="kCiQ2ILsYnQHvl7jdQXXcYRU6faPNyogCAjdaHq+iUI=" providerId="None" clId="Web-{EFBBD950-EB94-4A26-9EF1-EDD1D1578B71}"/>
    <pc:docChg chg="">
      <pc:chgData name="Laura Kennedy" userId="kCiQ2ILsYnQHvl7jdQXXcYRU6faPNyogCAjdaHq+iUI=" providerId="None" clId="Web-{EFBBD950-EB94-4A26-9EF1-EDD1D1578B71}" dt="2022-07-14T15:13:53.907" v="0"/>
      <pc:docMkLst>
        <pc:docMk/>
      </pc:docMkLst>
      <pc:sldChg chg="modCm">
        <pc:chgData name="Laura Kennedy" userId="kCiQ2ILsYnQHvl7jdQXXcYRU6faPNyogCAjdaHq+iUI=" providerId="None" clId="Web-{EFBBD950-EB94-4A26-9EF1-EDD1D1578B71}" dt="2022-07-14T15:13:53.907" v="0"/>
        <pc:sldMkLst>
          <pc:docMk/>
          <pc:sldMk cId="2425098325" sldId="272"/>
        </pc:sldMkLst>
      </pc:sldChg>
    </pc:docChg>
  </pc:docChgLst>
  <pc:docChgLst>
    <pc:chgData name="alisdair macdonald" userId="jB0IcuHBEINeFKE+BJ6T51hglHMTetGBacC/PLHzd+c=" providerId="None" clId="Web-{8D2CF0C7-8E84-4356-9936-D9AFF4D6CA59}"/>
    <pc:docChg chg="addSld delSld modSld sldOrd">
      <pc:chgData name="alisdair macdonald" userId="jB0IcuHBEINeFKE+BJ6T51hglHMTetGBacC/PLHzd+c=" providerId="None" clId="Web-{8D2CF0C7-8E84-4356-9936-D9AFF4D6CA59}" dt="2022-06-23T15:32:31.455" v="130" actId="14100"/>
      <pc:docMkLst>
        <pc:docMk/>
      </pc:docMkLst>
      <pc:sldChg chg="addSp delSp modSp mod modClrScheme chgLayout">
        <pc:chgData name="alisdair macdonald" userId="jB0IcuHBEINeFKE+BJ6T51hglHMTetGBacC/PLHzd+c=" providerId="None" clId="Web-{8D2CF0C7-8E84-4356-9936-D9AFF4D6CA59}" dt="2022-06-23T15:28:59.244" v="109"/>
        <pc:sldMkLst>
          <pc:docMk/>
          <pc:sldMk cId="0" sldId="256"/>
        </pc:sldMkLst>
        <pc:spChg chg="add del mod ord">
          <ac:chgData name="alisdair macdonald" userId="jB0IcuHBEINeFKE+BJ6T51hglHMTetGBacC/PLHzd+c=" providerId="None" clId="Web-{8D2CF0C7-8E84-4356-9936-D9AFF4D6CA59}" dt="2022-06-23T15:28:59.244" v="109"/>
          <ac:spMkLst>
            <pc:docMk/>
            <pc:sldMk cId="0" sldId="256"/>
            <ac:spMk id="3" creationId="{B7B3A485-D376-AFFD-6973-3572335BFF51}"/>
          </ac:spMkLst>
        </pc:spChg>
        <pc:spChg chg="add del mod ord">
          <ac:chgData name="alisdair macdonald" userId="jB0IcuHBEINeFKE+BJ6T51hglHMTetGBacC/PLHzd+c=" providerId="None" clId="Web-{8D2CF0C7-8E84-4356-9936-D9AFF4D6CA59}" dt="2022-06-23T15:28:59.244" v="109"/>
          <ac:spMkLst>
            <pc:docMk/>
            <pc:sldMk cId="0" sldId="256"/>
            <ac:spMk id="5" creationId="{50E995E9-A9E0-04F4-16E7-BFFEF93E5B6C}"/>
          </ac:spMkLst>
        </pc:spChg>
        <pc:spChg chg="mod">
          <ac:chgData name="alisdair macdonald" userId="jB0IcuHBEINeFKE+BJ6T51hglHMTetGBacC/PLHzd+c=" providerId="None" clId="Web-{8D2CF0C7-8E84-4356-9936-D9AFF4D6CA59}" dt="2022-06-23T15:27:07.521" v="105" actId="14100"/>
          <ac:spMkLst>
            <pc:docMk/>
            <pc:sldMk cId="0" sldId="256"/>
            <ac:spMk id="8" creationId="{6D37D510-6B0F-0045-BB05-9EE1E2DD64F6}"/>
          </ac:spMkLst>
        </pc:spChg>
        <pc:spChg chg="mod">
          <ac:chgData name="alisdair macdonald" userId="jB0IcuHBEINeFKE+BJ6T51hglHMTetGBacC/PLHzd+c=" providerId="None" clId="Web-{8D2CF0C7-8E84-4356-9936-D9AFF4D6CA59}" dt="2022-06-23T15:24:13.374" v="86" actId="1076"/>
          <ac:spMkLst>
            <pc:docMk/>
            <pc:sldMk cId="0" sldId="256"/>
            <ac:spMk id="9" creationId="{15B4CD36-82D9-774E-859C-0E2E3F5E2F61}"/>
          </ac:spMkLst>
        </pc:spChg>
        <pc:spChg chg="mod">
          <ac:chgData name="alisdair macdonald" userId="jB0IcuHBEINeFKE+BJ6T51hglHMTetGBacC/PLHzd+c=" providerId="None" clId="Web-{8D2CF0C7-8E84-4356-9936-D9AFF4D6CA59}" dt="2022-06-23T15:26:29.067" v="99" actId="14100"/>
          <ac:spMkLst>
            <pc:docMk/>
            <pc:sldMk cId="0" sldId="256"/>
            <ac:spMk id="84" creationId="{00000000-0000-0000-0000-000000000000}"/>
          </ac:spMkLst>
        </pc:spChg>
        <pc:spChg chg="mod">
          <ac:chgData name="alisdair macdonald" userId="jB0IcuHBEINeFKE+BJ6T51hglHMTetGBacC/PLHzd+c=" providerId="None" clId="Web-{8D2CF0C7-8E84-4356-9936-D9AFF4D6CA59}" dt="2022-06-23T15:26:46.489" v="101" actId="1076"/>
          <ac:spMkLst>
            <pc:docMk/>
            <pc:sldMk cId="0" sldId="256"/>
            <ac:spMk id="85" creationId="{00000000-0000-0000-0000-000000000000}"/>
          </ac:spMkLst>
        </pc:spChg>
        <pc:spChg chg="mod">
          <ac:chgData name="alisdair macdonald" userId="jB0IcuHBEINeFKE+BJ6T51hglHMTetGBacC/PLHzd+c=" providerId="None" clId="Web-{8D2CF0C7-8E84-4356-9936-D9AFF4D6CA59}" dt="2022-06-23T15:27:19.615" v="107" actId="1076"/>
          <ac:spMkLst>
            <pc:docMk/>
            <pc:sldMk cId="0" sldId="256"/>
            <ac:spMk id="88" creationId="{00000000-0000-0000-0000-000000000000}"/>
          </ac:spMkLst>
        </pc:spChg>
        <pc:picChg chg="del">
          <ac:chgData name="alisdair macdonald" userId="jB0IcuHBEINeFKE+BJ6T51hglHMTetGBacC/PLHzd+c=" providerId="None" clId="Web-{8D2CF0C7-8E84-4356-9936-D9AFF4D6CA59}" dt="2022-06-23T15:17:59.767" v="29"/>
          <ac:picMkLst>
            <pc:docMk/>
            <pc:sldMk cId="0" sldId="256"/>
            <ac:picMk id="4" creationId="{D8D1E4CD-8B0C-C64F-B0B7-9C31B184DC16}"/>
          </ac:picMkLst>
        </pc:picChg>
        <pc:picChg chg="mod">
          <ac:chgData name="alisdair macdonald" userId="jB0IcuHBEINeFKE+BJ6T51hglHMTetGBacC/PLHzd+c=" providerId="None" clId="Web-{8D2CF0C7-8E84-4356-9936-D9AFF4D6CA59}" dt="2022-06-23T15:24:23.297" v="88" actId="1076"/>
          <ac:picMkLst>
            <pc:docMk/>
            <pc:sldMk cId="0" sldId="256"/>
            <ac:picMk id="6" creationId="{54F7A095-8429-A440-9EE6-F13C4B5B1763}"/>
          </ac:picMkLst>
        </pc:picChg>
        <pc:picChg chg="mod">
          <ac:chgData name="alisdair macdonald" userId="jB0IcuHBEINeFKE+BJ6T51hglHMTetGBacC/PLHzd+c=" providerId="None" clId="Web-{8D2CF0C7-8E84-4356-9936-D9AFF4D6CA59}" dt="2022-06-23T15:20:54.570" v="56" actId="1076"/>
          <ac:picMkLst>
            <pc:docMk/>
            <pc:sldMk cId="0" sldId="256"/>
            <ac:picMk id="12" creationId="{59EFE5B6-BA90-2149-918E-28A262819126}"/>
          </ac:picMkLst>
        </pc:picChg>
      </pc:sldChg>
      <pc:sldChg chg="addSp delSp modSp delAnim">
        <pc:chgData name="alisdair macdonald" userId="jB0IcuHBEINeFKE+BJ6T51hglHMTetGBacC/PLHzd+c=" providerId="None" clId="Web-{8D2CF0C7-8E84-4356-9936-D9AFF4D6CA59}" dt="2022-06-23T15:30:11.700" v="111"/>
        <pc:sldMkLst>
          <pc:docMk/>
          <pc:sldMk cId="0" sldId="265"/>
        </pc:sldMkLst>
        <pc:spChg chg="add del">
          <ac:chgData name="alisdair macdonald" userId="jB0IcuHBEINeFKE+BJ6T51hglHMTetGBacC/PLHzd+c=" providerId="None" clId="Web-{8D2CF0C7-8E84-4356-9936-D9AFF4D6CA59}" dt="2022-06-23T15:16:13.638" v="15"/>
          <ac:spMkLst>
            <pc:docMk/>
            <pc:sldMk cId="0" sldId="265"/>
            <ac:spMk id="3" creationId="{F16DEAE9-0DE2-EB83-50EB-B11E005F2197}"/>
          </ac:spMkLst>
        </pc:spChg>
        <pc:spChg chg="add del mod">
          <ac:chgData name="alisdair macdonald" userId="jB0IcuHBEINeFKE+BJ6T51hglHMTetGBacC/PLHzd+c=" providerId="None" clId="Web-{8D2CF0C7-8E84-4356-9936-D9AFF4D6CA59}" dt="2022-06-23T15:16:35.983" v="23"/>
          <ac:spMkLst>
            <pc:docMk/>
            <pc:sldMk cId="0" sldId="265"/>
            <ac:spMk id="5" creationId="{507DF873-EBE7-2BA2-CE1A-8E8590C8F27A}"/>
          </ac:spMkLst>
        </pc:spChg>
        <pc:spChg chg="del">
          <ac:chgData name="alisdair macdonald" userId="jB0IcuHBEINeFKE+BJ6T51hglHMTetGBacC/PLHzd+c=" providerId="None" clId="Web-{8D2CF0C7-8E84-4356-9936-D9AFF4D6CA59}" dt="2022-06-23T15:16:26.045" v="18"/>
          <ac:spMkLst>
            <pc:docMk/>
            <pc:sldMk cId="0" sldId="265"/>
            <ac:spMk id="8" creationId="{34719D52-A197-EC45-A4F0-D24DB2F41B0A}"/>
          </ac:spMkLst>
        </pc:spChg>
        <pc:spChg chg="add">
          <ac:chgData name="alisdair macdonald" userId="jB0IcuHBEINeFKE+BJ6T51hglHMTetGBacC/PLHzd+c=" providerId="None" clId="Web-{8D2CF0C7-8E84-4356-9936-D9AFF4D6CA59}" dt="2022-06-23T15:16:30.889" v="22"/>
          <ac:spMkLst>
            <pc:docMk/>
            <pc:sldMk cId="0" sldId="265"/>
            <ac:spMk id="10" creationId="{B05CF427-C62D-7022-95B8-6A255F135AB2}"/>
          </ac:spMkLst>
        </pc:spChg>
        <pc:spChg chg="add del">
          <ac:chgData name="alisdair macdonald" userId="jB0IcuHBEINeFKE+BJ6T51hglHMTetGBacC/PLHzd+c=" providerId="None" clId="Web-{8D2CF0C7-8E84-4356-9936-D9AFF4D6CA59}" dt="2022-06-23T15:30:11.700" v="111"/>
          <ac:spMkLst>
            <pc:docMk/>
            <pc:sldMk cId="0" sldId="265"/>
            <ac:spMk id="13" creationId="{713B6E97-D075-2F8F-5DDD-9FEED7430A0A}"/>
          </ac:spMkLst>
        </pc:spChg>
        <pc:spChg chg="del mod">
          <ac:chgData name="alisdair macdonald" userId="jB0IcuHBEINeFKE+BJ6T51hglHMTetGBacC/PLHzd+c=" providerId="None" clId="Web-{8D2CF0C7-8E84-4356-9936-D9AFF4D6CA59}" dt="2022-06-23T15:16:30.389" v="20"/>
          <ac:spMkLst>
            <pc:docMk/>
            <pc:sldMk cId="0" sldId="265"/>
            <ac:spMk id="131" creationId="{00000000-0000-0000-0000-000000000000}"/>
          </ac:spMkLst>
        </pc:spChg>
        <pc:picChg chg="del">
          <ac:chgData name="alisdair macdonald" userId="jB0IcuHBEINeFKE+BJ6T51hglHMTetGBacC/PLHzd+c=" providerId="None" clId="Web-{8D2CF0C7-8E84-4356-9936-D9AFF4D6CA59}" dt="2022-06-23T15:16:26.045" v="17"/>
          <ac:picMkLst>
            <pc:docMk/>
            <pc:sldMk cId="0" sldId="265"/>
            <ac:picMk id="2" creationId="{CBC1C7AD-C111-7345-A2E3-08B0F3950C76}"/>
          </ac:picMkLst>
        </pc:picChg>
        <pc:picChg chg="add del mod">
          <ac:chgData name="alisdair macdonald" userId="jB0IcuHBEINeFKE+BJ6T51hglHMTetGBacC/PLHzd+c=" providerId="None" clId="Web-{8D2CF0C7-8E84-4356-9936-D9AFF4D6CA59}" dt="2022-06-23T15:17:17.906" v="26"/>
          <ac:picMkLst>
            <pc:docMk/>
            <pc:sldMk cId="0" sldId="265"/>
            <ac:picMk id="7" creationId="{F68E7778-FCC6-37D4-087F-5BAA868AB39B}"/>
          </ac:picMkLst>
        </pc:picChg>
        <pc:picChg chg="add mod">
          <ac:chgData name="alisdair macdonald" userId="jB0IcuHBEINeFKE+BJ6T51hglHMTetGBacC/PLHzd+c=" providerId="None" clId="Web-{8D2CF0C7-8E84-4356-9936-D9AFF4D6CA59}" dt="2022-06-23T15:17:57.251" v="28" actId="14100"/>
          <ac:picMkLst>
            <pc:docMk/>
            <pc:sldMk cId="0" sldId="265"/>
            <ac:picMk id="12" creationId="{623D6542-0F7B-CD2E-8175-E22CCF1D7CB3}"/>
          </ac:picMkLst>
        </pc:picChg>
      </pc:sldChg>
      <pc:sldChg chg="addSp delSp modSp add del replId">
        <pc:chgData name="alisdair macdonald" userId="jB0IcuHBEINeFKE+BJ6T51hglHMTetGBacC/PLHzd+c=" providerId="None" clId="Web-{8D2CF0C7-8E84-4356-9936-D9AFF4D6CA59}" dt="2022-06-23T15:17:12.250" v="25"/>
        <pc:sldMkLst>
          <pc:docMk/>
          <pc:sldMk cId="2911497437" sldId="290"/>
        </pc:sldMkLst>
        <pc:spChg chg="del">
          <ac:chgData name="alisdair macdonald" userId="jB0IcuHBEINeFKE+BJ6T51hglHMTetGBacC/PLHzd+c=" providerId="None" clId="Web-{8D2CF0C7-8E84-4356-9936-D9AFF4D6CA59}" dt="2022-06-23T15:15:33.481" v="8"/>
          <ac:spMkLst>
            <pc:docMk/>
            <pc:sldMk cId="2911497437" sldId="290"/>
            <ac:spMk id="2" creationId="{BA4B0799-5CA5-5D41-8F10-3BDAF1DF0F21}"/>
          </ac:spMkLst>
        </pc:spChg>
        <pc:spChg chg="add mod">
          <ac:chgData name="alisdair macdonald" userId="jB0IcuHBEINeFKE+BJ6T51hglHMTetGBacC/PLHzd+c=" providerId="None" clId="Web-{8D2CF0C7-8E84-4356-9936-D9AFF4D6CA59}" dt="2022-06-23T15:16:04.029" v="13" actId="14100"/>
          <ac:spMkLst>
            <pc:docMk/>
            <pc:sldMk cId="2911497437" sldId="290"/>
            <ac:spMk id="5" creationId="{81846DB1-C4C6-67AE-51BC-7E5CBF922F51}"/>
          </ac:spMkLst>
        </pc:spChg>
        <pc:spChg chg="del">
          <ac:chgData name="alisdair macdonald" userId="jB0IcuHBEINeFKE+BJ6T51hglHMTetGBacC/PLHzd+c=" providerId="None" clId="Web-{8D2CF0C7-8E84-4356-9936-D9AFF4D6CA59}" dt="2022-06-23T15:15:23.168" v="4"/>
          <ac:spMkLst>
            <pc:docMk/>
            <pc:sldMk cId="2911497437" sldId="290"/>
            <ac:spMk id="8" creationId="{6D37D510-6B0F-0045-BB05-9EE1E2DD64F6}"/>
          </ac:spMkLst>
        </pc:spChg>
        <pc:spChg chg="del">
          <ac:chgData name="alisdair macdonald" userId="jB0IcuHBEINeFKE+BJ6T51hglHMTetGBacC/PLHzd+c=" providerId="None" clId="Web-{8D2CF0C7-8E84-4356-9936-D9AFF4D6CA59}" dt="2022-06-23T15:15:26.480" v="6"/>
          <ac:spMkLst>
            <pc:docMk/>
            <pc:sldMk cId="2911497437" sldId="290"/>
            <ac:spMk id="9" creationId="{15B4CD36-82D9-774E-859C-0E2E3F5E2F61}"/>
          </ac:spMkLst>
        </pc:spChg>
        <pc:spChg chg="del">
          <ac:chgData name="alisdair macdonald" userId="jB0IcuHBEINeFKE+BJ6T51hglHMTetGBacC/PLHzd+c=" providerId="None" clId="Web-{8D2CF0C7-8E84-4356-9936-D9AFF4D6CA59}" dt="2022-06-23T15:15:23.168" v="5"/>
          <ac:spMkLst>
            <pc:docMk/>
            <pc:sldMk cId="2911497437" sldId="290"/>
            <ac:spMk id="84" creationId="{00000000-0000-0000-0000-000000000000}"/>
          </ac:spMkLst>
        </pc:spChg>
        <pc:spChg chg="del">
          <ac:chgData name="alisdair macdonald" userId="jB0IcuHBEINeFKE+BJ6T51hglHMTetGBacC/PLHzd+c=" providerId="None" clId="Web-{8D2CF0C7-8E84-4356-9936-D9AFF4D6CA59}" dt="2022-06-23T15:15:20.246" v="3"/>
          <ac:spMkLst>
            <pc:docMk/>
            <pc:sldMk cId="2911497437" sldId="290"/>
            <ac:spMk id="85" creationId="{00000000-0000-0000-0000-000000000000}"/>
          </ac:spMkLst>
        </pc:spChg>
        <pc:spChg chg="del">
          <ac:chgData name="alisdair macdonald" userId="jB0IcuHBEINeFKE+BJ6T51hglHMTetGBacC/PLHzd+c=" providerId="None" clId="Web-{8D2CF0C7-8E84-4356-9936-D9AFF4D6CA59}" dt="2022-06-23T15:15:20.246" v="2"/>
          <ac:spMkLst>
            <pc:docMk/>
            <pc:sldMk cId="2911497437" sldId="290"/>
            <ac:spMk id="88" creationId="{00000000-0000-0000-0000-000000000000}"/>
          </ac:spMkLst>
        </pc:spChg>
        <pc:picChg chg="del">
          <ac:chgData name="alisdair macdonald" userId="jB0IcuHBEINeFKE+BJ6T51hglHMTetGBacC/PLHzd+c=" providerId="None" clId="Web-{8D2CF0C7-8E84-4356-9936-D9AFF4D6CA59}" dt="2022-06-23T15:15:20.246" v="1"/>
          <ac:picMkLst>
            <pc:docMk/>
            <pc:sldMk cId="2911497437" sldId="290"/>
            <ac:picMk id="6" creationId="{54F7A095-8429-A440-9EE6-F13C4B5B1763}"/>
          </ac:picMkLst>
        </pc:picChg>
        <pc:picChg chg="del">
          <ac:chgData name="alisdair macdonald" userId="jB0IcuHBEINeFKE+BJ6T51hglHMTetGBacC/PLHzd+c=" providerId="None" clId="Web-{8D2CF0C7-8E84-4356-9936-D9AFF4D6CA59}" dt="2022-06-23T15:15:33.481" v="7"/>
          <ac:picMkLst>
            <pc:docMk/>
            <pc:sldMk cId="2911497437" sldId="290"/>
            <ac:picMk id="12" creationId="{59EFE5B6-BA90-2149-918E-28A262819126}"/>
          </ac:picMkLst>
        </pc:picChg>
      </pc:sldChg>
      <pc:sldChg chg="add replId">
        <pc:chgData name="alisdair macdonald" userId="jB0IcuHBEINeFKE+BJ6T51hglHMTetGBacC/PLHzd+c=" providerId="None" clId="Web-{8D2CF0C7-8E84-4356-9936-D9AFF4D6CA59}" dt="2022-06-23T15:16:17.639" v="16"/>
        <pc:sldMkLst>
          <pc:docMk/>
          <pc:sldMk cId="3922577135" sldId="291"/>
        </pc:sldMkLst>
      </pc:sldChg>
      <pc:sldChg chg="delSp modSp add replId">
        <pc:chgData name="alisdair macdonald" userId="jB0IcuHBEINeFKE+BJ6T51hglHMTetGBacC/PLHzd+c=" providerId="None" clId="Web-{8D2CF0C7-8E84-4356-9936-D9AFF4D6CA59}" dt="2022-06-23T15:30:50.076" v="117" actId="14100"/>
        <pc:sldMkLst>
          <pc:docMk/>
          <pc:sldMk cId="4086554056" sldId="292"/>
        </pc:sldMkLst>
        <pc:spChg chg="mod">
          <ac:chgData name="alisdair macdonald" userId="jB0IcuHBEINeFKE+BJ6T51hglHMTetGBacC/PLHzd+c=" providerId="None" clId="Web-{8D2CF0C7-8E84-4356-9936-D9AFF4D6CA59}" dt="2022-06-23T15:30:50.076" v="117" actId="14100"/>
          <ac:spMkLst>
            <pc:docMk/>
            <pc:sldMk cId="4086554056" sldId="292"/>
            <ac:spMk id="10" creationId="{B05CF427-C62D-7022-95B8-6A255F135AB2}"/>
          </ac:spMkLst>
        </pc:spChg>
        <pc:picChg chg="del">
          <ac:chgData name="alisdair macdonald" userId="jB0IcuHBEINeFKE+BJ6T51hglHMTetGBacC/PLHzd+c=" providerId="None" clId="Web-{8D2CF0C7-8E84-4356-9936-D9AFF4D6CA59}" dt="2022-06-23T15:30:43.091" v="115"/>
          <ac:picMkLst>
            <pc:docMk/>
            <pc:sldMk cId="4086554056" sldId="292"/>
            <ac:picMk id="12" creationId="{623D6542-0F7B-CD2E-8175-E22CCF1D7CB3}"/>
          </ac:picMkLst>
        </pc:picChg>
      </pc:sldChg>
      <pc:sldChg chg="addSp modSp add ord replId">
        <pc:chgData name="alisdair macdonald" userId="jB0IcuHBEINeFKE+BJ6T51hglHMTetGBacC/PLHzd+c=" providerId="None" clId="Web-{8D2CF0C7-8E84-4356-9936-D9AFF4D6CA59}" dt="2022-06-23T15:32:31.455" v="130" actId="14100"/>
        <pc:sldMkLst>
          <pc:docMk/>
          <pc:sldMk cId="4250994615" sldId="293"/>
        </pc:sldMkLst>
        <pc:spChg chg="mod">
          <ac:chgData name="alisdair macdonald" userId="jB0IcuHBEINeFKE+BJ6T51hglHMTetGBacC/PLHzd+c=" providerId="None" clId="Web-{8D2CF0C7-8E84-4356-9936-D9AFF4D6CA59}" dt="2022-06-23T15:31:33.015" v="124" actId="14100"/>
          <ac:spMkLst>
            <pc:docMk/>
            <pc:sldMk cId="4250994615" sldId="293"/>
            <ac:spMk id="10" creationId="{B05CF427-C62D-7022-95B8-6A255F135AB2}"/>
          </ac:spMkLst>
        </pc:spChg>
        <pc:picChg chg="add mod">
          <ac:chgData name="alisdair macdonald" userId="jB0IcuHBEINeFKE+BJ6T51hglHMTetGBacC/PLHzd+c=" providerId="None" clId="Web-{8D2CF0C7-8E84-4356-9936-D9AFF4D6CA59}" dt="2022-06-23T15:32:16.454" v="127" actId="14100"/>
          <ac:picMkLst>
            <pc:docMk/>
            <pc:sldMk cId="4250994615" sldId="293"/>
            <ac:picMk id="3" creationId="{53F334DF-178E-4081-206E-47B27FC798AF}"/>
          </ac:picMkLst>
        </pc:picChg>
        <pc:picChg chg="add mod">
          <ac:chgData name="alisdair macdonald" userId="jB0IcuHBEINeFKE+BJ6T51hglHMTetGBacC/PLHzd+c=" providerId="None" clId="Web-{8D2CF0C7-8E84-4356-9936-D9AFF4D6CA59}" dt="2022-06-23T15:32:31.455" v="130" actId="14100"/>
          <ac:picMkLst>
            <pc:docMk/>
            <pc:sldMk cId="4250994615" sldId="293"/>
            <ac:picMk id="5" creationId="{EA002AC8-A1F9-4775-C18C-BD933CF78F5C}"/>
          </ac:picMkLst>
        </pc:picChg>
      </pc:sldChg>
    </pc:docChg>
  </pc:docChgLst>
  <pc:docChgLst>
    <pc:chgData name="alisdair macdonald" userId="jB0IcuHBEINeFKE+BJ6T51hglHMTetGBacC/PLHzd+c=" providerId="None" clId="Web-{8B9E66EB-2D0D-464B-8910-64CC272BCFB5}"/>
    <pc:docChg chg="addSld delSld modSld">
      <pc:chgData name="alisdair macdonald" userId="jB0IcuHBEINeFKE+BJ6T51hglHMTetGBacC/PLHzd+c=" providerId="None" clId="Web-{8B9E66EB-2D0D-464B-8910-64CC272BCFB5}" dt="2022-06-28T13:03:24.434" v="216" actId="1076"/>
      <pc:docMkLst>
        <pc:docMk/>
      </pc:docMkLst>
      <pc:sldChg chg="delSp modSp">
        <pc:chgData name="alisdair macdonald" userId="jB0IcuHBEINeFKE+BJ6T51hglHMTetGBacC/PLHzd+c=" providerId="None" clId="Web-{8B9E66EB-2D0D-464B-8910-64CC272BCFB5}" dt="2022-06-28T12:41:55.067" v="14" actId="14100"/>
        <pc:sldMkLst>
          <pc:docMk/>
          <pc:sldMk cId="0" sldId="256"/>
        </pc:sldMkLst>
        <pc:spChg chg="mod">
          <ac:chgData name="alisdair macdonald" userId="jB0IcuHBEINeFKE+BJ6T51hglHMTetGBacC/PLHzd+c=" providerId="None" clId="Web-{8B9E66EB-2D0D-464B-8910-64CC272BCFB5}" dt="2022-06-28T12:41:55.067" v="14" actId="14100"/>
          <ac:spMkLst>
            <pc:docMk/>
            <pc:sldMk cId="0" sldId="256"/>
            <ac:spMk id="8" creationId="{6D37D510-6B0F-0045-BB05-9EE1E2DD64F6}"/>
          </ac:spMkLst>
        </pc:spChg>
        <pc:spChg chg="mod">
          <ac:chgData name="alisdair macdonald" userId="jB0IcuHBEINeFKE+BJ6T51hglHMTetGBacC/PLHzd+c=" providerId="None" clId="Web-{8B9E66EB-2D0D-464B-8910-64CC272BCFB5}" dt="2022-06-28T12:40:08.362" v="8" actId="20577"/>
          <ac:spMkLst>
            <pc:docMk/>
            <pc:sldMk cId="0" sldId="256"/>
            <ac:spMk id="85" creationId="{00000000-0000-0000-0000-000000000000}"/>
          </ac:spMkLst>
        </pc:spChg>
        <pc:spChg chg="mod">
          <ac:chgData name="alisdair macdonald" userId="jB0IcuHBEINeFKE+BJ6T51hglHMTetGBacC/PLHzd+c=" providerId="None" clId="Web-{8B9E66EB-2D0D-464B-8910-64CC272BCFB5}" dt="2022-06-28T12:41:44.583" v="13" actId="14100"/>
          <ac:spMkLst>
            <pc:docMk/>
            <pc:sldMk cId="0" sldId="256"/>
            <ac:spMk id="88" creationId="{00000000-0000-0000-0000-000000000000}"/>
          </ac:spMkLst>
        </pc:spChg>
        <pc:picChg chg="del">
          <ac:chgData name="alisdair macdonald" userId="jB0IcuHBEINeFKE+BJ6T51hglHMTetGBacC/PLHzd+c=" providerId="None" clId="Web-{8B9E66EB-2D0D-464B-8910-64CC272BCFB5}" dt="2022-06-28T12:39:51.284" v="0"/>
          <ac:picMkLst>
            <pc:docMk/>
            <pc:sldMk cId="0" sldId="256"/>
            <ac:picMk id="17" creationId="{772E981D-C9F3-98E2-7BBF-48FE0D432736}"/>
          </ac:picMkLst>
        </pc:picChg>
      </pc:sldChg>
      <pc:sldChg chg="addSp delSp modSp">
        <pc:chgData name="alisdair macdonald" userId="jB0IcuHBEINeFKE+BJ6T51hglHMTetGBacC/PLHzd+c=" providerId="None" clId="Web-{8B9E66EB-2D0D-464B-8910-64CC272BCFB5}" dt="2022-06-28T12:44:44.289" v="37" actId="14100"/>
        <pc:sldMkLst>
          <pc:docMk/>
          <pc:sldMk cId="0" sldId="265"/>
        </pc:sldMkLst>
        <pc:spChg chg="add mod">
          <ac:chgData name="alisdair macdonald" userId="jB0IcuHBEINeFKE+BJ6T51hglHMTetGBacC/PLHzd+c=" providerId="None" clId="Web-{8B9E66EB-2D0D-464B-8910-64CC272BCFB5}" dt="2022-06-28T12:44:44.289" v="37" actId="14100"/>
          <ac:spMkLst>
            <pc:docMk/>
            <pc:sldMk cId="0" sldId="265"/>
            <ac:spMk id="6" creationId="{BBF098BD-604B-F147-7BEF-73D2A4912D2D}"/>
          </ac:spMkLst>
        </pc:spChg>
        <pc:spChg chg="del">
          <ac:chgData name="alisdair macdonald" userId="jB0IcuHBEINeFKE+BJ6T51hglHMTetGBacC/PLHzd+c=" providerId="None" clId="Web-{8B9E66EB-2D0D-464B-8910-64CC272BCFB5}" dt="2022-06-28T12:42:18.208" v="15"/>
          <ac:spMkLst>
            <pc:docMk/>
            <pc:sldMk cId="0" sldId="265"/>
            <ac:spMk id="10" creationId="{B05CF427-C62D-7022-95B8-6A255F135AB2}"/>
          </ac:spMkLst>
        </pc:spChg>
        <pc:picChg chg="add mod">
          <ac:chgData name="alisdair macdonald" userId="jB0IcuHBEINeFKE+BJ6T51hglHMTetGBacC/PLHzd+c=" providerId="None" clId="Web-{8B9E66EB-2D0D-464B-8910-64CC272BCFB5}" dt="2022-06-28T12:43:40.179" v="32" actId="1076"/>
          <ac:picMkLst>
            <pc:docMk/>
            <pc:sldMk cId="0" sldId="265"/>
            <ac:picMk id="3" creationId="{5F75E3F6-6C80-E4CA-F793-1AD07013C217}"/>
          </ac:picMkLst>
        </pc:picChg>
        <pc:picChg chg="add mod">
          <ac:chgData name="alisdair macdonald" userId="jB0IcuHBEINeFKE+BJ6T51hglHMTetGBacC/PLHzd+c=" providerId="None" clId="Web-{8B9E66EB-2D0D-464B-8910-64CC272BCFB5}" dt="2022-06-28T12:44:34.742" v="36" actId="14100"/>
          <ac:picMkLst>
            <pc:docMk/>
            <pc:sldMk cId="0" sldId="265"/>
            <ac:picMk id="7" creationId="{733B332B-B289-F28B-A824-45AA0878BEAC}"/>
          </ac:picMkLst>
        </pc:picChg>
        <pc:picChg chg="del">
          <ac:chgData name="alisdair macdonald" userId="jB0IcuHBEINeFKE+BJ6T51hglHMTetGBacC/PLHzd+c=" providerId="None" clId="Web-{8B9E66EB-2D0D-464B-8910-64CC272BCFB5}" dt="2022-06-28T12:42:18.787" v="16"/>
          <ac:picMkLst>
            <pc:docMk/>
            <pc:sldMk cId="0" sldId="265"/>
            <ac:picMk id="11" creationId="{CA996A01-27C1-D6EB-98D2-E07DB153B100}"/>
          </ac:picMkLst>
        </pc:picChg>
      </pc:sldChg>
      <pc:sldChg chg="del">
        <pc:chgData name="alisdair macdonald" userId="jB0IcuHBEINeFKE+BJ6T51hglHMTetGBacC/PLHzd+c=" providerId="None" clId="Web-{8B9E66EB-2D0D-464B-8910-64CC272BCFB5}" dt="2022-06-28T12:45:10.180" v="38"/>
        <pc:sldMkLst>
          <pc:docMk/>
          <pc:sldMk cId="1245927058" sldId="267"/>
        </pc:sldMkLst>
      </pc:sldChg>
      <pc:sldChg chg="addSp delSp modSp">
        <pc:chgData name="alisdair macdonald" userId="jB0IcuHBEINeFKE+BJ6T51hglHMTetGBacC/PLHzd+c=" providerId="None" clId="Web-{8B9E66EB-2D0D-464B-8910-64CC272BCFB5}" dt="2022-06-28T12:51:12.265" v="116" actId="14100"/>
        <pc:sldMkLst>
          <pc:docMk/>
          <pc:sldMk cId="2250620968" sldId="268"/>
        </pc:sldMkLst>
        <pc:spChg chg="del">
          <ac:chgData name="alisdair macdonald" userId="jB0IcuHBEINeFKE+BJ6T51hglHMTetGBacC/PLHzd+c=" providerId="None" clId="Web-{8B9E66EB-2D0D-464B-8910-64CC272BCFB5}" dt="2022-06-28T12:45:18.884" v="39"/>
          <ac:spMkLst>
            <pc:docMk/>
            <pc:sldMk cId="2250620968" sldId="268"/>
            <ac:spMk id="3" creationId="{E0F55BB2-6931-989A-D5DB-DC1D285E8795}"/>
          </ac:spMkLst>
        </pc:spChg>
        <pc:spChg chg="add mod">
          <ac:chgData name="alisdair macdonald" userId="jB0IcuHBEINeFKE+BJ6T51hglHMTetGBacC/PLHzd+c=" providerId="None" clId="Web-{8B9E66EB-2D0D-464B-8910-64CC272BCFB5}" dt="2022-06-28T12:51:12.265" v="116" actId="14100"/>
          <ac:spMkLst>
            <pc:docMk/>
            <pc:sldMk cId="2250620968" sldId="268"/>
            <ac:spMk id="5" creationId="{4F5A828D-160F-18B7-08F6-A8E75BD67067}"/>
          </ac:spMkLst>
        </pc:spChg>
        <pc:spChg chg="add mod">
          <ac:chgData name="alisdair macdonald" userId="jB0IcuHBEINeFKE+BJ6T51hglHMTetGBacC/PLHzd+c=" providerId="None" clId="Web-{8B9E66EB-2D0D-464B-8910-64CC272BCFB5}" dt="2022-06-28T12:51:00.546" v="113" actId="1076"/>
          <ac:spMkLst>
            <pc:docMk/>
            <pc:sldMk cId="2250620968" sldId="268"/>
            <ac:spMk id="8" creationId="{B2BDA993-11C3-7AA3-69A6-AA8045C062D0}"/>
          </ac:spMkLst>
        </pc:spChg>
        <pc:spChg chg="mod">
          <ac:chgData name="alisdair macdonald" userId="jB0IcuHBEINeFKE+BJ6T51hglHMTetGBacC/PLHzd+c=" providerId="None" clId="Web-{8B9E66EB-2D0D-464B-8910-64CC272BCFB5}" dt="2022-06-28T12:51:07.780" v="115" actId="1076"/>
          <ac:spMkLst>
            <pc:docMk/>
            <pc:sldMk cId="2250620968" sldId="268"/>
            <ac:spMk id="10" creationId="{B05CF427-C62D-7022-95B8-6A255F135AB2}"/>
          </ac:spMkLst>
        </pc:spChg>
        <pc:picChg chg="del">
          <ac:chgData name="alisdair macdonald" userId="jB0IcuHBEINeFKE+BJ6T51hglHMTetGBacC/PLHzd+c=" providerId="None" clId="Web-{8B9E66EB-2D0D-464B-8910-64CC272BCFB5}" dt="2022-06-28T12:45:19.524" v="40"/>
          <ac:picMkLst>
            <pc:docMk/>
            <pc:sldMk cId="2250620968" sldId="268"/>
            <ac:picMk id="2" creationId="{A388694C-8E4F-D9C9-C811-32923B3A2514}"/>
          </ac:picMkLst>
        </pc:picChg>
        <pc:picChg chg="add mod">
          <ac:chgData name="alisdair macdonald" userId="jB0IcuHBEINeFKE+BJ6T51hglHMTetGBacC/PLHzd+c=" providerId="None" clId="Web-{8B9E66EB-2D0D-464B-8910-64CC272BCFB5}" dt="2022-06-28T12:51:07.749" v="114" actId="1076"/>
          <ac:picMkLst>
            <pc:docMk/>
            <pc:sldMk cId="2250620968" sldId="268"/>
            <ac:picMk id="6" creationId="{F11A6CD6-9077-10E2-C6E1-7FF2D468FF79}"/>
          </ac:picMkLst>
        </pc:picChg>
        <pc:picChg chg="add mod">
          <ac:chgData name="alisdair macdonald" userId="jB0IcuHBEINeFKE+BJ6T51hglHMTetGBacC/PLHzd+c=" providerId="None" clId="Web-{8B9E66EB-2D0D-464B-8910-64CC272BCFB5}" dt="2022-06-28T12:51:00.530" v="112" actId="1076"/>
          <ac:picMkLst>
            <pc:docMk/>
            <pc:sldMk cId="2250620968" sldId="268"/>
            <ac:picMk id="7" creationId="{57AAF3C0-534F-8E70-8C13-2A0057ABB486}"/>
          </ac:picMkLst>
        </pc:picChg>
      </pc:sldChg>
      <pc:sldChg chg="new del">
        <pc:chgData name="alisdair macdonald" userId="jB0IcuHBEINeFKE+BJ6T51hglHMTetGBacC/PLHzd+c=" providerId="None" clId="Web-{8B9E66EB-2D0D-464B-8910-64CC272BCFB5}" dt="2022-06-28T12:51:36.359" v="118"/>
        <pc:sldMkLst>
          <pc:docMk/>
          <pc:sldMk cId="1208817183" sldId="269"/>
        </pc:sldMkLst>
      </pc:sldChg>
      <pc:sldChg chg="addSp delSp modSp add replId">
        <pc:chgData name="alisdair macdonald" userId="jB0IcuHBEINeFKE+BJ6T51hglHMTetGBacC/PLHzd+c=" providerId="None" clId="Web-{8B9E66EB-2D0D-464B-8910-64CC272BCFB5}" dt="2022-06-28T13:03:24.434" v="216" actId="1076"/>
        <pc:sldMkLst>
          <pc:docMk/>
          <pc:sldMk cId="3826034523" sldId="269"/>
        </pc:sldMkLst>
        <pc:spChg chg="add mod">
          <ac:chgData name="alisdair macdonald" userId="jB0IcuHBEINeFKE+BJ6T51hglHMTetGBacC/PLHzd+c=" providerId="None" clId="Web-{8B9E66EB-2D0D-464B-8910-64CC272BCFB5}" dt="2022-06-28T12:58:03.913" v="141"/>
          <ac:spMkLst>
            <pc:docMk/>
            <pc:sldMk cId="3826034523" sldId="269"/>
            <ac:spMk id="2" creationId="{D5A654C5-059E-05AB-2805-77A07A9D4665}"/>
          </ac:spMkLst>
        </pc:spChg>
        <pc:spChg chg="add del mod">
          <ac:chgData name="alisdair macdonald" userId="jB0IcuHBEINeFKE+BJ6T51hglHMTetGBacC/PLHzd+c=" providerId="None" clId="Web-{8B9E66EB-2D0D-464B-8910-64CC272BCFB5}" dt="2022-06-28T12:58:13.819" v="147"/>
          <ac:spMkLst>
            <pc:docMk/>
            <pc:sldMk cId="3826034523" sldId="269"/>
            <ac:spMk id="3" creationId="{8E18E00B-2B25-8B44-AEAA-1C60E86DA8D9}"/>
          </ac:spMkLst>
        </pc:spChg>
        <pc:spChg chg="del">
          <ac:chgData name="alisdair macdonald" userId="jB0IcuHBEINeFKE+BJ6T51hglHMTetGBacC/PLHzd+c=" providerId="None" clId="Web-{8B9E66EB-2D0D-464B-8910-64CC272BCFB5}" dt="2022-06-28T12:57:02.052" v="122"/>
          <ac:spMkLst>
            <pc:docMk/>
            <pc:sldMk cId="3826034523" sldId="269"/>
            <ac:spMk id="5" creationId="{4F5A828D-160F-18B7-08F6-A8E75BD67067}"/>
          </ac:spMkLst>
        </pc:spChg>
        <pc:spChg chg="del">
          <ac:chgData name="alisdair macdonald" userId="jB0IcuHBEINeFKE+BJ6T51hglHMTetGBacC/PLHzd+c=" providerId="None" clId="Web-{8B9E66EB-2D0D-464B-8910-64CC272BCFB5}" dt="2022-06-28T12:57:05.584" v="124"/>
          <ac:spMkLst>
            <pc:docMk/>
            <pc:sldMk cId="3826034523" sldId="269"/>
            <ac:spMk id="8" creationId="{B2BDA993-11C3-7AA3-69A6-AA8045C062D0}"/>
          </ac:spMkLst>
        </pc:spChg>
        <pc:spChg chg="add mod">
          <ac:chgData name="alisdair macdonald" userId="jB0IcuHBEINeFKE+BJ6T51hglHMTetGBacC/PLHzd+c=" providerId="None" clId="Web-{8B9E66EB-2D0D-464B-8910-64CC272BCFB5}" dt="2022-06-28T13:03:19.106" v="214" actId="1076"/>
          <ac:spMkLst>
            <pc:docMk/>
            <pc:sldMk cId="3826034523" sldId="269"/>
            <ac:spMk id="9" creationId="{11D5EDCF-2FEC-EC59-F9C6-D0781EA317D3}"/>
          </ac:spMkLst>
        </pc:spChg>
        <pc:spChg chg="del">
          <ac:chgData name="alisdair macdonald" userId="jB0IcuHBEINeFKE+BJ6T51hglHMTetGBacC/PLHzd+c=" providerId="None" clId="Web-{8B9E66EB-2D0D-464B-8910-64CC272BCFB5}" dt="2022-06-28T12:57:04.146" v="123"/>
          <ac:spMkLst>
            <pc:docMk/>
            <pc:sldMk cId="3826034523" sldId="269"/>
            <ac:spMk id="10" creationId="{B05CF427-C62D-7022-95B8-6A255F135AB2}"/>
          </ac:spMkLst>
        </pc:spChg>
        <pc:spChg chg="add mod ord">
          <ac:chgData name="alisdair macdonald" userId="jB0IcuHBEINeFKE+BJ6T51hglHMTetGBacC/PLHzd+c=" providerId="None" clId="Web-{8B9E66EB-2D0D-464B-8910-64CC272BCFB5}" dt="2022-06-28T13:03:24.434" v="216" actId="1076"/>
          <ac:spMkLst>
            <pc:docMk/>
            <pc:sldMk cId="3826034523" sldId="269"/>
            <ac:spMk id="11" creationId="{3262AB8E-0DED-8D07-683A-317658BA3CEF}"/>
          </ac:spMkLst>
        </pc:spChg>
        <pc:picChg chg="del">
          <ac:chgData name="alisdair macdonald" userId="jB0IcuHBEINeFKE+BJ6T51hglHMTetGBacC/PLHzd+c=" providerId="None" clId="Web-{8B9E66EB-2D0D-464B-8910-64CC272BCFB5}" dt="2022-06-28T12:57:00.115" v="121"/>
          <ac:picMkLst>
            <pc:docMk/>
            <pc:sldMk cId="3826034523" sldId="269"/>
            <ac:picMk id="6" creationId="{F11A6CD6-9077-10E2-C6E1-7FF2D468FF79}"/>
          </ac:picMkLst>
        </pc:picChg>
        <pc:picChg chg="del">
          <ac:chgData name="alisdair macdonald" userId="jB0IcuHBEINeFKE+BJ6T51hglHMTetGBacC/PLHzd+c=" providerId="None" clId="Web-{8B9E66EB-2D0D-464B-8910-64CC272BCFB5}" dt="2022-06-28T12:57:00.115" v="120"/>
          <ac:picMkLst>
            <pc:docMk/>
            <pc:sldMk cId="3826034523" sldId="269"/>
            <ac:picMk id="7" creationId="{57AAF3C0-534F-8E70-8C13-2A0057ABB486}"/>
          </ac:picMkLst>
        </pc:picChg>
      </pc:sldChg>
    </pc:docChg>
  </pc:docChgLst>
  <pc:docChgLst>
    <pc:chgData name="alisdair.m@gmail.com" clId="Web-{BE0B23D4-D30A-420E-B35E-6CE94093FEF0}"/>
    <pc:docChg chg="addSld delSld modSld">
      <pc:chgData name="alisdair.m@gmail.com" userId="" providerId="" clId="Web-{BE0B23D4-D30A-420E-B35E-6CE94093FEF0}" dt="2022-07-19T12:44:09.344" v="260" actId="14100"/>
      <pc:docMkLst>
        <pc:docMk/>
      </pc:docMkLst>
      <pc:sldChg chg="modSp del">
        <pc:chgData name="alisdair.m@gmail.com" userId="" providerId="" clId="Web-{BE0B23D4-D30A-420E-B35E-6CE94093FEF0}" dt="2022-07-19T12:03:24.814" v="14"/>
        <pc:sldMkLst>
          <pc:docMk/>
          <pc:sldMk cId="0" sldId="256"/>
        </pc:sldMkLst>
        <pc:spChg chg="mod">
          <ac:chgData name="alisdair.m@gmail.com" userId="" providerId="" clId="Web-{BE0B23D4-D30A-420E-B35E-6CE94093FEF0}" dt="2022-07-19T12:00:45.870" v="1" actId="20577"/>
          <ac:spMkLst>
            <pc:docMk/>
            <pc:sldMk cId="0" sldId="256"/>
            <ac:spMk id="88" creationId="{00000000-0000-0000-0000-000000000000}"/>
          </ac:spMkLst>
        </pc:spChg>
      </pc:sldChg>
      <pc:sldChg chg="addSp delSp modSp mod modClrScheme delCm chgLayout">
        <pc:chgData name="alisdair.m@gmail.com" userId="" providerId="" clId="Web-{BE0B23D4-D30A-420E-B35E-6CE94093FEF0}" dt="2022-07-19T12:15:04.843" v="57" actId="1076"/>
        <pc:sldMkLst>
          <pc:docMk/>
          <pc:sldMk cId="0" sldId="265"/>
        </pc:sldMkLst>
        <pc:spChg chg="mod">
          <ac:chgData name="alisdair.m@gmail.com" userId="" providerId="" clId="Web-{BE0B23D4-D30A-420E-B35E-6CE94093FEF0}" dt="2022-07-19T12:15:04.843" v="57" actId="1076"/>
          <ac:spMkLst>
            <pc:docMk/>
            <pc:sldMk cId="0" sldId="265"/>
            <ac:spMk id="2" creationId="{84B2F7E6-BDB1-35D2-1B30-198ACD05C634}"/>
          </ac:spMkLst>
        </pc:spChg>
        <pc:spChg chg="mod">
          <ac:chgData name="alisdair.m@gmail.com" userId="" providerId="" clId="Web-{BE0B23D4-D30A-420E-B35E-6CE94093FEF0}" dt="2022-07-19T12:14:25.764" v="54" actId="1076"/>
          <ac:spMkLst>
            <pc:docMk/>
            <pc:sldMk cId="0" sldId="265"/>
            <ac:spMk id="6" creationId="{BBF098BD-604B-F147-7BEF-73D2A4912D2D}"/>
          </ac:spMkLst>
        </pc:spChg>
        <pc:grpChg chg="add mod">
          <ac:chgData name="alisdair.m@gmail.com" userId="" providerId="" clId="Web-{BE0B23D4-D30A-420E-B35E-6CE94093FEF0}" dt="2022-07-19T12:14:18.654" v="53" actId="1076"/>
          <ac:grpSpMkLst>
            <pc:docMk/>
            <pc:sldMk cId="0" sldId="265"/>
            <ac:grpSpMk id="7" creationId="{083B0CBA-9C16-B45B-68BC-865CD022E133}"/>
          </ac:grpSpMkLst>
        </pc:grpChg>
        <pc:picChg chg="add del mod">
          <ac:chgData name="alisdair.m@gmail.com" userId="" providerId="" clId="Web-{BE0B23D4-D30A-420E-B35E-6CE94093FEF0}" dt="2022-07-19T12:12:41.791" v="40"/>
          <ac:picMkLst>
            <pc:docMk/>
            <pc:sldMk cId="0" sldId="265"/>
            <ac:picMk id="3" creationId="{3945E631-F2A8-3383-0CED-B389625BBDBE}"/>
          </ac:picMkLst>
        </pc:picChg>
        <pc:picChg chg="add mod">
          <ac:chgData name="alisdair.m@gmail.com" userId="" providerId="" clId="Web-{BE0B23D4-D30A-420E-B35E-6CE94093FEF0}" dt="2022-07-19T12:13:54.919" v="47" actId="14100"/>
          <ac:picMkLst>
            <pc:docMk/>
            <pc:sldMk cId="0" sldId="265"/>
            <ac:picMk id="4" creationId="{8CC4EED2-6228-DA60-A04B-20659D95EE46}"/>
          </ac:picMkLst>
        </pc:picChg>
        <pc:picChg chg="add mod">
          <ac:chgData name="alisdair.m@gmail.com" userId="" providerId="" clId="Web-{BE0B23D4-D30A-420E-B35E-6CE94093FEF0}" dt="2022-07-19T12:14:05.357" v="50" actId="1076"/>
          <ac:picMkLst>
            <pc:docMk/>
            <pc:sldMk cId="0" sldId="265"/>
            <ac:picMk id="5" creationId="{95E8968E-5417-B5D5-8528-F67DD0A1E4FC}"/>
          </ac:picMkLst>
        </pc:picChg>
        <pc:picChg chg="del mod">
          <ac:chgData name="alisdair.m@gmail.com" userId="" providerId="" clId="Web-{BE0B23D4-D30A-420E-B35E-6CE94093FEF0}" dt="2022-07-19T12:12:24.946" v="34"/>
          <ac:picMkLst>
            <pc:docMk/>
            <pc:sldMk cId="0" sldId="265"/>
            <ac:picMk id="8" creationId="{723F2F96-3C98-43B6-C361-CAEB0FF03A20}"/>
          </ac:picMkLst>
        </pc:picChg>
      </pc:sldChg>
      <pc:sldChg chg="addCm modCm">
        <pc:chgData name="alisdair.m@gmail.com" userId="" providerId="" clId="Web-{BE0B23D4-D30A-420E-B35E-6CE94093FEF0}" dt="2022-07-19T12:38:54.190" v="209"/>
        <pc:sldMkLst>
          <pc:docMk/>
          <pc:sldMk cId="3826034523" sldId="269"/>
        </pc:sldMkLst>
      </pc:sldChg>
      <pc:sldChg chg="addSp delSp modSp">
        <pc:chgData name="alisdair.m@gmail.com" userId="" providerId="" clId="Web-{BE0B23D4-D30A-420E-B35E-6CE94093FEF0}" dt="2022-07-19T12:26:07.731" v="136" actId="14100"/>
        <pc:sldMkLst>
          <pc:docMk/>
          <pc:sldMk cId="1897077226" sldId="270"/>
        </pc:sldMkLst>
        <pc:spChg chg="add del mod">
          <ac:chgData name="alisdair.m@gmail.com" userId="" providerId="" clId="Web-{BE0B23D4-D30A-420E-B35E-6CE94093FEF0}" dt="2022-07-19T12:22:12.033" v="81"/>
          <ac:spMkLst>
            <pc:docMk/>
            <pc:sldMk cId="1897077226" sldId="270"/>
            <ac:spMk id="7" creationId="{AA107E15-9765-E297-D0F5-201279832A2F}"/>
          </ac:spMkLst>
        </pc:spChg>
        <pc:spChg chg="add mod">
          <ac:chgData name="alisdair.m@gmail.com" userId="" providerId="" clId="Web-{BE0B23D4-D30A-420E-B35E-6CE94093FEF0}" dt="2022-07-19T12:22:58.926" v="90" actId="1076"/>
          <ac:spMkLst>
            <pc:docMk/>
            <pc:sldMk cId="1897077226" sldId="270"/>
            <ac:spMk id="8" creationId="{593B7D3F-22FD-5E76-4F9D-31A7AE11C93B}"/>
          </ac:spMkLst>
        </pc:spChg>
        <pc:spChg chg="mod">
          <ac:chgData name="alisdair.m@gmail.com" userId="" providerId="" clId="Web-{BE0B23D4-D30A-420E-B35E-6CE94093FEF0}" dt="2022-07-19T12:25:53.808" v="129" actId="14100"/>
          <ac:spMkLst>
            <pc:docMk/>
            <pc:sldMk cId="1897077226" sldId="270"/>
            <ac:spMk id="9" creationId="{8C1503D8-C361-9B3A-F75A-80283E7F2303}"/>
          </ac:spMkLst>
        </pc:spChg>
        <pc:spChg chg="mod">
          <ac:chgData name="alisdair.m@gmail.com" userId="" providerId="" clId="Web-{BE0B23D4-D30A-420E-B35E-6CE94093FEF0}" dt="2022-07-19T12:26:07.731" v="136" actId="14100"/>
          <ac:spMkLst>
            <pc:docMk/>
            <pc:sldMk cId="1897077226" sldId="270"/>
            <ac:spMk id="10" creationId="{69AF948B-FB81-6AEA-A51F-37A38363A402}"/>
          </ac:spMkLst>
        </pc:spChg>
        <pc:spChg chg="add mod">
          <ac:chgData name="alisdair.m@gmail.com" userId="" providerId="" clId="Web-{BE0B23D4-D30A-420E-B35E-6CE94093FEF0}" dt="2022-07-19T12:22:55.832" v="89" actId="1076"/>
          <ac:spMkLst>
            <pc:docMk/>
            <pc:sldMk cId="1897077226" sldId="270"/>
            <ac:spMk id="11" creationId="{C40A2172-F9CA-A4BF-4724-8AEDDBD03130}"/>
          </ac:spMkLst>
        </pc:spChg>
        <pc:spChg chg="add mod">
          <ac:chgData name="alisdair.m@gmail.com" userId="" providerId="" clId="Web-{BE0B23D4-D30A-420E-B35E-6CE94093FEF0}" dt="2022-07-19T12:22:53.863" v="88" actId="1076"/>
          <ac:spMkLst>
            <pc:docMk/>
            <pc:sldMk cId="1897077226" sldId="270"/>
            <ac:spMk id="12" creationId="{EC410CF5-C42C-2FDF-7D8C-00EE128B0B9C}"/>
          </ac:spMkLst>
        </pc:spChg>
        <pc:grpChg chg="add mod">
          <ac:chgData name="alisdair.m@gmail.com" userId="" providerId="" clId="Web-{BE0B23D4-D30A-420E-B35E-6CE94093FEF0}" dt="2022-07-19T12:26:03.309" v="132" actId="1076"/>
          <ac:grpSpMkLst>
            <pc:docMk/>
            <pc:sldMk cId="1897077226" sldId="270"/>
            <ac:grpSpMk id="13" creationId="{ABA2AC3C-1C4B-8CD3-826C-45047E3DAA92}"/>
          </ac:grpSpMkLst>
        </pc:grpChg>
        <pc:grpChg chg="add mod">
          <ac:chgData name="alisdair.m@gmail.com" userId="" providerId="" clId="Web-{BE0B23D4-D30A-420E-B35E-6CE94093FEF0}" dt="2022-07-19T12:26:03.105" v="130" actId="1076"/>
          <ac:grpSpMkLst>
            <pc:docMk/>
            <pc:sldMk cId="1897077226" sldId="270"/>
            <ac:grpSpMk id="14" creationId="{37F61A52-42DC-A739-9D6C-351D11F1C74B}"/>
          </ac:grpSpMkLst>
        </pc:grpChg>
        <pc:grpChg chg="add mod">
          <ac:chgData name="alisdair.m@gmail.com" userId="" providerId="" clId="Web-{BE0B23D4-D30A-420E-B35E-6CE94093FEF0}" dt="2022-07-19T12:26:03.215" v="131" actId="1076"/>
          <ac:grpSpMkLst>
            <pc:docMk/>
            <pc:sldMk cId="1897077226" sldId="270"/>
            <ac:grpSpMk id="15" creationId="{48801C74-C56C-A81D-27E0-693E9BBD6304}"/>
          </ac:grpSpMkLst>
        </pc:grpChg>
        <pc:picChg chg="add mod ord">
          <ac:chgData name="alisdair.m@gmail.com" userId="" providerId="" clId="Web-{BE0B23D4-D30A-420E-B35E-6CE94093FEF0}" dt="2022-07-19T12:23:39.537" v="103" actId="1076"/>
          <ac:picMkLst>
            <pc:docMk/>
            <pc:sldMk cId="1897077226" sldId="270"/>
            <ac:picMk id="3" creationId="{E8092E4B-E4F1-4834-22C1-AEA5C95162C6}"/>
          </ac:picMkLst>
        </pc:picChg>
        <pc:picChg chg="add mod ord">
          <ac:chgData name="alisdair.m@gmail.com" userId="" providerId="" clId="Web-{BE0B23D4-D30A-420E-B35E-6CE94093FEF0}" dt="2022-07-19T12:24:16.351" v="106" actId="1076"/>
          <ac:picMkLst>
            <pc:docMk/>
            <pc:sldMk cId="1897077226" sldId="270"/>
            <ac:picMk id="5" creationId="{2C97282A-518C-B89E-C712-482ADE4785ED}"/>
          </ac:picMkLst>
        </pc:picChg>
        <pc:picChg chg="add mod ord">
          <ac:chgData name="alisdair.m@gmail.com" userId="" providerId="" clId="Web-{BE0B23D4-D30A-420E-B35E-6CE94093FEF0}" dt="2022-07-19T12:24:30.680" v="107" actId="1076"/>
          <ac:picMkLst>
            <pc:docMk/>
            <pc:sldMk cId="1897077226" sldId="270"/>
            <ac:picMk id="6" creationId="{4F1626AF-AA2F-6CEC-0BBC-56F86FC0E696}"/>
          </ac:picMkLst>
        </pc:picChg>
      </pc:sldChg>
      <pc:sldChg chg="addSp delSp modSp delCm">
        <pc:chgData name="alisdair.m@gmail.com" userId="" providerId="" clId="Web-{BE0B23D4-D30A-420E-B35E-6CE94093FEF0}" dt="2022-07-19T12:34:24.382" v="180" actId="1076"/>
        <pc:sldMkLst>
          <pc:docMk/>
          <pc:sldMk cId="2014832579" sldId="271"/>
        </pc:sldMkLst>
        <pc:spChg chg="del">
          <ac:chgData name="alisdair.m@gmail.com" userId="" providerId="" clId="Web-{BE0B23D4-D30A-420E-B35E-6CE94093FEF0}" dt="2022-07-19T12:30:07.772" v="142"/>
          <ac:spMkLst>
            <pc:docMk/>
            <pc:sldMk cId="2014832579" sldId="271"/>
            <ac:spMk id="4" creationId="{0AEE318D-64CE-889D-4E63-2565ED9F6678}"/>
          </ac:spMkLst>
        </pc:spChg>
        <pc:spChg chg="del">
          <ac:chgData name="alisdair.m@gmail.com" userId="" providerId="" clId="Web-{BE0B23D4-D30A-420E-B35E-6CE94093FEF0}" dt="2022-07-19T12:30:07.772" v="141"/>
          <ac:spMkLst>
            <pc:docMk/>
            <pc:sldMk cId="2014832579" sldId="271"/>
            <ac:spMk id="6" creationId="{E9BB52AF-8B11-F5AE-9646-B3BEA405C112}"/>
          </ac:spMkLst>
        </pc:spChg>
        <pc:spChg chg="del">
          <ac:chgData name="alisdair.m@gmail.com" userId="" providerId="" clId="Web-{BE0B23D4-D30A-420E-B35E-6CE94093FEF0}" dt="2022-07-19T12:26:49.592" v="137"/>
          <ac:spMkLst>
            <pc:docMk/>
            <pc:sldMk cId="2014832579" sldId="271"/>
            <ac:spMk id="7" creationId="{F3C592D9-7B56-54A6-2852-91292A8F2304}"/>
          </ac:spMkLst>
        </pc:spChg>
        <pc:spChg chg="add mod">
          <ac:chgData name="alisdair.m@gmail.com" userId="" providerId="" clId="Web-{BE0B23D4-D30A-420E-B35E-6CE94093FEF0}" dt="2022-07-19T12:34:24.382" v="180" actId="1076"/>
          <ac:spMkLst>
            <pc:docMk/>
            <pc:sldMk cId="2014832579" sldId="271"/>
            <ac:spMk id="8" creationId="{D65D3B09-3772-7F9A-11C1-A57E9EE5B192}"/>
          </ac:spMkLst>
        </pc:spChg>
        <pc:spChg chg="add del">
          <ac:chgData name="alisdair.m@gmail.com" userId="" providerId="" clId="Web-{BE0B23D4-D30A-420E-B35E-6CE94093FEF0}" dt="2022-07-19T12:30:58.186" v="147"/>
          <ac:spMkLst>
            <pc:docMk/>
            <pc:sldMk cId="2014832579" sldId="271"/>
            <ac:spMk id="9" creationId="{D65D3B09-3772-7F9A-11C1-A57E9EE5B192}"/>
          </ac:spMkLst>
        </pc:spChg>
        <pc:picChg chg="del">
          <ac:chgData name="alisdair.m@gmail.com" userId="" providerId="" clId="Web-{BE0B23D4-D30A-420E-B35E-6CE94093FEF0}" dt="2022-07-19T12:30:07.772" v="144"/>
          <ac:picMkLst>
            <pc:docMk/>
            <pc:sldMk cId="2014832579" sldId="271"/>
            <ac:picMk id="3" creationId="{D9C90EC2-EF62-A2FB-35CE-8E1AEB90B48D}"/>
          </ac:picMkLst>
        </pc:picChg>
        <pc:picChg chg="del">
          <ac:chgData name="alisdair.m@gmail.com" userId="" providerId="" clId="Web-{BE0B23D4-D30A-420E-B35E-6CE94093FEF0}" dt="2022-07-19T12:30:07.772" v="143"/>
          <ac:picMkLst>
            <pc:docMk/>
            <pc:sldMk cId="2014832579" sldId="271"/>
            <ac:picMk id="5" creationId="{8166267D-6E48-04E9-57AC-DD86F944C3E7}"/>
          </ac:picMkLst>
        </pc:picChg>
        <pc:picChg chg="add mod">
          <ac:chgData name="alisdair.m@gmail.com" userId="" providerId="" clId="Web-{BE0B23D4-D30A-420E-B35E-6CE94093FEF0}" dt="2022-07-19T12:32:36.737" v="166" actId="1076"/>
          <ac:picMkLst>
            <pc:docMk/>
            <pc:sldMk cId="2014832579" sldId="271"/>
            <ac:picMk id="11" creationId="{38B85E02-041C-21AD-D990-AB3A9C592687}"/>
          </ac:picMkLst>
        </pc:picChg>
      </pc:sldChg>
      <pc:sldChg chg="modSp delCm modCm">
        <pc:chgData name="alisdair.m@gmail.com" userId="" providerId="" clId="Web-{BE0B23D4-D30A-420E-B35E-6CE94093FEF0}" dt="2022-07-19T12:43:33.123" v="259"/>
        <pc:sldMkLst>
          <pc:docMk/>
          <pc:sldMk cId="2425098325" sldId="272"/>
        </pc:sldMkLst>
        <pc:spChg chg="mod">
          <ac:chgData name="alisdair.m@gmail.com" userId="" providerId="" clId="Web-{BE0B23D4-D30A-420E-B35E-6CE94093FEF0}" dt="2022-07-19T12:41:13.336" v="241" actId="20577"/>
          <ac:spMkLst>
            <pc:docMk/>
            <pc:sldMk cId="2425098325" sldId="272"/>
            <ac:spMk id="2" creationId="{D5A654C5-059E-05AB-2805-77A07A9D4665}"/>
          </ac:spMkLst>
        </pc:spChg>
        <pc:spChg chg="mod">
          <ac:chgData name="alisdair.m@gmail.com" userId="" providerId="" clId="Web-{BE0B23D4-D30A-420E-B35E-6CE94093FEF0}" dt="2022-07-19T12:42:22.621" v="255" actId="1076"/>
          <ac:spMkLst>
            <pc:docMk/>
            <pc:sldMk cId="2425098325" sldId="272"/>
            <ac:spMk id="3" creationId="{259544D2-3EC9-3B44-2823-9B7BA6389D4C}"/>
          </ac:spMkLst>
        </pc:spChg>
        <pc:spChg chg="mod">
          <ac:chgData name="alisdair.m@gmail.com" userId="" providerId="" clId="Web-{BE0B23D4-D30A-420E-B35E-6CE94093FEF0}" dt="2022-07-19T12:43:14.185" v="256" actId="1076"/>
          <ac:spMkLst>
            <pc:docMk/>
            <pc:sldMk cId="2425098325" sldId="272"/>
            <ac:spMk id="4" creationId="{76256D43-D215-8BFB-58FF-E9BED46B57C5}"/>
          </ac:spMkLst>
        </pc:spChg>
        <pc:spChg chg="mod">
          <ac:chgData name="alisdair.m@gmail.com" userId="" providerId="" clId="Web-{BE0B23D4-D30A-420E-B35E-6CE94093FEF0}" dt="2022-07-19T12:43:19.482" v="257" actId="1076"/>
          <ac:spMkLst>
            <pc:docMk/>
            <pc:sldMk cId="2425098325" sldId="272"/>
            <ac:spMk id="7" creationId="{AA9A0AFA-B0AB-19AA-DBC1-806E0C3D2D22}"/>
          </ac:spMkLst>
        </pc:spChg>
        <pc:spChg chg="mod">
          <ac:chgData name="alisdair.m@gmail.com" userId="" providerId="" clId="Web-{BE0B23D4-D30A-420E-B35E-6CE94093FEF0}" dt="2022-07-19T12:42:07.823" v="251" actId="14100"/>
          <ac:spMkLst>
            <pc:docMk/>
            <pc:sldMk cId="2425098325" sldId="272"/>
            <ac:spMk id="8" creationId="{A31FFFAD-64A1-6B4C-FD6B-75E4E32A8D24}"/>
          </ac:spMkLst>
        </pc:spChg>
      </pc:sldChg>
      <pc:sldChg chg="modSp add replId delCm">
        <pc:chgData name="alisdair.m@gmail.com" userId="" providerId="" clId="Web-{BE0B23D4-D30A-420E-B35E-6CE94093FEF0}" dt="2022-07-19T12:44:09.344" v="260" actId="14100"/>
        <pc:sldMkLst>
          <pc:docMk/>
          <pc:sldMk cId="1623971881" sldId="273"/>
        </pc:sldMkLst>
        <pc:spChg chg="mod">
          <ac:chgData name="alisdair.m@gmail.com" userId="" providerId="" clId="Web-{BE0B23D4-D30A-420E-B35E-6CE94093FEF0}" dt="2022-07-19T12:44:09.344" v="260" actId="14100"/>
          <ac:spMkLst>
            <pc:docMk/>
            <pc:sldMk cId="1623971881" sldId="273"/>
            <ac:spMk id="8" creationId="{6D37D510-6B0F-0045-BB05-9EE1E2DD64F6}"/>
          </ac:spMkLst>
        </pc:spChg>
        <pc:spChg chg="mod">
          <ac:chgData name="alisdair.m@gmail.com" userId="" providerId="" clId="Web-{BE0B23D4-D30A-420E-B35E-6CE94093FEF0}" dt="2022-07-19T12:02:37.781" v="11" actId="14100"/>
          <ac:spMkLst>
            <pc:docMk/>
            <pc:sldMk cId="1623971881" sldId="273"/>
            <ac:spMk id="88" creationId="{00000000-0000-0000-0000-000000000000}"/>
          </ac:spMkLst>
        </pc:spChg>
      </pc:sldChg>
      <pc:sldChg chg="addSp delSp modSp add replId">
        <pc:chgData name="alisdair.m@gmail.com" userId="" providerId="" clId="Web-{BE0B23D4-D30A-420E-B35E-6CE94093FEF0}" dt="2022-07-19T12:37:00.654" v="207" actId="14100"/>
        <pc:sldMkLst>
          <pc:docMk/>
          <pc:sldMk cId="2117603722" sldId="274"/>
        </pc:sldMkLst>
        <pc:spChg chg="del">
          <ac:chgData name="alisdair.m@gmail.com" userId="" providerId="" clId="Web-{BE0B23D4-D30A-420E-B35E-6CE94093FEF0}" dt="2022-07-19T12:33:01.956" v="170"/>
          <ac:spMkLst>
            <pc:docMk/>
            <pc:sldMk cId="2117603722" sldId="274"/>
            <ac:spMk id="4" creationId="{0AEE318D-64CE-889D-4E63-2565ED9F6678}"/>
          </ac:spMkLst>
        </pc:spChg>
        <pc:spChg chg="del mod">
          <ac:chgData name="alisdair.m@gmail.com" userId="" providerId="" clId="Web-{BE0B23D4-D30A-420E-B35E-6CE94093FEF0}" dt="2022-07-19T12:34:48.211" v="186"/>
          <ac:spMkLst>
            <pc:docMk/>
            <pc:sldMk cId="2117603722" sldId="274"/>
            <ac:spMk id="6" creationId="{E9BB52AF-8B11-F5AE-9646-B3BEA405C112}"/>
          </ac:spMkLst>
        </pc:spChg>
        <pc:spChg chg="add mod">
          <ac:chgData name="alisdair.m@gmail.com" userId="" providerId="" clId="Web-{BE0B23D4-D30A-420E-B35E-6CE94093FEF0}" dt="2022-07-19T12:37:00.654" v="207" actId="14100"/>
          <ac:spMkLst>
            <pc:docMk/>
            <pc:sldMk cId="2117603722" sldId="274"/>
            <ac:spMk id="10" creationId="{62A31158-E4D7-6D46-2ECF-CF6ED5DF1A2E}"/>
          </ac:spMkLst>
        </pc:spChg>
        <pc:picChg chg="del">
          <ac:chgData name="alisdair.m@gmail.com" userId="" providerId="" clId="Web-{BE0B23D4-D30A-420E-B35E-6CE94093FEF0}" dt="2022-07-19T12:32:59.550" v="169"/>
          <ac:picMkLst>
            <pc:docMk/>
            <pc:sldMk cId="2117603722" sldId="274"/>
            <ac:picMk id="3" creationId="{D9C90EC2-EF62-A2FB-35CE-8E1AEB90B48D}"/>
          </ac:picMkLst>
        </pc:picChg>
        <pc:picChg chg="mod">
          <ac:chgData name="alisdair.m@gmail.com" userId="" providerId="" clId="Web-{BE0B23D4-D30A-420E-B35E-6CE94093FEF0}" dt="2022-07-19T12:34:10.162" v="178" actId="1076"/>
          <ac:picMkLst>
            <pc:docMk/>
            <pc:sldMk cId="2117603722" sldId="274"/>
            <ac:picMk id="5" creationId="{8166267D-6E48-04E9-57AC-DD86F944C3E7}"/>
          </ac:picMkLst>
        </pc:picChg>
        <pc:picChg chg="add del">
          <ac:chgData name="alisdair.m@gmail.com" userId="" providerId="" clId="Web-{BE0B23D4-D30A-420E-B35E-6CE94093FEF0}" dt="2022-07-19T12:34:12.678" v="179"/>
          <ac:picMkLst>
            <pc:docMk/>
            <pc:sldMk cId="2117603722" sldId="274"/>
            <ac:picMk id="8" creationId="{884990FF-0D35-972B-81C4-94BDC5112BBC}"/>
          </ac:picMkLst>
        </pc:picChg>
      </pc:sldChg>
    </pc:docChg>
  </pc:docChgLst>
  <pc:docChgLst>
    <pc:chgData name="alisdair macdonald" userId="jB0IcuHBEINeFKE+BJ6T51hglHMTetGBacC/PLHzd+c=" providerId="None" clId="Web-{AAA14E1D-D572-48EA-B07A-0DCF795FD299}"/>
    <pc:docChg chg="addSld delSld modSld">
      <pc:chgData name="alisdair macdonald" userId="jB0IcuHBEINeFKE+BJ6T51hglHMTetGBacC/PLHzd+c=" providerId="None" clId="Web-{AAA14E1D-D572-48EA-B07A-0DCF795FD299}" dt="2022-07-06T10:21:37.806" v="180" actId="14100"/>
      <pc:docMkLst>
        <pc:docMk/>
      </pc:docMkLst>
      <pc:sldChg chg="delSp modSp">
        <pc:chgData name="alisdair macdonald" userId="jB0IcuHBEINeFKE+BJ6T51hglHMTetGBacC/PLHzd+c=" providerId="None" clId="Web-{AAA14E1D-D572-48EA-B07A-0DCF795FD299}" dt="2022-07-06T09:58:31.926" v="2" actId="14100"/>
        <pc:sldMkLst>
          <pc:docMk/>
          <pc:sldMk cId="0" sldId="256"/>
        </pc:sldMkLst>
        <pc:spChg chg="mod">
          <ac:chgData name="alisdair macdonald" userId="jB0IcuHBEINeFKE+BJ6T51hglHMTetGBacC/PLHzd+c=" providerId="None" clId="Web-{AAA14E1D-D572-48EA-B07A-0DCF795FD299}" dt="2022-07-06T09:58:31.926" v="2" actId="14100"/>
          <ac:spMkLst>
            <pc:docMk/>
            <pc:sldMk cId="0" sldId="256"/>
            <ac:spMk id="88" creationId="{00000000-0000-0000-0000-000000000000}"/>
          </ac:spMkLst>
        </pc:spChg>
        <pc:picChg chg="del">
          <ac:chgData name="alisdair macdonald" userId="jB0IcuHBEINeFKE+BJ6T51hglHMTetGBacC/PLHzd+c=" providerId="None" clId="Web-{AAA14E1D-D572-48EA-B07A-0DCF795FD299}" dt="2022-07-06T09:58:13.191" v="0"/>
          <ac:picMkLst>
            <pc:docMk/>
            <pc:sldMk cId="0" sldId="256"/>
            <ac:picMk id="13" creationId="{F5A4E74B-BEEB-1A21-E628-A57036E49021}"/>
          </ac:picMkLst>
        </pc:picChg>
      </pc:sldChg>
      <pc:sldChg chg="addSp delSp modSp">
        <pc:chgData name="alisdair macdonald" userId="jB0IcuHBEINeFKE+BJ6T51hglHMTetGBacC/PLHzd+c=" providerId="None" clId="Web-{AAA14E1D-D572-48EA-B07A-0DCF795FD299}" dt="2022-07-06T10:06:43.861" v="35" actId="14100"/>
        <pc:sldMkLst>
          <pc:docMk/>
          <pc:sldMk cId="0" sldId="265"/>
        </pc:sldMkLst>
        <pc:spChg chg="add mod ord">
          <ac:chgData name="alisdair macdonald" userId="jB0IcuHBEINeFKE+BJ6T51hglHMTetGBacC/PLHzd+c=" providerId="None" clId="Web-{AAA14E1D-D572-48EA-B07A-0DCF795FD299}" dt="2022-07-06T09:59:59.537" v="11"/>
          <ac:spMkLst>
            <pc:docMk/>
            <pc:sldMk cId="0" sldId="265"/>
            <ac:spMk id="2" creationId="{84B2F7E6-BDB1-35D2-1B30-198ACD05C634}"/>
          </ac:spMkLst>
        </pc:spChg>
        <pc:spChg chg="mod">
          <ac:chgData name="alisdair macdonald" userId="jB0IcuHBEINeFKE+BJ6T51hglHMTetGBacC/PLHzd+c=" providerId="None" clId="Web-{AAA14E1D-D572-48EA-B07A-0DCF795FD299}" dt="2022-07-06T10:06:43.861" v="35" actId="14100"/>
          <ac:spMkLst>
            <pc:docMk/>
            <pc:sldMk cId="0" sldId="265"/>
            <ac:spMk id="6" creationId="{BBF098BD-604B-F147-7BEF-73D2A4912D2D}"/>
          </ac:spMkLst>
        </pc:spChg>
        <pc:picChg chg="del">
          <ac:chgData name="alisdair macdonald" userId="jB0IcuHBEINeFKE+BJ6T51hglHMTetGBacC/PLHzd+c=" providerId="None" clId="Web-{AAA14E1D-D572-48EA-B07A-0DCF795FD299}" dt="2022-07-06T09:58:46.707" v="3"/>
          <ac:picMkLst>
            <pc:docMk/>
            <pc:sldMk cId="0" sldId="265"/>
            <ac:picMk id="3" creationId="{5F75E3F6-6C80-E4CA-F793-1AD07013C217}"/>
          </ac:picMkLst>
        </pc:picChg>
        <pc:picChg chg="del">
          <ac:chgData name="alisdair macdonald" userId="jB0IcuHBEINeFKE+BJ6T51hglHMTetGBacC/PLHzd+c=" providerId="None" clId="Web-{AAA14E1D-D572-48EA-B07A-0DCF795FD299}" dt="2022-07-06T09:58:50.660" v="5"/>
          <ac:picMkLst>
            <pc:docMk/>
            <pc:sldMk cId="0" sldId="265"/>
            <ac:picMk id="4" creationId="{C6852777-6F63-4887-ED8E-4674403FD289}"/>
          </ac:picMkLst>
        </pc:picChg>
        <pc:picChg chg="add del mod">
          <ac:chgData name="alisdair macdonald" userId="jB0IcuHBEINeFKE+BJ6T51hglHMTetGBacC/PLHzd+c=" providerId="None" clId="Web-{AAA14E1D-D572-48EA-B07A-0DCF795FD299}" dt="2022-07-06T10:04:55.342" v="16"/>
          <ac:picMkLst>
            <pc:docMk/>
            <pc:sldMk cId="0" sldId="265"/>
            <ac:picMk id="5" creationId="{3C239629-485D-878E-9310-8CB5DFF1DEAC}"/>
          </ac:picMkLst>
        </pc:picChg>
        <pc:picChg chg="del">
          <ac:chgData name="alisdair macdonald" userId="jB0IcuHBEINeFKE+BJ6T51hglHMTetGBacC/PLHzd+c=" providerId="None" clId="Web-{AAA14E1D-D572-48EA-B07A-0DCF795FD299}" dt="2022-07-06T09:58:48.598" v="4"/>
          <ac:picMkLst>
            <pc:docMk/>
            <pc:sldMk cId="0" sldId="265"/>
            <ac:picMk id="7" creationId="{733B332B-B289-F28B-A824-45AA0878BEAC}"/>
          </ac:picMkLst>
        </pc:picChg>
        <pc:picChg chg="add mod">
          <ac:chgData name="alisdair macdonald" userId="jB0IcuHBEINeFKE+BJ6T51hglHMTetGBacC/PLHzd+c=" providerId="None" clId="Web-{AAA14E1D-D572-48EA-B07A-0DCF795FD299}" dt="2022-07-06T10:05:23.687" v="23" actId="1076"/>
          <ac:picMkLst>
            <pc:docMk/>
            <pc:sldMk cId="0" sldId="265"/>
            <ac:picMk id="8" creationId="{723F2F96-3C98-43B6-C361-CAEB0FF03A20}"/>
          </ac:picMkLst>
        </pc:picChg>
      </pc:sldChg>
      <pc:sldChg chg="del">
        <pc:chgData name="alisdair macdonald" userId="jB0IcuHBEINeFKE+BJ6T51hglHMTetGBacC/PLHzd+c=" providerId="None" clId="Web-{AAA14E1D-D572-48EA-B07A-0DCF795FD299}" dt="2022-07-06T10:21:05.618" v="173"/>
        <pc:sldMkLst>
          <pc:docMk/>
          <pc:sldMk cId="2250620968" sldId="268"/>
        </pc:sldMkLst>
      </pc:sldChg>
      <pc:sldChg chg="addSp delSp modSp">
        <pc:chgData name="alisdair macdonald" userId="jB0IcuHBEINeFKE+BJ6T51hglHMTetGBacC/PLHzd+c=" providerId="None" clId="Web-{AAA14E1D-D572-48EA-B07A-0DCF795FD299}" dt="2022-07-06T10:21:37.806" v="180" actId="14100"/>
        <pc:sldMkLst>
          <pc:docMk/>
          <pc:sldMk cId="3826034523" sldId="269"/>
        </pc:sldMkLst>
        <pc:spChg chg="mod">
          <ac:chgData name="alisdair macdonald" userId="jB0IcuHBEINeFKE+BJ6T51hglHMTetGBacC/PLHzd+c=" providerId="None" clId="Web-{AAA14E1D-D572-48EA-B07A-0DCF795FD299}" dt="2022-07-06T10:21:37.806" v="180" actId="14100"/>
          <ac:spMkLst>
            <pc:docMk/>
            <pc:sldMk cId="3826034523" sldId="269"/>
            <ac:spMk id="2" creationId="{D5A654C5-059E-05AB-2805-77A07A9D4665}"/>
          </ac:spMkLst>
        </pc:spChg>
        <pc:spChg chg="add mod ord">
          <ac:chgData name="alisdair macdonald" userId="jB0IcuHBEINeFKE+BJ6T51hglHMTetGBacC/PLHzd+c=" providerId="None" clId="Web-{AAA14E1D-D572-48EA-B07A-0DCF795FD299}" dt="2022-07-06T10:21:27.666" v="179"/>
          <ac:spMkLst>
            <pc:docMk/>
            <pc:sldMk cId="3826034523" sldId="269"/>
            <ac:spMk id="5" creationId="{E3EDB46A-D97A-C3A7-141E-DF587671F79D}"/>
          </ac:spMkLst>
        </pc:spChg>
        <pc:picChg chg="del">
          <ac:chgData name="alisdair macdonald" userId="jB0IcuHBEINeFKE+BJ6T51hglHMTetGBacC/PLHzd+c=" providerId="None" clId="Web-{AAA14E1D-D572-48EA-B07A-0DCF795FD299}" dt="2022-07-06T10:21:10.322" v="174"/>
          <ac:picMkLst>
            <pc:docMk/>
            <pc:sldMk cId="3826034523" sldId="269"/>
            <ac:picMk id="4" creationId="{C6852777-6F63-4887-ED8E-4674403FD289}"/>
          </ac:picMkLst>
        </pc:picChg>
      </pc:sldChg>
      <pc:sldChg chg="addSp delSp modSp add replId">
        <pc:chgData name="alisdair macdonald" userId="jB0IcuHBEINeFKE+BJ6T51hglHMTetGBacC/PLHzd+c=" providerId="None" clId="Web-{AAA14E1D-D572-48EA-B07A-0DCF795FD299}" dt="2022-07-06T10:11:04.446" v="93" actId="1076"/>
        <pc:sldMkLst>
          <pc:docMk/>
          <pc:sldMk cId="1897077226" sldId="270"/>
        </pc:sldMkLst>
        <pc:spChg chg="mod">
          <ac:chgData name="alisdair macdonald" userId="jB0IcuHBEINeFKE+BJ6T51hglHMTetGBacC/PLHzd+c=" providerId="None" clId="Web-{AAA14E1D-D572-48EA-B07A-0DCF795FD299}" dt="2022-07-06T10:09:21.084" v="73" actId="1076"/>
          <ac:spMkLst>
            <pc:docMk/>
            <pc:sldMk cId="1897077226" sldId="270"/>
            <ac:spMk id="2" creationId="{84B2F7E6-BDB1-35D2-1B30-198ACD05C634}"/>
          </ac:spMkLst>
        </pc:spChg>
        <pc:spChg chg="add mod">
          <ac:chgData name="alisdair macdonald" userId="jB0IcuHBEINeFKE+BJ6T51hglHMTetGBacC/PLHzd+c=" providerId="None" clId="Web-{AAA14E1D-D572-48EA-B07A-0DCF795FD299}" dt="2022-07-06T10:10:25.226" v="85" actId="20577"/>
          <ac:spMkLst>
            <pc:docMk/>
            <pc:sldMk cId="1897077226" sldId="270"/>
            <ac:spMk id="4" creationId="{0AEE318D-64CE-889D-4E63-2565ED9F6678}"/>
          </ac:spMkLst>
        </pc:spChg>
        <pc:spChg chg="del mod">
          <ac:chgData name="alisdair macdonald" userId="jB0IcuHBEINeFKE+BJ6T51hglHMTetGBacC/PLHzd+c=" providerId="None" clId="Web-{AAA14E1D-D572-48EA-B07A-0DCF795FD299}" dt="2022-07-06T10:07:22.127" v="40"/>
          <ac:spMkLst>
            <pc:docMk/>
            <pc:sldMk cId="1897077226" sldId="270"/>
            <ac:spMk id="6" creationId="{BBF098BD-604B-F147-7BEF-73D2A4912D2D}"/>
          </ac:spMkLst>
        </pc:spChg>
        <pc:spChg chg="add del">
          <ac:chgData name="alisdair macdonald" userId="jB0IcuHBEINeFKE+BJ6T51hglHMTetGBacC/PLHzd+c=" providerId="None" clId="Web-{AAA14E1D-D572-48EA-B07A-0DCF795FD299}" dt="2022-07-06T10:08:28.692" v="52"/>
          <ac:spMkLst>
            <pc:docMk/>
            <pc:sldMk cId="1897077226" sldId="270"/>
            <ac:spMk id="7" creationId="{8CA0317C-611B-1E2B-859A-6F5BACC8F69C}"/>
          </ac:spMkLst>
        </pc:spChg>
        <pc:spChg chg="add mod">
          <ac:chgData name="alisdair macdonald" userId="jB0IcuHBEINeFKE+BJ6T51hglHMTetGBacC/PLHzd+c=" providerId="None" clId="Web-{AAA14E1D-D572-48EA-B07A-0DCF795FD299}" dt="2022-07-06T10:10:59.899" v="92" actId="1076"/>
          <ac:spMkLst>
            <pc:docMk/>
            <pc:sldMk cId="1897077226" sldId="270"/>
            <ac:spMk id="9" creationId="{8C1503D8-C361-9B3A-F75A-80283E7F2303}"/>
          </ac:spMkLst>
        </pc:spChg>
        <pc:spChg chg="add mod">
          <ac:chgData name="alisdair macdonald" userId="jB0IcuHBEINeFKE+BJ6T51hglHMTetGBacC/PLHzd+c=" providerId="None" clId="Web-{AAA14E1D-D572-48EA-B07A-0DCF795FD299}" dt="2022-07-06T10:11:04.446" v="93" actId="1076"/>
          <ac:spMkLst>
            <pc:docMk/>
            <pc:sldMk cId="1897077226" sldId="270"/>
            <ac:spMk id="10" creationId="{69AF948B-FB81-6AEA-A51F-37A38363A402}"/>
          </ac:spMkLst>
        </pc:spChg>
        <pc:picChg chg="del">
          <ac:chgData name="alisdair macdonald" userId="jB0IcuHBEINeFKE+BJ6T51hglHMTetGBacC/PLHzd+c=" providerId="None" clId="Web-{AAA14E1D-D572-48EA-B07A-0DCF795FD299}" dt="2022-07-06T10:08:16.629" v="50"/>
          <ac:picMkLst>
            <pc:docMk/>
            <pc:sldMk cId="1897077226" sldId="270"/>
            <ac:picMk id="8" creationId="{723F2F96-3C98-43B6-C361-CAEB0FF03A20}"/>
          </ac:picMkLst>
        </pc:picChg>
      </pc:sldChg>
      <pc:sldChg chg="addSp delSp modSp add replId">
        <pc:chgData name="alisdair macdonald" userId="jB0IcuHBEINeFKE+BJ6T51hglHMTetGBacC/PLHzd+c=" providerId="None" clId="Web-{AAA14E1D-D572-48EA-B07A-0DCF795FD299}" dt="2022-07-06T10:20:11.710" v="172" actId="20577"/>
        <pc:sldMkLst>
          <pc:docMk/>
          <pc:sldMk cId="2014832579" sldId="271"/>
        </pc:sldMkLst>
        <pc:spChg chg="mod ord">
          <ac:chgData name="alisdair macdonald" userId="jB0IcuHBEINeFKE+BJ6T51hglHMTetGBacC/PLHzd+c=" providerId="None" clId="Web-{AAA14E1D-D572-48EA-B07A-0DCF795FD299}" dt="2022-07-06T10:19:00.896" v="158" actId="1076"/>
          <ac:spMkLst>
            <pc:docMk/>
            <pc:sldMk cId="2014832579" sldId="271"/>
            <ac:spMk id="4" creationId="{0AEE318D-64CE-889D-4E63-2565ED9F6678}"/>
          </ac:spMkLst>
        </pc:spChg>
        <pc:spChg chg="add mod">
          <ac:chgData name="alisdair macdonald" userId="jB0IcuHBEINeFKE+BJ6T51hglHMTetGBacC/PLHzd+c=" providerId="None" clId="Web-{AAA14E1D-D572-48EA-B07A-0DCF795FD299}" dt="2022-07-06T10:19:19.490" v="161" actId="20577"/>
          <ac:spMkLst>
            <pc:docMk/>
            <pc:sldMk cId="2014832579" sldId="271"/>
            <ac:spMk id="6" creationId="{E9BB52AF-8B11-F5AE-9646-B3BEA405C112}"/>
          </ac:spMkLst>
        </pc:spChg>
        <pc:spChg chg="add mod">
          <ac:chgData name="alisdair macdonald" userId="jB0IcuHBEINeFKE+BJ6T51hglHMTetGBacC/PLHzd+c=" providerId="None" clId="Web-{AAA14E1D-D572-48EA-B07A-0DCF795FD299}" dt="2022-07-06T10:20:11.710" v="172" actId="20577"/>
          <ac:spMkLst>
            <pc:docMk/>
            <pc:sldMk cId="2014832579" sldId="271"/>
            <ac:spMk id="7" creationId="{F3C592D9-7B56-54A6-2852-91292A8F2304}"/>
          </ac:spMkLst>
        </pc:spChg>
        <pc:spChg chg="del">
          <ac:chgData name="alisdair macdonald" userId="jB0IcuHBEINeFKE+BJ6T51hglHMTetGBacC/PLHzd+c=" providerId="None" clId="Web-{AAA14E1D-D572-48EA-B07A-0DCF795FD299}" dt="2022-07-06T10:11:21.790" v="95"/>
          <ac:spMkLst>
            <pc:docMk/>
            <pc:sldMk cId="2014832579" sldId="271"/>
            <ac:spMk id="9" creationId="{8C1503D8-C361-9B3A-F75A-80283E7F2303}"/>
          </ac:spMkLst>
        </pc:spChg>
        <pc:spChg chg="del mod">
          <ac:chgData name="alisdair macdonald" userId="jB0IcuHBEINeFKE+BJ6T51hglHMTetGBacC/PLHzd+c=" providerId="None" clId="Web-{AAA14E1D-D572-48EA-B07A-0DCF795FD299}" dt="2022-07-06T10:11:24.899" v="97"/>
          <ac:spMkLst>
            <pc:docMk/>
            <pc:sldMk cId="2014832579" sldId="271"/>
            <ac:spMk id="10" creationId="{69AF948B-FB81-6AEA-A51F-37A38363A402}"/>
          </ac:spMkLst>
        </pc:spChg>
        <pc:picChg chg="add mod">
          <ac:chgData name="alisdair macdonald" userId="jB0IcuHBEINeFKE+BJ6T51hglHMTetGBacC/PLHzd+c=" providerId="None" clId="Web-{AAA14E1D-D572-48EA-B07A-0DCF795FD299}" dt="2022-07-06T10:18:52.755" v="156" actId="1076"/>
          <ac:picMkLst>
            <pc:docMk/>
            <pc:sldMk cId="2014832579" sldId="271"/>
            <ac:picMk id="3" creationId="{D9C90EC2-EF62-A2FB-35CE-8E1AEB90B48D}"/>
          </ac:picMkLst>
        </pc:picChg>
        <pc:picChg chg="add mod">
          <ac:chgData name="alisdair macdonald" userId="jB0IcuHBEINeFKE+BJ6T51hglHMTetGBacC/PLHzd+c=" providerId="None" clId="Web-{AAA14E1D-D572-48EA-B07A-0DCF795FD299}" dt="2022-07-06T10:18:52.755" v="157" actId="1076"/>
          <ac:picMkLst>
            <pc:docMk/>
            <pc:sldMk cId="2014832579" sldId="271"/>
            <ac:picMk id="5" creationId="{8166267D-6E48-04E9-57AC-DD86F944C3E7}"/>
          </ac:picMkLst>
        </pc:picChg>
      </pc:sldChg>
    </pc:docChg>
  </pc:docChgLst>
  <pc:docChgLst>
    <pc:chgData name="Jessica Bool" userId="hq99w1fSc7oricgMtdAxtnAYFTkEUZb93CskgTOJ08M=" providerId="None" clId="Web-{C7D8B79F-2320-4A19-B9A3-408E50EBF9E3}"/>
    <pc:docChg chg="">
      <pc:chgData name="Jessica Bool" userId="hq99w1fSc7oricgMtdAxtnAYFTkEUZb93CskgTOJ08M=" providerId="None" clId="Web-{C7D8B79F-2320-4A19-B9A3-408E50EBF9E3}" dt="2022-07-14T07:04:04.262" v="0"/>
      <pc:docMkLst>
        <pc:docMk/>
      </pc:docMkLst>
      <pc:sldChg chg="addCm">
        <pc:chgData name="Jessica Bool" userId="hq99w1fSc7oricgMtdAxtnAYFTkEUZb93CskgTOJ08M=" providerId="None" clId="Web-{C7D8B79F-2320-4A19-B9A3-408E50EBF9E3}" dt="2022-07-14T07:04:04.262" v="0"/>
        <pc:sldMkLst>
          <pc:docMk/>
          <pc:sldMk cId="0"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7" name="Shape 77"/>
          <p:cNvSpPr>
            <a:spLocks noGrp="1" noRot="1" noChangeAspect="1"/>
          </p:cNvSpPr>
          <p:nvPr>
            <p:ph type="sldImg"/>
          </p:nvPr>
        </p:nvSpPr>
        <p:spPr>
          <a:xfrm>
            <a:off x="1143000" y="685800"/>
            <a:ext cx="4572000" cy="3429000"/>
          </a:xfrm>
          <a:prstGeom prst="rect">
            <a:avLst/>
          </a:prstGeom>
        </p:spPr>
        <p:txBody>
          <a:bodyPr/>
          <a:lstStyle/>
          <a:p>
            <a:endParaRPr/>
          </a:p>
        </p:txBody>
      </p:sp>
      <p:sp>
        <p:nvSpPr>
          <p:cNvPr id="78" name="Shape 7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p9OTHFWvG88"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TKzgi5jmgQ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405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dirty="0"/>
              <a:t>View one of the WHO videos as an introduction to learn about how people with disabilities are excluded from health systems:</a:t>
            </a:r>
            <a:endParaRPr lang="en-US" dirty="0"/>
          </a:p>
          <a:p>
            <a:r>
              <a:rPr lang="en-GB" dirty="0">
                <a:hlinkClick r:id="rId3"/>
              </a:rPr>
              <a:t>https://www.youtube.com/watch?v=p9OTHFWvG88</a:t>
            </a:r>
            <a:r>
              <a:rPr lang="en-GB" dirty="0"/>
              <a:t> or </a:t>
            </a:r>
            <a:r>
              <a:rPr lang="en-GB" dirty="0">
                <a:hlinkClick r:id="rId4"/>
              </a:rPr>
              <a:t>https://www.youtube.com/watch?v=TKzgi5jmgQM</a:t>
            </a:r>
            <a:r>
              <a:rPr lang="en-GB" dirty="0"/>
              <a:t> </a:t>
            </a:r>
            <a:endParaRPr lang="en-US" dirty="0">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dirty="0"/>
              <a:t>Following the video, invite young people to reflect on the content using a 3, 2, 1 debrief:</a:t>
            </a:r>
            <a:endParaRPr lang="en-US" dirty="0"/>
          </a:p>
          <a:p>
            <a:r>
              <a:rPr lang="en-GB" dirty="0"/>
              <a:t>• Three facts that they’ve learned from this video.</a:t>
            </a:r>
            <a:endParaRPr lang="en-US" dirty="0"/>
          </a:p>
          <a:p>
            <a:r>
              <a:rPr lang="en-GB" dirty="0"/>
              <a:t>• Two things they want to remember or will tell someone else about.</a:t>
            </a:r>
            <a:endParaRPr lang="en-US" dirty="0"/>
          </a:p>
          <a:p>
            <a:r>
              <a:rPr lang="en-GB" dirty="0"/>
              <a:t>• One question they still have or would like answered about the topic.</a:t>
            </a:r>
            <a:endParaRPr lang="en-US" dirty="0">
              <a:sym typeface="Arial"/>
            </a:endParaRPr>
          </a:p>
        </p:txBody>
      </p:sp>
    </p:spTree>
    <p:extLst>
      <p:ext uri="{BB962C8B-B14F-4D97-AF65-F5344CB8AC3E}">
        <p14:creationId xmlns:p14="http://schemas.microsoft.com/office/powerpoint/2010/main" val="4034344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dirty="0"/>
              <a:t>In this session we'll be exploring the barriers people face, and thinking about ways in which health systems could change to be fairer, more inclusive and equitable, and therefore stronger.</a:t>
            </a:r>
            <a:endParaRPr lang="en-GB" dirty="0">
              <a:sym typeface="Arial"/>
            </a:endParaRPr>
          </a:p>
        </p:txBody>
      </p:sp>
    </p:spTree>
    <p:extLst>
      <p:ext uri="{BB962C8B-B14F-4D97-AF65-F5344CB8AC3E}">
        <p14:creationId xmlns:p14="http://schemas.microsoft.com/office/powerpoint/2010/main" val="3100083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dirty="0"/>
              <a:t>In this session we'll be exploring the barriers people face, and thinking about ways in which health systems could change to be fairer, more inclusive and equitable, and therefore stronger.</a:t>
            </a:r>
            <a:endParaRPr lang="en-GB" dirty="0">
              <a:sym typeface="Arial"/>
            </a:endParaRPr>
          </a:p>
        </p:txBody>
      </p:sp>
    </p:spTree>
    <p:extLst>
      <p:ext uri="{BB962C8B-B14F-4D97-AF65-F5344CB8AC3E}">
        <p14:creationId xmlns:p14="http://schemas.microsoft.com/office/powerpoint/2010/main" val="1187768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pPr algn="l"/>
            <a:r>
              <a:rPr lang="en-GB" dirty="0"/>
              <a:t>Health Equity means that everyone has a fair and just opportunity to be as healthy as possible. [definition Robert Wood Johnson Foundation]</a:t>
            </a:r>
          </a:p>
          <a:p>
            <a:pPr algn="l"/>
            <a:endParaRPr lang="en-GB" dirty="0"/>
          </a:p>
          <a:p>
            <a:pPr algn="l"/>
            <a:r>
              <a:rPr lang="en-GB" dirty="0"/>
              <a:t>By comparison, equality means that everyone gets the same treatment.</a:t>
            </a:r>
          </a:p>
          <a:p>
            <a:endParaRPr lang="en-GB" dirty="0"/>
          </a:p>
          <a:p>
            <a:r>
              <a:rPr lang="en-GB" dirty="0"/>
              <a:t>While all children and young people have the same right to be healthy, and to stay in good health, some who face discrimination or have a disability might need more access to healthcare. For example, a child who lives in a country where the health system is not strong may need extra support to be able to get the care they need, which is why organisations like UNICEF work to support healthcare for children in their countries. Likewise, a child with a non-preventable health condition or disability may need to visit a health facility more often or need more types of healthcare.</a:t>
            </a:r>
            <a:endParaRPr lang="en-US" dirty="0">
              <a:sym typeface="Arial"/>
            </a:endParaRPr>
          </a:p>
        </p:txBody>
      </p:sp>
    </p:spTree>
    <p:extLst>
      <p:ext uri="{BB962C8B-B14F-4D97-AF65-F5344CB8AC3E}">
        <p14:creationId xmlns:p14="http://schemas.microsoft.com/office/powerpoint/2010/main" val="2703186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dirty="0"/>
              <a:t>To better understand the idea of health equity, we’re going to create a Bloom Ball – a paper ball made by joining up 12 pentagon shapes cut out in a circle. </a:t>
            </a:r>
            <a:endParaRPr lang="en-US" dirty="0"/>
          </a:p>
          <a:p>
            <a:endParaRPr lang="en-GB" dirty="0"/>
          </a:p>
          <a:p>
            <a:r>
              <a:rPr lang="en-GB" dirty="0"/>
              <a:t>There are 12 questions to answer – one for each pentagon shape. </a:t>
            </a:r>
            <a:endParaRPr lang="en-US" dirty="0"/>
          </a:p>
          <a:p>
            <a:pPr marL="171450" lvl="3" indent="-171450" algn="l">
              <a:buFont typeface="Arial"/>
              <a:buChar char="•"/>
            </a:pPr>
            <a:r>
              <a:rPr lang="en-GB" dirty="0"/>
              <a:t>Write or illustrate CRC Article 2.</a:t>
            </a:r>
          </a:p>
          <a:p>
            <a:pPr marL="171450" lvl="3" indent="-171450" algn="l">
              <a:buFont typeface="Arial"/>
              <a:buChar char="•"/>
            </a:pPr>
            <a:r>
              <a:rPr lang="en-GB" dirty="0"/>
              <a:t>Write or illustrate CRC Article 23.</a:t>
            </a:r>
          </a:p>
          <a:p>
            <a:pPr marL="171450" lvl="3" indent="-171450" algn="l">
              <a:buFont typeface="Arial"/>
              <a:buChar char="•"/>
            </a:pPr>
            <a:r>
              <a:rPr lang="en-GB" dirty="0"/>
              <a:t>Write or illustrate CRC Article 24.</a:t>
            </a:r>
          </a:p>
          <a:p>
            <a:pPr marL="171450" lvl="3" indent="-171450" algn="l">
              <a:buFont typeface="Arial"/>
              <a:buChar char="•"/>
            </a:pPr>
            <a:r>
              <a:rPr lang="en-GB" dirty="0"/>
              <a:t>What does “Discrimination” mean?</a:t>
            </a:r>
          </a:p>
          <a:p>
            <a:pPr marL="171450" lvl="3" indent="-171450" algn="l">
              <a:buFont typeface="Arial"/>
              <a:buChar char="•"/>
            </a:pPr>
            <a:r>
              <a:rPr lang="en-GB" dirty="0"/>
              <a:t>What does “Health Equity” mean?</a:t>
            </a:r>
          </a:p>
          <a:p>
            <a:pPr marL="171450" lvl="3" indent="-171450" algn="l">
              <a:buFont typeface="Arial"/>
              <a:buChar char="•"/>
            </a:pPr>
            <a:r>
              <a:rPr lang="en-GB" dirty="0"/>
              <a:t>Describe a child who has their right to the best possible health realised.</a:t>
            </a:r>
          </a:p>
          <a:p>
            <a:pPr marL="171450" lvl="3" indent="-171450" algn="l">
              <a:buFont typeface="Arial"/>
              <a:buChar char="•"/>
            </a:pPr>
            <a:r>
              <a:rPr lang="en-GB" dirty="0"/>
              <a:t>Describe what a strong health system looks like.</a:t>
            </a:r>
          </a:p>
          <a:p>
            <a:pPr marL="171450" lvl="3" indent="-171450" algn="l">
              <a:buFont typeface="Arial"/>
              <a:buChar char="•"/>
            </a:pPr>
            <a:r>
              <a:rPr lang="en-GB" dirty="0"/>
              <a:t>What might be signs of discrimination in a health system?</a:t>
            </a:r>
          </a:p>
          <a:p>
            <a:pPr marL="171450" lvl="3" indent="-171450" algn="l">
              <a:buFont typeface="Arial"/>
              <a:buChar char="•"/>
            </a:pPr>
            <a:r>
              <a:rPr lang="en-GB" dirty="0"/>
              <a:t>What are some examples of equity gaps (or inequities) in health systems?</a:t>
            </a:r>
          </a:p>
          <a:p>
            <a:pPr marL="171450" lvl="3" indent="-171450" algn="l">
              <a:buFont typeface="Arial"/>
              <a:buChar char="•"/>
            </a:pPr>
            <a:r>
              <a:rPr lang="en-GB" dirty="0"/>
              <a:t>What are the risks when a health system is not equitable?</a:t>
            </a:r>
          </a:p>
          <a:p>
            <a:pPr marL="171450" lvl="3" indent="-171450" algn="l">
              <a:buFont typeface="Arial"/>
              <a:buChar char="•"/>
            </a:pPr>
            <a:r>
              <a:rPr lang="en-GB" dirty="0"/>
              <a:t>How could health systems be strengthened to make them more equitable?</a:t>
            </a:r>
          </a:p>
          <a:p>
            <a:pPr marL="171450" lvl="3" indent="-171450" algn="l">
              <a:buFont typeface="Arial"/>
              <a:buChar char="•"/>
            </a:pPr>
            <a:r>
              <a:rPr lang="en-GB" dirty="0"/>
              <a:t>Create a scenario or story in which a child who might likely face discrimination gains access to the best possible healthcare because of a strong and equitable health system.</a:t>
            </a:r>
          </a:p>
          <a:p>
            <a:br>
              <a:rPr lang="en-GB" dirty="0">
                <a:cs typeface="+mj-lt"/>
              </a:rPr>
            </a:br>
            <a:r>
              <a:rPr lang="en-GB" dirty="0"/>
              <a:t>Once all the pages are designed, we'll cut out the 12 circles, and fold the tabs of the circle along the lines of the pentagon inside. We'll then glue the tabs of the 12 pentagons together to form a ball. Then we'll hang our decorated balls up and decorate the room.</a:t>
            </a:r>
          </a:p>
        </p:txBody>
      </p:sp>
    </p:spTree>
    <p:extLst>
      <p:ext uri="{BB962C8B-B14F-4D97-AF65-F5344CB8AC3E}">
        <p14:creationId xmlns:p14="http://schemas.microsoft.com/office/powerpoint/2010/main" val="18905510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1">
    <p:bg>
      <p:bgPr>
        <a:solidFill>
          <a:srgbClr val="FFFFFF">
            <a:alpha val="97000"/>
          </a:srgbClr>
        </a:solidFill>
        <a:effectLst/>
      </p:bgPr>
    </p:bg>
    <p:spTree>
      <p:nvGrpSpPr>
        <p:cNvPr id="1" name=""/>
        <p:cNvGrpSpPr/>
        <p:nvPr/>
      </p:nvGrpSpPr>
      <p:grpSpPr>
        <a:xfrm>
          <a:off x="0" y="0"/>
          <a:ext cx="0" cy="0"/>
          <a:chOff x="0" y="0"/>
          <a:chExt cx="0" cy="0"/>
        </a:xfrm>
      </p:grpSpPr>
      <p:pic>
        <p:nvPicPr>
          <p:cNvPr id="7" name="Picture 6" descr="A child reading a book&#10;&#10;Description automatically generated with medium confidence">
            <a:extLst>
              <a:ext uri="{FF2B5EF4-FFF2-40B4-BE49-F238E27FC236}">
                <a16:creationId xmlns:a16="http://schemas.microsoft.com/office/drawing/2014/main" id="{2A71CF3A-41AF-384A-8E9E-C00E6FB25F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26" b="7826"/>
          <a:stretch/>
        </p:blipFill>
        <p:spPr>
          <a:xfrm>
            <a:off x="-5534" y="0"/>
            <a:ext cx="12195957" cy="6858000"/>
          </a:xfrm>
          <a:prstGeom prst="rect">
            <a:avLst/>
          </a:prstGeom>
        </p:spPr>
      </p:pic>
      <p:sp>
        <p:nvSpPr>
          <p:cNvPr id="14" name="Rectangle"/>
          <p:cNvSpPr/>
          <p:nvPr/>
        </p:nvSpPr>
        <p:spPr>
          <a:xfrm>
            <a:off x="-5533" y="4718915"/>
            <a:ext cx="5510163" cy="783485"/>
          </a:xfrm>
          <a:prstGeom prst="rect">
            <a:avLst/>
          </a:prstGeom>
          <a:solidFill>
            <a:srgbClr val="00AEEF"/>
          </a:solidFill>
          <a:ln w="12700">
            <a:miter lim="400000"/>
          </a:ln>
        </p:spPr>
        <p:txBody>
          <a:bodyPr lIns="45718" tIns="45718" rIns="45718" bIns="45718" anchor="ctr"/>
          <a:lstStyle/>
          <a:p>
            <a:endParaRPr/>
          </a:p>
        </p:txBody>
      </p:sp>
      <p:sp>
        <p:nvSpPr>
          <p:cNvPr id="15" name="HOW DID YOU DO?"/>
          <p:cNvSpPr txBox="1"/>
          <p:nvPr/>
        </p:nvSpPr>
        <p:spPr>
          <a:xfrm>
            <a:off x="1576" y="4718915"/>
            <a:ext cx="5510164" cy="7834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14300" tIns="114300" rIns="114300" bIns="114300">
            <a:spAutoFit/>
          </a:bodyPr>
          <a:lstStyle>
            <a:lvl1pPr indent="88900">
              <a:lnSpc>
                <a:spcPct val="90000"/>
              </a:lnSpc>
              <a:defRPr sz="4000" b="1" cap="all" spc="250">
                <a:solidFill>
                  <a:srgbClr val="FFFFFF"/>
                </a:solidFill>
              </a:defRPr>
            </a:lvl1pPr>
          </a:lstStyle>
          <a:p>
            <a:r>
              <a:rPr dirty="0"/>
              <a:t>HOW DID YOU DO?</a:t>
            </a: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8" name="Picture 7" descr="Logo&#10;&#10;Description automatically generated with low confidence">
            <a:extLst>
              <a:ext uri="{FF2B5EF4-FFF2-40B4-BE49-F238E27FC236}">
                <a16:creationId xmlns:a16="http://schemas.microsoft.com/office/drawing/2014/main" id="{7ECAC7FF-7CC6-414B-9815-CDE55BC599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7437" y="6732"/>
            <a:ext cx="1887088" cy="1887088"/>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2">
    <p:bg>
      <p:bgPr>
        <a:solidFill>
          <a:srgbClr val="FFFFFF">
            <a:alpha val="97000"/>
          </a:srgbClr>
        </a:solidFill>
        <a:effectLst/>
      </p:bgPr>
    </p:bg>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imple copy">
    <p:spTree>
      <p:nvGrpSpPr>
        <p:cNvPr id="1" name=""/>
        <p:cNvGrpSpPr/>
        <p:nvPr/>
      </p:nvGrpSpPr>
      <p:grpSpPr>
        <a:xfrm>
          <a:off x="0" y="0"/>
          <a:ext cx="0" cy="0"/>
          <a:chOff x="0" y="0"/>
          <a:chExt cx="0" cy="0"/>
        </a:xfrm>
      </p:grpSpPr>
      <p:sp>
        <p:nvSpPr>
          <p:cNvPr id="69" name="Body Level One…"/>
          <p:cNvSpPr txBox="1">
            <a:spLocks noGrp="1"/>
          </p:cNvSpPr>
          <p:nvPr>
            <p:ph type="body" idx="1" hasCustomPrompt="1"/>
          </p:nvPr>
        </p:nvSpPr>
        <p:spPr>
          <a:prstGeom prst="rect">
            <a:avLst/>
          </a:prstGeom>
        </p:spPr>
        <p:txBody>
          <a:bodyPr/>
          <a:lstStyle/>
          <a:p>
            <a:r>
              <a:t>Click to add engaging text</a:t>
            </a:r>
          </a:p>
          <a:p>
            <a:pPr lvl="1"/>
            <a:endParaRPr/>
          </a:p>
          <a:p>
            <a:pPr lvl="2"/>
            <a:endParaRPr/>
          </a:p>
          <a:p>
            <a:pPr lvl="3"/>
            <a:endParaRPr/>
          </a:p>
          <a:p>
            <a:pPr lvl="4"/>
            <a:endParaRPr/>
          </a:p>
        </p:txBody>
      </p:sp>
      <p:sp>
        <p:nvSpPr>
          <p:cNvPr id="70" name="ADD HEADLINE HERE"/>
          <p:cNvSpPr txBox="1">
            <a:spLocks noGrp="1"/>
          </p:cNvSpPr>
          <p:nvPr>
            <p:ph type="title" hasCustomPrompt="1"/>
          </p:nvPr>
        </p:nvSpPr>
        <p:spPr>
          <a:prstGeom prst="rect">
            <a:avLst/>
          </a:prstGeom>
        </p:spPr>
        <p:txBody>
          <a:bodyPr/>
          <a:lstStyle/>
          <a:p>
            <a:r>
              <a:t>ADD HEADLINE HERE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and object 8">
    <p:bg>
      <p:bgPr>
        <a:solidFill>
          <a:srgbClr val="00AEEF"/>
        </a:solidFill>
        <a:effectLst/>
      </p:bgPr>
    </p:bg>
    <p:spTree>
      <p:nvGrpSpPr>
        <p:cNvPr id="1" name=""/>
        <p:cNvGrpSpPr/>
        <p:nvPr/>
      </p:nvGrpSpPr>
      <p:grpSpPr>
        <a:xfrm>
          <a:off x="0" y="0"/>
          <a:ext cx="0" cy="0"/>
          <a:chOff x="0" y="0"/>
          <a:chExt cx="0" cy="0"/>
        </a:xfrm>
      </p:grpSpPr>
      <p:sp>
        <p:nvSpPr>
          <p:cNvPr id="59" name="Body Level One…"/>
          <p:cNvSpPr txBox="1">
            <a:spLocks noGrp="1"/>
          </p:cNvSpPr>
          <p:nvPr>
            <p:ph type="body" sz="half" idx="1" hasCustomPrompt="1"/>
          </p:nvPr>
        </p:nvSpPr>
        <p:spPr>
          <a:xfrm>
            <a:off x="433136" y="1735976"/>
            <a:ext cx="6394385" cy="3722957"/>
          </a:xfrm>
          <a:prstGeom prst="rect">
            <a:avLst/>
          </a:prstGeom>
          <a:solidFill>
            <a:srgbClr val="CCCCCC"/>
          </a:solidFill>
        </p:spPr>
        <p:txBody>
          <a:bodyPr lIns="72000" tIns="72000" rIns="72000" bIns="72000"/>
          <a:lstStyle>
            <a:lvl1pPr marL="342900" indent="-342900">
              <a:defRPr sz="3200">
                <a:latin typeface="Univers Next Pro Condensed"/>
                <a:ea typeface="Univers Next Pro Condensed"/>
                <a:cs typeface="Univers Next Pro Condensed"/>
                <a:sym typeface="Univers Next Pro Heavy Condensed"/>
              </a:defRPr>
            </a:lvl1pPr>
            <a:lvl2pPr marL="849084" indent="-391884">
              <a:defRPr sz="3200">
                <a:latin typeface="Univers Next Pro Condensed"/>
                <a:ea typeface="Univers Next Pro Condensed"/>
                <a:cs typeface="Univers Next Pro Condensed"/>
                <a:sym typeface="Univers Next Pro Heavy Condensed"/>
              </a:defRPr>
            </a:lvl2pPr>
            <a:lvl3pPr marL="1295400" indent="-381000">
              <a:defRPr sz="3200">
                <a:latin typeface="Univers Next Pro Condensed"/>
                <a:ea typeface="Univers Next Pro Condensed"/>
                <a:cs typeface="Univers Next Pro Condensed"/>
                <a:sym typeface="Univers Next Pro Heavy Condensed"/>
              </a:defRPr>
            </a:lvl3pPr>
            <a:lvl4pPr marL="1828800" indent="-457200">
              <a:defRPr sz="3200">
                <a:latin typeface="Univers Next Pro Condensed"/>
                <a:ea typeface="Univers Next Pro Condensed"/>
                <a:cs typeface="Univers Next Pro Condensed"/>
                <a:sym typeface="Univers Next Pro Heavy Condensed"/>
              </a:defRPr>
            </a:lvl4pPr>
            <a:lvl5pPr marL="2286000" indent="-457200">
              <a:defRPr sz="3200">
                <a:latin typeface="Univers Next Pro Condensed"/>
                <a:ea typeface="Univers Next Pro Condensed"/>
                <a:cs typeface="Univers Next Pro Condensed"/>
                <a:sym typeface="Univers Next Pro Heavy Condensed"/>
              </a:defRPr>
            </a:lvl5pPr>
          </a:lstStyle>
          <a:p>
            <a:r>
              <a:t>Click to edit text</a:t>
            </a:r>
          </a:p>
          <a:p>
            <a:pPr lvl="1"/>
            <a:endParaRPr/>
          </a:p>
          <a:p>
            <a:pPr lvl="2"/>
            <a:endParaRPr/>
          </a:p>
          <a:p>
            <a:pPr lvl="3"/>
            <a:endParaRPr/>
          </a:p>
          <a:p>
            <a:pPr lvl="4"/>
            <a:endParaRPr/>
          </a:p>
        </p:txBody>
      </p:sp>
      <p:pic>
        <p:nvPicPr>
          <p:cNvPr id="5" name="Picture 4" descr="Logo&#10;&#10;Description automatically generated with medium confidence">
            <a:extLst>
              <a:ext uri="{FF2B5EF4-FFF2-40B4-BE49-F238E27FC236}">
                <a16:creationId xmlns:a16="http://schemas.microsoft.com/office/drawing/2014/main" id="{9FB2E83A-5BF8-AB4B-ACE5-9B756D2D3F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09084" y="5860916"/>
            <a:ext cx="4819642" cy="754379"/>
          </a:xfrm>
          <a:prstGeom prst="rect">
            <a:avLst/>
          </a:prstGeom>
        </p:spPr>
      </p:pic>
    </p:spTree>
    <p:extLst>
      <p:ext uri="{BB962C8B-B14F-4D97-AF65-F5344CB8AC3E}">
        <p14:creationId xmlns:p14="http://schemas.microsoft.com/office/powerpoint/2010/main" val="145498206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and object 5">
    <p:spTree>
      <p:nvGrpSpPr>
        <p:cNvPr id="1" name=""/>
        <p:cNvGrpSpPr/>
        <p:nvPr/>
      </p:nvGrpSpPr>
      <p:grpSpPr>
        <a:xfrm>
          <a:off x="0" y="0"/>
          <a:ext cx="0" cy="0"/>
          <a:chOff x="0" y="0"/>
          <a:chExt cx="0" cy="0"/>
        </a:xfrm>
      </p:grpSpPr>
      <p:sp>
        <p:nvSpPr>
          <p:cNvPr id="49" name="Body Level One…"/>
          <p:cNvSpPr txBox="1">
            <a:spLocks noGrp="1"/>
          </p:cNvSpPr>
          <p:nvPr>
            <p:ph type="body" sz="half" idx="1" hasCustomPrompt="1"/>
          </p:nvPr>
        </p:nvSpPr>
        <p:spPr>
          <a:xfrm>
            <a:off x="433136" y="1996205"/>
            <a:ext cx="6394385" cy="3722961"/>
          </a:xfrm>
          <a:prstGeom prst="rect">
            <a:avLst/>
          </a:prstGeom>
          <a:solidFill>
            <a:srgbClr val="00AEEF">
              <a:alpha val="25000"/>
            </a:srgbClr>
          </a:solidFill>
        </p:spPr>
        <p:txBody>
          <a:bodyPr lIns="72000" tIns="72000" rIns="72000" bIns="72000"/>
          <a:lstStyle>
            <a:lvl1pPr marL="342900" indent="-342900">
              <a:defRPr sz="3200">
                <a:latin typeface="Univers Next Pro Condensed"/>
                <a:ea typeface="Univers Next Pro Condensed"/>
                <a:cs typeface="Univers Next Pro Condensed"/>
                <a:sym typeface="Univers Next Pro Heavy Condensed"/>
              </a:defRPr>
            </a:lvl1pPr>
            <a:lvl2pPr marL="849084" indent="-391884">
              <a:defRPr sz="3200">
                <a:latin typeface="Univers Next Pro Condensed"/>
                <a:ea typeface="Univers Next Pro Condensed"/>
                <a:cs typeface="Univers Next Pro Condensed"/>
                <a:sym typeface="Univers Next Pro Heavy Condensed"/>
              </a:defRPr>
            </a:lvl2pPr>
            <a:lvl3pPr marL="1295400" indent="-381000">
              <a:defRPr sz="3200">
                <a:latin typeface="Univers Next Pro Condensed"/>
                <a:ea typeface="Univers Next Pro Condensed"/>
                <a:cs typeface="Univers Next Pro Condensed"/>
                <a:sym typeface="Univers Next Pro Heavy Condensed"/>
              </a:defRPr>
            </a:lvl3pPr>
            <a:lvl4pPr marL="1828800" indent="-457200">
              <a:defRPr sz="3200">
                <a:latin typeface="Univers Next Pro Condensed"/>
                <a:ea typeface="Univers Next Pro Condensed"/>
                <a:cs typeface="Univers Next Pro Condensed"/>
                <a:sym typeface="Univers Next Pro Heavy Condensed"/>
              </a:defRPr>
            </a:lvl4pPr>
            <a:lvl5pPr marL="2286000" indent="-457200">
              <a:defRPr sz="3200">
                <a:latin typeface="Univers Next Pro Condensed"/>
                <a:ea typeface="Univers Next Pro Condensed"/>
                <a:cs typeface="Univers Next Pro Condensed"/>
                <a:sym typeface="Univers Next Pro Heavy Condensed"/>
              </a:defRPr>
            </a:lvl5pPr>
          </a:lstStyle>
          <a:p>
            <a:r>
              <a:rPr dirty="0"/>
              <a:t>Click to edit text</a:t>
            </a:r>
          </a:p>
          <a:p>
            <a:pPr lvl="1"/>
            <a:endParaRPr dirty="0"/>
          </a:p>
          <a:p>
            <a:pPr lvl="2"/>
            <a:endParaRPr dirty="0"/>
          </a:p>
          <a:p>
            <a:pPr lvl="3"/>
            <a:endParaRPr dirty="0"/>
          </a:p>
          <a:p>
            <a:pPr lvl="4"/>
            <a:endParaRPr dirty="0"/>
          </a:p>
        </p:txBody>
      </p:sp>
      <p:sp>
        <p:nvSpPr>
          <p:cNvPr id="51" name="Slide Number"/>
          <p:cNvSpPr txBox="1">
            <a:spLocks noGrp="1"/>
          </p:cNvSpPr>
          <p:nvPr>
            <p:ph type="sldNum" sz="quarter" idx="2"/>
          </p:nvPr>
        </p:nvSpPr>
        <p:spPr>
          <a:xfrm>
            <a:off x="359999" y="6386364"/>
            <a:ext cx="273652" cy="264251"/>
          </a:xfrm>
          <a:prstGeom prst="rect">
            <a:avLst/>
          </a:prstGeom>
        </p:spPr>
        <p:txBody>
          <a:bodyPr/>
          <a:lstStyle>
            <a:lvl1pPr algn="l"/>
          </a:lstStyle>
          <a:p>
            <a:fld id="{86CB4B4D-7CA3-9044-876B-883B54F8677D}" type="slidenum">
              <a:t>‹#›</a:t>
            </a:fld>
            <a:endParaRPr/>
          </a:p>
        </p:txBody>
      </p:sp>
      <p:pic>
        <p:nvPicPr>
          <p:cNvPr id="5" name="Picture 4" descr="Text&#10;&#10;Description automatically generated">
            <a:extLst>
              <a:ext uri="{FF2B5EF4-FFF2-40B4-BE49-F238E27FC236}">
                <a16:creationId xmlns:a16="http://schemas.microsoft.com/office/drawing/2014/main" id="{2F5FEE04-2283-3344-B7CF-E817FE3D2D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675" y="5926733"/>
            <a:ext cx="4505325" cy="931268"/>
          </a:xfrm>
          <a:prstGeom prst="rect">
            <a:avLst/>
          </a:prstGeom>
        </p:spPr>
      </p:pic>
    </p:spTree>
    <p:extLst>
      <p:ext uri="{BB962C8B-B14F-4D97-AF65-F5344CB8AC3E}">
        <p14:creationId xmlns:p14="http://schemas.microsoft.com/office/powerpoint/2010/main" val="1927707275"/>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Body Level One…"/>
          <p:cNvSpPr txBox="1">
            <a:spLocks noGrp="1"/>
          </p:cNvSpPr>
          <p:nvPr>
            <p:ph type="body" idx="1" hasCustomPrompt="1"/>
          </p:nvPr>
        </p:nvSpPr>
        <p:spPr>
          <a:xfrm>
            <a:off x="687387" y="1600221"/>
            <a:ext cx="10858501" cy="4092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Click to add engaging text</a:t>
            </a:r>
          </a:p>
          <a:p>
            <a:pPr lvl="1"/>
            <a:endParaRPr/>
          </a:p>
          <a:p>
            <a:pPr lvl="2"/>
            <a:endParaRPr/>
          </a:p>
          <a:p>
            <a:pPr lvl="3"/>
            <a:endParaRPr/>
          </a:p>
          <a:p>
            <a:pPr lvl="4"/>
            <a:endParaRPr/>
          </a:p>
        </p:txBody>
      </p:sp>
      <p:sp>
        <p:nvSpPr>
          <p:cNvPr id="4" name="ADD HEADLINE HERE"/>
          <p:cNvSpPr txBox="1">
            <a:spLocks noGrp="1"/>
          </p:cNvSpPr>
          <p:nvPr>
            <p:ph type="title" hasCustomPrompt="1"/>
          </p:nvPr>
        </p:nvSpPr>
        <p:spPr>
          <a:xfrm>
            <a:off x="687387" y="612257"/>
            <a:ext cx="10858501" cy="8163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ADD HEADLINE HERE</a:t>
            </a:r>
          </a:p>
        </p:txBody>
      </p:sp>
      <p:sp>
        <p:nvSpPr>
          <p:cNvPr id="5" name="Slide Number"/>
          <p:cNvSpPr txBox="1">
            <a:spLocks noGrp="1"/>
          </p:cNvSpPr>
          <p:nvPr>
            <p:ph type="sldNum" sz="quarter" idx="2"/>
          </p:nvPr>
        </p:nvSpPr>
        <p:spPr>
          <a:xfrm>
            <a:off x="8463948" y="6224225"/>
            <a:ext cx="273652" cy="264251"/>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pic>
        <p:nvPicPr>
          <p:cNvPr id="6" name="Picture 5" descr="Text&#10;&#10;Description automatically generated">
            <a:extLst>
              <a:ext uri="{FF2B5EF4-FFF2-40B4-BE49-F238E27FC236}">
                <a16:creationId xmlns:a16="http://schemas.microsoft.com/office/drawing/2014/main" id="{3B9E4814-10FA-1D46-9FB7-0310A79F7BC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86675" y="5926733"/>
            <a:ext cx="4505325" cy="93126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Lst>
  <p:transition spd="med"/>
  <p:txStyles>
    <p:titleStyle>
      <a:lvl1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9pPr>
    </p:titleStyle>
    <p:bodyStyle>
      <a:lvl1pPr marL="457200" marR="0" indent="-4572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1pPr>
      <a:lvl2pPr marL="857250" marR="0" indent="-40005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2pPr>
      <a:lvl3pPr marL="1234438" marR="0" indent="-320038"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3pPr>
      <a:lvl4pPr marL="1727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4pPr>
      <a:lvl5pPr marL="2273300" marR="0" indent="-4445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5pPr>
      <a:lvl6pPr marL="26416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6pPr>
      <a:lvl7pPr marL="30988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7pPr>
      <a:lvl8pPr marL="35560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8pPr>
      <a:lvl9pPr marL="4013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TKzgi5jmgQM?feature=oembed" TargetMode="External"/><Relationship Id="rId1" Type="http://schemas.openxmlformats.org/officeDocument/2006/relationships/video" Target="https://www.youtube.com/embed/p9OTHFWvG88?feature=oembed" TargetMode="Externa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descr="Graphical user interface&#10;&#10;Description automatically generated">
            <a:extLst>
              <a:ext uri="{FF2B5EF4-FFF2-40B4-BE49-F238E27FC236}">
                <a16:creationId xmlns:a16="http://schemas.microsoft.com/office/drawing/2014/main" id="{F8A0FB5A-500B-2AE1-743E-E1F281531D9B}"/>
              </a:ext>
            </a:extLst>
          </p:cNvPr>
          <p:cNvPicPr>
            <a:picLocks noChangeAspect="1"/>
          </p:cNvPicPr>
          <p:nvPr/>
        </p:nvPicPr>
        <p:blipFill>
          <a:blip r:embed="rId3"/>
          <a:stretch>
            <a:fillRect/>
          </a:stretch>
        </p:blipFill>
        <p:spPr>
          <a:xfrm>
            <a:off x="445880" y="-1380"/>
            <a:ext cx="2095500" cy="2095500"/>
          </a:xfrm>
          <a:prstGeom prst="rect">
            <a:avLst/>
          </a:prstGeom>
        </p:spPr>
      </p:pic>
      <p:sp>
        <p:nvSpPr>
          <p:cNvPr id="84" name="Rectangle"/>
          <p:cNvSpPr/>
          <p:nvPr/>
        </p:nvSpPr>
        <p:spPr>
          <a:xfrm>
            <a:off x="445526" y="2574874"/>
            <a:ext cx="3340872" cy="848216"/>
          </a:xfrm>
          <a:prstGeom prst="rect">
            <a:avLst/>
          </a:prstGeom>
          <a:solidFill>
            <a:schemeClr val="bg1"/>
          </a:solidFill>
          <a:ln w="12700">
            <a:miter lim="400000"/>
          </a:ln>
        </p:spPr>
        <p:txBody>
          <a:bodyPr lIns="45718" tIns="45718" rIns="45718" bIns="45718" anchor="ctr"/>
          <a:lstStyle/>
          <a:p>
            <a:endParaRPr/>
          </a:p>
        </p:txBody>
      </p:sp>
      <p:sp>
        <p:nvSpPr>
          <p:cNvPr id="85" name="Part 2A: It’s My Right – Activity Quiz"/>
          <p:cNvSpPr txBox="1"/>
          <p:nvPr/>
        </p:nvSpPr>
        <p:spPr>
          <a:xfrm>
            <a:off x="410915" y="2676248"/>
            <a:ext cx="3683678" cy="784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4300" tIns="114300" rIns="114300" bIns="114300" anchor="t">
            <a:spAutoFit/>
          </a:bodyPr>
          <a:lstStyle>
            <a:lvl1pPr indent="88900">
              <a:lnSpc>
                <a:spcPct val="90000"/>
              </a:lnSpc>
              <a:defRPr sz="3500" b="1" cap="all" spc="218">
                <a:solidFill>
                  <a:srgbClr val="FFFFFF"/>
                </a:solidFill>
              </a:defRPr>
            </a:lvl1pPr>
          </a:lstStyle>
          <a:p>
            <a:r>
              <a:rPr sz="4000" dirty="0">
                <a:solidFill>
                  <a:srgbClr val="00AEEF"/>
                </a:solidFill>
              </a:rPr>
              <a:t>Activity </a:t>
            </a:r>
            <a:r>
              <a:rPr lang="en-GB" sz="4000" dirty="0">
                <a:solidFill>
                  <a:srgbClr val="00AEEF"/>
                </a:solidFill>
              </a:rPr>
              <a:t>5</a:t>
            </a:r>
            <a:endParaRPr lang="en-US" sz="4000" dirty="0">
              <a:solidFill>
                <a:srgbClr val="00AEEF"/>
              </a:solidFill>
            </a:endParaRPr>
          </a:p>
        </p:txBody>
      </p:sp>
      <p:sp>
        <p:nvSpPr>
          <p:cNvPr id="8" name="Rectangle">
            <a:extLst>
              <a:ext uri="{FF2B5EF4-FFF2-40B4-BE49-F238E27FC236}">
                <a16:creationId xmlns:a16="http://schemas.microsoft.com/office/drawing/2014/main" id="{6D37D510-6B0F-0045-BB05-9EE1E2DD64F6}"/>
              </a:ext>
            </a:extLst>
          </p:cNvPr>
          <p:cNvSpPr/>
          <p:nvPr/>
        </p:nvSpPr>
        <p:spPr>
          <a:xfrm>
            <a:off x="443865" y="3428896"/>
            <a:ext cx="9987466" cy="1452857"/>
          </a:xfrm>
          <a:prstGeom prst="rect">
            <a:avLst/>
          </a:prstGeom>
          <a:solidFill>
            <a:srgbClr val="00AEEF"/>
          </a:solidFill>
          <a:ln w="12700">
            <a:miter lim="400000"/>
          </a:ln>
        </p:spPr>
        <p:txBody>
          <a:bodyPr lIns="45718" tIns="45718" rIns="45718" bIns="45718" anchor="ctr"/>
          <a:lstStyle/>
          <a:p>
            <a:endParaRPr/>
          </a:p>
        </p:txBody>
      </p:sp>
      <p:sp>
        <p:nvSpPr>
          <p:cNvPr id="88" name="Part 2A: It’s My Right – Activity Quiz"/>
          <p:cNvSpPr txBox="1"/>
          <p:nvPr/>
        </p:nvSpPr>
        <p:spPr>
          <a:xfrm>
            <a:off x="489769" y="3459137"/>
            <a:ext cx="10196519" cy="1461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4300" tIns="114300" rIns="114300" bIns="114300" anchor="t">
            <a:spAutoFit/>
          </a:bodyPr>
          <a:lstStyle/>
          <a:p>
            <a:pPr lvl="2">
              <a:defRPr sz="3500" b="1" cap="all" spc="218">
                <a:solidFill>
                  <a:srgbClr val="FFFFFF"/>
                </a:solidFill>
              </a:defRPr>
            </a:pPr>
            <a:r>
              <a:rPr lang="en-GB" sz="4000" dirty="0">
                <a:ea typeface="+mj-lt"/>
                <a:cs typeface="+mj-lt"/>
              </a:rPr>
              <a:t>Discrimination as a barrier to healthcare (articles 2 &amp; 23)</a:t>
            </a:r>
            <a:endParaRPr lang="en-US" dirty="0"/>
          </a:p>
        </p:txBody>
      </p:sp>
      <p:sp>
        <p:nvSpPr>
          <p:cNvPr id="9" name="Rectangle 8">
            <a:extLst>
              <a:ext uri="{FF2B5EF4-FFF2-40B4-BE49-F238E27FC236}">
                <a16:creationId xmlns:a16="http://schemas.microsoft.com/office/drawing/2014/main" id="{15B4CD36-82D9-774E-859C-0E2E3F5E2F61}"/>
              </a:ext>
            </a:extLst>
          </p:cNvPr>
          <p:cNvSpPr/>
          <p:nvPr/>
        </p:nvSpPr>
        <p:spPr>
          <a:xfrm>
            <a:off x="7750195" y="6429951"/>
            <a:ext cx="6096000" cy="646331"/>
          </a:xfrm>
          <a:prstGeom prst="rect">
            <a:avLst/>
          </a:prstGeom>
        </p:spPr>
        <p:txBody>
          <a:bodyPr wrap="square" lIns="91440" tIns="45720" rIns="91440" bIns="45720" anchor="t">
            <a:spAutoFit/>
          </a:bodyPr>
          <a:lstStyle/>
          <a:p>
            <a:r>
              <a:rPr lang="en-GB" sz="900">
                <a:solidFill>
                  <a:schemeClr val="tx1"/>
                </a:solidFill>
              </a:rPr>
              <a:t>UNICEF UK, registered charity England &amp; Wales (1072612) Scotland (SC043677).</a:t>
            </a:r>
            <a:endParaRPr lang="en-US" sz="900">
              <a:solidFill>
                <a:schemeClr val="tx1"/>
              </a:solidFill>
              <a:ea typeface="+mj-lt"/>
              <a:cs typeface="+mj-lt"/>
            </a:endParaRPr>
          </a:p>
          <a:p>
            <a:endParaRPr lang="en-GB" sz="900" dirty="0">
              <a:ea typeface="+mj-lt"/>
              <a:cs typeface="+mj-lt"/>
            </a:endParaRPr>
          </a:p>
          <a:p>
            <a:endParaRPr lang="en-GB" sz="900" dirty="0">
              <a:ea typeface="+mj-lt"/>
              <a:cs typeface="+mj-lt"/>
            </a:endParaRPr>
          </a:p>
          <a:p>
            <a:endParaRPr lang="en-GB" sz="900" b="1" dirty="0">
              <a:solidFill>
                <a:schemeClr val="bg1"/>
              </a:solidFill>
            </a:endParaRPr>
          </a:p>
        </p:txBody>
      </p:sp>
      <p:pic>
        <p:nvPicPr>
          <p:cNvPr id="6" name="Picture 5" descr="A picture containing icon&#10;&#10;Description automatically generated">
            <a:extLst>
              <a:ext uri="{FF2B5EF4-FFF2-40B4-BE49-F238E27FC236}">
                <a16:creationId xmlns:a16="http://schemas.microsoft.com/office/drawing/2014/main" id="{54F7A095-8429-A440-9EE6-F13C4B5B17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022" y="5813480"/>
            <a:ext cx="4497347" cy="845691"/>
          </a:xfrm>
          <a:prstGeom prst="rect">
            <a:avLst/>
          </a:prstGeom>
        </p:spPr>
      </p:pic>
    </p:spTree>
    <p:extLst>
      <p:ext uri="{BB962C8B-B14F-4D97-AF65-F5344CB8AC3E}">
        <p14:creationId xmlns:p14="http://schemas.microsoft.com/office/powerpoint/2010/main" val="162397188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B2F7E6-BDB1-35D2-1B30-198ACD05C634}"/>
              </a:ext>
            </a:extLst>
          </p:cNvPr>
          <p:cNvSpPr/>
          <p:nvPr/>
        </p:nvSpPr>
        <p:spPr>
          <a:xfrm>
            <a:off x="-2363" y="-11225"/>
            <a:ext cx="12196725" cy="6909982"/>
          </a:xfrm>
          <a:prstGeom prst="rect">
            <a:avLst/>
          </a:prstGeom>
          <a:solidFill>
            <a:srgbClr val="00AEE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sp>
        <p:nvSpPr>
          <p:cNvPr id="6" name="Until you are 18 years old, you are considered to be a child and all the rights of the UN’s Convention on the Rights of the Child apply to you.">
            <a:extLst>
              <a:ext uri="{FF2B5EF4-FFF2-40B4-BE49-F238E27FC236}">
                <a16:creationId xmlns:a16="http://schemas.microsoft.com/office/drawing/2014/main" id="{BBF098BD-604B-F147-7BEF-73D2A4912D2D}"/>
              </a:ext>
            </a:extLst>
          </p:cNvPr>
          <p:cNvSpPr txBox="1">
            <a:spLocks/>
          </p:cNvSpPr>
          <p:nvPr/>
        </p:nvSpPr>
        <p:spPr>
          <a:xfrm>
            <a:off x="663725" y="764254"/>
            <a:ext cx="10347019" cy="1525616"/>
          </a:xfrm>
          <a:prstGeom prst="rect">
            <a:avLst/>
          </a:prstGeom>
        </p:spPr>
        <p:txBody>
          <a:bodyPr lIns="91440" tIns="45720" rIns="91440" bIns="45720" anchor="t">
            <a:noAutofit/>
          </a:bodyPr>
          <a:lstStyle>
            <a:lvl1pPr marL="0" marR="0" indent="0" algn="ctr" defTabSz="859536" rtl="0" latinLnBrk="0">
              <a:lnSpc>
                <a:spcPct val="99000"/>
              </a:lnSpc>
              <a:spcBef>
                <a:spcPts val="900"/>
              </a:spcBef>
              <a:spcAft>
                <a:spcPts val="0"/>
              </a:spcAft>
              <a:buClr>
                <a:srgbClr val="00AEEF"/>
              </a:buClr>
              <a:buSzTx/>
              <a:buFontTx/>
              <a:buNone/>
              <a:tabLst/>
              <a:defRPr sz="3500" b="0" i="0" u="none" strike="noStrike" cap="none" spc="0" baseline="0">
                <a:solidFill>
                  <a:srgbClr val="00AEEF"/>
                </a:solidFill>
                <a:uFillTx/>
                <a:latin typeface="+mj-lt"/>
                <a:ea typeface="+mj-ea"/>
                <a:cs typeface="+mj-cs"/>
                <a:sym typeface="Arial"/>
              </a:defRPr>
            </a:lvl1pPr>
            <a:lvl2pPr marL="857250" marR="0" indent="-40005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2pPr>
            <a:lvl3pPr marL="1234438" marR="0" indent="-320038"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3pPr>
            <a:lvl4pPr marL="1727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4pPr>
            <a:lvl5pPr marL="2273300" marR="0" indent="-4445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5pPr>
            <a:lvl6pPr marL="26416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6pPr>
            <a:lvl7pPr marL="30988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7pPr>
            <a:lvl8pPr marL="35560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8pPr>
            <a:lvl9pPr marL="4013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9pPr>
          </a:lstStyle>
          <a:p>
            <a:pPr algn="l"/>
            <a:r>
              <a:rPr lang="en-GB" sz="3200" dirty="0">
                <a:solidFill>
                  <a:schemeClr val="bg1"/>
                </a:solidFill>
                <a:ea typeface="+mj-lt"/>
                <a:cs typeface="+mj-lt"/>
              </a:rPr>
              <a:t>People with disabilities share their experiences of accessing health services.</a:t>
            </a:r>
            <a:endParaRPr lang="en-US" sz="3200" dirty="0">
              <a:solidFill>
                <a:schemeClr val="bg1"/>
              </a:solidFill>
              <a:ea typeface="+mj-lt"/>
              <a:cs typeface="+mj-lt"/>
            </a:endParaRPr>
          </a:p>
        </p:txBody>
      </p:sp>
      <p:grpSp>
        <p:nvGrpSpPr>
          <p:cNvPr id="7" name="Group 6">
            <a:extLst>
              <a:ext uri="{FF2B5EF4-FFF2-40B4-BE49-F238E27FC236}">
                <a16:creationId xmlns:a16="http://schemas.microsoft.com/office/drawing/2014/main" id="{083B0CBA-9C16-B45B-68BC-865CD022E133}"/>
              </a:ext>
            </a:extLst>
          </p:cNvPr>
          <p:cNvGrpSpPr/>
          <p:nvPr/>
        </p:nvGrpSpPr>
        <p:grpSpPr>
          <a:xfrm>
            <a:off x="767347" y="2767597"/>
            <a:ext cx="10661315" cy="2902952"/>
            <a:chOff x="863600" y="2863850"/>
            <a:chExt cx="9365915" cy="2550026"/>
          </a:xfrm>
        </p:grpSpPr>
        <p:pic>
          <p:nvPicPr>
            <p:cNvPr id="4" name="Online Media 3" title="Disability inclusion for successfully achieving health and well-being for all">
              <a:hlinkClick r:id="" action="ppaction://media"/>
              <a:extLst>
                <a:ext uri="{FF2B5EF4-FFF2-40B4-BE49-F238E27FC236}">
                  <a16:creationId xmlns:a16="http://schemas.microsoft.com/office/drawing/2014/main" id="{8CC4EED2-6228-DA60-A04B-20659D95EE46}"/>
                </a:ext>
              </a:extLst>
            </p:cNvPr>
            <p:cNvPicPr>
              <a:picLocks noRot="1" noChangeAspect="1"/>
            </p:cNvPicPr>
            <p:nvPr>
              <a:videoFile r:link="rId1"/>
            </p:nvPr>
          </p:nvPicPr>
          <p:blipFill>
            <a:blip r:embed="rId5"/>
            <a:stretch>
              <a:fillRect/>
            </a:stretch>
          </p:blipFill>
          <p:spPr>
            <a:xfrm>
              <a:off x="863600" y="2863850"/>
              <a:ext cx="4513178" cy="2550026"/>
            </a:xfrm>
            <a:prstGeom prst="rect">
              <a:avLst/>
            </a:prstGeom>
          </p:spPr>
        </p:pic>
        <p:pic>
          <p:nvPicPr>
            <p:cNvPr id="5" name="Online Media 4" title="Persons with disabilities share their experiences of accessing health services">
              <a:hlinkClick r:id="" action="ppaction://media"/>
              <a:extLst>
                <a:ext uri="{FF2B5EF4-FFF2-40B4-BE49-F238E27FC236}">
                  <a16:creationId xmlns:a16="http://schemas.microsoft.com/office/drawing/2014/main" id="{95E8968E-5417-B5D5-8528-F67DD0A1E4FC}"/>
                </a:ext>
              </a:extLst>
            </p:cNvPr>
            <p:cNvPicPr>
              <a:picLocks noRot="1" noChangeAspect="1"/>
            </p:cNvPicPr>
            <p:nvPr>
              <a:videoFile r:link="rId2"/>
            </p:nvPr>
          </p:nvPicPr>
          <p:blipFill>
            <a:blip r:embed="rId6"/>
            <a:stretch>
              <a:fillRect/>
            </a:stretch>
          </p:blipFill>
          <p:spPr>
            <a:xfrm>
              <a:off x="5716337" y="2863850"/>
              <a:ext cx="4513178" cy="2550026"/>
            </a:xfrm>
            <a:prstGeom prst="rect">
              <a:avLst/>
            </a:prstGeom>
          </p:spPr>
        </p:pic>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B2F7E6-BDB1-35D2-1B30-198ACD05C634}"/>
              </a:ext>
            </a:extLst>
          </p:cNvPr>
          <p:cNvSpPr/>
          <p:nvPr/>
        </p:nvSpPr>
        <p:spPr>
          <a:xfrm>
            <a:off x="-2363" y="-11225"/>
            <a:ext cx="12196725" cy="6909982"/>
          </a:xfrm>
          <a:prstGeom prst="rect">
            <a:avLst/>
          </a:prstGeom>
          <a:solidFill>
            <a:srgbClr val="00AEE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sp>
        <p:nvSpPr>
          <p:cNvPr id="4" name="Until you are 18 years old, you are considered to be a child and all the rights of the UN’s Convention on the Rights of the Child apply to you.">
            <a:extLst>
              <a:ext uri="{FF2B5EF4-FFF2-40B4-BE49-F238E27FC236}">
                <a16:creationId xmlns:a16="http://schemas.microsoft.com/office/drawing/2014/main" id="{0AEE318D-64CE-889D-4E63-2565ED9F6678}"/>
              </a:ext>
            </a:extLst>
          </p:cNvPr>
          <p:cNvSpPr txBox="1">
            <a:spLocks/>
          </p:cNvSpPr>
          <p:nvPr/>
        </p:nvSpPr>
        <p:spPr>
          <a:xfrm>
            <a:off x="785577" y="1420703"/>
            <a:ext cx="3020220" cy="4223716"/>
          </a:xfrm>
          <a:prstGeom prst="rect">
            <a:avLst/>
          </a:prstGeom>
        </p:spPr>
        <p:txBody>
          <a:bodyPr lIns="91440" tIns="45720" rIns="91440" bIns="45720" anchor="t">
            <a:noAutofit/>
          </a:bodyPr>
          <a:lstStyle>
            <a:lvl1pPr marL="0" marR="0" indent="0" algn="ctr" defTabSz="859536" rtl="0" latinLnBrk="0">
              <a:lnSpc>
                <a:spcPct val="99000"/>
              </a:lnSpc>
              <a:spcBef>
                <a:spcPts val="900"/>
              </a:spcBef>
              <a:spcAft>
                <a:spcPts val="0"/>
              </a:spcAft>
              <a:buClr>
                <a:srgbClr val="00AEEF"/>
              </a:buClr>
              <a:buSzTx/>
              <a:buFontTx/>
              <a:buNone/>
              <a:tabLst/>
              <a:defRPr sz="3500" b="0" i="0" u="none" strike="noStrike" cap="none" spc="0" baseline="0">
                <a:solidFill>
                  <a:srgbClr val="00AEEF"/>
                </a:solidFill>
                <a:uFillTx/>
                <a:latin typeface="+mj-lt"/>
                <a:ea typeface="+mj-ea"/>
                <a:cs typeface="+mj-cs"/>
                <a:sym typeface="Arial"/>
              </a:defRPr>
            </a:lvl1pPr>
            <a:lvl2pPr marL="857250" marR="0" indent="-40005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2pPr>
            <a:lvl3pPr marL="1234438" marR="0" indent="-320038"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3pPr>
            <a:lvl4pPr marL="1727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4pPr>
            <a:lvl5pPr marL="2273300" marR="0" indent="-4445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5pPr>
            <a:lvl6pPr marL="26416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6pPr>
            <a:lvl7pPr marL="30988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7pPr>
            <a:lvl8pPr marL="35560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8pPr>
            <a:lvl9pPr marL="4013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9pPr>
          </a:lstStyle>
          <a:p>
            <a:pPr algn="l"/>
            <a:r>
              <a:rPr lang="en-GB" sz="9600" dirty="0">
                <a:solidFill>
                  <a:schemeClr val="bg1"/>
                </a:solidFill>
                <a:ea typeface="+mj-lt"/>
                <a:cs typeface="+mj-lt"/>
              </a:rPr>
              <a:t>3</a:t>
            </a:r>
            <a:endParaRPr lang="en-US" sz="9600" dirty="0">
              <a:solidFill>
                <a:schemeClr val="bg1"/>
              </a:solidFill>
            </a:endParaRPr>
          </a:p>
          <a:p>
            <a:pPr algn="l"/>
            <a:r>
              <a:rPr lang="en-GB" sz="2800" b="1" dirty="0">
                <a:solidFill>
                  <a:schemeClr val="bg1"/>
                </a:solidFill>
                <a:ea typeface="+mj-lt"/>
                <a:cs typeface="+mj-lt"/>
              </a:rPr>
              <a:t>Three</a:t>
            </a:r>
            <a:r>
              <a:rPr lang="en-GB" sz="2800" dirty="0">
                <a:solidFill>
                  <a:schemeClr val="bg1"/>
                </a:solidFill>
                <a:ea typeface="+mj-lt"/>
                <a:cs typeface="+mj-lt"/>
              </a:rPr>
              <a:t> facts you learned. </a:t>
            </a:r>
            <a:endParaRPr lang="en-GB" sz="2800">
              <a:solidFill>
                <a:schemeClr val="bg1"/>
              </a:solidFill>
            </a:endParaRPr>
          </a:p>
        </p:txBody>
      </p:sp>
      <p:sp>
        <p:nvSpPr>
          <p:cNvPr id="9" name="Until you are 18 years old, you are considered to be a child and all the rights of the UN’s Convention on the Rights of the Child apply to you.">
            <a:extLst>
              <a:ext uri="{FF2B5EF4-FFF2-40B4-BE49-F238E27FC236}">
                <a16:creationId xmlns:a16="http://schemas.microsoft.com/office/drawing/2014/main" id="{8C1503D8-C361-9B3A-F75A-80283E7F2303}"/>
              </a:ext>
            </a:extLst>
          </p:cNvPr>
          <p:cNvSpPr txBox="1">
            <a:spLocks/>
          </p:cNvSpPr>
          <p:nvPr/>
        </p:nvSpPr>
        <p:spPr>
          <a:xfrm>
            <a:off x="4270692" y="1420703"/>
            <a:ext cx="3115413" cy="3413590"/>
          </a:xfrm>
          <a:prstGeom prst="rect">
            <a:avLst/>
          </a:prstGeom>
        </p:spPr>
        <p:txBody>
          <a:bodyPr lIns="91440" tIns="45720" rIns="91440" bIns="45720" anchor="t">
            <a:noAutofit/>
          </a:bodyPr>
          <a:lstStyle>
            <a:lvl1pPr marL="0" marR="0" indent="0" algn="ctr" defTabSz="859536" rtl="0" latinLnBrk="0">
              <a:lnSpc>
                <a:spcPct val="99000"/>
              </a:lnSpc>
              <a:spcBef>
                <a:spcPts val="900"/>
              </a:spcBef>
              <a:spcAft>
                <a:spcPts val="0"/>
              </a:spcAft>
              <a:buClr>
                <a:srgbClr val="00AEEF"/>
              </a:buClr>
              <a:buSzTx/>
              <a:buFontTx/>
              <a:buNone/>
              <a:tabLst/>
              <a:defRPr sz="3500" b="0" i="0" u="none" strike="noStrike" cap="none" spc="0" baseline="0">
                <a:solidFill>
                  <a:srgbClr val="00AEEF"/>
                </a:solidFill>
                <a:uFillTx/>
                <a:latin typeface="+mj-lt"/>
                <a:ea typeface="+mj-ea"/>
                <a:cs typeface="+mj-cs"/>
                <a:sym typeface="Arial"/>
              </a:defRPr>
            </a:lvl1pPr>
            <a:lvl2pPr marL="857250" marR="0" indent="-40005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2pPr>
            <a:lvl3pPr marL="1234438" marR="0" indent="-320038"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3pPr>
            <a:lvl4pPr marL="1727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4pPr>
            <a:lvl5pPr marL="2273300" marR="0" indent="-4445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5pPr>
            <a:lvl6pPr marL="26416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6pPr>
            <a:lvl7pPr marL="30988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7pPr>
            <a:lvl8pPr marL="35560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8pPr>
            <a:lvl9pPr marL="4013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9pPr>
          </a:lstStyle>
          <a:p>
            <a:pPr algn="l"/>
            <a:r>
              <a:rPr lang="en-GB" sz="9600" dirty="0">
                <a:solidFill>
                  <a:schemeClr val="bg1"/>
                </a:solidFill>
                <a:ea typeface="+mj-lt"/>
                <a:cs typeface="+mj-lt"/>
              </a:rPr>
              <a:t>2</a:t>
            </a:r>
            <a:endParaRPr lang="en-US" sz="9600">
              <a:solidFill>
                <a:schemeClr val="bg1"/>
              </a:solidFill>
              <a:ea typeface="+mj-lt"/>
              <a:cs typeface="+mj-lt"/>
            </a:endParaRPr>
          </a:p>
          <a:p>
            <a:pPr algn="l"/>
            <a:r>
              <a:rPr lang="en-GB" sz="2800" b="1" dirty="0">
                <a:solidFill>
                  <a:schemeClr val="bg1"/>
                </a:solidFill>
                <a:ea typeface="+mj-lt"/>
                <a:cs typeface="+mj-lt"/>
              </a:rPr>
              <a:t>Two</a:t>
            </a:r>
            <a:r>
              <a:rPr lang="en-GB" sz="2800" dirty="0">
                <a:solidFill>
                  <a:schemeClr val="bg1"/>
                </a:solidFill>
                <a:ea typeface="+mj-lt"/>
                <a:cs typeface="+mj-lt"/>
              </a:rPr>
              <a:t> things you want to remember or tell someone else about.</a:t>
            </a:r>
            <a:endParaRPr lang="en-GB" sz="2800">
              <a:solidFill>
                <a:schemeClr val="bg1"/>
              </a:solidFill>
            </a:endParaRPr>
          </a:p>
          <a:p>
            <a:pPr algn="l"/>
            <a:endParaRPr lang="en-US" sz="2800" dirty="0">
              <a:solidFill>
                <a:srgbClr val="FFFFFF">
                  <a:alpha val="97000"/>
                </a:srgbClr>
              </a:solidFill>
              <a:ea typeface="+mj-lt"/>
              <a:cs typeface="+mj-lt"/>
            </a:endParaRPr>
          </a:p>
        </p:txBody>
      </p:sp>
      <p:sp>
        <p:nvSpPr>
          <p:cNvPr id="10" name="Until you are 18 years old, you are considered to be a child and all the rights of the UN’s Convention on the Rights of the Child apply to you.">
            <a:extLst>
              <a:ext uri="{FF2B5EF4-FFF2-40B4-BE49-F238E27FC236}">
                <a16:creationId xmlns:a16="http://schemas.microsoft.com/office/drawing/2014/main" id="{69AF948B-FB81-6AEA-A51F-37A38363A402}"/>
              </a:ext>
            </a:extLst>
          </p:cNvPr>
          <p:cNvSpPr txBox="1">
            <a:spLocks/>
          </p:cNvSpPr>
          <p:nvPr/>
        </p:nvSpPr>
        <p:spPr>
          <a:xfrm>
            <a:off x="7661296" y="1420703"/>
            <a:ext cx="3099496" cy="4223716"/>
          </a:xfrm>
          <a:prstGeom prst="rect">
            <a:avLst/>
          </a:prstGeom>
        </p:spPr>
        <p:txBody>
          <a:bodyPr lIns="91440" tIns="45720" rIns="91440" bIns="45720" anchor="t">
            <a:noAutofit/>
          </a:bodyPr>
          <a:lstStyle>
            <a:lvl1pPr marL="0" marR="0" indent="0" algn="ctr" defTabSz="859536" rtl="0" latinLnBrk="0">
              <a:lnSpc>
                <a:spcPct val="99000"/>
              </a:lnSpc>
              <a:spcBef>
                <a:spcPts val="900"/>
              </a:spcBef>
              <a:spcAft>
                <a:spcPts val="0"/>
              </a:spcAft>
              <a:buClr>
                <a:srgbClr val="00AEEF"/>
              </a:buClr>
              <a:buSzTx/>
              <a:buFontTx/>
              <a:buNone/>
              <a:tabLst/>
              <a:defRPr sz="3500" b="0" i="0" u="none" strike="noStrike" cap="none" spc="0" baseline="0">
                <a:solidFill>
                  <a:srgbClr val="00AEEF"/>
                </a:solidFill>
                <a:uFillTx/>
                <a:latin typeface="+mj-lt"/>
                <a:ea typeface="+mj-ea"/>
                <a:cs typeface="+mj-cs"/>
                <a:sym typeface="Arial"/>
              </a:defRPr>
            </a:lvl1pPr>
            <a:lvl2pPr marL="857250" marR="0" indent="-40005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2pPr>
            <a:lvl3pPr marL="1234438" marR="0" indent="-320038"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3pPr>
            <a:lvl4pPr marL="1727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4pPr>
            <a:lvl5pPr marL="2273300" marR="0" indent="-4445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5pPr>
            <a:lvl6pPr marL="26416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6pPr>
            <a:lvl7pPr marL="30988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7pPr>
            <a:lvl8pPr marL="35560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8pPr>
            <a:lvl9pPr marL="4013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9pPr>
          </a:lstStyle>
          <a:p>
            <a:pPr algn="l"/>
            <a:r>
              <a:rPr lang="en-GB" sz="9600" dirty="0">
                <a:solidFill>
                  <a:schemeClr val="bg1"/>
                </a:solidFill>
                <a:ea typeface="+mj-lt"/>
                <a:cs typeface="+mj-lt"/>
              </a:rPr>
              <a:t>1</a:t>
            </a:r>
            <a:endParaRPr lang="en-US" sz="9600" dirty="0">
              <a:solidFill>
                <a:schemeClr val="bg1"/>
              </a:solidFill>
            </a:endParaRPr>
          </a:p>
          <a:p>
            <a:pPr algn="l"/>
            <a:r>
              <a:rPr lang="en-GB" sz="2800" b="1" dirty="0">
                <a:solidFill>
                  <a:schemeClr val="bg1"/>
                </a:solidFill>
                <a:ea typeface="+mj-lt"/>
                <a:cs typeface="+mj-lt"/>
              </a:rPr>
              <a:t>One</a:t>
            </a:r>
            <a:r>
              <a:rPr lang="en-GB" sz="2800" dirty="0">
                <a:solidFill>
                  <a:schemeClr val="bg1"/>
                </a:solidFill>
                <a:ea typeface="+mj-lt"/>
                <a:cs typeface="+mj-lt"/>
              </a:rPr>
              <a:t> question you still have or would like answered.</a:t>
            </a:r>
            <a:endParaRPr lang="en-US" sz="2800">
              <a:solidFill>
                <a:schemeClr val="bg1"/>
              </a:solidFill>
              <a:ea typeface="+mj-lt"/>
              <a:cs typeface="+mj-lt"/>
            </a:endParaRPr>
          </a:p>
          <a:p>
            <a:pPr algn="l"/>
            <a:endParaRPr lang="en-GB" sz="2800" dirty="0">
              <a:solidFill>
                <a:schemeClr val="bg1"/>
              </a:solidFill>
            </a:endParaRPr>
          </a:p>
        </p:txBody>
      </p:sp>
      <p:grpSp>
        <p:nvGrpSpPr>
          <p:cNvPr id="13" name="Group 12">
            <a:extLst>
              <a:ext uri="{FF2B5EF4-FFF2-40B4-BE49-F238E27FC236}">
                <a16:creationId xmlns:a16="http://schemas.microsoft.com/office/drawing/2014/main" id="{ABA2AC3C-1C4B-8CD3-826C-45047E3DAA92}"/>
              </a:ext>
            </a:extLst>
          </p:cNvPr>
          <p:cNvGrpSpPr/>
          <p:nvPr/>
        </p:nvGrpSpPr>
        <p:grpSpPr>
          <a:xfrm>
            <a:off x="711693" y="1025190"/>
            <a:ext cx="1820778" cy="1820778"/>
            <a:chOff x="2765759" y="-1504"/>
            <a:chExt cx="1820778" cy="1820778"/>
          </a:xfrm>
        </p:grpSpPr>
        <p:sp>
          <p:nvSpPr>
            <p:cNvPr id="8" name="Oval 7">
              <a:extLst>
                <a:ext uri="{FF2B5EF4-FFF2-40B4-BE49-F238E27FC236}">
                  <a16:creationId xmlns:a16="http://schemas.microsoft.com/office/drawing/2014/main" id="{593B7D3F-22FD-5E76-4F9D-31A7AE11C93B}"/>
                </a:ext>
              </a:extLst>
            </p:cNvPr>
            <p:cNvSpPr/>
            <p:nvPr/>
          </p:nvSpPr>
          <p:spPr>
            <a:xfrm>
              <a:off x="2765759" y="-1504"/>
              <a:ext cx="1820778" cy="1820778"/>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Arial"/>
              </a:endParaRPr>
            </a:p>
          </p:txBody>
        </p:sp>
        <p:pic>
          <p:nvPicPr>
            <p:cNvPr id="3" name="Picture 4" descr="Icon&#10;&#10;Description automatically generated">
              <a:extLst>
                <a:ext uri="{FF2B5EF4-FFF2-40B4-BE49-F238E27FC236}">
                  <a16:creationId xmlns:a16="http://schemas.microsoft.com/office/drawing/2014/main" id="{E8092E4B-E4F1-4834-22C1-AEA5C95162C6}"/>
                </a:ext>
              </a:extLst>
            </p:cNvPr>
            <p:cNvPicPr>
              <a:picLocks noChangeAspect="1"/>
            </p:cNvPicPr>
            <p:nvPr/>
          </p:nvPicPr>
          <p:blipFill>
            <a:blip r:embed="rId3"/>
            <a:stretch>
              <a:fillRect/>
            </a:stretch>
          </p:blipFill>
          <p:spPr>
            <a:xfrm>
              <a:off x="2871536" y="80209"/>
              <a:ext cx="1612233" cy="1620254"/>
            </a:xfrm>
            <a:prstGeom prst="rect">
              <a:avLst/>
            </a:prstGeom>
          </p:spPr>
        </p:pic>
      </p:grpSp>
      <p:grpSp>
        <p:nvGrpSpPr>
          <p:cNvPr id="15" name="Group 14">
            <a:extLst>
              <a:ext uri="{FF2B5EF4-FFF2-40B4-BE49-F238E27FC236}">
                <a16:creationId xmlns:a16="http://schemas.microsoft.com/office/drawing/2014/main" id="{48801C74-C56C-A81D-27E0-693E9BBD6304}"/>
              </a:ext>
            </a:extLst>
          </p:cNvPr>
          <p:cNvGrpSpPr/>
          <p:nvPr/>
        </p:nvGrpSpPr>
        <p:grpSpPr>
          <a:xfrm>
            <a:off x="4013377" y="1023686"/>
            <a:ext cx="1820778" cy="1843840"/>
            <a:chOff x="4681287" y="-11029"/>
            <a:chExt cx="1820778" cy="1843840"/>
          </a:xfrm>
        </p:grpSpPr>
        <p:sp>
          <p:nvSpPr>
            <p:cNvPr id="11" name="Oval 10">
              <a:extLst>
                <a:ext uri="{FF2B5EF4-FFF2-40B4-BE49-F238E27FC236}">
                  <a16:creationId xmlns:a16="http://schemas.microsoft.com/office/drawing/2014/main" id="{C40A2172-F9CA-A4BF-4724-8AEDDBD03130}"/>
                </a:ext>
              </a:extLst>
            </p:cNvPr>
            <p:cNvSpPr/>
            <p:nvPr/>
          </p:nvSpPr>
          <p:spPr>
            <a:xfrm>
              <a:off x="4681287" y="-11029"/>
              <a:ext cx="1820778" cy="1820778"/>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Arial"/>
              </a:endParaRPr>
            </a:p>
          </p:txBody>
        </p:sp>
        <p:pic>
          <p:nvPicPr>
            <p:cNvPr id="5" name="Picture 5" descr="Icon&#10;&#10;Description automatically generated">
              <a:extLst>
                <a:ext uri="{FF2B5EF4-FFF2-40B4-BE49-F238E27FC236}">
                  <a16:creationId xmlns:a16="http://schemas.microsoft.com/office/drawing/2014/main" id="{2C97282A-518C-B89E-C712-482ADE4785ED}"/>
                </a:ext>
              </a:extLst>
            </p:cNvPr>
            <p:cNvPicPr>
              <a:picLocks noChangeAspect="1"/>
            </p:cNvPicPr>
            <p:nvPr/>
          </p:nvPicPr>
          <p:blipFill>
            <a:blip r:embed="rId4"/>
            <a:stretch>
              <a:fillRect/>
            </a:stretch>
          </p:blipFill>
          <p:spPr>
            <a:xfrm>
              <a:off x="4752473" y="124326"/>
              <a:ext cx="1708485" cy="1708485"/>
            </a:xfrm>
            <a:prstGeom prst="rect">
              <a:avLst/>
            </a:prstGeom>
          </p:spPr>
        </p:pic>
      </p:grpSp>
      <p:grpSp>
        <p:nvGrpSpPr>
          <p:cNvPr id="14" name="Group 13">
            <a:extLst>
              <a:ext uri="{FF2B5EF4-FFF2-40B4-BE49-F238E27FC236}">
                <a16:creationId xmlns:a16="http://schemas.microsoft.com/office/drawing/2014/main" id="{37F61A52-42DC-A739-9D6C-351D11F1C74B}"/>
              </a:ext>
            </a:extLst>
          </p:cNvPr>
          <p:cNvGrpSpPr/>
          <p:nvPr/>
        </p:nvGrpSpPr>
        <p:grpSpPr>
          <a:xfrm>
            <a:off x="7387113" y="1022182"/>
            <a:ext cx="1820778" cy="1820778"/>
            <a:chOff x="6669004" y="-12533"/>
            <a:chExt cx="1820778" cy="1820778"/>
          </a:xfrm>
        </p:grpSpPr>
        <p:sp>
          <p:nvSpPr>
            <p:cNvPr id="12" name="Oval 11">
              <a:extLst>
                <a:ext uri="{FF2B5EF4-FFF2-40B4-BE49-F238E27FC236}">
                  <a16:creationId xmlns:a16="http://schemas.microsoft.com/office/drawing/2014/main" id="{EC410CF5-C42C-2FDF-7D8C-00EE128B0B9C}"/>
                </a:ext>
              </a:extLst>
            </p:cNvPr>
            <p:cNvSpPr/>
            <p:nvPr/>
          </p:nvSpPr>
          <p:spPr>
            <a:xfrm>
              <a:off x="6669004" y="-12533"/>
              <a:ext cx="1820778" cy="1820778"/>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Arial"/>
              </a:endParaRPr>
            </a:p>
          </p:txBody>
        </p:sp>
        <p:pic>
          <p:nvPicPr>
            <p:cNvPr id="6" name="Picture 6" descr="Icon&#10;&#10;Description automatically generated">
              <a:extLst>
                <a:ext uri="{FF2B5EF4-FFF2-40B4-BE49-F238E27FC236}">
                  <a16:creationId xmlns:a16="http://schemas.microsoft.com/office/drawing/2014/main" id="{4F1626AF-AA2F-6CEC-0BBC-56F86FC0E696}"/>
                </a:ext>
              </a:extLst>
            </p:cNvPr>
            <p:cNvPicPr>
              <a:picLocks noChangeAspect="1"/>
            </p:cNvPicPr>
            <p:nvPr/>
          </p:nvPicPr>
          <p:blipFill>
            <a:blip r:embed="rId5"/>
            <a:stretch>
              <a:fillRect/>
            </a:stretch>
          </p:blipFill>
          <p:spPr>
            <a:xfrm>
              <a:off x="6821904" y="148694"/>
              <a:ext cx="1507959" cy="1507350"/>
            </a:xfrm>
            <a:prstGeom prst="rect">
              <a:avLst/>
            </a:prstGeom>
          </p:spPr>
        </p:pic>
      </p:grpSp>
    </p:spTree>
    <p:extLst>
      <p:ext uri="{BB962C8B-B14F-4D97-AF65-F5344CB8AC3E}">
        <p14:creationId xmlns:p14="http://schemas.microsoft.com/office/powerpoint/2010/main" val="189707722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B2F7E6-BDB1-35D2-1B30-198ACD05C634}"/>
              </a:ext>
            </a:extLst>
          </p:cNvPr>
          <p:cNvSpPr/>
          <p:nvPr/>
        </p:nvSpPr>
        <p:spPr>
          <a:xfrm>
            <a:off x="-2363" y="-11225"/>
            <a:ext cx="12196725" cy="6909982"/>
          </a:xfrm>
          <a:prstGeom prst="rect">
            <a:avLst/>
          </a:prstGeom>
          <a:solidFill>
            <a:srgbClr val="00AEE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sp>
        <p:nvSpPr>
          <p:cNvPr id="8" name="Until you are 18 years old, you are considered to be a child and all the rights of the UN’s Convention on the Rights of the Child apply to you.">
            <a:extLst>
              <a:ext uri="{FF2B5EF4-FFF2-40B4-BE49-F238E27FC236}">
                <a16:creationId xmlns:a16="http://schemas.microsoft.com/office/drawing/2014/main" id="{D65D3B09-3772-7F9A-11C1-A57E9EE5B192}"/>
              </a:ext>
            </a:extLst>
          </p:cNvPr>
          <p:cNvSpPr txBox="1">
            <a:spLocks/>
          </p:cNvSpPr>
          <p:nvPr/>
        </p:nvSpPr>
        <p:spPr>
          <a:xfrm>
            <a:off x="3301919" y="578863"/>
            <a:ext cx="7173481" cy="5665310"/>
          </a:xfrm>
          <a:prstGeom prst="rect">
            <a:avLst/>
          </a:prstGeom>
        </p:spPr>
        <p:txBody>
          <a:bodyPr lIns="91440" tIns="45720" rIns="91440" bIns="4572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a:lstStyle>
          <a:p>
            <a:r>
              <a:rPr lang="en-GB" sz="2800" b="1" dirty="0">
                <a:solidFill>
                  <a:schemeClr val="bg1"/>
                </a:solidFill>
                <a:ea typeface="+mj-lt"/>
                <a:cs typeface="+mj-lt"/>
              </a:rPr>
              <a:t>Article 2:</a:t>
            </a:r>
            <a:r>
              <a:rPr lang="en-GB" sz="2800" dirty="0">
                <a:solidFill>
                  <a:schemeClr val="bg1"/>
                </a:solidFill>
                <a:ea typeface="+mj-lt"/>
                <a:cs typeface="+mj-lt"/>
              </a:rPr>
              <a:t> All children have all these rights, </a:t>
            </a:r>
            <a:br>
              <a:rPr lang="en-GB" sz="2800" dirty="0">
                <a:solidFill>
                  <a:schemeClr val="bg1"/>
                </a:solidFill>
                <a:ea typeface="+mj-lt"/>
                <a:cs typeface="+mj-lt"/>
              </a:rPr>
            </a:br>
            <a:r>
              <a:rPr lang="en-GB" sz="2800" dirty="0">
                <a:solidFill>
                  <a:schemeClr val="bg1"/>
                </a:solidFill>
                <a:ea typeface="+mj-lt"/>
                <a:cs typeface="+mj-lt"/>
              </a:rPr>
              <a:t>no matter who they are, </a:t>
            </a:r>
            <a:endParaRPr lang="en-US" sz="2800">
              <a:solidFill>
                <a:schemeClr val="bg1"/>
              </a:solidFill>
              <a:ea typeface="+mj-lt"/>
              <a:cs typeface="+mj-lt"/>
            </a:endParaRPr>
          </a:p>
          <a:p>
            <a:r>
              <a:rPr lang="en-GB" sz="2800" dirty="0">
                <a:solidFill>
                  <a:schemeClr val="bg1"/>
                </a:solidFill>
                <a:ea typeface="+mj-lt"/>
                <a:cs typeface="+mj-lt"/>
              </a:rPr>
              <a:t>where they live, </a:t>
            </a:r>
            <a:endParaRPr lang="en-US" sz="2800" dirty="0">
              <a:solidFill>
                <a:schemeClr val="bg1"/>
              </a:solidFill>
              <a:ea typeface="+mj-lt"/>
              <a:cs typeface="+mj-lt"/>
            </a:endParaRPr>
          </a:p>
          <a:p>
            <a:r>
              <a:rPr lang="en-GB" sz="2800" dirty="0">
                <a:solidFill>
                  <a:schemeClr val="bg1"/>
                </a:solidFill>
                <a:ea typeface="+mj-lt"/>
                <a:cs typeface="+mj-lt"/>
              </a:rPr>
              <a:t>what language they speak, </a:t>
            </a:r>
            <a:endParaRPr lang="en-US" sz="2800">
              <a:solidFill>
                <a:schemeClr val="bg1"/>
              </a:solidFill>
              <a:ea typeface="+mj-lt"/>
              <a:cs typeface="+mj-lt"/>
            </a:endParaRPr>
          </a:p>
          <a:p>
            <a:r>
              <a:rPr lang="en-GB" sz="2800" dirty="0">
                <a:solidFill>
                  <a:schemeClr val="bg1"/>
                </a:solidFill>
                <a:ea typeface="+mj-lt"/>
                <a:cs typeface="+mj-lt"/>
              </a:rPr>
              <a:t>what their religion is, </a:t>
            </a:r>
            <a:endParaRPr lang="en-US" sz="2800">
              <a:solidFill>
                <a:schemeClr val="bg1"/>
              </a:solidFill>
              <a:ea typeface="+mj-lt"/>
              <a:cs typeface="+mj-lt"/>
            </a:endParaRPr>
          </a:p>
          <a:p>
            <a:r>
              <a:rPr lang="en-GB" sz="2800" dirty="0">
                <a:solidFill>
                  <a:schemeClr val="bg1"/>
                </a:solidFill>
                <a:ea typeface="+mj-lt"/>
                <a:cs typeface="+mj-lt"/>
              </a:rPr>
              <a:t>what they think, </a:t>
            </a:r>
            <a:endParaRPr lang="en-US" sz="2800" dirty="0">
              <a:solidFill>
                <a:schemeClr val="bg1"/>
              </a:solidFill>
              <a:ea typeface="+mj-lt"/>
              <a:cs typeface="+mj-lt"/>
            </a:endParaRPr>
          </a:p>
          <a:p>
            <a:r>
              <a:rPr lang="en-GB" sz="2800" dirty="0">
                <a:solidFill>
                  <a:schemeClr val="bg1"/>
                </a:solidFill>
                <a:ea typeface="+mj-lt"/>
                <a:cs typeface="+mj-lt"/>
              </a:rPr>
              <a:t>what they look like, </a:t>
            </a:r>
            <a:endParaRPr lang="en-US" sz="2800">
              <a:solidFill>
                <a:schemeClr val="bg1"/>
              </a:solidFill>
              <a:ea typeface="+mj-lt"/>
              <a:cs typeface="+mj-lt"/>
            </a:endParaRPr>
          </a:p>
          <a:p>
            <a:r>
              <a:rPr lang="en-GB" sz="2800" dirty="0">
                <a:solidFill>
                  <a:schemeClr val="bg1"/>
                </a:solidFill>
                <a:ea typeface="+mj-lt"/>
                <a:cs typeface="+mj-lt"/>
              </a:rPr>
              <a:t>if they are a boy or girl, </a:t>
            </a:r>
            <a:endParaRPr lang="en-US" sz="2800" dirty="0">
              <a:solidFill>
                <a:schemeClr val="bg1"/>
              </a:solidFill>
              <a:ea typeface="+mj-lt"/>
              <a:cs typeface="+mj-lt"/>
            </a:endParaRPr>
          </a:p>
          <a:p>
            <a:r>
              <a:rPr lang="en-GB" sz="2800" dirty="0">
                <a:solidFill>
                  <a:schemeClr val="bg1"/>
                </a:solidFill>
                <a:ea typeface="+mj-lt"/>
                <a:cs typeface="+mj-lt"/>
              </a:rPr>
              <a:t>if they have a disability, </a:t>
            </a:r>
            <a:endParaRPr lang="en-US" sz="2800">
              <a:solidFill>
                <a:schemeClr val="bg1"/>
              </a:solidFill>
              <a:ea typeface="+mj-lt"/>
              <a:cs typeface="+mj-lt"/>
            </a:endParaRPr>
          </a:p>
          <a:p>
            <a:r>
              <a:rPr lang="en-GB" sz="2800" dirty="0">
                <a:solidFill>
                  <a:schemeClr val="bg1"/>
                </a:solidFill>
                <a:ea typeface="+mj-lt"/>
                <a:cs typeface="+mj-lt"/>
              </a:rPr>
              <a:t>if they are rich or poor, and no matter who their parents or families are or what their parents or families believe or do. No child should be treated unfairly for any reason.</a:t>
            </a:r>
            <a:endParaRPr lang="en-US" sz="2800">
              <a:solidFill>
                <a:schemeClr val="bg1"/>
              </a:solidFill>
            </a:endParaRPr>
          </a:p>
          <a:p>
            <a:pPr algn="l"/>
            <a:endParaRPr lang="en-GB" sz="2800" dirty="0">
              <a:solidFill>
                <a:srgbClr val="FFFFFF">
                  <a:alpha val="97000"/>
                </a:srgbClr>
              </a:solidFill>
            </a:endParaRPr>
          </a:p>
        </p:txBody>
      </p:sp>
      <p:pic>
        <p:nvPicPr>
          <p:cNvPr id="11" name="Picture 4">
            <a:extLst>
              <a:ext uri="{FF2B5EF4-FFF2-40B4-BE49-F238E27FC236}">
                <a16:creationId xmlns:a16="http://schemas.microsoft.com/office/drawing/2014/main" id="{38B85E02-041C-21AD-D990-AB3A9C592687}"/>
              </a:ext>
            </a:extLst>
          </p:cNvPr>
          <p:cNvPicPr>
            <a:picLocks noChangeAspect="1"/>
          </p:cNvPicPr>
          <p:nvPr/>
        </p:nvPicPr>
        <p:blipFill>
          <a:blip r:embed="rId3"/>
          <a:stretch>
            <a:fillRect/>
          </a:stretch>
        </p:blipFill>
        <p:spPr>
          <a:xfrm>
            <a:off x="786899" y="690192"/>
            <a:ext cx="2270028" cy="3003305"/>
          </a:xfrm>
          <a:prstGeom prst="rect">
            <a:avLst/>
          </a:prstGeom>
        </p:spPr>
      </p:pic>
    </p:spTree>
    <p:extLst>
      <p:ext uri="{BB962C8B-B14F-4D97-AF65-F5344CB8AC3E}">
        <p14:creationId xmlns:p14="http://schemas.microsoft.com/office/powerpoint/2010/main" val="201483257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B2F7E6-BDB1-35D2-1B30-198ACD05C634}"/>
              </a:ext>
            </a:extLst>
          </p:cNvPr>
          <p:cNvSpPr/>
          <p:nvPr/>
        </p:nvSpPr>
        <p:spPr>
          <a:xfrm>
            <a:off x="-2363" y="-11225"/>
            <a:ext cx="12196725" cy="6909982"/>
          </a:xfrm>
          <a:prstGeom prst="rect">
            <a:avLst/>
          </a:prstGeom>
          <a:solidFill>
            <a:srgbClr val="00AEE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pic>
        <p:nvPicPr>
          <p:cNvPr id="5" name="Picture 5" descr="Icon&#10;&#10;Description automatically generated">
            <a:extLst>
              <a:ext uri="{FF2B5EF4-FFF2-40B4-BE49-F238E27FC236}">
                <a16:creationId xmlns:a16="http://schemas.microsoft.com/office/drawing/2014/main" id="{8166267D-6E48-04E9-57AC-DD86F944C3E7}"/>
              </a:ext>
            </a:extLst>
          </p:cNvPr>
          <p:cNvPicPr>
            <a:picLocks noChangeAspect="1"/>
          </p:cNvPicPr>
          <p:nvPr/>
        </p:nvPicPr>
        <p:blipFill>
          <a:blip r:embed="rId3"/>
          <a:stretch>
            <a:fillRect/>
          </a:stretch>
        </p:blipFill>
        <p:spPr>
          <a:xfrm>
            <a:off x="777405" y="690192"/>
            <a:ext cx="2287398" cy="3027869"/>
          </a:xfrm>
          <a:prstGeom prst="rect">
            <a:avLst/>
          </a:prstGeom>
        </p:spPr>
      </p:pic>
      <p:sp>
        <p:nvSpPr>
          <p:cNvPr id="10" name="Until you are 18 years old, you are considered to be a child and all the rights of the UN’s Convention on the Rights of the Child apply to you.">
            <a:extLst>
              <a:ext uri="{FF2B5EF4-FFF2-40B4-BE49-F238E27FC236}">
                <a16:creationId xmlns:a16="http://schemas.microsoft.com/office/drawing/2014/main" id="{62A31158-E4D7-6D46-2ECF-CF6ED5DF1A2E}"/>
              </a:ext>
            </a:extLst>
          </p:cNvPr>
          <p:cNvSpPr txBox="1">
            <a:spLocks/>
          </p:cNvSpPr>
          <p:nvPr/>
        </p:nvSpPr>
        <p:spPr>
          <a:xfrm>
            <a:off x="3301919" y="578863"/>
            <a:ext cx="5874069" cy="5665310"/>
          </a:xfrm>
          <a:prstGeom prst="rect">
            <a:avLst/>
          </a:prstGeom>
        </p:spPr>
        <p:txBody>
          <a:bodyPr lIns="91440" tIns="45720" rIns="91440" bIns="4572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a:lstStyle>
          <a:p>
            <a:pPr>
              <a:lnSpc>
                <a:spcPct val="99000"/>
              </a:lnSpc>
              <a:spcBef>
                <a:spcPts val="900"/>
              </a:spcBef>
            </a:pPr>
            <a:r>
              <a:rPr lang="en-GB" sz="3200" b="1" dirty="0">
                <a:solidFill>
                  <a:schemeClr val="bg1"/>
                </a:solidFill>
                <a:ea typeface="+mj-lt"/>
                <a:cs typeface="+mj-lt"/>
              </a:rPr>
              <a:t>Article 23</a:t>
            </a:r>
            <a:r>
              <a:rPr lang="en-GB" sz="3200" dirty="0">
                <a:solidFill>
                  <a:schemeClr val="bg1"/>
                </a:solidFill>
                <a:ea typeface="+mj-lt"/>
                <a:cs typeface="+mj-lt"/>
              </a:rPr>
              <a:t>: Every child with a disability should enjoy the best possible life in society. Governments should remove all obstacles for children with disabilities to become independent and to participate actively in the community.</a:t>
            </a:r>
            <a:endParaRPr lang="en-US" dirty="0">
              <a:solidFill>
                <a:schemeClr val="bg1"/>
              </a:solidFill>
            </a:endParaRPr>
          </a:p>
        </p:txBody>
      </p:sp>
    </p:spTree>
    <p:extLst>
      <p:ext uri="{BB962C8B-B14F-4D97-AF65-F5344CB8AC3E}">
        <p14:creationId xmlns:p14="http://schemas.microsoft.com/office/powerpoint/2010/main" val="211760372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EDB46A-D97A-C3A7-141E-DF587671F79D}"/>
              </a:ext>
            </a:extLst>
          </p:cNvPr>
          <p:cNvSpPr/>
          <p:nvPr/>
        </p:nvSpPr>
        <p:spPr>
          <a:xfrm>
            <a:off x="-2363" y="-11225"/>
            <a:ext cx="12196725" cy="6909982"/>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sp>
        <p:nvSpPr>
          <p:cNvPr id="8" name="Rectangle 7">
            <a:extLst>
              <a:ext uri="{FF2B5EF4-FFF2-40B4-BE49-F238E27FC236}">
                <a16:creationId xmlns:a16="http://schemas.microsoft.com/office/drawing/2014/main" id="{A31FFFAD-64A1-6B4C-FD6B-75E4E32A8D24}"/>
              </a:ext>
            </a:extLst>
          </p:cNvPr>
          <p:cNvSpPr/>
          <p:nvPr/>
        </p:nvSpPr>
        <p:spPr>
          <a:xfrm>
            <a:off x="-3544" y="-6500"/>
            <a:ext cx="6207051" cy="6904076"/>
          </a:xfrm>
          <a:prstGeom prst="rect">
            <a:avLst/>
          </a:prstGeom>
          <a:solidFill>
            <a:srgbClr val="00AEE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sp>
        <p:nvSpPr>
          <p:cNvPr id="2" name="Until you are 18 years old, you are considered to be a child and all the rights of the UN’s Convention on the Rights of the Child apply to you.">
            <a:extLst>
              <a:ext uri="{FF2B5EF4-FFF2-40B4-BE49-F238E27FC236}">
                <a16:creationId xmlns:a16="http://schemas.microsoft.com/office/drawing/2014/main" id="{D5A654C5-059E-05AB-2805-77A07A9D4665}"/>
              </a:ext>
            </a:extLst>
          </p:cNvPr>
          <p:cNvSpPr txBox="1">
            <a:spLocks/>
          </p:cNvSpPr>
          <p:nvPr/>
        </p:nvSpPr>
        <p:spPr>
          <a:xfrm>
            <a:off x="887881" y="1719571"/>
            <a:ext cx="4535718" cy="3585265"/>
          </a:xfrm>
          <a:prstGeom prst="rect">
            <a:avLst/>
          </a:prstGeom>
        </p:spPr>
        <p:txBody>
          <a:bodyPr lIns="91440" tIns="45720" rIns="91440" bIns="4572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a:lstStyle>
          <a:p>
            <a:r>
              <a:rPr lang="en-GB" sz="3600" b="1" dirty="0">
                <a:solidFill>
                  <a:schemeClr val="bg1"/>
                </a:solidFill>
                <a:ea typeface="+mj-lt"/>
                <a:cs typeface="+mj-lt"/>
              </a:rPr>
              <a:t>Health equity </a:t>
            </a:r>
            <a:br>
              <a:rPr lang="en-GB" sz="3600" b="1" dirty="0">
                <a:solidFill>
                  <a:schemeClr val="bg1"/>
                </a:solidFill>
                <a:ea typeface="+mj-lt"/>
                <a:cs typeface="+mj-lt"/>
              </a:rPr>
            </a:br>
            <a:r>
              <a:rPr lang="en-GB" sz="3600" dirty="0">
                <a:solidFill>
                  <a:schemeClr val="bg1"/>
                </a:solidFill>
                <a:ea typeface="+mj-lt"/>
                <a:cs typeface="+mj-lt"/>
              </a:rPr>
              <a:t>means that everyone has a fair and just opportunity to be as healthy as possible.</a:t>
            </a:r>
            <a:endParaRPr lang="en-GB">
              <a:solidFill>
                <a:schemeClr val="bg1"/>
              </a:solidFill>
              <a:ea typeface="+mj-lt"/>
              <a:cs typeface="+mj-lt"/>
            </a:endParaRPr>
          </a:p>
          <a:p>
            <a:pPr algn="l"/>
            <a:endParaRPr lang="en-GB" sz="3600" dirty="0">
              <a:solidFill>
                <a:schemeClr val="bg1"/>
              </a:solidFill>
            </a:endParaRPr>
          </a:p>
        </p:txBody>
      </p:sp>
      <p:pic>
        <p:nvPicPr>
          <p:cNvPr id="3" name="Picture 3" descr="A picture containing diagram&#10;&#10;Description automatically generated">
            <a:extLst>
              <a:ext uri="{FF2B5EF4-FFF2-40B4-BE49-F238E27FC236}">
                <a16:creationId xmlns:a16="http://schemas.microsoft.com/office/drawing/2014/main" id="{69B9533D-802A-F4B2-C269-06841E9FC08B}"/>
              </a:ext>
            </a:extLst>
          </p:cNvPr>
          <p:cNvPicPr>
            <a:picLocks noChangeAspect="1"/>
          </p:cNvPicPr>
          <p:nvPr/>
        </p:nvPicPr>
        <p:blipFill>
          <a:blip r:embed="rId3"/>
          <a:stretch>
            <a:fillRect/>
          </a:stretch>
        </p:blipFill>
        <p:spPr>
          <a:xfrm>
            <a:off x="6352607" y="1439412"/>
            <a:ext cx="2896026" cy="3611965"/>
          </a:xfrm>
          <a:prstGeom prst="rect">
            <a:avLst/>
          </a:prstGeom>
        </p:spPr>
      </p:pic>
      <p:pic>
        <p:nvPicPr>
          <p:cNvPr id="4" name="Picture 6" descr="A picture containing text, clipart&#10;&#10;Description automatically generated">
            <a:extLst>
              <a:ext uri="{FF2B5EF4-FFF2-40B4-BE49-F238E27FC236}">
                <a16:creationId xmlns:a16="http://schemas.microsoft.com/office/drawing/2014/main" id="{07A7F256-4F6C-A67B-7205-E0134688BBF5}"/>
              </a:ext>
            </a:extLst>
          </p:cNvPr>
          <p:cNvPicPr>
            <a:picLocks noChangeAspect="1"/>
          </p:cNvPicPr>
          <p:nvPr/>
        </p:nvPicPr>
        <p:blipFill>
          <a:blip r:embed="rId4"/>
          <a:stretch>
            <a:fillRect/>
          </a:stretch>
        </p:blipFill>
        <p:spPr>
          <a:xfrm>
            <a:off x="9168169" y="1434436"/>
            <a:ext cx="2844705" cy="3617794"/>
          </a:xfrm>
          <a:prstGeom prst="rect">
            <a:avLst/>
          </a:prstGeom>
        </p:spPr>
      </p:pic>
    </p:spTree>
    <p:extLst>
      <p:ext uri="{BB962C8B-B14F-4D97-AF65-F5344CB8AC3E}">
        <p14:creationId xmlns:p14="http://schemas.microsoft.com/office/powerpoint/2010/main" val="382603452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EDB46A-D97A-C3A7-141E-DF587671F79D}"/>
              </a:ext>
            </a:extLst>
          </p:cNvPr>
          <p:cNvSpPr/>
          <p:nvPr/>
        </p:nvSpPr>
        <p:spPr>
          <a:xfrm>
            <a:off x="-2363" y="-11225"/>
            <a:ext cx="12196725" cy="6909982"/>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sp>
        <p:nvSpPr>
          <p:cNvPr id="8" name="Rectangle 7">
            <a:extLst>
              <a:ext uri="{FF2B5EF4-FFF2-40B4-BE49-F238E27FC236}">
                <a16:creationId xmlns:a16="http://schemas.microsoft.com/office/drawing/2014/main" id="{A31FFFAD-64A1-6B4C-FD6B-75E4E32A8D24}"/>
              </a:ext>
            </a:extLst>
          </p:cNvPr>
          <p:cNvSpPr/>
          <p:nvPr/>
        </p:nvSpPr>
        <p:spPr>
          <a:xfrm>
            <a:off x="-3544" y="-6500"/>
            <a:ext cx="7086281" cy="6904076"/>
          </a:xfrm>
          <a:prstGeom prst="rect">
            <a:avLst/>
          </a:prstGeom>
          <a:solidFill>
            <a:srgbClr val="00AEE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sp>
        <p:nvSpPr>
          <p:cNvPr id="2" name="Until you are 18 years old, you are considered to be a child and all the rights of the UN’s Convention on the Rights of the Child apply to you.">
            <a:extLst>
              <a:ext uri="{FF2B5EF4-FFF2-40B4-BE49-F238E27FC236}">
                <a16:creationId xmlns:a16="http://schemas.microsoft.com/office/drawing/2014/main" id="{D5A654C5-059E-05AB-2805-77A07A9D4665}"/>
              </a:ext>
            </a:extLst>
          </p:cNvPr>
          <p:cNvSpPr txBox="1">
            <a:spLocks/>
          </p:cNvSpPr>
          <p:nvPr/>
        </p:nvSpPr>
        <p:spPr>
          <a:xfrm>
            <a:off x="498021" y="585432"/>
            <a:ext cx="6378238" cy="5806287"/>
          </a:xfrm>
          <a:prstGeom prst="rect">
            <a:avLst/>
          </a:prstGeom>
        </p:spPr>
        <p:txBody>
          <a:bodyPr lIns="91440" tIns="45720" rIns="91440" bIns="4572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a:lstStyle>
          <a:p>
            <a:pPr marL="514350" indent="-514350">
              <a:buAutoNum type="arabicPeriod"/>
            </a:pPr>
            <a:r>
              <a:rPr lang="en-GB" sz="2800" dirty="0">
                <a:solidFill>
                  <a:schemeClr val="bg1"/>
                </a:solidFill>
                <a:ea typeface="+mj-lt"/>
                <a:cs typeface="+mj-lt"/>
              </a:rPr>
              <a:t> Article 2</a:t>
            </a:r>
            <a:endParaRPr lang="en-GB" sz="2800" dirty="0">
              <a:solidFill>
                <a:schemeClr val="bg1"/>
              </a:solidFill>
            </a:endParaRPr>
          </a:p>
          <a:p>
            <a:pPr marL="514350" lvl="3" indent="-514350">
              <a:buAutoNum type="arabicPeriod"/>
            </a:pPr>
            <a:r>
              <a:rPr lang="en-GB" sz="2800" dirty="0">
                <a:solidFill>
                  <a:schemeClr val="bg1"/>
                </a:solidFill>
                <a:ea typeface="+mj-lt"/>
                <a:cs typeface="+mj-lt"/>
              </a:rPr>
              <a:t> Article 23 </a:t>
            </a:r>
            <a:endParaRPr lang="en-GB" sz="2800" dirty="0">
              <a:solidFill>
                <a:schemeClr val="bg1"/>
              </a:solidFill>
            </a:endParaRPr>
          </a:p>
          <a:p>
            <a:pPr marL="514350" lvl="3" indent="-514350">
              <a:buAutoNum type="arabicPeriod"/>
            </a:pPr>
            <a:r>
              <a:rPr lang="en-GB" sz="2800" dirty="0">
                <a:solidFill>
                  <a:schemeClr val="bg1"/>
                </a:solidFill>
                <a:ea typeface="+mj-lt"/>
                <a:cs typeface="+mj-lt"/>
              </a:rPr>
              <a:t> Article 24 </a:t>
            </a:r>
            <a:endParaRPr lang="en-GB" sz="2800" dirty="0">
              <a:solidFill>
                <a:schemeClr val="bg1"/>
              </a:solidFill>
            </a:endParaRPr>
          </a:p>
          <a:p>
            <a:pPr marL="514350" lvl="3" indent="-514350">
              <a:buAutoNum type="arabicPeriod"/>
            </a:pPr>
            <a:r>
              <a:rPr lang="en-GB" sz="2800" dirty="0">
                <a:solidFill>
                  <a:schemeClr val="bg1"/>
                </a:solidFill>
                <a:ea typeface="+mj-lt"/>
                <a:cs typeface="+mj-lt"/>
              </a:rPr>
              <a:t> Discrimination</a:t>
            </a:r>
          </a:p>
          <a:p>
            <a:pPr marL="514350" lvl="3" indent="-514350">
              <a:buAutoNum type="arabicPeriod"/>
            </a:pPr>
            <a:r>
              <a:rPr lang="en-GB" sz="2800" dirty="0">
                <a:solidFill>
                  <a:schemeClr val="bg1"/>
                </a:solidFill>
                <a:ea typeface="+mj-lt"/>
                <a:cs typeface="+mj-lt"/>
              </a:rPr>
              <a:t> Health equity</a:t>
            </a:r>
            <a:endParaRPr lang="en-GB" sz="2800" dirty="0">
              <a:solidFill>
                <a:schemeClr val="bg1"/>
              </a:solidFill>
            </a:endParaRPr>
          </a:p>
          <a:p>
            <a:pPr marL="514350" lvl="3" indent="-514350">
              <a:buAutoNum type="arabicPeriod"/>
            </a:pPr>
            <a:r>
              <a:rPr lang="en-GB" sz="2800" dirty="0">
                <a:solidFill>
                  <a:schemeClr val="bg1"/>
                </a:solidFill>
                <a:ea typeface="+mj-lt"/>
                <a:cs typeface="+mj-lt"/>
              </a:rPr>
              <a:t> A child in the best possible health </a:t>
            </a:r>
            <a:endParaRPr lang="en-GB" sz="2800" dirty="0">
              <a:solidFill>
                <a:schemeClr val="bg1"/>
              </a:solidFill>
            </a:endParaRPr>
          </a:p>
          <a:p>
            <a:pPr marL="514350" lvl="3" indent="-514350">
              <a:buAutoNum type="arabicPeriod"/>
            </a:pPr>
            <a:r>
              <a:rPr lang="en-GB" sz="2800" dirty="0">
                <a:solidFill>
                  <a:schemeClr val="bg1"/>
                </a:solidFill>
                <a:ea typeface="+mj-lt"/>
                <a:cs typeface="+mj-lt"/>
              </a:rPr>
              <a:t> A strong health system</a:t>
            </a:r>
            <a:endParaRPr lang="en-GB" sz="2800" dirty="0">
              <a:solidFill>
                <a:schemeClr val="bg1"/>
              </a:solidFill>
            </a:endParaRPr>
          </a:p>
          <a:p>
            <a:pPr marL="514350" lvl="3" indent="-514350">
              <a:buAutoNum type="arabicPeriod"/>
            </a:pPr>
            <a:r>
              <a:rPr lang="en-GB" sz="2800" dirty="0">
                <a:solidFill>
                  <a:schemeClr val="bg1"/>
                </a:solidFill>
                <a:ea typeface="+mj-lt"/>
                <a:cs typeface="+mj-lt"/>
              </a:rPr>
              <a:t> Signs of discrimination</a:t>
            </a:r>
            <a:endParaRPr lang="en-GB" sz="2800" dirty="0">
              <a:solidFill>
                <a:schemeClr val="bg1"/>
              </a:solidFill>
            </a:endParaRPr>
          </a:p>
          <a:p>
            <a:pPr marL="514350" lvl="3" indent="-514350">
              <a:buAutoNum type="arabicPeriod"/>
            </a:pPr>
            <a:r>
              <a:rPr lang="en-GB" sz="2800" dirty="0">
                <a:solidFill>
                  <a:schemeClr val="bg1"/>
                </a:solidFill>
                <a:ea typeface="+mj-lt"/>
                <a:cs typeface="+mj-lt"/>
              </a:rPr>
              <a:t> Inequality example</a:t>
            </a:r>
            <a:endParaRPr lang="en-GB" sz="2800" dirty="0">
              <a:solidFill>
                <a:schemeClr val="bg1"/>
              </a:solidFill>
            </a:endParaRPr>
          </a:p>
          <a:p>
            <a:pPr marL="514350" lvl="3" indent="-514350">
              <a:buAutoNum type="arabicPeriod"/>
            </a:pPr>
            <a:r>
              <a:rPr lang="en-GB" sz="2800" dirty="0">
                <a:solidFill>
                  <a:schemeClr val="bg1"/>
                </a:solidFill>
                <a:ea typeface="+mj-lt"/>
                <a:cs typeface="+mj-lt"/>
              </a:rPr>
              <a:t> A risk</a:t>
            </a:r>
            <a:endParaRPr lang="en-GB" sz="2800" dirty="0">
              <a:solidFill>
                <a:schemeClr val="bg1"/>
              </a:solidFill>
            </a:endParaRPr>
          </a:p>
          <a:p>
            <a:pPr marL="514350" lvl="3" indent="-514350">
              <a:buAutoNum type="arabicPeriod"/>
            </a:pPr>
            <a:r>
              <a:rPr lang="en-GB" sz="2800" dirty="0">
                <a:solidFill>
                  <a:schemeClr val="bg1"/>
                </a:solidFill>
                <a:ea typeface="+mj-lt"/>
                <a:cs typeface="+mj-lt"/>
              </a:rPr>
              <a:t> A strengthening idea </a:t>
            </a:r>
            <a:endParaRPr lang="en-GB" sz="2800" dirty="0">
              <a:solidFill>
                <a:schemeClr val="bg1"/>
              </a:solidFill>
            </a:endParaRPr>
          </a:p>
          <a:p>
            <a:pPr marL="514350" lvl="3" indent="-514350">
              <a:buAutoNum type="arabicPeriod"/>
            </a:pPr>
            <a:r>
              <a:rPr lang="en-GB" sz="2800" dirty="0">
                <a:solidFill>
                  <a:schemeClr val="bg1"/>
                </a:solidFill>
                <a:ea typeface="+mj-lt"/>
                <a:cs typeface="+mj-lt"/>
              </a:rPr>
              <a:t> A rights-respecting story</a:t>
            </a:r>
            <a:endParaRPr lang="en-GB" sz="2800" dirty="0">
              <a:solidFill>
                <a:schemeClr val="bg1"/>
              </a:solidFill>
            </a:endParaRPr>
          </a:p>
        </p:txBody>
      </p:sp>
      <p:sp>
        <p:nvSpPr>
          <p:cNvPr id="3" name="Oval 2">
            <a:extLst>
              <a:ext uri="{FF2B5EF4-FFF2-40B4-BE49-F238E27FC236}">
                <a16:creationId xmlns:a16="http://schemas.microsoft.com/office/drawing/2014/main" id="{259544D2-3EC9-3B44-2823-9B7BA6389D4C}"/>
              </a:ext>
            </a:extLst>
          </p:cNvPr>
          <p:cNvSpPr/>
          <p:nvPr/>
        </p:nvSpPr>
        <p:spPr>
          <a:xfrm>
            <a:off x="7659668" y="1052032"/>
            <a:ext cx="3915143" cy="3932864"/>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sp>
        <p:nvSpPr>
          <p:cNvPr id="4" name="Pentagon 3">
            <a:extLst>
              <a:ext uri="{FF2B5EF4-FFF2-40B4-BE49-F238E27FC236}">
                <a16:creationId xmlns:a16="http://schemas.microsoft.com/office/drawing/2014/main" id="{76256D43-D215-8BFB-58FF-E9BED46B57C5}"/>
              </a:ext>
            </a:extLst>
          </p:cNvPr>
          <p:cNvSpPr/>
          <p:nvPr/>
        </p:nvSpPr>
        <p:spPr>
          <a:xfrm>
            <a:off x="7823303" y="1117009"/>
            <a:ext cx="3588723" cy="3424864"/>
          </a:xfrm>
          <a:prstGeom prst="pentagon">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sp>
        <p:nvSpPr>
          <p:cNvPr id="7" name="TextBox 6">
            <a:extLst>
              <a:ext uri="{FF2B5EF4-FFF2-40B4-BE49-F238E27FC236}">
                <a16:creationId xmlns:a16="http://schemas.microsoft.com/office/drawing/2014/main" id="{AA9A0AFA-B0AB-19AA-DBC1-806E0C3D2D22}"/>
              </a:ext>
            </a:extLst>
          </p:cNvPr>
          <p:cNvSpPr txBox="1"/>
          <p:nvPr/>
        </p:nvSpPr>
        <p:spPr>
          <a:xfrm>
            <a:off x="8609089" y="5298909"/>
            <a:ext cx="2496528"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r>
              <a:rPr lang="en-US" dirty="0"/>
              <a:t>Decorate the 12 sides of your Bloom Ball</a:t>
            </a:r>
          </a:p>
        </p:txBody>
      </p:sp>
    </p:spTree>
    <p:extLst>
      <p:ext uri="{BB962C8B-B14F-4D97-AF65-F5344CB8AC3E}">
        <p14:creationId xmlns:p14="http://schemas.microsoft.com/office/powerpoint/2010/main" val="2425098325"/>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alpha val="97000"/>
        </a:srgbClr>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1350</TotalTime>
  <Words>834</Words>
  <Application>Microsoft Office PowerPoint</Application>
  <PresentationFormat>Widescreen</PresentationFormat>
  <Paragraphs>64</Paragraphs>
  <Slides>7</Slides>
  <Notes>7</Notes>
  <HiddenSlides>0</HiddenSlides>
  <MMClips>2</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Romana Juhasova</cp:lastModifiedBy>
  <cp:revision>1118</cp:revision>
  <dcterms:modified xsi:type="dcterms:W3CDTF">2022-08-04T13:37:51Z</dcterms:modified>
</cp:coreProperties>
</file>