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00_0.xml" ContentType="application/vnd.ms-powerpoint.comments+xml"/>
  <Override PartName="/ppt/notesSlides/notesSlide2.xml" ContentType="application/vnd.openxmlformats-officedocument.presentationml.notesSlide+xml"/>
  <Override PartName="/ppt/comments/modernComment_109_0.xml" ContentType="application/vnd.ms-powerpoint.comments+xml"/>
  <Override PartName="/ppt/notesSlides/notesSlide3.xml" ContentType="application/vnd.openxmlformats-officedocument.presentationml.notesSlide+xml"/>
  <Override PartName="/ppt/ink/ink1.xml" ContentType="application/inkml+xml"/>
  <Override PartName="/ppt/ink/ink2.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110_60C40CC.xml" ContentType="application/vnd.ms-powerpoint.comments+xml"/>
  <Override PartName="/ppt/notesSlides/notesSlide7.xml" ContentType="application/vnd.openxmlformats-officedocument.presentationml.notesSlide+xml"/>
  <Override PartName="/ppt/comments/modernComment_111_5F633C05.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9"/>
  </p:notesMasterIdLst>
  <p:sldIdLst>
    <p:sldId id="256" r:id="rId2"/>
    <p:sldId id="265" r:id="rId3"/>
    <p:sldId id="269" r:id="rId4"/>
    <p:sldId id="270" r:id="rId5"/>
    <p:sldId id="271" r:id="rId6"/>
    <p:sldId id="272" r:id="rId7"/>
    <p:sldId id="273" r:id="rId8"/>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0BDC07C-54A7-EB8C-488D-3FF09C0FBE14}" name="Romana Juhasova" initials="RJ" userId="S::RomanaJ@unicef.org.uk::95cf6bfb-1d0e-4950-ad33-b33ac32c420d" providerId="AD"/>
  <p188:author id="{E06E2B9B-EB6C-C777-D29A-9FC5B31A8857}" name="Christian Humphries" initials="CH" userId="S::christianh@unicef.org.uk::99799258-bfe8-48e8-8ea2-41935e2231f3" providerId="AD"/>
  <p188:author id="{C42E81CF-1A0C-8F12-0EE7-58238210DCFC}" name="Romana Juhasova" initials="RJ" userId="pug63gakqHhUKCblM6dKftwFImXt0SaHY6Q/zF0jifQ=" providerId="None"/>
  <p188:author id="{CE0F08F4-840F-1048-61B3-8D8C923763FF}" name="Jessica Bool" initials="JB" userId="hq99w1fSc7oricgMtdAxtnAYFTkEUZb93CskgTOJ08M=" providerId="None"/>
  <p188:author id="{062F84F8-4D5D-65C4-F47A-C2E933B5FA5D}" name="Grace Hunt" initials="GH" userId="Hhp3RVkF0y23mxQTTbkzvSleFzKu8YhTMJgcxP3iXgA=" providerId="None"/>
  <p188:author id="{3DA717FC-6B94-52BE-5EA3-FEED09527CE3}" name="Laura Kennedy" initials="LK" userId="kCiQ2ILsYnQHvl7jdQXXcYRU6faPNyogCAjdaHq+iUI="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Vicky" initials="V" lastIdx="1" clrIdx="0"/>
  <p:cmAuthor id="1" name="Jessica Bool" initials="JB" lastIdx="2" clrIdx="1">
    <p:extLst>
      <p:ext uri="{19B8F6BF-5375-455C-9EA6-DF929625EA0E}">
        <p15:presenceInfo xmlns:p15="http://schemas.microsoft.com/office/powerpoint/2012/main" userId="S::JessicaB@unicef.org.uk::b63dd9cd-4b07-4660-83b4-e92ccdb5b6d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F3F1"/>
    <a:srgbClr val="00AEEF"/>
    <a:srgbClr val="D8D1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23684B-FA6F-4299-AFB1-20FA8D4E9FC2}" v="274" dt="2022-06-28T15:07:12.900"/>
    <p1510:client id="{0207F8F6-7FE9-4CB3-A227-1653880E1EAB}" v="1" dt="2022-07-12T11:08:35.976"/>
    <p1510:client id="{07D1313F-E534-49E7-B951-129C9F66604B}" v="20" dt="2022-06-29T14:43:03.668"/>
    <p1510:client id="{08A30034-2397-46C4-BC68-FA0A11DB2073}" v="287" dt="2022-06-27T15:55:32.849"/>
    <p1510:client id="{09D159AA-0238-48FF-9997-4ED6F9A643A0}" v="201" dt="2022-06-28T12:34:30.951"/>
    <p1510:client id="{0CF9C713-3770-4421-9AEE-6A9B7474BCEE}" v="3" dt="2022-06-29T12:42:52.461"/>
    <p1510:client id="{354A375F-DD86-412E-9652-B30EE79A7B17}" v="125" dt="2022-06-27T16:34:05.870"/>
    <p1510:client id="{4231ABF3-497D-4ABE-8770-D24CF5C49773}" v="5" dt="2022-07-20T16:22:33.351"/>
    <p1510:client id="{62A24324-C69D-4D48-B5D6-74C0A52955BE}" v="3" dt="2022-07-20T17:13:50.742"/>
    <p1510:client id="{82D8D7F1-6508-4EDA-9D4F-71C695AC4F51}" v="18" dt="2022-07-21T16:32:43.187"/>
    <p1510:client id="{8B9E66EB-2D0D-464B-8910-64CC272BCFB5}" v="273" dt="2022-06-28T13:03:24.434"/>
    <p1510:client id="{8D2CF0C7-8E84-4356-9936-D9AFF4D6CA59}" v="206" dt="2022-06-23T15:48:37.586"/>
    <p1510:client id="{9AA4F969-D33A-422A-838D-C076671C24D2}" v="8" dt="2022-06-29T21:16:47.794"/>
    <p1510:client id="{A1D49B79-0B34-4742-86D3-39793F7CB43B}" v="188" dt="2022-07-11T11:35:34.957"/>
    <p1510:client id="{A389607F-D4A9-4F87-A2CC-2953DF1BA8DE}" v="224" dt="2022-07-11T10:41:53.122"/>
    <p1510:client id="{A55EFC75-CA01-4B04-9383-AC79A69A8002}" v="2" dt="2022-07-21T10:04:18.441"/>
    <p1510:client id="{B48FB161-1340-4B83-B38C-450998904E07}" v="8" dt="2022-07-01T13:03:00.595"/>
    <p1510:client id="{E423E12F-14AA-463B-8100-ED3C9ED1C627}" v="695" dt="2022-06-23T16:48:12.962"/>
    <p1510:client id="{F7CB289B-6C73-4694-9C9C-FCD07998F30F}" v="35" dt="2022-06-27T16:38:34.582"/>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a:tcStyle>
        <a:tcBdr/>
        <a:fill>
          <a:solidFill>
            <a:srgbClr val="E9EFF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090"/>
    <p:restoredTop sz="78095"/>
  </p:normalViewPr>
  <p:slideViewPr>
    <p:cSldViewPr snapToGrid="0" showGuides="1">
      <p:cViewPr varScale="1">
        <p:scale>
          <a:sx n="52" d="100"/>
          <a:sy n="52" d="100"/>
        </p:scale>
        <p:origin x="152" y="48"/>
      </p:cViewPr>
      <p:guideLst>
        <p:guide orient="horz" pos="2160"/>
        <p:guide pos="3840"/>
      </p:guideLst>
    </p:cSldViewPr>
  </p:slideViewPr>
  <p:notesTextViewPr>
    <p:cViewPr>
      <p:scale>
        <a:sx n="1" d="1"/>
        <a:sy n="1" d="1"/>
      </p:scale>
      <p:origin x="0" y="-256"/>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17" Type="http://schemas.microsoft.com/office/2018/10/relationships/authors" Target="author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6/11/relationships/changesInfo" Target="changesInfos/changesInfo1.xml"/><Relationship Id="rId1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mana Juhasova" userId="pug63gakqHhUKCblM6dKftwFImXt0SaHY6Q/zF0jifQ=" providerId="None" clId="Web-{0CF9C713-3770-4421-9AEE-6A9B7474BCEE}"/>
    <pc:docChg chg="mod">
      <pc:chgData name="Romana Juhasova" userId="pug63gakqHhUKCblM6dKftwFImXt0SaHY6Q/zF0jifQ=" providerId="None" clId="Web-{0CF9C713-3770-4421-9AEE-6A9B7474BCEE}" dt="2022-06-29T12:42:52.461" v="2"/>
      <pc:docMkLst>
        <pc:docMk/>
      </pc:docMkLst>
      <pc:sldChg chg="addCm">
        <pc:chgData name="Romana Juhasova" userId="pug63gakqHhUKCblM6dKftwFImXt0SaHY6Q/zF0jifQ=" providerId="None" clId="Web-{0CF9C713-3770-4421-9AEE-6A9B7474BCEE}" dt="2022-06-29T12:42:04.976" v="1"/>
        <pc:sldMkLst>
          <pc:docMk/>
          <pc:sldMk cId="0" sldId="256"/>
        </pc:sldMkLst>
      </pc:sldChg>
      <pc:sldChg chg="addCm">
        <pc:chgData name="Romana Juhasova" userId="pug63gakqHhUKCblM6dKftwFImXt0SaHY6Q/zF0jifQ=" providerId="None" clId="Web-{0CF9C713-3770-4421-9AEE-6A9B7474BCEE}" dt="2022-06-29T12:42:52.461" v="2"/>
        <pc:sldMkLst>
          <pc:docMk/>
          <pc:sldMk cId="95868576" sldId="270"/>
        </pc:sldMkLst>
      </pc:sldChg>
    </pc:docChg>
  </pc:docChgLst>
  <pc:docChgLst>
    <pc:chgData name="Jessica Bool" userId="hq99w1fSc7oricgMtdAxtnAYFTkEUZb93CskgTOJ08M=" providerId="None" clId="Web-{A55EFC75-CA01-4B04-9383-AC79A69A8002}"/>
    <pc:docChg chg="">
      <pc:chgData name="Jessica Bool" userId="hq99w1fSc7oricgMtdAxtnAYFTkEUZb93CskgTOJ08M=" providerId="None" clId="Web-{A55EFC75-CA01-4B04-9383-AC79A69A8002}" dt="2022-07-21T10:04:18.441" v="1"/>
      <pc:docMkLst>
        <pc:docMk/>
      </pc:docMkLst>
      <pc:sldChg chg="addCm delCm">
        <pc:chgData name="Jessica Bool" userId="hq99w1fSc7oricgMtdAxtnAYFTkEUZb93CskgTOJ08M=" providerId="None" clId="Web-{A55EFC75-CA01-4B04-9383-AC79A69A8002}" dt="2022-07-21T10:04:18.441" v="1"/>
        <pc:sldMkLst>
          <pc:docMk/>
          <pc:sldMk cId="1486370083" sldId="271"/>
        </pc:sldMkLst>
      </pc:sldChg>
    </pc:docChg>
  </pc:docChgLst>
  <pc:docChgLst>
    <pc:chgData name="alisdair.m@gmail.com" clId="Web-{A389607F-D4A9-4F87-A2CC-2953DF1BA8DE}"/>
    <pc:docChg chg="modSld">
      <pc:chgData name="alisdair.m@gmail.com" userId="" providerId="" clId="Web-{A389607F-D4A9-4F87-A2CC-2953DF1BA8DE}" dt="2022-07-11T10:41:53.122" v="201"/>
      <pc:docMkLst>
        <pc:docMk/>
      </pc:docMkLst>
      <pc:sldChg chg="modSp">
        <pc:chgData name="alisdair.m@gmail.com" userId="" providerId="" clId="Web-{A389607F-D4A9-4F87-A2CC-2953DF1BA8DE}" dt="2022-07-11T09:54:29.878" v="5" actId="14100"/>
        <pc:sldMkLst>
          <pc:docMk/>
          <pc:sldMk cId="0" sldId="256"/>
        </pc:sldMkLst>
        <pc:spChg chg="mod">
          <ac:chgData name="alisdair.m@gmail.com" userId="" providerId="" clId="Web-{A389607F-D4A9-4F87-A2CC-2953DF1BA8DE}" dt="2022-07-11T09:54:29.878" v="5" actId="14100"/>
          <ac:spMkLst>
            <pc:docMk/>
            <pc:sldMk cId="0" sldId="256"/>
            <ac:spMk id="8" creationId="{6D37D510-6B0F-0045-BB05-9EE1E2DD64F6}"/>
          </ac:spMkLst>
        </pc:spChg>
        <pc:spChg chg="mod">
          <ac:chgData name="alisdair.m@gmail.com" userId="" providerId="" clId="Web-{A389607F-D4A9-4F87-A2CC-2953DF1BA8DE}" dt="2022-07-11T09:53:48.080" v="4" actId="14100"/>
          <ac:spMkLst>
            <pc:docMk/>
            <pc:sldMk cId="0" sldId="256"/>
            <ac:spMk id="85" creationId="{00000000-0000-0000-0000-000000000000}"/>
          </ac:spMkLst>
        </pc:spChg>
        <pc:picChg chg="mod modCrop">
          <ac:chgData name="alisdair.m@gmail.com" userId="" providerId="" clId="Web-{A389607F-D4A9-4F87-A2CC-2953DF1BA8DE}" dt="2022-07-11T09:53:39.642" v="2"/>
          <ac:picMkLst>
            <pc:docMk/>
            <pc:sldMk cId="0" sldId="256"/>
            <ac:picMk id="13" creationId="{F5A4E74B-BEEB-1A21-E628-A57036E49021}"/>
          </ac:picMkLst>
        </pc:picChg>
      </pc:sldChg>
      <pc:sldChg chg="addSp delSp modSp mod modClrScheme delCm chgLayout">
        <pc:chgData name="alisdair.m@gmail.com" userId="" providerId="" clId="Web-{A389607F-D4A9-4F87-A2CC-2953DF1BA8DE}" dt="2022-07-11T10:40:28.447" v="189"/>
        <pc:sldMkLst>
          <pc:docMk/>
          <pc:sldMk cId="0" sldId="265"/>
        </pc:sldMkLst>
        <pc:spChg chg="add mod">
          <ac:chgData name="alisdair.m@gmail.com" userId="" providerId="" clId="Web-{A389607F-D4A9-4F87-A2CC-2953DF1BA8DE}" dt="2022-07-11T10:40:13.650" v="187" actId="1076"/>
          <ac:spMkLst>
            <pc:docMk/>
            <pc:sldMk cId="0" sldId="265"/>
            <ac:spMk id="4" creationId="{E2EF716F-2B95-A5DA-C0C4-E9D1C2F46EA9}"/>
          </ac:spMkLst>
        </pc:spChg>
        <pc:spChg chg="mod">
          <ac:chgData name="alisdair.m@gmail.com" userId="" providerId="" clId="Web-{A389607F-D4A9-4F87-A2CC-2953DF1BA8DE}" dt="2022-07-11T10:03:57.695" v="54" actId="1076"/>
          <ac:spMkLst>
            <pc:docMk/>
            <pc:sldMk cId="0" sldId="265"/>
            <ac:spMk id="5" creationId="{AB7DA7A7-DB66-4343-AC00-AD055DABBF74}"/>
          </ac:spMkLst>
        </pc:spChg>
        <pc:spChg chg="mod">
          <ac:chgData name="alisdair.m@gmail.com" userId="" providerId="" clId="Web-{A389607F-D4A9-4F87-A2CC-2953DF1BA8DE}" dt="2022-07-11T10:03:44.116" v="49" actId="1076"/>
          <ac:spMkLst>
            <pc:docMk/>
            <pc:sldMk cId="0" sldId="265"/>
            <ac:spMk id="6" creationId="{BBF098BD-604B-F147-7BEF-73D2A4912D2D}"/>
          </ac:spMkLst>
        </pc:spChg>
        <pc:spChg chg="mod">
          <ac:chgData name="alisdair.m@gmail.com" userId="" providerId="" clId="Web-{A389607F-D4A9-4F87-A2CC-2953DF1BA8DE}" dt="2022-07-11T10:03:54.757" v="53" actId="1076"/>
          <ac:spMkLst>
            <pc:docMk/>
            <pc:sldMk cId="0" sldId="265"/>
            <ac:spMk id="8" creationId="{F3C36127-4985-39CB-8372-C47971626E06}"/>
          </ac:spMkLst>
        </pc:spChg>
        <pc:spChg chg="add mod ord">
          <ac:chgData name="alisdair.m@gmail.com" userId="" providerId="" clId="Web-{A389607F-D4A9-4F87-A2CC-2953DF1BA8DE}" dt="2022-07-11T09:57:02.962" v="22"/>
          <ac:spMkLst>
            <pc:docMk/>
            <pc:sldMk cId="0" sldId="265"/>
            <ac:spMk id="10" creationId="{9FB759FB-BC9C-257D-4F36-4394E69A4D08}"/>
          </ac:spMkLst>
        </pc:spChg>
        <pc:spChg chg="add mod ord">
          <ac:chgData name="alisdair.m@gmail.com" userId="" providerId="" clId="Web-{A389607F-D4A9-4F87-A2CC-2953DF1BA8DE}" dt="2022-07-11T10:36:24.955" v="144" actId="14100"/>
          <ac:spMkLst>
            <pc:docMk/>
            <pc:sldMk cId="0" sldId="265"/>
            <ac:spMk id="11" creationId="{1B17731D-3D5C-BE96-2D94-BF4C0A83E1F0}"/>
          </ac:spMkLst>
        </pc:spChg>
        <pc:picChg chg="del mod">
          <ac:chgData name="alisdair.m@gmail.com" userId="" providerId="" clId="Web-{A389607F-D4A9-4F87-A2CC-2953DF1BA8DE}" dt="2022-07-11T09:58:15.355" v="30"/>
          <ac:picMkLst>
            <pc:docMk/>
            <pc:sldMk cId="0" sldId="265"/>
            <ac:picMk id="3" creationId="{5F75E3F6-6C80-E4CA-F793-1AD07013C217}"/>
          </ac:picMkLst>
        </pc:picChg>
        <pc:picChg chg="del">
          <ac:chgData name="alisdair.m@gmail.com" userId="" providerId="" clId="Web-{A389607F-D4A9-4F87-A2CC-2953DF1BA8DE}" dt="2022-07-11T09:55:58.819" v="12"/>
          <ac:picMkLst>
            <pc:docMk/>
            <pc:sldMk cId="0" sldId="265"/>
            <ac:picMk id="4" creationId="{C6852777-6F63-4887-ED8E-4674403FD289}"/>
          </ac:picMkLst>
        </pc:picChg>
        <pc:inkChg chg="add del">
          <ac:chgData name="alisdair.m@gmail.com" userId="" providerId="" clId="Web-{A389607F-D4A9-4F87-A2CC-2953DF1BA8DE}" dt="2022-07-11T09:55:09.083" v="7"/>
          <ac:inkMkLst>
            <pc:docMk/>
            <pc:sldMk cId="0" sldId="265"/>
            <ac:inkMk id="2" creationId="{91BEDCAF-56B6-32C9-BBCD-59CCA74C7973}"/>
          </ac:inkMkLst>
        </pc:inkChg>
        <pc:inkChg chg="add del">
          <ac:chgData name="alisdair.m@gmail.com" userId="" providerId="" clId="Web-{A389607F-D4A9-4F87-A2CC-2953DF1BA8DE}" dt="2022-07-11T10:36:17.658" v="143"/>
          <ac:inkMkLst>
            <pc:docMk/>
            <pc:sldMk cId="0" sldId="265"/>
            <ac:inkMk id="2" creationId="{A60791D6-1E72-275F-0B45-B3FAD6E5DB14}"/>
          </ac:inkMkLst>
        </pc:inkChg>
        <pc:inkChg chg="add del">
          <ac:chgData name="alisdair.m@gmail.com" userId="" providerId="" clId="Web-{A389607F-D4A9-4F87-A2CC-2953DF1BA8DE}" dt="2022-07-11T10:39:59.009" v="182"/>
          <ac:inkMkLst>
            <pc:docMk/>
            <pc:sldMk cId="0" sldId="265"/>
            <ac:inkMk id="3" creationId="{970DB16C-9C23-F0A8-6776-113309521FCA}"/>
          </ac:inkMkLst>
        </pc:inkChg>
        <pc:inkChg chg="add del">
          <ac:chgData name="alisdair.m@gmail.com" userId="" providerId="" clId="Web-{A389607F-D4A9-4F87-A2CC-2953DF1BA8DE}" dt="2022-07-11T10:40:28.447" v="189"/>
          <ac:inkMkLst>
            <pc:docMk/>
            <pc:sldMk cId="0" sldId="265"/>
            <ac:inkMk id="7" creationId="{00F8CF4D-A7D6-74CF-AC65-C28D12669840}"/>
          </ac:inkMkLst>
        </pc:inkChg>
        <pc:inkChg chg="add del">
          <ac:chgData name="alisdair.m@gmail.com" userId="" providerId="" clId="Web-{A389607F-D4A9-4F87-A2CC-2953DF1BA8DE}" dt="2022-07-11T09:55:27.458" v="11"/>
          <ac:inkMkLst>
            <pc:docMk/>
            <pc:sldMk cId="0" sldId="265"/>
            <ac:inkMk id="7" creationId="{9C4C8CF4-FC6C-B07F-ED86-D7913C0D8039}"/>
          </ac:inkMkLst>
        </pc:inkChg>
        <pc:inkChg chg="add del">
          <ac:chgData name="alisdair.m@gmail.com" userId="" providerId="" clId="Web-{A389607F-D4A9-4F87-A2CC-2953DF1BA8DE}" dt="2022-07-11T09:55:22.489" v="10"/>
          <ac:inkMkLst>
            <pc:docMk/>
            <pc:sldMk cId="0" sldId="265"/>
            <ac:inkMk id="9" creationId="{87E719AF-374C-D5CA-62D6-8A5A590843C4}"/>
          </ac:inkMkLst>
        </pc:inkChg>
        <pc:inkChg chg="add del">
          <ac:chgData name="alisdair.m@gmail.com" userId="" providerId="" clId="Web-{A389607F-D4A9-4F87-A2CC-2953DF1BA8DE}" dt="2022-07-11T10:07:09.733" v="56"/>
          <ac:inkMkLst>
            <pc:docMk/>
            <pc:sldMk cId="0" sldId="265"/>
            <ac:inkMk id="12" creationId="{C153B694-3C73-E25A-B4A4-7FE20B596E1D}"/>
          </ac:inkMkLst>
        </pc:inkChg>
      </pc:sldChg>
      <pc:sldChg chg="addSp delSp modSp delCm">
        <pc:chgData name="alisdair.m@gmail.com" userId="" providerId="" clId="Web-{A389607F-D4A9-4F87-A2CC-2953DF1BA8DE}" dt="2022-07-11T10:39:28.414" v="179" actId="1076"/>
        <pc:sldMkLst>
          <pc:docMk/>
          <pc:sldMk cId="3826034523" sldId="269"/>
        </pc:sldMkLst>
        <pc:spChg chg="mod ord">
          <ac:chgData name="alisdair.m@gmail.com" userId="" providerId="" clId="Web-{A389607F-D4A9-4F87-A2CC-2953DF1BA8DE}" dt="2022-07-11T10:39:28.414" v="179" actId="1076"/>
          <ac:spMkLst>
            <pc:docMk/>
            <pc:sldMk cId="3826034523" sldId="269"/>
            <ac:spMk id="2" creationId="{D5A654C5-059E-05AB-2805-77A07A9D4665}"/>
          </ac:spMkLst>
        </pc:spChg>
        <pc:spChg chg="add del">
          <ac:chgData name="alisdair.m@gmail.com" userId="" providerId="" clId="Web-{A389607F-D4A9-4F87-A2CC-2953DF1BA8DE}" dt="2022-07-11T10:27:43.766" v="97"/>
          <ac:spMkLst>
            <pc:docMk/>
            <pc:sldMk cId="3826034523" sldId="269"/>
            <ac:spMk id="8" creationId="{8BB12112-F40F-250D-7C86-929848BCCEE9}"/>
          </ac:spMkLst>
        </pc:spChg>
        <pc:spChg chg="add mod ord">
          <ac:chgData name="alisdair.m@gmail.com" userId="" providerId="" clId="Web-{A389607F-D4A9-4F87-A2CC-2953DF1BA8DE}" dt="2022-07-11T10:35:52.266" v="140"/>
          <ac:spMkLst>
            <pc:docMk/>
            <pc:sldMk cId="3826034523" sldId="269"/>
            <ac:spMk id="10" creationId="{069E9B9A-11E2-A9FF-4F31-D2BB611742BA}"/>
          </ac:spMkLst>
        </pc:spChg>
        <pc:spChg chg="add mod">
          <ac:chgData name="alisdair.m@gmail.com" userId="" providerId="" clId="Web-{A389607F-D4A9-4F87-A2CC-2953DF1BA8DE}" dt="2022-07-11T10:39:15.476" v="178" actId="14100"/>
          <ac:spMkLst>
            <pc:docMk/>
            <pc:sldMk cId="3826034523" sldId="269"/>
            <ac:spMk id="16" creationId="{BFCEA807-FAA6-A8D3-DA06-0B7A668D078D}"/>
          </ac:spMkLst>
        </pc:spChg>
        <pc:picChg chg="del mod">
          <ac:chgData name="alisdair.m@gmail.com" userId="" providerId="" clId="Web-{A389607F-D4A9-4F87-A2CC-2953DF1BA8DE}" dt="2022-07-11T10:25:42.809" v="80"/>
          <ac:picMkLst>
            <pc:docMk/>
            <pc:sldMk cId="3826034523" sldId="269"/>
            <ac:picMk id="3" creationId="{7454EF7A-1212-95E5-6E19-7333F392C5C2}"/>
          </ac:picMkLst>
        </pc:picChg>
        <pc:picChg chg="add del mod">
          <ac:chgData name="alisdair.m@gmail.com" userId="" providerId="" clId="Web-{A389607F-D4A9-4F87-A2CC-2953DF1BA8DE}" dt="2022-07-11T10:28:20.283" v="105"/>
          <ac:picMkLst>
            <pc:docMk/>
            <pc:sldMk cId="3826034523" sldId="269"/>
            <ac:picMk id="4" creationId="{3FA1F6F9-74F5-1925-75ED-AA697C690BD4}"/>
          </ac:picMkLst>
        </pc:picChg>
        <pc:picChg chg="del mod">
          <ac:chgData name="alisdair.m@gmail.com" userId="" providerId="" clId="Web-{A389607F-D4A9-4F87-A2CC-2953DF1BA8DE}" dt="2022-07-11T10:07:45.250" v="68"/>
          <ac:picMkLst>
            <pc:docMk/>
            <pc:sldMk cId="3826034523" sldId="269"/>
            <ac:picMk id="4" creationId="{C6852777-6F63-4887-ED8E-4674403FD289}"/>
          </ac:picMkLst>
        </pc:picChg>
        <pc:picChg chg="add del mod">
          <ac:chgData name="alisdair.m@gmail.com" userId="" providerId="" clId="Web-{A389607F-D4A9-4F87-A2CC-2953DF1BA8DE}" dt="2022-07-11T10:26:26.295" v="84"/>
          <ac:picMkLst>
            <pc:docMk/>
            <pc:sldMk cId="3826034523" sldId="269"/>
            <ac:picMk id="5" creationId="{60093466-0167-CFAF-1FA8-5F322095D2EC}"/>
          </ac:picMkLst>
        </pc:picChg>
        <pc:picChg chg="del mod">
          <ac:chgData name="alisdair.m@gmail.com" userId="" providerId="" clId="Web-{A389607F-D4A9-4F87-A2CC-2953DF1BA8DE}" dt="2022-07-11T10:07:25.374" v="61"/>
          <ac:picMkLst>
            <pc:docMk/>
            <pc:sldMk cId="3826034523" sldId="269"/>
            <ac:picMk id="5" creationId="{94E18861-07D9-CB03-DE8F-2196C180FCC3}"/>
          </ac:picMkLst>
        </pc:picChg>
        <pc:picChg chg="add del mod">
          <ac:chgData name="alisdair.m@gmail.com" userId="" providerId="" clId="Web-{A389607F-D4A9-4F87-A2CC-2953DF1BA8DE}" dt="2022-07-11T10:32:52.745" v="115"/>
          <ac:picMkLst>
            <pc:docMk/>
            <pc:sldMk cId="3826034523" sldId="269"/>
            <ac:picMk id="12" creationId="{7950F66A-0090-C6D7-32FB-73D7E78285DD}"/>
          </ac:picMkLst>
        </pc:picChg>
        <pc:picChg chg="add mod ord modCrop">
          <ac:chgData name="alisdair.m@gmail.com" userId="" providerId="" clId="Web-{A389607F-D4A9-4F87-A2CC-2953DF1BA8DE}" dt="2022-07-11T10:35:14.171" v="134"/>
          <ac:picMkLst>
            <pc:docMk/>
            <pc:sldMk cId="3826034523" sldId="269"/>
            <ac:picMk id="14" creationId="{B9E44B03-901A-3348-10EF-AC165A74D19A}"/>
          </ac:picMkLst>
        </pc:picChg>
        <pc:inkChg chg="add">
          <ac:chgData name="alisdair.m@gmail.com" userId="" providerId="" clId="Web-{A389607F-D4A9-4F87-A2CC-2953DF1BA8DE}" dt="2022-07-11T10:07:16.983" v="57"/>
          <ac:inkMkLst>
            <pc:docMk/>
            <pc:sldMk cId="3826034523" sldId="269"/>
            <ac:inkMk id="6" creationId="{E866CB17-9F4B-BCBE-9476-03BDCF68D553}"/>
          </ac:inkMkLst>
        </pc:inkChg>
        <pc:inkChg chg="add del mod">
          <ac:chgData name="alisdair.m@gmail.com" userId="" providerId="" clId="Web-{A389607F-D4A9-4F87-A2CC-2953DF1BA8DE}" dt="2022-07-11T10:07:40.250" v="66"/>
          <ac:inkMkLst>
            <pc:docMk/>
            <pc:sldMk cId="3826034523" sldId="269"/>
            <ac:inkMk id="7" creationId="{310A352D-98B8-66A5-CA08-21444279E7B9}"/>
          </ac:inkMkLst>
        </pc:inkChg>
        <pc:inkChg chg="add del mod">
          <ac:chgData name="alisdair.m@gmail.com" userId="" providerId="" clId="Web-{A389607F-D4A9-4F87-A2CC-2953DF1BA8DE}" dt="2022-07-11T10:07:31.656" v="63"/>
          <ac:inkMkLst>
            <pc:docMk/>
            <pc:sldMk cId="3826034523" sldId="269"/>
            <ac:inkMk id="8" creationId="{535E37BD-0899-CCA9-9029-9737E6AEFBC2}"/>
          </ac:inkMkLst>
        </pc:inkChg>
        <pc:inkChg chg="add">
          <ac:chgData name="alisdair.m@gmail.com" userId="" providerId="" clId="Web-{A389607F-D4A9-4F87-A2CC-2953DF1BA8DE}" dt="2022-07-11T10:09:19.520" v="71"/>
          <ac:inkMkLst>
            <pc:docMk/>
            <pc:sldMk cId="3826034523" sldId="269"/>
            <ac:inkMk id="11" creationId="{200EB5A7-5016-362A-2977-45064CFFAB3C}"/>
          </ac:inkMkLst>
        </pc:inkChg>
        <pc:inkChg chg="add del mod">
          <ac:chgData name="alisdair.m@gmail.com" userId="" providerId="" clId="Web-{A389607F-D4A9-4F87-A2CC-2953DF1BA8DE}" dt="2022-07-11T10:09:37.396" v="76"/>
          <ac:inkMkLst>
            <pc:docMk/>
            <pc:sldMk cId="3826034523" sldId="269"/>
            <ac:inkMk id="12" creationId="{25C97AA2-A3C7-B5C7-7EB1-02A06865384D}"/>
          </ac:inkMkLst>
        </pc:inkChg>
        <pc:inkChg chg="add del">
          <ac:chgData name="alisdair.m@gmail.com" userId="" providerId="" clId="Web-{A389607F-D4A9-4F87-A2CC-2953DF1BA8DE}" dt="2022-07-11T10:09:25.848" v="74"/>
          <ac:inkMkLst>
            <pc:docMk/>
            <pc:sldMk cId="3826034523" sldId="269"/>
            <ac:inkMk id="13" creationId="{52E29147-3D1F-0A5B-52DB-B07360330B15}"/>
          </ac:inkMkLst>
        </pc:inkChg>
        <pc:inkChg chg="add del">
          <ac:chgData name="alisdair.m@gmail.com" userId="" providerId="" clId="Web-{A389607F-D4A9-4F87-A2CC-2953DF1BA8DE}" dt="2022-07-11T10:27:58.673" v="102"/>
          <ac:inkMkLst>
            <pc:docMk/>
            <pc:sldMk cId="3826034523" sldId="269"/>
            <ac:inkMk id="13" creationId="{FA552918-DE55-4B46-92C9-D365CFCEEB01}"/>
          </ac:inkMkLst>
        </pc:inkChg>
        <pc:inkChg chg="add del">
          <ac:chgData name="alisdair.m@gmail.com" userId="" providerId="" clId="Web-{A389607F-D4A9-4F87-A2CC-2953DF1BA8DE}" dt="2022-07-11T10:36:34.268" v="147"/>
          <ac:inkMkLst>
            <pc:docMk/>
            <pc:sldMk cId="3826034523" sldId="269"/>
            <ac:inkMk id="17" creationId="{E253339A-F376-AE1E-059D-CE1575A13033}"/>
          </ac:inkMkLst>
        </pc:inkChg>
      </pc:sldChg>
      <pc:sldChg chg="addSp delSp modSp mod modClrScheme delCm chgLayout">
        <pc:chgData name="alisdair.m@gmail.com" userId="" providerId="" clId="Web-{A389607F-D4A9-4F87-A2CC-2953DF1BA8DE}" dt="2022-07-11T10:41:53.122" v="201"/>
        <pc:sldMkLst>
          <pc:docMk/>
          <pc:sldMk cId="95868576" sldId="270"/>
        </pc:sldMkLst>
        <pc:spChg chg="mod">
          <ac:chgData name="alisdair.m@gmail.com" userId="" providerId="" clId="Web-{A389607F-D4A9-4F87-A2CC-2953DF1BA8DE}" dt="2022-07-11T10:41:19.746" v="198" actId="14100"/>
          <ac:spMkLst>
            <pc:docMk/>
            <pc:sldMk cId="95868576" sldId="270"/>
            <ac:spMk id="2" creationId="{D5A654C5-059E-05AB-2805-77A07A9D4665}"/>
          </ac:spMkLst>
        </pc:spChg>
        <pc:spChg chg="add ord">
          <ac:chgData name="alisdair.m@gmail.com" userId="" providerId="" clId="Web-{A389607F-D4A9-4F87-A2CC-2953DF1BA8DE}" dt="2022-07-11T10:40:52.901" v="193"/>
          <ac:spMkLst>
            <pc:docMk/>
            <pc:sldMk cId="95868576" sldId="270"/>
            <ac:spMk id="10" creationId="{8AC87B44-28F3-6937-1360-890D920B74A2}"/>
          </ac:spMkLst>
        </pc:spChg>
        <pc:picChg chg="del">
          <ac:chgData name="alisdair.m@gmail.com" userId="" providerId="" clId="Web-{A389607F-D4A9-4F87-A2CC-2953DF1BA8DE}" dt="2022-07-11T10:40:36.666" v="190"/>
          <ac:picMkLst>
            <pc:docMk/>
            <pc:sldMk cId="95868576" sldId="270"/>
            <ac:picMk id="4" creationId="{C6852777-6F63-4887-ED8E-4674403FD289}"/>
          </ac:picMkLst>
        </pc:picChg>
        <pc:inkChg chg="add del">
          <ac:chgData name="alisdair.m@gmail.com" userId="" providerId="" clId="Web-{A389607F-D4A9-4F87-A2CC-2953DF1BA8DE}" dt="2022-07-11T10:27:30.453" v="95"/>
          <ac:inkMkLst>
            <pc:docMk/>
            <pc:sldMk cId="95868576" sldId="270"/>
            <ac:inkMk id="3" creationId="{A3599CEB-1369-D65D-896F-8193CA59753E}"/>
          </ac:inkMkLst>
        </pc:inkChg>
        <pc:inkChg chg="add del">
          <ac:chgData name="alisdair.m@gmail.com" userId="" providerId="" clId="Web-{A389607F-D4A9-4F87-A2CC-2953DF1BA8DE}" dt="2022-07-11T10:27:25.375" v="94"/>
          <ac:inkMkLst>
            <pc:docMk/>
            <pc:sldMk cId="95868576" sldId="270"/>
            <ac:inkMk id="5" creationId="{58060749-7F34-729F-0A14-0E8CE8291E24}"/>
          </ac:inkMkLst>
        </pc:inkChg>
        <pc:inkChg chg="add del">
          <ac:chgData name="alisdair.m@gmail.com" userId="" providerId="" clId="Web-{A389607F-D4A9-4F87-A2CC-2953DF1BA8DE}" dt="2022-07-11T10:27:49.048" v="99"/>
          <ac:inkMkLst>
            <pc:docMk/>
            <pc:sldMk cId="95868576" sldId="270"/>
            <ac:inkMk id="8" creationId="{EAE0697F-A45E-0249-5E08-D6A96AC6C6D9}"/>
          </ac:inkMkLst>
        </pc:inkChg>
        <pc:inkChg chg="add del">
          <ac:chgData name="alisdair.m@gmail.com" userId="" providerId="" clId="Web-{A389607F-D4A9-4F87-A2CC-2953DF1BA8DE}" dt="2022-07-11T10:41:48.794" v="200"/>
          <ac:inkMkLst>
            <pc:docMk/>
            <pc:sldMk cId="95868576" sldId="270"/>
            <ac:inkMk id="11" creationId="{9C1328A3-0446-01DD-3151-34D63993CAF9}"/>
          </ac:inkMkLst>
        </pc:inkChg>
      </pc:sldChg>
    </pc:docChg>
  </pc:docChgLst>
  <pc:docChgLst>
    <pc:chgData name="alisdair macdonald" userId="jB0IcuHBEINeFKE+BJ6T51hglHMTetGBacC/PLHzd+c=" providerId="None" clId="Web-{E423E12F-14AA-463B-8100-ED3C9ED1C627}"/>
    <pc:docChg chg="addSld modSld sldOrd">
      <pc:chgData name="alisdair macdonald" userId="jB0IcuHBEINeFKE+BJ6T51hglHMTetGBacC/PLHzd+c=" providerId="None" clId="Web-{E423E12F-14AA-463B-8100-ED3C9ED1C627}" dt="2022-06-23T16:48:12.962" v="532" actId="1076"/>
      <pc:docMkLst>
        <pc:docMk/>
      </pc:docMkLst>
      <pc:sldChg chg="modSp">
        <pc:chgData name="alisdair macdonald" userId="jB0IcuHBEINeFKE+BJ6T51hglHMTetGBacC/PLHzd+c=" providerId="None" clId="Web-{E423E12F-14AA-463B-8100-ED3C9ED1C627}" dt="2022-06-23T16:00:07.026" v="36" actId="14100"/>
        <pc:sldMkLst>
          <pc:docMk/>
          <pc:sldMk cId="0" sldId="256"/>
        </pc:sldMkLst>
        <pc:spChg chg="mod">
          <ac:chgData name="alisdair macdonald" userId="jB0IcuHBEINeFKE+BJ6T51hglHMTetGBacC/PLHzd+c=" providerId="None" clId="Web-{E423E12F-14AA-463B-8100-ED3C9ED1C627}" dt="2022-06-23T16:00:07.026" v="36" actId="14100"/>
          <ac:spMkLst>
            <pc:docMk/>
            <pc:sldMk cId="0" sldId="256"/>
            <ac:spMk id="8" creationId="{6D37D510-6B0F-0045-BB05-9EE1E2DD64F6}"/>
          </ac:spMkLst>
        </pc:spChg>
        <pc:spChg chg="mod">
          <ac:chgData name="alisdair macdonald" userId="jB0IcuHBEINeFKE+BJ6T51hglHMTetGBacC/PLHzd+c=" providerId="None" clId="Web-{E423E12F-14AA-463B-8100-ED3C9ED1C627}" dt="2022-06-23T15:59:14.821" v="27" actId="1076"/>
          <ac:spMkLst>
            <pc:docMk/>
            <pc:sldMk cId="0" sldId="256"/>
            <ac:spMk id="85" creationId="{00000000-0000-0000-0000-000000000000}"/>
          </ac:spMkLst>
        </pc:spChg>
        <pc:spChg chg="mod">
          <ac:chgData name="alisdair macdonald" userId="jB0IcuHBEINeFKE+BJ6T51hglHMTetGBacC/PLHzd+c=" providerId="None" clId="Web-{E423E12F-14AA-463B-8100-ED3C9ED1C627}" dt="2022-06-23T16:00:01.167" v="35" actId="14100"/>
          <ac:spMkLst>
            <pc:docMk/>
            <pc:sldMk cId="0" sldId="256"/>
            <ac:spMk id="88" creationId="{00000000-0000-0000-0000-000000000000}"/>
          </ac:spMkLst>
        </pc:spChg>
      </pc:sldChg>
      <pc:sldChg chg="addSp delSp modSp">
        <pc:chgData name="alisdair macdonald" userId="jB0IcuHBEINeFKE+BJ6T51hglHMTetGBacC/PLHzd+c=" providerId="None" clId="Web-{E423E12F-14AA-463B-8100-ED3C9ED1C627}" dt="2022-06-23T16:10:03.239" v="48" actId="1076"/>
        <pc:sldMkLst>
          <pc:docMk/>
          <pc:sldMk cId="0" sldId="265"/>
        </pc:sldMkLst>
        <pc:spChg chg="mod">
          <ac:chgData name="alisdair macdonald" userId="jB0IcuHBEINeFKE+BJ6T51hglHMTetGBacC/PLHzd+c=" providerId="None" clId="Web-{E423E12F-14AA-463B-8100-ED3C9ED1C627}" dt="2022-06-23T16:09:46.317" v="45" actId="14100"/>
          <ac:spMkLst>
            <pc:docMk/>
            <pc:sldMk cId="0" sldId="265"/>
            <ac:spMk id="10" creationId="{B05CF427-C62D-7022-95B8-6A255F135AB2}"/>
          </ac:spMkLst>
        </pc:spChg>
        <pc:picChg chg="add mod">
          <ac:chgData name="alisdair macdonald" userId="jB0IcuHBEINeFKE+BJ6T51hglHMTetGBacC/PLHzd+c=" providerId="None" clId="Web-{E423E12F-14AA-463B-8100-ED3C9ED1C627}" dt="2022-06-23T16:10:03.239" v="48" actId="1076"/>
          <ac:picMkLst>
            <pc:docMk/>
            <pc:sldMk cId="0" sldId="265"/>
            <ac:picMk id="2" creationId="{CFEE86BD-0E78-BA17-640F-BEA8A472766D}"/>
          </ac:picMkLst>
        </pc:picChg>
        <pc:picChg chg="del">
          <ac:chgData name="alisdair macdonald" userId="jB0IcuHBEINeFKE+BJ6T51hglHMTetGBacC/PLHzd+c=" providerId="None" clId="Web-{E423E12F-14AA-463B-8100-ED3C9ED1C627}" dt="2022-06-23T16:08:53.939" v="37"/>
          <ac:picMkLst>
            <pc:docMk/>
            <pc:sldMk cId="0" sldId="265"/>
            <ac:picMk id="12" creationId="{623D6542-0F7B-CD2E-8175-E22CCF1D7CB3}"/>
          </ac:picMkLst>
        </pc:picChg>
      </pc:sldChg>
      <pc:sldChg chg="modSp">
        <pc:chgData name="alisdair macdonald" userId="jB0IcuHBEINeFKE+BJ6T51hglHMTetGBacC/PLHzd+c=" providerId="None" clId="Web-{E423E12F-14AA-463B-8100-ED3C9ED1C627}" dt="2022-06-23T16:12:45.871" v="55" actId="20577"/>
        <pc:sldMkLst>
          <pc:docMk/>
          <pc:sldMk cId="4086554056" sldId="292"/>
        </pc:sldMkLst>
        <pc:spChg chg="mod">
          <ac:chgData name="alisdair macdonald" userId="jB0IcuHBEINeFKE+BJ6T51hglHMTetGBacC/PLHzd+c=" providerId="None" clId="Web-{E423E12F-14AA-463B-8100-ED3C9ED1C627}" dt="2022-06-23T16:12:45.871" v="55" actId="20577"/>
          <ac:spMkLst>
            <pc:docMk/>
            <pc:sldMk cId="4086554056" sldId="292"/>
            <ac:spMk id="10" creationId="{B05CF427-C62D-7022-95B8-6A255F135AB2}"/>
          </ac:spMkLst>
        </pc:spChg>
      </pc:sldChg>
      <pc:sldChg chg="addSp delSp modSp">
        <pc:chgData name="alisdair macdonald" userId="jB0IcuHBEINeFKE+BJ6T51hglHMTetGBacC/PLHzd+c=" providerId="None" clId="Web-{E423E12F-14AA-463B-8100-ED3C9ED1C627}" dt="2022-06-23T16:38:55.860" v="498" actId="1076"/>
        <pc:sldMkLst>
          <pc:docMk/>
          <pc:sldMk cId="4250994615" sldId="293"/>
        </pc:sldMkLst>
        <pc:spChg chg="add mod">
          <ac:chgData name="alisdair macdonald" userId="jB0IcuHBEINeFKE+BJ6T51hglHMTetGBacC/PLHzd+c=" providerId="None" clId="Web-{E423E12F-14AA-463B-8100-ED3C9ED1C627}" dt="2022-06-23T16:15:36.410" v="73" actId="14100"/>
          <ac:spMkLst>
            <pc:docMk/>
            <pc:sldMk cId="4250994615" sldId="293"/>
            <ac:spMk id="4" creationId="{35441ADC-D735-19A6-3B04-19BA469546BD}"/>
          </ac:spMkLst>
        </pc:spChg>
        <pc:spChg chg="add mod">
          <ac:chgData name="alisdair macdonald" userId="jB0IcuHBEINeFKE+BJ6T51hglHMTetGBacC/PLHzd+c=" providerId="None" clId="Web-{E423E12F-14AA-463B-8100-ED3C9ED1C627}" dt="2022-06-23T16:38:45.297" v="494" actId="1076"/>
          <ac:spMkLst>
            <pc:docMk/>
            <pc:sldMk cId="4250994615" sldId="293"/>
            <ac:spMk id="7" creationId="{5122E592-DB54-8E12-88DE-CB2C318AFE91}"/>
          </ac:spMkLst>
        </pc:spChg>
        <pc:spChg chg="add mod">
          <ac:chgData name="alisdair macdonald" userId="jB0IcuHBEINeFKE+BJ6T51hglHMTetGBacC/PLHzd+c=" providerId="None" clId="Web-{E423E12F-14AA-463B-8100-ED3C9ED1C627}" dt="2022-06-23T16:27:03.486" v="368" actId="1076"/>
          <ac:spMkLst>
            <pc:docMk/>
            <pc:sldMk cId="4250994615" sldId="293"/>
            <ac:spMk id="9" creationId="{0D842265-FB3C-9B34-4920-A00938E589C2}"/>
          </ac:spMkLst>
        </pc:spChg>
        <pc:spChg chg="del">
          <ac:chgData name="alisdair macdonald" userId="jB0IcuHBEINeFKE+BJ6T51hglHMTetGBacC/PLHzd+c=" providerId="None" clId="Web-{E423E12F-14AA-463B-8100-ED3C9ED1C627}" dt="2022-06-23T16:13:38.858" v="64"/>
          <ac:spMkLst>
            <pc:docMk/>
            <pc:sldMk cId="4250994615" sldId="293"/>
            <ac:spMk id="10" creationId="{B05CF427-C62D-7022-95B8-6A255F135AB2}"/>
          </ac:spMkLst>
        </pc:spChg>
        <pc:spChg chg="add mod">
          <ac:chgData name="alisdair macdonald" userId="jB0IcuHBEINeFKE+BJ6T51hglHMTetGBacC/PLHzd+c=" providerId="None" clId="Web-{E423E12F-14AA-463B-8100-ED3C9ED1C627}" dt="2022-06-23T16:31:10.684" v="447" actId="1076"/>
          <ac:spMkLst>
            <pc:docMk/>
            <pc:sldMk cId="4250994615" sldId="293"/>
            <ac:spMk id="12" creationId="{B3B06064-0279-66B0-FB86-C2E1C212C255}"/>
          </ac:spMkLst>
        </pc:spChg>
        <pc:spChg chg="add mod">
          <ac:chgData name="alisdair macdonald" userId="jB0IcuHBEINeFKE+BJ6T51hglHMTetGBacC/PLHzd+c=" providerId="None" clId="Web-{E423E12F-14AA-463B-8100-ED3C9ED1C627}" dt="2022-06-23T16:31:06.934" v="446" actId="1076"/>
          <ac:spMkLst>
            <pc:docMk/>
            <pc:sldMk cId="4250994615" sldId="293"/>
            <ac:spMk id="13" creationId="{B7E21728-65FB-A043-A3CB-EACCDE41B7DE}"/>
          </ac:spMkLst>
        </pc:spChg>
        <pc:spChg chg="add mod">
          <ac:chgData name="alisdair macdonald" userId="jB0IcuHBEINeFKE+BJ6T51hglHMTetGBacC/PLHzd+c=" providerId="None" clId="Web-{E423E12F-14AA-463B-8100-ED3C9ED1C627}" dt="2022-06-23T16:38:32.078" v="491" actId="1076"/>
          <ac:spMkLst>
            <pc:docMk/>
            <pc:sldMk cId="4250994615" sldId="293"/>
            <ac:spMk id="15" creationId="{DC8CCF4B-CFF8-725B-BAF9-66BC87FB86F4}"/>
          </ac:spMkLst>
        </pc:spChg>
        <pc:spChg chg="add mod">
          <ac:chgData name="alisdair macdonald" userId="jB0IcuHBEINeFKE+BJ6T51hglHMTetGBacC/PLHzd+c=" providerId="None" clId="Web-{E423E12F-14AA-463B-8100-ED3C9ED1C627}" dt="2022-06-23T16:38:13.233" v="485" actId="1076"/>
          <ac:spMkLst>
            <pc:docMk/>
            <pc:sldMk cId="4250994615" sldId="293"/>
            <ac:spMk id="17" creationId="{46FFA8A3-A74A-5696-01A7-1894F64FC91E}"/>
          </ac:spMkLst>
        </pc:spChg>
        <pc:spChg chg="add mod">
          <ac:chgData name="alisdair macdonald" userId="jB0IcuHBEINeFKE+BJ6T51hglHMTetGBacC/PLHzd+c=" providerId="None" clId="Web-{E423E12F-14AA-463B-8100-ED3C9ED1C627}" dt="2022-06-23T16:38:50.094" v="496" actId="1076"/>
          <ac:spMkLst>
            <pc:docMk/>
            <pc:sldMk cId="4250994615" sldId="293"/>
            <ac:spMk id="18" creationId="{0FF60906-B61E-2ABE-F8FD-FA4CEAC84BD8}"/>
          </ac:spMkLst>
        </pc:spChg>
        <pc:spChg chg="add mod">
          <ac:chgData name="alisdair macdonald" userId="jB0IcuHBEINeFKE+BJ6T51hglHMTetGBacC/PLHzd+c=" providerId="None" clId="Web-{E423E12F-14AA-463B-8100-ED3C9ED1C627}" dt="2022-06-23T16:38:30.140" v="490" actId="1076"/>
          <ac:spMkLst>
            <pc:docMk/>
            <pc:sldMk cId="4250994615" sldId="293"/>
            <ac:spMk id="19" creationId="{91FB0E3D-39A7-3BE2-C6D1-46AFEC51C5F3}"/>
          </ac:spMkLst>
        </pc:spChg>
        <pc:spChg chg="add mod">
          <ac:chgData name="alisdair macdonald" userId="jB0IcuHBEINeFKE+BJ6T51hglHMTetGBacC/PLHzd+c=" providerId="None" clId="Web-{E423E12F-14AA-463B-8100-ED3C9ED1C627}" dt="2022-06-23T16:30:14.244" v="428" actId="1076"/>
          <ac:spMkLst>
            <pc:docMk/>
            <pc:sldMk cId="4250994615" sldId="293"/>
            <ac:spMk id="20" creationId="{DA770A71-C306-E037-3C1C-D49A55341860}"/>
          </ac:spMkLst>
        </pc:spChg>
        <pc:spChg chg="add mod">
          <ac:chgData name="alisdair macdonald" userId="jB0IcuHBEINeFKE+BJ6T51hglHMTetGBacC/PLHzd+c=" providerId="None" clId="Web-{E423E12F-14AA-463B-8100-ED3C9ED1C627}" dt="2022-06-23T16:37:14.449" v="466" actId="1076"/>
          <ac:spMkLst>
            <pc:docMk/>
            <pc:sldMk cId="4250994615" sldId="293"/>
            <ac:spMk id="21" creationId="{9BE8936D-61A9-91A7-CB8A-F88395438CFE}"/>
          </ac:spMkLst>
        </pc:spChg>
        <pc:spChg chg="add mod">
          <ac:chgData name="alisdair macdonald" userId="jB0IcuHBEINeFKE+BJ6T51hglHMTetGBacC/PLHzd+c=" providerId="None" clId="Web-{E423E12F-14AA-463B-8100-ED3C9ED1C627}" dt="2022-06-23T16:38:16.452" v="486" actId="1076"/>
          <ac:spMkLst>
            <pc:docMk/>
            <pc:sldMk cId="4250994615" sldId="293"/>
            <ac:spMk id="22" creationId="{B8273389-8BA6-1C23-981B-10095BF01DF3}"/>
          </ac:spMkLst>
        </pc:spChg>
        <pc:spChg chg="add mod">
          <ac:chgData name="alisdair macdonald" userId="jB0IcuHBEINeFKE+BJ6T51hglHMTetGBacC/PLHzd+c=" providerId="None" clId="Web-{E423E12F-14AA-463B-8100-ED3C9ED1C627}" dt="2022-06-23T16:38:10.671" v="484" actId="1076"/>
          <ac:spMkLst>
            <pc:docMk/>
            <pc:sldMk cId="4250994615" sldId="293"/>
            <ac:spMk id="23" creationId="{79B00FF5-CA22-0066-7CC7-F49473CEF092}"/>
          </ac:spMkLst>
        </pc:spChg>
        <pc:spChg chg="add mod">
          <ac:chgData name="alisdair macdonald" userId="jB0IcuHBEINeFKE+BJ6T51hglHMTetGBacC/PLHzd+c=" providerId="None" clId="Web-{E423E12F-14AA-463B-8100-ED3C9ED1C627}" dt="2022-06-23T16:30:20.588" v="430" actId="1076"/>
          <ac:spMkLst>
            <pc:docMk/>
            <pc:sldMk cId="4250994615" sldId="293"/>
            <ac:spMk id="24" creationId="{AAB9AF90-3F70-A22B-4B35-D61C7160EE35}"/>
          </ac:spMkLst>
        </pc:spChg>
        <pc:spChg chg="add mod">
          <ac:chgData name="alisdair macdonald" userId="jB0IcuHBEINeFKE+BJ6T51hglHMTetGBacC/PLHzd+c=" providerId="None" clId="Web-{E423E12F-14AA-463B-8100-ED3C9ED1C627}" dt="2022-06-23T16:37:49.154" v="477" actId="1076"/>
          <ac:spMkLst>
            <pc:docMk/>
            <pc:sldMk cId="4250994615" sldId="293"/>
            <ac:spMk id="25" creationId="{70FFB8DF-8113-56A3-D8E5-07B67577EB2E}"/>
          </ac:spMkLst>
        </pc:spChg>
        <pc:spChg chg="add mod">
          <ac:chgData name="alisdair macdonald" userId="jB0IcuHBEINeFKE+BJ6T51hglHMTetGBacC/PLHzd+c=" providerId="None" clId="Web-{E423E12F-14AA-463B-8100-ED3C9ED1C627}" dt="2022-06-23T16:29:01.928" v="404" actId="1076"/>
          <ac:spMkLst>
            <pc:docMk/>
            <pc:sldMk cId="4250994615" sldId="293"/>
            <ac:spMk id="26" creationId="{969B40E5-7B32-14A8-AF13-7B24B6D6FD39}"/>
          </ac:spMkLst>
        </pc:spChg>
        <pc:spChg chg="add mod">
          <ac:chgData name="alisdair macdonald" userId="jB0IcuHBEINeFKE+BJ6T51hglHMTetGBacC/PLHzd+c=" providerId="None" clId="Web-{E423E12F-14AA-463B-8100-ED3C9ED1C627}" dt="2022-06-23T16:38:52.297" v="497" actId="1076"/>
          <ac:spMkLst>
            <pc:docMk/>
            <pc:sldMk cId="4250994615" sldId="293"/>
            <ac:spMk id="27" creationId="{468D1B6C-8262-3CC1-1081-69507F1E6E67}"/>
          </ac:spMkLst>
        </pc:spChg>
        <pc:spChg chg="add mod">
          <ac:chgData name="alisdair macdonald" userId="jB0IcuHBEINeFKE+BJ6T51hglHMTetGBacC/PLHzd+c=" providerId="None" clId="Web-{E423E12F-14AA-463B-8100-ED3C9ED1C627}" dt="2022-06-23T16:37:41.826" v="474" actId="1076"/>
          <ac:spMkLst>
            <pc:docMk/>
            <pc:sldMk cId="4250994615" sldId="293"/>
            <ac:spMk id="28" creationId="{08C88E43-8C48-3EF4-0963-409C8BA312A8}"/>
          </ac:spMkLst>
        </pc:spChg>
        <pc:spChg chg="add mod">
          <ac:chgData name="alisdair macdonald" userId="jB0IcuHBEINeFKE+BJ6T51hglHMTetGBacC/PLHzd+c=" providerId="None" clId="Web-{E423E12F-14AA-463B-8100-ED3C9ED1C627}" dt="2022-06-23T16:37:29.622" v="470" actId="1076"/>
          <ac:spMkLst>
            <pc:docMk/>
            <pc:sldMk cId="4250994615" sldId="293"/>
            <ac:spMk id="29" creationId="{10C49230-C712-B9A8-74F4-F5585B558510}"/>
          </ac:spMkLst>
        </pc:spChg>
        <pc:spChg chg="add mod">
          <ac:chgData name="alisdair macdonald" userId="jB0IcuHBEINeFKE+BJ6T51hglHMTetGBacC/PLHzd+c=" providerId="None" clId="Web-{E423E12F-14AA-463B-8100-ED3C9ED1C627}" dt="2022-06-23T16:38:40.547" v="493" actId="1076"/>
          <ac:spMkLst>
            <pc:docMk/>
            <pc:sldMk cId="4250994615" sldId="293"/>
            <ac:spMk id="30" creationId="{9F27D320-1DF6-1D3E-905B-7CDD4980BC64}"/>
          </ac:spMkLst>
        </pc:spChg>
        <pc:spChg chg="add mod">
          <ac:chgData name="alisdair macdonald" userId="jB0IcuHBEINeFKE+BJ6T51hglHMTetGBacC/PLHzd+c=" providerId="None" clId="Web-{E423E12F-14AA-463B-8100-ED3C9ED1C627}" dt="2022-06-23T16:38:36.609" v="492" actId="1076"/>
          <ac:spMkLst>
            <pc:docMk/>
            <pc:sldMk cId="4250994615" sldId="293"/>
            <ac:spMk id="31" creationId="{CA979C98-4ADB-7B92-FCC0-39A59D64456A}"/>
          </ac:spMkLst>
        </pc:spChg>
        <pc:spChg chg="add mod">
          <ac:chgData name="alisdair macdonald" userId="jB0IcuHBEINeFKE+BJ6T51hglHMTetGBacC/PLHzd+c=" providerId="None" clId="Web-{E423E12F-14AA-463B-8100-ED3C9ED1C627}" dt="2022-06-23T16:37:27.762" v="469" actId="1076"/>
          <ac:spMkLst>
            <pc:docMk/>
            <pc:sldMk cId="4250994615" sldId="293"/>
            <ac:spMk id="32" creationId="{043CDD6D-727C-E427-7544-E26E42D19503}"/>
          </ac:spMkLst>
        </pc:spChg>
        <pc:spChg chg="add mod">
          <ac:chgData name="alisdair macdonald" userId="jB0IcuHBEINeFKE+BJ6T51hglHMTetGBacC/PLHzd+c=" providerId="None" clId="Web-{E423E12F-14AA-463B-8100-ED3C9ED1C627}" dt="2022-06-23T16:36:33.354" v="453" actId="1076"/>
          <ac:spMkLst>
            <pc:docMk/>
            <pc:sldMk cId="4250994615" sldId="293"/>
            <ac:spMk id="33" creationId="{6AFF4B92-DE78-E7D9-29AE-892F912B65EC}"/>
          </ac:spMkLst>
        </pc:spChg>
        <pc:spChg chg="add mod">
          <ac:chgData name="alisdair macdonald" userId="jB0IcuHBEINeFKE+BJ6T51hglHMTetGBacC/PLHzd+c=" providerId="None" clId="Web-{E423E12F-14AA-463B-8100-ED3C9ED1C627}" dt="2022-06-23T16:38:55.860" v="498" actId="1076"/>
          <ac:spMkLst>
            <pc:docMk/>
            <pc:sldMk cId="4250994615" sldId="293"/>
            <ac:spMk id="34" creationId="{1C99E1D7-D74D-E216-5D01-3385A333FB8D}"/>
          </ac:spMkLst>
        </pc:spChg>
        <pc:spChg chg="add mod">
          <ac:chgData name="alisdair macdonald" userId="jB0IcuHBEINeFKE+BJ6T51hglHMTetGBacC/PLHzd+c=" providerId="None" clId="Web-{E423E12F-14AA-463B-8100-ED3C9ED1C627}" dt="2022-06-23T16:30:02.400" v="424" actId="1076"/>
          <ac:spMkLst>
            <pc:docMk/>
            <pc:sldMk cId="4250994615" sldId="293"/>
            <ac:spMk id="35" creationId="{F39EDEF5-2624-6744-5284-5DB24C2E8B4E}"/>
          </ac:spMkLst>
        </pc:spChg>
        <pc:spChg chg="add mod">
          <ac:chgData name="alisdair macdonald" userId="jB0IcuHBEINeFKE+BJ6T51hglHMTetGBacC/PLHzd+c=" providerId="None" clId="Web-{E423E12F-14AA-463B-8100-ED3C9ED1C627}" dt="2022-06-23T16:38:47.985" v="495" actId="1076"/>
          <ac:spMkLst>
            <pc:docMk/>
            <pc:sldMk cId="4250994615" sldId="293"/>
            <ac:spMk id="36" creationId="{D75252FE-4755-694B-0BB6-DAB1F87E6CBA}"/>
          </ac:spMkLst>
        </pc:spChg>
        <pc:spChg chg="add mod">
          <ac:chgData name="alisdair macdonald" userId="jB0IcuHBEINeFKE+BJ6T51hglHMTetGBacC/PLHzd+c=" providerId="None" clId="Web-{E423E12F-14AA-463B-8100-ED3C9ED1C627}" dt="2022-06-23T16:37:12.043" v="465" actId="1076"/>
          <ac:spMkLst>
            <pc:docMk/>
            <pc:sldMk cId="4250994615" sldId="293"/>
            <ac:spMk id="37" creationId="{E6B97851-EE53-1DED-4AD4-51DCF80ACAD3}"/>
          </ac:spMkLst>
        </pc:spChg>
        <pc:spChg chg="add mod">
          <ac:chgData name="alisdair macdonald" userId="jB0IcuHBEINeFKE+BJ6T51hglHMTetGBacC/PLHzd+c=" providerId="None" clId="Web-{E423E12F-14AA-463B-8100-ED3C9ED1C627}" dt="2022-06-23T16:38:23.546" v="488" actId="1076"/>
          <ac:spMkLst>
            <pc:docMk/>
            <pc:sldMk cId="4250994615" sldId="293"/>
            <ac:spMk id="38" creationId="{34AE1AF6-AE8C-27BF-EEA2-9EE69C19422A}"/>
          </ac:spMkLst>
        </pc:spChg>
        <pc:spChg chg="add mod">
          <ac:chgData name="alisdair macdonald" userId="jB0IcuHBEINeFKE+BJ6T51hglHMTetGBacC/PLHzd+c=" providerId="None" clId="Web-{E423E12F-14AA-463B-8100-ED3C9ED1C627}" dt="2022-06-23T16:37:39.544" v="473" actId="1076"/>
          <ac:spMkLst>
            <pc:docMk/>
            <pc:sldMk cId="4250994615" sldId="293"/>
            <ac:spMk id="39" creationId="{73C173A0-0A61-C66A-7DAA-0AEB47193D2E}"/>
          </ac:spMkLst>
        </pc:spChg>
        <pc:spChg chg="add mod">
          <ac:chgData name="alisdair macdonald" userId="jB0IcuHBEINeFKE+BJ6T51hglHMTetGBacC/PLHzd+c=" providerId="None" clId="Web-{E423E12F-14AA-463B-8100-ED3C9ED1C627}" dt="2022-06-23T16:36:38.182" v="455" actId="1076"/>
          <ac:spMkLst>
            <pc:docMk/>
            <pc:sldMk cId="4250994615" sldId="293"/>
            <ac:spMk id="40" creationId="{42B91C7E-96D0-2D25-C638-41346930F056}"/>
          </ac:spMkLst>
        </pc:spChg>
        <pc:spChg chg="add del mod">
          <ac:chgData name="alisdair macdonald" userId="jB0IcuHBEINeFKE+BJ6T51hglHMTetGBacC/PLHzd+c=" providerId="None" clId="Web-{E423E12F-14AA-463B-8100-ED3C9ED1C627}" dt="2022-06-23T16:23:26.539" v="298"/>
          <ac:spMkLst>
            <pc:docMk/>
            <pc:sldMk cId="4250994615" sldId="293"/>
            <ac:spMk id="41" creationId="{21418FA7-A229-CF75-A282-0AF7911D3A33}"/>
          </ac:spMkLst>
        </pc:spChg>
        <pc:grpChg chg="del">
          <ac:chgData name="alisdair macdonald" userId="jB0IcuHBEINeFKE+BJ6T51hglHMTetGBacC/PLHzd+c=" providerId="None" clId="Web-{E423E12F-14AA-463B-8100-ED3C9ED1C627}" dt="2022-06-23T16:13:38.858" v="63"/>
          <ac:grpSpMkLst>
            <pc:docMk/>
            <pc:sldMk cId="4250994615" sldId="293"/>
            <ac:grpSpMk id="16" creationId="{9F015B70-57B8-A9F6-090E-AE9268BDAB70}"/>
          </ac:grpSpMkLst>
        </pc:grpChg>
      </pc:sldChg>
      <pc:sldChg chg="modSp add replId">
        <pc:chgData name="alisdair macdonald" userId="jB0IcuHBEINeFKE+BJ6T51hglHMTetGBacC/PLHzd+c=" providerId="None" clId="Web-{E423E12F-14AA-463B-8100-ED3C9ED1C627}" dt="2022-06-23T16:13:14.997" v="62" actId="20577"/>
        <pc:sldMkLst>
          <pc:docMk/>
          <pc:sldMk cId="2635828853" sldId="294"/>
        </pc:sldMkLst>
        <pc:spChg chg="mod">
          <ac:chgData name="alisdair macdonald" userId="jB0IcuHBEINeFKE+BJ6T51hglHMTetGBacC/PLHzd+c=" providerId="None" clId="Web-{E423E12F-14AA-463B-8100-ED3C9ED1C627}" dt="2022-06-23T16:13:14.997" v="62" actId="20577"/>
          <ac:spMkLst>
            <pc:docMk/>
            <pc:sldMk cId="2635828853" sldId="294"/>
            <ac:spMk id="10" creationId="{B05CF427-C62D-7022-95B8-6A255F135AB2}"/>
          </ac:spMkLst>
        </pc:spChg>
      </pc:sldChg>
      <pc:sldChg chg="modSp add ord replId">
        <pc:chgData name="alisdair macdonald" userId="jB0IcuHBEINeFKE+BJ6T51hglHMTetGBacC/PLHzd+c=" providerId="None" clId="Web-{E423E12F-14AA-463B-8100-ED3C9ED1C627}" dt="2022-06-23T16:39:47.472" v="502" actId="20577"/>
        <pc:sldMkLst>
          <pc:docMk/>
          <pc:sldMk cId="3506784620" sldId="295"/>
        </pc:sldMkLst>
        <pc:spChg chg="mod">
          <ac:chgData name="alisdair macdonald" userId="jB0IcuHBEINeFKE+BJ6T51hglHMTetGBacC/PLHzd+c=" providerId="None" clId="Web-{E423E12F-14AA-463B-8100-ED3C9ED1C627}" dt="2022-06-23T16:39:47.472" v="502" actId="20577"/>
          <ac:spMkLst>
            <pc:docMk/>
            <pc:sldMk cId="3506784620" sldId="295"/>
            <ac:spMk id="10" creationId="{B05CF427-C62D-7022-95B8-6A255F135AB2}"/>
          </ac:spMkLst>
        </pc:spChg>
      </pc:sldChg>
      <pc:sldChg chg="addSp delSp modSp add replId">
        <pc:chgData name="alisdair macdonald" userId="jB0IcuHBEINeFKE+BJ6T51hglHMTetGBacC/PLHzd+c=" providerId="None" clId="Web-{E423E12F-14AA-463B-8100-ED3C9ED1C627}" dt="2022-06-23T16:48:12.962" v="532" actId="1076"/>
        <pc:sldMkLst>
          <pc:docMk/>
          <pc:sldMk cId="1916020894" sldId="296"/>
        </pc:sldMkLst>
        <pc:spChg chg="del">
          <ac:chgData name="alisdair macdonald" userId="jB0IcuHBEINeFKE+BJ6T51hglHMTetGBacC/PLHzd+c=" providerId="None" clId="Web-{E423E12F-14AA-463B-8100-ED3C9ED1C627}" dt="2022-06-23T16:39:52.487" v="504"/>
          <ac:spMkLst>
            <pc:docMk/>
            <pc:sldMk cId="1916020894" sldId="296"/>
            <ac:spMk id="10" creationId="{B05CF427-C62D-7022-95B8-6A255F135AB2}"/>
          </ac:spMkLst>
        </pc:spChg>
        <pc:picChg chg="add mod">
          <ac:chgData name="alisdair macdonald" userId="jB0IcuHBEINeFKE+BJ6T51hglHMTetGBacC/PLHzd+c=" providerId="None" clId="Web-{E423E12F-14AA-463B-8100-ED3C9ED1C627}" dt="2022-06-23T16:48:12.884" v="527" actId="1076"/>
          <ac:picMkLst>
            <pc:docMk/>
            <pc:sldMk cId="1916020894" sldId="296"/>
            <ac:picMk id="2" creationId="{093323DC-A896-5B49-9C49-E3690DEF80AE}"/>
          </ac:picMkLst>
        </pc:picChg>
        <pc:picChg chg="add mod">
          <ac:chgData name="alisdair macdonald" userId="jB0IcuHBEINeFKE+BJ6T51hglHMTetGBacC/PLHzd+c=" providerId="None" clId="Web-{E423E12F-14AA-463B-8100-ED3C9ED1C627}" dt="2022-06-23T16:48:12.899" v="528" actId="1076"/>
          <ac:picMkLst>
            <pc:docMk/>
            <pc:sldMk cId="1916020894" sldId="296"/>
            <ac:picMk id="3" creationId="{7425FF2A-0EC3-5862-3D10-D09FCA4CE4F4}"/>
          </ac:picMkLst>
        </pc:picChg>
        <pc:picChg chg="add mod">
          <ac:chgData name="alisdair macdonald" userId="jB0IcuHBEINeFKE+BJ6T51hglHMTetGBacC/PLHzd+c=" providerId="None" clId="Web-{E423E12F-14AA-463B-8100-ED3C9ED1C627}" dt="2022-06-23T16:48:12.915" v="529" actId="1076"/>
          <ac:picMkLst>
            <pc:docMk/>
            <pc:sldMk cId="1916020894" sldId="296"/>
            <ac:picMk id="4" creationId="{DE6C4326-433A-FF19-FBB0-FAE8F5F01845}"/>
          </ac:picMkLst>
        </pc:picChg>
        <pc:picChg chg="add mod">
          <ac:chgData name="alisdair macdonald" userId="jB0IcuHBEINeFKE+BJ6T51hglHMTetGBacC/PLHzd+c=" providerId="None" clId="Web-{E423E12F-14AA-463B-8100-ED3C9ED1C627}" dt="2022-06-23T16:48:12.931" v="530" actId="1076"/>
          <ac:picMkLst>
            <pc:docMk/>
            <pc:sldMk cId="1916020894" sldId="296"/>
            <ac:picMk id="5" creationId="{B20450EC-D1B9-31EE-FE6A-298B8BBC6886}"/>
          </ac:picMkLst>
        </pc:picChg>
        <pc:picChg chg="add mod">
          <ac:chgData name="alisdair macdonald" userId="jB0IcuHBEINeFKE+BJ6T51hglHMTetGBacC/PLHzd+c=" providerId="None" clId="Web-{E423E12F-14AA-463B-8100-ED3C9ED1C627}" dt="2022-06-23T16:48:12.946" v="531" actId="1076"/>
          <ac:picMkLst>
            <pc:docMk/>
            <pc:sldMk cId="1916020894" sldId="296"/>
            <ac:picMk id="6" creationId="{63E76BB8-E647-3E1A-224D-6299B5BB5A2C}"/>
          </ac:picMkLst>
        </pc:picChg>
        <pc:picChg chg="add mod">
          <ac:chgData name="alisdair macdonald" userId="jB0IcuHBEINeFKE+BJ6T51hglHMTetGBacC/PLHzd+c=" providerId="None" clId="Web-{E423E12F-14AA-463B-8100-ED3C9ED1C627}" dt="2022-06-23T16:48:12.962" v="532" actId="1076"/>
          <ac:picMkLst>
            <pc:docMk/>
            <pc:sldMk cId="1916020894" sldId="296"/>
            <ac:picMk id="7" creationId="{45003B43-712C-799D-235A-8912AAB4D6F5}"/>
          </ac:picMkLst>
        </pc:picChg>
      </pc:sldChg>
    </pc:docChg>
  </pc:docChgLst>
  <pc:docChgLst>
    <pc:chgData name="Laura Kennedy" userId="kCiQ2ILsYnQHvl7jdQXXcYRU6faPNyogCAjdaHq+iUI=" providerId="None" clId="Web-{9AA4F969-D33A-422A-838D-C076671C24D2}"/>
    <pc:docChg chg="mod modSld">
      <pc:chgData name="Laura Kennedy" userId="kCiQ2ILsYnQHvl7jdQXXcYRU6faPNyogCAjdaHq+iUI=" providerId="None" clId="Web-{9AA4F969-D33A-422A-838D-C076671C24D2}" dt="2022-06-29T21:16:47.794" v="49"/>
      <pc:docMkLst>
        <pc:docMk/>
      </pc:docMkLst>
      <pc:sldChg chg="addCm modCm modNotes">
        <pc:chgData name="Laura Kennedy" userId="kCiQ2ILsYnQHvl7jdQXXcYRU6faPNyogCAjdaHq+iUI=" providerId="None" clId="Web-{9AA4F969-D33A-422A-838D-C076671C24D2}" dt="2022-06-29T21:16:47.794" v="49"/>
        <pc:sldMkLst>
          <pc:docMk/>
          <pc:sldMk cId="0" sldId="256"/>
        </pc:sldMkLst>
      </pc:sldChg>
      <pc:sldChg chg="modCm modNotes">
        <pc:chgData name="Laura Kennedy" userId="kCiQ2ILsYnQHvl7jdQXXcYRU6faPNyogCAjdaHq+iUI=" providerId="None" clId="Web-{9AA4F969-D33A-422A-838D-C076671C24D2}" dt="2022-06-29T21:08:20.992" v="24"/>
        <pc:sldMkLst>
          <pc:docMk/>
          <pc:sldMk cId="0" sldId="265"/>
        </pc:sldMkLst>
      </pc:sldChg>
      <pc:sldChg chg="modNotes">
        <pc:chgData name="Laura Kennedy" userId="kCiQ2ILsYnQHvl7jdQXXcYRU6faPNyogCAjdaHq+iUI=" providerId="None" clId="Web-{9AA4F969-D33A-422A-838D-C076671C24D2}" dt="2022-06-29T21:09:07.010" v="27"/>
        <pc:sldMkLst>
          <pc:docMk/>
          <pc:sldMk cId="3826034523" sldId="269"/>
        </pc:sldMkLst>
      </pc:sldChg>
      <pc:sldChg chg="modNotes">
        <pc:chgData name="Laura Kennedy" userId="kCiQ2ILsYnQHvl7jdQXXcYRU6faPNyogCAjdaHq+iUI=" providerId="None" clId="Web-{9AA4F969-D33A-422A-838D-C076671C24D2}" dt="2022-06-29T21:10:26.778" v="36"/>
        <pc:sldMkLst>
          <pc:docMk/>
          <pc:sldMk cId="95868576" sldId="270"/>
        </pc:sldMkLst>
      </pc:sldChg>
      <pc:sldChg chg="modCm modNotes">
        <pc:chgData name="Laura Kennedy" userId="kCiQ2ILsYnQHvl7jdQXXcYRU6faPNyogCAjdaHq+iUI=" providerId="None" clId="Web-{9AA4F969-D33A-422A-838D-C076671C24D2}" dt="2022-06-29T21:14:05.053" v="42"/>
        <pc:sldMkLst>
          <pc:docMk/>
          <pc:sldMk cId="1486370083" sldId="271"/>
        </pc:sldMkLst>
      </pc:sldChg>
      <pc:sldChg chg="modCm modNotes">
        <pc:chgData name="Laura Kennedy" userId="kCiQ2ILsYnQHvl7jdQXXcYRU6faPNyogCAjdaHq+iUI=" providerId="None" clId="Web-{9AA4F969-D33A-422A-838D-C076671C24D2}" dt="2022-06-29T21:14:56.930" v="46"/>
        <pc:sldMkLst>
          <pc:docMk/>
          <pc:sldMk cId="101466316" sldId="272"/>
        </pc:sldMkLst>
      </pc:sldChg>
      <pc:sldChg chg="modCm modNotes">
        <pc:chgData name="Laura Kennedy" userId="kCiQ2ILsYnQHvl7jdQXXcYRU6faPNyogCAjdaHq+iUI=" providerId="None" clId="Web-{9AA4F969-D33A-422A-838D-C076671C24D2}" dt="2022-06-29T21:15:12.212" v="48"/>
        <pc:sldMkLst>
          <pc:docMk/>
          <pc:sldMk cId="1600338949" sldId="273"/>
        </pc:sldMkLst>
      </pc:sldChg>
    </pc:docChg>
  </pc:docChgLst>
  <pc:docChgLst>
    <pc:chgData name="Grace Hunt" userId="Hhp3RVkF0y23mxQTTbkzvSleFzKu8YhTMJgcxP3iXgA=" providerId="None" clId="Web-{62A24324-C69D-4D48-B5D6-74C0A52955BE}"/>
    <pc:docChg chg="modSld">
      <pc:chgData name="Grace Hunt" userId="Hhp3RVkF0y23mxQTTbkzvSleFzKu8YhTMJgcxP3iXgA=" providerId="None" clId="Web-{62A24324-C69D-4D48-B5D6-74C0A52955BE}" dt="2022-07-20T17:13:48.460" v="21"/>
      <pc:docMkLst>
        <pc:docMk/>
      </pc:docMkLst>
      <pc:sldChg chg="modNotes">
        <pc:chgData name="Grace Hunt" userId="Hhp3RVkF0y23mxQTTbkzvSleFzKu8YhTMJgcxP3iXgA=" providerId="None" clId="Web-{62A24324-C69D-4D48-B5D6-74C0A52955BE}" dt="2022-07-20T17:13:32.038" v="19"/>
        <pc:sldMkLst>
          <pc:docMk/>
          <pc:sldMk cId="95868576" sldId="270"/>
        </pc:sldMkLst>
      </pc:sldChg>
      <pc:sldChg chg="modNotes">
        <pc:chgData name="Grace Hunt" userId="Hhp3RVkF0y23mxQTTbkzvSleFzKu8YhTMJgcxP3iXgA=" providerId="None" clId="Web-{62A24324-C69D-4D48-B5D6-74C0A52955BE}" dt="2022-07-20T17:13:48.460" v="21"/>
        <pc:sldMkLst>
          <pc:docMk/>
          <pc:sldMk cId="1486370083" sldId="271"/>
        </pc:sldMkLst>
      </pc:sldChg>
    </pc:docChg>
  </pc:docChgLst>
  <pc:docChgLst>
    <pc:chgData name="alisdair.m@gmail.com" userId="3O9EI4Z2v/yBNnugv3Kye8iMdlewqahvvJWVDjr7n80=" providerId="None" clId="Web-{4231ABF3-497D-4ABE-8770-D24CF5C49773}"/>
    <pc:docChg chg="modSld">
      <pc:chgData name="alisdair.m@gmail.com" userId="3O9EI4Z2v/yBNnugv3Kye8iMdlewqahvvJWVDjr7n80=" providerId="None" clId="Web-{4231ABF3-497D-4ABE-8770-D24CF5C49773}" dt="2022-07-20T16:22:33.351" v="4" actId="1076"/>
      <pc:docMkLst>
        <pc:docMk/>
      </pc:docMkLst>
      <pc:sldChg chg="delSp modSp">
        <pc:chgData name="alisdair.m@gmail.com" userId="3O9EI4Z2v/yBNnugv3Kye8iMdlewqahvvJWVDjr7n80=" providerId="None" clId="Web-{4231ABF3-497D-4ABE-8770-D24CF5C49773}" dt="2022-07-20T16:22:18.553" v="3"/>
        <pc:sldMkLst>
          <pc:docMk/>
          <pc:sldMk cId="0" sldId="256"/>
        </pc:sldMkLst>
        <pc:spChg chg="del mod">
          <ac:chgData name="alisdair.m@gmail.com" userId="3O9EI4Z2v/yBNnugv3Kye8iMdlewqahvvJWVDjr7n80=" providerId="None" clId="Web-{4231ABF3-497D-4ABE-8770-D24CF5C49773}" dt="2022-07-20T16:22:18.553" v="3"/>
          <ac:spMkLst>
            <pc:docMk/>
            <pc:sldMk cId="0" sldId="256"/>
            <ac:spMk id="3" creationId="{9479F67E-1694-3123-7F0D-5A671B52538C}"/>
          </ac:spMkLst>
        </pc:spChg>
        <pc:spChg chg="del mod">
          <ac:chgData name="alisdair.m@gmail.com" userId="3O9EI4Z2v/yBNnugv3Kye8iMdlewqahvvJWVDjr7n80=" providerId="None" clId="Web-{4231ABF3-497D-4ABE-8770-D24CF5C49773}" dt="2022-07-20T16:22:15.131" v="1"/>
          <ac:spMkLst>
            <pc:docMk/>
            <pc:sldMk cId="0" sldId="256"/>
            <ac:spMk id="5" creationId="{62974D45-11DC-5633-CD53-0A26AD6792FB}"/>
          </ac:spMkLst>
        </pc:spChg>
      </pc:sldChg>
      <pc:sldChg chg="modSp">
        <pc:chgData name="alisdair.m@gmail.com" userId="3O9EI4Z2v/yBNnugv3Kye8iMdlewqahvvJWVDjr7n80=" providerId="None" clId="Web-{4231ABF3-497D-4ABE-8770-D24CF5C49773}" dt="2022-07-20T16:22:33.351" v="4" actId="1076"/>
        <pc:sldMkLst>
          <pc:docMk/>
          <pc:sldMk cId="1600338949" sldId="273"/>
        </pc:sldMkLst>
        <pc:picChg chg="mod">
          <ac:chgData name="alisdair.m@gmail.com" userId="3O9EI4Z2v/yBNnugv3Kye8iMdlewqahvvJWVDjr7n80=" providerId="None" clId="Web-{4231ABF3-497D-4ABE-8770-D24CF5C49773}" dt="2022-07-20T16:22:33.351" v="4" actId="1076"/>
          <ac:picMkLst>
            <pc:docMk/>
            <pc:sldMk cId="1600338949" sldId="273"/>
            <ac:picMk id="8" creationId="{C622283A-FC84-FF92-29A9-86A940C84B16}"/>
          </ac:picMkLst>
        </pc:picChg>
      </pc:sldChg>
    </pc:docChg>
  </pc:docChgLst>
  <pc:docChgLst>
    <pc:chgData name="Jessica Bool" userId="hq99w1fSc7oricgMtdAxtnAYFTkEUZb93CskgTOJ08M=" providerId="None" clId="Web-{4B98FD20-FEB5-4F40-92F3-362C17E7A8BF}"/>
    <pc:docChg chg="modSld">
      <pc:chgData name="Jessica Bool" userId="hq99w1fSc7oricgMtdAxtnAYFTkEUZb93CskgTOJ08M=" providerId="None" clId="Web-{4B98FD20-FEB5-4F40-92F3-362C17E7A8BF}" dt="2022-07-13T12:12:52.893" v="125"/>
      <pc:docMkLst>
        <pc:docMk/>
      </pc:docMkLst>
      <pc:sldChg chg="modNotes">
        <pc:chgData name="Jessica Bool" userId="hq99w1fSc7oricgMtdAxtnAYFTkEUZb93CskgTOJ08M=" providerId="None" clId="Web-{4B98FD20-FEB5-4F40-92F3-362C17E7A8BF}" dt="2022-07-13T12:12:52.893" v="125"/>
        <pc:sldMkLst>
          <pc:docMk/>
          <pc:sldMk cId="1600338949" sldId="273"/>
        </pc:sldMkLst>
      </pc:sldChg>
    </pc:docChg>
  </pc:docChgLst>
  <pc:docChgLst>
    <pc:chgData name="Laura Kennedy" userId="kCiQ2ILsYnQHvl7jdQXXcYRU6faPNyogCAjdaHq+iUI=" providerId="None" clId="Web-{7D4655F1-2BFE-494D-8D59-9FC609800DBB}"/>
    <pc:docChg chg="modSld">
      <pc:chgData name="Laura Kennedy" userId="kCiQ2ILsYnQHvl7jdQXXcYRU6faPNyogCAjdaHq+iUI=" providerId="None" clId="Web-{7D4655F1-2BFE-494D-8D59-9FC609800DBB}" dt="2022-07-12T12:29:07.908" v="1"/>
      <pc:docMkLst>
        <pc:docMk/>
      </pc:docMkLst>
      <pc:sldChg chg="modNotes">
        <pc:chgData name="Laura Kennedy" userId="kCiQ2ILsYnQHvl7jdQXXcYRU6faPNyogCAjdaHq+iUI=" providerId="None" clId="Web-{7D4655F1-2BFE-494D-8D59-9FC609800DBB}" dt="2022-07-12T12:29:07.908" v="1"/>
        <pc:sldMkLst>
          <pc:docMk/>
          <pc:sldMk cId="0" sldId="265"/>
        </pc:sldMkLst>
      </pc:sldChg>
    </pc:docChg>
  </pc:docChgLst>
  <pc:docChgLst>
    <pc:chgData name="alisdair macdonald" userId="jB0IcuHBEINeFKE+BJ6T51hglHMTetGBacC/PLHzd+c=" providerId="None" clId="Web-{8D2CF0C7-8E84-4356-9936-D9AFF4D6CA59}"/>
    <pc:docChg chg="addSld delSld modSld sldOrd">
      <pc:chgData name="alisdair macdonald" userId="jB0IcuHBEINeFKE+BJ6T51hglHMTetGBacC/PLHzd+c=" providerId="None" clId="Web-{8D2CF0C7-8E84-4356-9936-D9AFF4D6CA59}" dt="2022-06-23T15:32:31.455" v="130" actId="14100"/>
      <pc:docMkLst>
        <pc:docMk/>
      </pc:docMkLst>
      <pc:sldChg chg="addSp delSp modSp mod modClrScheme chgLayout">
        <pc:chgData name="alisdair macdonald" userId="jB0IcuHBEINeFKE+BJ6T51hglHMTetGBacC/PLHzd+c=" providerId="None" clId="Web-{8D2CF0C7-8E84-4356-9936-D9AFF4D6CA59}" dt="2022-06-23T15:28:59.244" v="109"/>
        <pc:sldMkLst>
          <pc:docMk/>
          <pc:sldMk cId="0" sldId="256"/>
        </pc:sldMkLst>
        <pc:spChg chg="add del mod ord">
          <ac:chgData name="alisdair macdonald" userId="jB0IcuHBEINeFKE+BJ6T51hglHMTetGBacC/PLHzd+c=" providerId="None" clId="Web-{8D2CF0C7-8E84-4356-9936-D9AFF4D6CA59}" dt="2022-06-23T15:28:59.244" v="109"/>
          <ac:spMkLst>
            <pc:docMk/>
            <pc:sldMk cId="0" sldId="256"/>
            <ac:spMk id="3" creationId="{B7B3A485-D376-AFFD-6973-3572335BFF51}"/>
          </ac:spMkLst>
        </pc:spChg>
        <pc:spChg chg="add del mod ord">
          <ac:chgData name="alisdair macdonald" userId="jB0IcuHBEINeFKE+BJ6T51hglHMTetGBacC/PLHzd+c=" providerId="None" clId="Web-{8D2CF0C7-8E84-4356-9936-D9AFF4D6CA59}" dt="2022-06-23T15:28:59.244" v="109"/>
          <ac:spMkLst>
            <pc:docMk/>
            <pc:sldMk cId="0" sldId="256"/>
            <ac:spMk id="5" creationId="{50E995E9-A9E0-04F4-16E7-BFFEF93E5B6C}"/>
          </ac:spMkLst>
        </pc:spChg>
        <pc:spChg chg="mod">
          <ac:chgData name="alisdair macdonald" userId="jB0IcuHBEINeFKE+BJ6T51hglHMTetGBacC/PLHzd+c=" providerId="None" clId="Web-{8D2CF0C7-8E84-4356-9936-D9AFF4D6CA59}" dt="2022-06-23T15:27:07.521" v="105" actId="14100"/>
          <ac:spMkLst>
            <pc:docMk/>
            <pc:sldMk cId="0" sldId="256"/>
            <ac:spMk id="8" creationId="{6D37D510-6B0F-0045-BB05-9EE1E2DD64F6}"/>
          </ac:spMkLst>
        </pc:spChg>
        <pc:spChg chg="mod">
          <ac:chgData name="alisdair macdonald" userId="jB0IcuHBEINeFKE+BJ6T51hglHMTetGBacC/PLHzd+c=" providerId="None" clId="Web-{8D2CF0C7-8E84-4356-9936-D9AFF4D6CA59}" dt="2022-06-23T15:24:13.374" v="86" actId="1076"/>
          <ac:spMkLst>
            <pc:docMk/>
            <pc:sldMk cId="0" sldId="256"/>
            <ac:spMk id="9" creationId="{15B4CD36-82D9-774E-859C-0E2E3F5E2F61}"/>
          </ac:spMkLst>
        </pc:spChg>
        <pc:spChg chg="mod">
          <ac:chgData name="alisdair macdonald" userId="jB0IcuHBEINeFKE+BJ6T51hglHMTetGBacC/PLHzd+c=" providerId="None" clId="Web-{8D2CF0C7-8E84-4356-9936-D9AFF4D6CA59}" dt="2022-06-23T15:26:29.067" v="99" actId="14100"/>
          <ac:spMkLst>
            <pc:docMk/>
            <pc:sldMk cId="0" sldId="256"/>
            <ac:spMk id="84" creationId="{00000000-0000-0000-0000-000000000000}"/>
          </ac:spMkLst>
        </pc:spChg>
        <pc:spChg chg="mod">
          <ac:chgData name="alisdair macdonald" userId="jB0IcuHBEINeFKE+BJ6T51hglHMTetGBacC/PLHzd+c=" providerId="None" clId="Web-{8D2CF0C7-8E84-4356-9936-D9AFF4D6CA59}" dt="2022-06-23T15:26:46.489" v="101" actId="1076"/>
          <ac:spMkLst>
            <pc:docMk/>
            <pc:sldMk cId="0" sldId="256"/>
            <ac:spMk id="85" creationId="{00000000-0000-0000-0000-000000000000}"/>
          </ac:spMkLst>
        </pc:spChg>
        <pc:spChg chg="mod">
          <ac:chgData name="alisdair macdonald" userId="jB0IcuHBEINeFKE+BJ6T51hglHMTetGBacC/PLHzd+c=" providerId="None" clId="Web-{8D2CF0C7-8E84-4356-9936-D9AFF4D6CA59}" dt="2022-06-23T15:27:19.615" v="107" actId="1076"/>
          <ac:spMkLst>
            <pc:docMk/>
            <pc:sldMk cId="0" sldId="256"/>
            <ac:spMk id="88" creationId="{00000000-0000-0000-0000-000000000000}"/>
          </ac:spMkLst>
        </pc:spChg>
        <pc:picChg chg="del">
          <ac:chgData name="alisdair macdonald" userId="jB0IcuHBEINeFKE+BJ6T51hglHMTetGBacC/PLHzd+c=" providerId="None" clId="Web-{8D2CF0C7-8E84-4356-9936-D9AFF4D6CA59}" dt="2022-06-23T15:17:59.767" v="29"/>
          <ac:picMkLst>
            <pc:docMk/>
            <pc:sldMk cId="0" sldId="256"/>
            <ac:picMk id="4" creationId="{D8D1E4CD-8B0C-C64F-B0B7-9C31B184DC16}"/>
          </ac:picMkLst>
        </pc:picChg>
        <pc:picChg chg="mod">
          <ac:chgData name="alisdair macdonald" userId="jB0IcuHBEINeFKE+BJ6T51hglHMTetGBacC/PLHzd+c=" providerId="None" clId="Web-{8D2CF0C7-8E84-4356-9936-D9AFF4D6CA59}" dt="2022-06-23T15:24:23.297" v="88" actId="1076"/>
          <ac:picMkLst>
            <pc:docMk/>
            <pc:sldMk cId="0" sldId="256"/>
            <ac:picMk id="6" creationId="{54F7A095-8429-A440-9EE6-F13C4B5B1763}"/>
          </ac:picMkLst>
        </pc:picChg>
        <pc:picChg chg="mod">
          <ac:chgData name="alisdair macdonald" userId="jB0IcuHBEINeFKE+BJ6T51hglHMTetGBacC/PLHzd+c=" providerId="None" clId="Web-{8D2CF0C7-8E84-4356-9936-D9AFF4D6CA59}" dt="2022-06-23T15:20:54.570" v="56" actId="1076"/>
          <ac:picMkLst>
            <pc:docMk/>
            <pc:sldMk cId="0" sldId="256"/>
            <ac:picMk id="12" creationId="{59EFE5B6-BA90-2149-918E-28A262819126}"/>
          </ac:picMkLst>
        </pc:picChg>
      </pc:sldChg>
      <pc:sldChg chg="addSp delSp modSp delAnim">
        <pc:chgData name="alisdair macdonald" userId="jB0IcuHBEINeFKE+BJ6T51hglHMTetGBacC/PLHzd+c=" providerId="None" clId="Web-{8D2CF0C7-8E84-4356-9936-D9AFF4D6CA59}" dt="2022-06-23T15:30:11.700" v="111"/>
        <pc:sldMkLst>
          <pc:docMk/>
          <pc:sldMk cId="0" sldId="265"/>
        </pc:sldMkLst>
        <pc:spChg chg="add del">
          <ac:chgData name="alisdair macdonald" userId="jB0IcuHBEINeFKE+BJ6T51hglHMTetGBacC/PLHzd+c=" providerId="None" clId="Web-{8D2CF0C7-8E84-4356-9936-D9AFF4D6CA59}" dt="2022-06-23T15:16:13.638" v="15"/>
          <ac:spMkLst>
            <pc:docMk/>
            <pc:sldMk cId="0" sldId="265"/>
            <ac:spMk id="3" creationId="{F16DEAE9-0DE2-EB83-50EB-B11E005F2197}"/>
          </ac:spMkLst>
        </pc:spChg>
        <pc:spChg chg="add del mod">
          <ac:chgData name="alisdair macdonald" userId="jB0IcuHBEINeFKE+BJ6T51hglHMTetGBacC/PLHzd+c=" providerId="None" clId="Web-{8D2CF0C7-8E84-4356-9936-D9AFF4D6CA59}" dt="2022-06-23T15:16:35.983" v="23"/>
          <ac:spMkLst>
            <pc:docMk/>
            <pc:sldMk cId="0" sldId="265"/>
            <ac:spMk id="5" creationId="{507DF873-EBE7-2BA2-CE1A-8E8590C8F27A}"/>
          </ac:spMkLst>
        </pc:spChg>
        <pc:spChg chg="del">
          <ac:chgData name="alisdair macdonald" userId="jB0IcuHBEINeFKE+BJ6T51hglHMTetGBacC/PLHzd+c=" providerId="None" clId="Web-{8D2CF0C7-8E84-4356-9936-D9AFF4D6CA59}" dt="2022-06-23T15:16:26.045" v="18"/>
          <ac:spMkLst>
            <pc:docMk/>
            <pc:sldMk cId="0" sldId="265"/>
            <ac:spMk id="8" creationId="{34719D52-A197-EC45-A4F0-D24DB2F41B0A}"/>
          </ac:spMkLst>
        </pc:spChg>
        <pc:spChg chg="add">
          <ac:chgData name="alisdair macdonald" userId="jB0IcuHBEINeFKE+BJ6T51hglHMTetGBacC/PLHzd+c=" providerId="None" clId="Web-{8D2CF0C7-8E84-4356-9936-D9AFF4D6CA59}" dt="2022-06-23T15:16:30.889" v="22"/>
          <ac:spMkLst>
            <pc:docMk/>
            <pc:sldMk cId="0" sldId="265"/>
            <ac:spMk id="10" creationId="{B05CF427-C62D-7022-95B8-6A255F135AB2}"/>
          </ac:spMkLst>
        </pc:spChg>
        <pc:spChg chg="add del">
          <ac:chgData name="alisdair macdonald" userId="jB0IcuHBEINeFKE+BJ6T51hglHMTetGBacC/PLHzd+c=" providerId="None" clId="Web-{8D2CF0C7-8E84-4356-9936-D9AFF4D6CA59}" dt="2022-06-23T15:30:11.700" v="111"/>
          <ac:spMkLst>
            <pc:docMk/>
            <pc:sldMk cId="0" sldId="265"/>
            <ac:spMk id="13" creationId="{713B6E97-D075-2F8F-5DDD-9FEED7430A0A}"/>
          </ac:spMkLst>
        </pc:spChg>
        <pc:spChg chg="del mod">
          <ac:chgData name="alisdair macdonald" userId="jB0IcuHBEINeFKE+BJ6T51hglHMTetGBacC/PLHzd+c=" providerId="None" clId="Web-{8D2CF0C7-8E84-4356-9936-D9AFF4D6CA59}" dt="2022-06-23T15:16:30.389" v="20"/>
          <ac:spMkLst>
            <pc:docMk/>
            <pc:sldMk cId="0" sldId="265"/>
            <ac:spMk id="131" creationId="{00000000-0000-0000-0000-000000000000}"/>
          </ac:spMkLst>
        </pc:spChg>
        <pc:picChg chg="del">
          <ac:chgData name="alisdair macdonald" userId="jB0IcuHBEINeFKE+BJ6T51hglHMTetGBacC/PLHzd+c=" providerId="None" clId="Web-{8D2CF0C7-8E84-4356-9936-D9AFF4D6CA59}" dt="2022-06-23T15:16:26.045" v="17"/>
          <ac:picMkLst>
            <pc:docMk/>
            <pc:sldMk cId="0" sldId="265"/>
            <ac:picMk id="2" creationId="{CBC1C7AD-C111-7345-A2E3-08B0F3950C76}"/>
          </ac:picMkLst>
        </pc:picChg>
        <pc:picChg chg="add del mod">
          <ac:chgData name="alisdair macdonald" userId="jB0IcuHBEINeFKE+BJ6T51hglHMTetGBacC/PLHzd+c=" providerId="None" clId="Web-{8D2CF0C7-8E84-4356-9936-D9AFF4D6CA59}" dt="2022-06-23T15:17:17.906" v="26"/>
          <ac:picMkLst>
            <pc:docMk/>
            <pc:sldMk cId="0" sldId="265"/>
            <ac:picMk id="7" creationId="{F68E7778-FCC6-37D4-087F-5BAA868AB39B}"/>
          </ac:picMkLst>
        </pc:picChg>
        <pc:picChg chg="add mod">
          <ac:chgData name="alisdair macdonald" userId="jB0IcuHBEINeFKE+BJ6T51hglHMTetGBacC/PLHzd+c=" providerId="None" clId="Web-{8D2CF0C7-8E84-4356-9936-D9AFF4D6CA59}" dt="2022-06-23T15:17:57.251" v="28" actId="14100"/>
          <ac:picMkLst>
            <pc:docMk/>
            <pc:sldMk cId="0" sldId="265"/>
            <ac:picMk id="12" creationId="{623D6542-0F7B-CD2E-8175-E22CCF1D7CB3}"/>
          </ac:picMkLst>
        </pc:picChg>
      </pc:sldChg>
      <pc:sldChg chg="addSp delSp modSp add del replId">
        <pc:chgData name="alisdair macdonald" userId="jB0IcuHBEINeFKE+BJ6T51hglHMTetGBacC/PLHzd+c=" providerId="None" clId="Web-{8D2CF0C7-8E84-4356-9936-D9AFF4D6CA59}" dt="2022-06-23T15:17:12.250" v="25"/>
        <pc:sldMkLst>
          <pc:docMk/>
          <pc:sldMk cId="2911497437" sldId="290"/>
        </pc:sldMkLst>
        <pc:spChg chg="del">
          <ac:chgData name="alisdair macdonald" userId="jB0IcuHBEINeFKE+BJ6T51hglHMTetGBacC/PLHzd+c=" providerId="None" clId="Web-{8D2CF0C7-8E84-4356-9936-D9AFF4D6CA59}" dt="2022-06-23T15:15:33.481" v="8"/>
          <ac:spMkLst>
            <pc:docMk/>
            <pc:sldMk cId="2911497437" sldId="290"/>
            <ac:spMk id="2" creationId="{BA4B0799-5CA5-5D41-8F10-3BDAF1DF0F21}"/>
          </ac:spMkLst>
        </pc:spChg>
        <pc:spChg chg="add mod">
          <ac:chgData name="alisdair macdonald" userId="jB0IcuHBEINeFKE+BJ6T51hglHMTetGBacC/PLHzd+c=" providerId="None" clId="Web-{8D2CF0C7-8E84-4356-9936-D9AFF4D6CA59}" dt="2022-06-23T15:16:04.029" v="13" actId="14100"/>
          <ac:spMkLst>
            <pc:docMk/>
            <pc:sldMk cId="2911497437" sldId="290"/>
            <ac:spMk id="5" creationId="{81846DB1-C4C6-67AE-51BC-7E5CBF922F51}"/>
          </ac:spMkLst>
        </pc:spChg>
        <pc:spChg chg="del">
          <ac:chgData name="alisdair macdonald" userId="jB0IcuHBEINeFKE+BJ6T51hglHMTetGBacC/PLHzd+c=" providerId="None" clId="Web-{8D2CF0C7-8E84-4356-9936-D9AFF4D6CA59}" dt="2022-06-23T15:15:23.168" v="4"/>
          <ac:spMkLst>
            <pc:docMk/>
            <pc:sldMk cId="2911497437" sldId="290"/>
            <ac:spMk id="8" creationId="{6D37D510-6B0F-0045-BB05-9EE1E2DD64F6}"/>
          </ac:spMkLst>
        </pc:spChg>
        <pc:spChg chg="del">
          <ac:chgData name="alisdair macdonald" userId="jB0IcuHBEINeFKE+BJ6T51hglHMTetGBacC/PLHzd+c=" providerId="None" clId="Web-{8D2CF0C7-8E84-4356-9936-D9AFF4D6CA59}" dt="2022-06-23T15:15:26.480" v="6"/>
          <ac:spMkLst>
            <pc:docMk/>
            <pc:sldMk cId="2911497437" sldId="290"/>
            <ac:spMk id="9" creationId="{15B4CD36-82D9-774E-859C-0E2E3F5E2F61}"/>
          </ac:spMkLst>
        </pc:spChg>
        <pc:spChg chg="del">
          <ac:chgData name="alisdair macdonald" userId="jB0IcuHBEINeFKE+BJ6T51hglHMTetGBacC/PLHzd+c=" providerId="None" clId="Web-{8D2CF0C7-8E84-4356-9936-D9AFF4D6CA59}" dt="2022-06-23T15:15:23.168" v="5"/>
          <ac:spMkLst>
            <pc:docMk/>
            <pc:sldMk cId="2911497437" sldId="290"/>
            <ac:spMk id="84" creationId="{00000000-0000-0000-0000-000000000000}"/>
          </ac:spMkLst>
        </pc:spChg>
        <pc:spChg chg="del">
          <ac:chgData name="alisdair macdonald" userId="jB0IcuHBEINeFKE+BJ6T51hglHMTetGBacC/PLHzd+c=" providerId="None" clId="Web-{8D2CF0C7-8E84-4356-9936-D9AFF4D6CA59}" dt="2022-06-23T15:15:20.246" v="3"/>
          <ac:spMkLst>
            <pc:docMk/>
            <pc:sldMk cId="2911497437" sldId="290"/>
            <ac:spMk id="85" creationId="{00000000-0000-0000-0000-000000000000}"/>
          </ac:spMkLst>
        </pc:spChg>
        <pc:spChg chg="del">
          <ac:chgData name="alisdair macdonald" userId="jB0IcuHBEINeFKE+BJ6T51hglHMTetGBacC/PLHzd+c=" providerId="None" clId="Web-{8D2CF0C7-8E84-4356-9936-D9AFF4D6CA59}" dt="2022-06-23T15:15:20.246" v="2"/>
          <ac:spMkLst>
            <pc:docMk/>
            <pc:sldMk cId="2911497437" sldId="290"/>
            <ac:spMk id="88" creationId="{00000000-0000-0000-0000-000000000000}"/>
          </ac:spMkLst>
        </pc:spChg>
        <pc:picChg chg="del">
          <ac:chgData name="alisdair macdonald" userId="jB0IcuHBEINeFKE+BJ6T51hglHMTetGBacC/PLHzd+c=" providerId="None" clId="Web-{8D2CF0C7-8E84-4356-9936-D9AFF4D6CA59}" dt="2022-06-23T15:15:20.246" v="1"/>
          <ac:picMkLst>
            <pc:docMk/>
            <pc:sldMk cId="2911497437" sldId="290"/>
            <ac:picMk id="6" creationId="{54F7A095-8429-A440-9EE6-F13C4B5B1763}"/>
          </ac:picMkLst>
        </pc:picChg>
        <pc:picChg chg="del">
          <ac:chgData name="alisdair macdonald" userId="jB0IcuHBEINeFKE+BJ6T51hglHMTetGBacC/PLHzd+c=" providerId="None" clId="Web-{8D2CF0C7-8E84-4356-9936-D9AFF4D6CA59}" dt="2022-06-23T15:15:33.481" v="7"/>
          <ac:picMkLst>
            <pc:docMk/>
            <pc:sldMk cId="2911497437" sldId="290"/>
            <ac:picMk id="12" creationId="{59EFE5B6-BA90-2149-918E-28A262819126}"/>
          </ac:picMkLst>
        </pc:picChg>
      </pc:sldChg>
      <pc:sldChg chg="add replId">
        <pc:chgData name="alisdair macdonald" userId="jB0IcuHBEINeFKE+BJ6T51hglHMTetGBacC/PLHzd+c=" providerId="None" clId="Web-{8D2CF0C7-8E84-4356-9936-D9AFF4D6CA59}" dt="2022-06-23T15:16:17.639" v="16"/>
        <pc:sldMkLst>
          <pc:docMk/>
          <pc:sldMk cId="3922577135" sldId="291"/>
        </pc:sldMkLst>
      </pc:sldChg>
      <pc:sldChg chg="delSp modSp add replId">
        <pc:chgData name="alisdair macdonald" userId="jB0IcuHBEINeFKE+BJ6T51hglHMTetGBacC/PLHzd+c=" providerId="None" clId="Web-{8D2CF0C7-8E84-4356-9936-D9AFF4D6CA59}" dt="2022-06-23T15:30:50.076" v="117" actId="14100"/>
        <pc:sldMkLst>
          <pc:docMk/>
          <pc:sldMk cId="4086554056" sldId="292"/>
        </pc:sldMkLst>
        <pc:spChg chg="mod">
          <ac:chgData name="alisdair macdonald" userId="jB0IcuHBEINeFKE+BJ6T51hglHMTetGBacC/PLHzd+c=" providerId="None" clId="Web-{8D2CF0C7-8E84-4356-9936-D9AFF4D6CA59}" dt="2022-06-23T15:30:50.076" v="117" actId="14100"/>
          <ac:spMkLst>
            <pc:docMk/>
            <pc:sldMk cId="4086554056" sldId="292"/>
            <ac:spMk id="10" creationId="{B05CF427-C62D-7022-95B8-6A255F135AB2}"/>
          </ac:spMkLst>
        </pc:spChg>
        <pc:picChg chg="del">
          <ac:chgData name="alisdair macdonald" userId="jB0IcuHBEINeFKE+BJ6T51hglHMTetGBacC/PLHzd+c=" providerId="None" clId="Web-{8D2CF0C7-8E84-4356-9936-D9AFF4D6CA59}" dt="2022-06-23T15:30:43.091" v="115"/>
          <ac:picMkLst>
            <pc:docMk/>
            <pc:sldMk cId="4086554056" sldId="292"/>
            <ac:picMk id="12" creationId="{623D6542-0F7B-CD2E-8175-E22CCF1D7CB3}"/>
          </ac:picMkLst>
        </pc:picChg>
      </pc:sldChg>
      <pc:sldChg chg="addSp modSp add ord replId">
        <pc:chgData name="alisdair macdonald" userId="jB0IcuHBEINeFKE+BJ6T51hglHMTetGBacC/PLHzd+c=" providerId="None" clId="Web-{8D2CF0C7-8E84-4356-9936-D9AFF4D6CA59}" dt="2022-06-23T15:32:31.455" v="130" actId="14100"/>
        <pc:sldMkLst>
          <pc:docMk/>
          <pc:sldMk cId="4250994615" sldId="293"/>
        </pc:sldMkLst>
        <pc:spChg chg="mod">
          <ac:chgData name="alisdair macdonald" userId="jB0IcuHBEINeFKE+BJ6T51hglHMTetGBacC/PLHzd+c=" providerId="None" clId="Web-{8D2CF0C7-8E84-4356-9936-D9AFF4D6CA59}" dt="2022-06-23T15:31:33.015" v="124" actId="14100"/>
          <ac:spMkLst>
            <pc:docMk/>
            <pc:sldMk cId="4250994615" sldId="293"/>
            <ac:spMk id="10" creationId="{B05CF427-C62D-7022-95B8-6A255F135AB2}"/>
          </ac:spMkLst>
        </pc:spChg>
        <pc:picChg chg="add mod">
          <ac:chgData name="alisdair macdonald" userId="jB0IcuHBEINeFKE+BJ6T51hglHMTetGBacC/PLHzd+c=" providerId="None" clId="Web-{8D2CF0C7-8E84-4356-9936-D9AFF4D6CA59}" dt="2022-06-23T15:32:16.454" v="127" actId="14100"/>
          <ac:picMkLst>
            <pc:docMk/>
            <pc:sldMk cId="4250994615" sldId="293"/>
            <ac:picMk id="3" creationId="{53F334DF-178E-4081-206E-47B27FC798AF}"/>
          </ac:picMkLst>
        </pc:picChg>
        <pc:picChg chg="add mod">
          <ac:chgData name="alisdair macdonald" userId="jB0IcuHBEINeFKE+BJ6T51hglHMTetGBacC/PLHzd+c=" providerId="None" clId="Web-{8D2CF0C7-8E84-4356-9936-D9AFF4D6CA59}" dt="2022-06-23T15:32:31.455" v="130" actId="14100"/>
          <ac:picMkLst>
            <pc:docMk/>
            <pc:sldMk cId="4250994615" sldId="293"/>
            <ac:picMk id="5" creationId="{EA002AC8-A1F9-4775-C18C-BD933CF78F5C}"/>
          </ac:picMkLst>
        </pc:picChg>
      </pc:sldChg>
    </pc:docChg>
  </pc:docChgLst>
  <pc:docChgLst>
    <pc:chgData name="Laura Kennedy" userId="kCiQ2ILsYnQHvl7jdQXXcYRU6faPNyogCAjdaHq+iUI=" providerId="None" clId="Web-{B7E73D8A-8E0F-48EF-8CC4-19A65D84971C}"/>
    <pc:docChg chg="modSld">
      <pc:chgData name="Laura Kennedy" userId="kCiQ2ILsYnQHvl7jdQXXcYRU6faPNyogCAjdaHq+iUI=" providerId="None" clId="Web-{B7E73D8A-8E0F-48EF-8CC4-19A65D84971C}" dt="2022-07-20T16:54:00.382" v="35"/>
      <pc:docMkLst>
        <pc:docMk/>
      </pc:docMkLst>
      <pc:sldChg chg="modNotes">
        <pc:chgData name="Laura Kennedy" userId="kCiQ2ILsYnQHvl7jdQXXcYRU6faPNyogCAjdaHq+iUI=" providerId="None" clId="Web-{B7E73D8A-8E0F-48EF-8CC4-19A65D84971C}" dt="2022-07-20T16:54:00.382" v="35"/>
        <pc:sldMkLst>
          <pc:docMk/>
          <pc:sldMk cId="1600338949" sldId="273"/>
        </pc:sldMkLst>
      </pc:sldChg>
    </pc:docChg>
  </pc:docChgLst>
  <pc:docChgLst>
    <pc:chgData name="alisdair macdonald" userId="jB0IcuHBEINeFKE+BJ6T51hglHMTetGBacC/PLHzd+c=" providerId="None" clId="Web-{0023684B-FA6F-4299-AFB1-20FA8D4E9FC2}"/>
    <pc:docChg chg="modSld sldOrd">
      <pc:chgData name="alisdair macdonald" userId="jB0IcuHBEINeFKE+BJ6T51hglHMTetGBacC/PLHzd+c=" providerId="None" clId="Web-{0023684B-FA6F-4299-AFB1-20FA8D4E9FC2}" dt="2022-06-28T13:34:39.948" v="67"/>
      <pc:docMkLst>
        <pc:docMk/>
      </pc:docMkLst>
      <pc:sldChg chg="modSp">
        <pc:chgData name="alisdair macdonald" userId="jB0IcuHBEINeFKE+BJ6T51hglHMTetGBacC/PLHzd+c=" providerId="None" clId="Web-{0023684B-FA6F-4299-AFB1-20FA8D4E9FC2}" dt="2022-06-28T13:18:04.717" v="8" actId="14100"/>
        <pc:sldMkLst>
          <pc:docMk/>
          <pc:sldMk cId="0" sldId="256"/>
        </pc:sldMkLst>
        <pc:spChg chg="mod">
          <ac:chgData name="alisdair macdonald" userId="jB0IcuHBEINeFKE+BJ6T51hglHMTetGBacC/PLHzd+c=" providerId="None" clId="Web-{0023684B-FA6F-4299-AFB1-20FA8D4E9FC2}" dt="2022-06-28T13:18:04.717" v="8" actId="14100"/>
          <ac:spMkLst>
            <pc:docMk/>
            <pc:sldMk cId="0" sldId="256"/>
            <ac:spMk id="8" creationId="{6D37D510-6B0F-0045-BB05-9EE1E2DD64F6}"/>
          </ac:spMkLst>
        </pc:spChg>
        <pc:spChg chg="mod">
          <ac:chgData name="alisdair macdonald" userId="jB0IcuHBEINeFKE+BJ6T51hglHMTetGBacC/PLHzd+c=" providerId="None" clId="Web-{0023684B-FA6F-4299-AFB1-20FA8D4E9FC2}" dt="2022-06-28T13:17:49.217" v="1" actId="20577"/>
          <ac:spMkLst>
            <pc:docMk/>
            <pc:sldMk cId="0" sldId="256"/>
            <ac:spMk id="85" creationId="{00000000-0000-0000-0000-000000000000}"/>
          </ac:spMkLst>
        </pc:spChg>
        <pc:spChg chg="mod">
          <ac:chgData name="alisdair macdonald" userId="jB0IcuHBEINeFKE+BJ6T51hglHMTetGBacC/PLHzd+c=" providerId="None" clId="Web-{0023684B-FA6F-4299-AFB1-20FA8D4E9FC2}" dt="2022-06-28T13:17:59.404" v="7" actId="20577"/>
          <ac:spMkLst>
            <pc:docMk/>
            <pc:sldMk cId="0" sldId="256"/>
            <ac:spMk id="88" creationId="{00000000-0000-0000-0000-000000000000}"/>
          </ac:spMkLst>
        </pc:spChg>
      </pc:sldChg>
      <pc:sldChg chg="addSp delSp modSp">
        <pc:chgData name="alisdair macdonald" userId="jB0IcuHBEINeFKE+BJ6T51hglHMTetGBacC/PLHzd+c=" providerId="None" clId="Web-{0023684B-FA6F-4299-AFB1-20FA8D4E9FC2}" dt="2022-06-28T13:24:23.212" v="49" actId="1076"/>
        <pc:sldMkLst>
          <pc:docMk/>
          <pc:sldMk cId="0" sldId="265"/>
        </pc:sldMkLst>
        <pc:spChg chg="add mod">
          <ac:chgData name="alisdair macdonald" userId="jB0IcuHBEINeFKE+BJ6T51hglHMTetGBacC/PLHzd+c=" providerId="None" clId="Web-{0023684B-FA6F-4299-AFB1-20FA8D4E9FC2}" dt="2022-06-28T13:23:49.586" v="42" actId="20577"/>
          <ac:spMkLst>
            <pc:docMk/>
            <pc:sldMk cId="0" sldId="265"/>
            <ac:spMk id="5" creationId="{AB7DA7A7-DB66-4343-AC00-AD055DABBF74}"/>
          </ac:spMkLst>
        </pc:spChg>
        <pc:spChg chg="mod">
          <ac:chgData name="alisdair macdonald" userId="jB0IcuHBEINeFKE+BJ6T51hglHMTetGBacC/PLHzd+c=" providerId="None" clId="Web-{0023684B-FA6F-4299-AFB1-20FA8D4E9FC2}" dt="2022-06-28T13:24:23.212" v="49" actId="1076"/>
          <ac:spMkLst>
            <pc:docMk/>
            <pc:sldMk cId="0" sldId="265"/>
            <ac:spMk id="6" creationId="{BBF098BD-604B-F147-7BEF-73D2A4912D2D}"/>
          </ac:spMkLst>
        </pc:spChg>
        <pc:spChg chg="add mod ord">
          <ac:chgData name="alisdair macdonald" userId="jB0IcuHBEINeFKE+BJ6T51hglHMTetGBacC/PLHzd+c=" providerId="None" clId="Web-{0023684B-FA6F-4299-AFB1-20FA8D4E9FC2}" dt="2022-06-28T13:23:59.508" v="43" actId="14100"/>
          <ac:spMkLst>
            <pc:docMk/>
            <pc:sldMk cId="0" sldId="265"/>
            <ac:spMk id="8" creationId="{F3C36127-4985-39CB-8372-C47971626E06}"/>
          </ac:spMkLst>
        </pc:spChg>
        <pc:picChg chg="mod">
          <ac:chgData name="alisdair macdonald" userId="jB0IcuHBEINeFKE+BJ6T51hglHMTetGBacC/PLHzd+c=" providerId="None" clId="Web-{0023684B-FA6F-4299-AFB1-20FA8D4E9FC2}" dt="2022-06-28T13:24:17.446" v="48" actId="1076"/>
          <ac:picMkLst>
            <pc:docMk/>
            <pc:sldMk cId="0" sldId="265"/>
            <ac:picMk id="3" creationId="{5F75E3F6-6C80-E4CA-F793-1AD07013C217}"/>
          </ac:picMkLst>
        </pc:picChg>
        <pc:picChg chg="del">
          <ac:chgData name="alisdair macdonald" userId="jB0IcuHBEINeFKE+BJ6T51hglHMTetGBacC/PLHzd+c=" providerId="None" clId="Web-{0023684B-FA6F-4299-AFB1-20FA8D4E9FC2}" dt="2022-06-28T13:19:04.750" v="19"/>
          <ac:picMkLst>
            <pc:docMk/>
            <pc:sldMk cId="0" sldId="265"/>
            <ac:picMk id="7" creationId="{733B332B-B289-F28B-A824-45AA0878BEAC}"/>
          </ac:picMkLst>
        </pc:picChg>
      </pc:sldChg>
      <pc:sldChg chg="addSp delSp modSp ord">
        <pc:chgData name="alisdair macdonald" userId="jB0IcuHBEINeFKE+BJ6T51hglHMTetGBacC/PLHzd+c=" providerId="None" clId="Web-{0023684B-FA6F-4299-AFB1-20FA8D4E9FC2}" dt="2022-06-28T13:34:39.948" v="67"/>
        <pc:sldMkLst>
          <pc:docMk/>
          <pc:sldMk cId="3826034523" sldId="269"/>
        </pc:sldMkLst>
        <pc:spChg chg="mod">
          <ac:chgData name="alisdair macdonald" userId="jB0IcuHBEINeFKE+BJ6T51hglHMTetGBacC/PLHzd+c=" providerId="None" clId="Web-{0023684B-FA6F-4299-AFB1-20FA8D4E9FC2}" dt="2022-06-28T13:25:07.151" v="56" actId="14100"/>
          <ac:spMkLst>
            <pc:docMk/>
            <pc:sldMk cId="3826034523" sldId="269"/>
            <ac:spMk id="2" creationId="{D5A654C5-059E-05AB-2805-77A07A9D4665}"/>
          </ac:spMkLst>
        </pc:spChg>
        <pc:spChg chg="del">
          <ac:chgData name="alisdair macdonald" userId="jB0IcuHBEINeFKE+BJ6T51hglHMTetGBacC/PLHzd+c=" providerId="None" clId="Web-{0023684B-FA6F-4299-AFB1-20FA8D4E9FC2}" dt="2022-06-28T13:25:09.401" v="57"/>
          <ac:spMkLst>
            <pc:docMk/>
            <pc:sldMk cId="3826034523" sldId="269"/>
            <ac:spMk id="9" creationId="{11D5EDCF-2FEC-EC59-F9C6-D0781EA317D3}"/>
          </ac:spMkLst>
        </pc:spChg>
        <pc:spChg chg="del">
          <ac:chgData name="alisdair macdonald" userId="jB0IcuHBEINeFKE+BJ6T51hglHMTetGBacC/PLHzd+c=" providerId="None" clId="Web-{0023684B-FA6F-4299-AFB1-20FA8D4E9FC2}" dt="2022-06-28T13:25:09.854" v="58"/>
          <ac:spMkLst>
            <pc:docMk/>
            <pc:sldMk cId="3826034523" sldId="269"/>
            <ac:spMk id="11" creationId="{3262AB8E-0DED-8D07-683A-317658BA3CEF}"/>
          </ac:spMkLst>
        </pc:spChg>
        <pc:picChg chg="add del mod">
          <ac:chgData name="alisdair macdonald" userId="jB0IcuHBEINeFKE+BJ6T51hglHMTetGBacC/PLHzd+c=" providerId="None" clId="Web-{0023684B-FA6F-4299-AFB1-20FA8D4E9FC2}" dt="2022-06-28T13:30:38.910" v="64"/>
          <ac:picMkLst>
            <pc:docMk/>
            <pc:sldMk cId="3826034523" sldId="269"/>
            <ac:picMk id="3" creationId="{B22E5DEB-FA88-74CB-C16C-64BA4D684143}"/>
          </ac:picMkLst>
        </pc:picChg>
        <pc:picChg chg="add del mod">
          <ac:chgData name="alisdair macdonald" userId="jB0IcuHBEINeFKE+BJ6T51hglHMTetGBacC/PLHzd+c=" providerId="None" clId="Web-{0023684B-FA6F-4299-AFB1-20FA8D4E9FC2}" dt="2022-06-28T13:30:37.832" v="63"/>
          <ac:picMkLst>
            <pc:docMk/>
            <pc:sldMk cId="3826034523" sldId="269"/>
            <ac:picMk id="5" creationId="{F2F43747-CDC8-DB43-C8F4-9DE9B1640995}"/>
          </ac:picMkLst>
        </pc:picChg>
        <pc:picChg chg="add del mod">
          <ac:chgData name="alisdair macdonald" userId="jB0IcuHBEINeFKE+BJ6T51hglHMTetGBacC/PLHzd+c=" providerId="None" clId="Web-{0023684B-FA6F-4299-AFB1-20FA8D4E9FC2}" dt="2022-06-28T13:34:39.948" v="67"/>
          <ac:picMkLst>
            <pc:docMk/>
            <pc:sldMk cId="3826034523" sldId="269"/>
            <ac:picMk id="6" creationId="{F7046488-E069-82B2-DB07-AF056D99F636}"/>
          </ac:picMkLst>
        </pc:picChg>
      </pc:sldChg>
    </pc:docChg>
  </pc:docChgLst>
  <pc:docChgLst>
    <pc:chgData name="alisdair.m@gmail.com" userId="3O9EI4Z2v/yBNnugv3Kye8iMdlewqahvvJWVDjr7n80=" providerId="None" clId="Web-{A389607F-D4A9-4F87-A2CC-2953DF1BA8DE}"/>
    <pc:docChg chg="modSld">
      <pc:chgData name="alisdair.m@gmail.com" userId="3O9EI4Z2v/yBNnugv3Kye8iMdlewqahvvJWVDjr7n80=" providerId="None" clId="Web-{A389607F-D4A9-4F87-A2CC-2953DF1BA8DE}" dt="2022-07-11T09:31:07.347" v="13" actId="14100"/>
      <pc:docMkLst>
        <pc:docMk/>
      </pc:docMkLst>
      <pc:sldChg chg="addSp delSp modSp addCm delCm">
        <pc:chgData name="alisdair.m@gmail.com" userId="3O9EI4Z2v/yBNnugv3Kye8iMdlewqahvvJWVDjr7n80=" providerId="None" clId="Web-{A389607F-D4A9-4F87-A2CC-2953DF1BA8DE}" dt="2022-07-11T09:31:07.347" v="13" actId="14100"/>
        <pc:sldMkLst>
          <pc:docMk/>
          <pc:sldMk cId="0" sldId="256"/>
        </pc:sldMkLst>
        <pc:spChg chg="mod">
          <ac:chgData name="alisdair.m@gmail.com" userId="3O9EI4Z2v/yBNnugv3Kye8iMdlewqahvvJWVDjr7n80=" providerId="None" clId="Web-{A389607F-D4A9-4F87-A2CC-2953DF1BA8DE}" dt="2022-07-11T09:30:01.329" v="9" actId="14100"/>
          <ac:spMkLst>
            <pc:docMk/>
            <pc:sldMk cId="0" sldId="256"/>
            <ac:spMk id="9" creationId="{15B4CD36-82D9-774E-859C-0E2E3F5E2F61}"/>
          </ac:spMkLst>
        </pc:spChg>
        <pc:picChg chg="mod modCrop">
          <ac:chgData name="alisdair.m@gmail.com" userId="3O9EI4Z2v/yBNnugv3Kye8iMdlewqahvvJWVDjr7n80=" providerId="None" clId="Web-{A389607F-D4A9-4F87-A2CC-2953DF1BA8DE}" dt="2022-07-11T09:31:07.347" v="13" actId="14100"/>
          <ac:picMkLst>
            <pc:docMk/>
            <pc:sldMk cId="0" sldId="256"/>
            <ac:picMk id="13" creationId="{F5A4E74B-BEEB-1A21-E628-A57036E49021}"/>
          </ac:picMkLst>
        </pc:picChg>
        <pc:picChg chg="del">
          <ac:chgData name="alisdair.m@gmail.com" userId="3O9EI4Z2v/yBNnugv3Kye8iMdlewqahvvJWVDjr7n80=" providerId="None" clId="Web-{A389607F-D4A9-4F87-A2CC-2953DF1BA8DE}" dt="2022-07-11T09:30:31.877" v="12"/>
          <ac:picMkLst>
            <pc:docMk/>
            <pc:sldMk cId="0" sldId="256"/>
            <ac:picMk id="14" creationId="{F8A0FB5A-500B-2AE1-743E-E1F281531D9B}"/>
          </ac:picMkLst>
        </pc:picChg>
        <pc:inkChg chg="add del">
          <ac:chgData name="alisdair.m@gmail.com" userId="3O9EI4Z2v/yBNnugv3Kye8iMdlewqahvvJWVDjr7n80=" providerId="None" clId="Web-{A389607F-D4A9-4F87-A2CC-2953DF1BA8DE}" dt="2022-07-11T09:29:21.641" v="5"/>
          <ac:inkMkLst>
            <pc:docMk/>
            <pc:sldMk cId="0" sldId="256"/>
            <ac:inkMk id="2" creationId="{4D343B1A-5367-16DF-E63D-853FEFDEABD2}"/>
          </ac:inkMkLst>
        </pc:inkChg>
        <pc:inkChg chg="add del">
          <ac:chgData name="alisdair.m@gmail.com" userId="3O9EI4Z2v/yBNnugv3Kye8iMdlewqahvvJWVDjr7n80=" providerId="None" clId="Web-{A389607F-D4A9-4F87-A2CC-2953DF1BA8DE}" dt="2022-07-11T09:29:14.922" v="3"/>
          <ac:inkMkLst>
            <pc:docMk/>
            <pc:sldMk cId="0" sldId="256"/>
            <ac:inkMk id="3" creationId="{146038DE-C40A-7DC0-9CCF-9349CA29307F}"/>
          </ac:inkMkLst>
        </pc:inkChg>
      </pc:sldChg>
    </pc:docChg>
  </pc:docChgLst>
  <pc:docChgLst>
    <pc:chgData name="Laura Kennedy" userId="kCiQ2ILsYnQHvl7jdQXXcYRU6faPNyogCAjdaHq+iUI=" providerId="None" clId="Web-{B48FB161-1340-4B83-B38C-450998904E07}"/>
    <pc:docChg chg="">
      <pc:chgData name="Laura Kennedy" userId="kCiQ2ILsYnQHvl7jdQXXcYRU6faPNyogCAjdaHq+iUI=" providerId="None" clId="Web-{B48FB161-1340-4B83-B38C-450998904E07}" dt="2022-07-01T13:03:00.595" v="7"/>
      <pc:docMkLst>
        <pc:docMk/>
      </pc:docMkLst>
      <pc:sldChg chg="addCm modCm">
        <pc:chgData name="Laura Kennedy" userId="kCiQ2ILsYnQHvl7jdQXXcYRU6faPNyogCAjdaHq+iUI=" providerId="None" clId="Web-{B48FB161-1340-4B83-B38C-450998904E07}" dt="2022-07-01T12:56:46.429" v="1"/>
        <pc:sldMkLst>
          <pc:docMk/>
          <pc:sldMk cId="0" sldId="265"/>
        </pc:sldMkLst>
      </pc:sldChg>
      <pc:sldChg chg="addCm modCm">
        <pc:chgData name="Laura Kennedy" userId="kCiQ2ILsYnQHvl7jdQXXcYRU6faPNyogCAjdaHq+iUI=" providerId="None" clId="Web-{B48FB161-1340-4B83-B38C-450998904E07}" dt="2022-07-01T13:00:15.013" v="5"/>
        <pc:sldMkLst>
          <pc:docMk/>
          <pc:sldMk cId="95868576" sldId="270"/>
        </pc:sldMkLst>
      </pc:sldChg>
      <pc:sldChg chg="addCm">
        <pc:chgData name="Laura Kennedy" userId="kCiQ2ILsYnQHvl7jdQXXcYRU6faPNyogCAjdaHq+iUI=" providerId="None" clId="Web-{B48FB161-1340-4B83-B38C-450998904E07}" dt="2022-07-01T12:59:36.308" v="3"/>
        <pc:sldMkLst>
          <pc:docMk/>
          <pc:sldMk cId="1486370083" sldId="271"/>
        </pc:sldMkLst>
      </pc:sldChg>
      <pc:sldChg chg="addCm">
        <pc:chgData name="Laura Kennedy" userId="kCiQ2ILsYnQHvl7jdQXXcYRU6faPNyogCAjdaHq+iUI=" providerId="None" clId="Web-{B48FB161-1340-4B83-B38C-450998904E07}" dt="2022-07-01T13:01:04.436" v="6"/>
        <pc:sldMkLst>
          <pc:docMk/>
          <pc:sldMk cId="101466316" sldId="272"/>
        </pc:sldMkLst>
      </pc:sldChg>
      <pc:sldChg chg="addCm">
        <pc:chgData name="Laura Kennedy" userId="kCiQ2ILsYnQHvl7jdQXXcYRU6faPNyogCAjdaHq+iUI=" providerId="None" clId="Web-{B48FB161-1340-4B83-B38C-450998904E07}" dt="2022-07-01T13:03:00.595" v="7"/>
        <pc:sldMkLst>
          <pc:docMk/>
          <pc:sldMk cId="1600338949" sldId="273"/>
        </pc:sldMkLst>
      </pc:sldChg>
    </pc:docChg>
  </pc:docChgLst>
  <pc:docChgLst>
    <pc:chgData name="alisdair macdonald" clId="Web-{8D2CF0C7-8E84-4356-9936-D9AFF4D6CA59}"/>
    <pc:docChg chg="delSld modSld">
      <pc:chgData name="alisdair macdonald" userId="" providerId="" clId="Web-{8D2CF0C7-8E84-4356-9936-D9AFF4D6CA59}" dt="2022-06-23T15:48:37.586" v="65"/>
      <pc:docMkLst>
        <pc:docMk/>
      </pc:docMkLst>
      <pc:sldChg chg="del">
        <pc:chgData name="alisdair macdonald" userId="" providerId="" clId="Web-{8D2CF0C7-8E84-4356-9936-D9AFF4D6CA59}" dt="2022-06-23T15:48:37.571" v="52"/>
        <pc:sldMkLst>
          <pc:docMk/>
          <pc:sldMk cId="1845576345" sldId="258"/>
        </pc:sldMkLst>
      </pc:sldChg>
      <pc:sldChg chg="del">
        <pc:chgData name="alisdair macdonald" userId="" providerId="" clId="Web-{8D2CF0C7-8E84-4356-9936-D9AFF4D6CA59}" dt="2022-06-23T15:48:37.571" v="55"/>
        <pc:sldMkLst>
          <pc:docMk/>
          <pc:sldMk cId="0" sldId="275"/>
        </pc:sldMkLst>
      </pc:sldChg>
      <pc:sldChg chg="del">
        <pc:chgData name="alisdair macdonald" userId="" providerId="" clId="Web-{8D2CF0C7-8E84-4356-9936-D9AFF4D6CA59}" dt="2022-06-23T15:48:37.586" v="64"/>
        <pc:sldMkLst>
          <pc:docMk/>
          <pc:sldMk cId="395279671" sldId="276"/>
        </pc:sldMkLst>
      </pc:sldChg>
      <pc:sldChg chg="del">
        <pc:chgData name="alisdair macdonald" userId="" providerId="" clId="Web-{8D2CF0C7-8E84-4356-9936-D9AFF4D6CA59}" dt="2022-06-23T15:48:37.586" v="63"/>
        <pc:sldMkLst>
          <pc:docMk/>
          <pc:sldMk cId="1301697654" sldId="277"/>
        </pc:sldMkLst>
      </pc:sldChg>
      <pc:sldChg chg="del">
        <pc:chgData name="alisdair macdonald" userId="" providerId="" clId="Web-{8D2CF0C7-8E84-4356-9936-D9AFF4D6CA59}" dt="2022-06-23T15:48:37.586" v="62"/>
        <pc:sldMkLst>
          <pc:docMk/>
          <pc:sldMk cId="1022374874" sldId="278"/>
        </pc:sldMkLst>
      </pc:sldChg>
      <pc:sldChg chg="del">
        <pc:chgData name="alisdair macdonald" userId="" providerId="" clId="Web-{8D2CF0C7-8E84-4356-9936-D9AFF4D6CA59}" dt="2022-06-23T15:48:37.586" v="61"/>
        <pc:sldMkLst>
          <pc:docMk/>
          <pc:sldMk cId="4213737629" sldId="279"/>
        </pc:sldMkLst>
      </pc:sldChg>
      <pc:sldChg chg="del">
        <pc:chgData name="alisdair macdonald" userId="" providerId="" clId="Web-{8D2CF0C7-8E84-4356-9936-D9AFF4D6CA59}" dt="2022-06-23T15:48:37.571" v="60"/>
        <pc:sldMkLst>
          <pc:docMk/>
          <pc:sldMk cId="3412400031" sldId="280"/>
        </pc:sldMkLst>
      </pc:sldChg>
      <pc:sldChg chg="del">
        <pc:chgData name="alisdair macdonald" userId="" providerId="" clId="Web-{8D2CF0C7-8E84-4356-9936-D9AFF4D6CA59}" dt="2022-06-23T15:48:37.571" v="59"/>
        <pc:sldMkLst>
          <pc:docMk/>
          <pc:sldMk cId="3265352277" sldId="281"/>
        </pc:sldMkLst>
      </pc:sldChg>
      <pc:sldChg chg="del">
        <pc:chgData name="alisdair macdonald" userId="" providerId="" clId="Web-{8D2CF0C7-8E84-4356-9936-D9AFF4D6CA59}" dt="2022-06-23T15:48:37.571" v="58"/>
        <pc:sldMkLst>
          <pc:docMk/>
          <pc:sldMk cId="961657281" sldId="282"/>
        </pc:sldMkLst>
      </pc:sldChg>
      <pc:sldChg chg="del">
        <pc:chgData name="alisdair macdonald" userId="" providerId="" clId="Web-{8D2CF0C7-8E84-4356-9936-D9AFF4D6CA59}" dt="2022-06-23T15:48:37.571" v="57"/>
        <pc:sldMkLst>
          <pc:docMk/>
          <pc:sldMk cId="2091414039" sldId="283"/>
        </pc:sldMkLst>
      </pc:sldChg>
      <pc:sldChg chg="del">
        <pc:chgData name="alisdair macdonald" userId="" providerId="" clId="Web-{8D2CF0C7-8E84-4356-9936-D9AFF4D6CA59}" dt="2022-06-23T15:48:37.571" v="56"/>
        <pc:sldMkLst>
          <pc:docMk/>
          <pc:sldMk cId="2102026058" sldId="284"/>
        </pc:sldMkLst>
      </pc:sldChg>
      <pc:sldChg chg="del">
        <pc:chgData name="alisdair macdonald" userId="" providerId="" clId="Web-{8D2CF0C7-8E84-4356-9936-D9AFF4D6CA59}" dt="2022-06-23T15:48:37.571" v="54"/>
        <pc:sldMkLst>
          <pc:docMk/>
          <pc:sldMk cId="474938790" sldId="285"/>
        </pc:sldMkLst>
      </pc:sldChg>
      <pc:sldChg chg="del">
        <pc:chgData name="alisdair macdonald" userId="" providerId="" clId="Web-{8D2CF0C7-8E84-4356-9936-D9AFF4D6CA59}" dt="2022-06-23T15:48:37.571" v="53"/>
        <pc:sldMkLst>
          <pc:docMk/>
          <pc:sldMk cId="3844580892" sldId="286"/>
        </pc:sldMkLst>
      </pc:sldChg>
      <pc:sldChg chg="del">
        <pc:chgData name="alisdair macdonald" userId="" providerId="" clId="Web-{8D2CF0C7-8E84-4356-9936-D9AFF4D6CA59}" dt="2022-06-23T15:48:37.571" v="51"/>
        <pc:sldMkLst>
          <pc:docMk/>
          <pc:sldMk cId="494364282" sldId="287"/>
        </pc:sldMkLst>
      </pc:sldChg>
      <pc:sldChg chg="del">
        <pc:chgData name="alisdair macdonald" userId="" providerId="" clId="Web-{8D2CF0C7-8E84-4356-9936-D9AFF4D6CA59}" dt="2022-06-23T15:48:37.571" v="50"/>
        <pc:sldMkLst>
          <pc:docMk/>
          <pc:sldMk cId="3038749698" sldId="288"/>
        </pc:sldMkLst>
      </pc:sldChg>
      <pc:sldChg chg="del">
        <pc:chgData name="alisdair macdonald" userId="" providerId="" clId="Web-{8D2CF0C7-8E84-4356-9936-D9AFF4D6CA59}" dt="2022-06-23T15:48:37.571" v="49"/>
        <pc:sldMkLst>
          <pc:docMk/>
          <pc:sldMk cId="695942751" sldId="289"/>
        </pc:sldMkLst>
      </pc:sldChg>
      <pc:sldChg chg="del">
        <pc:chgData name="alisdair macdonald" userId="" providerId="" clId="Web-{8D2CF0C7-8E84-4356-9936-D9AFF4D6CA59}" dt="2022-06-23T15:48:37.586" v="65"/>
        <pc:sldMkLst>
          <pc:docMk/>
          <pc:sldMk cId="3922577135" sldId="291"/>
        </pc:sldMkLst>
      </pc:sldChg>
      <pc:sldChg chg="addSp delSp modSp">
        <pc:chgData name="alisdair macdonald" userId="" providerId="" clId="Web-{8D2CF0C7-8E84-4356-9936-D9AFF4D6CA59}" dt="2022-06-23T15:47:47.757" v="48" actId="1076"/>
        <pc:sldMkLst>
          <pc:docMk/>
          <pc:sldMk cId="4250994615" sldId="293"/>
        </pc:sldMkLst>
        <pc:grpChg chg="add del mod">
          <ac:chgData name="alisdair macdonald" userId="" providerId="" clId="Web-{8D2CF0C7-8E84-4356-9936-D9AFF4D6CA59}" dt="2022-06-23T15:46:30.818" v="36"/>
          <ac:grpSpMkLst>
            <pc:docMk/>
            <pc:sldMk cId="4250994615" sldId="293"/>
            <ac:grpSpMk id="15" creationId="{8054C14E-6024-6A80-A73F-387E10958FC0}"/>
          </ac:grpSpMkLst>
        </pc:grpChg>
        <pc:grpChg chg="add mod">
          <ac:chgData name="alisdair macdonald" userId="" providerId="" clId="Web-{8D2CF0C7-8E84-4356-9936-D9AFF4D6CA59}" dt="2022-06-23T15:47:47.757" v="48" actId="1076"/>
          <ac:grpSpMkLst>
            <pc:docMk/>
            <pc:sldMk cId="4250994615" sldId="293"/>
            <ac:grpSpMk id="16" creationId="{9F015B70-57B8-A9F6-090E-AE9268BDAB70}"/>
          </ac:grpSpMkLst>
        </pc:grpChg>
        <pc:picChg chg="add mod topLvl">
          <ac:chgData name="alisdair macdonald" userId="" providerId="" clId="Web-{8D2CF0C7-8E84-4356-9936-D9AFF4D6CA59}" dt="2022-06-23T15:46:30.818" v="36"/>
          <ac:picMkLst>
            <pc:docMk/>
            <pc:sldMk cId="4250994615" sldId="293"/>
            <ac:picMk id="2" creationId="{F23EE273-F0D9-FB47-9F19-44FC1078B9FA}"/>
          </ac:picMkLst>
        </pc:picChg>
        <pc:picChg chg="mod topLvl">
          <ac:chgData name="alisdair macdonald" userId="" providerId="" clId="Web-{8D2CF0C7-8E84-4356-9936-D9AFF4D6CA59}" dt="2022-06-23T15:46:30.818" v="36"/>
          <ac:picMkLst>
            <pc:docMk/>
            <pc:sldMk cId="4250994615" sldId="293"/>
            <ac:picMk id="3" creationId="{53F334DF-178E-4081-206E-47B27FC798AF}"/>
          </ac:picMkLst>
        </pc:picChg>
        <pc:picChg chg="mod topLvl">
          <ac:chgData name="alisdair macdonald" userId="" providerId="" clId="Web-{8D2CF0C7-8E84-4356-9936-D9AFF4D6CA59}" dt="2022-06-23T15:47:29.319" v="46" actId="1076"/>
          <ac:picMkLst>
            <pc:docMk/>
            <pc:sldMk cId="4250994615" sldId="293"/>
            <ac:picMk id="5" creationId="{EA002AC8-A1F9-4775-C18C-BD933CF78F5C}"/>
          </ac:picMkLst>
        </pc:picChg>
        <pc:picChg chg="add mod topLvl">
          <ac:chgData name="alisdair macdonald" userId="" providerId="" clId="Web-{8D2CF0C7-8E84-4356-9936-D9AFF4D6CA59}" dt="2022-06-23T15:46:37.474" v="37" actId="1076"/>
          <ac:picMkLst>
            <pc:docMk/>
            <pc:sldMk cId="4250994615" sldId="293"/>
            <ac:picMk id="6" creationId="{0FC437AF-A0D9-13D2-DD7C-BAD8C70FE207}"/>
          </ac:picMkLst>
        </pc:picChg>
        <pc:picChg chg="add mod topLvl">
          <ac:chgData name="alisdair macdonald" userId="" providerId="" clId="Web-{8D2CF0C7-8E84-4356-9936-D9AFF4D6CA59}" dt="2022-06-23T15:46:57.037" v="44" actId="1076"/>
          <ac:picMkLst>
            <pc:docMk/>
            <pc:sldMk cId="4250994615" sldId="293"/>
            <ac:picMk id="8" creationId="{D1E8B003-FE36-8E6D-E865-632B366E29AE}"/>
          </ac:picMkLst>
        </pc:picChg>
        <pc:picChg chg="add mod topLvl">
          <ac:chgData name="alisdair macdonald" userId="" providerId="" clId="Web-{8D2CF0C7-8E84-4356-9936-D9AFF4D6CA59}" dt="2022-06-23T15:47:18.647" v="45" actId="1076"/>
          <ac:picMkLst>
            <pc:docMk/>
            <pc:sldMk cId="4250994615" sldId="293"/>
            <ac:picMk id="11" creationId="{827027BF-3688-EDFC-18D7-4CC59238A956}"/>
          </ac:picMkLst>
        </pc:picChg>
        <pc:picChg chg="del">
          <ac:chgData name="alisdair macdonald" userId="" providerId="" clId="Web-{8D2CF0C7-8E84-4356-9936-D9AFF4D6CA59}" dt="2022-06-23T15:45:14.972" v="31"/>
          <ac:picMkLst>
            <pc:docMk/>
            <pc:sldMk cId="4250994615" sldId="293"/>
            <ac:picMk id="12" creationId="{623D6542-0F7B-CD2E-8175-E22CCF1D7CB3}"/>
          </ac:picMkLst>
        </pc:picChg>
        <pc:picChg chg="add mod topLvl">
          <ac:chgData name="alisdair macdonald" userId="" providerId="" clId="Web-{8D2CF0C7-8E84-4356-9936-D9AFF4D6CA59}" dt="2022-06-23T15:46:48.990" v="40" actId="1076"/>
          <ac:picMkLst>
            <pc:docMk/>
            <pc:sldMk cId="4250994615" sldId="293"/>
            <ac:picMk id="14" creationId="{F9588FB8-9B4F-D248-EF34-00D6085035E0}"/>
          </ac:picMkLst>
        </pc:picChg>
      </pc:sldChg>
    </pc:docChg>
  </pc:docChgLst>
  <pc:docChgLst>
    <pc:chgData name="Grace Hunt" userId="Hhp3RVkF0y23mxQTTbkzvSleFzKu8YhTMJgcxP3iXgA=" providerId="None" clId="Web-{82D8D7F1-6508-4EDA-9D4F-71C695AC4F51}"/>
    <pc:docChg chg="mod modSld">
      <pc:chgData name="Grace Hunt" userId="Hhp3RVkF0y23mxQTTbkzvSleFzKu8YhTMJgcxP3iXgA=" providerId="None" clId="Web-{82D8D7F1-6508-4EDA-9D4F-71C695AC4F51}" dt="2022-07-21T16:32:43.187" v="11"/>
      <pc:docMkLst>
        <pc:docMk/>
      </pc:docMkLst>
      <pc:sldChg chg="addSp modSp addCm delCm">
        <pc:chgData name="Grace Hunt" userId="Hhp3RVkF0y23mxQTTbkzvSleFzKu8YhTMJgcxP3iXgA=" providerId="None" clId="Web-{82D8D7F1-6508-4EDA-9D4F-71C695AC4F51}" dt="2022-07-21T16:32:43.187" v="11"/>
        <pc:sldMkLst>
          <pc:docMk/>
          <pc:sldMk cId="0" sldId="256"/>
        </pc:sldMkLst>
        <pc:spChg chg="add mod">
          <ac:chgData name="Grace Hunt" userId="Hhp3RVkF0y23mxQTTbkzvSleFzKu8YhTMJgcxP3iXgA=" providerId="None" clId="Web-{82D8D7F1-6508-4EDA-9D4F-71C695AC4F51}" dt="2022-07-21T16:32:40.734" v="10" actId="1076"/>
          <ac:spMkLst>
            <pc:docMk/>
            <pc:sldMk cId="0" sldId="256"/>
            <ac:spMk id="3" creationId="{A94D7265-36F5-FD2F-B134-8006A2BFE1F6}"/>
          </ac:spMkLst>
        </pc:spChg>
      </pc:sldChg>
      <pc:sldChg chg="modSp">
        <pc:chgData name="Grace Hunt" userId="Hhp3RVkF0y23mxQTTbkzvSleFzKu8YhTMJgcxP3iXgA=" providerId="None" clId="Web-{82D8D7F1-6508-4EDA-9D4F-71C695AC4F51}" dt="2022-07-21T16:32:15.748" v="7" actId="1076"/>
        <pc:sldMkLst>
          <pc:docMk/>
          <pc:sldMk cId="101466316" sldId="272"/>
        </pc:sldMkLst>
        <pc:spChg chg="mod">
          <ac:chgData name="Grace Hunt" userId="Hhp3RVkF0y23mxQTTbkzvSleFzKu8YhTMJgcxP3iXgA=" providerId="None" clId="Web-{82D8D7F1-6508-4EDA-9D4F-71C695AC4F51}" dt="2022-07-21T16:32:15.748" v="7" actId="1076"/>
          <ac:spMkLst>
            <pc:docMk/>
            <pc:sldMk cId="101466316" sldId="272"/>
            <ac:spMk id="7" creationId="{994374A7-8702-6941-AF40-405A314C5ACC}"/>
          </ac:spMkLst>
        </pc:spChg>
      </pc:sldChg>
      <pc:sldChg chg="modSp">
        <pc:chgData name="Grace Hunt" userId="Hhp3RVkF0y23mxQTTbkzvSleFzKu8YhTMJgcxP3iXgA=" providerId="None" clId="Web-{82D8D7F1-6508-4EDA-9D4F-71C695AC4F51}" dt="2022-07-21T16:32:21.983" v="8" actId="20577"/>
        <pc:sldMkLst>
          <pc:docMk/>
          <pc:sldMk cId="1600338949" sldId="273"/>
        </pc:sldMkLst>
        <pc:spChg chg="mod">
          <ac:chgData name="Grace Hunt" userId="Hhp3RVkF0y23mxQTTbkzvSleFzKu8YhTMJgcxP3iXgA=" providerId="None" clId="Web-{82D8D7F1-6508-4EDA-9D4F-71C695AC4F51}" dt="2022-07-21T16:32:21.983" v="8" actId="20577"/>
          <ac:spMkLst>
            <pc:docMk/>
            <pc:sldMk cId="1600338949" sldId="273"/>
            <ac:spMk id="12" creationId="{15AB7261-3ACB-FB43-BC6D-48CAF70B42BF}"/>
          </ac:spMkLst>
        </pc:spChg>
      </pc:sldChg>
    </pc:docChg>
  </pc:docChgLst>
  <pc:docChgLst>
    <pc:chgData name="alisdair macdonald" userId="jB0IcuHBEINeFKE+BJ6T51hglHMTetGBacC/PLHzd+c=" providerId="None" clId="Web-{08A30034-2397-46C4-BC68-FA0A11DB2073}"/>
    <pc:docChg chg="modSld">
      <pc:chgData name="alisdair macdonald" userId="jB0IcuHBEINeFKE+BJ6T51hglHMTetGBacC/PLHzd+c=" providerId="None" clId="Web-{08A30034-2397-46C4-BC68-FA0A11DB2073}" dt="2022-06-27T15:55:32.849" v="279" actId="1076"/>
      <pc:docMkLst>
        <pc:docMk/>
      </pc:docMkLst>
      <pc:sldChg chg="addSp modSp">
        <pc:chgData name="alisdair macdonald" userId="jB0IcuHBEINeFKE+BJ6T51hglHMTetGBacC/PLHzd+c=" providerId="None" clId="Web-{08A30034-2397-46C4-BC68-FA0A11DB2073}" dt="2022-06-27T12:47:03.703" v="3" actId="1076"/>
        <pc:sldMkLst>
          <pc:docMk/>
          <pc:sldMk cId="0" sldId="256"/>
        </pc:sldMkLst>
        <pc:picChg chg="add mod">
          <ac:chgData name="alisdair macdonald" userId="jB0IcuHBEINeFKE+BJ6T51hglHMTetGBacC/PLHzd+c=" providerId="None" clId="Web-{08A30034-2397-46C4-BC68-FA0A11DB2073}" dt="2022-06-27T12:47:03.703" v="3" actId="1076"/>
          <ac:picMkLst>
            <pc:docMk/>
            <pc:sldMk cId="0" sldId="256"/>
            <ac:picMk id="3" creationId="{7FF99677-584B-EF6B-7400-84793E29CDD4}"/>
          </ac:picMkLst>
        </pc:picChg>
      </pc:sldChg>
      <pc:sldChg chg="addSp modSp">
        <pc:chgData name="alisdair macdonald" userId="jB0IcuHBEINeFKE+BJ6T51hglHMTetGBacC/PLHzd+c=" providerId="None" clId="Web-{08A30034-2397-46C4-BC68-FA0A11DB2073}" dt="2022-06-27T13:25:23.942" v="89" actId="14100"/>
        <pc:sldMkLst>
          <pc:docMk/>
          <pc:sldMk cId="0" sldId="265"/>
        </pc:sldMkLst>
        <pc:picChg chg="add mod">
          <ac:chgData name="alisdair macdonald" userId="jB0IcuHBEINeFKE+BJ6T51hglHMTetGBacC/PLHzd+c=" providerId="None" clId="Web-{08A30034-2397-46C4-BC68-FA0A11DB2073}" dt="2022-06-27T13:25:23.942" v="89" actId="14100"/>
          <ac:picMkLst>
            <pc:docMk/>
            <pc:sldMk cId="0" sldId="265"/>
            <ac:picMk id="3" creationId="{678AA0CC-F1EC-DDDC-477D-99B8E9E5631F}"/>
          </ac:picMkLst>
        </pc:picChg>
      </pc:sldChg>
      <pc:sldChg chg="addSp delSp modSp mod modClrScheme chgLayout">
        <pc:chgData name="alisdair macdonald" userId="jB0IcuHBEINeFKE+BJ6T51hglHMTetGBacC/PLHzd+c=" providerId="None" clId="Web-{08A30034-2397-46C4-BC68-FA0A11DB2073}" dt="2022-06-27T13:26:19.005" v="96"/>
        <pc:sldMkLst>
          <pc:docMk/>
          <pc:sldMk cId="4086554056" sldId="292"/>
        </pc:sldMkLst>
        <pc:spChg chg="add del">
          <ac:chgData name="alisdair macdonald" userId="jB0IcuHBEINeFKE+BJ6T51hglHMTetGBacC/PLHzd+c=" providerId="None" clId="Web-{08A30034-2397-46C4-BC68-FA0A11DB2073}" dt="2022-06-27T12:49:15.561" v="10"/>
          <ac:spMkLst>
            <pc:docMk/>
            <pc:sldMk cId="4086554056" sldId="292"/>
            <ac:spMk id="3" creationId="{37ACFBC9-403B-5F88-4C35-C1AEF8EACD64}"/>
          </ac:spMkLst>
        </pc:spChg>
        <pc:spChg chg="add del mod ord">
          <ac:chgData name="alisdair macdonald" userId="jB0IcuHBEINeFKE+BJ6T51hglHMTetGBacC/PLHzd+c=" providerId="None" clId="Web-{08A30034-2397-46C4-BC68-FA0A11DB2073}" dt="2022-06-27T12:51:30.014" v="13"/>
          <ac:spMkLst>
            <pc:docMk/>
            <pc:sldMk cId="4086554056" sldId="292"/>
            <ac:spMk id="4" creationId="{C3A6D3A3-607D-DA90-0A95-08F7DAD9EA93}"/>
          </ac:spMkLst>
        </pc:spChg>
        <pc:spChg chg="mod">
          <ac:chgData name="alisdair macdonald" userId="jB0IcuHBEINeFKE+BJ6T51hglHMTetGBacC/PLHzd+c=" providerId="None" clId="Web-{08A30034-2397-46C4-BC68-FA0A11DB2073}" dt="2022-06-27T13:21:02.986" v="83" actId="1076"/>
          <ac:spMkLst>
            <pc:docMk/>
            <pc:sldMk cId="4086554056" sldId="292"/>
            <ac:spMk id="10" creationId="{B05CF427-C62D-7022-95B8-6A255F135AB2}"/>
          </ac:spMkLst>
        </pc:spChg>
        <pc:picChg chg="add mod ord">
          <ac:chgData name="alisdair macdonald" userId="jB0IcuHBEINeFKE+BJ6T51hglHMTetGBacC/PLHzd+c=" providerId="None" clId="Web-{08A30034-2397-46C4-BC68-FA0A11DB2073}" dt="2022-06-27T12:49:19.093" v="11" actId="1076"/>
          <ac:picMkLst>
            <pc:docMk/>
            <pc:sldMk cId="4086554056" sldId="292"/>
            <ac:picMk id="2" creationId="{10C7C075-0B3C-3C0E-830E-C72E46589E4F}"/>
          </ac:picMkLst>
        </pc:picChg>
        <pc:picChg chg="add mod">
          <ac:chgData name="alisdair macdonald" userId="jB0IcuHBEINeFKE+BJ6T51hglHMTetGBacC/PLHzd+c=" providerId="None" clId="Web-{08A30034-2397-46C4-BC68-FA0A11DB2073}" dt="2022-06-27T13:21:03.049" v="84" actId="1076"/>
          <ac:picMkLst>
            <pc:docMk/>
            <pc:sldMk cId="4086554056" sldId="292"/>
            <ac:picMk id="3" creationId="{61982D68-BFED-A171-0EAA-BE692656DBB8}"/>
          </ac:picMkLst>
        </pc:picChg>
        <pc:picChg chg="add">
          <ac:chgData name="alisdair macdonald" userId="jB0IcuHBEINeFKE+BJ6T51hglHMTetGBacC/PLHzd+c=" providerId="None" clId="Web-{08A30034-2397-46C4-BC68-FA0A11DB2073}" dt="2022-06-27T13:26:19.005" v="96"/>
          <ac:picMkLst>
            <pc:docMk/>
            <pc:sldMk cId="4086554056" sldId="292"/>
            <ac:picMk id="5" creationId="{CA07049A-C115-614A-B271-6899028FD913}"/>
          </ac:picMkLst>
        </pc:picChg>
      </pc:sldChg>
      <pc:sldChg chg="addSp delSp modSp">
        <pc:chgData name="alisdair macdonald" userId="jB0IcuHBEINeFKE+BJ6T51hglHMTetGBacC/PLHzd+c=" providerId="None" clId="Web-{08A30034-2397-46C4-BC68-FA0A11DB2073}" dt="2022-06-27T13:26:43.067" v="126" actId="1076"/>
        <pc:sldMkLst>
          <pc:docMk/>
          <pc:sldMk cId="4250994615" sldId="293"/>
        </pc:sldMkLst>
        <pc:spChg chg="del">
          <ac:chgData name="alisdair macdonald" userId="jB0IcuHBEINeFKE+BJ6T51hglHMTetGBacC/PLHzd+c=" providerId="None" clId="Web-{08A30034-2397-46C4-BC68-FA0A11DB2073}" dt="2022-06-27T13:18:53.344" v="20"/>
          <ac:spMkLst>
            <pc:docMk/>
            <pc:sldMk cId="4250994615" sldId="293"/>
            <ac:spMk id="4" creationId="{35441ADC-D735-19A6-3B04-19BA469546BD}"/>
          </ac:spMkLst>
        </pc:spChg>
        <pc:spChg chg="mod">
          <ac:chgData name="alisdair macdonald" userId="jB0IcuHBEINeFKE+BJ6T51hglHMTetGBacC/PLHzd+c=" providerId="None" clId="Web-{08A30034-2397-46C4-BC68-FA0A11DB2073}" dt="2022-06-27T13:26:42.380" v="98" actId="1076"/>
          <ac:spMkLst>
            <pc:docMk/>
            <pc:sldMk cId="4250994615" sldId="293"/>
            <ac:spMk id="7" creationId="{5122E592-DB54-8E12-88DE-CB2C318AFE91}"/>
          </ac:spMkLst>
        </pc:spChg>
        <pc:spChg chg="mod">
          <ac:chgData name="alisdair macdonald" userId="jB0IcuHBEINeFKE+BJ6T51hglHMTetGBacC/PLHzd+c=" providerId="None" clId="Web-{08A30034-2397-46C4-BC68-FA0A11DB2073}" dt="2022-06-27T13:26:42.411" v="99" actId="1076"/>
          <ac:spMkLst>
            <pc:docMk/>
            <pc:sldMk cId="4250994615" sldId="293"/>
            <ac:spMk id="9" creationId="{0D842265-FB3C-9B34-4920-A00938E589C2}"/>
          </ac:spMkLst>
        </pc:spChg>
        <pc:spChg chg="mod">
          <ac:chgData name="alisdair macdonald" userId="jB0IcuHBEINeFKE+BJ6T51hglHMTetGBacC/PLHzd+c=" providerId="None" clId="Web-{08A30034-2397-46C4-BC68-FA0A11DB2073}" dt="2022-06-27T13:26:42.442" v="100" actId="1076"/>
          <ac:spMkLst>
            <pc:docMk/>
            <pc:sldMk cId="4250994615" sldId="293"/>
            <ac:spMk id="12" creationId="{B3B06064-0279-66B0-FB86-C2E1C212C255}"/>
          </ac:spMkLst>
        </pc:spChg>
        <pc:spChg chg="mod">
          <ac:chgData name="alisdair macdonald" userId="jB0IcuHBEINeFKE+BJ6T51hglHMTetGBacC/PLHzd+c=" providerId="None" clId="Web-{08A30034-2397-46C4-BC68-FA0A11DB2073}" dt="2022-06-27T13:26:42.458" v="101" actId="1076"/>
          <ac:spMkLst>
            <pc:docMk/>
            <pc:sldMk cId="4250994615" sldId="293"/>
            <ac:spMk id="13" creationId="{B7E21728-65FB-A043-A3CB-EACCDE41B7DE}"/>
          </ac:spMkLst>
        </pc:spChg>
        <pc:spChg chg="mod">
          <ac:chgData name="alisdair macdonald" userId="jB0IcuHBEINeFKE+BJ6T51hglHMTetGBacC/PLHzd+c=" providerId="None" clId="Web-{08A30034-2397-46C4-BC68-FA0A11DB2073}" dt="2022-06-27T13:26:42.489" v="102" actId="1076"/>
          <ac:spMkLst>
            <pc:docMk/>
            <pc:sldMk cId="4250994615" sldId="293"/>
            <ac:spMk id="15" creationId="{DC8CCF4B-CFF8-725B-BAF9-66BC87FB86F4}"/>
          </ac:spMkLst>
        </pc:spChg>
        <pc:spChg chg="mod">
          <ac:chgData name="alisdair macdonald" userId="jB0IcuHBEINeFKE+BJ6T51hglHMTetGBacC/PLHzd+c=" providerId="None" clId="Web-{08A30034-2397-46C4-BC68-FA0A11DB2073}" dt="2022-06-27T13:26:42.505" v="103" actId="1076"/>
          <ac:spMkLst>
            <pc:docMk/>
            <pc:sldMk cId="4250994615" sldId="293"/>
            <ac:spMk id="17" creationId="{46FFA8A3-A74A-5696-01A7-1894F64FC91E}"/>
          </ac:spMkLst>
        </pc:spChg>
        <pc:spChg chg="mod">
          <ac:chgData name="alisdair macdonald" userId="jB0IcuHBEINeFKE+BJ6T51hglHMTetGBacC/PLHzd+c=" providerId="None" clId="Web-{08A30034-2397-46C4-BC68-FA0A11DB2073}" dt="2022-06-27T13:26:42.536" v="104" actId="1076"/>
          <ac:spMkLst>
            <pc:docMk/>
            <pc:sldMk cId="4250994615" sldId="293"/>
            <ac:spMk id="18" creationId="{0FF60906-B61E-2ABE-F8FD-FA4CEAC84BD8}"/>
          </ac:spMkLst>
        </pc:spChg>
        <pc:spChg chg="mod">
          <ac:chgData name="alisdair macdonald" userId="jB0IcuHBEINeFKE+BJ6T51hglHMTetGBacC/PLHzd+c=" providerId="None" clId="Web-{08A30034-2397-46C4-BC68-FA0A11DB2073}" dt="2022-06-27T13:26:42.552" v="105" actId="1076"/>
          <ac:spMkLst>
            <pc:docMk/>
            <pc:sldMk cId="4250994615" sldId="293"/>
            <ac:spMk id="19" creationId="{91FB0E3D-39A7-3BE2-C6D1-46AFEC51C5F3}"/>
          </ac:spMkLst>
        </pc:spChg>
        <pc:spChg chg="mod">
          <ac:chgData name="alisdair macdonald" userId="jB0IcuHBEINeFKE+BJ6T51hglHMTetGBacC/PLHzd+c=" providerId="None" clId="Web-{08A30034-2397-46C4-BC68-FA0A11DB2073}" dt="2022-06-27T13:26:42.583" v="106" actId="1076"/>
          <ac:spMkLst>
            <pc:docMk/>
            <pc:sldMk cId="4250994615" sldId="293"/>
            <ac:spMk id="20" creationId="{DA770A71-C306-E037-3C1C-D49A55341860}"/>
          </ac:spMkLst>
        </pc:spChg>
        <pc:spChg chg="mod">
          <ac:chgData name="alisdair macdonald" userId="jB0IcuHBEINeFKE+BJ6T51hglHMTetGBacC/PLHzd+c=" providerId="None" clId="Web-{08A30034-2397-46C4-BC68-FA0A11DB2073}" dt="2022-06-27T13:26:42.599" v="107" actId="1076"/>
          <ac:spMkLst>
            <pc:docMk/>
            <pc:sldMk cId="4250994615" sldId="293"/>
            <ac:spMk id="21" creationId="{9BE8936D-61A9-91A7-CB8A-F88395438CFE}"/>
          </ac:spMkLst>
        </pc:spChg>
        <pc:spChg chg="mod">
          <ac:chgData name="alisdair macdonald" userId="jB0IcuHBEINeFKE+BJ6T51hglHMTetGBacC/PLHzd+c=" providerId="None" clId="Web-{08A30034-2397-46C4-BC68-FA0A11DB2073}" dt="2022-06-27T13:26:42.630" v="108" actId="1076"/>
          <ac:spMkLst>
            <pc:docMk/>
            <pc:sldMk cId="4250994615" sldId="293"/>
            <ac:spMk id="22" creationId="{B8273389-8BA6-1C23-981B-10095BF01DF3}"/>
          </ac:spMkLst>
        </pc:spChg>
        <pc:spChg chg="mod">
          <ac:chgData name="alisdair macdonald" userId="jB0IcuHBEINeFKE+BJ6T51hglHMTetGBacC/PLHzd+c=" providerId="None" clId="Web-{08A30034-2397-46C4-BC68-FA0A11DB2073}" dt="2022-06-27T13:26:42.646" v="109" actId="1076"/>
          <ac:spMkLst>
            <pc:docMk/>
            <pc:sldMk cId="4250994615" sldId="293"/>
            <ac:spMk id="23" creationId="{79B00FF5-CA22-0066-7CC7-F49473CEF092}"/>
          </ac:spMkLst>
        </pc:spChg>
        <pc:spChg chg="mod">
          <ac:chgData name="alisdair macdonald" userId="jB0IcuHBEINeFKE+BJ6T51hglHMTetGBacC/PLHzd+c=" providerId="None" clId="Web-{08A30034-2397-46C4-BC68-FA0A11DB2073}" dt="2022-06-27T13:26:42.677" v="110" actId="1076"/>
          <ac:spMkLst>
            <pc:docMk/>
            <pc:sldMk cId="4250994615" sldId="293"/>
            <ac:spMk id="24" creationId="{AAB9AF90-3F70-A22B-4B35-D61C7160EE35}"/>
          </ac:spMkLst>
        </pc:spChg>
        <pc:spChg chg="mod">
          <ac:chgData name="alisdair macdonald" userId="jB0IcuHBEINeFKE+BJ6T51hglHMTetGBacC/PLHzd+c=" providerId="None" clId="Web-{08A30034-2397-46C4-BC68-FA0A11DB2073}" dt="2022-06-27T13:26:42.692" v="111" actId="1076"/>
          <ac:spMkLst>
            <pc:docMk/>
            <pc:sldMk cId="4250994615" sldId="293"/>
            <ac:spMk id="25" creationId="{70FFB8DF-8113-56A3-D8E5-07B67577EB2E}"/>
          </ac:spMkLst>
        </pc:spChg>
        <pc:spChg chg="mod">
          <ac:chgData name="alisdair macdonald" userId="jB0IcuHBEINeFKE+BJ6T51hglHMTetGBacC/PLHzd+c=" providerId="None" clId="Web-{08A30034-2397-46C4-BC68-FA0A11DB2073}" dt="2022-06-27T13:26:42.724" v="112" actId="1076"/>
          <ac:spMkLst>
            <pc:docMk/>
            <pc:sldMk cId="4250994615" sldId="293"/>
            <ac:spMk id="26" creationId="{969B40E5-7B32-14A8-AF13-7B24B6D6FD39}"/>
          </ac:spMkLst>
        </pc:spChg>
        <pc:spChg chg="mod">
          <ac:chgData name="alisdair macdonald" userId="jB0IcuHBEINeFKE+BJ6T51hglHMTetGBacC/PLHzd+c=" providerId="None" clId="Web-{08A30034-2397-46C4-BC68-FA0A11DB2073}" dt="2022-06-27T13:26:42.755" v="113" actId="1076"/>
          <ac:spMkLst>
            <pc:docMk/>
            <pc:sldMk cId="4250994615" sldId="293"/>
            <ac:spMk id="27" creationId="{468D1B6C-8262-3CC1-1081-69507F1E6E67}"/>
          </ac:spMkLst>
        </pc:spChg>
        <pc:spChg chg="mod">
          <ac:chgData name="alisdair macdonald" userId="jB0IcuHBEINeFKE+BJ6T51hglHMTetGBacC/PLHzd+c=" providerId="None" clId="Web-{08A30034-2397-46C4-BC68-FA0A11DB2073}" dt="2022-06-27T13:26:42.771" v="114" actId="1076"/>
          <ac:spMkLst>
            <pc:docMk/>
            <pc:sldMk cId="4250994615" sldId="293"/>
            <ac:spMk id="28" creationId="{08C88E43-8C48-3EF4-0963-409C8BA312A8}"/>
          </ac:spMkLst>
        </pc:spChg>
        <pc:spChg chg="mod">
          <ac:chgData name="alisdair macdonald" userId="jB0IcuHBEINeFKE+BJ6T51hglHMTetGBacC/PLHzd+c=" providerId="None" clId="Web-{08A30034-2397-46C4-BC68-FA0A11DB2073}" dt="2022-06-27T13:26:42.802" v="115" actId="1076"/>
          <ac:spMkLst>
            <pc:docMk/>
            <pc:sldMk cId="4250994615" sldId="293"/>
            <ac:spMk id="29" creationId="{10C49230-C712-B9A8-74F4-F5585B558510}"/>
          </ac:spMkLst>
        </pc:spChg>
        <pc:spChg chg="mod">
          <ac:chgData name="alisdair macdonald" userId="jB0IcuHBEINeFKE+BJ6T51hglHMTetGBacC/PLHzd+c=" providerId="None" clId="Web-{08A30034-2397-46C4-BC68-FA0A11DB2073}" dt="2022-06-27T13:26:42.833" v="116" actId="1076"/>
          <ac:spMkLst>
            <pc:docMk/>
            <pc:sldMk cId="4250994615" sldId="293"/>
            <ac:spMk id="30" creationId="{9F27D320-1DF6-1D3E-905B-7CDD4980BC64}"/>
          </ac:spMkLst>
        </pc:spChg>
        <pc:spChg chg="mod">
          <ac:chgData name="alisdair macdonald" userId="jB0IcuHBEINeFKE+BJ6T51hglHMTetGBacC/PLHzd+c=" providerId="None" clId="Web-{08A30034-2397-46C4-BC68-FA0A11DB2073}" dt="2022-06-27T13:26:42.849" v="117" actId="1076"/>
          <ac:spMkLst>
            <pc:docMk/>
            <pc:sldMk cId="4250994615" sldId="293"/>
            <ac:spMk id="31" creationId="{CA979C98-4ADB-7B92-FCC0-39A59D64456A}"/>
          </ac:spMkLst>
        </pc:spChg>
        <pc:spChg chg="mod">
          <ac:chgData name="alisdair macdonald" userId="jB0IcuHBEINeFKE+BJ6T51hglHMTetGBacC/PLHzd+c=" providerId="None" clId="Web-{08A30034-2397-46C4-BC68-FA0A11DB2073}" dt="2022-06-27T13:26:42.880" v="118" actId="1076"/>
          <ac:spMkLst>
            <pc:docMk/>
            <pc:sldMk cId="4250994615" sldId="293"/>
            <ac:spMk id="32" creationId="{043CDD6D-727C-E427-7544-E26E42D19503}"/>
          </ac:spMkLst>
        </pc:spChg>
        <pc:spChg chg="mod">
          <ac:chgData name="alisdair macdonald" userId="jB0IcuHBEINeFKE+BJ6T51hglHMTetGBacC/PLHzd+c=" providerId="None" clId="Web-{08A30034-2397-46C4-BC68-FA0A11DB2073}" dt="2022-06-27T13:26:42.911" v="119" actId="1076"/>
          <ac:spMkLst>
            <pc:docMk/>
            <pc:sldMk cId="4250994615" sldId="293"/>
            <ac:spMk id="33" creationId="{6AFF4B92-DE78-E7D9-29AE-892F912B65EC}"/>
          </ac:spMkLst>
        </pc:spChg>
        <pc:spChg chg="mod">
          <ac:chgData name="alisdair macdonald" userId="jB0IcuHBEINeFKE+BJ6T51hglHMTetGBacC/PLHzd+c=" providerId="None" clId="Web-{08A30034-2397-46C4-BC68-FA0A11DB2073}" dt="2022-06-27T13:26:42.927" v="120" actId="1076"/>
          <ac:spMkLst>
            <pc:docMk/>
            <pc:sldMk cId="4250994615" sldId="293"/>
            <ac:spMk id="34" creationId="{1C99E1D7-D74D-E216-5D01-3385A333FB8D}"/>
          </ac:spMkLst>
        </pc:spChg>
        <pc:spChg chg="mod">
          <ac:chgData name="alisdair macdonald" userId="jB0IcuHBEINeFKE+BJ6T51hglHMTetGBacC/PLHzd+c=" providerId="None" clId="Web-{08A30034-2397-46C4-BC68-FA0A11DB2073}" dt="2022-06-27T13:26:42.958" v="121" actId="1076"/>
          <ac:spMkLst>
            <pc:docMk/>
            <pc:sldMk cId="4250994615" sldId="293"/>
            <ac:spMk id="35" creationId="{F39EDEF5-2624-6744-5284-5DB24C2E8B4E}"/>
          </ac:spMkLst>
        </pc:spChg>
        <pc:spChg chg="mod">
          <ac:chgData name="alisdair macdonald" userId="jB0IcuHBEINeFKE+BJ6T51hglHMTetGBacC/PLHzd+c=" providerId="None" clId="Web-{08A30034-2397-46C4-BC68-FA0A11DB2073}" dt="2022-06-27T13:26:42.974" v="122" actId="1076"/>
          <ac:spMkLst>
            <pc:docMk/>
            <pc:sldMk cId="4250994615" sldId="293"/>
            <ac:spMk id="36" creationId="{D75252FE-4755-694B-0BB6-DAB1F87E6CBA}"/>
          </ac:spMkLst>
        </pc:spChg>
        <pc:spChg chg="mod">
          <ac:chgData name="alisdair macdonald" userId="jB0IcuHBEINeFKE+BJ6T51hglHMTetGBacC/PLHzd+c=" providerId="None" clId="Web-{08A30034-2397-46C4-BC68-FA0A11DB2073}" dt="2022-06-27T13:26:43.005" v="123" actId="1076"/>
          <ac:spMkLst>
            <pc:docMk/>
            <pc:sldMk cId="4250994615" sldId="293"/>
            <ac:spMk id="37" creationId="{E6B97851-EE53-1DED-4AD4-51DCF80ACAD3}"/>
          </ac:spMkLst>
        </pc:spChg>
        <pc:spChg chg="mod">
          <ac:chgData name="alisdair macdonald" userId="jB0IcuHBEINeFKE+BJ6T51hglHMTetGBacC/PLHzd+c=" providerId="None" clId="Web-{08A30034-2397-46C4-BC68-FA0A11DB2073}" dt="2022-06-27T13:26:43.021" v="124" actId="1076"/>
          <ac:spMkLst>
            <pc:docMk/>
            <pc:sldMk cId="4250994615" sldId="293"/>
            <ac:spMk id="38" creationId="{34AE1AF6-AE8C-27BF-EEA2-9EE69C19422A}"/>
          </ac:spMkLst>
        </pc:spChg>
        <pc:spChg chg="mod">
          <ac:chgData name="alisdair macdonald" userId="jB0IcuHBEINeFKE+BJ6T51hglHMTetGBacC/PLHzd+c=" providerId="None" clId="Web-{08A30034-2397-46C4-BC68-FA0A11DB2073}" dt="2022-06-27T13:26:43.052" v="125" actId="1076"/>
          <ac:spMkLst>
            <pc:docMk/>
            <pc:sldMk cId="4250994615" sldId="293"/>
            <ac:spMk id="39" creationId="{73C173A0-0A61-C66A-7DAA-0AEB47193D2E}"/>
          </ac:spMkLst>
        </pc:spChg>
        <pc:spChg chg="mod">
          <ac:chgData name="alisdair macdonald" userId="jB0IcuHBEINeFKE+BJ6T51hglHMTetGBacC/PLHzd+c=" providerId="None" clId="Web-{08A30034-2397-46C4-BC68-FA0A11DB2073}" dt="2022-06-27T13:26:43.067" v="126" actId="1076"/>
          <ac:spMkLst>
            <pc:docMk/>
            <pc:sldMk cId="4250994615" sldId="293"/>
            <ac:spMk id="40" creationId="{42B91C7E-96D0-2D25-C638-41346930F056}"/>
          </ac:spMkLst>
        </pc:spChg>
        <pc:picChg chg="add ord">
          <ac:chgData name="alisdair macdonald" userId="jB0IcuHBEINeFKE+BJ6T51hglHMTetGBacC/PLHzd+c=" providerId="None" clId="Web-{08A30034-2397-46C4-BC68-FA0A11DB2073}" dt="2022-06-27T13:18:56.844" v="22"/>
          <ac:picMkLst>
            <pc:docMk/>
            <pc:sldMk cId="4250994615" sldId="293"/>
            <ac:picMk id="3" creationId="{CAC2E223-93B9-362C-8484-CE9FF8A4DB47}"/>
          </ac:picMkLst>
        </pc:picChg>
        <pc:picChg chg="add">
          <ac:chgData name="alisdair macdonald" userId="jB0IcuHBEINeFKE+BJ6T51hglHMTetGBacC/PLHzd+c=" providerId="None" clId="Web-{08A30034-2397-46C4-BC68-FA0A11DB2073}" dt="2022-06-27T13:26:27.036" v="97"/>
          <ac:picMkLst>
            <pc:docMk/>
            <pc:sldMk cId="4250994615" sldId="293"/>
            <ac:picMk id="6" creationId="{CF2AB31D-45CC-C475-D90D-B4F1901DD90D}"/>
          </ac:picMkLst>
        </pc:picChg>
      </pc:sldChg>
      <pc:sldChg chg="addSp modSp">
        <pc:chgData name="alisdair macdonald" userId="jB0IcuHBEINeFKE+BJ6T51hglHMTetGBacC/PLHzd+c=" providerId="None" clId="Web-{08A30034-2397-46C4-BC68-FA0A11DB2073}" dt="2022-06-27T13:26:16.505" v="95"/>
        <pc:sldMkLst>
          <pc:docMk/>
          <pc:sldMk cId="2635828853" sldId="294"/>
        </pc:sldMkLst>
        <pc:spChg chg="mod">
          <ac:chgData name="alisdair macdonald" userId="jB0IcuHBEINeFKE+BJ6T51hglHMTetGBacC/PLHzd+c=" providerId="None" clId="Web-{08A30034-2397-46C4-BC68-FA0A11DB2073}" dt="2022-06-27T13:25:24.004" v="90" actId="14100"/>
          <ac:spMkLst>
            <pc:docMk/>
            <pc:sldMk cId="2635828853" sldId="294"/>
            <ac:spMk id="10" creationId="{B05CF427-C62D-7022-95B8-6A255F135AB2}"/>
          </ac:spMkLst>
        </pc:spChg>
        <pc:picChg chg="add ord">
          <ac:chgData name="alisdair macdonald" userId="jB0IcuHBEINeFKE+BJ6T51hglHMTetGBacC/PLHzd+c=" providerId="None" clId="Web-{08A30034-2397-46C4-BC68-FA0A11DB2073}" dt="2022-06-27T13:18:27.110" v="17"/>
          <ac:picMkLst>
            <pc:docMk/>
            <pc:sldMk cId="2635828853" sldId="294"/>
            <ac:picMk id="3" creationId="{70DAF72D-B0CF-5E88-BE0D-23AD7D5E85B6}"/>
          </ac:picMkLst>
        </pc:picChg>
        <pc:picChg chg="add">
          <ac:chgData name="alisdair macdonald" userId="jB0IcuHBEINeFKE+BJ6T51hglHMTetGBacC/PLHzd+c=" providerId="None" clId="Web-{08A30034-2397-46C4-BC68-FA0A11DB2073}" dt="2022-06-27T13:26:16.505" v="95"/>
          <ac:picMkLst>
            <pc:docMk/>
            <pc:sldMk cId="2635828853" sldId="294"/>
            <ac:picMk id="5" creationId="{5384DB8C-D0A4-6FC0-560D-78A40AD36FCC}"/>
          </ac:picMkLst>
        </pc:picChg>
      </pc:sldChg>
      <pc:sldChg chg="addSp modSp">
        <pc:chgData name="alisdair macdonald" userId="jB0IcuHBEINeFKE+BJ6T51hglHMTetGBacC/PLHzd+c=" providerId="None" clId="Web-{08A30034-2397-46C4-BC68-FA0A11DB2073}" dt="2022-06-27T13:51:03.449" v="138" actId="1076"/>
        <pc:sldMkLst>
          <pc:docMk/>
          <pc:sldMk cId="3506784620" sldId="295"/>
        </pc:sldMkLst>
        <pc:spChg chg="add mod ord">
          <ac:chgData name="alisdair macdonald" userId="jB0IcuHBEINeFKE+BJ6T51hglHMTetGBacC/PLHzd+c=" providerId="None" clId="Web-{08A30034-2397-46C4-BC68-FA0A11DB2073}" dt="2022-06-27T13:25:45.083" v="93" actId="14100"/>
          <ac:spMkLst>
            <pc:docMk/>
            <pc:sldMk cId="3506784620" sldId="295"/>
            <ac:spMk id="3" creationId="{451CEDAC-1D33-3E39-E457-630EEA219C96}"/>
          </ac:spMkLst>
        </pc:spChg>
        <pc:picChg chg="add">
          <ac:chgData name="alisdair macdonald" userId="jB0IcuHBEINeFKE+BJ6T51hglHMTetGBacC/PLHzd+c=" providerId="None" clId="Web-{08A30034-2397-46C4-BC68-FA0A11DB2073}" dt="2022-06-27T13:26:11.036" v="94"/>
          <ac:picMkLst>
            <pc:docMk/>
            <pc:sldMk cId="3506784620" sldId="295"/>
            <ac:picMk id="5" creationId="{BEE25DAB-3931-687A-8497-F137DEC1B092}"/>
          </ac:picMkLst>
        </pc:picChg>
        <pc:picChg chg="add mod">
          <ac:chgData name="alisdair macdonald" userId="jB0IcuHBEINeFKE+BJ6T51hglHMTetGBacC/PLHzd+c=" providerId="None" clId="Web-{08A30034-2397-46C4-BC68-FA0A11DB2073}" dt="2022-06-27T13:51:03.449" v="138" actId="1076"/>
          <ac:picMkLst>
            <pc:docMk/>
            <pc:sldMk cId="3506784620" sldId="295"/>
            <ac:picMk id="7" creationId="{ABD6C213-AA32-B95C-B181-997D16CF1642}"/>
          </ac:picMkLst>
        </pc:picChg>
      </pc:sldChg>
      <pc:sldChg chg="addSp delSp modSp">
        <pc:chgData name="alisdair macdonald" userId="jB0IcuHBEINeFKE+BJ6T51hglHMTetGBacC/PLHzd+c=" providerId="None" clId="Web-{08A30034-2397-46C4-BC68-FA0A11DB2073}" dt="2022-06-27T15:55:32.849" v="279" actId="1076"/>
        <pc:sldMkLst>
          <pc:docMk/>
          <pc:sldMk cId="1916020894" sldId="296"/>
        </pc:sldMkLst>
        <pc:spChg chg="add del mod ord">
          <ac:chgData name="alisdair macdonald" userId="jB0IcuHBEINeFKE+BJ6T51hglHMTetGBacC/PLHzd+c=" providerId="None" clId="Web-{08A30034-2397-46C4-BC68-FA0A11DB2073}" dt="2022-06-27T13:31:15.461" v="136"/>
          <ac:spMkLst>
            <pc:docMk/>
            <pc:sldMk cId="1916020894" sldId="296"/>
            <ac:spMk id="9" creationId="{931A80DD-5E07-AD41-4E83-81FEBF672181}"/>
          </ac:spMkLst>
        </pc:spChg>
        <pc:grpChg chg="add mod">
          <ac:chgData name="alisdair macdonald" userId="jB0IcuHBEINeFKE+BJ6T51hglHMTetGBacC/PLHzd+c=" providerId="None" clId="Web-{08A30034-2397-46C4-BC68-FA0A11DB2073}" dt="2022-06-27T15:55:32.849" v="279" actId="1076"/>
          <ac:grpSpMkLst>
            <pc:docMk/>
            <pc:sldMk cId="1916020894" sldId="296"/>
            <ac:grpSpMk id="16" creationId="{6EFF8A9D-8A3C-C62E-C2D4-688D11B12D8E}"/>
          </ac:grpSpMkLst>
        </pc:grpChg>
        <pc:picChg chg="del mod">
          <ac:chgData name="alisdair macdonald" userId="jB0IcuHBEINeFKE+BJ6T51hglHMTetGBacC/PLHzd+c=" providerId="None" clId="Web-{08A30034-2397-46C4-BC68-FA0A11DB2073}" dt="2022-06-27T15:53:37.913" v="223"/>
          <ac:picMkLst>
            <pc:docMk/>
            <pc:sldMk cId="1916020894" sldId="296"/>
            <ac:picMk id="2" creationId="{093323DC-A896-5B49-9C49-E3690DEF80AE}"/>
          </ac:picMkLst>
        </pc:picChg>
        <pc:picChg chg="del mod">
          <ac:chgData name="alisdair macdonald" userId="jB0IcuHBEINeFKE+BJ6T51hglHMTetGBacC/PLHzd+c=" providerId="None" clId="Web-{08A30034-2397-46C4-BC68-FA0A11DB2073}" dt="2022-06-27T15:53:37.913" v="222"/>
          <ac:picMkLst>
            <pc:docMk/>
            <pc:sldMk cId="1916020894" sldId="296"/>
            <ac:picMk id="3" creationId="{7425FF2A-0EC3-5862-3D10-D09FCA4CE4F4}"/>
          </ac:picMkLst>
        </pc:picChg>
        <pc:picChg chg="del mod">
          <ac:chgData name="alisdair macdonald" userId="jB0IcuHBEINeFKE+BJ6T51hglHMTetGBacC/PLHzd+c=" providerId="None" clId="Web-{08A30034-2397-46C4-BC68-FA0A11DB2073}" dt="2022-06-27T15:53:37.913" v="221"/>
          <ac:picMkLst>
            <pc:docMk/>
            <pc:sldMk cId="1916020894" sldId="296"/>
            <ac:picMk id="4" creationId="{DE6C4326-433A-FF19-FBB0-FAE8F5F01845}"/>
          </ac:picMkLst>
        </pc:picChg>
        <pc:picChg chg="del mod">
          <ac:chgData name="alisdair macdonald" userId="jB0IcuHBEINeFKE+BJ6T51hglHMTetGBacC/PLHzd+c=" providerId="None" clId="Web-{08A30034-2397-46C4-BC68-FA0A11DB2073}" dt="2022-06-27T15:53:37.913" v="220"/>
          <ac:picMkLst>
            <pc:docMk/>
            <pc:sldMk cId="1916020894" sldId="296"/>
            <ac:picMk id="5" creationId="{B20450EC-D1B9-31EE-FE6A-298B8BBC6886}"/>
          </ac:picMkLst>
        </pc:picChg>
        <pc:picChg chg="del mod">
          <ac:chgData name="alisdair macdonald" userId="jB0IcuHBEINeFKE+BJ6T51hglHMTetGBacC/PLHzd+c=" providerId="None" clId="Web-{08A30034-2397-46C4-BC68-FA0A11DB2073}" dt="2022-06-27T15:53:37.913" v="219"/>
          <ac:picMkLst>
            <pc:docMk/>
            <pc:sldMk cId="1916020894" sldId="296"/>
            <ac:picMk id="6" creationId="{63E76BB8-E647-3E1A-224D-6299B5BB5A2C}"/>
          </ac:picMkLst>
        </pc:picChg>
        <pc:picChg chg="del mod">
          <ac:chgData name="alisdair macdonald" userId="jB0IcuHBEINeFKE+BJ6T51hglHMTetGBacC/PLHzd+c=" providerId="None" clId="Web-{08A30034-2397-46C4-BC68-FA0A11DB2073}" dt="2022-06-27T15:53:37.913" v="218"/>
          <ac:picMkLst>
            <pc:docMk/>
            <pc:sldMk cId="1916020894" sldId="296"/>
            <ac:picMk id="7" creationId="{45003B43-712C-799D-235A-8912AAB4D6F5}"/>
          </ac:picMkLst>
        </pc:picChg>
        <pc:picChg chg="add mod">
          <ac:chgData name="alisdair macdonald" userId="jB0IcuHBEINeFKE+BJ6T51hglHMTetGBacC/PLHzd+c=" providerId="None" clId="Web-{08A30034-2397-46C4-BC68-FA0A11DB2073}" dt="2022-06-27T15:55:10.506" v="269" actId="1076"/>
          <ac:picMkLst>
            <pc:docMk/>
            <pc:sldMk cId="1916020894" sldId="296"/>
            <ac:picMk id="8" creationId="{03C4FCE3-E95B-50A0-8BBB-5C794E49947B}"/>
          </ac:picMkLst>
        </pc:picChg>
        <pc:picChg chg="add mod ord">
          <ac:chgData name="alisdair macdonald" userId="jB0IcuHBEINeFKE+BJ6T51hglHMTetGBacC/PLHzd+c=" providerId="None" clId="Web-{08A30034-2397-46C4-BC68-FA0A11DB2073}" dt="2022-06-27T15:55:23.225" v="278" actId="1076"/>
          <ac:picMkLst>
            <pc:docMk/>
            <pc:sldMk cId="1916020894" sldId="296"/>
            <ac:picMk id="9" creationId="{E9610200-02A4-4947-0CE0-BC0B6A5E033B}"/>
          </ac:picMkLst>
        </pc:picChg>
        <pc:picChg chg="add mod">
          <ac:chgData name="alisdair macdonald" userId="jB0IcuHBEINeFKE+BJ6T51hglHMTetGBacC/PLHzd+c=" providerId="None" clId="Web-{08A30034-2397-46C4-BC68-FA0A11DB2073}" dt="2022-06-27T15:55:10.537" v="270" actId="1076"/>
          <ac:picMkLst>
            <pc:docMk/>
            <pc:sldMk cId="1916020894" sldId="296"/>
            <ac:picMk id="10" creationId="{F816CEC1-E18F-E405-0230-224EF646AD1B}"/>
          </ac:picMkLst>
        </pc:picChg>
        <pc:picChg chg="add">
          <ac:chgData name="alisdair macdonald" userId="jB0IcuHBEINeFKE+BJ6T51hglHMTetGBacC/PLHzd+c=" providerId="None" clId="Web-{08A30034-2397-46C4-BC68-FA0A11DB2073}" dt="2022-06-27T14:09:14.579" v="161"/>
          <ac:picMkLst>
            <pc:docMk/>
            <pc:sldMk cId="1916020894" sldId="296"/>
            <ac:picMk id="11" creationId="{BBFF76DC-4262-B947-D222-A955DBD7B7F4}"/>
          </ac:picMkLst>
        </pc:picChg>
        <pc:picChg chg="add mod">
          <ac:chgData name="alisdair macdonald" userId="jB0IcuHBEINeFKE+BJ6T51hglHMTetGBacC/PLHzd+c=" providerId="None" clId="Web-{08A30034-2397-46C4-BC68-FA0A11DB2073}" dt="2022-06-27T15:55:10.553" v="271" actId="1076"/>
          <ac:picMkLst>
            <pc:docMk/>
            <pc:sldMk cId="1916020894" sldId="296"/>
            <ac:picMk id="12" creationId="{BF11FADD-8C5F-CB28-976C-9E8D8CCE84DC}"/>
          </ac:picMkLst>
        </pc:picChg>
        <pc:picChg chg="add mod">
          <ac:chgData name="alisdair macdonald" userId="jB0IcuHBEINeFKE+BJ6T51hglHMTetGBacC/PLHzd+c=" providerId="None" clId="Web-{08A30034-2397-46C4-BC68-FA0A11DB2073}" dt="2022-06-27T15:55:10.584" v="272" actId="1076"/>
          <ac:picMkLst>
            <pc:docMk/>
            <pc:sldMk cId="1916020894" sldId="296"/>
            <ac:picMk id="13" creationId="{8B654932-C395-9FA1-0950-05B231C67FFA}"/>
          </ac:picMkLst>
        </pc:picChg>
        <pc:picChg chg="add mod">
          <ac:chgData name="alisdair macdonald" userId="jB0IcuHBEINeFKE+BJ6T51hglHMTetGBacC/PLHzd+c=" providerId="None" clId="Web-{08A30034-2397-46C4-BC68-FA0A11DB2073}" dt="2022-06-27T15:55:10.600" v="273" actId="1076"/>
          <ac:picMkLst>
            <pc:docMk/>
            <pc:sldMk cId="1916020894" sldId="296"/>
            <ac:picMk id="14" creationId="{659DBD73-28AF-4534-7F11-DB9BF3962970}"/>
          </ac:picMkLst>
        </pc:picChg>
        <pc:picChg chg="add mod">
          <ac:chgData name="alisdair macdonald" userId="jB0IcuHBEINeFKE+BJ6T51hglHMTetGBacC/PLHzd+c=" providerId="None" clId="Web-{08A30034-2397-46C4-BC68-FA0A11DB2073}" dt="2022-06-27T15:55:10.631" v="274" actId="1076"/>
          <ac:picMkLst>
            <pc:docMk/>
            <pc:sldMk cId="1916020894" sldId="296"/>
            <ac:picMk id="15" creationId="{9D394458-684E-7283-5ADB-40307DA9BDAE}"/>
          </ac:picMkLst>
        </pc:picChg>
      </pc:sldChg>
    </pc:docChg>
  </pc:docChgLst>
  <pc:docChgLst>
    <pc:chgData name="alisdair macdonald" userId="jB0IcuHBEINeFKE+BJ6T51hglHMTetGBacC/PLHzd+c=" providerId="None" clId="Web-{F7CB289B-6C73-4694-9C9C-FCD07998F30F}"/>
    <pc:docChg chg="modSld">
      <pc:chgData name="alisdair macdonald" userId="jB0IcuHBEINeFKE+BJ6T51hglHMTetGBacC/PLHzd+c=" providerId="None" clId="Web-{F7CB289B-6C73-4694-9C9C-FCD07998F30F}" dt="2022-06-27T16:38:34.582" v="20"/>
      <pc:docMkLst>
        <pc:docMk/>
      </pc:docMkLst>
      <pc:sldChg chg="addSp delSp modSp">
        <pc:chgData name="alisdair macdonald" userId="jB0IcuHBEINeFKE+BJ6T51hglHMTetGBacC/PLHzd+c=" providerId="None" clId="Web-{F7CB289B-6C73-4694-9C9C-FCD07998F30F}" dt="2022-06-27T16:38:34.582" v="20"/>
        <pc:sldMkLst>
          <pc:docMk/>
          <pc:sldMk cId="0" sldId="256"/>
        </pc:sldMkLst>
        <pc:spChg chg="mod">
          <ac:chgData name="alisdair macdonald" userId="jB0IcuHBEINeFKE+BJ6T51hglHMTetGBacC/PLHzd+c=" providerId="None" clId="Web-{F7CB289B-6C73-4694-9C9C-FCD07998F30F}" dt="2022-06-27T16:37:43.986" v="14" actId="14100"/>
          <ac:spMkLst>
            <pc:docMk/>
            <pc:sldMk cId="0" sldId="256"/>
            <ac:spMk id="8" creationId="{6D37D510-6B0F-0045-BB05-9EE1E2DD64F6}"/>
          </ac:spMkLst>
        </pc:spChg>
        <pc:spChg chg="mod">
          <ac:chgData name="alisdair macdonald" userId="jB0IcuHBEINeFKE+BJ6T51hglHMTetGBacC/PLHzd+c=" providerId="None" clId="Web-{F7CB289B-6C73-4694-9C9C-FCD07998F30F}" dt="2022-06-27T16:37:39.627" v="13" actId="14100"/>
          <ac:spMkLst>
            <pc:docMk/>
            <pc:sldMk cId="0" sldId="256"/>
            <ac:spMk id="88" creationId="{00000000-0000-0000-0000-000000000000}"/>
          </ac:spMkLst>
        </pc:spChg>
        <pc:picChg chg="add del mod">
          <ac:chgData name="alisdair macdonald" userId="jB0IcuHBEINeFKE+BJ6T51hglHMTetGBacC/PLHzd+c=" providerId="None" clId="Web-{F7CB289B-6C73-4694-9C9C-FCD07998F30F}" dt="2022-06-27T16:38:34.582" v="20"/>
          <ac:picMkLst>
            <pc:docMk/>
            <pc:sldMk cId="0" sldId="256"/>
            <ac:picMk id="3" creationId="{CB1B671C-D507-5D5A-2031-02F24E0C9E73}"/>
          </ac:picMkLst>
        </pc:picChg>
        <pc:picChg chg="del mod">
          <ac:chgData name="alisdair macdonald" userId="jB0IcuHBEINeFKE+BJ6T51hglHMTetGBacC/PLHzd+c=" providerId="None" clId="Web-{F7CB289B-6C73-4694-9C9C-FCD07998F30F}" dt="2022-06-27T16:38:25.019" v="16"/>
          <ac:picMkLst>
            <pc:docMk/>
            <pc:sldMk cId="0" sldId="256"/>
            <ac:picMk id="5" creationId="{D7AD79C4-BE2F-5CA6-3496-B6991B4439E1}"/>
          </ac:picMkLst>
        </pc:picChg>
      </pc:sldChg>
    </pc:docChg>
  </pc:docChgLst>
  <pc:docChgLst>
    <pc:chgData name="alisdair macdonald" userId="jB0IcuHBEINeFKE+BJ6T51hglHMTetGBacC/PLHzd+c=" providerId="None" clId="Web-{8B9E66EB-2D0D-464B-8910-64CC272BCFB5}"/>
    <pc:docChg chg="addSld delSld modSld">
      <pc:chgData name="alisdair macdonald" userId="jB0IcuHBEINeFKE+BJ6T51hglHMTetGBacC/PLHzd+c=" providerId="None" clId="Web-{8B9E66EB-2D0D-464B-8910-64CC272BCFB5}" dt="2022-06-28T13:03:24.434" v="216" actId="1076"/>
      <pc:docMkLst>
        <pc:docMk/>
      </pc:docMkLst>
      <pc:sldChg chg="delSp modSp">
        <pc:chgData name="alisdair macdonald" userId="jB0IcuHBEINeFKE+BJ6T51hglHMTetGBacC/PLHzd+c=" providerId="None" clId="Web-{8B9E66EB-2D0D-464B-8910-64CC272BCFB5}" dt="2022-06-28T12:41:55.067" v="14" actId="14100"/>
        <pc:sldMkLst>
          <pc:docMk/>
          <pc:sldMk cId="0" sldId="256"/>
        </pc:sldMkLst>
        <pc:spChg chg="mod">
          <ac:chgData name="alisdair macdonald" userId="jB0IcuHBEINeFKE+BJ6T51hglHMTetGBacC/PLHzd+c=" providerId="None" clId="Web-{8B9E66EB-2D0D-464B-8910-64CC272BCFB5}" dt="2022-06-28T12:41:55.067" v="14" actId="14100"/>
          <ac:spMkLst>
            <pc:docMk/>
            <pc:sldMk cId="0" sldId="256"/>
            <ac:spMk id="8" creationId="{6D37D510-6B0F-0045-BB05-9EE1E2DD64F6}"/>
          </ac:spMkLst>
        </pc:spChg>
        <pc:spChg chg="mod">
          <ac:chgData name="alisdair macdonald" userId="jB0IcuHBEINeFKE+BJ6T51hglHMTetGBacC/PLHzd+c=" providerId="None" clId="Web-{8B9E66EB-2D0D-464B-8910-64CC272BCFB5}" dt="2022-06-28T12:40:08.362" v="8" actId="20577"/>
          <ac:spMkLst>
            <pc:docMk/>
            <pc:sldMk cId="0" sldId="256"/>
            <ac:spMk id="85" creationId="{00000000-0000-0000-0000-000000000000}"/>
          </ac:spMkLst>
        </pc:spChg>
        <pc:spChg chg="mod">
          <ac:chgData name="alisdair macdonald" userId="jB0IcuHBEINeFKE+BJ6T51hglHMTetGBacC/PLHzd+c=" providerId="None" clId="Web-{8B9E66EB-2D0D-464B-8910-64CC272BCFB5}" dt="2022-06-28T12:41:44.583" v="13" actId="14100"/>
          <ac:spMkLst>
            <pc:docMk/>
            <pc:sldMk cId="0" sldId="256"/>
            <ac:spMk id="88" creationId="{00000000-0000-0000-0000-000000000000}"/>
          </ac:spMkLst>
        </pc:spChg>
        <pc:picChg chg="del">
          <ac:chgData name="alisdair macdonald" userId="jB0IcuHBEINeFKE+BJ6T51hglHMTetGBacC/PLHzd+c=" providerId="None" clId="Web-{8B9E66EB-2D0D-464B-8910-64CC272BCFB5}" dt="2022-06-28T12:39:51.284" v="0"/>
          <ac:picMkLst>
            <pc:docMk/>
            <pc:sldMk cId="0" sldId="256"/>
            <ac:picMk id="17" creationId="{772E981D-C9F3-98E2-7BBF-48FE0D432736}"/>
          </ac:picMkLst>
        </pc:picChg>
      </pc:sldChg>
      <pc:sldChg chg="addSp delSp modSp">
        <pc:chgData name="alisdair macdonald" userId="jB0IcuHBEINeFKE+BJ6T51hglHMTetGBacC/PLHzd+c=" providerId="None" clId="Web-{8B9E66EB-2D0D-464B-8910-64CC272BCFB5}" dt="2022-06-28T12:44:44.289" v="37" actId="14100"/>
        <pc:sldMkLst>
          <pc:docMk/>
          <pc:sldMk cId="0" sldId="265"/>
        </pc:sldMkLst>
        <pc:spChg chg="add mod">
          <ac:chgData name="alisdair macdonald" userId="jB0IcuHBEINeFKE+BJ6T51hglHMTetGBacC/PLHzd+c=" providerId="None" clId="Web-{8B9E66EB-2D0D-464B-8910-64CC272BCFB5}" dt="2022-06-28T12:44:44.289" v="37" actId="14100"/>
          <ac:spMkLst>
            <pc:docMk/>
            <pc:sldMk cId="0" sldId="265"/>
            <ac:spMk id="6" creationId="{BBF098BD-604B-F147-7BEF-73D2A4912D2D}"/>
          </ac:spMkLst>
        </pc:spChg>
        <pc:spChg chg="del">
          <ac:chgData name="alisdair macdonald" userId="jB0IcuHBEINeFKE+BJ6T51hglHMTetGBacC/PLHzd+c=" providerId="None" clId="Web-{8B9E66EB-2D0D-464B-8910-64CC272BCFB5}" dt="2022-06-28T12:42:18.208" v="15"/>
          <ac:spMkLst>
            <pc:docMk/>
            <pc:sldMk cId="0" sldId="265"/>
            <ac:spMk id="10" creationId="{B05CF427-C62D-7022-95B8-6A255F135AB2}"/>
          </ac:spMkLst>
        </pc:spChg>
        <pc:picChg chg="add mod">
          <ac:chgData name="alisdair macdonald" userId="jB0IcuHBEINeFKE+BJ6T51hglHMTetGBacC/PLHzd+c=" providerId="None" clId="Web-{8B9E66EB-2D0D-464B-8910-64CC272BCFB5}" dt="2022-06-28T12:43:40.179" v="32" actId="1076"/>
          <ac:picMkLst>
            <pc:docMk/>
            <pc:sldMk cId="0" sldId="265"/>
            <ac:picMk id="3" creationId="{5F75E3F6-6C80-E4CA-F793-1AD07013C217}"/>
          </ac:picMkLst>
        </pc:picChg>
        <pc:picChg chg="add mod">
          <ac:chgData name="alisdair macdonald" userId="jB0IcuHBEINeFKE+BJ6T51hglHMTetGBacC/PLHzd+c=" providerId="None" clId="Web-{8B9E66EB-2D0D-464B-8910-64CC272BCFB5}" dt="2022-06-28T12:44:34.742" v="36" actId="14100"/>
          <ac:picMkLst>
            <pc:docMk/>
            <pc:sldMk cId="0" sldId="265"/>
            <ac:picMk id="7" creationId="{733B332B-B289-F28B-A824-45AA0878BEAC}"/>
          </ac:picMkLst>
        </pc:picChg>
        <pc:picChg chg="del">
          <ac:chgData name="alisdair macdonald" userId="jB0IcuHBEINeFKE+BJ6T51hglHMTetGBacC/PLHzd+c=" providerId="None" clId="Web-{8B9E66EB-2D0D-464B-8910-64CC272BCFB5}" dt="2022-06-28T12:42:18.787" v="16"/>
          <ac:picMkLst>
            <pc:docMk/>
            <pc:sldMk cId="0" sldId="265"/>
            <ac:picMk id="11" creationId="{CA996A01-27C1-D6EB-98D2-E07DB153B100}"/>
          </ac:picMkLst>
        </pc:picChg>
      </pc:sldChg>
      <pc:sldChg chg="del">
        <pc:chgData name="alisdair macdonald" userId="jB0IcuHBEINeFKE+BJ6T51hglHMTetGBacC/PLHzd+c=" providerId="None" clId="Web-{8B9E66EB-2D0D-464B-8910-64CC272BCFB5}" dt="2022-06-28T12:45:10.180" v="38"/>
        <pc:sldMkLst>
          <pc:docMk/>
          <pc:sldMk cId="1245927058" sldId="267"/>
        </pc:sldMkLst>
      </pc:sldChg>
      <pc:sldChg chg="addSp delSp modSp">
        <pc:chgData name="alisdair macdonald" userId="jB0IcuHBEINeFKE+BJ6T51hglHMTetGBacC/PLHzd+c=" providerId="None" clId="Web-{8B9E66EB-2D0D-464B-8910-64CC272BCFB5}" dt="2022-06-28T12:51:12.265" v="116" actId="14100"/>
        <pc:sldMkLst>
          <pc:docMk/>
          <pc:sldMk cId="2250620968" sldId="268"/>
        </pc:sldMkLst>
        <pc:spChg chg="del">
          <ac:chgData name="alisdair macdonald" userId="jB0IcuHBEINeFKE+BJ6T51hglHMTetGBacC/PLHzd+c=" providerId="None" clId="Web-{8B9E66EB-2D0D-464B-8910-64CC272BCFB5}" dt="2022-06-28T12:45:18.884" v="39"/>
          <ac:spMkLst>
            <pc:docMk/>
            <pc:sldMk cId="2250620968" sldId="268"/>
            <ac:spMk id="3" creationId="{E0F55BB2-6931-989A-D5DB-DC1D285E8795}"/>
          </ac:spMkLst>
        </pc:spChg>
        <pc:spChg chg="add mod">
          <ac:chgData name="alisdair macdonald" userId="jB0IcuHBEINeFKE+BJ6T51hglHMTetGBacC/PLHzd+c=" providerId="None" clId="Web-{8B9E66EB-2D0D-464B-8910-64CC272BCFB5}" dt="2022-06-28T12:51:12.265" v="116" actId="14100"/>
          <ac:spMkLst>
            <pc:docMk/>
            <pc:sldMk cId="2250620968" sldId="268"/>
            <ac:spMk id="5" creationId="{4F5A828D-160F-18B7-08F6-A8E75BD67067}"/>
          </ac:spMkLst>
        </pc:spChg>
        <pc:spChg chg="add mod">
          <ac:chgData name="alisdair macdonald" userId="jB0IcuHBEINeFKE+BJ6T51hglHMTetGBacC/PLHzd+c=" providerId="None" clId="Web-{8B9E66EB-2D0D-464B-8910-64CC272BCFB5}" dt="2022-06-28T12:51:00.546" v="113" actId="1076"/>
          <ac:spMkLst>
            <pc:docMk/>
            <pc:sldMk cId="2250620968" sldId="268"/>
            <ac:spMk id="8" creationId="{B2BDA993-11C3-7AA3-69A6-AA8045C062D0}"/>
          </ac:spMkLst>
        </pc:spChg>
        <pc:spChg chg="mod">
          <ac:chgData name="alisdair macdonald" userId="jB0IcuHBEINeFKE+BJ6T51hglHMTetGBacC/PLHzd+c=" providerId="None" clId="Web-{8B9E66EB-2D0D-464B-8910-64CC272BCFB5}" dt="2022-06-28T12:51:07.780" v="115" actId="1076"/>
          <ac:spMkLst>
            <pc:docMk/>
            <pc:sldMk cId="2250620968" sldId="268"/>
            <ac:spMk id="10" creationId="{B05CF427-C62D-7022-95B8-6A255F135AB2}"/>
          </ac:spMkLst>
        </pc:spChg>
        <pc:picChg chg="del">
          <ac:chgData name="alisdair macdonald" userId="jB0IcuHBEINeFKE+BJ6T51hglHMTetGBacC/PLHzd+c=" providerId="None" clId="Web-{8B9E66EB-2D0D-464B-8910-64CC272BCFB5}" dt="2022-06-28T12:45:19.524" v="40"/>
          <ac:picMkLst>
            <pc:docMk/>
            <pc:sldMk cId="2250620968" sldId="268"/>
            <ac:picMk id="2" creationId="{A388694C-8E4F-D9C9-C811-32923B3A2514}"/>
          </ac:picMkLst>
        </pc:picChg>
        <pc:picChg chg="add mod">
          <ac:chgData name="alisdair macdonald" userId="jB0IcuHBEINeFKE+BJ6T51hglHMTetGBacC/PLHzd+c=" providerId="None" clId="Web-{8B9E66EB-2D0D-464B-8910-64CC272BCFB5}" dt="2022-06-28T12:51:07.749" v="114" actId="1076"/>
          <ac:picMkLst>
            <pc:docMk/>
            <pc:sldMk cId="2250620968" sldId="268"/>
            <ac:picMk id="6" creationId="{F11A6CD6-9077-10E2-C6E1-7FF2D468FF79}"/>
          </ac:picMkLst>
        </pc:picChg>
        <pc:picChg chg="add mod">
          <ac:chgData name="alisdair macdonald" userId="jB0IcuHBEINeFKE+BJ6T51hglHMTetGBacC/PLHzd+c=" providerId="None" clId="Web-{8B9E66EB-2D0D-464B-8910-64CC272BCFB5}" dt="2022-06-28T12:51:00.530" v="112" actId="1076"/>
          <ac:picMkLst>
            <pc:docMk/>
            <pc:sldMk cId="2250620968" sldId="268"/>
            <ac:picMk id="7" creationId="{57AAF3C0-534F-8E70-8C13-2A0057ABB486}"/>
          </ac:picMkLst>
        </pc:picChg>
      </pc:sldChg>
      <pc:sldChg chg="new del">
        <pc:chgData name="alisdair macdonald" userId="jB0IcuHBEINeFKE+BJ6T51hglHMTetGBacC/PLHzd+c=" providerId="None" clId="Web-{8B9E66EB-2D0D-464B-8910-64CC272BCFB5}" dt="2022-06-28T12:51:36.359" v="118"/>
        <pc:sldMkLst>
          <pc:docMk/>
          <pc:sldMk cId="1208817183" sldId="269"/>
        </pc:sldMkLst>
      </pc:sldChg>
      <pc:sldChg chg="addSp delSp modSp add replId">
        <pc:chgData name="alisdair macdonald" userId="jB0IcuHBEINeFKE+BJ6T51hglHMTetGBacC/PLHzd+c=" providerId="None" clId="Web-{8B9E66EB-2D0D-464B-8910-64CC272BCFB5}" dt="2022-06-28T13:03:24.434" v="216" actId="1076"/>
        <pc:sldMkLst>
          <pc:docMk/>
          <pc:sldMk cId="3826034523" sldId="269"/>
        </pc:sldMkLst>
        <pc:spChg chg="add mod">
          <ac:chgData name="alisdair macdonald" userId="jB0IcuHBEINeFKE+BJ6T51hglHMTetGBacC/PLHzd+c=" providerId="None" clId="Web-{8B9E66EB-2D0D-464B-8910-64CC272BCFB5}" dt="2022-06-28T12:58:03.913" v="141"/>
          <ac:spMkLst>
            <pc:docMk/>
            <pc:sldMk cId="3826034523" sldId="269"/>
            <ac:spMk id="2" creationId="{D5A654C5-059E-05AB-2805-77A07A9D4665}"/>
          </ac:spMkLst>
        </pc:spChg>
        <pc:spChg chg="add del mod">
          <ac:chgData name="alisdair macdonald" userId="jB0IcuHBEINeFKE+BJ6T51hglHMTetGBacC/PLHzd+c=" providerId="None" clId="Web-{8B9E66EB-2D0D-464B-8910-64CC272BCFB5}" dt="2022-06-28T12:58:13.819" v="147"/>
          <ac:spMkLst>
            <pc:docMk/>
            <pc:sldMk cId="3826034523" sldId="269"/>
            <ac:spMk id="3" creationId="{8E18E00B-2B25-8B44-AEAA-1C60E86DA8D9}"/>
          </ac:spMkLst>
        </pc:spChg>
        <pc:spChg chg="del">
          <ac:chgData name="alisdair macdonald" userId="jB0IcuHBEINeFKE+BJ6T51hglHMTetGBacC/PLHzd+c=" providerId="None" clId="Web-{8B9E66EB-2D0D-464B-8910-64CC272BCFB5}" dt="2022-06-28T12:57:02.052" v="122"/>
          <ac:spMkLst>
            <pc:docMk/>
            <pc:sldMk cId="3826034523" sldId="269"/>
            <ac:spMk id="5" creationId="{4F5A828D-160F-18B7-08F6-A8E75BD67067}"/>
          </ac:spMkLst>
        </pc:spChg>
        <pc:spChg chg="del">
          <ac:chgData name="alisdair macdonald" userId="jB0IcuHBEINeFKE+BJ6T51hglHMTetGBacC/PLHzd+c=" providerId="None" clId="Web-{8B9E66EB-2D0D-464B-8910-64CC272BCFB5}" dt="2022-06-28T12:57:05.584" v="124"/>
          <ac:spMkLst>
            <pc:docMk/>
            <pc:sldMk cId="3826034523" sldId="269"/>
            <ac:spMk id="8" creationId="{B2BDA993-11C3-7AA3-69A6-AA8045C062D0}"/>
          </ac:spMkLst>
        </pc:spChg>
        <pc:spChg chg="add mod">
          <ac:chgData name="alisdair macdonald" userId="jB0IcuHBEINeFKE+BJ6T51hglHMTetGBacC/PLHzd+c=" providerId="None" clId="Web-{8B9E66EB-2D0D-464B-8910-64CC272BCFB5}" dt="2022-06-28T13:03:19.106" v="214" actId="1076"/>
          <ac:spMkLst>
            <pc:docMk/>
            <pc:sldMk cId="3826034523" sldId="269"/>
            <ac:spMk id="9" creationId="{11D5EDCF-2FEC-EC59-F9C6-D0781EA317D3}"/>
          </ac:spMkLst>
        </pc:spChg>
        <pc:spChg chg="del">
          <ac:chgData name="alisdair macdonald" userId="jB0IcuHBEINeFKE+BJ6T51hglHMTetGBacC/PLHzd+c=" providerId="None" clId="Web-{8B9E66EB-2D0D-464B-8910-64CC272BCFB5}" dt="2022-06-28T12:57:04.146" v="123"/>
          <ac:spMkLst>
            <pc:docMk/>
            <pc:sldMk cId="3826034523" sldId="269"/>
            <ac:spMk id="10" creationId="{B05CF427-C62D-7022-95B8-6A255F135AB2}"/>
          </ac:spMkLst>
        </pc:spChg>
        <pc:spChg chg="add mod ord">
          <ac:chgData name="alisdair macdonald" userId="jB0IcuHBEINeFKE+BJ6T51hglHMTetGBacC/PLHzd+c=" providerId="None" clId="Web-{8B9E66EB-2D0D-464B-8910-64CC272BCFB5}" dt="2022-06-28T13:03:24.434" v="216" actId="1076"/>
          <ac:spMkLst>
            <pc:docMk/>
            <pc:sldMk cId="3826034523" sldId="269"/>
            <ac:spMk id="11" creationId="{3262AB8E-0DED-8D07-683A-317658BA3CEF}"/>
          </ac:spMkLst>
        </pc:spChg>
        <pc:picChg chg="del">
          <ac:chgData name="alisdair macdonald" userId="jB0IcuHBEINeFKE+BJ6T51hglHMTetGBacC/PLHzd+c=" providerId="None" clId="Web-{8B9E66EB-2D0D-464B-8910-64CC272BCFB5}" dt="2022-06-28T12:57:00.115" v="121"/>
          <ac:picMkLst>
            <pc:docMk/>
            <pc:sldMk cId="3826034523" sldId="269"/>
            <ac:picMk id="6" creationId="{F11A6CD6-9077-10E2-C6E1-7FF2D468FF79}"/>
          </ac:picMkLst>
        </pc:picChg>
        <pc:picChg chg="del">
          <ac:chgData name="alisdair macdonald" userId="jB0IcuHBEINeFKE+BJ6T51hglHMTetGBacC/PLHzd+c=" providerId="None" clId="Web-{8B9E66EB-2D0D-464B-8910-64CC272BCFB5}" dt="2022-06-28T12:57:00.115" v="120"/>
          <ac:picMkLst>
            <pc:docMk/>
            <pc:sldMk cId="3826034523" sldId="269"/>
            <ac:picMk id="7" creationId="{57AAF3C0-534F-8E70-8C13-2A0057ABB486}"/>
          </ac:picMkLst>
        </pc:picChg>
      </pc:sldChg>
    </pc:docChg>
  </pc:docChgLst>
  <pc:docChgLst>
    <pc:chgData name="alisdair macdonald" clId="Web-{0023684B-FA6F-4299-AFB1-20FA8D4E9FC2}"/>
    <pc:docChg chg="addSld delSld modSld sldOrd">
      <pc:chgData name="alisdair macdonald" userId="" providerId="" clId="Web-{0023684B-FA6F-4299-AFB1-20FA8D4E9FC2}" dt="2022-06-28T15:07:12.900" v="154" actId="1076"/>
      <pc:docMkLst>
        <pc:docMk/>
      </pc:docMkLst>
      <pc:sldChg chg="del">
        <pc:chgData name="alisdair macdonald" userId="" providerId="" clId="Web-{0023684B-FA6F-4299-AFB1-20FA8D4E9FC2}" dt="2022-06-28T14:20:27.373" v="14"/>
        <pc:sldMkLst>
          <pc:docMk/>
          <pc:sldMk cId="2250620968" sldId="268"/>
        </pc:sldMkLst>
      </pc:sldChg>
      <pc:sldChg chg="addSp modSp">
        <pc:chgData name="alisdair macdonald" userId="" providerId="" clId="Web-{0023684B-FA6F-4299-AFB1-20FA8D4E9FC2}" dt="2022-06-28T14:20:01.341" v="13"/>
        <pc:sldMkLst>
          <pc:docMk/>
          <pc:sldMk cId="3826034523" sldId="269"/>
        </pc:sldMkLst>
        <pc:spChg chg="ord">
          <ac:chgData name="alisdair macdonald" userId="" providerId="" clId="Web-{0023684B-FA6F-4299-AFB1-20FA8D4E9FC2}" dt="2022-06-28T14:20:01.341" v="13"/>
          <ac:spMkLst>
            <pc:docMk/>
            <pc:sldMk cId="3826034523" sldId="269"/>
            <ac:spMk id="2" creationId="{D5A654C5-059E-05AB-2805-77A07A9D4665}"/>
          </ac:spMkLst>
        </pc:spChg>
        <pc:picChg chg="add mod">
          <ac:chgData name="alisdair macdonald" userId="" providerId="" clId="Web-{0023684B-FA6F-4299-AFB1-20FA8D4E9FC2}" dt="2022-06-28T14:19:42.544" v="11" actId="1076"/>
          <ac:picMkLst>
            <pc:docMk/>
            <pc:sldMk cId="3826034523" sldId="269"/>
            <ac:picMk id="3" creationId="{7454EF7A-1212-95E5-6E19-7333F392C5C2}"/>
          </ac:picMkLst>
        </pc:picChg>
        <pc:picChg chg="add mod">
          <ac:chgData name="alisdair macdonald" userId="" providerId="" clId="Web-{0023684B-FA6F-4299-AFB1-20FA8D4E9FC2}" dt="2022-06-28T14:19:52.466" v="12" actId="1076"/>
          <ac:picMkLst>
            <pc:docMk/>
            <pc:sldMk cId="3826034523" sldId="269"/>
            <ac:picMk id="5" creationId="{94E18861-07D9-CB03-DE8F-2196C180FCC3}"/>
          </ac:picMkLst>
        </pc:picChg>
      </pc:sldChg>
      <pc:sldChg chg="addSp delSp modSp add replId">
        <pc:chgData name="alisdair macdonald" userId="" providerId="" clId="Web-{0023684B-FA6F-4299-AFB1-20FA8D4E9FC2}" dt="2022-06-28T14:23:36.334" v="49" actId="20577"/>
        <pc:sldMkLst>
          <pc:docMk/>
          <pc:sldMk cId="95868576" sldId="270"/>
        </pc:sldMkLst>
        <pc:spChg chg="mod">
          <ac:chgData name="alisdair macdonald" userId="" providerId="" clId="Web-{0023684B-FA6F-4299-AFB1-20FA8D4E9FC2}" dt="2022-06-28T14:23:36.334" v="49" actId="20577"/>
          <ac:spMkLst>
            <pc:docMk/>
            <pc:sldMk cId="95868576" sldId="270"/>
            <ac:spMk id="2" creationId="{D5A654C5-059E-05AB-2805-77A07A9D4665}"/>
          </ac:spMkLst>
        </pc:spChg>
        <pc:spChg chg="add mod">
          <ac:chgData name="alisdair macdonald" userId="" providerId="" clId="Web-{0023684B-FA6F-4299-AFB1-20FA8D4E9FC2}" dt="2022-06-28T14:22:44.004" v="42" actId="1076"/>
          <ac:spMkLst>
            <pc:docMk/>
            <pc:sldMk cId="95868576" sldId="270"/>
            <ac:spMk id="7" creationId="{994374A7-8702-6941-AF40-405A314C5ACC}"/>
          </ac:spMkLst>
        </pc:spChg>
        <pc:picChg chg="del">
          <ac:chgData name="alisdair macdonald" userId="" providerId="" clId="Web-{0023684B-FA6F-4299-AFB1-20FA8D4E9FC2}" dt="2022-06-28T14:21:10.656" v="26"/>
          <ac:picMkLst>
            <pc:docMk/>
            <pc:sldMk cId="95868576" sldId="270"/>
            <ac:picMk id="3" creationId="{7454EF7A-1212-95E5-6E19-7333F392C5C2}"/>
          </ac:picMkLst>
        </pc:picChg>
        <pc:picChg chg="del">
          <ac:chgData name="alisdair macdonald" userId="" providerId="" clId="Web-{0023684B-FA6F-4299-AFB1-20FA8D4E9FC2}" dt="2022-06-28T14:21:09.984" v="25"/>
          <ac:picMkLst>
            <pc:docMk/>
            <pc:sldMk cId="95868576" sldId="270"/>
            <ac:picMk id="5" creationId="{94E18861-07D9-CB03-DE8F-2196C180FCC3}"/>
          </ac:picMkLst>
        </pc:picChg>
        <pc:picChg chg="add mod">
          <ac:chgData name="alisdair macdonald" userId="" providerId="" clId="Web-{0023684B-FA6F-4299-AFB1-20FA8D4E9FC2}" dt="2022-06-28T14:22:50.441" v="43" actId="1076"/>
          <ac:picMkLst>
            <pc:docMk/>
            <pc:sldMk cId="95868576" sldId="270"/>
            <ac:picMk id="6" creationId="{8935B2F2-C09E-2747-C358-8432BE994A1B}"/>
          </ac:picMkLst>
        </pc:picChg>
      </pc:sldChg>
      <pc:sldChg chg="addSp modSp add replId">
        <pc:chgData name="alisdair macdonald" userId="" providerId="" clId="Web-{0023684B-FA6F-4299-AFB1-20FA8D4E9FC2}" dt="2022-06-28T14:39:38.463" v="101" actId="20577"/>
        <pc:sldMkLst>
          <pc:docMk/>
          <pc:sldMk cId="1486370083" sldId="271"/>
        </pc:sldMkLst>
        <pc:spChg chg="mod">
          <ac:chgData name="alisdair macdonald" userId="" providerId="" clId="Web-{0023684B-FA6F-4299-AFB1-20FA8D4E9FC2}" dt="2022-06-28T14:23:31.724" v="48" actId="20577"/>
          <ac:spMkLst>
            <pc:docMk/>
            <pc:sldMk cId="1486370083" sldId="271"/>
            <ac:spMk id="2" creationId="{D5A654C5-059E-05AB-2805-77A07A9D4665}"/>
          </ac:spMkLst>
        </pc:spChg>
        <pc:spChg chg="add mod">
          <ac:chgData name="alisdair macdonald" userId="" providerId="" clId="Web-{0023684B-FA6F-4299-AFB1-20FA8D4E9FC2}" dt="2022-06-28T14:39:38.463" v="101" actId="20577"/>
          <ac:spMkLst>
            <pc:docMk/>
            <pc:sldMk cId="1486370083" sldId="271"/>
            <ac:spMk id="3" creationId="{D8185BDB-4958-5B08-19B7-AE66111B7273}"/>
          </ac:spMkLst>
        </pc:spChg>
        <pc:spChg chg="mod">
          <ac:chgData name="alisdair macdonald" userId="" providerId="" clId="Web-{0023684B-FA6F-4299-AFB1-20FA8D4E9FC2}" dt="2022-06-28T14:24:14.694" v="53" actId="20577"/>
          <ac:spMkLst>
            <pc:docMk/>
            <pc:sldMk cId="1486370083" sldId="271"/>
            <ac:spMk id="7" creationId="{994374A7-8702-6941-AF40-405A314C5ACC}"/>
          </ac:spMkLst>
        </pc:spChg>
      </pc:sldChg>
      <pc:sldChg chg="addSp delSp modSp add ord replId">
        <pc:chgData name="alisdair macdonald" userId="" providerId="" clId="Web-{0023684B-FA6F-4299-AFB1-20FA8D4E9FC2}" dt="2022-06-28T14:42:00.093" v="126" actId="20577"/>
        <pc:sldMkLst>
          <pc:docMk/>
          <pc:sldMk cId="101466316" sldId="272"/>
        </pc:sldMkLst>
        <pc:spChg chg="mod">
          <ac:chgData name="alisdair macdonald" userId="" providerId="" clId="Web-{0023684B-FA6F-4299-AFB1-20FA8D4E9FC2}" dt="2022-06-28T14:40:41.044" v="116" actId="14100"/>
          <ac:spMkLst>
            <pc:docMk/>
            <pc:sldMk cId="101466316" sldId="272"/>
            <ac:spMk id="2" creationId="{D5A654C5-059E-05AB-2805-77A07A9D4665}"/>
          </ac:spMkLst>
        </pc:spChg>
        <pc:spChg chg="mod">
          <ac:chgData name="alisdair macdonald" userId="" providerId="" clId="Web-{0023684B-FA6F-4299-AFB1-20FA8D4E9FC2}" dt="2022-06-28T14:42:00.093" v="126" actId="20577"/>
          <ac:spMkLst>
            <pc:docMk/>
            <pc:sldMk cId="101466316" sldId="272"/>
            <ac:spMk id="7" creationId="{994374A7-8702-6941-AF40-405A314C5ACC}"/>
          </ac:spMkLst>
        </pc:spChg>
        <pc:picChg chg="add mod ord">
          <ac:chgData name="alisdair macdonald" userId="" providerId="" clId="Web-{0023684B-FA6F-4299-AFB1-20FA8D4E9FC2}" dt="2022-06-28T14:41:38.327" v="121"/>
          <ac:picMkLst>
            <pc:docMk/>
            <pc:sldMk cId="101466316" sldId="272"/>
            <ac:picMk id="3" creationId="{BC8FA25E-FFC9-BCCE-7374-1C24DE33C07F}"/>
          </ac:picMkLst>
        </pc:picChg>
        <pc:picChg chg="del">
          <ac:chgData name="alisdair macdonald" userId="" providerId="" clId="Web-{0023684B-FA6F-4299-AFB1-20FA8D4E9FC2}" dt="2022-06-28T14:41:41.280" v="122"/>
          <ac:picMkLst>
            <pc:docMk/>
            <pc:sldMk cId="101466316" sldId="272"/>
            <ac:picMk id="6" creationId="{8935B2F2-C09E-2747-C358-8432BE994A1B}"/>
          </ac:picMkLst>
        </pc:picChg>
      </pc:sldChg>
      <pc:sldChg chg="addSp delSp modSp add replId">
        <pc:chgData name="alisdair macdonald" userId="" providerId="" clId="Web-{0023684B-FA6F-4299-AFB1-20FA8D4E9FC2}" dt="2022-06-28T15:07:12.900" v="154" actId="1076"/>
        <pc:sldMkLst>
          <pc:docMk/>
          <pc:sldMk cId="1600338949" sldId="273"/>
        </pc:sldMkLst>
        <pc:spChg chg="mod">
          <ac:chgData name="alisdair macdonald" userId="" providerId="" clId="Web-{0023684B-FA6F-4299-AFB1-20FA8D4E9FC2}" dt="2022-06-28T15:07:00.775" v="153" actId="14100"/>
          <ac:spMkLst>
            <pc:docMk/>
            <pc:sldMk cId="1600338949" sldId="273"/>
            <ac:spMk id="2" creationId="{D5A654C5-059E-05AB-2805-77A07A9D4665}"/>
          </ac:spMkLst>
        </pc:spChg>
        <pc:spChg chg="del">
          <ac:chgData name="alisdair macdonald" userId="" providerId="" clId="Web-{0023684B-FA6F-4299-AFB1-20FA8D4E9FC2}" dt="2022-06-28T15:01:55.140" v="128"/>
          <ac:spMkLst>
            <pc:docMk/>
            <pc:sldMk cId="1600338949" sldId="273"/>
            <ac:spMk id="7" creationId="{994374A7-8702-6941-AF40-405A314C5ACC}"/>
          </ac:spMkLst>
        </pc:spChg>
        <pc:picChg chg="del">
          <ac:chgData name="alisdair macdonald" userId="" providerId="" clId="Web-{0023684B-FA6F-4299-AFB1-20FA8D4E9FC2}" dt="2022-06-28T15:01:55.812" v="129"/>
          <ac:picMkLst>
            <pc:docMk/>
            <pc:sldMk cId="1600338949" sldId="273"/>
            <ac:picMk id="3" creationId="{BC8FA25E-FFC9-BCCE-7374-1C24DE33C07F}"/>
          </ac:picMkLst>
        </pc:picChg>
        <pc:picChg chg="del">
          <ac:chgData name="alisdair macdonald" userId="" providerId="" clId="Web-{0023684B-FA6F-4299-AFB1-20FA8D4E9FC2}" dt="2022-06-28T15:06:25.899" v="147"/>
          <ac:picMkLst>
            <pc:docMk/>
            <pc:sldMk cId="1600338949" sldId="273"/>
            <ac:picMk id="4" creationId="{C6852777-6F63-4887-ED8E-4674403FD289}"/>
          </ac:picMkLst>
        </pc:picChg>
        <pc:picChg chg="add mod">
          <ac:chgData name="alisdair macdonald" userId="" providerId="" clId="Web-{0023684B-FA6F-4299-AFB1-20FA8D4E9FC2}" dt="2022-06-28T15:07:12.900" v="154" actId="1076"/>
          <ac:picMkLst>
            <pc:docMk/>
            <pc:sldMk cId="1600338949" sldId="273"/>
            <ac:picMk id="5" creationId="{0D757049-4A95-2194-A8BA-96C5E3598C87}"/>
          </ac:picMkLst>
        </pc:picChg>
        <pc:picChg chg="add mod ord">
          <ac:chgData name="alisdair macdonald" userId="" providerId="" clId="Web-{0023684B-FA6F-4299-AFB1-20FA8D4E9FC2}" dt="2022-06-28T15:06:42.337" v="151"/>
          <ac:picMkLst>
            <pc:docMk/>
            <pc:sldMk cId="1600338949" sldId="273"/>
            <ac:picMk id="6" creationId="{CE5313CB-515B-F1AF-6B84-1B9AEEB67C06}"/>
          </ac:picMkLst>
        </pc:picChg>
      </pc:sldChg>
    </pc:docChg>
  </pc:docChgLst>
  <pc:docChgLst>
    <pc:chgData name="alisdair.m@gmail.com" userId="3O9EI4Z2v/yBNnugv3Kye8iMdlewqahvvJWVDjr7n80=" providerId="None" clId="Web-{A1D49B79-0B34-4742-86D3-39793F7CB43B}"/>
    <pc:docChg chg="modSld">
      <pc:chgData name="alisdair.m@gmail.com" userId="3O9EI4Z2v/yBNnugv3Kye8iMdlewqahvvJWVDjr7n80=" providerId="None" clId="Web-{A1D49B79-0B34-4742-86D3-39793F7CB43B}" dt="2022-07-11T11:35:34.957" v="155" actId="1076"/>
      <pc:docMkLst>
        <pc:docMk/>
      </pc:docMkLst>
      <pc:sldChg chg="addSp delSp modSp">
        <pc:chgData name="alisdair.m@gmail.com" userId="3O9EI4Z2v/yBNnugv3Kye8iMdlewqahvvJWVDjr7n80=" providerId="None" clId="Web-{A1D49B79-0B34-4742-86D3-39793F7CB43B}" dt="2022-07-11T11:35:34.957" v="155" actId="1076"/>
        <pc:sldMkLst>
          <pc:docMk/>
          <pc:sldMk cId="0" sldId="256"/>
        </pc:sldMkLst>
        <pc:spChg chg="add">
          <ac:chgData name="alisdair.m@gmail.com" userId="3O9EI4Z2v/yBNnugv3Kye8iMdlewqahvvJWVDjr7n80=" providerId="None" clId="Web-{A1D49B79-0B34-4742-86D3-39793F7CB43B}" dt="2022-07-11T11:33:31.264" v="111"/>
          <ac:spMkLst>
            <pc:docMk/>
            <pc:sldMk cId="0" sldId="256"/>
            <ac:spMk id="3" creationId="{9479F67E-1694-3123-7F0D-5A671B52538C}"/>
          </ac:spMkLst>
        </pc:spChg>
        <pc:spChg chg="add">
          <ac:chgData name="alisdair.m@gmail.com" userId="3O9EI4Z2v/yBNnugv3Kye8iMdlewqahvvJWVDjr7n80=" providerId="None" clId="Web-{A1D49B79-0B34-4742-86D3-39793F7CB43B}" dt="2022-07-11T11:33:35.140" v="112"/>
          <ac:spMkLst>
            <pc:docMk/>
            <pc:sldMk cId="0" sldId="256"/>
            <ac:spMk id="5" creationId="{62974D45-11DC-5633-CD53-0A26AD6792FB}"/>
          </ac:spMkLst>
        </pc:spChg>
        <pc:spChg chg="add mod">
          <ac:chgData name="alisdair.m@gmail.com" userId="3O9EI4Z2v/yBNnugv3Kye8iMdlewqahvvJWVDjr7n80=" providerId="None" clId="Web-{A1D49B79-0B34-4742-86D3-39793F7CB43B}" dt="2022-07-11T11:35:34.957" v="155" actId="1076"/>
          <ac:spMkLst>
            <pc:docMk/>
            <pc:sldMk cId="0" sldId="256"/>
            <ac:spMk id="7" creationId="{6E7C5D7B-76B3-2664-8AC9-DA569329A684}"/>
          </ac:spMkLst>
        </pc:spChg>
        <pc:spChg chg="mod">
          <ac:chgData name="alisdair.m@gmail.com" userId="3O9EI4Z2v/yBNnugv3Kye8iMdlewqahvvJWVDjr7n80=" providerId="None" clId="Web-{A1D49B79-0B34-4742-86D3-39793F7CB43B}" dt="2022-07-11T11:35:34.941" v="154" actId="1076"/>
          <ac:spMkLst>
            <pc:docMk/>
            <pc:sldMk cId="0" sldId="256"/>
            <ac:spMk id="8" creationId="{6D37D510-6B0F-0045-BB05-9EE1E2DD64F6}"/>
          </ac:spMkLst>
        </pc:spChg>
        <pc:spChg chg="mod">
          <ac:chgData name="alisdair.m@gmail.com" userId="3O9EI4Z2v/yBNnugv3Kye8iMdlewqahvvJWVDjr7n80=" providerId="None" clId="Web-{A1D49B79-0B34-4742-86D3-39793F7CB43B}" dt="2022-07-11T11:35:34.925" v="152" actId="1076"/>
          <ac:spMkLst>
            <pc:docMk/>
            <pc:sldMk cId="0" sldId="256"/>
            <ac:spMk id="84" creationId="{00000000-0000-0000-0000-000000000000}"/>
          </ac:spMkLst>
        </pc:spChg>
        <pc:spChg chg="mod">
          <ac:chgData name="alisdair.m@gmail.com" userId="3O9EI4Z2v/yBNnugv3Kye8iMdlewqahvvJWVDjr7n80=" providerId="None" clId="Web-{A1D49B79-0B34-4742-86D3-39793F7CB43B}" dt="2022-07-11T11:35:34.941" v="153" actId="1076"/>
          <ac:spMkLst>
            <pc:docMk/>
            <pc:sldMk cId="0" sldId="256"/>
            <ac:spMk id="85" creationId="{00000000-0000-0000-0000-000000000000}"/>
          </ac:spMkLst>
        </pc:spChg>
        <pc:spChg chg="del mod">
          <ac:chgData name="alisdair.m@gmail.com" userId="3O9EI4Z2v/yBNnugv3Kye8iMdlewqahvvJWVDjr7n80=" providerId="None" clId="Web-{A1D49B79-0B34-4742-86D3-39793F7CB43B}" dt="2022-07-11T11:35:10.268" v="147"/>
          <ac:spMkLst>
            <pc:docMk/>
            <pc:sldMk cId="0" sldId="256"/>
            <ac:spMk id="88" creationId="{00000000-0000-0000-0000-000000000000}"/>
          </ac:spMkLst>
        </pc:spChg>
      </pc:sldChg>
      <pc:sldChg chg="modSp">
        <pc:chgData name="alisdair.m@gmail.com" userId="3O9EI4Z2v/yBNnugv3Kye8iMdlewqahvvJWVDjr7n80=" providerId="None" clId="Web-{A1D49B79-0B34-4742-86D3-39793F7CB43B}" dt="2022-07-11T11:10:58.479" v="71" actId="14100"/>
        <pc:sldMkLst>
          <pc:docMk/>
          <pc:sldMk cId="0" sldId="265"/>
        </pc:sldMkLst>
        <pc:spChg chg="mod">
          <ac:chgData name="alisdair.m@gmail.com" userId="3O9EI4Z2v/yBNnugv3Kye8iMdlewqahvvJWVDjr7n80=" providerId="None" clId="Web-{A1D49B79-0B34-4742-86D3-39793F7CB43B}" dt="2022-07-11T11:10:58.479" v="71" actId="14100"/>
          <ac:spMkLst>
            <pc:docMk/>
            <pc:sldMk cId="0" sldId="265"/>
            <ac:spMk id="10" creationId="{9FB759FB-BC9C-257D-4F36-4394E69A4D08}"/>
          </ac:spMkLst>
        </pc:spChg>
      </pc:sldChg>
      <pc:sldChg chg="modSp">
        <pc:chgData name="alisdair.m@gmail.com" userId="3O9EI4Z2v/yBNnugv3Kye8iMdlewqahvvJWVDjr7n80=" providerId="None" clId="Web-{A1D49B79-0B34-4742-86D3-39793F7CB43B}" dt="2022-07-11T11:10:49.213" v="69" actId="14100"/>
        <pc:sldMkLst>
          <pc:docMk/>
          <pc:sldMk cId="3826034523" sldId="269"/>
        </pc:sldMkLst>
        <pc:picChg chg="mod">
          <ac:chgData name="alisdair.m@gmail.com" userId="3O9EI4Z2v/yBNnugv3Kye8iMdlewqahvvJWVDjr7n80=" providerId="None" clId="Web-{A1D49B79-0B34-4742-86D3-39793F7CB43B}" dt="2022-07-11T11:10:49.213" v="69" actId="14100"/>
          <ac:picMkLst>
            <pc:docMk/>
            <pc:sldMk cId="3826034523" sldId="269"/>
            <ac:picMk id="14" creationId="{B9E44B03-901A-3348-10EF-AC165A74D19A}"/>
          </ac:picMkLst>
        </pc:picChg>
      </pc:sldChg>
      <pc:sldChg chg="addSp delSp modSp">
        <pc:chgData name="alisdair.m@gmail.com" userId="3O9EI4Z2v/yBNnugv3Kye8iMdlewqahvvJWVDjr7n80=" providerId="None" clId="Web-{A1D49B79-0B34-4742-86D3-39793F7CB43B}" dt="2022-07-11T11:10:39.665" v="67" actId="14100"/>
        <pc:sldMkLst>
          <pc:docMk/>
          <pc:sldMk cId="95868576" sldId="270"/>
        </pc:sldMkLst>
        <pc:spChg chg="mod">
          <ac:chgData name="alisdair.m@gmail.com" userId="3O9EI4Z2v/yBNnugv3Kye8iMdlewqahvvJWVDjr7n80=" providerId="None" clId="Web-{A1D49B79-0B34-4742-86D3-39793F7CB43B}" dt="2022-07-11T11:04:04.963" v="17" actId="20577"/>
          <ac:spMkLst>
            <pc:docMk/>
            <pc:sldMk cId="95868576" sldId="270"/>
            <ac:spMk id="7" creationId="{994374A7-8702-6941-AF40-405A314C5ACC}"/>
          </ac:spMkLst>
        </pc:spChg>
        <pc:spChg chg="mod">
          <ac:chgData name="alisdair.m@gmail.com" userId="3O9EI4Z2v/yBNnugv3Kye8iMdlewqahvvJWVDjr7n80=" providerId="None" clId="Web-{A1D49B79-0B34-4742-86D3-39793F7CB43B}" dt="2022-07-11T11:10:39.665" v="67" actId="14100"/>
          <ac:spMkLst>
            <pc:docMk/>
            <pc:sldMk cId="95868576" sldId="270"/>
            <ac:spMk id="10" creationId="{8AC87B44-28F3-6937-1360-890D920B74A2}"/>
          </ac:spMkLst>
        </pc:spChg>
        <pc:picChg chg="add mod ord modCrop">
          <ac:chgData name="alisdair.m@gmail.com" userId="3O9EI4Z2v/yBNnugv3Kye8iMdlewqahvvJWVDjr7n80=" providerId="None" clId="Web-{A1D49B79-0B34-4742-86D3-39793F7CB43B}" dt="2022-07-11T11:04:13.369" v="19" actId="1076"/>
          <ac:picMkLst>
            <pc:docMk/>
            <pc:sldMk cId="95868576" sldId="270"/>
            <ac:picMk id="3" creationId="{4408EC50-F419-E214-5F6A-430A121288C6}"/>
          </ac:picMkLst>
        </pc:picChg>
        <pc:picChg chg="del">
          <ac:chgData name="alisdair.m@gmail.com" userId="3O9EI4Z2v/yBNnugv3Kye8iMdlewqahvvJWVDjr7n80=" providerId="None" clId="Web-{A1D49B79-0B34-4742-86D3-39793F7CB43B}" dt="2022-07-11T11:02:27.818" v="0"/>
          <ac:picMkLst>
            <pc:docMk/>
            <pc:sldMk cId="95868576" sldId="270"/>
            <ac:picMk id="6" creationId="{8935B2F2-C09E-2747-C358-8432BE994A1B}"/>
          </ac:picMkLst>
        </pc:picChg>
      </pc:sldChg>
      <pc:sldChg chg="addSp delSp modSp mod modClrScheme delCm chgLayout">
        <pc:chgData name="alisdair.m@gmail.com" userId="3O9EI4Z2v/yBNnugv3Kye8iMdlewqahvvJWVDjr7n80=" providerId="None" clId="Web-{A1D49B79-0B34-4742-86D3-39793F7CB43B}" dt="2022-07-11T11:10:31.743" v="65" actId="14100"/>
        <pc:sldMkLst>
          <pc:docMk/>
          <pc:sldMk cId="1486370083" sldId="271"/>
        </pc:sldMkLst>
        <pc:spChg chg="mod">
          <ac:chgData name="alisdair.m@gmail.com" userId="3O9EI4Z2v/yBNnugv3Kye8iMdlewqahvvJWVDjr7n80=" providerId="None" clId="Web-{A1D49B79-0B34-4742-86D3-39793F7CB43B}" dt="2022-07-11T11:04:54.277" v="22" actId="20577"/>
          <ac:spMkLst>
            <pc:docMk/>
            <pc:sldMk cId="1486370083" sldId="271"/>
            <ac:spMk id="2" creationId="{D5A654C5-059E-05AB-2805-77A07A9D4665}"/>
          </ac:spMkLst>
        </pc:spChg>
        <pc:spChg chg="del">
          <ac:chgData name="alisdair.m@gmail.com" userId="3O9EI4Z2v/yBNnugv3Kye8iMdlewqahvvJWVDjr7n80=" providerId="None" clId="Web-{A1D49B79-0B34-4742-86D3-39793F7CB43B}" dt="2022-07-11T11:04:56.027" v="23"/>
          <ac:spMkLst>
            <pc:docMk/>
            <pc:sldMk cId="1486370083" sldId="271"/>
            <ac:spMk id="3" creationId="{D8185BDB-4958-5B08-19B7-AE66111B7273}"/>
          </ac:spMkLst>
        </pc:spChg>
        <pc:spChg chg="del">
          <ac:chgData name="alisdair.m@gmail.com" userId="3O9EI4Z2v/yBNnugv3Kye8iMdlewqahvvJWVDjr7n80=" providerId="None" clId="Web-{A1D49B79-0B34-4742-86D3-39793F7CB43B}" dt="2022-07-11T11:05:01.356" v="24"/>
          <ac:spMkLst>
            <pc:docMk/>
            <pc:sldMk cId="1486370083" sldId="271"/>
            <ac:spMk id="7" creationId="{994374A7-8702-6941-AF40-405A314C5ACC}"/>
          </ac:spMkLst>
        </pc:spChg>
        <pc:spChg chg="add mod ord">
          <ac:chgData name="alisdair.m@gmail.com" userId="3O9EI4Z2v/yBNnugv3Kye8iMdlewqahvvJWVDjr7n80=" providerId="None" clId="Web-{A1D49B79-0B34-4742-86D3-39793F7CB43B}" dt="2022-07-11T11:10:31.743" v="65" actId="14100"/>
          <ac:spMkLst>
            <pc:docMk/>
            <pc:sldMk cId="1486370083" sldId="271"/>
            <ac:spMk id="8" creationId="{F647C283-A940-27CE-6BB7-F937C165D640}"/>
          </ac:spMkLst>
        </pc:spChg>
        <pc:spChg chg="add mod">
          <ac:chgData name="alisdair.m@gmail.com" userId="3O9EI4Z2v/yBNnugv3Kye8iMdlewqahvvJWVDjr7n80=" providerId="None" clId="Web-{A1D49B79-0B34-4742-86D3-39793F7CB43B}" dt="2022-07-11T11:07:19.626" v="39" actId="14100"/>
          <ac:spMkLst>
            <pc:docMk/>
            <pc:sldMk cId="1486370083" sldId="271"/>
            <ac:spMk id="13" creationId="{4436DC16-9F51-6D11-8F65-B4A59ADC59FF}"/>
          </ac:spMkLst>
        </pc:spChg>
        <pc:picChg chg="del">
          <ac:chgData name="alisdair.m@gmail.com" userId="3O9EI4Z2v/yBNnugv3Kye8iMdlewqahvvJWVDjr7n80=" providerId="None" clId="Web-{A1D49B79-0B34-4742-86D3-39793F7CB43B}" dt="2022-07-11T11:05:12.919" v="28"/>
          <ac:picMkLst>
            <pc:docMk/>
            <pc:sldMk cId="1486370083" sldId="271"/>
            <ac:picMk id="4" creationId="{C6852777-6F63-4887-ED8E-4674403FD289}"/>
          </ac:picMkLst>
        </pc:picChg>
        <pc:picChg chg="del">
          <ac:chgData name="alisdair.m@gmail.com" userId="3O9EI4Z2v/yBNnugv3Kye8iMdlewqahvvJWVDjr7n80=" providerId="None" clId="Web-{A1D49B79-0B34-4742-86D3-39793F7CB43B}" dt="2022-07-11T11:05:01.668" v="25"/>
          <ac:picMkLst>
            <pc:docMk/>
            <pc:sldMk cId="1486370083" sldId="271"/>
            <ac:picMk id="6" creationId="{8935B2F2-C09E-2747-C358-8432BE994A1B}"/>
          </ac:picMkLst>
        </pc:picChg>
        <pc:picChg chg="add mod ord">
          <ac:chgData name="alisdair.m@gmail.com" userId="3O9EI4Z2v/yBNnugv3Kye8iMdlewqahvvJWVDjr7n80=" providerId="None" clId="Web-{A1D49B79-0B34-4742-86D3-39793F7CB43B}" dt="2022-07-11T11:06:46.188" v="36"/>
          <ac:picMkLst>
            <pc:docMk/>
            <pc:sldMk cId="1486370083" sldId="271"/>
            <ac:picMk id="10" creationId="{7EEE1FBF-6D6C-5002-6032-1B28916EA014}"/>
          </ac:picMkLst>
        </pc:picChg>
        <pc:picChg chg="add del">
          <ac:chgData name="alisdair.m@gmail.com" userId="3O9EI4Z2v/yBNnugv3Kye8iMdlewqahvvJWVDjr7n80=" providerId="None" clId="Web-{A1D49B79-0B34-4742-86D3-39793F7CB43B}" dt="2022-07-11T11:05:55.248" v="35"/>
          <ac:picMkLst>
            <pc:docMk/>
            <pc:sldMk cId="1486370083" sldId="271"/>
            <ac:picMk id="11" creationId="{433B3F58-AAAE-4DA3-F882-E0485A1124E6}"/>
          </ac:picMkLst>
        </pc:picChg>
      </pc:sldChg>
      <pc:sldChg chg="addSp delSp modSp delCm">
        <pc:chgData name="alisdair.m@gmail.com" userId="3O9EI4Z2v/yBNnugv3Kye8iMdlewqahvvJWVDjr7n80=" providerId="None" clId="Web-{A1D49B79-0B34-4742-86D3-39793F7CB43B}" dt="2022-07-11T11:21:36.706" v="108" actId="14100"/>
        <pc:sldMkLst>
          <pc:docMk/>
          <pc:sldMk cId="101466316" sldId="272"/>
        </pc:sldMkLst>
        <pc:spChg chg="mod">
          <ac:chgData name="alisdair.m@gmail.com" userId="3O9EI4Z2v/yBNnugv3Kye8iMdlewqahvvJWVDjr7n80=" providerId="None" clId="Web-{A1D49B79-0B34-4742-86D3-39793F7CB43B}" dt="2022-07-11T11:21:36.706" v="108" actId="14100"/>
          <ac:spMkLst>
            <pc:docMk/>
            <pc:sldMk cId="101466316" sldId="272"/>
            <ac:spMk id="2" creationId="{D5A654C5-059E-05AB-2805-77A07A9D4665}"/>
          </ac:spMkLst>
        </pc:spChg>
        <pc:spChg chg="mod">
          <ac:chgData name="alisdair.m@gmail.com" userId="3O9EI4Z2v/yBNnugv3Kye8iMdlewqahvvJWVDjr7n80=" providerId="None" clId="Web-{A1D49B79-0B34-4742-86D3-39793F7CB43B}" dt="2022-07-11T11:09:43.819" v="61" actId="1076"/>
          <ac:spMkLst>
            <pc:docMk/>
            <pc:sldMk cId="101466316" sldId="272"/>
            <ac:spMk id="7" creationId="{994374A7-8702-6941-AF40-405A314C5ACC}"/>
          </ac:spMkLst>
        </pc:spChg>
        <pc:spChg chg="add mod ord">
          <ac:chgData name="alisdair.m@gmail.com" userId="3O9EI4Z2v/yBNnugv3Kye8iMdlewqahvvJWVDjr7n80=" providerId="None" clId="Web-{A1D49B79-0B34-4742-86D3-39793F7CB43B}" dt="2022-07-11T11:10:06.367" v="63" actId="14100"/>
          <ac:spMkLst>
            <pc:docMk/>
            <pc:sldMk cId="101466316" sldId="272"/>
            <ac:spMk id="9" creationId="{41BC75A8-0A3C-1A30-680A-C27D51B7DD99}"/>
          </ac:spMkLst>
        </pc:spChg>
        <pc:picChg chg="del mod">
          <ac:chgData name="alisdair.m@gmail.com" userId="3O9EI4Z2v/yBNnugv3Kye8iMdlewqahvvJWVDjr7n80=" providerId="None" clId="Web-{A1D49B79-0B34-4742-86D3-39793F7CB43B}" dt="2022-07-11T11:09:04.068" v="51"/>
          <ac:picMkLst>
            <pc:docMk/>
            <pc:sldMk cId="101466316" sldId="272"/>
            <ac:picMk id="3" creationId="{BC8FA25E-FFC9-BCCE-7374-1C24DE33C07F}"/>
          </ac:picMkLst>
        </pc:picChg>
        <pc:picChg chg="del">
          <ac:chgData name="alisdair.m@gmail.com" userId="3O9EI4Z2v/yBNnugv3Kye8iMdlewqahvvJWVDjr7n80=" providerId="None" clId="Web-{A1D49B79-0B34-4742-86D3-39793F7CB43B}" dt="2022-07-11T11:07:44.971" v="43"/>
          <ac:picMkLst>
            <pc:docMk/>
            <pc:sldMk cId="101466316" sldId="272"/>
            <ac:picMk id="4" creationId="{C6852777-6F63-4887-ED8E-4674403FD289}"/>
          </ac:picMkLst>
        </pc:picChg>
        <pc:picChg chg="add mod ord modCrop">
          <ac:chgData name="alisdair.m@gmail.com" userId="3O9EI4Z2v/yBNnugv3Kye8iMdlewqahvvJWVDjr7n80=" providerId="None" clId="Web-{A1D49B79-0B34-4742-86D3-39793F7CB43B}" dt="2022-07-11T11:09:31.085" v="54"/>
          <ac:picMkLst>
            <pc:docMk/>
            <pc:sldMk cId="101466316" sldId="272"/>
            <ac:picMk id="6" creationId="{F9051945-197C-B78F-2A5D-859AF6A0F1CE}"/>
          </ac:picMkLst>
        </pc:picChg>
      </pc:sldChg>
      <pc:sldChg chg="addSp delSp modSp mod modClrScheme delCm chgLayout">
        <pc:chgData name="alisdair.m@gmail.com" userId="3O9EI4Z2v/yBNnugv3Kye8iMdlewqahvvJWVDjr7n80=" providerId="None" clId="Web-{A1D49B79-0B34-4742-86D3-39793F7CB43B}" dt="2022-07-11T11:21:43.597" v="109" actId="14100"/>
        <pc:sldMkLst>
          <pc:docMk/>
          <pc:sldMk cId="1600338949" sldId="273"/>
        </pc:sldMkLst>
        <pc:spChg chg="mod">
          <ac:chgData name="alisdair.m@gmail.com" userId="3O9EI4Z2v/yBNnugv3Kye8iMdlewqahvvJWVDjr7n80=" providerId="None" clId="Web-{A1D49B79-0B34-4742-86D3-39793F7CB43B}" dt="2022-07-11T11:21:43.597" v="109" actId="14100"/>
          <ac:spMkLst>
            <pc:docMk/>
            <pc:sldMk cId="1600338949" sldId="273"/>
            <ac:spMk id="2" creationId="{D5A654C5-059E-05AB-2805-77A07A9D4665}"/>
          </ac:spMkLst>
        </pc:spChg>
        <pc:spChg chg="add ord">
          <ac:chgData name="alisdair.m@gmail.com" userId="3O9EI4Z2v/yBNnugv3Kye8iMdlewqahvvJWVDjr7n80=" providerId="None" clId="Web-{A1D49B79-0B34-4742-86D3-39793F7CB43B}" dt="2022-07-11T11:16:45.757" v="82"/>
          <ac:spMkLst>
            <pc:docMk/>
            <pc:sldMk cId="1600338949" sldId="273"/>
            <ac:spMk id="10" creationId="{5B93493F-C74C-FBC5-4827-BF68396A6D79}"/>
          </ac:spMkLst>
        </pc:spChg>
        <pc:spChg chg="add mod">
          <ac:chgData name="alisdair.m@gmail.com" userId="3O9EI4Z2v/yBNnugv3Kye8iMdlewqahvvJWVDjr7n80=" providerId="None" clId="Web-{A1D49B79-0B34-4742-86D3-39793F7CB43B}" dt="2022-07-11T11:21:10.799" v="101" actId="14100"/>
          <ac:spMkLst>
            <pc:docMk/>
            <pc:sldMk cId="1600338949" sldId="273"/>
            <ac:spMk id="12" creationId="{15AB7261-3ACB-FB43-BC6D-48CAF70B42BF}"/>
          </ac:spMkLst>
        </pc:spChg>
        <pc:picChg chg="add del">
          <ac:chgData name="alisdair.m@gmail.com" userId="3O9EI4Z2v/yBNnugv3Kye8iMdlewqahvvJWVDjr7n80=" providerId="None" clId="Web-{A1D49B79-0B34-4742-86D3-39793F7CB43B}" dt="2022-07-11T11:16:28.913" v="79"/>
          <ac:picMkLst>
            <pc:docMk/>
            <pc:sldMk cId="1600338949" sldId="273"/>
            <ac:picMk id="4" creationId="{1B99A2B9-0A81-5A06-D999-418A32DDC0BF}"/>
          </ac:picMkLst>
        </pc:picChg>
        <pc:picChg chg="del">
          <ac:chgData name="alisdair.m@gmail.com" userId="3O9EI4Z2v/yBNnugv3Kye8iMdlewqahvvJWVDjr7n80=" providerId="None" clId="Web-{A1D49B79-0B34-4742-86D3-39793F7CB43B}" dt="2022-07-11T11:11:19.182" v="74"/>
          <ac:picMkLst>
            <pc:docMk/>
            <pc:sldMk cId="1600338949" sldId="273"/>
            <ac:picMk id="5" creationId="{0D757049-4A95-2194-A8BA-96C5E3598C87}"/>
          </ac:picMkLst>
        </pc:picChg>
        <pc:picChg chg="del">
          <ac:chgData name="alisdair.m@gmail.com" userId="3O9EI4Z2v/yBNnugv3Kye8iMdlewqahvvJWVDjr7n80=" providerId="None" clId="Web-{A1D49B79-0B34-4742-86D3-39793F7CB43B}" dt="2022-07-11T11:16:09.584" v="76"/>
          <ac:picMkLst>
            <pc:docMk/>
            <pc:sldMk cId="1600338949" sldId="273"/>
            <ac:picMk id="6" creationId="{CE5313CB-515B-F1AF-6B84-1B9AEEB67C06}"/>
          </ac:picMkLst>
        </pc:picChg>
        <pc:picChg chg="add mod modCrop">
          <ac:chgData name="alisdair.m@gmail.com" userId="3O9EI4Z2v/yBNnugv3Kye8iMdlewqahvvJWVDjr7n80=" providerId="None" clId="Web-{A1D49B79-0B34-4742-86D3-39793F7CB43B}" dt="2022-07-11T11:20:42.704" v="93"/>
          <ac:picMkLst>
            <pc:docMk/>
            <pc:sldMk cId="1600338949" sldId="273"/>
            <ac:picMk id="8" creationId="{C622283A-FC84-FF92-29A9-86A940C84B16}"/>
          </ac:picMkLst>
        </pc:picChg>
      </pc:sldChg>
    </pc:docChg>
  </pc:docChgLst>
  <pc:docChgLst>
    <pc:chgData name="Jessica Bool" userId="hq99w1fSc7oricgMtdAxtnAYFTkEUZb93CskgTOJ08M=" providerId="None" clId="Web-{07D1313F-E534-49E7-B951-129C9F66604B}"/>
    <pc:docChg chg="modSld">
      <pc:chgData name="Jessica Bool" userId="hq99w1fSc7oricgMtdAxtnAYFTkEUZb93CskgTOJ08M=" providerId="None" clId="Web-{07D1313F-E534-49E7-B951-129C9F66604B}" dt="2022-06-29T14:43:03.668" v="13"/>
      <pc:docMkLst>
        <pc:docMk/>
      </pc:docMkLst>
      <pc:sldChg chg="addCm">
        <pc:chgData name="Jessica Bool" userId="hq99w1fSc7oricgMtdAxtnAYFTkEUZb93CskgTOJ08M=" providerId="None" clId="Web-{07D1313F-E534-49E7-B951-129C9F66604B}" dt="2022-06-29T14:39:19.214" v="0"/>
        <pc:sldMkLst>
          <pc:docMk/>
          <pc:sldMk cId="0" sldId="256"/>
        </pc:sldMkLst>
      </pc:sldChg>
      <pc:sldChg chg="addCm">
        <pc:chgData name="Jessica Bool" userId="hq99w1fSc7oricgMtdAxtnAYFTkEUZb93CskgTOJ08M=" providerId="None" clId="Web-{07D1313F-E534-49E7-B951-129C9F66604B}" dt="2022-06-29T14:39:48.872" v="1"/>
        <pc:sldMkLst>
          <pc:docMk/>
          <pc:sldMk cId="0" sldId="265"/>
        </pc:sldMkLst>
      </pc:sldChg>
      <pc:sldChg chg="addSp delSp modSp addCm">
        <pc:chgData name="Jessica Bool" userId="hq99w1fSc7oricgMtdAxtnAYFTkEUZb93CskgTOJ08M=" providerId="None" clId="Web-{07D1313F-E534-49E7-B951-129C9F66604B}" dt="2022-06-29T14:40:07.733" v="7"/>
        <pc:sldMkLst>
          <pc:docMk/>
          <pc:sldMk cId="3826034523" sldId="269"/>
        </pc:sldMkLst>
        <pc:spChg chg="add del mod">
          <ac:chgData name="Jessica Bool" userId="hq99w1fSc7oricgMtdAxtnAYFTkEUZb93CskgTOJ08M=" providerId="None" clId="Web-{07D1313F-E534-49E7-B951-129C9F66604B}" dt="2022-06-29T14:40:07.733" v="7"/>
          <ac:spMkLst>
            <pc:docMk/>
            <pc:sldMk cId="3826034523" sldId="269"/>
            <ac:spMk id="6" creationId="{8F0BD456-C644-112A-4491-986D3AB60932}"/>
          </ac:spMkLst>
        </pc:spChg>
      </pc:sldChg>
      <pc:sldChg chg="modCm">
        <pc:chgData name="Jessica Bool" userId="hq99w1fSc7oricgMtdAxtnAYFTkEUZb93CskgTOJ08M=" providerId="None" clId="Web-{07D1313F-E534-49E7-B951-129C9F66604B}" dt="2022-06-29T14:40:56.237" v="9"/>
        <pc:sldMkLst>
          <pc:docMk/>
          <pc:sldMk cId="95868576" sldId="270"/>
        </pc:sldMkLst>
      </pc:sldChg>
      <pc:sldChg chg="addCm modCm">
        <pc:chgData name="Jessica Bool" userId="hq99w1fSc7oricgMtdAxtnAYFTkEUZb93CskgTOJ08M=" providerId="None" clId="Web-{07D1313F-E534-49E7-B951-129C9F66604B}" dt="2022-06-29T14:41:28.051" v="11"/>
        <pc:sldMkLst>
          <pc:docMk/>
          <pc:sldMk cId="1486370083" sldId="271"/>
        </pc:sldMkLst>
      </pc:sldChg>
      <pc:sldChg chg="addCm">
        <pc:chgData name="Jessica Bool" userId="hq99w1fSc7oricgMtdAxtnAYFTkEUZb93CskgTOJ08M=" providerId="None" clId="Web-{07D1313F-E534-49E7-B951-129C9F66604B}" dt="2022-06-29T14:42:23.243" v="12"/>
        <pc:sldMkLst>
          <pc:docMk/>
          <pc:sldMk cId="101466316" sldId="272"/>
        </pc:sldMkLst>
      </pc:sldChg>
      <pc:sldChg chg="addCm">
        <pc:chgData name="Jessica Bool" userId="hq99w1fSc7oricgMtdAxtnAYFTkEUZb93CskgTOJ08M=" providerId="None" clId="Web-{07D1313F-E534-49E7-B951-129C9F66604B}" dt="2022-06-29T14:43:03.668" v="13"/>
        <pc:sldMkLst>
          <pc:docMk/>
          <pc:sldMk cId="1600338949" sldId="273"/>
        </pc:sldMkLst>
      </pc:sldChg>
    </pc:docChg>
  </pc:docChgLst>
  <pc:docChgLst>
    <pc:chgData name="Grace Hunt" userId="Hhp3RVkF0y23mxQTTbkzvSleFzKu8YhTMJgcxP3iXgA=" providerId="None" clId="Web-{0207F8F6-7FE9-4CB3-A227-1653880E1EAB}"/>
    <pc:docChg chg="modSld">
      <pc:chgData name="Grace Hunt" userId="Hhp3RVkF0y23mxQTTbkzvSleFzKu8YhTMJgcxP3iXgA=" providerId="None" clId="Web-{0207F8F6-7FE9-4CB3-A227-1653880E1EAB}" dt="2022-07-12T11:08:30.647" v="5"/>
      <pc:docMkLst>
        <pc:docMk/>
      </pc:docMkLst>
      <pc:sldChg chg="modNotes">
        <pc:chgData name="Grace Hunt" userId="Hhp3RVkF0y23mxQTTbkzvSleFzKu8YhTMJgcxP3iXgA=" providerId="None" clId="Web-{0207F8F6-7FE9-4CB3-A227-1653880E1EAB}" dt="2022-07-12T11:08:30.647" v="5"/>
        <pc:sldMkLst>
          <pc:docMk/>
          <pc:sldMk cId="0" sldId="265"/>
        </pc:sldMkLst>
      </pc:sldChg>
    </pc:docChg>
  </pc:docChgLst>
  <pc:docChgLst>
    <pc:chgData name="alisdair macdonald" userId="jB0IcuHBEINeFKE+BJ6T51hglHMTetGBacC/PLHzd+c=" providerId="None" clId="Web-{354A375F-DD86-412E-9652-B30EE79A7B17}"/>
    <pc:docChg chg="addSld delSld modSld">
      <pc:chgData name="alisdair macdonald" userId="jB0IcuHBEINeFKE+BJ6T51hglHMTetGBacC/PLHzd+c=" providerId="None" clId="Web-{354A375F-DD86-412E-9652-B30EE79A7B17}" dt="2022-06-27T16:34:05.870" v="118"/>
      <pc:docMkLst>
        <pc:docMk/>
      </pc:docMkLst>
      <pc:sldChg chg="addSp delSp modSp">
        <pc:chgData name="alisdair macdonald" userId="jB0IcuHBEINeFKE+BJ6T51hglHMTetGBacC/PLHzd+c=" providerId="None" clId="Web-{354A375F-DD86-412E-9652-B30EE79A7B17}" dt="2022-06-27T16:34:05.870" v="118"/>
        <pc:sldMkLst>
          <pc:docMk/>
          <pc:sldMk cId="0" sldId="256"/>
        </pc:sldMkLst>
        <pc:spChg chg="mod">
          <ac:chgData name="alisdair macdonald" userId="jB0IcuHBEINeFKE+BJ6T51hglHMTetGBacC/PLHzd+c=" providerId="None" clId="Web-{354A375F-DD86-412E-9652-B30EE79A7B17}" dt="2022-06-27T16:33:51.166" v="113"/>
          <ac:spMkLst>
            <pc:docMk/>
            <pc:sldMk cId="0" sldId="256"/>
            <ac:spMk id="8" creationId="{6D37D510-6B0F-0045-BB05-9EE1E2DD64F6}"/>
          </ac:spMkLst>
        </pc:spChg>
        <pc:spChg chg="mod">
          <ac:chgData name="alisdair macdonald" userId="jB0IcuHBEINeFKE+BJ6T51hglHMTetGBacC/PLHzd+c=" providerId="None" clId="Web-{354A375F-DD86-412E-9652-B30EE79A7B17}" dt="2022-06-27T16:05:16.959" v="1" actId="20577"/>
          <ac:spMkLst>
            <pc:docMk/>
            <pc:sldMk cId="0" sldId="256"/>
            <ac:spMk id="85" creationId="{00000000-0000-0000-0000-000000000000}"/>
          </ac:spMkLst>
        </pc:spChg>
        <pc:spChg chg="mod">
          <ac:chgData name="alisdair macdonald" userId="jB0IcuHBEINeFKE+BJ6T51hglHMTetGBacC/PLHzd+c=" providerId="None" clId="Web-{354A375F-DD86-412E-9652-B30EE79A7B17}" dt="2022-06-27T16:05:47.960" v="6" actId="20577"/>
          <ac:spMkLst>
            <pc:docMk/>
            <pc:sldMk cId="0" sldId="256"/>
            <ac:spMk id="88" creationId="{00000000-0000-0000-0000-000000000000}"/>
          </ac:spMkLst>
        </pc:spChg>
        <pc:picChg chg="del mod">
          <ac:chgData name="alisdair macdonald" userId="jB0IcuHBEINeFKE+BJ6T51hglHMTetGBacC/PLHzd+c=" providerId="None" clId="Web-{354A375F-DD86-412E-9652-B30EE79A7B17}" dt="2022-06-27T16:06:10.132" v="10"/>
          <ac:picMkLst>
            <pc:docMk/>
            <pc:sldMk cId="0" sldId="256"/>
            <ac:picMk id="3" creationId="{7FF99677-584B-EF6B-7400-84793E29CDD4}"/>
          </ac:picMkLst>
        </pc:picChg>
        <pc:picChg chg="add mod">
          <ac:chgData name="alisdair macdonald" userId="jB0IcuHBEINeFKE+BJ6T51hglHMTetGBacC/PLHzd+c=" providerId="None" clId="Web-{354A375F-DD86-412E-9652-B30EE79A7B17}" dt="2022-06-27T16:06:15.429" v="12" actId="1076"/>
          <ac:picMkLst>
            <pc:docMk/>
            <pc:sldMk cId="0" sldId="256"/>
            <ac:picMk id="5" creationId="{D7AD79C4-BE2F-5CA6-3496-B6991B4439E1}"/>
          </ac:picMkLst>
        </pc:picChg>
        <pc:inkChg chg="add del">
          <ac:chgData name="alisdair macdonald" userId="jB0IcuHBEINeFKE+BJ6T51hglHMTetGBacC/PLHzd+c=" providerId="None" clId="Web-{354A375F-DD86-412E-9652-B30EE79A7B17}" dt="2022-06-27T16:34:03.026" v="116"/>
          <ac:inkMkLst>
            <pc:docMk/>
            <pc:sldMk cId="0" sldId="256"/>
            <ac:inkMk id="7" creationId="{A53A5B31-9BC8-2676-5D52-48BC82A25016}"/>
          </ac:inkMkLst>
        </pc:inkChg>
        <pc:inkChg chg="add del">
          <ac:chgData name="alisdair macdonald" userId="jB0IcuHBEINeFKE+BJ6T51hglHMTetGBacC/PLHzd+c=" providerId="None" clId="Web-{354A375F-DD86-412E-9652-B30EE79A7B17}" dt="2022-06-27T16:34:00.088" v="115"/>
          <ac:inkMkLst>
            <pc:docMk/>
            <pc:sldMk cId="0" sldId="256"/>
            <ac:inkMk id="10" creationId="{DB0DAF65-7F86-421A-473A-ECE859797B0B}"/>
          </ac:inkMkLst>
        </pc:inkChg>
        <pc:inkChg chg="add del">
          <ac:chgData name="alisdair macdonald" userId="jB0IcuHBEINeFKE+BJ6T51hglHMTetGBacC/PLHzd+c=" providerId="None" clId="Web-{354A375F-DD86-412E-9652-B30EE79A7B17}" dt="2022-06-27T16:33:57.322" v="114"/>
          <ac:inkMkLst>
            <pc:docMk/>
            <pc:sldMk cId="0" sldId="256"/>
            <ac:inkMk id="11" creationId="{D36BCE76-C931-5B19-F42C-E2C9C6109D20}"/>
          </ac:inkMkLst>
        </pc:inkChg>
        <pc:inkChg chg="add del">
          <ac:chgData name="alisdair macdonald" userId="jB0IcuHBEINeFKE+BJ6T51hglHMTetGBacC/PLHzd+c=" providerId="None" clId="Web-{354A375F-DD86-412E-9652-B30EE79A7B17}" dt="2022-06-27T16:34:05.870" v="118"/>
          <ac:inkMkLst>
            <pc:docMk/>
            <pc:sldMk cId="0" sldId="256"/>
            <ac:inkMk id="13" creationId="{EA1004EA-A970-B1A6-66F7-BB94C32DE79D}"/>
          </ac:inkMkLst>
        </pc:inkChg>
        <pc:inkChg chg="add del">
          <ac:chgData name="alisdair macdonald" userId="jB0IcuHBEINeFKE+BJ6T51hglHMTetGBacC/PLHzd+c=" providerId="None" clId="Web-{354A375F-DD86-412E-9652-B30EE79A7B17}" dt="2022-06-27T16:33:42.557" v="112"/>
          <ac:inkMkLst>
            <pc:docMk/>
            <pc:sldMk cId="0" sldId="256"/>
            <ac:inkMk id="14" creationId="{C0EC9269-EED4-0228-D510-434E21ED9696}"/>
          </ac:inkMkLst>
        </pc:inkChg>
        <pc:inkChg chg="add del">
          <ac:chgData name="alisdair macdonald" userId="jB0IcuHBEINeFKE+BJ6T51hglHMTetGBacC/PLHzd+c=" providerId="None" clId="Web-{354A375F-DD86-412E-9652-B30EE79A7B17}" dt="2022-06-27T16:34:04.963" v="117"/>
          <ac:inkMkLst>
            <pc:docMk/>
            <pc:sldMk cId="0" sldId="256"/>
            <ac:inkMk id="15" creationId="{ADECF172-C96D-EE69-9DAD-CBD7AEA91BEA}"/>
          </ac:inkMkLst>
        </pc:inkChg>
        <pc:inkChg chg="add del">
          <ac:chgData name="alisdair macdonald" userId="jB0IcuHBEINeFKE+BJ6T51hglHMTetGBacC/PLHzd+c=" providerId="None" clId="Web-{354A375F-DD86-412E-9652-B30EE79A7B17}" dt="2022-06-27T16:33:37.541" v="111"/>
          <ac:inkMkLst>
            <pc:docMk/>
            <pc:sldMk cId="0" sldId="256"/>
            <ac:inkMk id="16" creationId="{A2644226-8AFE-CFB8-4576-52D446FBFD21}"/>
          </ac:inkMkLst>
        </pc:inkChg>
        <pc:inkChg chg="add del">
          <ac:chgData name="alisdair macdonald" userId="jB0IcuHBEINeFKE+BJ6T51hglHMTetGBacC/PLHzd+c=" providerId="None" clId="Web-{354A375F-DD86-412E-9652-B30EE79A7B17}" dt="2022-06-27T16:33:34.728" v="110"/>
          <ac:inkMkLst>
            <pc:docMk/>
            <pc:sldMk cId="0" sldId="256"/>
            <ac:inkMk id="17" creationId="{6F413BB8-2871-B40F-CC05-D056DA4FDCDD}"/>
          </ac:inkMkLst>
        </pc:inkChg>
        <pc:inkChg chg="add del">
          <ac:chgData name="alisdair macdonald" userId="jB0IcuHBEINeFKE+BJ6T51hglHMTetGBacC/PLHzd+c=" providerId="None" clId="Web-{354A375F-DD86-412E-9652-B30EE79A7B17}" dt="2022-06-27T16:33:32.181" v="109"/>
          <ac:inkMkLst>
            <pc:docMk/>
            <pc:sldMk cId="0" sldId="256"/>
            <ac:inkMk id="18" creationId="{69595094-0256-2E5A-E180-113A0766F45C}"/>
          </ac:inkMkLst>
        </pc:inkChg>
        <pc:inkChg chg="add del">
          <ac:chgData name="alisdair macdonald" userId="jB0IcuHBEINeFKE+BJ6T51hglHMTetGBacC/PLHzd+c=" providerId="None" clId="Web-{354A375F-DD86-412E-9652-B30EE79A7B17}" dt="2022-06-27T16:33:31.463" v="108"/>
          <ac:inkMkLst>
            <pc:docMk/>
            <pc:sldMk cId="0" sldId="256"/>
            <ac:inkMk id="19" creationId="{16E1CE1A-6D01-D858-F8C8-E1B4CE487863}"/>
          </ac:inkMkLst>
        </pc:inkChg>
        <pc:inkChg chg="add del">
          <ac:chgData name="alisdair macdonald" userId="jB0IcuHBEINeFKE+BJ6T51hglHMTetGBacC/PLHzd+c=" providerId="None" clId="Web-{354A375F-DD86-412E-9652-B30EE79A7B17}" dt="2022-06-27T16:33:30.588" v="107"/>
          <ac:inkMkLst>
            <pc:docMk/>
            <pc:sldMk cId="0" sldId="256"/>
            <ac:inkMk id="20" creationId="{8F1A5966-382C-FC85-6647-22EA80540C67}"/>
          </ac:inkMkLst>
        </pc:inkChg>
        <pc:inkChg chg="add del">
          <ac:chgData name="alisdair macdonald" userId="jB0IcuHBEINeFKE+BJ6T51hglHMTetGBacC/PLHzd+c=" providerId="None" clId="Web-{354A375F-DD86-412E-9652-B30EE79A7B17}" dt="2022-06-27T16:33:28.088" v="106"/>
          <ac:inkMkLst>
            <pc:docMk/>
            <pc:sldMk cId="0" sldId="256"/>
            <ac:inkMk id="21" creationId="{0A6015FF-7B5A-6704-1D24-3A369A10F1C8}"/>
          </ac:inkMkLst>
        </pc:inkChg>
      </pc:sldChg>
      <pc:sldChg chg="addSp delSp modSp">
        <pc:chgData name="alisdair macdonald" userId="jB0IcuHBEINeFKE+BJ6T51hglHMTetGBacC/PLHzd+c=" providerId="None" clId="Web-{354A375F-DD86-412E-9652-B30EE79A7B17}" dt="2022-06-27T16:33:24.259" v="105"/>
        <pc:sldMkLst>
          <pc:docMk/>
          <pc:sldMk cId="0" sldId="265"/>
        </pc:sldMkLst>
        <pc:spChg chg="add del mod">
          <ac:chgData name="alisdair macdonald" userId="jB0IcuHBEINeFKE+BJ6T51hglHMTetGBacC/PLHzd+c=" providerId="None" clId="Web-{354A375F-DD86-412E-9652-B30EE79A7B17}" dt="2022-06-27T16:07:12.899" v="20"/>
          <ac:spMkLst>
            <pc:docMk/>
            <pc:sldMk cId="0" sldId="265"/>
            <ac:spMk id="4" creationId="{57CF5970-F0A1-B166-90DE-7F31E7BEA450}"/>
          </ac:spMkLst>
        </pc:spChg>
        <pc:spChg chg="add mod">
          <ac:chgData name="alisdair macdonald" userId="jB0IcuHBEINeFKE+BJ6T51hglHMTetGBacC/PLHzd+c=" providerId="None" clId="Web-{354A375F-DD86-412E-9652-B30EE79A7B17}" dt="2022-06-27T16:10:26.372" v="61" actId="1076"/>
          <ac:spMkLst>
            <pc:docMk/>
            <pc:sldMk cId="0" sldId="265"/>
            <ac:spMk id="5" creationId="{9422848B-B0C1-D010-07F5-E9CDE2AEF306}"/>
          </ac:spMkLst>
        </pc:spChg>
        <pc:spChg chg="add del mod">
          <ac:chgData name="alisdair macdonald" userId="jB0IcuHBEINeFKE+BJ6T51hglHMTetGBacC/PLHzd+c=" providerId="None" clId="Web-{354A375F-DD86-412E-9652-B30EE79A7B17}" dt="2022-06-27T16:10:23.731" v="60"/>
          <ac:spMkLst>
            <pc:docMk/>
            <pc:sldMk cId="0" sldId="265"/>
            <ac:spMk id="6" creationId="{BA3361F3-305F-688D-5B75-3FAC0A8A50CD}"/>
          </ac:spMkLst>
        </pc:spChg>
        <pc:spChg chg="mod">
          <ac:chgData name="alisdair macdonald" userId="jB0IcuHBEINeFKE+BJ6T51hglHMTetGBacC/PLHzd+c=" providerId="None" clId="Web-{354A375F-DD86-412E-9652-B30EE79A7B17}" dt="2022-06-27T16:06:31.992" v="15" actId="20577"/>
          <ac:spMkLst>
            <pc:docMk/>
            <pc:sldMk cId="0" sldId="265"/>
            <ac:spMk id="10" creationId="{B05CF427-C62D-7022-95B8-6A255F135AB2}"/>
          </ac:spMkLst>
        </pc:spChg>
        <pc:picChg chg="add del mod">
          <ac:chgData name="alisdair macdonald" userId="jB0IcuHBEINeFKE+BJ6T51hglHMTetGBacC/PLHzd+c=" providerId="None" clId="Web-{354A375F-DD86-412E-9652-B30EE79A7B17}" dt="2022-06-27T16:10:07.590" v="55" actId="1076"/>
          <ac:picMkLst>
            <pc:docMk/>
            <pc:sldMk cId="0" sldId="265"/>
            <ac:picMk id="2" creationId="{CFEE86BD-0E78-BA17-640F-BEA8A472766D}"/>
          </ac:picMkLst>
        </pc:picChg>
        <pc:inkChg chg="add del">
          <ac:chgData name="alisdair macdonald" userId="jB0IcuHBEINeFKE+BJ6T51hglHMTetGBacC/PLHzd+c=" providerId="None" clId="Web-{354A375F-DD86-412E-9652-B30EE79A7B17}" dt="2022-06-27T16:33:24.259" v="105"/>
          <ac:inkMkLst>
            <pc:docMk/>
            <pc:sldMk cId="0" sldId="265"/>
            <ac:inkMk id="7" creationId="{62573BEA-1871-A94C-D127-BC44075304D6}"/>
          </ac:inkMkLst>
        </pc:inkChg>
        <pc:inkChg chg="add del">
          <ac:chgData name="alisdair macdonald" userId="jB0IcuHBEINeFKE+BJ6T51hglHMTetGBacC/PLHzd+c=" providerId="None" clId="Web-{354A375F-DD86-412E-9652-B30EE79A7B17}" dt="2022-06-27T16:33:16.619" v="104"/>
          <ac:inkMkLst>
            <pc:docMk/>
            <pc:sldMk cId="0" sldId="265"/>
            <ac:inkMk id="8" creationId="{793115EE-9584-3345-6657-91C7775B3FAA}"/>
          </ac:inkMkLst>
        </pc:inkChg>
      </pc:sldChg>
      <pc:sldChg chg="del">
        <pc:chgData name="alisdair macdonald" userId="jB0IcuHBEINeFKE+BJ6T51hglHMTetGBacC/PLHzd+c=" providerId="None" clId="Web-{354A375F-DD86-412E-9652-B30EE79A7B17}" dt="2022-06-27T16:29:13.551" v="89"/>
        <pc:sldMkLst>
          <pc:docMk/>
          <pc:sldMk cId="4086554056" sldId="292"/>
        </pc:sldMkLst>
      </pc:sldChg>
      <pc:sldChg chg="del">
        <pc:chgData name="alisdair macdonald" userId="jB0IcuHBEINeFKE+BJ6T51hglHMTetGBacC/PLHzd+c=" providerId="None" clId="Web-{354A375F-DD86-412E-9652-B30EE79A7B17}" dt="2022-06-27T16:29:13.551" v="87"/>
        <pc:sldMkLst>
          <pc:docMk/>
          <pc:sldMk cId="4250994615" sldId="293"/>
        </pc:sldMkLst>
      </pc:sldChg>
      <pc:sldChg chg="del">
        <pc:chgData name="alisdair macdonald" userId="jB0IcuHBEINeFKE+BJ6T51hglHMTetGBacC/PLHzd+c=" providerId="None" clId="Web-{354A375F-DD86-412E-9652-B30EE79A7B17}" dt="2022-06-27T16:29:13.551" v="88"/>
        <pc:sldMkLst>
          <pc:docMk/>
          <pc:sldMk cId="2635828853" sldId="294"/>
        </pc:sldMkLst>
      </pc:sldChg>
      <pc:sldChg chg="addSp modSp del">
        <pc:chgData name="alisdair macdonald" userId="jB0IcuHBEINeFKE+BJ6T51hglHMTetGBacC/PLHzd+c=" providerId="None" clId="Web-{354A375F-DD86-412E-9652-B30EE79A7B17}" dt="2022-06-27T16:29:13.535" v="86"/>
        <pc:sldMkLst>
          <pc:docMk/>
          <pc:sldMk cId="3506784620" sldId="295"/>
        </pc:sldMkLst>
        <pc:picChg chg="add mod">
          <ac:chgData name="alisdair macdonald" userId="jB0IcuHBEINeFKE+BJ6T51hglHMTetGBacC/PLHzd+c=" providerId="None" clId="Web-{354A375F-DD86-412E-9652-B30EE79A7B17}" dt="2022-06-27T16:06:21.288" v="13"/>
          <ac:picMkLst>
            <pc:docMk/>
            <pc:sldMk cId="3506784620" sldId="295"/>
            <ac:picMk id="2" creationId="{0CBB4A69-7C61-11A2-BC86-83AB768F383D}"/>
          </ac:picMkLst>
        </pc:picChg>
      </pc:sldChg>
      <pc:sldChg chg="del">
        <pc:chgData name="alisdair macdonald" userId="jB0IcuHBEINeFKE+BJ6T51hglHMTetGBacC/PLHzd+c=" providerId="None" clId="Web-{354A375F-DD86-412E-9652-B30EE79A7B17}" dt="2022-06-27T16:29:13.535" v="85"/>
        <pc:sldMkLst>
          <pc:docMk/>
          <pc:sldMk cId="1916020894" sldId="296"/>
        </pc:sldMkLst>
      </pc:sldChg>
      <pc:sldChg chg="addSp delSp modSp add replId">
        <pc:chgData name="alisdair macdonald" userId="jB0IcuHBEINeFKE+BJ6T51hglHMTetGBacC/PLHzd+c=" providerId="None" clId="Web-{354A375F-DD86-412E-9652-B30EE79A7B17}" dt="2022-06-27T16:28:44.785" v="84"/>
        <pc:sldMkLst>
          <pc:docMk/>
          <pc:sldMk cId="2776712600" sldId="297"/>
        </pc:sldMkLst>
        <pc:spChg chg="del">
          <ac:chgData name="alisdair macdonald" userId="jB0IcuHBEINeFKE+BJ6T51hglHMTetGBacC/PLHzd+c=" providerId="None" clId="Web-{354A375F-DD86-412E-9652-B30EE79A7B17}" dt="2022-06-27T16:11:16.794" v="67"/>
          <ac:spMkLst>
            <pc:docMk/>
            <pc:sldMk cId="2776712600" sldId="297"/>
            <ac:spMk id="5" creationId="{9422848B-B0C1-D010-07F5-E9CDE2AEF306}"/>
          </ac:spMkLst>
        </pc:spChg>
        <pc:spChg chg="mod">
          <ac:chgData name="alisdair macdonald" userId="jB0IcuHBEINeFKE+BJ6T51hglHMTetGBacC/PLHzd+c=" providerId="None" clId="Web-{354A375F-DD86-412E-9652-B30EE79A7B17}" dt="2022-06-27T16:25:06.171" v="74" actId="20577"/>
          <ac:spMkLst>
            <pc:docMk/>
            <pc:sldMk cId="2776712600" sldId="297"/>
            <ac:spMk id="10" creationId="{B05CF427-C62D-7022-95B8-6A255F135AB2}"/>
          </ac:spMkLst>
        </pc:spChg>
        <pc:picChg chg="del">
          <ac:chgData name="alisdair macdonald" userId="jB0IcuHBEINeFKE+BJ6T51hglHMTetGBacC/PLHzd+c=" providerId="None" clId="Web-{354A375F-DD86-412E-9652-B30EE79A7B17}" dt="2022-06-27T16:11:19.482" v="68"/>
          <ac:picMkLst>
            <pc:docMk/>
            <pc:sldMk cId="2776712600" sldId="297"/>
            <ac:picMk id="2" creationId="{CFEE86BD-0E78-BA17-640F-BEA8A472766D}"/>
          </ac:picMkLst>
        </pc:picChg>
        <pc:inkChg chg="add">
          <ac:chgData name="alisdair macdonald" userId="jB0IcuHBEINeFKE+BJ6T51hglHMTetGBacC/PLHzd+c=" providerId="None" clId="Web-{354A375F-DD86-412E-9652-B30EE79A7B17}" dt="2022-06-27T16:28:27.378" v="75"/>
          <ac:inkMkLst>
            <pc:docMk/>
            <pc:sldMk cId="2776712600" sldId="297"/>
            <ac:inkMk id="4" creationId="{1BB2CCBB-0328-4D42-8376-897531037D16}"/>
          </ac:inkMkLst>
        </pc:inkChg>
        <pc:inkChg chg="add">
          <ac:chgData name="alisdair macdonald" userId="jB0IcuHBEINeFKE+BJ6T51hglHMTetGBacC/PLHzd+c=" providerId="None" clId="Web-{354A375F-DD86-412E-9652-B30EE79A7B17}" dt="2022-06-27T16:28:28.628" v="76"/>
          <ac:inkMkLst>
            <pc:docMk/>
            <pc:sldMk cId="2776712600" sldId="297"/>
            <ac:inkMk id="6" creationId="{846B6104-0B8D-61D5-454E-BC0E5D1DD7EE}"/>
          </ac:inkMkLst>
        </pc:inkChg>
        <pc:inkChg chg="add">
          <ac:chgData name="alisdair macdonald" userId="jB0IcuHBEINeFKE+BJ6T51hglHMTetGBacC/PLHzd+c=" providerId="None" clId="Web-{354A375F-DD86-412E-9652-B30EE79A7B17}" dt="2022-06-27T16:28:29.785" v="77"/>
          <ac:inkMkLst>
            <pc:docMk/>
            <pc:sldMk cId="2776712600" sldId="297"/>
            <ac:inkMk id="7" creationId="{037AE5AF-32E1-7116-0A05-4ED39D15146B}"/>
          </ac:inkMkLst>
        </pc:inkChg>
        <pc:inkChg chg="add">
          <ac:chgData name="alisdair macdonald" userId="jB0IcuHBEINeFKE+BJ6T51hglHMTetGBacC/PLHzd+c=" providerId="None" clId="Web-{354A375F-DD86-412E-9652-B30EE79A7B17}" dt="2022-06-27T16:28:30.644" v="78"/>
          <ac:inkMkLst>
            <pc:docMk/>
            <pc:sldMk cId="2776712600" sldId="297"/>
            <ac:inkMk id="8" creationId="{2AF208E5-2041-A7B9-FD52-94D5F7086D0D}"/>
          </ac:inkMkLst>
        </pc:inkChg>
        <pc:inkChg chg="add">
          <ac:chgData name="alisdair macdonald" userId="jB0IcuHBEINeFKE+BJ6T51hglHMTetGBacC/PLHzd+c=" providerId="None" clId="Web-{354A375F-DD86-412E-9652-B30EE79A7B17}" dt="2022-06-27T16:28:32.675" v="79"/>
          <ac:inkMkLst>
            <pc:docMk/>
            <pc:sldMk cId="2776712600" sldId="297"/>
            <ac:inkMk id="9" creationId="{53F2EED5-DB51-D814-88AC-C72BB270B2DD}"/>
          </ac:inkMkLst>
        </pc:inkChg>
        <pc:inkChg chg="add del">
          <ac:chgData name="alisdair macdonald" userId="jB0IcuHBEINeFKE+BJ6T51hglHMTetGBacC/PLHzd+c=" providerId="None" clId="Web-{354A375F-DD86-412E-9652-B30EE79A7B17}" dt="2022-06-27T16:28:36.472" v="81"/>
          <ac:inkMkLst>
            <pc:docMk/>
            <pc:sldMk cId="2776712600" sldId="297"/>
            <ac:inkMk id="11" creationId="{D4511724-5C67-2A18-4CFC-FA9ECAF3C39E}"/>
          </ac:inkMkLst>
        </pc:inkChg>
        <pc:inkChg chg="add">
          <ac:chgData name="alisdair macdonald" userId="jB0IcuHBEINeFKE+BJ6T51hglHMTetGBacC/PLHzd+c=" providerId="None" clId="Web-{354A375F-DD86-412E-9652-B30EE79A7B17}" dt="2022-06-27T16:28:38.519" v="82"/>
          <ac:inkMkLst>
            <pc:docMk/>
            <pc:sldMk cId="2776712600" sldId="297"/>
            <ac:inkMk id="12" creationId="{BCEF7027-AE5C-0237-2DA9-9A3C83DB13D2}"/>
          </ac:inkMkLst>
        </pc:inkChg>
        <pc:inkChg chg="add">
          <ac:chgData name="alisdair macdonald" userId="jB0IcuHBEINeFKE+BJ6T51hglHMTetGBacC/PLHzd+c=" providerId="None" clId="Web-{354A375F-DD86-412E-9652-B30EE79A7B17}" dt="2022-06-27T16:28:39.707" v="83"/>
          <ac:inkMkLst>
            <pc:docMk/>
            <pc:sldMk cId="2776712600" sldId="297"/>
            <ac:inkMk id="13" creationId="{0A0B1648-5613-4B52-CAB7-72AF26632474}"/>
          </ac:inkMkLst>
        </pc:inkChg>
        <pc:inkChg chg="add">
          <ac:chgData name="alisdair macdonald" userId="jB0IcuHBEINeFKE+BJ6T51hglHMTetGBacC/PLHzd+c=" providerId="None" clId="Web-{354A375F-DD86-412E-9652-B30EE79A7B17}" dt="2022-06-27T16:28:44.785" v="84"/>
          <ac:inkMkLst>
            <pc:docMk/>
            <pc:sldMk cId="2776712600" sldId="297"/>
            <ac:inkMk id="14" creationId="{E8F9DBBF-78EF-3A18-EFA4-3BC92AE40AC0}"/>
          </ac:inkMkLst>
        </pc:inkChg>
      </pc:sldChg>
    </pc:docChg>
  </pc:docChgLst>
  <pc:docChgLst>
    <pc:chgData name="alisdair macdonald" userId="jB0IcuHBEINeFKE+BJ6T51hglHMTetGBacC/PLHzd+c=" providerId="None" clId="Web-{09D159AA-0238-48FF-9997-4ED6F9A643A0}"/>
    <pc:docChg chg="addSld delSld modSld sldOrd">
      <pc:chgData name="alisdair macdonald" userId="jB0IcuHBEINeFKE+BJ6T51hglHMTetGBacC/PLHzd+c=" providerId="None" clId="Web-{09D159AA-0238-48FF-9997-4ED6F9A643A0}" dt="2022-06-28T12:34:30.951" v="177"/>
      <pc:docMkLst>
        <pc:docMk/>
      </pc:docMkLst>
      <pc:sldChg chg="addSp delSp modSp">
        <pc:chgData name="alisdair macdonald" userId="jB0IcuHBEINeFKE+BJ6T51hglHMTetGBacC/PLHzd+c=" providerId="None" clId="Web-{09D159AA-0238-48FF-9997-4ED6F9A643A0}" dt="2022-06-28T12:02:56.436" v="55" actId="1076"/>
        <pc:sldMkLst>
          <pc:docMk/>
          <pc:sldMk cId="0" sldId="256"/>
        </pc:sldMkLst>
        <pc:spChg chg="del">
          <ac:chgData name="alisdair macdonald" userId="jB0IcuHBEINeFKE+BJ6T51hglHMTetGBacC/PLHzd+c=" providerId="None" clId="Web-{09D159AA-0238-48FF-9997-4ED6F9A643A0}" dt="2022-06-28T11:30:11.685" v="13"/>
          <ac:spMkLst>
            <pc:docMk/>
            <pc:sldMk cId="0" sldId="256"/>
            <ac:spMk id="2" creationId="{BA4B0799-5CA5-5D41-8F10-3BDAF1DF0F21}"/>
          </ac:spMkLst>
        </pc:spChg>
        <pc:spChg chg="mod">
          <ac:chgData name="alisdair macdonald" userId="jB0IcuHBEINeFKE+BJ6T51hglHMTetGBacC/PLHzd+c=" providerId="None" clId="Web-{09D159AA-0238-48FF-9997-4ED6F9A643A0}" dt="2022-06-28T12:00:05.805" v="50" actId="20577"/>
          <ac:spMkLst>
            <pc:docMk/>
            <pc:sldMk cId="0" sldId="256"/>
            <ac:spMk id="9" creationId="{15B4CD36-82D9-774E-859C-0E2E3F5E2F61}"/>
          </ac:spMkLst>
        </pc:spChg>
        <pc:spChg chg="add del">
          <ac:chgData name="alisdair macdonald" userId="jB0IcuHBEINeFKE+BJ6T51hglHMTetGBacC/PLHzd+c=" providerId="None" clId="Web-{09D159AA-0238-48FF-9997-4ED6F9A643A0}" dt="2022-06-28T11:27:17.648" v="9"/>
          <ac:spMkLst>
            <pc:docMk/>
            <pc:sldMk cId="0" sldId="256"/>
            <ac:spMk id="10" creationId="{274CE8BD-33C1-80EE-797F-1275D3A13AB8}"/>
          </ac:spMkLst>
        </pc:spChg>
        <pc:spChg chg="mod">
          <ac:chgData name="alisdair macdonald" userId="jB0IcuHBEINeFKE+BJ6T51hglHMTetGBacC/PLHzd+c=" providerId="None" clId="Web-{09D159AA-0238-48FF-9997-4ED6F9A643A0}" dt="2022-06-28T11:27:33.930" v="12" actId="20577"/>
          <ac:spMkLst>
            <pc:docMk/>
            <pc:sldMk cId="0" sldId="256"/>
            <ac:spMk id="85" creationId="{00000000-0000-0000-0000-000000000000}"/>
          </ac:spMkLst>
        </pc:spChg>
        <pc:picChg chg="del">
          <ac:chgData name="alisdair macdonald" userId="jB0IcuHBEINeFKE+BJ6T51hglHMTetGBacC/PLHzd+c=" providerId="None" clId="Web-{09D159AA-0238-48FF-9997-4ED6F9A643A0}" dt="2022-06-28T11:30:27.716" v="24"/>
          <ac:picMkLst>
            <pc:docMk/>
            <pc:sldMk cId="0" sldId="256"/>
            <ac:picMk id="12" creationId="{59EFE5B6-BA90-2149-918E-28A262819126}"/>
          </ac:picMkLst>
        </pc:picChg>
        <pc:picChg chg="add mod ord">
          <ac:chgData name="alisdair macdonald" userId="jB0IcuHBEINeFKE+BJ6T51hglHMTetGBacC/PLHzd+c=" providerId="None" clId="Web-{09D159AA-0238-48FF-9997-4ED6F9A643A0}" dt="2022-06-28T11:30:34.170" v="25" actId="1076"/>
          <ac:picMkLst>
            <pc:docMk/>
            <pc:sldMk cId="0" sldId="256"/>
            <ac:picMk id="13" creationId="{F5A4E74B-BEEB-1A21-E628-A57036E49021}"/>
          </ac:picMkLst>
        </pc:picChg>
        <pc:picChg chg="add del mod ord">
          <ac:chgData name="alisdair macdonald" userId="jB0IcuHBEINeFKE+BJ6T51hglHMTetGBacC/PLHzd+c=" providerId="None" clId="Web-{09D159AA-0238-48FF-9997-4ED6F9A643A0}" dt="2022-06-28T11:31:22.923" v="32" actId="1076"/>
          <ac:picMkLst>
            <pc:docMk/>
            <pc:sldMk cId="0" sldId="256"/>
            <ac:picMk id="14" creationId="{F8A0FB5A-500B-2AE1-743E-E1F281531D9B}"/>
          </ac:picMkLst>
        </pc:picChg>
        <pc:picChg chg="add del mod">
          <ac:chgData name="alisdair macdonald" userId="jB0IcuHBEINeFKE+BJ6T51hglHMTetGBacC/PLHzd+c=" providerId="None" clId="Web-{09D159AA-0238-48FF-9997-4ED6F9A643A0}" dt="2022-06-28T11:31:02.983" v="30"/>
          <ac:picMkLst>
            <pc:docMk/>
            <pc:sldMk cId="0" sldId="256"/>
            <ac:picMk id="15" creationId="{E508220B-7DD5-5647-B091-B86D09D83BEA}"/>
          </ac:picMkLst>
        </pc:picChg>
        <pc:picChg chg="add del mod">
          <ac:chgData name="alisdair macdonald" userId="jB0IcuHBEINeFKE+BJ6T51hglHMTetGBacC/PLHzd+c=" providerId="None" clId="Web-{09D159AA-0238-48FF-9997-4ED6F9A643A0}" dt="2022-06-28T11:31:02.983" v="29"/>
          <ac:picMkLst>
            <pc:docMk/>
            <pc:sldMk cId="0" sldId="256"/>
            <ac:picMk id="16" creationId="{2E792030-F44D-6D4E-17CB-F7484BC17F12}"/>
          </ac:picMkLst>
        </pc:picChg>
        <pc:picChg chg="add mod">
          <ac:chgData name="alisdair macdonald" userId="jB0IcuHBEINeFKE+BJ6T51hglHMTetGBacC/PLHzd+c=" providerId="None" clId="Web-{09D159AA-0238-48FF-9997-4ED6F9A643A0}" dt="2022-06-28T12:02:56.436" v="55" actId="1076"/>
          <ac:picMkLst>
            <pc:docMk/>
            <pc:sldMk cId="0" sldId="256"/>
            <ac:picMk id="17" creationId="{772E981D-C9F3-98E2-7BBF-48FE0D432736}"/>
          </ac:picMkLst>
        </pc:picChg>
        <pc:inkChg chg="add del">
          <ac:chgData name="alisdair macdonald" userId="jB0IcuHBEINeFKE+BJ6T51hglHMTetGBacC/PLHzd+c=" providerId="None" clId="Web-{09D159AA-0238-48FF-9997-4ED6F9A643A0}" dt="2022-06-28T11:26:51.491" v="7"/>
          <ac:inkMkLst>
            <pc:docMk/>
            <pc:sldMk cId="0" sldId="256"/>
            <ac:inkMk id="3" creationId="{1D18CD43-61C9-005C-4C88-6B5549DFA87E}"/>
          </ac:inkMkLst>
        </pc:inkChg>
        <pc:inkChg chg="add del">
          <ac:chgData name="alisdair macdonald" userId="jB0IcuHBEINeFKE+BJ6T51hglHMTetGBacC/PLHzd+c=" providerId="None" clId="Web-{09D159AA-0238-48FF-9997-4ED6F9A643A0}" dt="2022-06-28T11:26:49.022" v="6"/>
          <ac:inkMkLst>
            <pc:docMk/>
            <pc:sldMk cId="0" sldId="256"/>
            <ac:inkMk id="4" creationId="{B4EFDB62-FFA6-C063-709F-5A8A39612804}"/>
          </ac:inkMkLst>
        </pc:inkChg>
        <pc:inkChg chg="add del">
          <ac:chgData name="alisdair macdonald" userId="jB0IcuHBEINeFKE+BJ6T51hglHMTetGBacC/PLHzd+c=" providerId="None" clId="Web-{09D159AA-0238-48FF-9997-4ED6F9A643A0}" dt="2022-06-28T11:26:49.022" v="5"/>
          <ac:inkMkLst>
            <pc:docMk/>
            <pc:sldMk cId="0" sldId="256"/>
            <ac:inkMk id="5" creationId="{3DA9834B-D906-85F1-CD52-0612FD27A6D5}"/>
          </ac:inkMkLst>
        </pc:inkChg>
        <pc:inkChg chg="add del">
          <ac:chgData name="alisdair macdonald" userId="jB0IcuHBEINeFKE+BJ6T51hglHMTetGBacC/PLHzd+c=" providerId="None" clId="Web-{09D159AA-0238-48FF-9997-4ED6F9A643A0}" dt="2022-06-28T11:26:46.490" v="4"/>
          <ac:inkMkLst>
            <pc:docMk/>
            <pc:sldMk cId="0" sldId="256"/>
            <ac:inkMk id="7" creationId="{F5EAE4A5-1F10-154B-B3B0-4CCFD6CD6469}"/>
          </ac:inkMkLst>
        </pc:inkChg>
        <pc:inkChg chg="add del">
          <ac:chgData name="alisdair macdonald" userId="jB0IcuHBEINeFKE+BJ6T51hglHMTetGBacC/PLHzd+c=" providerId="None" clId="Web-{09D159AA-0238-48FF-9997-4ED6F9A643A0}" dt="2022-06-28T11:27:24.539" v="11"/>
          <ac:inkMkLst>
            <pc:docMk/>
            <pc:sldMk cId="0" sldId="256"/>
            <ac:inkMk id="11" creationId="{EDD75D30-AAED-3D40-16E4-A36CCADA53A8}"/>
          </ac:inkMkLst>
        </pc:inkChg>
      </pc:sldChg>
      <pc:sldChg chg="addSp delSp modSp">
        <pc:chgData name="alisdair macdonald" userId="jB0IcuHBEINeFKE+BJ6T51hglHMTetGBacC/PLHzd+c=" providerId="None" clId="Web-{09D159AA-0238-48FF-9997-4ED6F9A643A0}" dt="2022-06-28T12:13:03.987" v="89" actId="1076"/>
        <pc:sldMkLst>
          <pc:docMk/>
          <pc:sldMk cId="0" sldId="265"/>
        </pc:sldMkLst>
        <pc:spChg chg="del">
          <ac:chgData name="alisdair macdonald" userId="jB0IcuHBEINeFKE+BJ6T51hglHMTetGBacC/PLHzd+c=" providerId="None" clId="Web-{09D159AA-0238-48FF-9997-4ED6F9A643A0}" dt="2022-06-28T11:38:45.623" v="34"/>
          <ac:spMkLst>
            <pc:docMk/>
            <pc:sldMk cId="0" sldId="265"/>
            <ac:spMk id="5" creationId="{9422848B-B0C1-D010-07F5-E9CDE2AEF306}"/>
          </ac:spMkLst>
        </pc:spChg>
        <pc:spChg chg="add del mod">
          <ac:chgData name="alisdair macdonald" userId="jB0IcuHBEINeFKE+BJ6T51hglHMTetGBacC/PLHzd+c=" providerId="None" clId="Web-{09D159AA-0238-48FF-9997-4ED6F9A643A0}" dt="2022-06-28T12:05:50.723" v="64"/>
          <ac:spMkLst>
            <pc:docMk/>
            <pc:sldMk cId="0" sldId="265"/>
            <ac:spMk id="9" creationId="{55DB8996-B1E7-4031-3F22-8B9FFF23DA78}"/>
          </ac:spMkLst>
        </pc:spChg>
        <pc:spChg chg="mod">
          <ac:chgData name="alisdair macdonald" userId="jB0IcuHBEINeFKE+BJ6T51hglHMTetGBacC/PLHzd+c=" providerId="None" clId="Web-{09D159AA-0238-48FF-9997-4ED6F9A643A0}" dt="2022-06-28T12:12:23.158" v="87" actId="20577"/>
          <ac:spMkLst>
            <pc:docMk/>
            <pc:sldMk cId="0" sldId="265"/>
            <ac:spMk id="10" creationId="{B05CF427-C62D-7022-95B8-6A255F135AB2}"/>
          </ac:spMkLst>
        </pc:spChg>
        <pc:picChg chg="del">
          <ac:chgData name="alisdair macdonald" userId="jB0IcuHBEINeFKE+BJ6T51hglHMTetGBacC/PLHzd+c=" providerId="None" clId="Web-{09D159AA-0238-48FF-9997-4ED6F9A643A0}" dt="2022-06-28T11:40:01.298" v="40"/>
          <ac:picMkLst>
            <pc:docMk/>
            <pc:sldMk cId="0" sldId="265"/>
            <ac:picMk id="2" creationId="{CFEE86BD-0E78-BA17-640F-BEA8A472766D}"/>
          </ac:picMkLst>
        </pc:picChg>
        <pc:picChg chg="del">
          <ac:chgData name="alisdair macdonald" userId="jB0IcuHBEINeFKE+BJ6T51hglHMTetGBacC/PLHzd+c=" providerId="None" clId="Web-{09D159AA-0238-48FF-9997-4ED6F9A643A0}" dt="2022-06-28T11:38:40.951" v="33"/>
          <ac:picMkLst>
            <pc:docMk/>
            <pc:sldMk cId="0" sldId="265"/>
            <ac:picMk id="3" creationId="{678AA0CC-F1EC-DDDC-477D-99B8E9E5631F}"/>
          </ac:picMkLst>
        </pc:picChg>
        <pc:picChg chg="add mod ord">
          <ac:chgData name="alisdair macdonald" userId="jB0IcuHBEINeFKE+BJ6T51hglHMTetGBacC/PLHzd+c=" providerId="None" clId="Web-{09D159AA-0238-48FF-9997-4ED6F9A643A0}" dt="2022-06-28T11:39:12.062" v="38"/>
          <ac:picMkLst>
            <pc:docMk/>
            <pc:sldMk cId="0" sldId="265"/>
            <ac:picMk id="4" creationId="{C6852777-6F63-4887-ED8E-4674403FD289}"/>
          </ac:picMkLst>
        </pc:picChg>
        <pc:picChg chg="add del mod">
          <ac:chgData name="alisdair macdonald" userId="jB0IcuHBEINeFKE+BJ6T51hglHMTetGBacC/PLHzd+c=" providerId="None" clId="Web-{09D159AA-0238-48FF-9997-4ED6F9A643A0}" dt="2022-06-28T11:52:46.666" v="46"/>
          <ac:picMkLst>
            <pc:docMk/>
            <pc:sldMk cId="0" sldId="265"/>
            <ac:picMk id="6" creationId="{B22C58A3-918C-19A6-F328-3AABB5D57AC7}"/>
          </ac:picMkLst>
        </pc:picChg>
        <pc:picChg chg="add del mod">
          <ac:chgData name="alisdair macdonald" userId="jB0IcuHBEINeFKE+BJ6T51hglHMTetGBacC/PLHzd+c=" providerId="None" clId="Web-{09D159AA-0238-48FF-9997-4ED6F9A643A0}" dt="2022-06-28T12:03:40.625" v="56"/>
          <ac:picMkLst>
            <pc:docMk/>
            <pc:sldMk cId="0" sldId="265"/>
            <ac:picMk id="7" creationId="{121F8B70-65ED-4730-B5C0-119285B17749}"/>
          </ac:picMkLst>
        </pc:picChg>
        <pc:picChg chg="add del mod">
          <ac:chgData name="alisdair macdonald" userId="jB0IcuHBEINeFKE+BJ6T51hglHMTetGBacC/PLHzd+c=" providerId="None" clId="Web-{09D159AA-0238-48FF-9997-4ED6F9A643A0}" dt="2022-06-28T12:06:30.568" v="66"/>
          <ac:picMkLst>
            <pc:docMk/>
            <pc:sldMk cId="0" sldId="265"/>
            <ac:picMk id="8" creationId="{1AE22D63-BFE7-5240-3823-592F3DEA29CF}"/>
          </ac:picMkLst>
        </pc:picChg>
        <pc:picChg chg="add mod">
          <ac:chgData name="alisdair macdonald" userId="jB0IcuHBEINeFKE+BJ6T51hglHMTetGBacC/PLHzd+c=" providerId="None" clId="Web-{09D159AA-0238-48FF-9997-4ED6F9A643A0}" dt="2022-06-28T12:13:03.987" v="89" actId="1076"/>
          <ac:picMkLst>
            <pc:docMk/>
            <pc:sldMk cId="0" sldId="265"/>
            <ac:picMk id="11" creationId="{CA996A01-27C1-D6EB-98D2-E07DB153B100}"/>
          </ac:picMkLst>
        </pc:picChg>
      </pc:sldChg>
      <pc:sldChg chg="delSp modSp add del replId">
        <pc:chgData name="alisdair macdonald" userId="jB0IcuHBEINeFKE+BJ6T51hglHMTetGBacC/PLHzd+c=" providerId="None" clId="Web-{09D159AA-0238-48FF-9997-4ED6F9A643A0}" dt="2022-06-28T12:34:30.951" v="177"/>
        <pc:sldMkLst>
          <pc:docMk/>
          <pc:sldMk cId="1998241445" sldId="266"/>
        </pc:sldMkLst>
        <pc:spChg chg="mod">
          <ac:chgData name="alisdair macdonald" userId="jB0IcuHBEINeFKE+BJ6T51hglHMTetGBacC/PLHzd+c=" providerId="None" clId="Web-{09D159AA-0238-48FF-9997-4ED6F9A643A0}" dt="2022-06-28T12:13:32.113" v="93" actId="14100"/>
          <ac:spMkLst>
            <pc:docMk/>
            <pc:sldMk cId="1998241445" sldId="266"/>
            <ac:spMk id="10" creationId="{B05CF427-C62D-7022-95B8-6A255F135AB2}"/>
          </ac:spMkLst>
        </pc:spChg>
        <pc:picChg chg="del">
          <ac:chgData name="alisdair macdonald" userId="jB0IcuHBEINeFKE+BJ6T51hglHMTetGBacC/PLHzd+c=" providerId="None" clId="Web-{09D159AA-0238-48FF-9997-4ED6F9A643A0}" dt="2022-06-28T12:13:40.566" v="94"/>
          <ac:picMkLst>
            <pc:docMk/>
            <pc:sldMk cId="1998241445" sldId="266"/>
            <ac:picMk id="11" creationId="{CA996A01-27C1-D6EB-98D2-E07DB153B100}"/>
          </ac:picMkLst>
        </pc:picChg>
      </pc:sldChg>
      <pc:sldChg chg="addSp delSp modSp add ord replId">
        <pc:chgData name="alisdair macdonald" userId="jB0IcuHBEINeFKE+BJ6T51hglHMTetGBacC/PLHzd+c=" providerId="None" clId="Web-{09D159AA-0238-48FF-9997-4ED6F9A643A0}" dt="2022-06-28T12:32:13.853" v="153" actId="1076"/>
        <pc:sldMkLst>
          <pc:docMk/>
          <pc:sldMk cId="1245927058" sldId="267"/>
        </pc:sldMkLst>
        <pc:spChg chg="add del mod">
          <ac:chgData name="alisdair macdonald" userId="jB0IcuHBEINeFKE+BJ6T51hglHMTetGBacC/PLHzd+c=" providerId="None" clId="Web-{09D159AA-0238-48FF-9997-4ED6F9A643A0}" dt="2022-06-28T12:29:49.035" v="141"/>
          <ac:spMkLst>
            <pc:docMk/>
            <pc:sldMk cId="1245927058" sldId="267"/>
            <ac:spMk id="3" creationId="{E0F55BB2-6931-989A-D5DB-DC1D285E8795}"/>
          </ac:spMkLst>
        </pc:spChg>
        <pc:spChg chg="mod">
          <ac:chgData name="alisdair macdonald" userId="jB0IcuHBEINeFKE+BJ6T51hglHMTetGBacC/PLHzd+c=" providerId="None" clId="Web-{09D159AA-0238-48FF-9997-4ED6F9A643A0}" dt="2022-06-28T12:15:48.821" v="109" actId="20577"/>
          <ac:spMkLst>
            <pc:docMk/>
            <pc:sldMk cId="1245927058" sldId="267"/>
            <ac:spMk id="10" creationId="{B05CF427-C62D-7022-95B8-6A255F135AB2}"/>
          </ac:spMkLst>
        </pc:spChg>
        <pc:picChg chg="add del mod ord">
          <ac:chgData name="alisdair macdonald" userId="jB0IcuHBEINeFKE+BJ6T51hglHMTetGBacC/PLHzd+c=" providerId="None" clId="Web-{09D159AA-0238-48FF-9997-4ED6F9A643A0}" dt="2022-06-28T12:29:46.395" v="140"/>
          <ac:picMkLst>
            <pc:docMk/>
            <pc:sldMk cId="1245927058" sldId="267"/>
            <ac:picMk id="2" creationId="{A388694C-8E4F-D9C9-C811-32923B3A2514}"/>
          </ac:picMkLst>
        </pc:picChg>
        <pc:picChg chg="add mod">
          <ac:chgData name="alisdair macdonald" userId="jB0IcuHBEINeFKE+BJ6T51hglHMTetGBacC/PLHzd+c=" providerId="None" clId="Web-{09D159AA-0238-48FF-9997-4ED6F9A643A0}" dt="2022-06-28T12:32:13.853" v="153" actId="1076"/>
          <ac:picMkLst>
            <pc:docMk/>
            <pc:sldMk cId="1245927058" sldId="267"/>
            <ac:picMk id="5" creationId="{A6C32125-3B9D-9B54-B6EB-4ADE2F4D3B87}"/>
          </ac:picMkLst>
        </pc:picChg>
      </pc:sldChg>
      <pc:sldChg chg="modSp add replId">
        <pc:chgData name="alisdair macdonald" userId="jB0IcuHBEINeFKE+BJ6T51hglHMTetGBacC/PLHzd+c=" providerId="None" clId="Web-{09D159AA-0238-48FF-9997-4ED6F9A643A0}" dt="2022-06-28T12:34:13.466" v="176" actId="1076"/>
        <pc:sldMkLst>
          <pc:docMk/>
          <pc:sldMk cId="2250620968" sldId="268"/>
        </pc:sldMkLst>
        <pc:spChg chg="mod">
          <ac:chgData name="alisdair macdonald" userId="jB0IcuHBEINeFKE+BJ6T51hglHMTetGBacC/PLHzd+c=" providerId="None" clId="Web-{09D159AA-0238-48FF-9997-4ED6F9A643A0}" dt="2022-06-28T12:34:13.466" v="176" actId="1076"/>
          <ac:spMkLst>
            <pc:docMk/>
            <pc:sldMk cId="2250620968" sldId="268"/>
            <ac:spMk id="3" creationId="{E0F55BB2-6931-989A-D5DB-DC1D285E8795}"/>
          </ac:spMkLst>
        </pc:spChg>
        <pc:spChg chg="mod">
          <ac:chgData name="alisdair macdonald" userId="jB0IcuHBEINeFKE+BJ6T51hglHMTetGBacC/PLHzd+c=" providerId="None" clId="Web-{09D159AA-0238-48FF-9997-4ED6F9A643A0}" dt="2022-06-28T12:32:49.744" v="158" actId="20577"/>
          <ac:spMkLst>
            <pc:docMk/>
            <pc:sldMk cId="2250620968" sldId="268"/>
            <ac:spMk id="10" creationId="{B05CF427-C62D-7022-95B8-6A255F135AB2}"/>
          </ac:spMkLst>
        </pc:spChg>
        <pc:picChg chg="mod">
          <ac:chgData name="alisdair macdonald" userId="jB0IcuHBEINeFKE+BJ6T51hglHMTetGBacC/PLHzd+c=" providerId="None" clId="Web-{09D159AA-0238-48FF-9997-4ED6F9A643A0}" dt="2022-06-28T12:33:25.042" v="164" actId="1076"/>
          <ac:picMkLst>
            <pc:docMk/>
            <pc:sldMk cId="2250620968" sldId="268"/>
            <ac:picMk id="2" creationId="{A388694C-8E4F-D9C9-C811-32923B3A2514}"/>
          </ac:picMkLst>
        </pc:picChg>
      </pc:sldChg>
      <pc:sldChg chg="del">
        <pc:chgData name="alisdair macdonald" userId="jB0IcuHBEINeFKE+BJ6T51hglHMTetGBacC/PLHzd+c=" providerId="None" clId="Web-{09D159AA-0238-48FF-9997-4ED6F9A643A0}" dt="2022-06-28T12:07:03.085" v="73"/>
        <pc:sldMkLst>
          <pc:docMk/>
          <pc:sldMk cId="2776712600" sldId="297"/>
        </pc:sldMkLst>
      </pc:sldChg>
    </pc:docChg>
  </pc:docChgLst>
</pc:chgInfo>
</file>

<file path=ppt/comments/modernComment_100_0.xml><?xml version="1.0" encoding="utf-8"?>
<p188:cmLst xmlns:a="http://schemas.openxmlformats.org/drawingml/2006/main" xmlns:r="http://schemas.openxmlformats.org/officeDocument/2006/relationships" xmlns:p188="http://schemas.microsoft.com/office/powerpoint/2018/8/main">
  <p188:cm id="{04633420-9499-46F4-A454-B027A5981422}" authorId="{C42E81CF-1A0C-8F12-0EE7-58238210DCFC}" status="resolved" created="2022-06-29T12:42:04.976" complete="100000">
    <pc:sldMkLst xmlns:pc="http://schemas.microsoft.com/office/powerpoint/2013/main/command">
      <pc:docMk/>
      <pc:sldMk cId="0" sldId="256"/>
    </pc:sldMkLst>
    <p188:txBody>
      <a:bodyPr/>
      <a:lstStyle/>
      <a:p>
        <a:r>
          <a:rPr lang="en-GB"/>
          <a:t>isn't it two words (health care) in this context?</a:t>
        </a:r>
      </a:p>
    </p188:txBody>
  </p188:cm>
  <p188:cm id="{853ED9E8-4C52-4F56-B7D7-4EBC5D7C7AEA}" authorId="{CE0F08F4-840F-1048-61B3-8D8C923763FF}" status="resolved" created="2022-06-29T14:39:19.214" complete="100000">
    <pc:sldMkLst xmlns:pc="http://schemas.microsoft.com/office/powerpoint/2013/main/command">
      <pc:docMk/>
      <pc:sldMk cId="0" sldId="256"/>
    </pc:sldMkLst>
    <p188:txBody>
      <a:bodyPr/>
      <a:lstStyle/>
      <a:p>
        <a:r>
          <a:rPr lang="en-GB"/>
          <a:t>facilitator notes need updating</a:t>
        </a:r>
      </a:p>
    </p188:txBody>
  </p188:cm>
</p188:cmLst>
</file>

<file path=ppt/comments/modernComment_109_0.xml><?xml version="1.0" encoding="utf-8"?>
<p188:cmLst xmlns:a="http://schemas.openxmlformats.org/drawingml/2006/main" xmlns:r="http://schemas.openxmlformats.org/officeDocument/2006/relationships" xmlns:p188="http://schemas.microsoft.com/office/powerpoint/2018/8/main">
  <p188:cm id="{1BDF1A18-D2AE-4613-9336-A3E99ABEDA0B}" authorId="{CE0F08F4-840F-1048-61B3-8D8C923763FF}" status="resolved" created="2022-06-29T14:39:48.872" complete="100000">
    <pc:sldMkLst xmlns:pc="http://schemas.microsoft.com/office/powerpoint/2013/main/command">
      <pc:docMk/>
      <pc:sldMk cId="0" sldId="265"/>
    </pc:sldMkLst>
    <p188:txBody>
      <a:bodyPr/>
      <a:lstStyle/>
      <a:p>
        <a:r>
          <a:rPr lang="en-GB"/>
          <a:t>facilitator notes updated as previous</a:t>
        </a:r>
      </a:p>
    </p188:txBody>
  </p188:cm>
</p188:cmLst>
</file>

<file path=ppt/comments/modernComment_110_60C40CC.xml><?xml version="1.0" encoding="utf-8"?>
<p188:cmLst xmlns:a="http://schemas.openxmlformats.org/drawingml/2006/main" xmlns:r="http://schemas.openxmlformats.org/officeDocument/2006/relationships" xmlns:p188="http://schemas.microsoft.com/office/powerpoint/2018/8/main">
  <p188:cm id="{9DC8BB8A-6D1B-4E31-A88C-104071820DED}" authorId="{CE0F08F4-840F-1048-61B3-8D8C923763FF}" status="resolved" created="2022-06-29T14:42:23.243" complete="100000">
    <pc:sldMkLst xmlns:pc="http://schemas.microsoft.com/office/powerpoint/2013/main/command">
      <pc:docMk/>
      <pc:sldMk cId="101466316" sldId="272"/>
    </pc:sldMkLst>
    <p188:txBody>
      <a:bodyPr/>
      <a:lstStyle/>
      <a:p>
        <a:r>
          <a:rPr lang="en-GB"/>
          <a:t>facilitator notes to be added</a:t>
        </a:r>
      </a:p>
    </p188:txBody>
  </p188:cm>
</p188:cmLst>
</file>

<file path=ppt/comments/modernComment_111_5F633C05.xml><?xml version="1.0" encoding="utf-8"?>
<p188:cmLst xmlns:a="http://schemas.openxmlformats.org/drawingml/2006/main" xmlns:r="http://schemas.openxmlformats.org/officeDocument/2006/relationships" xmlns:p188="http://schemas.microsoft.com/office/powerpoint/2018/8/main">
  <p188:cm id="{B1EE4B48-68AF-4822-BEE1-AAE259C76CEA}" authorId="{CE0F08F4-840F-1048-61B3-8D8C923763FF}" status="resolved" created="2022-06-29T14:43:03.668" complete="100000">
    <pc:sldMkLst xmlns:pc="http://schemas.microsoft.com/office/powerpoint/2013/main/command">
      <pc:docMk/>
      <pc:sldMk cId="1600338949" sldId="273"/>
    </pc:sldMkLst>
    <p188:txBody>
      <a:bodyPr/>
      <a:lstStyle/>
      <a:p>
        <a:r>
          <a:rPr lang="en-GB"/>
          <a:t>facilitator note to be added</a:t>
        </a:r>
      </a:p>
    </p188:txBody>
  </p188:cm>
</p188:cmLst>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7-11T10:25:40.340"/>
    </inkml:context>
    <inkml:brush xml:id="br0">
      <inkml:brushProperty name="width" value="0.1" units="cm"/>
      <inkml:brushProperty name="height" value="0.1" units="cm"/>
      <inkml:brushProperty name="color" value="#E71224"/>
    </inkml:brush>
  </inkml:definitions>
  <inkml:trace contextRef="#ctx0" brushRef="#br0">955 14395 2287 0 0,'0'-7'0'0'0,"0"-2"0"0"0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7-11T10:25:40.341"/>
    </inkml:context>
    <inkml:brush xml:id="br0">
      <inkml:brushProperty name="width" value="0.1" units="cm"/>
      <inkml:brushProperty name="height" value="0.1" units="cm"/>
      <inkml:brushProperty name="color" value="#E71224"/>
    </inkml:brush>
  </inkml:definitions>
  <inkml:trace contextRef="#ctx0" brushRef="#br0">9924 2989 14666 0 0,'-4'-1'2264'0'0,"0"-1"-2264"0"0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7" name="Shape 77"/>
          <p:cNvSpPr>
            <a:spLocks noGrp="1" noRot="1" noChangeAspect="1"/>
          </p:cNvSpPr>
          <p:nvPr>
            <p:ph type="sldImg"/>
          </p:nvPr>
        </p:nvSpPr>
        <p:spPr>
          <a:xfrm>
            <a:off x="1143000" y="685800"/>
            <a:ext cx="4572000" cy="3429000"/>
          </a:xfrm>
          <a:prstGeom prst="rect">
            <a:avLst/>
          </a:prstGeom>
        </p:spPr>
        <p:txBody>
          <a:bodyPr/>
          <a:lstStyle/>
          <a:p>
            <a:endParaRPr/>
          </a:p>
        </p:txBody>
      </p:sp>
      <p:sp>
        <p:nvSpPr>
          <p:cNvPr id="78" name="Shape 7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Arial"/>
      </a:defRPr>
    </a:lvl1pPr>
    <a:lvl2pPr indent="228600" latinLnBrk="0">
      <a:defRPr sz="1200">
        <a:latin typeface="+mj-lt"/>
        <a:ea typeface="+mj-ea"/>
        <a:cs typeface="+mj-cs"/>
        <a:sym typeface="Arial"/>
      </a:defRPr>
    </a:lvl2pPr>
    <a:lvl3pPr indent="457200" latinLnBrk="0">
      <a:defRPr sz="1200">
        <a:latin typeface="+mj-lt"/>
        <a:ea typeface="+mj-ea"/>
        <a:cs typeface="+mj-cs"/>
        <a:sym typeface="Arial"/>
      </a:defRPr>
    </a:lvl3pPr>
    <a:lvl4pPr indent="685800" latinLnBrk="0">
      <a:defRPr sz="1200">
        <a:latin typeface="+mj-lt"/>
        <a:ea typeface="+mj-ea"/>
        <a:cs typeface="+mj-cs"/>
        <a:sym typeface="Arial"/>
      </a:defRPr>
    </a:lvl4pPr>
    <a:lvl5pPr indent="914400" latinLnBrk="0">
      <a:defRPr sz="1200">
        <a:latin typeface="+mj-lt"/>
        <a:ea typeface="+mj-ea"/>
        <a:cs typeface="+mj-cs"/>
        <a:sym typeface="Arial"/>
      </a:defRPr>
    </a:lvl5pPr>
    <a:lvl6pPr indent="1143000" latinLnBrk="0">
      <a:defRPr sz="1200">
        <a:latin typeface="+mj-lt"/>
        <a:ea typeface="+mj-ea"/>
        <a:cs typeface="+mj-cs"/>
        <a:sym typeface="Arial"/>
      </a:defRPr>
    </a:lvl6pPr>
    <a:lvl7pPr indent="1371600" latinLnBrk="0">
      <a:defRPr sz="1200">
        <a:latin typeface="+mj-lt"/>
        <a:ea typeface="+mj-ea"/>
        <a:cs typeface="+mj-cs"/>
        <a:sym typeface="Arial"/>
      </a:defRPr>
    </a:lvl7pPr>
    <a:lvl8pPr indent="1600200" latinLnBrk="0">
      <a:defRPr sz="1200">
        <a:latin typeface="+mj-lt"/>
        <a:ea typeface="+mj-ea"/>
        <a:cs typeface="+mj-cs"/>
        <a:sym typeface="Arial"/>
      </a:defRPr>
    </a:lvl8pPr>
    <a:lvl9pPr indent="1828800" latinLnBrk="0">
      <a:defRPr sz="1200">
        <a:latin typeface="+mj-lt"/>
        <a:ea typeface="+mj-ea"/>
        <a:cs typeface="+mj-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unicef.org/media/118051/file/Somalia_Humanitarian_Situation_Report_No._2%2C_February_2022.pdf"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cs typeface="+mj-lt"/>
            </a:endParaRPr>
          </a:p>
        </p:txBody>
      </p:sp>
    </p:spTree>
    <p:extLst>
      <p:ext uri="{BB962C8B-B14F-4D97-AF65-F5344CB8AC3E}">
        <p14:creationId xmlns:p14="http://schemas.microsoft.com/office/powerpoint/2010/main" val="3492053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381000" y="685800"/>
            <a:ext cx="6096000" cy="342900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r>
              <a:rPr lang="en-GB" dirty="0"/>
              <a:t>More prompts if they help: Did you ever need to see a doctor, optician or physiotherapist but weren’t able to? Did </a:t>
            </a:r>
            <a:r>
              <a:rPr lang="en-GB" dirty="0">
                <a:effectLst/>
                <a:sym typeface="Arial"/>
              </a:rPr>
              <a:t>you </a:t>
            </a:r>
            <a:r>
              <a:rPr lang="en-GB" dirty="0"/>
              <a:t>miss any vaccinations? What about your family?</a:t>
            </a:r>
            <a:endParaRPr lang="en-US" dirty="0">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381000" y="685800"/>
            <a:ext cx="6096000" cy="342900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endParaRPr lang="en-GB" sz="1200" b="1" dirty="0">
              <a:effectLst/>
              <a:latin typeface="+mj-lt"/>
              <a:ea typeface="+mj-ea"/>
              <a:cs typeface="+mj-cs"/>
              <a:sym typeface="Arial"/>
            </a:endParaRPr>
          </a:p>
        </p:txBody>
      </p:sp>
    </p:spTree>
    <p:extLst>
      <p:ext uri="{BB962C8B-B14F-4D97-AF65-F5344CB8AC3E}">
        <p14:creationId xmlns:p14="http://schemas.microsoft.com/office/powerpoint/2010/main" val="27031867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381000" y="685800"/>
            <a:ext cx="6096000" cy="342900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pPr algn="l"/>
            <a:r>
              <a:rPr lang="en-GB" dirty="0"/>
              <a:t>The COVID-19 pandemic around the world has overwhelmed health systems and interrupted routine immunisation services that prevent childhood diseases like measles.</a:t>
            </a:r>
          </a:p>
          <a:p>
            <a:pPr algn="l"/>
            <a:endParaRPr lang="en-GB" dirty="0"/>
          </a:p>
          <a:p>
            <a:pPr algn="l"/>
            <a:r>
              <a:rPr lang="en-GB" dirty="0"/>
              <a:t>In Nepal, the national measles vaccine campaign was stopped in 2020 because of the COVID-19.</a:t>
            </a:r>
          </a:p>
          <a:p>
            <a:pPr algn="l"/>
            <a:endParaRPr lang="en-GB" dirty="0"/>
          </a:p>
          <a:p>
            <a:pPr algn="l"/>
            <a:r>
              <a:rPr lang="en-GB" dirty="0"/>
              <a:t>UNICEF, alongside WHO (The World Health Organisation), helped support the government of Nepal to design a way that they could carefully complete the vaccine campaign during the pandemic so children wouldn’t be at risk of the measles, which is a preventable disease.</a:t>
            </a:r>
          </a:p>
          <a:p>
            <a:pPr algn="l"/>
            <a:endParaRPr lang="en-GB" dirty="0"/>
          </a:p>
          <a:p>
            <a:pPr algn="l"/>
            <a:r>
              <a:rPr lang="en-GB" dirty="0"/>
              <a:t>In this picture, </a:t>
            </a:r>
            <a:r>
              <a:rPr lang="en-GB" dirty="0" err="1"/>
              <a:t>Farinda</a:t>
            </a:r>
            <a:r>
              <a:rPr lang="en-GB" dirty="0"/>
              <a:t> (aged four) is held by her mother while she gets the measles-rubella (MR) vaccine at an immunisation centre in Kathmandu, Nepal.</a:t>
            </a:r>
          </a:p>
          <a:p>
            <a:pPr algn="l"/>
            <a:endParaRPr lang="en-GB" dirty="0"/>
          </a:p>
          <a:p>
            <a:pPr algn="l"/>
            <a:r>
              <a:rPr lang="en-GB" dirty="0"/>
              <a:t>Health systems must be stronger so children don’t lose out on their right to the best possible health when a crisis happens like the COVID-19 pandemic.</a:t>
            </a:r>
          </a:p>
          <a:p>
            <a:endParaRPr lang="en-GB" sz="1200" b="1" dirty="0">
              <a:effectLst/>
              <a:latin typeface="+mj-lt"/>
              <a:ea typeface="+mj-ea"/>
              <a:cs typeface="+mj-cs"/>
              <a:sym typeface="Arial"/>
            </a:endParaRPr>
          </a:p>
        </p:txBody>
      </p:sp>
    </p:spTree>
    <p:extLst>
      <p:ext uri="{BB962C8B-B14F-4D97-AF65-F5344CB8AC3E}">
        <p14:creationId xmlns:p14="http://schemas.microsoft.com/office/powerpoint/2010/main" val="39428686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381000" y="685800"/>
            <a:ext cx="6096000" cy="342900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pPr algn="l"/>
            <a:r>
              <a:rPr lang="en-GB" dirty="0"/>
              <a:t>In Somalia there is a severe drought and almost 5 million children aren’t able to get the nutritious food they need to stay healthy. [Source: </a:t>
            </a:r>
            <a:r>
              <a:rPr lang="en-GB" u="sng" dirty="0">
                <a:hlinkClick r:id="rId3"/>
              </a:rPr>
              <a:t>UNICEF</a:t>
            </a:r>
            <a:r>
              <a:rPr lang="en-GB" dirty="0"/>
              <a:t>]</a:t>
            </a:r>
          </a:p>
          <a:p>
            <a:pPr algn="l"/>
            <a:endParaRPr lang="en-GB" dirty="0"/>
          </a:p>
          <a:p>
            <a:pPr algn="l"/>
            <a:r>
              <a:rPr lang="en-GB" dirty="0"/>
              <a:t>Health services in the country are unavailable or unreachable, making </a:t>
            </a:r>
            <a:r>
              <a:rPr lang="en-GB" dirty="0" err="1"/>
              <a:t>newborn</a:t>
            </a:r>
            <a:r>
              <a:rPr lang="en-GB" dirty="0"/>
              <a:t> babies and young children especially vulnerable to harm. </a:t>
            </a:r>
          </a:p>
          <a:p>
            <a:pPr algn="l"/>
            <a:endParaRPr lang="en-GB" dirty="0"/>
          </a:p>
          <a:p>
            <a:pPr algn="l"/>
            <a:r>
              <a:rPr lang="en-GB" dirty="0"/>
              <a:t>Simple, and low-cost community health clinics provide a basis for improving the health of young children. Health workers at the clinic diagnose and treat common childhood illnesses; vaccinate children against measles, meningitis and other diseases; provide nutrition counselling and treatment; and distribute hygiene kits to families. They also teach community members about important health practices.</a:t>
            </a:r>
          </a:p>
          <a:p>
            <a:pPr algn="l"/>
            <a:endParaRPr lang="en-GB" dirty="0"/>
          </a:p>
          <a:p>
            <a:pPr algn="l"/>
            <a:r>
              <a:rPr lang="en-GB" dirty="0"/>
              <a:t>Dr </a:t>
            </a:r>
            <a:r>
              <a:rPr lang="en-GB" dirty="0" err="1"/>
              <a:t>Zahara</a:t>
            </a:r>
            <a:r>
              <a:rPr lang="en-GB" dirty="0"/>
              <a:t> Mohmud attends to a malnourished baby at the UK Government and UNICEF-supported health centre in Hargeisa, Somaliland.</a:t>
            </a:r>
          </a:p>
          <a:p>
            <a:pPr algn="l"/>
            <a:endParaRPr lang="en-GB" dirty="0"/>
          </a:p>
          <a:p>
            <a:pPr algn="l"/>
            <a:r>
              <a:rPr lang="en-GB" dirty="0"/>
              <a:t>Health systems must be stronger, so children don’t lose out on their right to the best possible health when crises like drought come.</a:t>
            </a:r>
          </a:p>
        </p:txBody>
      </p:sp>
    </p:spTree>
    <p:extLst>
      <p:ext uri="{BB962C8B-B14F-4D97-AF65-F5344CB8AC3E}">
        <p14:creationId xmlns:p14="http://schemas.microsoft.com/office/powerpoint/2010/main" val="21769231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381000" y="685800"/>
            <a:ext cx="6096000" cy="342900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pPr algn="l"/>
            <a:r>
              <a:rPr lang="en-GB" dirty="0"/>
              <a:t>In Yemen there has been a war going on for many years which has affected the country’s health system terribly. </a:t>
            </a:r>
          </a:p>
          <a:p>
            <a:pPr algn="l"/>
            <a:endParaRPr lang="en-GB" dirty="0"/>
          </a:p>
          <a:p>
            <a:pPr algn="l"/>
            <a:r>
              <a:rPr lang="en-GB" dirty="0"/>
              <a:t>Over half of all medical facilities in Yemen are closed because of possible dangers, and it’s hard for people to travel to get healthcare because the roads are blocked, there are fuel shortages, and many people live in remote areas.  </a:t>
            </a:r>
          </a:p>
          <a:p>
            <a:pPr algn="l"/>
            <a:endParaRPr lang="en-GB" dirty="0"/>
          </a:p>
          <a:p>
            <a:pPr algn="l"/>
            <a:r>
              <a:rPr lang="en-GB" dirty="0"/>
              <a:t>Because the health system isn’t strong, it’s hard for children to access immunisations and basic healthcare. </a:t>
            </a:r>
          </a:p>
          <a:p>
            <a:pPr algn="l"/>
            <a:endParaRPr lang="en-GB" dirty="0"/>
          </a:p>
          <a:p>
            <a:pPr algn="l"/>
            <a:r>
              <a:rPr lang="en-GB" dirty="0"/>
              <a:t>In this picture, you see a team of health workers who are traveling by foot to reach a mountain community to deliver vaccines and vitamins to help keep children in the best possible health. </a:t>
            </a:r>
            <a:r>
              <a:rPr lang="en-GB" dirty="0">
                <a:effectLst/>
                <a:sym typeface="Arial"/>
              </a:rPr>
              <a:t>The </a:t>
            </a:r>
            <a:r>
              <a:rPr lang="en-GB" dirty="0"/>
              <a:t>fifth member of the team </a:t>
            </a:r>
            <a:r>
              <a:rPr lang="en-GB" dirty="0">
                <a:effectLst/>
                <a:sym typeface="Arial"/>
              </a:rPr>
              <a:t>is</a:t>
            </a:r>
            <a:r>
              <a:rPr lang="en-GB" dirty="0"/>
              <a:t> a donkey. The donkey carries a gas cylinder, which powers a generator to keep the vaccines cold on the journey up and over the mountain.</a:t>
            </a:r>
            <a:endParaRPr lang="en-GB" sz="1200" dirty="0">
              <a:latin typeface="+mj-lt"/>
              <a:ea typeface="+mj-ea"/>
              <a:cs typeface="+mj-cs"/>
              <a:sym typeface="Arial"/>
            </a:endParaRPr>
          </a:p>
          <a:p>
            <a:pPr algn="l"/>
            <a:endParaRPr lang="en-GB" dirty="0">
              <a:effectLst/>
              <a:sym typeface="Arial"/>
            </a:endParaRPr>
          </a:p>
          <a:p>
            <a:pPr algn="l"/>
            <a:r>
              <a:rPr lang="en-GB" dirty="0"/>
              <a:t>Health systems must be stronger, so children don’t lose out on their right to the best possible health </a:t>
            </a:r>
            <a:r>
              <a:rPr lang="en-GB" dirty="0">
                <a:effectLst/>
                <a:sym typeface="Arial"/>
              </a:rPr>
              <a:t>when </a:t>
            </a:r>
            <a:r>
              <a:rPr lang="en-GB" dirty="0"/>
              <a:t>conflict arises</a:t>
            </a:r>
            <a:r>
              <a:rPr lang="en-GB" dirty="0">
                <a:effectLst/>
                <a:sym typeface="Arial"/>
              </a:rPr>
              <a:t>.</a:t>
            </a:r>
            <a:endParaRPr lang="en-GB" dirty="0"/>
          </a:p>
          <a:p>
            <a:endParaRPr lang="en-GB" sz="1200" b="1" dirty="0">
              <a:effectLst/>
              <a:latin typeface="+mj-lt"/>
              <a:ea typeface="+mj-ea"/>
              <a:cs typeface="+mj-cs"/>
              <a:sym typeface="Arial"/>
            </a:endParaRPr>
          </a:p>
        </p:txBody>
      </p:sp>
    </p:spTree>
    <p:extLst>
      <p:ext uri="{BB962C8B-B14F-4D97-AF65-F5344CB8AC3E}">
        <p14:creationId xmlns:p14="http://schemas.microsoft.com/office/powerpoint/2010/main" val="13989568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381000" y="685800"/>
            <a:ext cx="6096000" cy="342900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r>
              <a:rPr lang="en-GB" dirty="0"/>
              <a:t>In each of these stories, UNICEF is working here to help fill needs where there are gaps in the health system so that children’s rights are realised, but it shouldn’t have to be this way. Every child has the right to have access to a strong healthcare system that supports them to achieve their best possible health. </a:t>
            </a:r>
          </a:p>
          <a:p>
            <a:endParaRPr lang="en-GB" dirty="0"/>
          </a:p>
          <a:p>
            <a:r>
              <a:rPr lang="en-GB" dirty="0"/>
              <a:t>Work in small groups to consider these questions, thinking about your chosen country. Then rewrite the story so it has a stronger health system and a rights-respecting ending, sharing with the rest of the wider group.</a:t>
            </a:r>
          </a:p>
          <a:p>
            <a:endParaRPr lang="en-GB" dirty="0"/>
          </a:p>
        </p:txBody>
      </p:sp>
    </p:spTree>
    <p:extLst>
      <p:ext uri="{BB962C8B-B14F-4D97-AF65-F5344CB8AC3E}">
        <p14:creationId xmlns:p14="http://schemas.microsoft.com/office/powerpoint/2010/main" val="32194068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1">
    <p:bg>
      <p:bgPr>
        <a:solidFill>
          <a:srgbClr val="FFFFFF">
            <a:alpha val="97000"/>
          </a:srgbClr>
        </a:solidFill>
        <a:effectLst/>
      </p:bgPr>
    </p:bg>
    <p:spTree>
      <p:nvGrpSpPr>
        <p:cNvPr id="1" name=""/>
        <p:cNvGrpSpPr/>
        <p:nvPr/>
      </p:nvGrpSpPr>
      <p:grpSpPr>
        <a:xfrm>
          <a:off x="0" y="0"/>
          <a:ext cx="0" cy="0"/>
          <a:chOff x="0" y="0"/>
          <a:chExt cx="0" cy="0"/>
        </a:xfrm>
      </p:grpSpPr>
      <p:pic>
        <p:nvPicPr>
          <p:cNvPr id="7" name="Picture 6" descr="A child reading a book&#10;&#10;Description automatically generated with medium confidence">
            <a:extLst>
              <a:ext uri="{FF2B5EF4-FFF2-40B4-BE49-F238E27FC236}">
                <a16:creationId xmlns:a16="http://schemas.microsoft.com/office/drawing/2014/main" id="{2A71CF3A-41AF-384A-8E9E-C00E6FB25F0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826" b="7826"/>
          <a:stretch/>
        </p:blipFill>
        <p:spPr>
          <a:xfrm>
            <a:off x="-5534" y="0"/>
            <a:ext cx="12195957" cy="6858000"/>
          </a:xfrm>
          <a:prstGeom prst="rect">
            <a:avLst/>
          </a:prstGeom>
        </p:spPr>
      </p:pic>
      <p:sp>
        <p:nvSpPr>
          <p:cNvPr id="14" name="Rectangle"/>
          <p:cNvSpPr/>
          <p:nvPr/>
        </p:nvSpPr>
        <p:spPr>
          <a:xfrm>
            <a:off x="-5533" y="4718915"/>
            <a:ext cx="5510163" cy="783485"/>
          </a:xfrm>
          <a:prstGeom prst="rect">
            <a:avLst/>
          </a:prstGeom>
          <a:solidFill>
            <a:srgbClr val="00AEEF"/>
          </a:solidFill>
          <a:ln w="12700">
            <a:miter lim="400000"/>
          </a:ln>
        </p:spPr>
        <p:txBody>
          <a:bodyPr lIns="45718" tIns="45718" rIns="45718" bIns="45718" anchor="ctr"/>
          <a:lstStyle/>
          <a:p>
            <a:endParaRPr/>
          </a:p>
        </p:txBody>
      </p:sp>
      <p:sp>
        <p:nvSpPr>
          <p:cNvPr id="15" name="HOW DID YOU DO?"/>
          <p:cNvSpPr txBox="1"/>
          <p:nvPr/>
        </p:nvSpPr>
        <p:spPr>
          <a:xfrm>
            <a:off x="1576" y="4718915"/>
            <a:ext cx="5510164" cy="7834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14300" tIns="114300" rIns="114300" bIns="114300">
            <a:spAutoFit/>
          </a:bodyPr>
          <a:lstStyle>
            <a:lvl1pPr indent="88900">
              <a:lnSpc>
                <a:spcPct val="90000"/>
              </a:lnSpc>
              <a:defRPr sz="4000" b="1" cap="all" spc="250">
                <a:solidFill>
                  <a:srgbClr val="FFFFFF"/>
                </a:solidFill>
              </a:defRPr>
            </a:lvl1pPr>
          </a:lstStyle>
          <a:p>
            <a:r>
              <a:rPr dirty="0"/>
              <a:t>HOW DID YOU DO?</a:t>
            </a:r>
          </a:p>
        </p:txBody>
      </p:sp>
      <p:sp>
        <p:nvSpPr>
          <p:cNvPr id="16"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8" name="Picture 7" descr="Logo&#10;&#10;Description automatically generated with low confidence">
            <a:extLst>
              <a:ext uri="{FF2B5EF4-FFF2-40B4-BE49-F238E27FC236}">
                <a16:creationId xmlns:a16="http://schemas.microsoft.com/office/drawing/2014/main" id="{7ECAC7FF-7CC6-414B-9815-CDE55BC599E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37437" y="6732"/>
            <a:ext cx="1887088" cy="1887088"/>
          </a:xfrm>
          <a:prstGeom prst="rect">
            <a:avLst/>
          </a:prstGeom>
        </p:spPr>
      </p:pic>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2">
    <p:bg>
      <p:bgPr>
        <a:solidFill>
          <a:srgbClr val="FFFFFF">
            <a:alpha val="97000"/>
          </a:srgbClr>
        </a:solidFill>
        <a:effectLst/>
      </p:bgPr>
    </p:bg>
    <p:spTree>
      <p:nvGrpSpPr>
        <p:cNvPr id="1" name=""/>
        <p:cNvGrpSpPr/>
        <p:nvPr/>
      </p:nvGrpSpPr>
      <p:grpSpPr>
        <a:xfrm>
          <a:off x="0" y="0"/>
          <a:ext cx="0" cy="0"/>
          <a:chOff x="0" y="0"/>
          <a:chExt cx="0" cy="0"/>
        </a:xfrm>
      </p:grpSpPr>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imple copy">
    <p:spTree>
      <p:nvGrpSpPr>
        <p:cNvPr id="1" name=""/>
        <p:cNvGrpSpPr/>
        <p:nvPr/>
      </p:nvGrpSpPr>
      <p:grpSpPr>
        <a:xfrm>
          <a:off x="0" y="0"/>
          <a:ext cx="0" cy="0"/>
          <a:chOff x="0" y="0"/>
          <a:chExt cx="0" cy="0"/>
        </a:xfrm>
      </p:grpSpPr>
      <p:sp>
        <p:nvSpPr>
          <p:cNvPr id="69" name="Body Level One…"/>
          <p:cNvSpPr txBox="1">
            <a:spLocks noGrp="1"/>
          </p:cNvSpPr>
          <p:nvPr>
            <p:ph type="body" idx="1" hasCustomPrompt="1"/>
          </p:nvPr>
        </p:nvSpPr>
        <p:spPr>
          <a:prstGeom prst="rect">
            <a:avLst/>
          </a:prstGeom>
        </p:spPr>
        <p:txBody>
          <a:bodyPr/>
          <a:lstStyle/>
          <a:p>
            <a:r>
              <a:t>Click to add engaging text</a:t>
            </a:r>
          </a:p>
          <a:p>
            <a:pPr lvl="1"/>
            <a:endParaRPr/>
          </a:p>
          <a:p>
            <a:pPr lvl="2"/>
            <a:endParaRPr/>
          </a:p>
          <a:p>
            <a:pPr lvl="3"/>
            <a:endParaRPr/>
          </a:p>
          <a:p>
            <a:pPr lvl="4"/>
            <a:endParaRPr/>
          </a:p>
        </p:txBody>
      </p:sp>
      <p:sp>
        <p:nvSpPr>
          <p:cNvPr id="70" name="ADD HEADLINE HERE"/>
          <p:cNvSpPr txBox="1">
            <a:spLocks noGrp="1"/>
          </p:cNvSpPr>
          <p:nvPr>
            <p:ph type="title" hasCustomPrompt="1"/>
          </p:nvPr>
        </p:nvSpPr>
        <p:spPr>
          <a:prstGeom prst="rect">
            <a:avLst/>
          </a:prstGeom>
        </p:spPr>
        <p:txBody>
          <a:bodyPr/>
          <a:lstStyle/>
          <a:p>
            <a:r>
              <a:t>ADD HEADLINE HERE</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 and object 8">
    <p:bg>
      <p:bgPr>
        <a:solidFill>
          <a:srgbClr val="00AEEF"/>
        </a:solidFill>
        <a:effectLst/>
      </p:bgPr>
    </p:bg>
    <p:spTree>
      <p:nvGrpSpPr>
        <p:cNvPr id="1" name=""/>
        <p:cNvGrpSpPr/>
        <p:nvPr/>
      </p:nvGrpSpPr>
      <p:grpSpPr>
        <a:xfrm>
          <a:off x="0" y="0"/>
          <a:ext cx="0" cy="0"/>
          <a:chOff x="0" y="0"/>
          <a:chExt cx="0" cy="0"/>
        </a:xfrm>
      </p:grpSpPr>
      <p:sp>
        <p:nvSpPr>
          <p:cNvPr id="59" name="Body Level One…"/>
          <p:cNvSpPr txBox="1">
            <a:spLocks noGrp="1"/>
          </p:cNvSpPr>
          <p:nvPr>
            <p:ph type="body" sz="half" idx="1" hasCustomPrompt="1"/>
          </p:nvPr>
        </p:nvSpPr>
        <p:spPr>
          <a:xfrm>
            <a:off x="433136" y="1735976"/>
            <a:ext cx="6394385" cy="3722957"/>
          </a:xfrm>
          <a:prstGeom prst="rect">
            <a:avLst/>
          </a:prstGeom>
          <a:solidFill>
            <a:srgbClr val="CCCCCC"/>
          </a:solidFill>
        </p:spPr>
        <p:txBody>
          <a:bodyPr lIns="72000" tIns="72000" rIns="72000" bIns="72000"/>
          <a:lstStyle>
            <a:lvl1pPr marL="342900" indent="-342900">
              <a:defRPr sz="3200">
                <a:latin typeface="Univers Next Pro Condensed"/>
                <a:ea typeface="Univers Next Pro Condensed"/>
                <a:cs typeface="Univers Next Pro Condensed"/>
                <a:sym typeface="Univers Next Pro Heavy Condensed"/>
              </a:defRPr>
            </a:lvl1pPr>
            <a:lvl2pPr marL="849084" indent="-391884">
              <a:defRPr sz="3200">
                <a:latin typeface="Univers Next Pro Condensed"/>
                <a:ea typeface="Univers Next Pro Condensed"/>
                <a:cs typeface="Univers Next Pro Condensed"/>
                <a:sym typeface="Univers Next Pro Heavy Condensed"/>
              </a:defRPr>
            </a:lvl2pPr>
            <a:lvl3pPr marL="1295400" indent="-381000">
              <a:defRPr sz="3200">
                <a:latin typeface="Univers Next Pro Condensed"/>
                <a:ea typeface="Univers Next Pro Condensed"/>
                <a:cs typeface="Univers Next Pro Condensed"/>
                <a:sym typeface="Univers Next Pro Heavy Condensed"/>
              </a:defRPr>
            </a:lvl3pPr>
            <a:lvl4pPr marL="1828800" indent="-457200">
              <a:defRPr sz="3200">
                <a:latin typeface="Univers Next Pro Condensed"/>
                <a:ea typeface="Univers Next Pro Condensed"/>
                <a:cs typeface="Univers Next Pro Condensed"/>
                <a:sym typeface="Univers Next Pro Heavy Condensed"/>
              </a:defRPr>
            </a:lvl4pPr>
            <a:lvl5pPr marL="2286000" indent="-457200">
              <a:defRPr sz="3200">
                <a:latin typeface="Univers Next Pro Condensed"/>
                <a:ea typeface="Univers Next Pro Condensed"/>
                <a:cs typeface="Univers Next Pro Condensed"/>
                <a:sym typeface="Univers Next Pro Heavy Condensed"/>
              </a:defRPr>
            </a:lvl5pPr>
          </a:lstStyle>
          <a:p>
            <a:r>
              <a:t>Click to edit text</a:t>
            </a:r>
          </a:p>
          <a:p>
            <a:pPr lvl="1"/>
            <a:endParaRPr/>
          </a:p>
          <a:p>
            <a:pPr lvl="2"/>
            <a:endParaRPr/>
          </a:p>
          <a:p>
            <a:pPr lvl="3"/>
            <a:endParaRPr/>
          </a:p>
          <a:p>
            <a:pPr lvl="4"/>
            <a:endParaRPr/>
          </a:p>
        </p:txBody>
      </p:sp>
      <p:pic>
        <p:nvPicPr>
          <p:cNvPr id="5" name="Picture 4" descr="Logo&#10;&#10;Description automatically generated with medium confidence">
            <a:extLst>
              <a:ext uri="{FF2B5EF4-FFF2-40B4-BE49-F238E27FC236}">
                <a16:creationId xmlns:a16="http://schemas.microsoft.com/office/drawing/2014/main" id="{9FB2E83A-5BF8-AB4B-ACE5-9B756D2D3F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09084" y="5860916"/>
            <a:ext cx="4819642" cy="754379"/>
          </a:xfrm>
          <a:prstGeom prst="rect">
            <a:avLst/>
          </a:prstGeom>
        </p:spPr>
      </p:pic>
    </p:spTree>
    <p:extLst>
      <p:ext uri="{BB962C8B-B14F-4D97-AF65-F5344CB8AC3E}">
        <p14:creationId xmlns:p14="http://schemas.microsoft.com/office/powerpoint/2010/main" val="1454982066"/>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 and object 5">
    <p:spTree>
      <p:nvGrpSpPr>
        <p:cNvPr id="1" name=""/>
        <p:cNvGrpSpPr/>
        <p:nvPr/>
      </p:nvGrpSpPr>
      <p:grpSpPr>
        <a:xfrm>
          <a:off x="0" y="0"/>
          <a:ext cx="0" cy="0"/>
          <a:chOff x="0" y="0"/>
          <a:chExt cx="0" cy="0"/>
        </a:xfrm>
      </p:grpSpPr>
      <p:sp>
        <p:nvSpPr>
          <p:cNvPr id="49" name="Body Level One…"/>
          <p:cNvSpPr txBox="1">
            <a:spLocks noGrp="1"/>
          </p:cNvSpPr>
          <p:nvPr>
            <p:ph type="body" sz="half" idx="1" hasCustomPrompt="1"/>
          </p:nvPr>
        </p:nvSpPr>
        <p:spPr>
          <a:xfrm>
            <a:off x="433136" y="1996205"/>
            <a:ext cx="6394385" cy="3722961"/>
          </a:xfrm>
          <a:prstGeom prst="rect">
            <a:avLst/>
          </a:prstGeom>
          <a:solidFill>
            <a:srgbClr val="00AEEF">
              <a:alpha val="25000"/>
            </a:srgbClr>
          </a:solidFill>
        </p:spPr>
        <p:txBody>
          <a:bodyPr lIns="72000" tIns="72000" rIns="72000" bIns="72000"/>
          <a:lstStyle>
            <a:lvl1pPr marL="342900" indent="-342900">
              <a:defRPr sz="3200">
                <a:latin typeface="Univers Next Pro Condensed"/>
                <a:ea typeface="Univers Next Pro Condensed"/>
                <a:cs typeface="Univers Next Pro Condensed"/>
                <a:sym typeface="Univers Next Pro Heavy Condensed"/>
              </a:defRPr>
            </a:lvl1pPr>
            <a:lvl2pPr marL="849084" indent="-391884">
              <a:defRPr sz="3200">
                <a:latin typeface="Univers Next Pro Condensed"/>
                <a:ea typeface="Univers Next Pro Condensed"/>
                <a:cs typeface="Univers Next Pro Condensed"/>
                <a:sym typeface="Univers Next Pro Heavy Condensed"/>
              </a:defRPr>
            </a:lvl2pPr>
            <a:lvl3pPr marL="1295400" indent="-381000">
              <a:defRPr sz="3200">
                <a:latin typeface="Univers Next Pro Condensed"/>
                <a:ea typeface="Univers Next Pro Condensed"/>
                <a:cs typeface="Univers Next Pro Condensed"/>
                <a:sym typeface="Univers Next Pro Heavy Condensed"/>
              </a:defRPr>
            </a:lvl3pPr>
            <a:lvl4pPr marL="1828800" indent="-457200">
              <a:defRPr sz="3200">
                <a:latin typeface="Univers Next Pro Condensed"/>
                <a:ea typeface="Univers Next Pro Condensed"/>
                <a:cs typeface="Univers Next Pro Condensed"/>
                <a:sym typeface="Univers Next Pro Heavy Condensed"/>
              </a:defRPr>
            </a:lvl4pPr>
            <a:lvl5pPr marL="2286000" indent="-457200">
              <a:defRPr sz="3200">
                <a:latin typeface="Univers Next Pro Condensed"/>
                <a:ea typeface="Univers Next Pro Condensed"/>
                <a:cs typeface="Univers Next Pro Condensed"/>
                <a:sym typeface="Univers Next Pro Heavy Condensed"/>
              </a:defRPr>
            </a:lvl5pPr>
          </a:lstStyle>
          <a:p>
            <a:r>
              <a:rPr dirty="0"/>
              <a:t>Click to edit text</a:t>
            </a:r>
          </a:p>
          <a:p>
            <a:pPr lvl="1"/>
            <a:endParaRPr dirty="0"/>
          </a:p>
          <a:p>
            <a:pPr lvl="2"/>
            <a:endParaRPr dirty="0"/>
          </a:p>
          <a:p>
            <a:pPr lvl="3"/>
            <a:endParaRPr dirty="0"/>
          </a:p>
          <a:p>
            <a:pPr lvl="4"/>
            <a:endParaRPr dirty="0"/>
          </a:p>
        </p:txBody>
      </p:sp>
      <p:sp>
        <p:nvSpPr>
          <p:cNvPr id="51" name="Slide Number"/>
          <p:cNvSpPr txBox="1">
            <a:spLocks noGrp="1"/>
          </p:cNvSpPr>
          <p:nvPr>
            <p:ph type="sldNum" sz="quarter" idx="2"/>
          </p:nvPr>
        </p:nvSpPr>
        <p:spPr>
          <a:xfrm>
            <a:off x="359999" y="6386364"/>
            <a:ext cx="273652" cy="264251"/>
          </a:xfrm>
          <a:prstGeom prst="rect">
            <a:avLst/>
          </a:prstGeom>
        </p:spPr>
        <p:txBody>
          <a:bodyPr/>
          <a:lstStyle>
            <a:lvl1pPr algn="l"/>
          </a:lstStyle>
          <a:p>
            <a:fld id="{86CB4B4D-7CA3-9044-876B-883B54F8677D}" type="slidenum">
              <a:t>‹#›</a:t>
            </a:fld>
            <a:endParaRPr/>
          </a:p>
        </p:txBody>
      </p:sp>
      <p:pic>
        <p:nvPicPr>
          <p:cNvPr id="5" name="Picture 4" descr="Text&#10;&#10;Description automatically generated">
            <a:extLst>
              <a:ext uri="{FF2B5EF4-FFF2-40B4-BE49-F238E27FC236}">
                <a16:creationId xmlns:a16="http://schemas.microsoft.com/office/drawing/2014/main" id="{2F5FEE04-2283-3344-B7CF-E817FE3D2D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86675" y="5926733"/>
            <a:ext cx="4505325" cy="931268"/>
          </a:xfrm>
          <a:prstGeom prst="rect">
            <a:avLst/>
          </a:prstGeom>
        </p:spPr>
      </p:pic>
    </p:spTree>
    <p:extLst>
      <p:ext uri="{BB962C8B-B14F-4D97-AF65-F5344CB8AC3E}">
        <p14:creationId xmlns:p14="http://schemas.microsoft.com/office/powerpoint/2010/main" val="1927707275"/>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Body Level One…"/>
          <p:cNvSpPr txBox="1">
            <a:spLocks noGrp="1"/>
          </p:cNvSpPr>
          <p:nvPr>
            <p:ph type="body" idx="1" hasCustomPrompt="1"/>
          </p:nvPr>
        </p:nvSpPr>
        <p:spPr>
          <a:xfrm>
            <a:off x="687387" y="1600221"/>
            <a:ext cx="10858501" cy="40925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Click to add engaging text</a:t>
            </a:r>
          </a:p>
          <a:p>
            <a:pPr lvl="1"/>
            <a:endParaRPr/>
          </a:p>
          <a:p>
            <a:pPr lvl="2"/>
            <a:endParaRPr/>
          </a:p>
          <a:p>
            <a:pPr lvl="3"/>
            <a:endParaRPr/>
          </a:p>
          <a:p>
            <a:pPr lvl="4"/>
            <a:endParaRPr/>
          </a:p>
        </p:txBody>
      </p:sp>
      <p:sp>
        <p:nvSpPr>
          <p:cNvPr id="4" name="ADD HEADLINE HERE"/>
          <p:cNvSpPr txBox="1">
            <a:spLocks noGrp="1"/>
          </p:cNvSpPr>
          <p:nvPr>
            <p:ph type="title" hasCustomPrompt="1"/>
          </p:nvPr>
        </p:nvSpPr>
        <p:spPr>
          <a:xfrm>
            <a:off x="687387" y="612257"/>
            <a:ext cx="10858501" cy="8163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p>
            <a:r>
              <a:t>ADD HEADLINE HERE</a:t>
            </a:r>
          </a:p>
        </p:txBody>
      </p:sp>
      <p:sp>
        <p:nvSpPr>
          <p:cNvPr id="5" name="Slide Number"/>
          <p:cNvSpPr txBox="1">
            <a:spLocks noGrp="1"/>
          </p:cNvSpPr>
          <p:nvPr>
            <p:ph type="sldNum" sz="quarter" idx="2"/>
          </p:nvPr>
        </p:nvSpPr>
        <p:spPr>
          <a:xfrm>
            <a:off x="8463948" y="6224225"/>
            <a:ext cx="273652" cy="264251"/>
          </a:xfrm>
          <a:prstGeom prst="rect">
            <a:avLst/>
          </a:prstGeom>
          <a:ln w="12700">
            <a:miter lim="400000"/>
          </a:ln>
        </p:spPr>
        <p:txBody>
          <a:bodyPr wrap="none" lIns="45718" tIns="45718" rIns="45718" bIns="45718" anchor="ctr">
            <a:spAutoFit/>
          </a:bodyPr>
          <a:lstStyle>
            <a:lvl1pPr algn="r">
              <a:defRPr sz="1200">
                <a:solidFill>
                  <a:srgbClr val="888888"/>
                </a:solidFill>
              </a:defRPr>
            </a:lvl1pPr>
          </a:lstStyle>
          <a:p>
            <a:fld id="{86CB4B4D-7CA3-9044-876B-883B54F8677D}" type="slidenum">
              <a:t>‹#›</a:t>
            </a:fld>
            <a:endParaRPr/>
          </a:p>
        </p:txBody>
      </p:sp>
      <p:pic>
        <p:nvPicPr>
          <p:cNvPr id="6" name="Picture 5" descr="Text&#10;&#10;Description automatically generated">
            <a:extLst>
              <a:ext uri="{FF2B5EF4-FFF2-40B4-BE49-F238E27FC236}">
                <a16:creationId xmlns:a16="http://schemas.microsoft.com/office/drawing/2014/main" id="{3B9E4814-10FA-1D46-9FB7-0310A79F7BC0}"/>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86675" y="5926733"/>
            <a:ext cx="4505325" cy="93126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56" r:id="rId4"/>
    <p:sldLayoutId id="2147483657" r:id="rId5"/>
  </p:sldLayoutIdLst>
  <p:transition spd="med"/>
  <p:txStyles>
    <p:titleStyle>
      <a:lvl1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1pPr>
      <a:lvl2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2pPr>
      <a:lvl3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3pPr>
      <a:lvl4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4pPr>
      <a:lvl5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5pPr>
      <a:lvl6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6pPr>
      <a:lvl7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7pPr>
      <a:lvl8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8pPr>
      <a:lvl9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9pPr>
    </p:titleStyle>
    <p:bodyStyle>
      <a:lvl1pPr marL="457200" marR="0" indent="-4572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1pPr>
      <a:lvl2pPr marL="857250" marR="0" indent="-40005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2pPr>
      <a:lvl3pPr marL="1234438" marR="0" indent="-320038"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3pPr>
      <a:lvl4pPr marL="17272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4pPr>
      <a:lvl5pPr marL="2273300" marR="0" indent="-4445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5pPr>
      <a:lvl6pPr marL="26416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6pPr>
      <a:lvl7pPr marL="30988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7pPr>
      <a:lvl8pPr marL="35560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8pPr>
      <a:lvl9pPr marL="40132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microsoft.com/office/2018/10/relationships/comments" Target="../comments/modernComment_100_0.xm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eg"/></Relationships>
</file>

<file path=ppt/slides/_rels/slide2.xml.rels><?xml version="1.0" encoding="UTF-8" standalone="yes"?>
<Relationships xmlns="http://schemas.openxmlformats.org/package/2006/relationships"><Relationship Id="rId3" Type="http://schemas.microsoft.com/office/2018/10/relationships/comments" Target="../comments/modernComment_109_0.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customXml" Target="../ink/ink2.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9.png"/><Relationship Id="rId4" Type="http://schemas.openxmlformats.org/officeDocument/2006/relationships/customXml" Target="../ink/ink1.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18/10/relationships/comments" Target="../comments/modernComment_110_60C40CC.xml"/><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microsoft.com/office/2018/10/relationships/comments" Target="../comments/modernComment_111_5F633C05.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a:extLst>
              <a:ext uri="{FF2B5EF4-FFF2-40B4-BE49-F238E27FC236}">
                <a16:creationId xmlns:a16="http://schemas.microsoft.com/office/drawing/2014/main" id="{F5A4E74B-BEEB-1A21-E628-A57036E49021}"/>
              </a:ext>
            </a:extLst>
          </p:cNvPr>
          <p:cNvPicPr>
            <a:picLocks noChangeAspect="1"/>
          </p:cNvPicPr>
          <p:nvPr/>
        </p:nvPicPr>
        <p:blipFill rotWithShape="1">
          <a:blip r:embed="rId4"/>
          <a:srcRect l="-75" t="30791" r="38" b="734"/>
          <a:stretch/>
        </p:blipFill>
        <p:spPr>
          <a:xfrm>
            <a:off x="-690" y="-690"/>
            <a:ext cx="12191626" cy="5563834"/>
          </a:xfrm>
          <a:prstGeom prst="rect">
            <a:avLst/>
          </a:prstGeom>
        </p:spPr>
      </p:pic>
      <p:sp>
        <p:nvSpPr>
          <p:cNvPr id="84" name="Rectangle"/>
          <p:cNvSpPr/>
          <p:nvPr/>
        </p:nvSpPr>
        <p:spPr>
          <a:xfrm>
            <a:off x="445526" y="3115648"/>
            <a:ext cx="3340872" cy="848216"/>
          </a:xfrm>
          <a:prstGeom prst="rect">
            <a:avLst/>
          </a:prstGeom>
          <a:solidFill>
            <a:schemeClr val="bg1"/>
          </a:solidFill>
          <a:ln w="12700">
            <a:miter lim="400000"/>
          </a:ln>
        </p:spPr>
        <p:txBody>
          <a:bodyPr lIns="45718" tIns="45718" rIns="45718" bIns="45718" anchor="ctr"/>
          <a:lstStyle/>
          <a:p>
            <a:endParaRPr/>
          </a:p>
        </p:txBody>
      </p:sp>
      <p:sp>
        <p:nvSpPr>
          <p:cNvPr id="85" name="Part 2A: It’s My Right – Activity Quiz"/>
          <p:cNvSpPr txBox="1"/>
          <p:nvPr/>
        </p:nvSpPr>
        <p:spPr>
          <a:xfrm>
            <a:off x="424685" y="3217022"/>
            <a:ext cx="3651547" cy="7848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14300" tIns="114300" rIns="114300" bIns="114300" anchor="t">
            <a:spAutoFit/>
          </a:bodyPr>
          <a:lstStyle>
            <a:lvl1pPr indent="88900">
              <a:lnSpc>
                <a:spcPct val="90000"/>
              </a:lnSpc>
              <a:defRPr sz="3500" b="1" cap="all" spc="218">
                <a:solidFill>
                  <a:srgbClr val="FFFFFF"/>
                </a:solidFill>
              </a:defRPr>
            </a:lvl1pPr>
          </a:lstStyle>
          <a:p>
            <a:r>
              <a:rPr sz="4000" dirty="0">
                <a:solidFill>
                  <a:srgbClr val="00AEEF"/>
                </a:solidFill>
              </a:rPr>
              <a:t>Activity </a:t>
            </a:r>
            <a:r>
              <a:rPr lang="en-GB" sz="4000" dirty="0">
                <a:solidFill>
                  <a:srgbClr val="00AEEF"/>
                </a:solidFill>
              </a:rPr>
              <a:t>6</a:t>
            </a:r>
            <a:endParaRPr lang="en-US" sz="4000" dirty="0">
              <a:solidFill>
                <a:srgbClr val="00AEEF"/>
              </a:solidFill>
            </a:endParaRPr>
          </a:p>
        </p:txBody>
      </p:sp>
      <p:sp>
        <p:nvSpPr>
          <p:cNvPr id="8" name="Rectangle">
            <a:extLst>
              <a:ext uri="{FF2B5EF4-FFF2-40B4-BE49-F238E27FC236}">
                <a16:creationId xmlns:a16="http://schemas.microsoft.com/office/drawing/2014/main" id="{6D37D510-6B0F-0045-BB05-9EE1E2DD64F6}"/>
              </a:ext>
            </a:extLst>
          </p:cNvPr>
          <p:cNvSpPr/>
          <p:nvPr/>
        </p:nvSpPr>
        <p:spPr>
          <a:xfrm>
            <a:off x="443051" y="4001014"/>
            <a:ext cx="10759500" cy="895217"/>
          </a:xfrm>
          <a:prstGeom prst="rect">
            <a:avLst/>
          </a:prstGeom>
          <a:solidFill>
            <a:srgbClr val="00AEEF"/>
          </a:solidFill>
          <a:ln w="12700">
            <a:miter lim="400000"/>
          </a:ln>
        </p:spPr>
        <p:txBody>
          <a:bodyPr lIns="45718" tIns="45718" rIns="45718" bIns="45718" anchor="ctr"/>
          <a:lstStyle/>
          <a:p>
            <a:endParaRPr/>
          </a:p>
        </p:txBody>
      </p:sp>
      <p:sp>
        <p:nvSpPr>
          <p:cNvPr id="9" name="Rectangle 8">
            <a:extLst>
              <a:ext uri="{FF2B5EF4-FFF2-40B4-BE49-F238E27FC236}">
                <a16:creationId xmlns:a16="http://schemas.microsoft.com/office/drawing/2014/main" id="{15B4CD36-82D9-774E-859C-0E2E3F5E2F61}"/>
              </a:ext>
            </a:extLst>
          </p:cNvPr>
          <p:cNvSpPr/>
          <p:nvPr/>
        </p:nvSpPr>
        <p:spPr>
          <a:xfrm>
            <a:off x="7750195" y="6429951"/>
            <a:ext cx="4386147" cy="230832"/>
          </a:xfrm>
          <a:prstGeom prst="rect">
            <a:avLst/>
          </a:prstGeom>
        </p:spPr>
        <p:txBody>
          <a:bodyPr wrap="square" lIns="91440" tIns="45720" rIns="91440" bIns="45720" anchor="t">
            <a:spAutoFit/>
          </a:bodyPr>
          <a:lstStyle/>
          <a:p>
            <a:r>
              <a:rPr lang="en-GB" sz="900" dirty="0">
                <a:solidFill>
                  <a:schemeClr val="tx1"/>
                </a:solidFill>
              </a:rPr>
              <a:t>UNICEF UK, registered charity England &amp; Wales (1072612) Scotland (SC043677).</a:t>
            </a:r>
          </a:p>
        </p:txBody>
      </p:sp>
      <p:pic>
        <p:nvPicPr>
          <p:cNvPr id="6" name="Picture 5" descr="A picture containing icon&#10;&#10;Description automatically generated">
            <a:extLst>
              <a:ext uri="{FF2B5EF4-FFF2-40B4-BE49-F238E27FC236}">
                <a16:creationId xmlns:a16="http://schemas.microsoft.com/office/drawing/2014/main" id="{54F7A095-8429-A440-9EE6-F13C4B5B17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8022" y="5813480"/>
            <a:ext cx="4497347" cy="845691"/>
          </a:xfrm>
          <a:prstGeom prst="rect">
            <a:avLst/>
          </a:prstGeom>
        </p:spPr>
      </p:pic>
      <p:sp>
        <p:nvSpPr>
          <p:cNvPr id="7" name="TextBox 6">
            <a:extLst>
              <a:ext uri="{FF2B5EF4-FFF2-40B4-BE49-F238E27FC236}">
                <a16:creationId xmlns:a16="http://schemas.microsoft.com/office/drawing/2014/main" id="{6E7C5D7B-76B3-2664-8AC9-DA569329A684}"/>
              </a:ext>
            </a:extLst>
          </p:cNvPr>
          <p:cNvSpPr txBox="1"/>
          <p:nvPr/>
        </p:nvSpPr>
        <p:spPr>
          <a:xfrm>
            <a:off x="529304" y="4068915"/>
            <a:ext cx="11071939"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GB" sz="3600" dirty="0">
                <a:solidFill>
                  <a:schemeClr val="bg1"/>
                </a:solidFill>
                <a:ea typeface="+mj-lt"/>
                <a:cs typeface="+mj-lt"/>
              </a:rPr>
              <a:t>A right to healthcare and the systems that support it</a:t>
            </a:r>
            <a:endParaRPr lang="en-US" sz="3600">
              <a:solidFill>
                <a:schemeClr val="bg1"/>
              </a:solidFill>
            </a:endParaRPr>
          </a:p>
        </p:txBody>
      </p:sp>
      <p:sp>
        <p:nvSpPr>
          <p:cNvPr id="3" name="TextBox 2">
            <a:extLst>
              <a:ext uri="{FF2B5EF4-FFF2-40B4-BE49-F238E27FC236}">
                <a16:creationId xmlns:a16="http://schemas.microsoft.com/office/drawing/2014/main" id="{A94D7265-36F5-FD2F-B134-8006A2BFE1F6}"/>
              </a:ext>
            </a:extLst>
          </p:cNvPr>
          <p:cNvSpPr txBox="1"/>
          <p:nvPr/>
        </p:nvSpPr>
        <p:spPr>
          <a:xfrm>
            <a:off x="11107425" y="5234420"/>
            <a:ext cx="1081644" cy="2558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US" sz="1000" dirty="0">
                <a:solidFill>
                  <a:schemeClr val="bg1"/>
                </a:solidFill>
                <a:ea typeface="+mj-lt"/>
                <a:cs typeface="+mj-lt"/>
              </a:rPr>
              <a:t>©UNICEF/Dawe</a:t>
            </a:r>
            <a:endParaRPr lang="en-US" dirty="0">
              <a:solidFill>
                <a:schemeClr val="bg1"/>
              </a:solidFill>
            </a:endParaRPr>
          </a:p>
        </p:txBody>
      </p:sp>
    </p:spTree>
  </p:cSld>
  <p:clrMapOvr>
    <a:masterClrMapping/>
  </p:clrMapOvr>
  <p:transition spd="med"/>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FB759FB-BC9C-257D-4F36-4394E69A4D08}"/>
              </a:ext>
            </a:extLst>
          </p:cNvPr>
          <p:cNvSpPr/>
          <p:nvPr/>
        </p:nvSpPr>
        <p:spPr>
          <a:xfrm>
            <a:off x="1555" y="1555"/>
            <a:ext cx="12178159" cy="6871227"/>
          </a:xfrm>
          <a:prstGeom prst="rect">
            <a:avLst/>
          </a:prstGeom>
          <a:solidFill>
            <a:srgbClr val="00AEE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j-lt"/>
              <a:ea typeface="+mj-ea"/>
              <a:cs typeface="+mj-cs"/>
              <a:sym typeface="Arial"/>
            </a:endParaRPr>
          </a:p>
        </p:txBody>
      </p:sp>
      <p:sp>
        <p:nvSpPr>
          <p:cNvPr id="11" name="Rectangle 10">
            <a:extLst>
              <a:ext uri="{FF2B5EF4-FFF2-40B4-BE49-F238E27FC236}">
                <a16:creationId xmlns:a16="http://schemas.microsoft.com/office/drawing/2014/main" id="{1B17731D-3D5C-BE96-2D94-BF4C0A83E1F0}"/>
              </a:ext>
            </a:extLst>
          </p:cNvPr>
          <p:cNvSpPr/>
          <p:nvPr/>
        </p:nvSpPr>
        <p:spPr>
          <a:xfrm>
            <a:off x="6095438" y="-70539"/>
            <a:ext cx="6087631" cy="6941105"/>
          </a:xfrm>
          <a:prstGeom prst="rect">
            <a:avLst/>
          </a:prstGeom>
          <a:solidFill>
            <a:srgbClr val="DDF3F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j-lt"/>
              <a:ea typeface="+mj-ea"/>
              <a:cs typeface="+mj-cs"/>
              <a:sym typeface="Arial"/>
            </a:endParaRPr>
          </a:p>
        </p:txBody>
      </p:sp>
      <p:sp>
        <p:nvSpPr>
          <p:cNvPr id="6" name="Until you are 18 years old, you are considered to be a child and all the rights of the UN’s Convention on the Rights of the Child apply to you.">
            <a:extLst>
              <a:ext uri="{FF2B5EF4-FFF2-40B4-BE49-F238E27FC236}">
                <a16:creationId xmlns:a16="http://schemas.microsoft.com/office/drawing/2014/main" id="{BBF098BD-604B-F147-7BEF-73D2A4912D2D}"/>
              </a:ext>
            </a:extLst>
          </p:cNvPr>
          <p:cNvSpPr txBox="1">
            <a:spLocks/>
          </p:cNvSpPr>
          <p:nvPr/>
        </p:nvSpPr>
        <p:spPr>
          <a:xfrm>
            <a:off x="6710454" y="1323696"/>
            <a:ext cx="4857534" cy="5315652"/>
          </a:xfrm>
          <a:prstGeom prst="rect">
            <a:avLst/>
          </a:prstGeom>
        </p:spPr>
        <p:txBody>
          <a:bodyPr lIns="91440" tIns="45720" rIns="91440" bIns="45720" anchor="t">
            <a:noAutofit/>
          </a:bodyPr>
          <a:lstStyle>
            <a:lvl1pPr marL="0" marR="0" indent="0" algn="ctr" defTabSz="859536" rtl="0" latinLnBrk="0">
              <a:lnSpc>
                <a:spcPct val="99000"/>
              </a:lnSpc>
              <a:spcBef>
                <a:spcPts val="900"/>
              </a:spcBef>
              <a:spcAft>
                <a:spcPts val="0"/>
              </a:spcAft>
              <a:buClr>
                <a:srgbClr val="00AEEF"/>
              </a:buClr>
              <a:buSzTx/>
              <a:buFontTx/>
              <a:buNone/>
              <a:tabLst/>
              <a:defRPr sz="3500" b="0" i="0" u="none" strike="noStrike" cap="none" spc="0" baseline="0">
                <a:solidFill>
                  <a:srgbClr val="00AEEF"/>
                </a:solidFill>
                <a:uFillTx/>
                <a:latin typeface="+mj-lt"/>
                <a:ea typeface="+mj-ea"/>
                <a:cs typeface="+mj-cs"/>
                <a:sym typeface="Arial"/>
              </a:defRPr>
            </a:lvl1pPr>
            <a:lvl2pPr marL="857250" marR="0" indent="-40005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2pPr>
            <a:lvl3pPr marL="1234438" marR="0" indent="-320038"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3pPr>
            <a:lvl4pPr marL="17272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4pPr>
            <a:lvl5pPr marL="2273300" marR="0" indent="-4445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5pPr>
            <a:lvl6pPr marL="26416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6pPr>
            <a:lvl7pPr marL="30988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7pPr>
            <a:lvl8pPr marL="35560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8pPr>
            <a:lvl9pPr marL="40132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9pPr>
          </a:lstStyle>
          <a:p>
            <a:pPr marL="285750" indent="-285750" algn="l">
              <a:buFont typeface="Arial"/>
              <a:buChar char="•"/>
            </a:pPr>
            <a:r>
              <a:rPr lang="en-GB" sz="3000" dirty="0">
                <a:ea typeface="+mj-lt"/>
                <a:cs typeface="+mj-lt"/>
              </a:rPr>
              <a:t>What was it like getting healthcare during the COVID-19 pandemic?</a:t>
            </a:r>
            <a:endParaRPr lang="en-US" dirty="0">
              <a:ea typeface="+mj-lt"/>
              <a:cs typeface="+mj-lt"/>
            </a:endParaRPr>
          </a:p>
          <a:p>
            <a:pPr marL="285750" indent="-285750" algn="l">
              <a:buFont typeface="Arial"/>
              <a:buChar char="•"/>
            </a:pPr>
            <a:r>
              <a:rPr lang="en-GB" sz="3000" dirty="0">
                <a:ea typeface="+mj-lt"/>
                <a:cs typeface="+mj-lt"/>
              </a:rPr>
              <a:t>What do you think the world learned from the pandemic that could improve healthcare systems, so they're stronger for the future?</a:t>
            </a:r>
            <a:endParaRPr lang="en-US" dirty="0">
              <a:ea typeface="+mj-lt"/>
              <a:cs typeface="+mj-lt"/>
            </a:endParaRPr>
          </a:p>
          <a:p>
            <a:pPr algn="l"/>
            <a:endParaRPr lang="en-GB" sz="3000" dirty="0">
              <a:solidFill>
                <a:schemeClr val="tx1"/>
              </a:solidFill>
            </a:endParaRPr>
          </a:p>
        </p:txBody>
      </p:sp>
      <p:sp>
        <p:nvSpPr>
          <p:cNvPr id="8" name="Cloud 7">
            <a:extLst>
              <a:ext uri="{FF2B5EF4-FFF2-40B4-BE49-F238E27FC236}">
                <a16:creationId xmlns:a16="http://schemas.microsoft.com/office/drawing/2014/main" id="{F3C36127-4985-39CB-8372-C47971626E06}"/>
              </a:ext>
            </a:extLst>
          </p:cNvPr>
          <p:cNvSpPr/>
          <p:nvPr/>
        </p:nvSpPr>
        <p:spPr>
          <a:xfrm>
            <a:off x="876855" y="1318257"/>
            <a:ext cx="3865123" cy="3519251"/>
          </a:xfrm>
          <a:prstGeom prst="cloud">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Arial"/>
            </a:endParaRPr>
          </a:p>
        </p:txBody>
      </p:sp>
      <p:sp>
        <p:nvSpPr>
          <p:cNvPr id="5" name="Until you are 18 years old, you are considered to be a child and all the rights of the UN’s Convention on the Rights of the Child apply to you.">
            <a:extLst>
              <a:ext uri="{FF2B5EF4-FFF2-40B4-BE49-F238E27FC236}">
                <a16:creationId xmlns:a16="http://schemas.microsoft.com/office/drawing/2014/main" id="{AB7DA7A7-DB66-4343-AC00-AD055DABBF74}"/>
              </a:ext>
            </a:extLst>
          </p:cNvPr>
          <p:cNvSpPr txBox="1">
            <a:spLocks/>
          </p:cNvSpPr>
          <p:nvPr/>
        </p:nvSpPr>
        <p:spPr>
          <a:xfrm>
            <a:off x="1926118" y="2371857"/>
            <a:ext cx="2613563" cy="1278403"/>
          </a:xfrm>
          <a:prstGeom prst="rect">
            <a:avLst/>
          </a:prstGeom>
        </p:spPr>
        <p:txBody>
          <a:bodyPr lIns="91440" tIns="45720" rIns="91440" bIns="4572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9pPr>
          </a:lstStyle>
          <a:p>
            <a:r>
              <a:rPr lang="en-GB" sz="3600" dirty="0">
                <a:ea typeface="+mj-lt"/>
                <a:cs typeface="+mj-lt"/>
              </a:rPr>
              <a:t>Time to think...</a:t>
            </a:r>
            <a:endParaRPr lang="en-US" dirty="0"/>
          </a:p>
        </p:txBody>
      </p:sp>
      <p:sp>
        <p:nvSpPr>
          <p:cNvPr id="4" name="Cloud 3">
            <a:extLst>
              <a:ext uri="{FF2B5EF4-FFF2-40B4-BE49-F238E27FC236}">
                <a16:creationId xmlns:a16="http://schemas.microsoft.com/office/drawing/2014/main" id="{E2EF716F-2B95-A5DA-C0C4-E9D1C2F46EA9}"/>
              </a:ext>
            </a:extLst>
          </p:cNvPr>
          <p:cNvSpPr/>
          <p:nvPr/>
        </p:nvSpPr>
        <p:spPr>
          <a:xfrm>
            <a:off x="3978194" y="4709157"/>
            <a:ext cx="1358143" cy="1218011"/>
          </a:xfrm>
          <a:prstGeom prst="cloud">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Arial"/>
            </a:endParaRPr>
          </a:p>
        </p:txBody>
      </p:sp>
    </p:spTree>
  </p:cSld>
  <p:clrMapOvr>
    <a:masterClrMapping/>
  </p:clrMapOvr>
  <p:transition spd="med"/>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69E9B9A-11E2-A9FF-4F31-D2BB611742BA}"/>
              </a:ext>
            </a:extLst>
          </p:cNvPr>
          <p:cNvSpPr/>
          <p:nvPr/>
        </p:nvSpPr>
        <p:spPr>
          <a:xfrm>
            <a:off x="1555" y="1555"/>
            <a:ext cx="12173337" cy="6847114"/>
          </a:xfrm>
          <a:prstGeom prst="rect">
            <a:avLst/>
          </a:prstGeom>
          <a:solidFill>
            <a:srgbClr val="00AEE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j-lt"/>
              <a:ea typeface="+mj-ea"/>
              <a:cs typeface="+mj-cs"/>
              <a:sym typeface="Arial"/>
            </a:endParaRPr>
          </a:p>
        </p:txBody>
      </p:sp>
      <p:pic>
        <p:nvPicPr>
          <p:cNvPr id="14" name="Picture 14" descr="Map&#10;&#10;Description automatically generated">
            <a:extLst>
              <a:ext uri="{FF2B5EF4-FFF2-40B4-BE49-F238E27FC236}">
                <a16:creationId xmlns:a16="http://schemas.microsoft.com/office/drawing/2014/main" id="{B9E44B03-901A-3348-10EF-AC165A74D19A}"/>
              </a:ext>
            </a:extLst>
          </p:cNvPr>
          <p:cNvPicPr>
            <a:picLocks noChangeAspect="1"/>
          </p:cNvPicPr>
          <p:nvPr/>
        </p:nvPicPr>
        <p:blipFill rotWithShape="1">
          <a:blip r:embed="rId3"/>
          <a:srcRect l="10883" t="14483" r="5065" b="-6142"/>
          <a:stretch/>
        </p:blipFill>
        <p:spPr>
          <a:xfrm>
            <a:off x="1" y="1420"/>
            <a:ext cx="12103954" cy="6850655"/>
          </a:xfrm>
          <a:prstGeom prst="rect">
            <a:avLst/>
          </a:prstGeom>
          <a:ln>
            <a:noFill/>
          </a:ln>
        </p:spPr>
      </p:pic>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E866CB17-9F4B-BCBE-9476-03BDCF68D553}"/>
                  </a:ext>
                </a:extLst>
              </p14:cNvPr>
              <p14:cNvContentPartPr/>
              <p14:nvPr/>
            </p14:nvContentPartPr>
            <p14:xfrm>
              <a:off x="644983" y="6535730"/>
              <a:ext cx="28575" cy="28575"/>
            </p14:xfrm>
          </p:contentPart>
        </mc:Choice>
        <mc:Fallback xmlns="">
          <p:pic>
            <p:nvPicPr>
              <p:cNvPr id="6" name="Ink 5">
                <a:extLst>
                  <a:ext uri="{FF2B5EF4-FFF2-40B4-BE49-F238E27FC236}">
                    <a16:creationId xmlns:a16="http://schemas.microsoft.com/office/drawing/2014/main" id="{E866CB17-9F4B-BCBE-9476-03BDCF68D553}"/>
                  </a:ext>
                </a:extLst>
              </p:cNvPr>
              <p:cNvPicPr/>
              <p:nvPr/>
            </p:nvPicPr>
            <p:blipFill>
              <a:blip r:embed="rId6"/>
              <a:stretch>
                <a:fillRect/>
              </a:stretch>
            </p:blipFill>
            <p:spPr>
              <a:xfrm>
                <a:off x="-755192" y="6451686"/>
                <a:ext cx="2857500" cy="194982"/>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Ink 10">
                <a:extLst>
                  <a:ext uri="{FF2B5EF4-FFF2-40B4-BE49-F238E27FC236}">
                    <a16:creationId xmlns:a16="http://schemas.microsoft.com/office/drawing/2014/main" id="{200EB5A7-5016-362A-2977-45064CFFAB3C}"/>
                  </a:ext>
                </a:extLst>
              </p14:cNvPr>
              <p14:cNvContentPartPr/>
              <p14:nvPr/>
            </p14:nvContentPartPr>
            <p14:xfrm>
              <a:off x="5574308" y="-1144930"/>
              <a:ext cx="19050" cy="19050"/>
            </p14:xfrm>
          </p:contentPart>
        </mc:Choice>
        <mc:Fallback xmlns="">
          <p:pic>
            <p:nvPicPr>
              <p:cNvPr id="11" name="Ink 10">
                <a:extLst>
                  <a:ext uri="{FF2B5EF4-FFF2-40B4-BE49-F238E27FC236}">
                    <a16:creationId xmlns:a16="http://schemas.microsoft.com/office/drawing/2014/main" id="{200EB5A7-5016-362A-2977-45064CFFAB3C}"/>
                  </a:ext>
                </a:extLst>
              </p:cNvPr>
              <p:cNvPicPr/>
              <p:nvPr/>
            </p:nvPicPr>
            <p:blipFill>
              <a:blip r:embed="rId8"/>
              <a:stretch>
                <a:fillRect/>
              </a:stretch>
            </p:blipFill>
            <p:spPr>
              <a:xfrm>
                <a:off x="5470591" y="-1383055"/>
                <a:ext cx="228600" cy="490538"/>
              </a:xfrm>
              <a:prstGeom prst="rect">
                <a:avLst/>
              </a:prstGeom>
            </p:spPr>
          </p:pic>
        </mc:Fallback>
      </mc:AlternateContent>
      <p:sp>
        <p:nvSpPr>
          <p:cNvPr id="16" name="Rectangle 15">
            <a:extLst>
              <a:ext uri="{FF2B5EF4-FFF2-40B4-BE49-F238E27FC236}">
                <a16:creationId xmlns:a16="http://schemas.microsoft.com/office/drawing/2014/main" id="{BFCEA807-FAA6-A8D3-DA06-0B7A668D078D}"/>
              </a:ext>
            </a:extLst>
          </p:cNvPr>
          <p:cNvSpPr/>
          <p:nvPr/>
        </p:nvSpPr>
        <p:spPr>
          <a:xfrm>
            <a:off x="-562" y="2759747"/>
            <a:ext cx="12183631" cy="1183651"/>
          </a:xfrm>
          <a:prstGeom prst="rect">
            <a:avLst/>
          </a:prstGeom>
          <a:solidFill>
            <a:srgbClr val="DDF3F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j-lt"/>
              <a:ea typeface="+mj-ea"/>
              <a:cs typeface="+mj-cs"/>
              <a:sym typeface="Arial"/>
            </a:endParaRPr>
          </a:p>
        </p:txBody>
      </p:sp>
      <p:sp>
        <p:nvSpPr>
          <p:cNvPr id="2" name="Until you are 18 years old, you are considered to be a child and all the rights of the UN’s Convention on the Rights of the Child apply to you.">
            <a:extLst>
              <a:ext uri="{FF2B5EF4-FFF2-40B4-BE49-F238E27FC236}">
                <a16:creationId xmlns:a16="http://schemas.microsoft.com/office/drawing/2014/main" id="{D5A654C5-059E-05AB-2805-77A07A9D4665}"/>
              </a:ext>
            </a:extLst>
          </p:cNvPr>
          <p:cNvSpPr txBox="1">
            <a:spLocks/>
          </p:cNvSpPr>
          <p:nvPr/>
        </p:nvSpPr>
        <p:spPr>
          <a:xfrm>
            <a:off x="942562" y="2892899"/>
            <a:ext cx="10292700" cy="1045248"/>
          </a:xfrm>
          <a:prstGeom prst="rect">
            <a:avLst/>
          </a:prstGeom>
        </p:spPr>
        <p:txBody>
          <a:bodyPr lIns="91440" tIns="45720" rIns="91440" bIns="4572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9pPr>
          </a:lstStyle>
          <a:p>
            <a:r>
              <a:rPr lang="en-GB" sz="4800" dirty="0">
                <a:solidFill>
                  <a:schemeClr val="tx1"/>
                </a:solidFill>
                <a:ea typeface="+mj-lt"/>
                <a:cs typeface="+mj-lt"/>
              </a:rPr>
              <a:t>Healthcare systems around the world</a:t>
            </a:r>
            <a:endParaRPr lang="en-US" sz="4800">
              <a:solidFill>
                <a:schemeClr val="tx1"/>
              </a:solidFill>
            </a:endParaRPr>
          </a:p>
          <a:p>
            <a:endParaRPr lang="en-GB" sz="4800" dirty="0">
              <a:solidFill>
                <a:schemeClr val="tx1"/>
              </a:solidFill>
              <a:ea typeface="+mj-lt"/>
              <a:cs typeface="+mj-lt"/>
            </a:endParaRPr>
          </a:p>
        </p:txBody>
      </p:sp>
    </p:spTree>
    <p:extLst>
      <p:ext uri="{BB962C8B-B14F-4D97-AF65-F5344CB8AC3E}">
        <p14:creationId xmlns:p14="http://schemas.microsoft.com/office/powerpoint/2010/main" val="3826034523"/>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AC87B44-28F3-6937-1360-890D920B74A2}"/>
              </a:ext>
            </a:extLst>
          </p:cNvPr>
          <p:cNvSpPr/>
          <p:nvPr/>
        </p:nvSpPr>
        <p:spPr>
          <a:xfrm>
            <a:off x="1555" y="-3267"/>
            <a:ext cx="12182982" cy="6866404"/>
          </a:xfrm>
          <a:prstGeom prst="rect">
            <a:avLst/>
          </a:prstGeom>
          <a:solidFill>
            <a:srgbClr val="00AEE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j-lt"/>
              <a:ea typeface="+mj-ea"/>
              <a:cs typeface="+mj-cs"/>
              <a:sym typeface="Arial"/>
            </a:endParaRPr>
          </a:p>
        </p:txBody>
      </p:sp>
      <p:sp>
        <p:nvSpPr>
          <p:cNvPr id="2" name="Until you are 18 years old, you are considered to be a child and all the rights of the UN’s Convention on the Rights of the Child apply to you.">
            <a:extLst>
              <a:ext uri="{FF2B5EF4-FFF2-40B4-BE49-F238E27FC236}">
                <a16:creationId xmlns:a16="http://schemas.microsoft.com/office/drawing/2014/main" id="{D5A654C5-059E-05AB-2805-77A07A9D4665}"/>
              </a:ext>
            </a:extLst>
          </p:cNvPr>
          <p:cNvSpPr txBox="1">
            <a:spLocks/>
          </p:cNvSpPr>
          <p:nvPr/>
        </p:nvSpPr>
        <p:spPr>
          <a:xfrm>
            <a:off x="1029648" y="2091710"/>
            <a:ext cx="3630069" cy="2856444"/>
          </a:xfrm>
          <a:prstGeom prst="rect">
            <a:avLst/>
          </a:prstGeom>
        </p:spPr>
        <p:txBody>
          <a:bodyPr lIns="91440" tIns="45720" rIns="91440" bIns="4572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9pPr>
          </a:lstStyle>
          <a:p>
            <a:r>
              <a:rPr lang="en-GB" sz="3600" dirty="0">
                <a:solidFill>
                  <a:schemeClr val="bg1"/>
                </a:solidFill>
                <a:ea typeface="+mj-lt"/>
                <a:cs typeface="+mj-lt"/>
              </a:rPr>
              <a:t>Getting our vaccinations – for the best possible health</a:t>
            </a:r>
            <a:endParaRPr lang="en-US" dirty="0">
              <a:solidFill>
                <a:schemeClr val="bg1"/>
              </a:solidFill>
              <a:ea typeface="+mj-lt"/>
              <a:cs typeface="+mj-lt"/>
            </a:endParaRPr>
          </a:p>
        </p:txBody>
      </p:sp>
      <p:pic>
        <p:nvPicPr>
          <p:cNvPr id="3" name="Picture 3" descr="A picture containing person, outdoor, child, ground&#10;&#10;Description automatically generated">
            <a:extLst>
              <a:ext uri="{FF2B5EF4-FFF2-40B4-BE49-F238E27FC236}">
                <a16:creationId xmlns:a16="http://schemas.microsoft.com/office/drawing/2014/main" id="{4408EC50-F419-E214-5F6A-430A121288C6}"/>
              </a:ext>
            </a:extLst>
          </p:cNvPr>
          <p:cNvPicPr>
            <a:picLocks noChangeAspect="1"/>
          </p:cNvPicPr>
          <p:nvPr/>
        </p:nvPicPr>
        <p:blipFill rotWithShape="1">
          <a:blip r:embed="rId3"/>
          <a:srcRect l="11085" t="43" r="27102" b="-226"/>
          <a:stretch/>
        </p:blipFill>
        <p:spPr>
          <a:xfrm>
            <a:off x="5833641" y="-9592"/>
            <a:ext cx="6375130" cy="6876295"/>
          </a:xfrm>
          <a:prstGeom prst="rect">
            <a:avLst/>
          </a:prstGeom>
        </p:spPr>
      </p:pic>
      <p:sp>
        <p:nvSpPr>
          <p:cNvPr id="7" name="TextBox 6">
            <a:extLst>
              <a:ext uri="{FF2B5EF4-FFF2-40B4-BE49-F238E27FC236}">
                <a16:creationId xmlns:a16="http://schemas.microsoft.com/office/drawing/2014/main" id="{994374A7-8702-6941-AF40-405A314C5ACC}"/>
              </a:ext>
            </a:extLst>
          </p:cNvPr>
          <p:cNvSpPr txBox="1"/>
          <p:nvPr/>
        </p:nvSpPr>
        <p:spPr>
          <a:xfrm>
            <a:off x="9879170" y="6518681"/>
            <a:ext cx="2094895"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US" sz="1000" dirty="0">
                <a:solidFill>
                  <a:schemeClr val="bg1"/>
                </a:solidFill>
                <a:ea typeface="+mj-lt"/>
                <a:cs typeface="+mj-lt"/>
              </a:rPr>
              <a:t>©UNICEF Nepal/2020/</a:t>
            </a:r>
            <a:r>
              <a:rPr lang="en-US" sz="1000" dirty="0" err="1">
                <a:solidFill>
                  <a:schemeClr val="bg1"/>
                </a:solidFill>
                <a:ea typeface="+mj-lt"/>
                <a:cs typeface="+mj-lt"/>
              </a:rPr>
              <a:t>LPNgakhusi</a:t>
            </a:r>
            <a:endParaRPr lang="en-US">
              <a:solidFill>
                <a:schemeClr val="bg1"/>
              </a:solidFill>
              <a:ea typeface="+mj-lt"/>
              <a:cs typeface="+mj-lt"/>
            </a:endParaRPr>
          </a:p>
        </p:txBody>
      </p:sp>
    </p:spTree>
    <p:extLst>
      <p:ext uri="{BB962C8B-B14F-4D97-AF65-F5344CB8AC3E}">
        <p14:creationId xmlns:p14="http://schemas.microsoft.com/office/powerpoint/2010/main" val="95868576"/>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647C283-A940-27CE-6BB7-F937C165D640}"/>
              </a:ext>
            </a:extLst>
          </p:cNvPr>
          <p:cNvSpPr/>
          <p:nvPr/>
        </p:nvSpPr>
        <p:spPr>
          <a:xfrm>
            <a:off x="1555" y="-3267"/>
            <a:ext cx="12182982" cy="6861581"/>
          </a:xfrm>
          <a:prstGeom prst="rect">
            <a:avLst/>
          </a:prstGeom>
          <a:solidFill>
            <a:srgbClr val="00AEE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j-lt"/>
              <a:ea typeface="+mj-ea"/>
              <a:cs typeface="+mj-cs"/>
              <a:sym typeface="Arial"/>
            </a:endParaRPr>
          </a:p>
        </p:txBody>
      </p:sp>
      <p:pic>
        <p:nvPicPr>
          <p:cNvPr id="10" name="Picture 3" descr="A picture containing person, indoor, preparing&#10;&#10;Description automatically generated">
            <a:extLst>
              <a:ext uri="{FF2B5EF4-FFF2-40B4-BE49-F238E27FC236}">
                <a16:creationId xmlns:a16="http://schemas.microsoft.com/office/drawing/2014/main" id="{7EEE1FBF-6D6C-5002-6032-1B28916EA014}"/>
              </a:ext>
            </a:extLst>
          </p:cNvPr>
          <p:cNvPicPr>
            <a:picLocks noChangeAspect="1"/>
          </p:cNvPicPr>
          <p:nvPr/>
        </p:nvPicPr>
        <p:blipFill rotWithShape="1">
          <a:blip r:embed="rId3"/>
          <a:srcRect l="19096" r="19096"/>
          <a:stretch/>
        </p:blipFill>
        <p:spPr>
          <a:xfrm>
            <a:off x="5833641" y="-9592"/>
            <a:ext cx="6375130" cy="6876295"/>
          </a:xfrm>
          <a:prstGeom prst="rect">
            <a:avLst/>
          </a:prstGeom>
        </p:spPr>
      </p:pic>
      <p:sp>
        <p:nvSpPr>
          <p:cNvPr id="2" name="Until you are 18 years old, you are considered to be a child and all the rights of the UN’s Convention on the Rights of the Child apply to you.">
            <a:extLst>
              <a:ext uri="{FF2B5EF4-FFF2-40B4-BE49-F238E27FC236}">
                <a16:creationId xmlns:a16="http://schemas.microsoft.com/office/drawing/2014/main" id="{D5A654C5-059E-05AB-2805-77A07A9D4665}"/>
              </a:ext>
            </a:extLst>
          </p:cNvPr>
          <p:cNvSpPr txBox="1">
            <a:spLocks/>
          </p:cNvSpPr>
          <p:nvPr/>
        </p:nvSpPr>
        <p:spPr>
          <a:xfrm>
            <a:off x="1029648" y="2091710"/>
            <a:ext cx="4034881" cy="2856444"/>
          </a:xfrm>
          <a:prstGeom prst="rect">
            <a:avLst/>
          </a:prstGeom>
        </p:spPr>
        <p:txBody>
          <a:bodyPr lIns="91440" tIns="45720" rIns="91440" bIns="4572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9pPr>
          </a:lstStyle>
          <a:p>
            <a:r>
              <a:rPr lang="en-GB" sz="3600" dirty="0">
                <a:solidFill>
                  <a:schemeClr val="bg1"/>
                </a:solidFill>
                <a:ea typeface="+mj-lt"/>
                <a:cs typeface="+mj-lt"/>
              </a:rPr>
              <a:t>Better nutrition – for the best possible health</a:t>
            </a:r>
            <a:endParaRPr lang="en-US" dirty="0">
              <a:solidFill>
                <a:schemeClr val="bg1"/>
              </a:solidFill>
              <a:ea typeface="+mj-lt"/>
              <a:cs typeface="+mj-lt"/>
            </a:endParaRPr>
          </a:p>
        </p:txBody>
      </p:sp>
      <p:sp>
        <p:nvSpPr>
          <p:cNvPr id="13" name="TextBox 12">
            <a:extLst>
              <a:ext uri="{FF2B5EF4-FFF2-40B4-BE49-F238E27FC236}">
                <a16:creationId xmlns:a16="http://schemas.microsoft.com/office/drawing/2014/main" id="{4436DC16-9F51-6D11-8F65-B4A59ADC59FF}"/>
              </a:ext>
            </a:extLst>
          </p:cNvPr>
          <p:cNvSpPr txBox="1"/>
          <p:nvPr/>
        </p:nvSpPr>
        <p:spPr>
          <a:xfrm>
            <a:off x="11306714" y="6518681"/>
            <a:ext cx="667351"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US" sz="1000" dirty="0">
                <a:solidFill>
                  <a:schemeClr val="bg1"/>
                </a:solidFill>
                <a:ea typeface="+mj-lt"/>
                <a:cs typeface="+mj-lt"/>
              </a:rPr>
              <a:t>©UNICEF </a:t>
            </a:r>
          </a:p>
        </p:txBody>
      </p:sp>
    </p:spTree>
    <p:extLst>
      <p:ext uri="{BB962C8B-B14F-4D97-AF65-F5344CB8AC3E}">
        <p14:creationId xmlns:p14="http://schemas.microsoft.com/office/powerpoint/2010/main" val="1486370083"/>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1BC75A8-0A3C-1A30-680A-C27D51B7DD99}"/>
              </a:ext>
            </a:extLst>
          </p:cNvPr>
          <p:cNvSpPr/>
          <p:nvPr/>
        </p:nvSpPr>
        <p:spPr>
          <a:xfrm>
            <a:off x="1555" y="-3267"/>
            <a:ext cx="12182982" cy="6856758"/>
          </a:xfrm>
          <a:prstGeom prst="rect">
            <a:avLst/>
          </a:prstGeom>
          <a:solidFill>
            <a:srgbClr val="00AEE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j-lt"/>
              <a:ea typeface="+mj-ea"/>
              <a:cs typeface="+mj-cs"/>
              <a:sym typeface="Arial"/>
            </a:endParaRPr>
          </a:p>
        </p:txBody>
      </p:sp>
      <p:pic>
        <p:nvPicPr>
          <p:cNvPr id="6" name="Picture 3">
            <a:extLst>
              <a:ext uri="{FF2B5EF4-FFF2-40B4-BE49-F238E27FC236}">
                <a16:creationId xmlns:a16="http://schemas.microsoft.com/office/drawing/2014/main" id="{F9051945-197C-B78F-2A5D-859AF6A0F1CE}"/>
              </a:ext>
            </a:extLst>
          </p:cNvPr>
          <p:cNvPicPr>
            <a:picLocks noChangeAspect="1"/>
          </p:cNvPicPr>
          <p:nvPr/>
        </p:nvPicPr>
        <p:blipFill rotWithShape="1">
          <a:blip r:embed="rId4"/>
          <a:srcRect l="26611" t="281" r="11718" b="-421"/>
          <a:stretch/>
        </p:blipFill>
        <p:spPr>
          <a:xfrm>
            <a:off x="5833641" y="-9592"/>
            <a:ext cx="6369491" cy="6885963"/>
          </a:xfrm>
          <a:prstGeom prst="rect">
            <a:avLst/>
          </a:prstGeom>
        </p:spPr>
      </p:pic>
      <p:sp>
        <p:nvSpPr>
          <p:cNvPr id="2" name="Until you are 18 years old, you are considered to be a child and all the rights of the UN’s Convention on the Rights of the Child apply to you.">
            <a:extLst>
              <a:ext uri="{FF2B5EF4-FFF2-40B4-BE49-F238E27FC236}">
                <a16:creationId xmlns:a16="http://schemas.microsoft.com/office/drawing/2014/main" id="{D5A654C5-059E-05AB-2805-77A07A9D4665}"/>
              </a:ext>
            </a:extLst>
          </p:cNvPr>
          <p:cNvSpPr txBox="1">
            <a:spLocks/>
          </p:cNvSpPr>
          <p:nvPr/>
        </p:nvSpPr>
        <p:spPr>
          <a:xfrm>
            <a:off x="1029648" y="2091710"/>
            <a:ext cx="3833410" cy="3655314"/>
          </a:xfrm>
          <a:prstGeom prst="rect">
            <a:avLst/>
          </a:prstGeom>
        </p:spPr>
        <p:txBody>
          <a:bodyPr lIns="91440" tIns="45720" rIns="91440" bIns="4572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9pPr>
          </a:lstStyle>
          <a:p>
            <a:r>
              <a:rPr lang="en-GB" sz="3600" dirty="0">
                <a:solidFill>
                  <a:schemeClr val="bg1"/>
                </a:solidFill>
                <a:ea typeface="+mj-lt"/>
                <a:cs typeface="+mj-lt"/>
              </a:rPr>
              <a:t>Getting the medicines and vaccines we need – for the best possible health</a:t>
            </a:r>
            <a:endParaRPr lang="en-US" dirty="0">
              <a:solidFill>
                <a:schemeClr val="bg1"/>
              </a:solidFill>
              <a:ea typeface="+mj-lt"/>
              <a:cs typeface="+mj-lt"/>
            </a:endParaRPr>
          </a:p>
          <a:p>
            <a:endParaRPr lang="en-US" dirty="0">
              <a:solidFill>
                <a:schemeClr val="bg1"/>
              </a:solidFill>
            </a:endParaRPr>
          </a:p>
        </p:txBody>
      </p:sp>
      <p:sp>
        <p:nvSpPr>
          <p:cNvPr id="7" name="TextBox 6">
            <a:extLst>
              <a:ext uri="{FF2B5EF4-FFF2-40B4-BE49-F238E27FC236}">
                <a16:creationId xmlns:a16="http://schemas.microsoft.com/office/drawing/2014/main" id="{994374A7-8702-6941-AF40-405A314C5ACC}"/>
              </a:ext>
            </a:extLst>
          </p:cNvPr>
          <p:cNvSpPr txBox="1"/>
          <p:nvPr/>
        </p:nvSpPr>
        <p:spPr>
          <a:xfrm>
            <a:off x="10997800" y="6540062"/>
            <a:ext cx="2094428"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US" sz="1000" dirty="0">
                <a:solidFill>
                  <a:schemeClr val="bg1"/>
                </a:solidFill>
                <a:ea typeface="+mj-lt"/>
                <a:cs typeface="+mj-lt"/>
              </a:rPr>
              <a:t>@UNICEF/Al-Zikri</a:t>
            </a:r>
            <a:endParaRPr lang="en-US" dirty="0">
              <a:solidFill>
                <a:schemeClr val="bg1"/>
              </a:solidFill>
              <a:ea typeface="+mj-lt"/>
              <a:cs typeface="+mj-lt"/>
            </a:endParaRPr>
          </a:p>
        </p:txBody>
      </p:sp>
    </p:spTree>
    <p:extLst>
      <p:ext uri="{BB962C8B-B14F-4D97-AF65-F5344CB8AC3E}">
        <p14:creationId xmlns:p14="http://schemas.microsoft.com/office/powerpoint/2010/main" val="101466316"/>
      </p:ext>
    </p:extLst>
  </p:cSld>
  <p:clrMapOvr>
    <a:masterClrMapping/>
  </p:clrMapOvr>
  <p:transition spd="med"/>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B93493F-C74C-FBC5-4827-BF68396A6D79}"/>
              </a:ext>
            </a:extLst>
          </p:cNvPr>
          <p:cNvSpPr/>
          <p:nvPr/>
        </p:nvSpPr>
        <p:spPr>
          <a:xfrm>
            <a:off x="1555" y="-3267"/>
            <a:ext cx="12182982" cy="6856758"/>
          </a:xfrm>
          <a:prstGeom prst="rect">
            <a:avLst/>
          </a:prstGeom>
          <a:solidFill>
            <a:srgbClr val="00AEE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j-lt"/>
              <a:ea typeface="+mj-ea"/>
              <a:cs typeface="+mj-cs"/>
              <a:sym typeface="Arial"/>
            </a:endParaRPr>
          </a:p>
        </p:txBody>
      </p:sp>
      <p:sp>
        <p:nvSpPr>
          <p:cNvPr id="2" name="Until you are 18 years old, you are considered to be a child and all the rights of the UN’s Convention on the Rights of the Child apply to you.">
            <a:extLst>
              <a:ext uri="{FF2B5EF4-FFF2-40B4-BE49-F238E27FC236}">
                <a16:creationId xmlns:a16="http://schemas.microsoft.com/office/drawing/2014/main" id="{D5A654C5-059E-05AB-2805-77A07A9D4665}"/>
              </a:ext>
            </a:extLst>
          </p:cNvPr>
          <p:cNvSpPr txBox="1">
            <a:spLocks/>
          </p:cNvSpPr>
          <p:nvPr/>
        </p:nvSpPr>
        <p:spPr>
          <a:xfrm>
            <a:off x="1029648" y="972823"/>
            <a:ext cx="4141915" cy="4889948"/>
          </a:xfrm>
          <a:prstGeom prst="rect">
            <a:avLst/>
          </a:prstGeom>
        </p:spPr>
        <p:txBody>
          <a:bodyPr lIns="91440" tIns="45720" rIns="91440" bIns="4572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9pPr>
          </a:lstStyle>
          <a:p>
            <a:r>
              <a:rPr lang="en-GB" sz="3200" dirty="0">
                <a:solidFill>
                  <a:schemeClr val="bg1"/>
                </a:solidFill>
                <a:ea typeface="+mj-lt"/>
                <a:cs typeface="+mj-lt"/>
              </a:rPr>
              <a:t>How could the health system in this country be strengthened?</a:t>
            </a:r>
            <a:endParaRPr lang="en-US" sz="3200" dirty="0">
              <a:solidFill>
                <a:schemeClr val="bg1"/>
              </a:solidFill>
            </a:endParaRPr>
          </a:p>
          <a:p>
            <a:br>
              <a:rPr lang="en-US" dirty="0"/>
            </a:br>
            <a:endParaRPr lang="en-US" sz="3200" dirty="0">
              <a:solidFill>
                <a:schemeClr val="bg1"/>
              </a:solidFill>
            </a:endParaRPr>
          </a:p>
          <a:p>
            <a:r>
              <a:rPr lang="en-GB" sz="3200" dirty="0">
                <a:solidFill>
                  <a:schemeClr val="bg1"/>
                </a:solidFill>
                <a:ea typeface="+mj-lt"/>
                <a:cs typeface="+mj-lt"/>
              </a:rPr>
              <a:t>How should the UK help children in other countries to realise their right to the best possible health?</a:t>
            </a:r>
          </a:p>
          <a:p>
            <a:endParaRPr lang="en-US" sz="3200" dirty="0">
              <a:solidFill>
                <a:schemeClr val="bg1"/>
              </a:solidFill>
            </a:endParaRPr>
          </a:p>
          <a:p>
            <a:endParaRPr lang="en-GB" sz="3200" dirty="0">
              <a:solidFill>
                <a:schemeClr val="bg1"/>
              </a:solidFill>
              <a:ea typeface="+mj-lt"/>
              <a:cs typeface="+mj-lt"/>
            </a:endParaRPr>
          </a:p>
        </p:txBody>
      </p:sp>
      <p:pic>
        <p:nvPicPr>
          <p:cNvPr id="8" name="Picture 3">
            <a:extLst>
              <a:ext uri="{FF2B5EF4-FFF2-40B4-BE49-F238E27FC236}">
                <a16:creationId xmlns:a16="http://schemas.microsoft.com/office/drawing/2014/main" id="{C622283A-FC84-FF92-29A9-86A940C84B16}"/>
              </a:ext>
            </a:extLst>
          </p:cNvPr>
          <p:cNvPicPr>
            <a:picLocks noChangeAspect="1"/>
          </p:cNvPicPr>
          <p:nvPr/>
        </p:nvPicPr>
        <p:blipFill rotWithShape="1">
          <a:blip r:embed="rId4"/>
          <a:srcRect l="14406" t="281" r="23807" b="-421"/>
          <a:stretch/>
        </p:blipFill>
        <p:spPr>
          <a:xfrm>
            <a:off x="5833641" y="240"/>
            <a:ext cx="6372954" cy="6885963"/>
          </a:xfrm>
          <a:prstGeom prst="rect">
            <a:avLst/>
          </a:prstGeom>
        </p:spPr>
      </p:pic>
      <p:sp>
        <p:nvSpPr>
          <p:cNvPr id="12" name="TextBox 11">
            <a:extLst>
              <a:ext uri="{FF2B5EF4-FFF2-40B4-BE49-F238E27FC236}">
                <a16:creationId xmlns:a16="http://schemas.microsoft.com/office/drawing/2014/main" id="{15AB7261-3ACB-FB43-BC6D-48CAF70B42BF}"/>
              </a:ext>
            </a:extLst>
          </p:cNvPr>
          <p:cNvSpPr txBox="1"/>
          <p:nvPr/>
        </p:nvSpPr>
        <p:spPr>
          <a:xfrm>
            <a:off x="10959941" y="6451162"/>
            <a:ext cx="1081644" cy="2558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US" sz="1000" dirty="0">
                <a:solidFill>
                  <a:schemeClr val="bg1"/>
                </a:solidFill>
                <a:ea typeface="+mj-lt"/>
                <a:cs typeface="+mj-lt"/>
              </a:rPr>
              <a:t>©UNICEF/Dawe</a:t>
            </a:r>
            <a:endParaRPr lang="en-US" dirty="0">
              <a:solidFill>
                <a:schemeClr val="bg1"/>
              </a:solidFill>
            </a:endParaRPr>
          </a:p>
        </p:txBody>
      </p:sp>
    </p:spTree>
    <p:extLst>
      <p:ext uri="{BB962C8B-B14F-4D97-AF65-F5344CB8AC3E}">
        <p14:creationId xmlns:p14="http://schemas.microsoft.com/office/powerpoint/2010/main" val="1600338949"/>
      </p:ext>
    </p:extLst>
  </p:cSld>
  <p:clrMapOvr>
    <a:masterClrMapping/>
  </p:clrMapOvr>
  <p:transition spd="med"/>
  <p:extLst>
    <p:ext uri="{6950BFC3-D8DA-4A85-94F7-54DA5524770B}">
      <p188:commentRel xmlns:p188="http://schemas.microsoft.com/office/powerpoint/2018/8/main" r:id="rId3"/>
    </p:ext>
  </p:extLst>
</p:sld>
</file>

<file path=ppt/theme/theme1.xml><?xml version="1.0" encoding="utf-8"?>
<a:theme xmlns:a="http://schemas.openxmlformats.org/drawingml/2006/main" name="Office Theme">
  <a:themeElements>
    <a:clrScheme name="Office Theme">
      <a:dk1>
        <a:srgbClr val="000000"/>
      </a:dk1>
      <a:lt1>
        <a:srgbClr val="FFFFFF">
          <a:alpha val="97000"/>
        </a:srgbClr>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Arial"/>
        <a:ea typeface="Arial"/>
        <a:cs typeface="Arial"/>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Arial"/>
        <a:ea typeface="Arial"/>
        <a:cs typeface="Arial"/>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1480</TotalTime>
  <Words>768</Words>
  <Application>Microsoft Office PowerPoint</Application>
  <PresentationFormat>Widescreen</PresentationFormat>
  <Paragraphs>48</Paragraphs>
  <Slides>7</Slides>
  <Notes>7</Notes>
  <HiddenSlides>0</HiddenSlides>
  <MMClips>0</MMClip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Romana Juhasova</cp:lastModifiedBy>
  <cp:revision>1113</cp:revision>
  <dcterms:modified xsi:type="dcterms:W3CDTF">2022-07-21T16:32:44Z</dcterms:modified>
</cp:coreProperties>
</file>