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E_5B6D6A0.xml" ContentType="application/vnd.ms-powerpoint.comments+xml"/>
  <Override PartName="/ppt/notesSlides/notesSlide5.xml" ContentType="application/vnd.openxmlformats-officedocument.presentationml.notesSlide+xml"/>
  <Override PartName="/ppt/comments/modernComment_10F_58983523.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2_5C83AC76.xml" ContentType="application/vnd.ms-powerpoint.comment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65" r:id="rId3"/>
    <p:sldId id="269" r:id="rId4"/>
    <p:sldId id="270" r:id="rId5"/>
    <p:sldId id="271" r:id="rId6"/>
    <p:sldId id="272" r:id="rId7"/>
    <p:sldId id="274" r:id="rId8"/>
    <p:sldId id="273" r:id="rId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BDC07C-54A7-EB8C-488D-3FF09C0FBE14}" name="Romana Juhasova" initials="RJ" userId="S::RomanaJ@unicef.org.uk::95cf6bfb-1d0e-4950-ad33-b33ac32c420d" providerId="AD"/>
  <p188:author id="{56ABE0EE-B112-914B-E575-90B49695354E}" name="Christian Humphries" initials="CH" userId="gsYY+i2j+vXqS1x3+F/0CGQq339w8B4oYG7o3WhB9X4=" providerId="None"/>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 id="{3DA717FC-6B94-52BE-5EA3-FEED09527CE3}" name="Laura Kennedy" initials="LK" userId="kCiQ2ILsYnQHvl7jdQXXcYRU6faPNyogCAjdaHq+iU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3684B-FA6F-4299-AFB1-20FA8D4E9FC2}" v="274" dt="2022-06-28T15:07:12.900"/>
    <p1510:client id="{0053BD39-752A-455F-A4C6-14CCB5E938DD}" v="142" dt="2022-07-19T13:08:00.482"/>
    <p1510:client id="{08A30034-2397-46C4-BC68-FA0A11DB2073}" v="287" dt="2022-06-27T15:55:32.849"/>
    <p1510:client id="{09D159AA-0238-48FF-9997-4ED6F9A643A0}" v="201" dt="2022-06-28T12:34:30.951"/>
    <p1510:client id="{17C4C78F-15EA-4F81-AD2C-1456F5791965}" v="8" dt="2022-07-14T13:58:31.850"/>
    <p1510:client id="{25E0B2DC-F7C1-4D96-9882-8B7B8673D234}" v="49" dt="2022-07-07T12:45:39.088"/>
    <p1510:client id="{26FDDEE5-76E9-4E7B-A6F6-A732E0448FC2}" v="2" dt="2022-07-21T11:23:34.395"/>
    <p1510:client id="{2ED15CCB-21B1-4901-A978-5553FE02436E}" v="60" dt="2022-07-07T11:48:56.871"/>
    <p1510:client id="{354A375F-DD86-412E-9652-B30EE79A7B17}" v="125" dt="2022-06-27T16:34:05.870"/>
    <p1510:client id="{4D8724FE-715C-4BF1-A034-40FAA653DC00}" v="75" dt="2022-07-28T18:28:29.174"/>
    <p1510:client id="{4DD3FB1B-8A22-49D0-A88D-17309AC78933}" v="1" dt="2022-07-14T07:02:17.584"/>
    <p1510:client id="{51CE11C2-7747-44AC-B712-6730A353FDA9}" v="5" dt="2022-07-21T13:19:38.646"/>
    <p1510:client id="{54B57BE0-3535-4F25-978D-566934AB021C}" v="2" dt="2022-07-21T11:17:29.521"/>
    <p1510:client id="{5BF0717D-6A37-41DF-801D-87EA5091FE12}" v="10" dt="2022-07-29T08:47:02.344"/>
    <p1510:client id="{659D919D-CD0C-4DC5-AA90-70E339489736}" v="1" dt="2022-08-04T13:40:01.680"/>
    <p1510:client id="{86503E9D-7750-4EEF-A1FC-AB39935C5A2F}" v="14" dt="2022-07-07T14:14:10.874"/>
    <p1510:client id="{8B9E66EB-2D0D-464B-8910-64CC272BCFB5}" v="273" dt="2022-06-28T13:03:24.434"/>
    <p1510:client id="{8D2CF0C7-8E84-4356-9936-D9AFF4D6CA59}" v="206" dt="2022-06-23T15:48:37.586"/>
    <p1510:client id="{9B5E49BA-0EC3-4468-BB28-6BF640EBF02C}" v="7" dt="2022-07-13T14:26:13.477"/>
    <p1510:client id="{9F5B9FA8-E618-4F3E-9702-0231E2A3A3FB}" v="19" dt="2022-07-27T10:18:16.101"/>
    <p1510:client id="{A41C652C-9361-4742-94F8-D264A78C94C9}" v="3" dt="2022-07-28T08:14:17.548"/>
    <p1510:client id="{CA8BFE2B-99E8-491A-887F-8F7945692129}" v="4" dt="2022-07-14T07:17:11.087"/>
    <p1510:client id="{E423E12F-14AA-463B-8100-ED3C9ED1C627}" v="695" dt="2022-06-23T16:48:12.962"/>
    <p1510:client id="{EA4B22D7-0204-47A7-93E2-84856C57D5E2}" v="96" dt="2022-07-06T12:31:30.833"/>
    <p1510:client id="{F7CB289B-6C73-4694-9C9C-FCD07998F30F}" v="35" dt="2022-06-27T16:38:34.58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88"/>
    <p:restoredTop sz="78095"/>
  </p:normalViewPr>
  <p:slideViewPr>
    <p:cSldViewPr snapToGrid="0" showGuides="1">
      <p:cViewPr varScale="1">
        <p:scale>
          <a:sx n="52" d="100"/>
          <a:sy n="52" d="100"/>
        </p:scale>
        <p:origin x="88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ool" userId="hq99w1fSc7oricgMtdAxtnAYFTkEUZb93CskgTOJ08M=" providerId="None" clId="Web-{54B57BE0-3535-4F25-978D-566934AB021C}"/>
    <pc:docChg chg="sldOrd">
      <pc:chgData name="Jessica Bool" userId="hq99w1fSc7oricgMtdAxtnAYFTkEUZb93CskgTOJ08M=" providerId="None" clId="Web-{54B57BE0-3535-4F25-978D-566934AB021C}" dt="2022-07-21T11:17:29.521" v="1"/>
      <pc:docMkLst>
        <pc:docMk/>
      </pc:docMkLst>
      <pc:sldChg chg="ord">
        <pc:chgData name="Jessica Bool" userId="hq99w1fSc7oricgMtdAxtnAYFTkEUZb93CskgTOJ08M=" providerId="None" clId="Web-{54B57BE0-3535-4F25-978D-566934AB021C}" dt="2022-07-21T11:17:27.724" v="0"/>
        <pc:sldMkLst>
          <pc:docMk/>
          <pc:sldMk cId="1600338949" sldId="273"/>
        </pc:sldMkLst>
      </pc:sldChg>
      <pc:sldChg chg="ord">
        <pc:chgData name="Jessica Bool" userId="hq99w1fSc7oricgMtdAxtnAYFTkEUZb93CskgTOJ08M=" providerId="None" clId="Web-{54B57BE0-3535-4F25-978D-566934AB021C}" dt="2022-07-21T11:17:29.521" v="1"/>
        <pc:sldMkLst>
          <pc:docMk/>
          <pc:sldMk cId="1552133238" sldId="274"/>
        </pc:sldMkLst>
      </pc:sldChg>
    </pc:docChg>
  </pc:docChgLst>
  <pc:docChgLst>
    <pc:chgData name="Laura Kennedy" userId="kCiQ2ILsYnQHvl7jdQXXcYRU6faPNyogCAjdaHq+iUI=" providerId="None" clId="Web-{A41C652C-9361-4742-94F8-D264A78C94C9}"/>
    <pc:docChg chg="modSld">
      <pc:chgData name="Laura Kennedy" userId="kCiQ2ILsYnQHvl7jdQXXcYRU6faPNyogCAjdaHq+iUI=" providerId="None" clId="Web-{A41C652C-9361-4742-94F8-D264A78C94C9}" dt="2022-07-28T08:14:17.548" v="3"/>
      <pc:docMkLst>
        <pc:docMk/>
      </pc:docMkLst>
      <pc:sldChg chg="modCm">
        <pc:chgData name="Laura Kennedy" userId="kCiQ2ILsYnQHvl7jdQXXcYRU6faPNyogCAjdaHq+iUI=" providerId="None" clId="Web-{A41C652C-9361-4742-94F8-D264A78C94C9}" dt="2022-07-28T08:13:02.703" v="0"/>
        <pc:sldMkLst>
          <pc:docMk/>
          <pc:sldMk cId="0" sldId="256"/>
        </pc:sldMkLst>
      </pc:sldChg>
      <pc:sldChg chg="modCm">
        <pc:chgData name="Laura Kennedy" userId="kCiQ2ILsYnQHvl7jdQXXcYRU6faPNyogCAjdaHq+iUI=" providerId="None" clId="Web-{A41C652C-9361-4742-94F8-D264A78C94C9}" dt="2022-07-28T08:14:17.548" v="3"/>
        <pc:sldMkLst>
          <pc:docMk/>
          <pc:sldMk cId="95868576" sldId="270"/>
        </pc:sldMkLst>
      </pc:sldChg>
      <pc:sldChg chg="modCm modNotes">
        <pc:chgData name="Laura Kennedy" userId="kCiQ2ILsYnQHvl7jdQXXcYRU6faPNyogCAjdaHq+iUI=" providerId="None" clId="Web-{A41C652C-9361-4742-94F8-D264A78C94C9}" dt="2022-07-28T08:14:00.376" v="2"/>
        <pc:sldMkLst>
          <pc:docMk/>
          <pc:sldMk cId="1552133238" sldId="274"/>
        </pc:sldMkLst>
      </pc:sldChg>
    </pc:docChg>
  </pc:docChgLst>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5:55:32.849" v="279" actId="1076"/>
      <pc:docMkLst>
        <pc:docMk/>
      </pc:docMkLst>
      <pc:sldChg chg="addSp modSp">
        <pc:chgData name="alisdair macdonald" userId="jB0IcuHBEINeFKE+BJ6T51hglHMTetGBacC/PLHzd+c=" providerId="None" clId="Web-{08A30034-2397-46C4-BC68-FA0A11DB2073}" dt="2022-06-27T12:47:03.703" v="3" actId="1076"/>
        <pc:sldMkLst>
          <pc:docMk/>
          <pc:sldMk cId="0" sldId="256"/>
        </pc:sldMkLst>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Grace Hunt" userId="Hhp3RVkF0y23mxQTTbkzvSleFzKu8YhTMJgcxP3iXgA=" providerId="None" clId="Web-{9F5B9FA8-E618-4F3E-9702-0231E2A3A3FB}"/>
    <pc:docChg chg="modSld">
      <pc:chgData name="Grace Hunt" userId="Hhp3RVkF0y23mxQTTbkzvSleFzKu8YhTMJgcxP3iXgA=" providerId="None" clId="Web-{9F5B9FA8-E618-4F3E-9702-0231E2A3A3FB}" dt="2022-07-27T10:18:13.570" v="54"/>
      <pc:docMkLst>
        <pc:docMk/>
      </pc:docMkLst>
      <pc:sldChg chg="modCm">
        <pc:chgData name="Grace Hunt" userId="Hhp3RVkF0y23mxQTTbkzvSleFzKu8YhTMJgcxP3iXgA=" providerId="None" clId="Web-{9F5B9FA8-E618-4F3E-9702-0231E2A3A3FB}" dt="2022-07-27T09:52:19.611" v="12"/>
        <pc:sldMkLst>
          <pc:docMk/>
          <pc:sldMk cId="0" sldId="256"/>
        </pc:sldMkLst>
      </pc:sldChg>
      <pc:sldChg chg="addSp delSp modSp addCm">
        <pc:chgData name="Grace Hunt" userId="Hhp3RVkF0y23mxQTTbkzvSleFzKu8YhTMJgcxP3iXgA=" providerId="None" clId="Web-{9F5B9FA8-E618-4F3E-9702-0231E2A3A3FB}" dt="2022-07-27T09:47:10.085" v="7"/>
        <pc:sldMkLst>
          <pc:docMk/>
          <pc:sldMk cId="0" sldId="265"/>
        </pc:sldMkLst>
        <pc:picChg chg="add del mod">
          <ac:chgData name="Grace Hunt" userId="Hhp3RVkF0y23mxQTTbkzvSleFzKu8YhTMJgcxP3iXgA=" providerId="None" clId="Web-{9F5B9FA8-E618-4F3E-9702-0231E2A3A3FB}" dt="2022-07-27T09:47:07.804" v="6" actId="1076"/>
          <ac:picMkLst>
            <pc:docMk/>
            <pc:sldMk cId="0" sldId="265"/>
            <ac:picMk id="7" creationId="{DA25BE10-B834-DE56-70A7-99C4EDA19F6C}"/>
          </ac:picMkLst>
        </pc:picChg>
      </pc:sldChg>
      <pc:sldChg chg="addCm modCm modNotes">
        <pc:chgData name="Grace Hunt" userId="Hhp3RVkF0y23mxQTTbkzvSleFzKu8YhTMJgcxP3iXgA=" providerId="None" clId="Web-{9F5B9FA8-E618-4F3E-9702-0231E2A3A3FB}" dt="2022-07-27T10:13:07.028" v="35"/>
        <pc:sldMkLst>
          <pc:docMk/>
          <pc:sldMk cId="95868576" sldId="270"/>
        </pc:sldMkLst>
      </pc:sldChg>
      <pc:sldChg chg="modCm modNotes">
        <pc:chgData name="Grace Hunt" userId="Hhp3RVkF0y23mxQTTbkzvSleFzKu8YhTMJgcxP3iXgA=" providerId="None" clId="Web-{9F5B9FA8-E618-4F3E-9702-0231E2A3A3FB}" dt="2022-07-27T10:12:07.339" v="34"/>
        <pc:sldMkLst>
          <pc:docMk/>
          <pc:sldMk cId="1486370083" sldId="271"/>
        </pc:sldMkLst>
      </pc:sldChg>
      <pc:sldChg chg="modNotes">
        <pc:chgData name="Grace Hunt" userId="Hhp3RVkF0y23mxQTTbkzvSleFzKu8YhTMJgcxP3iXgA=" providerId="None" clId="Web-{9F5B9FA8-E618-4F3E-9702-0231E2A3A3FB}" dt="2022-07-27T10:16:47.817" v="43"/>
        <pc:sldMkLst>
          <pc:docMk/>
          <pc:sldMk cId="101466316" sldId="272"/>
        </pc:sldMkLst>
      </pc:sldChg>
      <pc:sldChg chg="addSp delSp modSp addCm modNotes">
        <pc:chgData name="Grace Hunt" userId="Hhp3RVkF0y23mxQTTbkzvSleFzKu8YhTMJgcxP3iXgA=" providerId="None" clId="Web-{9F5B9FA8-E618-4F3E-9702-0231E2A3A3FB}" dt="2022-07-27T10:18:13.570" v="54"/>
        <pc:sldMkLst>
          <pc:docMk/>
          <pc:sldMk cId="1552133238" sldId="274"/>
        </pc:sldMkLst>
        <pc:spChg chg="add del mod">
          <ac:chgData name="Grace Hunt" userId="Hhp3RVkF0y23mxQTTbkzvSleFzKu8YhTMJgcxP3iXgA=" providerId="None" clId="Web-{9F5B9FA8-E618-4F3E-9702-0231E2A3A3FB}" dt="2022-07-27T09:48:47.948" v="10"/>
          <ac:spMkLst>
            <pc:docMk/>
            <pc:sldMk cId="1552133238" sldId="274"/>
            <ac:spMk id="7" creationId="{994374A7-8702-6941-AF40-405A314C5ACC}"/>
          </ac:spMkLst>
        </pc:spChg>
      </pc:sldChg>
    </pc:docChg>
  </pc:docChgLst>
  <pc:docChgLst>
    <pc:chgData name="alisdair macdonald" userId="jB0IcuHBEINeFKE+BJ6T51hglHMTetGBacC/PLHzd+c=" providerId="None" clId="Web-{25E0B2DC-F7C1-4D96-9882-8B7B8673D234}"/>
    <pc:docChg chg="modSld">
      <pc:chgData name="alisdair macdonald" userId="jB0IcuHBEINeFKE+BJ6T51hglHMTetGBacC/PLHzd+c=" providerId="None" clId="Web-{25E0B2DC-F7C1-4D96-9882-8B7B8673D234}" dt="2022-07-07T12:45:39.088" v="45"/>
      <pc:docMkLst>
        <pc:docMk/>
      </pc:docMkLst>
      <pc:sldChg chg="modSp">
        <pc:chgData name="alisdair macdonald" userId="jB0IcuHBEINeFKE+BJ6T51hglHMTetGBacC/PLHzd+c=" providerId="None" clId="Web-{25E0B2DC-F7C1-4D96-9882-8B7B8673D234}" dt="2022-07-07T12:42:38.771" v="33" actId="1076"/>
        <pc:sldMkLst>
          <pc:docMk/>
          <pc:sldMk cId="95868576" sldId="270"/>
        </pc:sldMkLst>
        <pc:spChg chg="mod">
          <ac:chgData name="alisdair macdonald" userId="jB0IcuHBEINeFKE+BJ6T51hglHMTetGBacC/PLHzd+c=" providerId="None" clId="Web-{25E0B2DC-F7C1-4D96-9882-8B7B8673D234}" dt="2022-07-07T12:42:38.771" v="33" actId="1076"/>
          <ac:spMkLst>
            <pc:docMk/>
            <pc:sldMk cId="95868576" sldId="270"/>
            <ac:spMk id="7" creationId="{994374A7-8702-6941-AF40-405A314C5ACC}"/>
          </ac:spMkLst>
        </pc:spChg>
        <pc:picChg chg="mod modCrop">
          <ac:chgData name="alisdair macdonald" userId="jB0IcuHBEINeFKE+BJ6T51hglHMTetGBacC/PLHzd+c=" providerId="None" clId="Web-{25E0B2DC-F7C1-4D96-9882-8B7B8673D234}" dt="2022-07-07T12:36:31.620" v="12"/>
          <ac:picMkLst>
            <pc:docMk/>
            <pc:sldMk cId="95868576" sldId="270"/>
            <ac:picMk id="6" creationId="{8935B2F2-C09E-2747-C358-8432BE994A1B}"/>
          </ac:picMkLst>
        </pc:picChg>
      </pc:sldChg>
      <pc:sldChg chg="modSp">
        <pc:chgData name="alisdair macdonald" userId="jB0IcuHBEINeFKE+BJ6T51hglHMTetGBacC/PLHzd+c=" providerId="None" clId="Web-{25E0B2DC-F7C1-4D96-9882-8B7B8673D234}" dt="2022-07-07T12:42:33.521" v="32" actId="1076"/>
        <pc:sldMkLst>
          <pc:docMk/>
          <pc:sldMk cId="1486370083" sldId="271"/>
        </pc:sldMkLst>
        <pc:spChg chg="mod">
          <ac:chgData name="alisdair macdonald" userId="jB0IcuHBEINeFKE+BJ6T51hglHMTetGBacC/PLHzd+c=" providerId="None" clId="Web-{25E0B2DC-F7C1-4D96-9882-8B7B8673D234}" dt="2022-07-07T12:42:33.521" v="32" actId="1076"/>
          <ac:spMkLst>
            <pc:docMk/>
            <pc:sldMk cId="1486370083" sldId="271"/>
            <ac:spMk id="7" creationId="{994374A7-8702-6941-AF40-405A314C5ACC}"/>
          </ac:spMkLst>
        </pc:spChg>
        <pc:picChg chg="mod ord modCrop">
          <ac:chgData name="alisdair macdonald" userId="jB0IcuHBEINeFKE+BJ6T51hglHMTetGBacC/PLHzd+c=" providerId="None" clId="Web-{25E0B2DC-F7C1-4D96-9882-8B7B8673D234}" dt="2022-07-07T12:42:29.989" v="31"/>
          <ac:picMkLst>
            <pc:docMk/>
            <pc:sldMk cId="1486370083" sldId="271"/>
            <ac:picMk id="5" creationId="{F1331A00-B146-6780-6A1B-9FEF303272BA}"/>
          </ac:picMkLst>
        </pc:picChg>
      </pc:sldChg>
      <pc:sldChg chg="modSp">
        <pc:chgData name="alisdair macdonald" userId="jB0IcuHBEINeFKE+BJ6T51hglHMTetGBacC/PLHzd+c=" providerId="None" clId="Web-{25E0B2DC-F7C1-4D96-9882-8B7B8673D234}" dt="2022-07-07T12:42:22.989" v="30" actId="1076"/>
        <pc:sldMkLst>
          <pc:docMk/>
          <pc:sldMk cId="101466316" sldId="272"/>
        </pc:sldMkLst>
        <pc:spChg chg="mod">
          <ac:chgData name="alisdair macdonald" userId="jB0IcuHBEINeFKE+BJ6T51hglHMTetGBacC/PLHzd+c=" providerId="None" clId="Web-{25E0B2DC-F7C1-4D96-9882-8B7B8673D234}" dt="2022-07-07T12:42:22.989" v="30" actId="1076"/>
          <ac:spMkLst>
            <pc:docMk/>
            <pc:sldMk cId="101466316" sldId="272"/>
            <ac:spMk id="7" creationId="{994374A7-8702-6941-AF40-405A314C5ACC}"/>
          </ac:spMkLst>
        </pc:spChg>
        <pc:picChg chg="mod modCrop">
          <ac:chgData name="alisdair macdonald" userId="jB0IcuHBEINeFKE+BJ6T51hglHMTetGBacC/PLHzd+c=" providerId="None" clId="Web-{25E0B2DC-F7C1-4D96-9882-8B7B8673D234}" dt="2022-07-07T12:42:09.332" v="29"/>
          <ac:picMkLst>
            <pc:docMk/>
            <pc:sldMk cId="101466316" sldId="272"/>
            <ac:picMk id="3" creationId="{BC8FA25E-FFC9-BCCE-7374-1C24DE33C07F}"/>
          </ac:picMkLst>
        </pc:picChg>
      </pc:sldChg>
      <pc:sldChg chg="addSp delSp modSp">
        <pc:chgData name="alisdair macdonald" userId="jB0IcuHBEINeFKE+BJ6T51hglHMTetGBacC/PLHzd+c=" providerId="None" clId="Web-{25E0B2DC-F7C1-4D96-9882-8B7B8673D234}" dt="2022-07-07T12:45:39.088" v="45"/>
        <pc:sldMkLst>
          <pc:docMk/>
          <pc:sldMk cId="1552133238" sldId="274"/>
        </pc:sldMkLst>
        <pc:spChg chg="mod">
          <ac:chgData name="alisdair macdonald" userId="jB0IcuHBEINeFKE+BJ6T51hglHMTetGBacC/PLHzd+c=" providerId="None" clId="Web-{25E0B2DC-F7C1-4D96-9882-8B7B8673D234}" dt="2022-07-07T12:45:16.510" v="42" actId="20577"/>
          <ac:spMkLst>
            <pc:docMk/>
            <pc:sldMk cId="1552133238" sldId="274"/>
            <ac:spMk id="7" creationId="{994374A7-8702-6941-AF40-405A314C5ACC}"/>
          </ac:spMkLst>
        </pc:spChg>
        <pc:picChg chg="del">
          <ac:chgData name="alisdair macdonald" userId="jB0IcuHBEINeFKE+BJ6T51hglHMTetGBacC/PLHzd+c=" providerId="None" clId="Web-{25E0B2DC-F7C1-4D96-9882-8B7B8673D234}" dt="2022-07-07T12:42:51.709" v="35"/>
          <ac:picMkLst>
            <pc:docMk/>
            <pc:sldMk cId="1552133238" sldId="274"/>
            <ac:picMk id="3" creationId="{BC8FA25E-FFC9-BCCE-7374-1C24DE33C07F}"/>
          </ac:picMkLst>
        </pc:picChg>
        <pc:picChg chg="add mod ord">
          <ac:chgData name="alisdair macdonald" userId="jB0IcuHBEINeFKE+BJ6T51hglHMTetGBacC/PLHzd+c=" providerId="None" clId="Web-{25E0B2DC-F7C1-4D96-9882-8B7B8673D234}" dt="2022-07-07T12:45:39.088" v="45"/>
          <ac:picMkLst>
            <pc:docMk/>
            <pc:sldMk cId="1552133238" sldId="274"/>
            <ac:picMk id="5" creationId="{E899C904-9658-D96A-1114-0F053A3CA39E}"/>
          </ac:picMkLst>
        </pc:picChg>
      </pc:sldChg>
    </pc:docChg>
  </pc:docChgLst>
  <pc:docChgLst>
    <pc:chgData name="Jessica Bool" userId="hq99w1fSc7oricgMtdAxtnAYFTkEUZb93CskgTOJ08M=" providerId="None" clId="Web-{4DD3FB1B-8A22-49D0-A88D-17309AC78933}"/>
    <pc:docChg chg="modSld">
      <pc:chgData name="Jessica Bool" userId="hq99w1fSc7oricgMtdAxtnAYFTkEUZb93CskgTOJ08M=" providerId="None" clId="Web-{4DD3FB1B-8A22-49D0-A88D-17309AC78933}" dt="2022-07-14T07:02:17.584" v="9"/>
      <pc:docMkLst>
        <pc:docMk/>
      </pc:docMkLst>
      <pc:sldChg chg="addCm modNotes">
        <pc:chgData name="Jessica Bool" userId="hq99w1fSc7oricgMtdAxtnAYFTkEUZb93CskgTOJ08M=" providerId="None" clId="Web-{4DD3FB1B-8A22-49D0-A88D-17309AC78933}" dt="2022-07-14T07:02:17.584" v="9"/>
        <pc:sldMkLst>
          <pc:docMk/>
          <pc:sldMk cId="0" sldId="256"/>
        </pc:sldMkLst>
      </pc:sldChg>
      <pc:sldChg chg="modNotes">
        <pc:chgData name="Jessica Bool" userId="hq99w1fSc7oricgMtdAxtnAYFTkEUZb93CskgTOJ08M=" providerId="None" clId="Web-{4DD3FB1B-8A22-49D0-A88D-17309AC78933}" dt="2022-07-14T07:01:12.816" v="1"/>
        <pc:sldMkLst>
          <pc:docMk/>
          <pc:sldMk cId="0" sldId="265"/>
        </pc:sldMkLst>
      </pc:sldChg>
      <pc:sldChg chg="modNotes">
        <pc:chgData name="Jessica Bool" userId="hq99w1fSc7oricgMtdAxtnAYFTkEUZb93CskgTOJ08M=" providerId="None" clId="Web-{4DD3FB1B-8A22-49D0-A88D-17309AC78933}" dt="2022-07-14T07:01:14.863" v="2"/>
        <pc:sldMkLst>
          <pc:docMk/>
          <pc:sldMk cId="3826034523" sldId="269"/>
        </pc:sldMkLst>
      </pc:sldChg>
      <pc:sldChg chg="modNotes">
        <pc:chgData name="Jessica Bool" userId="hq99w1fSc7oricgMtdAxtnAYFTkEUZb93CskgTOJ08M=" providerId="None" clId="Web-{4DD3FB1B-8A22-49D0-A88D-17309AC78933}" dt="2022-07-14T07:01:17.988" v="4"/>
        <pc:sldMkLst>
          <pc:docMk/>
          <pc:sldMk cId="95868576" sldId="270"/>
        </pc:sldMkLst>
      </pc:sldChg>
      <pc:sldChg chg="modNotes">
        <pc:chgData name="Jessica Bool" userId="hq99w1fSc7oricgMtdAxtnAYFTkEUZb93CskgTOJ08M=" providerId="None" clId="Web-{4DD3FB1B-8A22-49D0-A88D-17309AC78933}" dt="2022-07-14T07:01:20.535" v="5"/>
        <pc:sldMkLst>
          <pc:docMk/>
          <pc:sldMk cId="1486370083" sldId="271"/>
        </pc:sldMkLst>
      </pc:sldChg>
      <pc:sldChg chg="modNotes">
        <pc:chgData name="Jessica Bool" userId="hq99w1fSc7oricgMtdAxtnAYFTkEUZb93CskgTOJ08M=" providerId="None" clId="Web-{4DD3FB1B-8A22-49D0-A88D-17309AC78933}" dt="2022-07-14T07:01:24.441" v="6"/>
        <pc:sldMkLst>
          <pc:docMk/>
          <pc:sldMk cId="101466316" sldId="272"/>
        </pc:sldMkLst>
      </pc:sldChg>
      <pc:sldChg chg="modNotes">
        <pc:chgData name="Jessica Bool" userId="hq99w1fSc7oricgMtdAxtnAYFTkEUZb93CskgTOJ08M=" providerId="None" clId="Web-{4DD3FB1B-8A22-49D0-A88D-17309AC78933}" dt="2022-07-14T07:01:32.332" v="8"/>
        <pc:sldMkLst>
          <pc:docMk/>
          <pc:sldMk cId="1600338949" sldId="273"/>
        </pc:sldMkLst>
      </pc:sldChg>
      <pc:sldChg chg="modNotes">
        <pc:chgData name="Jessica Bool" userId="hq99w1fSc7oricgMtdAxtnAYFTkEUZb93CskgTOJ08M=" providerId="None" clId="Web-{4DD3FB1B-8A22-49D0-A88D-17309AC78933}" dt="2022-07-14T07:01:28.504" v="7"/>
        <pc:sldMkLst>
          <pc:docMk/>
          <pc:sldMk cId="1552133238" sldId="274"/>
        </pc:sldMkLst>
      </pc:sldChg>
    </pc:docChg>
  </pc:docChgLst>
  <pc:docChgLst>
    <pc:chgData name="alisdair.m@gmail.com" userId="3O9EI4Z2v/yBNnugv3Kye8iMdlewqahvvJWVDjr7n80=" providerId="None" clId="Web-{0053BD39-752A-455F-A4C6-14CCB5E938DD}"/>
    <pc:docChg chg="addSld delSld modSld">
      <pc:chgData name="alisdair.m@gmail.com" userId="3O9EI4Z2v/yBNnugv3Kye8iMdlewqahvvJWVDjr7n80=" providerId="None" clId="Web-{0053BD39-752A-455F-A4C6-14CCB5E938DD}" dt="2022-07-19T13:08:00.482" v="129" actId="1076"/>
      <pc:docMkLst>
        <pc:docMk/>
      </pc:docMkLst>
      <pc:sldChg chg="addSp modSp delCm">
        <pc:chgData name="alisdair.m@gmail.com" userId="3O9EI4Z2v/yBNnugv3Kye8iMdlewqahvvJWVDjr7n80=" providerId="None" clId="Web-{0053BD39-752A-455F-A4C6-14CCB5E938DD}" dt="2022-07-19T12:48:16.643" v="28" actId="14100"/>
        <pc:sldMkLst>
          <pc:docMk/>
          <pc:sldMk cId="0" sldId="256"/>
        </pc:sldMkLst>
        <pc:spChg chg="add mod ord">
          <ac:chgData name="alisdair.m@gmail.com" userId="3O9EI4Z2v/yBNnugv3Kye8iMdlewqahvvJWVDjr7n80=" providerId="None" clId="Web-{0053BD39-752A-455F-A4C6-14CCB5E938DD}" dt="2022-07-19T12:47:49.845" v="26" actId="1076"/>
          <ac:spMkLst>
            <pc:docMk/>
            <pc:sldMk cId="0" sldId="256"/>
            <ac:spMk id="2" creationId="{E7ED1B63-04B8-4330-6147-FFB31C1EAAF4}"/>
          </ac:spMkLst>
        </pc:spChg>
        <pc:spChg chg="mod">
          <ac:chgData name="alisdair.m@gmail.com" userId="3O9EI4Z2v/yBNnugv3Kye8iMdlewqahvvJWVDjr7n80=" providerId="None" clId="Web-{0053BD39-752A-455F-A4C6-14CCB5E938DD}" dt="2022-07-19T12:48:16.643" v="28" actId="14100"/>
          <ac:spMkLst>
            <pc:docMk/>
            <pc:sldMk cId="0" sldId="256"/>
            <ac:spMk id="8" creationId="{6D37D510-6B0F-0045-BB05-9EE1E2DD64F6}"/>
          </ac:spMkLst>
        </pc:spChg>
        <pc:spChg chg="mod">
          <ac:chgData name="alisdair.m@gmail.com" userId="3O9EI4Z2v/yBNnugv3Kye8iMdlewqahvvJWVDjr7n80=" providerId="None" clId="Web-{0053BD39-752A-455F-A4C6-14CCB5E938DD}" dt="2022-07-19T12:47:30.892" v="23" actId="14100"/>
          <ac:spMkLst>
            <pc:docMk/>
            <pc:sldMk cId="0" sldId="256"/>
            <ac:spMk id="88" creationId="{00000000-0000-0000-0000-000000000000}"/>
          </ac:spMkLst>
        </pc:spChg>
      </pc:sldChg>
      <pc:sldChg chg="modSp delCm">
        <pc:chgData name="alisdair.m@gmail.com" userId="3O9EI4Z2v/yBNnugv3Kye8iMdlewqahvvJWVDjr7n80=" providerId="None" clId="Web-{0053BD39-752A-455F-A4C6-14CCB5E938DD}" dt="2022-07-19T12:49:10.331" v="32" actId="20577"/>
        <pc:sldMkLst>
          <pc:docMk/>
          <pc:sldMk cId="0" sldId="265"/>
        </pc:sldMkLst>
        <pc:spChg chg="mod">
          <ac:chgData name="alisdair.m@gmail.com" userId="3O9EI4Z2v/yBNnugv3Kye8iMdlewqahvvJWVDjr7n80=" providerId="None" clId="Web-{0053BD39-752A-455F-A4C6-14CCB5E938DD}" dt="2022-07-19T12:49:10.331" v="32" actId="20577"/>
          <ac:spMkLst>
            <pc:docMk/>
            <pc:sldMk cId="0" sldId="265"/>
            <ac:spMk id="6" creationId="{BBF098BD-604B-F147-7BEF-73D2A4912D2D}"/>
          </ac:spMkLst>
        </pc:spChg>
      </pc:sldChg>
      <pc:sldChg chg="modSp">
        <pc:chgData name="alisdair.m@gmail.com" userId="3O9EI4Z2v/yBNnugv3Kye8iMdlewqahvvJWVDjr7n80=" providerId="None" clId="Web-{0053BD39-752A-455F-A4C6-14CCB5E938DD}" dt="2022-07-19T12:49:47.957" v="38" actId="14100"/>
        <pc:sldMkLst>
          <pc:docMk/>
          <pc:sldMk cId="3826034523" sldId="269"/>
        </pc:sldMkLst>
        <pc:spChg chg="mod">
          <ac:chgData name="alisdair.m@gmail.com" userId="3O9EI4Z2v/yBNnugv3Kye8iMdlewqahvvJWVDjr7n80=" providerId="None" clId="Web-{0053BD39-752A-455F-A4C6-14CCB5E938DD}" dt="2022-07-19T12:49:47.957" v="38" actId="14100"/>
          <ac:spMkLst>
            <pc:docMk/>
            <pc:sldMk cId="3826034523" sldId="269"/>
            <ac:spMk id="2" creationId="{D5A654C5-059E-05AB-2805-77A07A9D4665}"/>
          </ac:spMkLst>
        </pc:spChg>
      </pc:sldChg>
      <pc:sldChg chg="modSp mod modClrScheme delCm chgLayout">
        <pc:chgData name="alisdair.m@gmail.com" userId="3O9EI4Z2v/yBNnugv3Kye8iMdlewqahvvJWVDjr7n80=" providerId="None" clId="Web-{0053BD39-752A-455F-A4C6-14CCB5E938DD}" dt="2022-07-19T12:55:52.403" v="64"/>
        <pc:sldMkLst>
          <pc:docMk/>
          <pc:sldMk cId="95868576" sldId="270"/>
        </pc:sldMkLst>
        <pc:spChg chg="mod">
          <ac:chgData name="alisdair.m@gmail.com" userId="3O9EI4Z2v/yBNnugv3Kye8iMdlewqahvvJWVDjr7n80=" providerId="None" clId="Web-{0053BD39-752A-455F-A4C6-14CCB5E938DD}" dt="2022-07-19T12:52:57.149" v="49" actId="20577"/>
          <ac:spMkLst>
            <pc:docMk/>
            <pc:sldMk cId="95868576" sldId="270"/>
            <ac:spMk id="2" creationId="{D5A654C5-059E-05AB-2805-77A07A9D4665}"/>
          </ac:spMkLst>
        </pc:spChg>
        <pc:spChg chg="mod">
          <ac:chgData name="alisdair.m@gmail.com" userId="3O9EI4Z2v/yBNnugv3Kye8iMdlewqahvvJWVDjr7n80=" providerId="None" clId="Web-{0053BD39-752A-455F-A4C6-14CCB5E938DD}" dt="2022-07-19T12:53:01.665" v="53" actId="14100"/>
          <ac:spMkLst>
            <pc:docMk/>
            <pc:sldMk cId="95868576" sldId="270"/>
            <ac:spMk id="7" creationId="{994374A7-8702-6941-AF40-405A314C5ACC}"/>
          </ac:spMkLst>
        </pc:spChg>
        <pc:picChg chg="mod modCrop">
          <ac:chgData name="alisdair.m@gmail.com" userId="3O9EI4Z2v/yBNnugv3Kye8iMdlewqahvvJWVDjr7n80=" providerId="None" clId="Web-{0053BD39-752A-455F-A4C6-14CCB5E938DD}" dt="2022-07-19T12:55:52.403" v="64"/>
          <ac:picMkLst>
            <pc:docMk/>
            <pc:sldMk cId="95868576" sldId="270"/>
            <ac:picMk id="6" creationId="{8935B2F2-C09E-2747-C358-8432BE994A1B}"/>
          </ac:picMkLst>
        </pc:picChg>
      </pc:sldChg>
      <pc:sldChg chg="modSp">
        <pc:chgData name="alisdair.m@gmail.com" userId="3O9EI4Z2v/yBNnugv3Kye8iMdlewqahvvJWVDjr7n80=" providerId="None" clId="Web-{0053BD39-752A-455F-A4C6-14CCB5E938DD}" dt="2022-07-19T12:56:26.763" v="69" actId="20577"/>
        <pc:sldMkLst>
          <pc:docMk/>
          <pc:sldMk cId="1486370083" sldId="271"/>
        </pc:sldMkLst>
        <pc:spChg chg="mod">
          <ac:chgData name="alisdair.m@gmail.com" userId="3O9EI4Z2v/yBNnugv3Kye8iMdlewqahvvJWVDjr7n80=" providerId="None" clId="Web-{0053BD39-752A-455F-A4C6-14CCB5E938DD}" dt="2022-07-19T12:56:26.763" v="69" actId="20577"/>
          <ac:spMkLst>
            <pc:docMk/>
            <pc:sldMk cId="1486370083" sldId="271"/>
            <ac:spMk id="2" creationId="{D5A654C5-059E-05AB-2805-77A07A9D4665}"/>
          </ac:spMkLst>
        </pc:spChg>
      </pc:sldChg>
      <pc:sldChg chg="modSp mod modClrScheme delCm chgLayout">
        <pc:chgData name="alisdair.m@gmail.com" userId="3O9EI4Z2v/yBNnugv3Kye8iMdlewqahvvJWVDjr7n80=" providerId="None" clId="Web-{0053BD39-752A-455F-A4C6-14CCB5E938DD}" dt="2022-07-19T12:57:39.546" v="81"/>
        <pc:sldMkLst>
          <pc:docMk/>
          <pc:sldMk cId="101466316" sldId="272"/>
        </pc:sldMkLst>
        <pc:spChg chg="mod">
          <ac:chgData name="alisdair.m@gmail.com" userId="3O9EI4Z2v/yBNnugv3Kye8iMdlewqahvvJWVDjr7n80=" providerId="None" clId="Web-{0053BD39-752A-455F-A4C6-14CCB5E938DD}" dt="2022-07-19T12:57:25.968" v="78" actId="20577"/>
          <ac:spMkLst>
            <pc:docMk/>
            <pc:sldMk cId="101466316" sldId="272"/>
            <ac:spMk id="2" creationId="{D5A654C5-059E-05AB-2805-77A07A9D4665}"/>
          </ac:spMkLst>
        </pc:spChg>
        <pc:picChg chg="mod">
          <ac:chgData name="alisdair.m@gmail.com" userId="3O9EI4Z2v/yBNnugv3Kye8iMdlewqahvvJWVDjr7n80=" providerId="None" clId="Web-{0053BD39-752A-455F-A4C6-14CCB5E938DD}" dt="2022-07-19T12:57:31.530" v="79" actId="1076"/>
          <ac:picMkLst>
            <pc:docMk/>
            <pc:sldMk cId="101466316" sldId="272"/>
            <ac:picMk id="3" creationId="{BC8FA25E-FFC9-BCCE-7374-1C24DE33C07F}"/>
          </ac:picMkLst>
        </pc:picChg>
      </pc:sldChg>
      <pc:sldChg chg="addSp modSp mod modClrScheme delCm chgLayout">
        <pc:chgData name="alisdair.m@gmail.com" userId="3O9EI4Z2v/yBNnugv3Kye8iMdlewqahvvJWVDjr7n80=" providerId="None" clId="Web-{0053BD39-752A-455F-A4C6-14CCB5E938DD}" dt="2022-07-19T13:08:00.482" v="129" actId="1076"/>
        <pc:sldMkLst>
          <pc:docMk/>
          <pc:sldMk cId="1600338949" sldId="273"/>
        </pc:sldMkLst>
        <pc:spChg chg="mod">
          <ac:chgData name="alisdair.m@gmail.com" userId="3O9EI4Z2v/yBNnugv3Kye8iMdlewqahvvJWVDjr7n80=" providerId="None" clId="Web-{0053BD39-752A-455F-A4C6-14CCB5E938DD}" dt="2022-07-19T13:06:42.887" v="108" actId="14100"/>
          <ac:spMkLst>
            <pc:docMk/>
            <pc:sldMk cId="1600338949" sldId="273"/>
            <ac:spMk id="2" creationId="{D5A654C5-059E-05AB-2805-77A07A9D4665}"/>
          </ac:spMkLst>
        </pc:spChg>
        <pc:spChg chg="ord">
          <ac:chgData name="alisdair.m@gmail.com" userId="3O9EI4Z2v/yBNnugv3Kye8iMdlewqahvvJWVDjr7n80=" providerId="None" clId="Web-{0053BD39-752A-455F-A4C6-14CCB5E938DD}" dt="2022-07-19T13:07:41.482" v="126"/>
          <ac:spMkLst>
            <pc:docMk/>
            <pc:sldMk cId="1600338949" sldId="273"/>
            <ac:spMk id="4" creationId="{B795C313-F613-9FAD-0A80-4068EDCE5D1C}"/>
          </ac:spMkLst>
        </pc:spChg>
        <pc:spChg chg="add mod ord">
          <ac:chgData name="alisdair.m@gmail.com" userId="3O9EI4Z2v/yBNnugv3Kye8iMdlewqahvvJWVDjr7n80=" providerId="None" clId="Web-{0053BD39-752A-455F-A4C6-14CCB5E938DD}" dt="2022-07-19T13:07:54.029" v="128" actId="14100"/>
          <ac:spMkLst>
            <pc:docMk/>
            <pc:sldMk cId="1600338949" sldId="273"/>
            <ac:spMk id="5" creationId="{D37EAE75-C67D-C9E8-5655-2A8CBF8C783E}"/>
          </ac:spMkLst>
        </pc:spChg>
        <pc:spChg chg="add mod">
          <ac:chgData name="alisdair.m@gmail.com" userId="3O9EI4Z2v/yBNnugv3Kye8iMdlewqahvvJWVDjr7n80=" providerId="None" clId="Web-{0053BD39-752A-455F-A4C6-14CCB5E938DD}" dt="2022-07-19T13:08:00.482" v="129" actId="1076"/>
          <ac:spMkLst>
            <pc:docMk/>
            <pc:sldMk cId="1600338949" sldId="273"/>
            <ac:spMk id="6" creationId="{1BB62BCF-24E3-11E2-92A9-B380EAB81481}"/>
          </ac:spMkLst>
        </pc:spChg>
        <pc:picChg chg="add mod">
          <ac:chgData name="alisdair.m@gmail.com" userId="3O9EI4Z2v/yBNnugv3Kye8iMdlewqahvvJWVDjr7n80=" providerId="None" clId="Web-{0053BD39-752A-455F-A4C6-14CCB5E938DD}" dt="2022-07-19T13:07:49.997" v="127" actId="1076"/>
          <ac:picMkLst>
            <pc:docMk/>
            <pc:sldMk cId="1600338949" sldId="273"/>
            <ac:picMk id="3" creationId="{9C9F831A-33F0-5294-5DFD-CD765CE6842E}"/>
          </ac:picMkLst>
        </pc:picChg>
      </pc:sldChg>
      <pc:sldChg chg="mod modClrScheme chgLayout">
        <pc:chgData name="alisdair.m@gmail.com" userId="3O9EI4Z2v/yBNnugv3Kye8iMdlewqahvvJWVDjr7n80=" providerId="None" clId="Web-{0053BD39-752A-455F-A4C6-14CCB5E938DD}" dt="2022-07-19T12:58:17.438" v="82"/>
        <pc:sldMkLst>
          <pc:docMk/>
          <pc:sldMk cId="1552133238" sldId="274"/>
        </pc:sldMkLst>
      </pc:sldChg>
      <pc:sldChg chg="add del replId">
        <pc:chgData name="alisdair.m@gmail.com" userId="3O9EI4Z2v/yBNnugv3Kye8iMdlewqahvvJWVDjr7n80=" providerId="None" clId="Web-{0053BD39-752A-455F-A4C6-14CCB5E938DD}" dt="2022-07-19T12:59:44.065" v="85"/>
        <pc:sldMkLst>
          <pc:docMk/>
          <pc:sldMk cId="3191187903" sldId="275"/>
        </pc:sldMkLst>
      </pc:sldChg>
    </pc:docChg>
  </pc:docChgLst>
  <pc:docChgLst>
    <pc:chgData name="Grace Hunt" userId="Hhp3RVkF0y23mxQTTbkzvSleFzKu8YhTMJgcxP3iXgA=" providerId="None" clId="Web-{26FDDEE5-76E9-4E7B-A6F6-A732E0448FC2}"/>
    <pc:docChg chg="mod">
      <pc:chgData name="Grace Hunt" userId="Hhp3RVkF0y23mxQTTbkzvSleFzKu8YhTMJgcxP3iXgA=" providerId="None" clId="Web-{26FDDEE5-76E9-4E7B-A6F6-A732E0448FC2}" dt="2022-07-21T11:23:34.395" v="1"/>
      <pc:docMkLst>
        <pc:docMk/>
      </pc:docMkLst>
      <pc:sldChg chg="modCm">
        <pc:chgData name="Grace Hunt" userId="Hhp3RVkF0y23mxQTTbkzvSleFzKu8YhTMJgcxP3iXgA=" providerId="None" clId="Web-{26FDDEE5-76E9-4E7B-A6F6-A732E0448FC2}" dt="2022-07-21T11:23:34.395" v="1"/>
        <pc:sldMkLst>
          <pc:docMk/>
          <pc:sldMk cId="1552133238" sldId="274"/>
        </pc:sldMkLst>
      </pc:sldChg>
    </pc:docChg>
  </pc:docChgLst>
  <pc:docChgLst>
    <pc:chgData name="alisdair macdonald" userId="jB0IcuHBEINeFKE+BJ6T51hglHMTetGBacC/PLHzd+c=" providerId="None" clId="Web-{F7CB289B-6C73-4694-9C9C-FCD07998F30F}"/>
    <pc:docChg chg="modSld">
      <pc:chgData name="alisdair macdonald" userId="jB0IcuHBEINeFKE+BJ6T51hglHMTetGBacC/PLHzd+c=" providerId="None" clId="Web-{F7CB289B-6C73-4694-9C9C-FCD07998F30F}" dt="2022-06-27T16:38:34.582" v="20"/>
      <pc:docMkLst>
        <pc:docMk/>
      </pc:docMkLst>
      <pc:sldChg chg="addSp delSp modSp">
        <pc:chgData name="alisdair macdonald" userId="jB0IcuHBEINeFKE+BJ6T51hglHMTetGBacC/PLHzd+c=" providerId="None" clId="Web-{F7CB289B-6C73-4694-9C9C-FCD07998F30F}" dt="2022-06-27T16:38:34.582" v="20"/>
        <pc:sldMkLst>
          <pc:docMk/>
          <pc:sldMk cId="0" sldId="256"/>
        </pc:sldMkLst>
        <pc:spChg chg="mod">
          <ac:chgData name="alisdair macdonald" userId="jB0IcuHBEINeFKE+BJ6T51hglHMTetGBacC/PLHzd+c=" providerId="None" clId="Web-{F7CB289B-6C73-4694-9C9C-FCD07998F30F}" dt="2022-06-27T16:37:43.986" v="14" actId="14100"/>
          <ac:spMkLst>
            <pc:docMk/>
            <pc:sldMk cId="0" sldId="256"/>
            <ac:spMk id="8" creationId="{6D37D510-6B0F-0045-BB05-9EE1E2DD64F6}"/>
          </ac:spMkLst>
        </pc:spChg>
        <pc:spChg chg="mod">
          <ac:chgData name="alisdair macdonald" userId="jB0IcuHBEINeFKE+BJ6T51hglHMTetGBacC/PLHzd+c=" providerId="None" clId="Web-{F7CB289B-6C73-4694-9C9C-FCD07998F30F}" dt="2022-06-27T16:37:39.627" v="13" actId="14100"/>
          <ac:spMkLst>
            <pc:docMk/>
            <pc:sldMk cId="0" sldId="256"/>
            <ac:spMk id="88" creationId="{00000000-0000-0000-0000-000000000000}"/>
          </ac:spMkLst>
        </pc:spChg>
        <pc:picChg chg="add del mod">
          <ac:chgData name="alisdair macdonald" userId="jB0IcuHBEINeFKE+BJ6T51hglHMTetGBacC/PLHzd+c=" providerId="None" clId="Web-{F7CB289B-6C73-4694-9C9C-FCD07998F30F}" dt="2022-06-27T16:38:34.582" v="20"/>
          <ac:picMkLst>
            <pc:docMk/>
            <pc:sldMk cId="0" sldId="256"/>
            <ac:picMk id="3" creationId="{CB1B671C-D507-5D5A-2031-02F24E0C9E73}"/>
          </ac:picMkLst>
        </pc:picChg>
        <pc:picChg chg="del mod">
          <ac:chgData name="alisdair macdonald" userId="jB0IcuHBEINeFKE+BJ6T51hglHMTetGBacC/PLHzd+c=" providerId="None" clId="Web-{F7CB289B-6C73-4694-9C9C-FCD07998F30F}" dt="2022-06-27T16:38:25.019" v="16"/>
          <ac:picMkLst>
            <pc:docMk/>
            <pc:sldMk cId="0" sldId="256"/>
            <ac:picMk id="5" creationId="{D7AD79C4-BE2F-5CA6-3496-B6991B4439E1}"/>
          </ac:picMkLst>
        </pc:picChg>
      </pc:sldChg>
    </pc:docChg>
  </pc:docChgLst>
  <pc:docChgLst>
    <pc:chgData name="Jessica Bool" userId="hq99w1fSc7oricgMtdAxtnAYFTkEUZb93CskgTOJ08M=" providerId="None" clId="Web-{CA8BFE2B-99E8-491A-887F-8F7945692129}"/>
    <pc:docChg chg="modSld">
      <pc:chgData name="Jessica Bool" userId="hq99w1fSc7oricgMtdAxtnAYFTkEUZb93CskgTOJ08M=" providerId="None" clId="Web-{CA8BFE2B-99E8-491A-887F-8F7945692129}" dt="2022-07-14T07:17:37.572" v="63"/>
      <pc:docMkLst>
        <pc:docMk/>
      </pc:docMkLst>
      <pc:sldChg chg="addCm modNotes">
        <pc:chgData name="Jessica Bool" userId="hq99w1fSc7oricgMtdAxtnAYFTkEUZb93CskgTOJ08M=" providerId="None" clId="Web-{CA8BFE2B-99E8-491A-887F-8F7945692129}" dt="2022-07-14T07:15:42.740" v="33"/>
        <pc:sldMkLst>
          <pc:docMk/>
          <pc:sldMk cId="0" sldId="256"/>
        </pc:sldMkLst>
      </pc:sldChg>
      <pc:sldChg chg="modNotes">
        <pc:chgData name="Jessica Bool" userId="hq99w1fSc7oricgMtdAxtnAYFTkEUZb93CskgTOJ08M=" providerId="None" clId="Web-{CA8BFE2B-99E8-491A-887F-8F7945692129}" dt="2022-07-14T07:10:13.572" v="9"/>
        <pc:sldMkLst>
          <pc:docMk/>
          <pc:sldMk cId="0" sldId="265"/>
        </pc:sldMkLst>
      </pc:sldChg>
      <pc:sldChg chg="modNotes">
        <pc:chgData name="Jessica Bool" userId="hq99w1fSc7oricgMtdAxtnAYFTkEUZb93CskgTOJ08M=" providerId="None" clId="Web-{CA8BFE2B-99E8-491A-887F-8F7945692129}" dt="2022-07-14T07:12:13.983" v="32"/>
        <pc:sldMkLst>
          <pc:docMk/>
          <pc:sldMk cId="3826034523" sldId="269"/>
        </pc:sldMkLst>
      </pc:sldChg>
      <pc:sldChg chg="modCm modNotes">
        <pc:chgData name="Jessica Bool" userId="hq99w1fSc7oricgMtdAxtnAYFTkEUZb93CskgTOJ08M=" providerId="None" clId="Web-{CA8BFE2B-99E8-491A-887F-8F7945692129}" dt="2022-07-14T07:17:37.572" v="63"/>
        <pc:sldMkLst>
          <pc:docMk/>
          <pc:sldMk cId="1600338949" sldId="273"/>
        </pc:sldMkLst>
      </pc:sldChg>
    </pc:docChg>
  </pc:docChgLst>
  <pc:docChgLst>
    <pc:chgData name="alisdair.m@gmail.com" userId="3O9EI4Z2v/yBNnugv3Kye8iMdlewqahvvJWVDjr7n80=" providerId="None" clId="Web-{86503E9D-7750-4EEF-A1FC-AB39935C5A2F}"/>
    <pc:docChg chg="modSld">
      <pc:chgData name="alisdair.m@gmail.com" userId="3O9EI4Z2v/yBNnugv3Kye8iMdlewqahvvJWVDjr7n80=" providerId="None" clId="Web-{86503E9D-7750-4EEF-A1FC-AB39935C5A2F}" dt="2022-07-07T14:14:07.421" v="9" actId="20577"/>
      <pc:docMkLst>
        <pc:docMk/>
      </pc:docMkLst>
      <pc:sldChg chg="addSp delSp modSp">
        <pc:chgData name="alisdair.m@gmail.com" userId="3O9EI4Z2v/yBNnugv3Kye8iMdlewqahvvJWVDjr7n80=" providerId="None" clId="Web-{86503E9D-7750-4EEF-A1FC-AB39935C5A2F}" dt="2022-07-07T14:14:07.421" v="9" actId="20577"/>
        <pc:sldMkLst>
          <pc:docMk/>
          <pc:sldMk cId="1486370083" sldId="271"/>
        </pc:sldMkLst>
        <pc:spChg chg="mod">
          <ac:chgData name="alisdair.m@gmail.com" userId="3O9EI4Z2v/yBNnugv3Kye8iMdlewqahvvJWVDjr7n80=" providerId="None" clId="Web-{86503E9D-7750-4EEF-A1FC-AB39935C5A2F}" dt="2022-07-07T14:14:07.421" v="9" actId="20577"/>
          <ac:spMkLst>
            <pc:docMk/>
            <pc:sldMk cId="1486370083" sldId="271"/>
            <ac:spMk id="7" creationId="{994374A7-8702-6941-AF40-405A314C5ACC}"/>
          </ac:spMkLst>
        </pc:spChg>
        <pc:picChg chg="mod">
          <ac:chgData name="alisdair.m@gmail.com" userId="3O9EI4Z2v/yBNnugv3Kye8iMdlewqahvvJWVDjr7n80=" providerId="None" clId="Web-{86503E9D-7750-4EEF-A1FC-AB39935C5A2F}" dt="2022-07-07T14:12:52.697" v="8" actId="1076"/>
          <ac:picMkLst>
            <pc:docMk/>
            <pc:sldMk cId="1486370083" sldId="271"/>
            <ac:picMk id="5" creationId="{F1331A00-B146-6780-6A1B-9FEF303272BA}"/>
          </ac:picMkLst>
        </pc:picChg>
        <pc:inkChg chg="add del">
          <ac:chgData name="alisdair.m@gmail.com" userId="3O9EI4Z2v/yBNnugv3Kye8iMdlewqahvvJWVDjr7n80=" providerId="None" clId="Web-{86503E9D-7750-4EEF-A1FC-AB39935C5A2F}" dt="2022-07-07T14:11:48.645" v="5"/>
          <ac:inkMkLst>
            <pc:docMk/>
            <pc:sldMk cId="1486370083" sldId="271"/>
            <ac:inkMk id="3" creationId="{250ACC4E-9353-7A1B-D150-BAE69A23E4F5}"/>
          </ac:inkMkLst>
        </pc:inkChg>
        <pc:inkChg chg="add del">
          <ac:chgData name="alisdair.m@gmail.com" userId="3O9EI4Z2v/yBNnugv3Kye8iMdlewqahvvJWVDjr7n80=" providerId="None" clId="Web-{86503E9D-7750-4EEF-A1FC-AB39935C5A2F}" dt="2022-07-07T14:11:46.036" v="4"/>
          <ac:inkMkLst>
            <pc:docMk/>
            <pc:sldMk cId="1486370083" sldId="271"/>
            <ac:inkMk id="4" creationId="{7F2CF48D-E094-EF88-0F0B-3B8EA5C5FF52}"/>
          </ac:inkMkLst>
        </pc:inkChg>
        <pc:inkChg chg="add del">
          <ac:chgData name="alisdair.m@gmail.com" userId="3O9EI4Z2v/yBNnugv3Kye8iMdlewqahvvJWVDjr7n80=" providerId="None" clId="Web-{86503E9D-7750-4EEF-A1FC-AB39935C5A2F}" dt="2022-07-07T14:11:43.395" v="3"/>
          <ac:inkMkLst>
            <pc:docMk/>
            <pc:sldMk cId="1486370083" sldId="271"/>
            <ac:inkMk id="6" creationId="{23565558-BE08-D6B5-CA04-58A51C477B0A}"/>
          </ac:inkMkLst>
        </pc:inkChg>
      </pc:sldChg>
    </pc:docChg>
  </pc:docChgLst>
  <pc:docChgLst>
    <pc:chgData name="Laura Kennedy" userId="kCiQ2ILsYnQHvl7jdQXXcYRU6faPNyogCAjdaHq+iUI=" providerId="None" clId="Web-{51CE11C2-7747-44AC-B712-6730A353FDA9}"/>
    <pc:docChg chg="modSld">
      <pc:chgData name="Laura Kennedy" userId="kCiQ2ILsYnQHvl7jdQXXcYRU6faPNyogCAjdaHq+iUI=" providerId="None" clId="Web-{51CE11C2-7747-44AC-B712-6730A353FDA9}" dt="2022-07-21T13:19:38.646" v="22"/>
      <pc:docMkLst>
        <pc:docMk/>
      </pc:docMkLst>
      <pc:sldChg chg="modCm">
        <pc:chgData name="Laura Kennedy" userId="kCiQ2ILsYnQHvl7jdQXXcYRU6faPNyogCAjdaHq+iUI=" providerId="None" clId="Web-{51CE11C2-7747-44AC-B712-6730A353FDA9}" dt="2022-07-21T13:19:38.646" v="22"/>
        <pc:sldMkLst>
          <pc:docMk/>
          <pc:sldMk cId="0" sldId="256"/>
        </pc:sldMkLst>
      </pc:sldChg>
      <pc:sldChg chg="modNotes">
        <pc:chgData name="Laura Kennedy" userId="kCiQ2ILsYnQHvl7jdQXXcYRU6faPNyogCAjdaHq+iUI=" providerId="None" clId="Web-{51CE11C2-7747-44AC-B712-6730A353FDA9}" dt="2022-07-21T12:54:37.557" v="4"/>
        <pc:sldMkLst>
          <pc:docMk/>
          <pc:sldMk cId="0" sldId="265"/>
        </pc:sldMkLst>
      </pc:sldChg>
      <pc:sldChg chg="modNotes">
        <pc:chgData name="Laura Kennedy" userId="kCiQ2ILsYnQHvl7jdQXXcYRU6faPNyogCAjdaHq+iUI=" providerId="None" clId="Web-{51CE11C2-7747-44AC-B712-6730A353FDA9}" dt="2022-07-21T12:56:48.450" v="17"/>
        <pc:sldMkLst>
          <pc:docMk/>
          <pc:sldMk cId="1486370083" sldId="271"/>
        </pc:sldMkLst>
      </pc:sldChg>
      <pc:sldChg chg="modSp">
        <pc:chgData name="Laura Kennedy" userId="kCiQ2ILsYnQHvl7jdQXXcYRU6faPNyogCAjdaHq+iUI=" providerId="None" clId="Web-{51CE11C2-7747-44AC-B712-6730A353FDA9}" dt="2022-07-21T13:02:48.753" v="21" actId="14100"/>
        <pc:sldMkLst>
          <pc:docMk/>
          <pc:sldMk cId="1600338949" sldId="273"/>
        </pc:sldMkLst>
        <pc:spChg chg="mod">
          <ac:chgData name="Laura Kennedy" userId="kCiQ2ILsYnQHvl7jdQXXcYRU6faPNyogCAjdaHq+iUI=" providerId="None" clId="Web-{51CE11C2-7747-44AC-B712-6730A353FDA9}" dt="2022-07-21T13:02:48.753" v="21" actId="14100"/>
          <ac:spMkLst>
            <pc:docMk/>
            <pc:sldMk cId="1600338949" sldId="273"/>
            <ac:spMk id="5" creationId="{D37EAE75-C67D-C9E8-5655-2A8CBF8C783E}"/>
          </ac:spMkLst>
        </pc:spChg>
      </pc:sldChg>
      <pc:sldChg chg="modCm">
        <pc:chgData name="Laura Kennedy" userId="kCiQ2ILsYnQHvl7jdQXXcYRU6faPNyogCAjdaHq+iUI=" providerId="None" clId="Web-{51CE11C2-7747-44AC-B712-6730A353FDA9}" dt="2022-07-21T13:02:13.768" v="19"/>
        <pc:sldMkLst>
          <pc:docMk/>
          <pc:sldMk cId="1552133238" sldId="274"/>
        </pc:sldMkLst>
      </pc:sldChg>
    </pc:docChg>
  </pc:docChgLst>
  <pc:docChgLst>
    <pc:chgData name="Laura Kennedy" userId="kCiQ2ILsYnQHvl7jdQXXcYRU6faPNyogCAjdaHq+iUI=" providerId="None" clId="Web-{5BF0717D-6A37-41DF-801D-87EA5091FE12}"/>
    <pc:docChg chg="modSld">
      <pc:chgData name="Laura Kennedy" userId="kCiQ2ILsYnQHvl7jdQXXcYRU6faPNyogCAjdaHq+iUI=" providerId="None" clId="Web-{5BF0717D-6A37-41DF-801D-87EA5091FE12}" dt="2022-07-29T08:47:02.344" v="3" actId="1076"/>
      <pc:docMkLst>
        <pc:docMk/>
      </pc:docMkLst>
      <pc:sldChg chg="modSp">
        <pc:chgData name="Laura Kennedy" userId="kCiQ2ILsYnQHvl7jdQXXcYRU6faPNyogCAjdaHq+iUI=" providerId="None" clId="Web-{5BF0717D-6A37-41DF-801D-87EA5091FE12}" dt="2022-07-29T08:47:02.344" v="3" actId="1076"/>
        <pc:sldMkLst>
          <pc:docMk/>
          <pc:sldMk cId="101466316" sldId="272"/>
        </pc:sldMkLst>
        <pc:spChg chg="mod">
          <ac:chgData name="Laura Kennedy" userId="kCiQ2ILsYnQHvl7jdQXXcYRU6faPNyogCAjdaHq+iUI=" providerId="None" clId="Web-{5BF0717D-6A37-41DF-801D-87EA5091FE12}" dt="2022-07-29T08:47:02.344" v="3" actId="1076"/>
          <ac:spMkLst>
            <pc:docMk/>
            <pc:sldMk cId="101466316" sldId="272"/>
            <ac:spMk id="7" creationId="{994374A7-8702-6941-AF40-405A314C5ACC}"/>
          </ac:spMkLst>
        </pc:spChg>
      </pc:sldChg>
    </pc:docChg>
  </pc:docChgLst>
  <pc:docChgLst>
    <pc:chgData name="alisdair macdonald" userId="jB0IcuHBEINeFKE+BJ6T51hglHMTetGBacC/PLHzd+c=" providerId="None" clId="Web-{8B9E66EB-2D0D-464B-8910-64CC272BCFB5}"/>
    <pc:docChg chg="addSld delSld modSld">
      <pc:chgData name="alisdair macdonald" userId="jB0IcuHBEINeFKE+BJ6T51hglHMTetGBacC/PLHzd+c=" providerId="None" clId="Web-{8B9E66EB-2D0D-464B-8910-64CC272BCFB5}" dt="2022-06-28T13:03:24.434" v="216" actId="1076"/>
      <pc:docMkLst>
        <pc:docMk/>
      </pc:docMkLst>
      <pc:sldChg chg="delSp modSp">
        <pc:chgData name="alisdair macdonald" userId="jB0IcuHBEINeFKE+BJ6T51hglHMTetGBacC/PLHzd+c=" providerId="None" clId="Web-{8B9E66EB-2D0D-464B-8910-64CC272BCFB5}" dt="2022-06-28T12:41:55.067" v="14" actId="14100"/>
        <pc:sldMkLst>
          <pc:docMk/>
          <pc:sldMk cId="0" sldId="256"/>
        </pc:sldMkLst>
        <pc:spChg chg="mod">
          <ac:chgData name="alisdair macdonald" userId="jB0IcuHBEINeFKE+BJ6T51hglHMTetGBacC/PLHzd+c=" providerId="None" clId="Web-{8B9E66EB-2D0D-464B-8910-64CC272BCFB5}" dt="2022-06-28T12:41:55.067" v="14" actId="14100"/>
          <ac:spMkLst>
            <pc:docMk/>
            <pc:sldMk cId="0" sldId="256"/>
            <ac:spMk id="8" creationId="{6D37D510-6B0F-0045-BB05-9EE1E2DD64F6}"/>
          </ac:spMkLst>
        </pc:spChg>
        <pc:spChg chg="mod">
          <ac:chgData name="alisdair macdonald" userId="jB0IcuHBEINeFKE+BJ6T51hglHMTetGBacC/PLHzd+c=" providerId="None" clId="Web-{8B9E66EB-2D0D-464B-8910-64CC272BCFB5}" dt="2022-06-28T12:40:08.362" v="8" actId="20577"/>
          <ac:spMkLst>
            <pc:docMk/>
            <pc:sldMk cId="0" sldId="256"/>
            <ac:spMk id="85" creationId="{00000000-0000-0000-0000-000000000000}"/>
          </ac:spMkLst>
        </pc:spChg>
        <pc:spChg chg="mod">
          <ac:chgData name="alisdair macdonald" userId="jB0IcuHBEINeFKE+BJ6T51hglHMTetGBacC/PLHzd+c=" providerId="None" clId="Web-{8B9E66EB-2D0D-464B-8910-64CC272BCFB5}" dt="2022-06-28T12:41:44.583" v="13" actId="14100"/>
          <ac:spMkLst>
            <pc:docMk/>
            <pc:sldMk cId="0" sldId="256"/>
            <ac:spMk id="88" creationId="{00000000-0000-0000-0000-000000000000}"/>
          </ac:spMkLst>
        </pc:spChg>
        <pc:picChg chg="del">
          <ac:chgData name="alisdair macdonald" userId="jB0IcuHBEINeFKE+BJ6T51hglHMTetGBacC/PLHzd+c=" providerId="None" clId="Web-{8B9E66EB-2D0D-464B-8910-64CC272BCFB5}" dt="2022-06-28T12:39:51.284" v="0"/>
          <ac:picMkLst>
            <pc:docMk/>
            <pc:sldMk cId="0" sldId="256"/>
            <ac:picMk id="17" creationId="{772E981D-C9F3-98E2-7BBF-48FE0D432736}"/>
          </ac:picMkLst>
        </pc:picChg>
      </pc:sldChg>
      <pc:sldChg chg="addSp delSp modSp">
        <pc:chgData name="alisdair macdonald" userId="jB0IcuHBEINeFKE+BJ6T51hglHMTetGBacC/PLHzd+c=" providerId="None" clId="Web-{8B9E66EB-2D0D-464B-8910-64CC272BCFB5}" dt="2022-06-28T12:44:44.289" v="37" actId="14100"/>
        <pc:sldMkLst>
          <pc:docMk/>
          <pc:sldMk cId="0" sldId="265"/>
        </pc:sldMkLst>
        <pc:spChg chg="add mod">
          <ac:chgData name="alisdair macdonald" userId="jB0IcuHBEINeFKE+BJ6T51hglHMTetGBacC/PLHzd+c=" providerId="None" clId="Web-{8B9E66EB-2D0D-464B-8910-64CC272BCFB5}" dt="2022-06-28T12:44:44.289" v="37" actId="14100"/>
          <ac:spMkLst>
            <pc:docMk/>
            <pc:sldMk cId="0" sldId="265"/>
            <ac:spMk id="6" creationId="{BBF098BD-604B-F147-7BEF-73D2A4912D2D}"/>
          </ac:spMkLst>
        </pc:spChg>
        <pc:spChg chg="del">
          <ac:chgData name="alisdair macdonald" userId="jB0IcuHBEINeFKE+BJ6T51hglHMTetGBacC/PLHzd+c=" providerId="None" clId="Web-{8B9E66EB-2D0D-464B-8910-64CC272BCFB5}" dt="2022-06-28T12:42:18.208" v="15"/>
          <ac:spMkLst>
            <pc:docMk/>
            <pc:sldMk cId="0" sldId="265"/>
            <ac:spMk id="10" creationId="{B05CF427-C62D-7022-95B8-6A255F135AB2}"/>
          </ac:spMkLst>
        </pc:spChg>
        <pc:picChg chg="add mod">
          <ac:chgData name="alisdair macdonald" userId="jB0IcuHBEINeFKE+BJ6T51hglHMTetGBacC/PLHzd+c=" providerId="None" clId="Web-{8B9E66EB-2D0D-464B-8910-64CC272BCFB5}" dt="2022-06-28T12:43:40.179" v="32" actId="1076"/>
          <ac:picMkLst>
            <pc:docMk/>
            <pc:sldMk cId="0" sldId="265"/>
            <ac:picMk id="3" creationId="{5F75E3F6-6C80-E4CA-F793-1AD07013C217}"/>
          </ac:picMkLst>
        </pc:picChg>
        <pc:picChg chg="add mod">
          <ac:chgData name="alisdair macdonald" userId="jB0IcuHBEINeFKE+BJ6T51hglHMTetGBacC/PLHzd+c=" providerId="None" clId="Web-{8B9E66EB-2D0D-464B-8910-64CC272BCFB5}" dt="2022-06-28T12:44:34.742" v="36" actId="14100"/>
          <ac:picMkLst>
            <pc:docMk/>
            <pc:sldMk cId="0" sldId="265"/>
            <ac:picMk id="7" creationId="{733B332B-B289-F28B-A824-45AA0878BEAC}"/>
          </ac:picMkLst>
        </pc:picChg>
        <pc:picChg chg="del">
          <ac:chgData name="alisdair macdonald" userId="jB0IcuHBEINeFKE+BJ6T51hglHMTetGBacC/PLHzd+c=" providerId="None" clId="Web-{8B9E66EB-2D0D-464B-8910-64CC272BCFB5}" dt="2022-06-28T12:42:18.787" v="16"/>
          <ac:picMkLst>
            <pc:docMk/>
            <pc:sldMk cId="0" sldId="265"/>
            <ac:picMk id="11" creationId="{CA996A01-27C1-D6EB-98D2-E07DB153B100}"/>
          </ac:picMkLst>
        </pc:picChg>
      </pc:sldChg>
      <pc:sldChg chg="del">
        <pc:chgData name="alisdair macdonald" userId="jB0IcuHBEINeFKE+BJ6T51hglHMTetGBacC/PLHzd+c=" providerId="None" clId="Web-{8B9E66EB-2D0D-464B-8910-64CC272BCFB5}" dt="2022-06-28T12:45:10.180" v="38"/>
        <pc:sldMkLst>
          <pc:docMk/>
          <pc:sldMk cId="1245927058" sldId="267"/>
        </pc:sldMkLst>
      </pc:sldChg>
      <pc:sldChg chg="addSp delSp modSp">
        <pc:chgData name="alisdair macdonald" userId="jB0IcuHBEINeFKE+BJ6T51hglHMTetGBacC/PLHzd+c=" providerId="None" clId="Web-{8B9E66EB-2D0D-464B-8910-64CC272BCFB5}" dt="2022-06-28T12:51:12.265" v="116" actId="14100"/>
        <pc:sldMkLst>
          <pc:docMk/>
          <pc:sldMk cId="2250620968" sldId="268"/>
        </pc:sldMkLst>
        <pc:spChg chg="del">
          <ac:chgData name="alisdair macdonald" userId="jB0IcuHBEINeFKE+BJ6T51hglHMTetGBacC/PLHzd+c=" providerId="None" clId="Web-{8B9E66EB-2D0D-464B-8910-64CC272BCFB5}" dt="2022-06-28T12:45:18.884" v="39"/>
          <ac:spMkLst>
            <pc:docMk/>
            <pc:sldMk cId="2250620968" sldId="268"/>
            <ac:spMk id="3" creationId="{E0F55BB2-6931-989A-D5DB-DC1D285E8795}"/>
          </ac:spMkLst>
        </pc:spChg>
        <pc:spChg chg="add mod">
          <ac:chgData name="alisdair macdonald" userId="jB0IcuHBEINeFKE+BJ6T51hglHMTetGBacC/PLHzd+c=" providerId="None" clId="Web-{8B9E66EB-2D0D-464B-8910-64CC272BCFB5}" dt="2022-06-28T12:51:12.265" v="116" actId="14100"/>
          <ac:spMkLst>
            <pc:docMk/>
            <pc:sldMk cId="2250620968" sldId="268"/>
            <ac:spMk id="5" creationId="{4F5A828D-160F-18B7-08F6-A8E75BD67067}"/>
          </ac:spMkLst>
        </pc:spChg>
        <pc:spChg chg="add mod">
          <ac:chgData name="alisdair macdonald" userId="jB0IcuHBEINeFKE+BJ6T51hglHMTetGBacC/PLHzd+c=" providerId="None" clId="Web-{8B9E66EB-2D0D-464B-8910-64CC272BCFB5}" dt="2022-06-28T12:51:00.546" v="113" actId="1076"/>
          <ac:spMkLst>
            <pc:docMk/>
            <pc:sldMk cId="2250620968" sldId="268"/>
            <ac:spMk id="8" creationId="{B2BDA993-11C3-7AA3-69A6-AA8045C062D0}"/>
          </ac:spMkLst>
        </pc:spChg>
        <pc:spChg chg="mod">
          <ac:chgData name="alisdair macdonald" userId="jB0IcuHBEINeFKE+BJ6T51hglHMTetGBacC/PLHzd+c=" providerId="None" clId="Web-{8B9E66EB-2D0D-464B-8910-64CC272BCFB5}" dt="2022-06-28T12:51:07.780" v="115" actId="1076"/>
          <ac:spMkLst>
            <pc:docMk/>
            <pc:sldMk cId="2250620968" sldId="268"/>
            <ac:spMk id="10" creationId="{B05CF427-C62D-7022-95B8-6A255F135AB2}"/>
          </ac:spMkLst>
        </pc:spChg>
        <pc:picChg chg="del">
          <ac:chgData name="alisdair macdonald" userId="jB0IcuHBEINeFKE+BJ6T51hglHMTetGBacC/PLHzd+c=" providerId="None" clId="Web-{8B9E66EB-2D0D-464B-8910-64CC272BCFB5}" dt="2022-06-28T12:45:19.524" v="40"/>
          <ac:picMkLst>
            <pc:docMk/>
            <pc:sldMk cId="2250620968" sldId="268"/>
            <ac:picMk id="2" creationId="{A388694C-8E4F-D9C9-C811-32923B3A2514}"/>
          </ac:picMkLst>
        </pc:picChg>
        <pc:picChg chg="add mod">
          <ac:chgData name="alisdair macdonald" userId="jB0IcuHBEINeFKE+BJ6T51hglHMTetGBacC/PLHzd+c=" providerId="None" clId="Web-{8B9E66EB-2D0D-464B-8910-64CC272BCFB5}" dt="2022-06-28T12:51:07.749" v="114" actId="1076"/>
          <ac:picMkLst>
            <pc:docMk/>
            <pc:sldMk cId="2250620968" sldId="268"/>
            <ac:picMk id="6" creationId="{F11A6CD6-9077-10E2-C6E1-7FF2D468FF79}"/>
          </ac:picMkLst>
        </pc:picChg>
        <pc:picChg chg="add mod">
          <ac:chgData name="alisdair macdonald" userId="jB0IcuHBEINeFKE+BJ6T51hglHMTetGBacC/PLHzd+c=" providerId="None" clId="Web-{8B9E66EB-2D0D-464B-8910-64CC272BCFB5}" dt="2022-06-28T12:51:00.530" v="112" actId="1076"/>
          <ac:picMkLst>
            <pc:docMk/>
            <pc:sldMk cId="2250620968" sldId="268"/>
            <ac:picMk id="7" creationId="{57AAF3C0-534F-8E70-8C13-2A0057ABB486}"/>
          </ac:picMkLst>
        </pc:picChg>
      </pc:sldChg>
      <pc:sldChg chg="new del">
        <pc:chgData name="alisdair macdonald" userId="jB0IcuHBEINeFKE+BJ6T51hglHMTetGBacC/PLHzd+c=" providerId="None" clId="Web-{8B9E66EB-2D0D-464B-8910-64CC272BCFB5}" dt="2022-06-28T12:51:36.359" v="118"/>
        <pc:sldMkLst>
          <pc:docMk/>
          <pc:sldMk cId="1208817183" sldId="269"/>
        </pc:sldMkLst>
      </pc:sldChg>
      <pc:sldChg chg="addSp delSp modSp add replId">
        <pc:chgData name="alisdair macdonald" userId="jB0IcuHBEINeFKE+BJ6T51hglHMTetGBacC/PLHzd+c=" providerId="None" clId="Web-{8B9E66EB-2D0D-464B-8910-64CC272BCFB5}" dt="2022-06-28T13:03:24.434" v="216" actId="1076"/>
        <pc:sldMkLst>
          <pc:docMk/>
          <pc:sldMk cId="3826034523" sldId="269"/>
        </pc:sldMkLst>
        <pc:spChg chg="add mod">
          <ac:chgData name="alisdair macdonald" userId="jB0IcuHBEINeFKE+BJ6T51hglHMTetGBacC/PLHzd+c=" providerId="None" clId="Web-{8B9E66EB-2D0D-464B-8910-64CC272BCFB5}" dt="2022-06-28T12:58:03.913" v="141"/>
          <ac:spMkLst>
            <pc:docMk/>
            <pc:sldMk cId="3826034523" sldId="269"/>
            <ac:spMk id="2" creationId="{D5A654C5-059E-05AB-2805-77A07A9D4665}"/>
          </ac:spMkLst>
        </pc:spChg>
        <pc:spChg chg="add del mod">
          <ac:chgData name="alisdair macdonald" userId="jB0IcuHBEINeFKE+BJ6T51hglHMTetGBacC/PLHzd+c=" providerId="None" clId="Web-{8B9E66EB-2D0D-464B-8910-64CC272BCFB5}" dt="2022-06-28T12:58:13.819" v="147"/>
          <ac:spMkLst>
            <pc:docMk/>
            <pc:sldMk cId="3826034523" sldId="269"/>
            <ac:spMk id="3" creationId="{8E18E00B-2B25-8B44-AEAA-1C60E86DA8D9}"/>
          </ac:spMkLst>
        </pc:spChg>
        <pc:spChg chg="del">
          <ac:chgData name="alisdair macdonald" userId="jB0IcuHBEINeFKE+BJ6T51hglHMTetGBacC/PLHzd+c=" providerId="None" clId="Web-{8B9E66EB-2D0D-464B-8910-64CC272BCFB5}" dt="2022-06-28T12:57:02.052" v="122"/>
          <ac:spMkLst>
            <pc:docMk/>
            <pc:sldMk cId="3826034523" sldId="269"/>
            <ac:spMk id="5" creationId="{4F5A828D-160F-18B7-08F6-A8E75BD67067}"/>
          </ac:spMkLst>
        </pc:spChg>
        <pc:spChg chg="del">
          <ac:chgData name="alisdair macdonald" userId="jB0IcuHBEINeFKE+BJ6T51hglHMTetGBacC/PLHzd+c=" providerId="None" clId="Web-{8B9E66EB-2D0D-464B-8910-64CC272BCFB5}" dt="2022-06-28T12:57:05.584" v="124"/>
          <ac:spMkLst>
            <pc:docMk/>
            <pc:sldMk cId="3826034523" sldId="269"/>
            <ac:spMk id="8" creationId="{B2BDA993-11C3-7AA3-69A6-AA8045C062D0}"/>
          </ac:spMkLst>
        </pc:spChg>
        <pc:spChg chg="add mod">
          <ac:chgData name="alisdair macdonald" userId="jB0IcuHBEINeFKE+BJ6T51hglHMTetGBacC/PLHzd+c=" providerId="None" clId="Web-{8B9E66EB-2D0D-464B-8910-64CC272BCFB5}" dt="2022-06-28T13:03:19.106" v="214" actId="1076"/>
          <ac:spMkLst>
            <pc:docMk/>
            <pc:sldMk cId="3826034523" sldId="269"/>
            <ac:spMk id="9" creationId="{11D5EDCF-2FEC-EC59-F9C6-D0781EA317D3}"/>
          </ac:spMkLst>
        </pc:spChg>
        <pc:spChg chg="del">
          <ac:chgData name="alisdair macdonald" userId="jB0IcuHBEINeFKE+BJ6T51hglHMTetGBacC/PLHzd+c=" providerId="None" clId="Web-{8B9E66EB-2D0D-464B-8910-64CC272BCFB5}" dt="2022-06-28T12:57:04.146" v="123"/>
          <ac:spMkLst>
            <pc:docMk/>
            <pc:sldMk cId="3826034523" sldId="269"/>
            <ac:spMk id="10" creationId="{B05CF427-C62D-7022-95B8-6A255F135AB2}"/>
          </ac:spMkLst>
        </pc:spChg>
        <pc:spChg chg="add mod ord">
          <ac:chgData name="alisdair macdonald" userId="jB0IcuHBEINeFKE+BJ6T51hglHMTetGBacC/PLHzd+c=" providerId="None" clId="Web-{8B9E66EB-2D0D-464B-8910-64CC272BCFB5}" dt="2022-06-28T13:03:24.434" v="216" actId="1076"/>
          <ac:spMkLst>
            <pc:docMk/>
            <pc:sldMk cId="3826034523" sldId="269"/>
            <ac:spMk id="11" creationId="{3262AB8E-0DED-8D07-683A-317658BA3CEF}"/>
          </ac:spMkLst>
        </pc:spChg>
        <pc:picChg chg="del">
          <ac:chgData name="alisdair macdonald" userId="jB0IcuHBEINeFKE+BJ6T51hglHMTetGBacC/PLHzd+c=" providerId="None" clId="Web-{8B9E66EB-2D0D-464B-8910-64CC272BCFB5}" dt="2022-06-28T12:57:00.115" v="121"/>
          <ac:picMkLst>
            <pc:docMk/>
            <pc:sldMk cId="3826034523" sldId="269"/>
            <ac:picMk id="6" creationId="{F11A6CD6-9077-10E2-C6E1-7FF2D468FF79}"/>
          </ac:picMkLst>
        </pc:picChg>
        <pc:picChg chg="del">
          <ac:chgData name="alisdair macdonald" userId="jB0IcuHBEINeFKE+BJ6T51hglHMTetGBacC/PLHzd+c=" providerId="None" clId="Web-{8B9E66EB-2D0D-464B-8910-64CC272BCFB5}" dt="2022-06-28T12:57:00.115" v="120"/>
          <ac:picMkLst>
            <pc:docMk/>
            <pc:sldMk cId="3826034523" sldId="269"/>
            <ac:picMk id="7" creationId="{57AAF3C0-534F-8E70-8C13-2A0057ABB486}"/>
          </ac:picMkLst>
        </pc:picChg>
      </pc:sldChg>
    </pc:docChg>
  </pc:docChgLst>
  <pc:docChgLst>
    <pc:chgData name="alisdair macdonald" userId="jB0IcuHBEINeFKE+BJ6T51hglHMTetGBacC/PLHzd+c=" providerId="None" clId="Web-{0023684B-FA6F-4299-AFB1-20FA8D4E9FC2}"/>
    <pc:docChg chg="modSld sldOrd">
      <pc:chgData name="alisdair macdonald" userId="jB0IcuHBEINeFKE+BJ6T51hglHMTetGBacC/PLHzd+c=" providerId="None" clId="Web-{0023684B-FA6F-4299-AFB1-20FA8D4E9FC2}" dt="2022-06-28T13:34:39.948" v="67"/>
      <pc:docMkLst>
        <pc:docMk/>
      </pc:docMkLst>
      <pc:sldChg chg="modSp">
        <pc:chgData name="alisdair macdonald" userId="jB0IcuHBEINeFKE+BJ6T51hglHMTetGBacC/PLHzd+c=" providerId="None" clId="Web-{0023684B-FA6F-4299-AFB1-20FA8D4E9FC2}" dt="2022-06-28T13:18:04.717" v="8" actId="14100"/>
        <pc:sldMkLst>
          <pc:docMk/>
          <pc:sldMk cId="0" sldId="256"/>
        </pc:sldMkLst>
        <pc:spChg chg="mod">
          <ac:chgData name="alisdair macdonald" userId="jB0IcuHBEINeFKE+BJ6T51hglHMTetGBacC/PLHzd+c=" providerId="None" clId="Web-{0023684B-FA6F-4299-AFB1-20FA8D4E9FC2}" dt="2022-06-28T13:18:04.717" v="8" actId="14100"/>
          <ac:spMkLst>
            <pc:docMk/>
            <pc:sldMk cId="0" sldId="256"/>
            <ac:spMk id="8" creationId="{6D37D510-6B0F-0045-BB05-9EE1E2DD64F6}"/>
          </ac:spMkLst>
        </pc:spChg>
        <pc:spChg chg="mod">
          <ac:chgData name="alisdair macdonald" userId="jB0IcuHBEINeFKE+BJ6T51hglHMTetGBacC/PLHzd+c=" providerId="None" clId="Web-{0023684B-FA6F-4299-AFB1-20FA8D4E9FC2}" dt="2022-06-28T13:17:49.217" v="1" actId="20577"/>
          <ac:spMkLst>
            <pc:docMk/>
            <pc:sldMk cId="0" sldId="256"/>
            <ac:spMk id="85" creationId="{00000000-0000-0000-0000-000000000000}"/>
          </ac:spMkLst>
        </pc:spChg>
        <pc:spChg chg="mod">
          <ac:chgData name="alisdair macdonald" userId="jB0IcuHBEINeFKE+BJ6T51hglHMTetGBacC/PLHzd+c=" providerId="None" clId="Web-{0023684B-FA6F-4299-AFB1-20FA8D4E9FC2}" dt="2022-06-28T13:17:59.404" v="7" actId="20577"/>
          <ac:spMkLst>
            <pc:docMk/>
            <pc:sldMk cId="0" sldId="256"/>
            <ac:spMk id="88" creationId="{00000000-0000-0000-0000-000000000000}"/>
          </ac:spMkLst>
        </pc:spChg>
      </pc:sldChg>
      <pc:sldChg chg="addSp delSp modSp">
        <pc:chgData name="alisdair macdonald" userId="jB0IcuHBEINeFKE+BJ6T51hglHMTetGBacC/PLHzd+c=" providerId="None" clId="Web-{0023684B-FA6F-4299-AFB1-20FA8D4E9FC2}" dt="2022-06-28T13:24:23.212" v="49" actId="1076"/>
        <pc:sldMkLst>
          <pc:docMk/>
          <pc:sldMk cId="0" sldId="265"/>
        </pc:sldMkLst>
        <pc:spChg chg="add mod">
          <ac:chgData name="alisdair macdonald" userId="jB0IcuHBEINeFKE+BJ6T51hglHMTetGBacC/PLHzd+c=" providerId="None" clId="Web-{0023684B-FA6F-4299-AFB1-20FA8D4E9FC2}" dt="2022-06-28T13:23:49.586" v="42" actId="20577"/>
          <ac:spMkLst>
            <pc:docMk/>
            <pc:sldMk cId="0" sldId="265"/>
            <ac:spMk id="5" creationId="{AB7DA7A7-DB66-4343-AC00-AD055DABBF74}"/>
          </ac:spMkLst>
        </pc:spChg>
        <pc:spChg chg="mod">
          <ac:chgData name="alisdair macdonald" userId="jB0IcuHBEINeFKE+BJ6T51hglHMTetGBacC/PLHzd+c=" providerId="None" clId="Web-{0023684B-FA6F-4299-AFB1-20FA8D4E9FC2}" dt="2022-06-28T13:24:23.212" v="49" actId="1076"/>
          <ac:spMkLst>
            <pc:docMk/>
            <pc:sldMk cId="0" sldId="265"/>
            <ac:spMk id="6" creationId="{BBF098BD-604B-F147-7BEF-73D2A4912D2D}"/>
          </ac:spMkLst>
        </pc:spChg>
        <pc:spChg chg="add mod ord">
          <ac:chgData name="alisdair macdonald" userId="jB0IcuHBEINeFKE+BJ6T51hglHMTetGBacC/PLHzd+c=" providerId="None" clId="Web-{0023684B-FA6F-4299-AFB1-20FA8D4E9FC2}" dt="2022-06-28T13:23:59.508" v="43" actId="14100"/>
          <ac:spMkLst>
            <pc:docMk/>
            <pc:sldMk cId="0" sldId="265"/>
            <ac:spMk id="8" creationId="{F3C36127-4985-39CB-8372-C47971626E06}"/>
          </ac:spMkLst>
        </pc:spChg>
        <pc:picChg chg="mod">
          <ac:chgData name="alisdair macdonald" userId="jB0IcuHBEINeFKE+BJ6T51hglHMTetGBacC/PLHzd+c=" providerId="None" clId="Web-{0023684B-FA6F-4299-AFB1-20FA8D4E9FC2}" dt="2022-06-28T13:24:17.446" v="48" actId="1076"/>
          <ac:picMkLst>
            <pc:docMk/>
            <pc:sldMk cId="0" sldId="265"/>
            <ac:picMk id="3" creationId="{5F75E3F6-6C80-E4CA-F793-1AD07013C217}"/>
          </ac:picMkLst>
        </pc:picChg>
        <pc:picChg chg="del">
          <ac:chgData name="alisdair macdonald" userId="jB0IcuHBEINeFKE+BJ6T51hglHMTetGBacC/PLHzd+c=" providerId="None" clId="Web-{0023684B-FA6F-4299-AFB1-20FA8D4E9FC2}" dt="2022-06-28T13:19:04.750" v="19"/>
          <ac:picMkLst>
            <pc:docMk/>
            <pc:sldMk cId="0" sldId="265"/>
            <ac:picMk id="7" creationId="{733B332B-B289-F28B-A824-45AA0878BEAC}"/>
          </ac:picMkLst>
        </pc:picChg>
      </pc:sldChg>
      <pc:sldChg chg="addSp delSp modSp ord">
        <pc:chgData name="alisdair macdonald" userId="jB0IcuHBEINeFKE+BJ6T51hglHMTetGBacC/PLHzd+c=" providerId="None" clId="Web-{0023684B-FA6F-4299-AFB1-20FA8D4E9FC2}" dt="2022-06-28T13:34:39.948" v="67"/>
        <pc:sldMkLst>
          <pc:docMk/>
          <pc:sldMk cId="3826034523" sldId="269"/>
        </pc:sldMkLst>
        <pc:spChg chg="mod">
          <ac:chgData name="alisdair macdonald" userId="jB0IcuHBEINeFKE+BJ6T51hglHMTetGBacC/PLHzd+c=" providerId="None" clId="Web-{0023684B-FA6F-4299-AFB1-20FA8D4E9FC2}" dt="2022-06-28T13:25:07.151" v="56" actId="14100"/>
          <ac:spMkLst>
            <pc:docMk/>
            <pc:sldMk cId="3826034523" sldId="269"/>
            <ac:spMk id="2" creationId="{D5A654C5-059E-05AB-2805-77A07A9D4665}"/>
          </ac:spMkLst>
        </pc:spChg>
        <pc:spChg chg="del">
          <ac:chgData name="alisdair macdonald" userId="jB0IcuHBEINeFKE+BJ6T51hglHMTetGBacC/PLHzd+c=" providerId="None" clId="Web-{0023684B-FA6F-4299-AFB1-20FA8D4E9FC2}" dt="2022-06-28T13:25:09.401" v="57"/>
          <ac:spMkLst>
            <pc:docMk/>
            <pc:sldMk cId="3826034523" sldId="269"/>
            <ac:spMk id="9" creationId="{11D5EDCF-2FEC-EC59-F9C6-D0781EA317D3}"/>
          </ac:spMkLst>
        </pc:spChg>
        <pc:spChg chg="del">
          <ac:chgData name="alisdair macdonald" userId="jB0IcuHBEINeFKE+BJ6T51hglHMTetGBacC/PLHzd+c=" providerId="None" clId="Web-{0023684B-FA6F-4299-AFB1-20FA8D4E9FC2}" dt="2022-06-28T13:25:09.854" v="58"/>
          <ac:spMkLst>
            <pc:docMk/>
            <pc:sldMk cId="3826034523" sldId="269"/>
            <ac:spMk id="11" creationId="{3262AB8E-0DED-8D07-683A-317658BA3CEF}"/>
          </ac:spMkLst>
        </pc:spChg>
        <pc:picChg chg="add del mod">
          <ac:chgData name="alisdair macdonald" userId="jB0IcuHBEINeFKE+BJ6T51hglHMTetGBacC/PLHzd+c=" providerId="None" clId="Web-{0023684B-FA6F-4299-AFB1-20FA8D4E9FC2}" dt="2022-06-28T13:30:38.910" v="64"/>
          <ac:picMkLst>
            <pc:docMk/>
            <pc:sldMk cId="3826034523" sldId="269"/>
            <ac:picMk id="3" creationId="{B22E5DEB-FA88-74CB-C16C-64BA4D684143}"/>
          </ac:picMkLst>
        </pc:picChg>
        <pc:picChg chg="add del mod">
          <ac:chgData name="alisdair macdonald" userId="jB0IcuHBEINeFKE+BJ6T51hglHMTetGBacC/PLHzd+c=" providerId="None" clId="Web-{0023684B-FA6F-4299-AFB1-20FA8D4E9FC2}" dt="2022-06-28T13:30:37.832" v="63"/>
          <ac:picMkLst>
            <pc:docMk/>
            <pc:sldMk cId="3826034523" sldId="269"/>
            <ac:picMk id="5" creationId="{F2F43747-CDC8-DB43-C8F4-9DE9B1640995}"/>
          </ac:picMkLst>
        </pc:picChg>
        <pc:picChg chg="add del mod">
          <ac:chgData name="alisdair macdonald" userId="jB0IcuHBEINeFKE+BJ6T51hglHMTetGBacC/PLHzd+c=" providerId="None" clId="Web-{0023684B-FA6F-4299-AFB1-20FA8D4E9FC2}" dt="2022-06-28T13:34:39.948" v="67"/>
          <ac:picMkLst>
            <pc:docMk/>
            <pc:sldMk cId="3826034523" sldId="269"/>
            <ac:picMk id="6" creationId="{F7046488-E069-82B2-DB07-AF056D99F636}"/>
          </ac:picMkLst>
        </pc:picChg>
      </pc:sldChg>
    </pc:docChg>
  </pc:docChgLst>
  <pc:docChgLst>
    <pc:chgData name="Christian Humphries" clId="Web-{9B5E49BA-0EC3-4468-BB28-6BF640EBF02C}"/>
    <pc:docChg chg="mod">
      <pc:chgData name="Christian Humphries" userId="" providerId="" clId="Web-{9B5E49BA-0EC3-4468-BB28-6BF640EBF02C}" dt="2022-07-13T14:26:13.477" v="6"/>
      <pc:docMkLst>
        <pc:docMk/>
      </pc:docMkLst>
      <pc:sldChg chg="addCm">
        <pc:chgData name="Christian Humphries" userId="" providerId="" clId="Web-{9B5E49BA-0EC3-4468-BB28-6BF640EBF02C}" dt="2022-07-13T14:22:48.442" v="1"/>
        <pc:sldMkLst>
          <pc:docMk/>
          <pc:sldMk cId="0" sldId="256"/>
        </pc:sldMkLst>
      </pc:sldChg>
      <pc:sldChg chg="addCm">
        <pc:chgData name="Christian Humphries" userId="" providerId="" clId="Web-{9B5E49BA-0EC3-4468-BB28-6BF640EBF02C}" dt="2022-07-13T14:23:18.005" v="2"/>
        <pc:sldMkLst>
          <pc:docMk/>
          <pc:sldMk cId="0" sldId="265"/>
        </pc:sldMkLst>
      </pc:sldChg>
      <pc:sldChg chg="addCm">
        <pc:chgData name="Christian Humphries" userId="" providerId="" clId="Web-{9B5E49BA-0EC3-4468-BB28-6BF640EBF02C}" dt="2022-07-13T14:23:43.771" v="3"/>
        <pc:sldMkLst>
          <pc:docMk/>
          <pc:sldMk cId="95868576" sldId="270"/>
        </pc:sldMkLst>
      </pc:sldChg>
      <pc:sldChg chg="addCm">
        <pc:chgData name="Christian Humphries" userId="" providerId="" clId="Web-{9B5E49BA-0EC3-4468-BB28-6BF640EBF02C}" dt="2022-07-13T14:24:14.803" v="4"/>
        <pc:sldMkLst>
          <pc:docMk/>
          <pc:sldMk cId="101466316" sldId="272"/>
        </pc:sldMkLst>
      </pc:sldChg>
      <pc:sldChg chg="addCm modCm">
        <pc:chgData name="Christian Humphries" userId="" providerId="" clId="Web-{9B5E49BA-0EC3-4468-BB28-6BF640EBF02C}" dt="2022-07-13T14:26:13.477" v="6"/>
        <pc:sldMkLst>
          <pc:docMk/>
          <pc:sldMk cId="1600338949" sldId="273"/>
        </pc:sldMkLst>
      </pc:sldChg>
    </pc:docChg>
  </pc:docChgLst>
  <pc:docChgLst>
    <pc:chgData name="alisdair macdonald" userId="jB0IcuHBEINeFKE+BJ6T51hglHMTetGBacC/PLHzd+c=" providerId="None" clId="Web-{354A375F-DD86-412E-9652-B30EE79A7B17}"/>
    <pc:docChg chg="addSld delSld modSld">
      <pc:chgData name="alisdair macdonald" userId="jB0IcuHBEINeFKE+BJ6T51hglHMTetGBacC/PLHzd+c=" providerId="None" clId="Web-{354A375F-DD86-412E-9652-B30EE79A7B17}" dt="2022-06-27T16:34:05.870" v="118"/>
      <pc:docMkLst>
        <pc:docMk/>
      </pc:docMkLst>
      <pc:sldChg chg="addSp delSp modSp">
        <pc:chgData name="alisdair macdonald" userId="jB0IcuHBEINeFKE+BJ6T51hglHMTetGBacC/PLHzd+c=" providerId="None" clId="Web-{354A375F-DD86-412E-9652-B30EE79A7B17}" dt="2022-06-27T16:34:05.870" v="118"/>
        <pc:sldMkLst>
          <pc:docMk/>
          <pc:sldMk cId="0" sldId="256"/>
        </pc:sldMkLst>
        <pc:spChg chg="mod">
          <ac:chgData name="alisdair macdonald" userId="jB0IcuHBEINeFKE+BJ6T51hglHMTetGBacC/PLHzd+c=" providerId="None" clId="Web-{354A375F-DD86-412E-9652-B30EE79A7B17}" dt="2022-06-27T16:33:51.166" v="113"/>
          <ac:spMkLst>
            <pc:docMk/>
            <pc:sldMk cId="0" sldId="256"/>
            <ac:spMk id="8" creationId="{6D37D510-6B0F-0045-BB05-9EE1E2DD64F6}"/>
          </ac:spMkLst>
        </pc:spChg>
        <pc:spChg chg="mod">
          <ac:chgData name="alisdair macdonald" userId="jB0IcuHBEINeFKE+BJ6T51hglHMTetGBacC/PLHzd+c=" providerId="None" clId="Web-{354A375F-DD86-412E-9652-B30EE79A7B17}" dt="2022-06-27T16:05:16.959" v="1" actId="20577"/>
          <ac:spMkLst>
            <pc:docMk/>
            <pc:sldMk cId="0" sldId="256"/>
            <ac:spMk id="85" creationId="{00000000-0000-0000-0000-000000000000}"/>
          </ac:spMkLst>
        </pc:spChg>
        <pc:spChg chg="mod">
          <ac:chgData name="alisdair macdonald" userId="jB0IcuHBEINeFKE+BJ6T51hglHMTetGBacC/PLHzd+c=" providerId="None" clId="Web-{354A375F-DD86-412E-9652-B30EE79A7B17}" dt="2022-06-27T16:05:47.960" v="6" actId="20577"/>
          <ac:spMkLst>
            <pc:docMk/>
            <pc:sldMk cId="0" sldId="256"/>
            <ac:spMk id="88" creationId="{00000000-0000-0000-0000-000000000000}"/>
          </ac:spMkLst>
        </pc:spChg>
        <pc:picChg chg="del mod">
          <ac:chgData name="alisdair macdonald" userId="jB0IcuHBEINeFKE+BJ6T51hglHMTetGBacC/PLHzd+c=" providerId="None" clId="Web-{354A375F-DD86-412E-9652-B30EE79A7B17}" dt="2022-06-27T16:06:10.132" v="10"/>
          <ac:picMkLst>
            <pc:docMk/>
            <pc:sldMk cId="0" sldId="256"/>
            <ac:picMk id="3" creationId="{7FF99677-584B-EF6B-7400-84793E29CDD4}"/>
          </ac:picMkLst>
        </pc:picChg>
        <pc:picChg chg="add mod">
          <ac:chgData name="alisdair macdonald" userId="jB0IcuHBEINeFKE+BJ6T51hglHMTetGBacC/PLHzd+c=" providerId="None" clId="Web-{354A375F-DD86-412E-9652-B30EE79A7B17}" dt="2022-06-27T16:06:15.429" v="12" actId="1076"/>
          <ac:picMkLst>
            <pc:docMk/>
            <pc:sldMk cId="0" sldId="256"/>
            <ac:picMk id="5" creationId="{D7AD79C4-BE2F-5CA6-3496-B6991B4439E1}"/>
          </ac:picMkLst>
        </pc:picChg>
        <pc:inkChg chg="add del">
          <ac:chgData name="alisdair macdonald" userId="jB0IcuHBEINeFKE+BJ6T51hglHMTetGBacC/PLHzd+c=" providerId="None" clId="Web-{354A375F-DD86-412E-9652-B30EE79A7B17}" dt="2022-06-27T16:34:03.026" v="116"/>
          <ac:inkMkLst>
            <pc:docMk/>
            <pc:sldMk cId="0" sldId="256"/>
            <ac:inkMk id="7" creationId="{A53A5B31-9BC8-2676-5D52-48BC82A25016}"/>
          </ac:inkMkLst>
        </pc:inkChg>
        <pc:inkChg chg="add del">
          <ac:chgData name="alisdair macdonald" userId="jB0IcuHBEINeFKE+BJ6T51hglHMTetGBacC/PLHzd+c=" providerId="None" clId="Web-{354A375F-DD86-412E-9652-B30EE79A7B17}" dt="2022-06-27T16:34:00.088" v="115"/>
          <ac:inkMkLst>
            <pc:docMk/>
            <pc:sldMk cId="0" sldId="256"/>
            <ac:inkMk id="10" creationId="{DB0DAF65-7F86-421A-473A-ECE859797B0B}"/>
          </ac:inkMkLst>
        </pc:inkChg>
        <pc:inkChg chg="add del">
          <ac:chgData name="alisdair macdonald" userId="jB0IcuHBEINeFKE+BJ6T51hglHMTetGBacC/PLHzd+c=" providerId="None" clId="Web-{354A375F-DD86-412E-9652-B30EE79A7B17}" dt="2022-06-27T16:33:57.322" v="114"/>
          <ac:inkMkLst>
            <pc:docMk/>
            <pc:sldMk cId="0" sldId="256"/>
            <ac:inkMk id="11" creationId="{D36BCE76-C931-5B19-F42C-E2C9C6109D20}"/>
          </ac:inkMkLst>
        </pc:inkChg>
        <pc:inkChg chg="add del">
          <ac:chgData name="alisdair macdonald" userId="jB0IcuHBEINeFKE+BJ6T51hglHMTetGBacC/PLHzd+c=" providerId="None" clId="Web-{354A375F-DD86-412E-9652-B30EE79A7B17}" dt="2022-06-27T16:34:05.870" v="118"/>
          <ac:inkMkLst>
            <pc:docMk/>
            <pc:sldMk cId="0" sldId="256"/>
            <ac:inkMk id="13" creationId="{EA1004EA-A970-B1A6-66F7-BB94C32DE79D}"/>
          </ac:inkMkLst>
        </pc:inkChg>
        <pc:inkChg chg="add del">
          <ac:chgData name="alisdair macdonald" userId="jB0IcuHBEINeFKE+BJ6T51hglHMTetGBacC/PLHzd+c=" providerId="None" clId="Web-{354A375F-DD86-412E-9652-B30EE79A7B17}" dt="2022-06-27T16:33:42.557" v="112"/>
          <ac:inkMkLst>
            <pc:docMk/>
            <pc:sldMk cId="0" sldId="256"/>
            <ac:inkMk id="14" creationId="{C0EC9269-EED4-0228-D510-434E21ED9696}"/>
          </ac:inkMkLst>
        </pc:inkChg>
        <pc:inkChg chg="add del">
          <ac:chgData name="alisdair macdonald" userId="jB0IcuHBEINeFKE+BJ6T51hglHMTetGBacC/PLHzd+c=" providerId="None" clId="Web-{354A375F-DD86-412E-9652-B30EE79A7B17}" dt="2022-06-27T16:34:04.963" v="117"/>
          <ac:inkMkLst>
            <pc:docMk/>
            <pc:sldMk cId="0" sldId="256"/>
            <ac:inkMk id="15" creationId="{ADECF172-C96D-EE69-9DAD-CBD7AEA91BEA}"/>
          </ac:inkMkLst>
        </pc:inkChg>
        <pc:inkChg chg="add del">
          <ac:chgData name="alisdair macdonald" userId="jB0IcuHBEINeFKE+BJ6T51hglHMTetGBacC/PLHzd+c=" providerId="None" clId="Web-{354A375F-DD86-412E-9652-B30EE79A7B17}" dt="2022-06-27T16:33:37.541" v="111"/>
          <ac:inkMkLst>
            <pc:docMk/>
            <pc:sldMk cId="0" sldId="256"/>
            <ac:inkMk id="16" creationId="{A2644226-8AFE-CFB8-4576-52D446FBFD21}"/>
          </ac:inkMkLst>
        </pc:inkChg>
        <pc:inkChg chg="add del">
          <ac:chgData name="alisdair macdonald" userId="jB0IcuHBEINeFKE+BJ6T51hglHMTetGBacC/PLHzd+c=" providerId="None" clId="Web-{354A375F-DD86-412E-9652-B30EE79A7B17}" dt="2022-06-27T16:33:34.728" v="110"/>
          <ac:inkMkLst>
            <pc:docMk/>
            <pc:sldMk cId="0" sldId="256"/>
            <ac:inkMk id="17" creationId="{6F413BB8-2871-B40F-CC05-D056DA4FDCDD}"/>
          </ac:inkMkLst>
        </pc:inkChg>
        <pc:inkChg chg="add del">
          <ac:chgData name="alisdair macdonald" userId="jB0IcuHBEINeFKE+BJ6T51hglHMTetGBacC/PLHzd+c=" providerId="None" clId="Web-{354A375F-DD86-412E-9652-B30EE79A7B17}" dt="2022-06-27T16:33:32.181" v="109"/>
          <ac:inkMkLst>
            <pc:docMk/>
            <pc:sldMk cId="0" sldId="256"/>
            <ac:inkMk id="18" creationId="{69595094-0256-2E5A-E180-113A0766F45C}"/>
          </ac:inkMkLst>
        </pc:inkChg>
        <pc:inkChg chg="add del">
          <ac:chgData name="alisdair macdonald" userId="jB0IcuHBEINeFKE+BJ6T51hglHMTetGBacC/PLHzd+c=" providerId="None" clId="Web-{354A375F-DD86-412E-9652-B30EE79A7B17}" dt="2022-06-27T16:33:31.463" v="108"/>
          <ac:inkMkLst>
            <pc:docMk/>
            <pc:sldMk cId="0" sldId="256"/>
            <ac:inkMk id="19" creationId="{16E1CE1A-6D01-D858-F8C8-E1B4CE487863}"/>
          </ac:inkMkLst>
        </pc:inkChg>
        <pc:inkChg chg="add del">
          <ac:chgData name="alisdair macdonald" userId="jB0IcuHBEINeFKE+BJ6T51hglHMTetGBacC/PLHzd+c=" providerId="None" clId="Web-{354A375F-DD86-412E-9652-B30EE79A7B17}" dt="2022-06-27T16:33:30.588" v="107"/>
          <ac:inkMkLst>
            <pc:docMk/>
            <pc:sldMk cId="0" sldId="256"/>
            <ac:inkMk id="20" creationId="{8F1A5966-382C-FC85-6647-22EA80540C67}"/>
          </ac:inkMkLst>
        </pc:inkChg>
        <pc:inkChg chg="add del">
          <ac:chgData name="alisdair macdonald" userId="jB0IcuHBEINeFKE+BJ6T51hglHMTetGBacC/PLHzd+c=" providerId="None" clId="Web-{354A375F-DD86-412E-9652-B30EE79A7B17}" dt="2022-06-27T16:33:28.088" v="106"/>
          <ac:inkMkLst>
            <pc:docMk/>
            <pc:sldMk cId="0" sldId="256"/>
            <ac:inkMk id="21" creationId="{0A6015FF-7B5A-6704-1D24-3A369A10F1C8}"/>
          </ac:inkMkLst>
        </pc:inkChg>
      </pc:sldChg>
      <pc:sldChg chg="addSp delSp modSp">
        <pc:chgData name="alisdair macdonald" userId="jB0IcuHBEINeFKE+BJ6T51hglHMTetGBacC/PLHzd+c=" providerId="None" clId="Web-{354A375F-DD86-412E-9652-B30EE79A7B17}" dt="2022-06-27T16:33:24.259" v="105"/>
        <pc:sldMkLst>
          <pc:docMk/>
          <pc:sldMk cId="0" sldId="265"/>
        </pc:sldMkLst>
        <pc:spChg chg="add del mod">
          <ac:chgData name="alisdair macdonald" userId="jB0IcuHBEINeFKE+BJ6T51hglHMTetGBacC/PLHzd+c=" providerId="None" clId="Web-{354A375F-DD86-412E-9652-B30EE79A7B17}" dt="2022-06-27T16:07:12.899" v="20"/>
          <ac:spMkLst>
            <pc:docMk/>
            <pc:sldMk cId="0" sldId="265"/>
            <ac:spMk id="4" creationId="{57CF5970-F0A1-B166-90DE-7F31E7BEA450}"/>
          </ac:spMkLst>
        </pc:spChg>
        <pc:spChg chg="add mod">
          <ac:chgData name="alisdair macdonald" userId="jB0IcuHBEINeFKE+BJ6T51hglHMTetGBacC/PLHzd+c=" providerId="None" clId="Web-{354A375F-DD86-412E-9652-B30EE79A7B17}" dt="2022-06-27T16:10:26.372" v="61" actId="1076"/>
          <ac:spMkLst>
            <pc:docMk/>
            <pc:sldMk cId="0" sldId="265"/>
            <ac:spMk id="5" creationId="{9422848B-B0C1-D010-07F5-E9CDE2AEF306}"/>
          </ac:spMkLst>
        </pc:spChg>
        <pc:spChg chg="add del mod">
          <ac:chgData name="alisdair macdonald" userId="jB0IcuHBEINeFKE+BJ6T51hglHMTetGBacC/PLHzd+c=" providerId="None" clId="Web-{354A375F-DD86-412E-9652-B30EE79A7B17}" dt="2022-06-27T16:10:23.731" v="60"/>
          <ac:spMkLst>
            <pc:docMk/>
            <pc:sldMk cId="0" sldId="265"/>
            <ac:spMk id="6" creationId="{BA3361F3-305F-688D-5B75-3FAC0A8A50CD}"/>
          </ac:spMkLst>
        </pc:spChg>
        <pc:spChg chg="mod">
          <ac:chgData name="alisdair macdonald" userId="jB0IcuHBEINeFKE+BJ6T51hglHMTetGBacC/PLHzd+c=" providerId="None" clId="Web-{354A375F-DD86-412E-9652-B30EE79A7B17}" dt="2022-06-27T16:06:31.992" v="15" actId="20577"/>
          <ac:spMkLst>
            <pc:docMk/>
            <pc:sldMk cId="0" sldId="265"/>
            <ac:spMk id="10" creationId="{B05CF427-C62D-7022-95B8-6A255F135AB2}"/>
          </ac:spMkLst>
        </pc:spChg>
        <pc:picChg chg="add del mod">
          <ac:chgData name="alisdair macdonald" userId="jB0IcuHBEINeFKE+BJ6T51hglHMTetGBacC/PLHzd+c=" providerId="None" clId="Web-{354A375F-DD86-412E-9652-B30EE79A7B17}" dt="2022-06-27T16:10:07.590" v="55" actId="1076"/>
          <ac:picMkLst>
            <pc:docMk/>
            <pc:sldMk cId="0" sldId="265"/>
            <ac:picMk id="2" creationId="{CFEE86BD-0E78-BA17-640F-BEA8A472766D}"/>
          </ac:picMkLst>
        </pc:picChg>
        <pc:inkChg chg="add del">
          <ac:chgData name="alisdair macdonald" userId="jB0IcuHBEINeFKE+BJ6T51hglHMTetGBacC/PLHzd+c=" providerId="None" clId="Web-{354A375F-DD86-412E-9652-B30EE79A7B17}" dt="2022-06-27T16:33:24.259" v="105"/>
          <ac:inkMkLst>
            <pc:docMk/>
            <pc:sldMk cId="0" sldId="265"/>
            <ac:inkMk id="7" creationId="{62573BEA-1871-A94C-D127-BC44075304D6}"/>
          </ac:inkMkLst>
        </pc:inkChg>
        <pc:inkChg chg="add del">
          <ac:chgData name="alisdair macdonald" userId="jB0IcuHBEINeFKE+BJ6T51hglHMTetGBacC/PLHzd+c=" providerId="None" clId="Web-{354A375F-DD86-412E-9652-B30EE79A7B17}" dt="2022-06-27T16:33:16.619" v="104"/>
          <ac:inkMkLst>
            <pc:docMk/>
            <pc:sldMk cId="0" sldId="265"/>
            <ac:inkMk id="8" creationId="{793115EE-9584-3345-6657-91C7775B3FAA}"/>
          </ac:inkMkLst>
        </pc:inkChg>
      </pc:sldChg>
      <pc:sldChg chg="del">
        <pc:chgData name="alisdair macdonald" userId="jB0IcuHBEINeFKE+BJ6T51hglHMTetGBacC/PLHzd+c=" providerId="None" clId="Web-{354A375F-DD86-412E-9652-B30EE79A7B17}" dt="2022-06-27T16:29:13.551" v="89"/>
        <pc:sldMkLst>
          <pc:docMk/>
          <pc:sldMk cId="4086554056" sldId="292"/>
        </pc:sldMkLst>
      </pc:sldChg>
      <pc:sldChg chg="del">
        <pc:chgData name="alisdair macdonald" userId="jB0IcuHBEINeFKE+BJ6T51hglHMTetGBacC/PLHzd+c=" providerId="None" clId="Web-{354A375F-DD86-412E-9652-B30EE79A7B17}" dt="2022-06-27T16:29:13.551" v="87"/>
        <pc:sldMkLst>
          <pc:docMk/>
          <pc:sldMk cId="4250994615" sldId="293"/>
        </pc:sldMkLst>
      </pc:sldChg>
      <pc:sldChg chg="del">
        <pc:chgData name="alisdair macdonald" userId="jB0IcuHBEINeFKE+BJ6T51hglHMTetGBacC/PLHzd+c=" providerId="None" clId="Web-{354A375F-DD86-412E-9652-B30EE79A7B17}" dt="2022-06-27T16:29:13.551" v="88"/>
        <pc:sldMkLst>
          <pc:docMk/>
          <pc:sldMk cId="2635828853" sldId="294"/>
        </pc:sldMkLst>
      </pc:sldChg>
      <pc:sldChg chg="addSp modSp del">
        <pc:chgData name="alisdair macdonald" userId="jB0IcuHBEINeFKE+BJ6T51hglHMTetGBacC/PLHzd+c=" providerId="None" clId="Web-{354A375F-DD86-412E-9652-B30EE79A7B17}" dt="2022-06-27T16:29:13.535" v="86"/>
        <pc:sldMkLst>
          <pc:docMk/>
          <pc:sldMk cId="3506784620" sldId="295"/>
        </pc:sldMkLst>
        <pc:picChg chg="add mod">
          <ac:chgData name="alisdair macdonald" userId="jB0IcuHBEINeFKE+BJ6T51hglHMTetGBacC/PLHzd+c=" providerId="None" clId="Web-{354A375F-DD86-412E-9652-B30EE79A7B17}" dt="2022-06-27T16:06:21.288" v="13"/>
          <ac:picMkLst>
            <pc:docMk/>
            <pc:sldMk cId="3506784620" sldId="295"/>
            <ac:picMk id="2" creationId="{0CBB4A69-7C61-11A2-BC86-83AB768F383D}"/>
          </ac:picMkLst>
        </pc:picChg>
      </pc:sldChg>
      <pc:sldChg chg="del">
        <pc:chgData name="alisdair macdonald" userId="jB0IcuHBEINeFKE+BJ6T51hglHMTetGBacC/PLHzd+c=" providerId="None" clId="Web-{354A375F-DD86-412E-9652-B30EE79A7B17}" dt="2022-06-27T16:29:13.535" v="85"/>
        <pc:sldMkLst>
          <pc:docMk/>
          <pc:sldMk cId="1916020894" sldId="296"/>
        </pc:sldMkLst>
      </pc:sldChg>
      <pc:sldChg chg="addSp delSp modSp add replId">
        <pc:chgData name="alisdair macdonald" userId="jB0IcuHBEINeFKE+BJ6T51hglHMTetGBacC/PLHzd+c=" providerId="None" clId="Web-{354A375F-DD86-412E-9652-B30EE79A7B17}" dt="2022-06-27T16:28:44.785" v="84"/>
        <pc:sldMkLst>
          <pc:docMk/>
          <pc:sldMk cId="2776712600" sldId="297"/>
        </pc:sldMkLst>
        <pc:spChg chg="del">
          <ac:chgData name="alisdair macdonald" userId="jB0IcuHBEINeFKE+BJ6T51hglHMTetGBacC/PLHzd+c=" providerId="None" clId="Web-{354A375F-DD86-412E-9652-B30EE79A7B17}" dt="2022-06-27T16:11:16.794" v="67"/>
          <ac:spMkLst>
            <pc:docMk/>
            <pc:sldMk cId="2776712600" sldId="297"/>
            <ac:spMk id="5" creationId="{9422848B-B0C1-D010-07F5-E9CDE2AEF306}"/>
          </ac:spMkLst>
        </pc:spChg>
        <pc:spChg chg="mod">
          <ac:chgData name="alisdair macdonald" userId="jB0IcuHBEINeFKE+BJ6T51hglHMTetGBacC/PLHzd+c=" providerId="None" clId="Web-{354A375F-DD86-412E-9652-B30EE79A7B17}" dt="2022-06-27T16:25:06.171" v="74" actId="20577"/>
          <ac:spMkLst>
            <pc:docMk/>
            <pc:sldMk cId="2776712600" sldId="297"/>
            <ac:spMk id="10" creationId="{B05CF427-C62D-7022-95B8-6A255F135AB2}"/>
          </ac:spMkLst>
        </pc:spChg>
        <pc:picChg chg="del">
          <ac:chgData name="alisdair macdonald" userId="jB0IcuHBEINeFKE+BJ6T51hglHMTetGBacC/PLHzd+c=" providerId="None" clId="Web-{354A375F-DD86-412E-9652-B30EE79A7B17}" dt="2022-06-27T16:11:19.482" v="68"/>
          <ac:picMkLst>
            <pc:docMk/>
            <pc:sldMk cId="2776712600" sldId="297"/>
            <ac:picMk id="2" creationId="{CFEE86BD-0E78-BA17-640F-BEA8A472766D}"/>
          </ac:picMkLst>
        </pc:picChg>
        <pc:inkChg chg="add">
          <ac:chgData name="alisdair macdonald" userId="jB0IcuHBEINeFKE+BJ6T51hglHMTetGBacC/PLHzd+c=" providerId="None" clId="Web-{354A375F-DD86-412E-9652-B30EE79A7B17}" dt="2022-06-27T16:28:27.378" v="75"/>
          <ac:inkMkLst>
            <pc:docMk/>
            <pc:sldMk cId="2776712600" sldId="297"/>
            <ac:inkMk id="4" creationId="{1BB2CCBB-0328-4D42-8376-897531037D16}"/>
          </ac:inkMkLst>
        </pc:inkChg>
        <pc:inkChg chg="add">
          <ac:chgData name="alisdair macdonald" userId="jB0IcuHBEINeFKE+BJ6T51hglHMTetGBacC/PLHzd+c=" providerId="None" clId="Web-{354A375F-DD86-412E-9652-B30EE79A7B17}" dt="2022-06-27T16:28:28.628" v="76"/>
          <ac:inkMkLst>
            <pc:docMk/>
            <pc:sldMk cId="2776712600" sldId="297"/>
            <ac:inkMk id="6" creationId="{846B6104-0B8D-61D5-454E-BC0E5D1DD7EE}"/>
          </ac:inkMkLst>
        </pc:inkChg>
        <pc:inkChg chg="add">
          <ac:chgData name="alisdair macdonald" userId="jB0IcuHBEINeFKE+BJ6T51hglHMTetGBacC/PLHzd+c=" providerId="None" clId="Web-{354A375F-DD86-412E-9652-B30EE79A7B17}" dt="2022-06-27T16:28:29.785" v="77"/>
          <ac:inkMkLst>
            <pc:docMk/>
            <pc:sldMk cId="2776712600" sldId="297"/>
            <ac:inkMk id="7" creationId="{037AE5AF-32E1-7116-0A05-4ED39D15146B}"/>
          </ac:inkMkLst>
        </pc:inkChg>
        <pc:inkChg chg="add">
          <ac:chgData name="alisdair macdonald" userId="jB0IcuHBEINeFKE+BJ6T51hglHMTetGBacC/PLHzd+c=" providerId="None" clId="Web-{354A375F-DD86-412E-9652-B30EE79A7B17}" dt="2022-06-27T16:28:30.644" v="78"/>
          <ac:inkMkLst>
            <pc:docMk/>
            <pc:sldMk cId="2776712600" sldId="297"/>
            <ac:inkMk id="8" creationId="{2AF208E5-2041-A7B9-FD52-94D5F7086D0D}"/>
          </ac:inkMkLst>
        </pc:inkChg>
        <pc:inkChg chg="add">
          <ac:chgData name="alisdair macdonald" userId="jB0IcuHBEINeFKE+BJ6T51hglHMTetGBacC/PLHzd+c=" providerId="None" clId="Web-{354A375F-DD86-412E-9652-B30EE79A7B17}" dt="2022-06-27T16:28:32.675" v="79"/>
          <ac:inkMkLst>
            <pc:docMk/>
            <pc:sldMk cId="2776712600" sldId="297"/>
            <ac:inkMk id="9" creationId="{53F2EED5-DB51-D814-88AC-C72BB270B2DD}"/>
          </ac:inkMkLst>
        </pc:inkChg>
        <pc:inkChg chg="add del">
          <ac:chgData name="alisdair macdonald" userId="jB0IcuHBEINeFKE+BJ6T51hglHMTetGBacC/PLHzd+c=" providerId="None" clId="Web-{354A375F-DD86-412E-9652-B30EE79A7B17}" dt="2022-06-27T16:28:36.472" v="81"/>
          <ac:inkMkLst>
            <pc:docMk/>
            <pc:sldMk cId="2776712600" sldId="297"/>
            <ac:inkMk id="11" creationId="{D4511724-5C67-2A18-4CFC-FA9ECAF3C39E}"/>
          </ac:inkMkLst>
        </pc:inkChg>
        <pc:inkChg chg="add">
          <ac:chgData name="alisdair macdonald" userId="jB0IcuHBEINeFKE+BJ6T51hglHMTetGBacC/PLHzd+c=" providerId="None" clId="Web-{354A375F-DD86-412E-9652-B30EE79A7B17}" dt="2022-06-27T16:28:38.519" v="82"/>
          <ac:inkMkLst>
            <pc:docMk/>
            <pc:sldMk cId="2776712600" sldId="297"/>
            <ac:inkMk id="12" creationId="{BCEF7027-AE5C-0237-2DA9-9A3C83DB13D2}"/>
          </ac:inkMkLst>
        </pc:inkChg>
        <pc:inkChg chg="add">
          <ac:chgData name="alisdair macdonald" userId="jB0IcuHBEINeFKE+BJ6T51hglHMTetGBacC/PLHzd+c=" providerId="None" clId="Web-{354A375F-DD86-412E-9652-B30EE79A7B17}" dt="2022-06-27T16:28:39.707" v="83"/>
          <ac:inkMkLst>
            <pc:docMk/>
            <pc:sldMk cId="2776712600" sldId="297"/>
            <ac:inkMk id="13" creationId="{0A0B1648-5613-4B52-CAB7-72AF26632474}"/>
          </ac:inkMkLst>
        </pc:inkChg>
        <pc:inkChg chg="add">
          <ac:chgData name="alisdair macdonald" userId="jB0IcuHBEINeFKE+BJ6T51hglHMTetGBacC/PLHzd+c=" providerId="None" clId="Web-{354A375F-DD86-412E-9652-B30EE79A7B17}" dt="2022-06-27T16:28:44.785" v="84"/>
          <ac:inkMkLst>
            <pc:docMk/>
            <pc:sldMk cId="2776712600" sldId="297"/>
            <ac:inkMk id="14" creationId="{E8F9DBBF-78EF-3A18-EFA4-3BC92AE40AC0}"/>
          </ac:inkMkLst>
        </pc:inkChg>
      </pc:sldChg>
    </pc:docChg>
  </pc:docChgLst>
  <pc:docChgLst>
    <pc:chgData name="alisdair macdonald" clId="Web-{EA4B22D7-0204-47A7-93E2-84856C57D5E2}"/>
    <pc:docChg chg="modSld">
      <pc:chgData name="alisdair macdonald" userId="" providerId="" clId="Web-{EA4B22D7-0204-47A7-93E2-84856C57D5E2}" dt="2022-07-06T12:31:30.833" v="27"/>
      <pc:docMkLst>
        <pc:docMk/>
      </pc:docMkLst>
      <pc:sldChg chg="addSp delSp modSp">
        <pc:chgData name="alisdair macdonald" userId="" providerId="" clId="Web-{EA4B22D7-0204-47A7-93E2-84856C57D5E2}" dt="2022-07-06T12:30:51.894" v="24" actId="14100"/>
        <pc:sldMkLst>
          <pc:docMk/>
          <pc:sldMk cId="3826034523" sldId="269"/>
        </pc:sldMkLst>
        <pc:spChg chg="mod">
          <ac:chgData name="alisdair macdonald" userId="" providerId="" clId="Web-{EA4B22D7-0204-47A7-93E2-84856C57D5E2}" dt="2022-07-06T12:30:51.894" v="24" actId="14100"/>
          <ac:spMkLst>
            <pc:docMk/>
            <pc:sldMk cId="3826034523" sldId="269"/>
            <ac:spMk id="2" creationId="{D5A654C5-059E-05AB-2805-77A07A9D4665}"/>
          </ac:spMkLst>
        </pc:spChg>
        <pc:spChg chg="add ord">
          <ac:chgData name="alisdair macdonald" userId="" providerId="" clId="Web-{EA4B22D7-0204-47A7-93E2-84856C57D5E2}" dt="2022-07-06T12:30:00.440" v="17"/>
          <ac:spMkLst>
            <pc:docMk/>
            <pc:sldMk cId="3826034523" sldId="269"/>
            <ac:spMk id="8" creationId="{C12F53B0-CC20-2D7C-768E-19C18D7A43E0}"/>
          </ac:spMkLst>
        </pc:spChg>
        <pc:picChg chg="del">
          <ac:chgData name="alisdair macdonald" userId="" providerId="" clId="Web-{EA4B22D7-0204-47A7-93E2-84856C57D5E2}" dt="2022-07-06T12:27:00.889" v="1"/>
          <ac:picMkLst>
            <pc:docMk/>
            <pc:sldMk cId="3826034523" sldId="269"/>
            <ac:picMk id="3" creationId="{7454EF7A-1212-95E5-6E19-7333F392C5C2}"/>
          </ac:picMkLst>
        </pc:picChg>
        <pc:picChg chg="del">
          <ac:chgData name="alisdair macdonald" userId="" providerId="" clId="Web-{EA4B22D7-0204-47A7-93E2-84856C57D5E2}" dt="2022-07-06T12:29:47.315" v="14"/>
          <ac:picMkLst>
            <pc:docMk/>
            <pc:sldMk cId="3826034523" sldId="269"/>
            <ac:picMk id="4" creationId="{C6852777-6F63-4887-ED8E-4674403FD289}"/>
          </ac:picMkLst>
        </pc:picChg>
        <pc:picChg chg="del">
          <ac:chgData name="alisdair macdonald" userId="" providerId="" clId="Web-{EA4B22D7-0204-47A7-93E2-84856C57D5E2}" dt="2022-07-06T12:26:20.794" v="0"/>
          <ac:picMkLst>
            <pc:docMk/>
            <pc:sldMk cId="3826034523" sldId="269"/>
            <ac:picMk id="5" creationId="{94E18861-07D9-CB03-DE8F-2196C180FCC3}"/>
          </ac:picMkLst>
        </pc:picChg>
        <pc:picChg chg="add mod ord">
          <ac:chgData name="alisdair macdonald" userId="" providerId="" clId="Web-{EA4B22D7-0204-47A7-93E2-84856C57D5E2}" dt="2022-07-06T12:30:45.941" v="22"/>
          <ac:picMkLst>
            <pc:docMk/>
            <pc:sldMk cId="3826034523" sldId="269"/>
            <ac:picMk id="6" creationId="{79A1F5B0-2BE9-AE02-0A52-27943CC17246}"/>
          </ac:picMkLst>
        </pc:picChg>
      </pc:sldChg>
      <pc:sldChg chg="addSp delSp modSp">
        <pc:chgData name="alisdair macdonald" userId="" providerId="" clId="Web-{EA4B22D7-0204-47A7-93E2-84856C57D5E2}" dt="2022-07-06T12:30:29.175" v="21"/>
        <pc:sldMkLst>
          <pc:docMk/>
          <pc:sldMk cId="95868576" sldId="270"/>
        </pc:sldMkLst>
        <pc:spChg chg="add ord">
          <ac:chgData name="alisdair macdonald" userId="" providerId="" clId="Web-{EA4B22D7-0204-47A7-93E2-84856C57D5E2}" dt="2022-07-06T12:30:29.175" v="21"/>
          <ac:spMkLst>
            <pc:docMk/>
            <pc:sldMk cId="95868576" sldId="270"/>
            <ac:spMk id="9" creationId="{49484F35-F106-2235-B346-9C792E623629}"/>
          </ac:spMkLst>
        </pc:spChg>
        <pc:picChg chg="del">
          <ac:chgData name="alisdair macdonald" userId="" providerId="" clId="Web-{EA4B22D7-0204-47A7-93E2-84856C57D5E2}" dt="2022-07-06T12:29:21.142" v="8"/>
          <ac:picMkLst>
            <pc:docMk/>
            <pc:sldMk cId="95868576" sldId="270"/>
            <ac:picMk id="4" creationId="{C6852777-6F63-4887-ED8E-4674403FD289}"/>
          </ac:picMkLst>
        </pc:picChg>
        <pc:picChg chg="add del">
          <ac:chgData name="alisdair macdonald" userId="" providerId="" clId="Web-{EA4B22D7-0204-47A7-93E2-84856C57D5E2}" dt="2022-07-06T12:29:29.814" v="10"/>
          <ac:picMkLst>
            <pc:docMk/>
            <pc:sldMk cId="95868576" sldId="270"/>
            <ac:picMk id="5" creationId="{16ABFDF8-6E8F-FACE-A23C-8C5E38A24C42}"/>
          </ac:picMkLst>
        </pc:picChg>
      </pc:sldChg>
      <pc:sldChg chg="addSp delSp modSp">
        <pc:chgData name="alisdair macdonald" userId="" providerId="" clId="Web-{EA4B22D7-0204-47A7-93E2-84856C57D5E2}" dt="2022-07-06T12:31:30.833" v="27"/>
        <pc:sldMkLst>
          <pc:docMk/>
          <pc:sldMk cId="1486370083" sldId="271"/>
        </pc:sldMkLst>
        <pc:spChg chg="add ord">
          <ac:chgData name="alisdair macdonald" userId="" providerId="" clId="Web-{EA4B22D7-0204-47A7-93E2-84856C57D5E2}" dt="2022-07-06T12:31:30.833" v="27"/>
          <ac:spMkLst>
            <pc:docMk/>
            <pc:sldMk cId="1486370083" sldId="271"/>
            <ac:spMk id="8" creationId="{7AB0B8FD-7F37-2871-35D5-B76833C65D14}"/>
          </ac:spMkLst>
        </pc:spChg>
        <pc:picChg chg="del">
          <ac:chgData name="alisdair macdonald" userId="" providerId="" clId="Web-{EA4B22D7-0204-47A7-93E2-84856C57D5E2}" dt="2022-07-06T12:31:25.739" v="25"/>
          <ac:picMkLst>
            <pc:docMk/>
            <pc:sldMk cId="1486370083" sldId="271"/>
            <ac:picMk id="4" creationId="{C6852777-6F63-4887-ED8E-4674403FD289}"/>
          </ac:picMkLst>
        </pc:picChg>
      </pc:sldChg>
    </pc:docChg>
  </pc:docChgLst>
  <pc:docChgLst>
    <pc:chgData name="alisdair.m@gmail.com" userId="3O9EI4Z2v/yBNnugv3Kye8iMdlewqahvvJWVDjr7n80=" providerId="None" clId="Web-{4D8724FE-715C-4BF1-A034-40FAA653DC00}"/>
    <pc:docChg chg="modSld">
      <pc:chgData name="alisdair.m@gmail.com" userId="3O9EI4Z2v/yBNnugv3Kye8iMdlewqahvvJWVDjr7n80=" providerId="None" clId="Web-{4D8724FE-715C-4BF1-A034-40FAA653DC00}" dt="2022-07-28T18:28:29.174" v="54" actId="20577"/>
      <pc:docMkLst>
        <pc:docMk/>
      </pc:docMkLst>
      <pc:sldChg chg="addSp delSp modSp delCm">
        <pc:chgData name="alisdair.m@gmail.com" userId="3O9EI4Z2v/yBNnugv3Kye8iMdlewqahvvJWVDjr7n80=" providerId="None" clId="Web-{4D8724FE-715C-4BF1-A034-40FAA653DC00}" dt="2022-07-28T18:28:29.174" v="54" actId="20577"/>
        <pc:sldMkLst>
          <pc:docMk/>
          <pc:sldMk cId="0" sldId="265"/>
        </pc:sldMkLst>
        <pc:spChg chg="add mod">
          <ac:chgData name="alisdair.m@gmail.com" userId="3O9EI4Z2v/yBNnugv3Kye8iMdlewqahvvJWVDjr7n80=" providerId="None" clId="Web-{4D8724FE-715C-4BF1-A034-40FAA653DC00}" dt="2022-07-28T18:28:29.174" v="54" actId="20577"/>
          <ac:spMkLst>
            <pc:docMk/>
            <pc:sldMk cId="0" sldId="265"/>
            <ac:spMk id="4" creationId="{8EE78ACE-153C-97F2-61F1-D1DC4FD96045}"/>
          </ac:spMkLst>
        </pc:spChg>
        <pc:picChg chg="mod modCrop">
          <ac:chgData name="alisdair.m@gmail.com" userId="3O9EI4Z2v/yBNnugv3Kye8iMdlewqahvvJWVDjr7n80=" providerId="None" clId="Web-{4D8724FE-715C-4BF1-A034-40FAA653DC00}" dt="2022-07-28T18:27:53.204" v="45"/>
          <ac:picMkLst>
            <pc:docMk/>
            <pc:sldMk cId="0" sldId="265"/>
            <ac:picMk id="7" creationId="{DA25BE10-B834-DE56-70A7-99C4EDA19F6C}"/>
          </ac:picMkLst>
        </pc:picChg>
        <pc:inkChg chg="add del">
          <ac:chgData name="alisdair.m@gmail.com" userId="3O9EI4Z2v/yBNnugv3Kye8iMdlewqahvvJWVDjr7n80=" providerId="None" clId="Web-{4D8724FE-715C-4BF1-A034-40FAA653DC00}" dt="2022-07-28T18:22:08.364" v="2"/>
          <ac:inkMkLst>
            <pc:docMk/>
            <pc:sldMk cId="0" sldId="265"/>
            <ac:inkMk id="3" creationId="{B3B757C1-A55C-AF7F-95DC-6C265A1C8128}"/>
          </ac:inkMkLst>
        </pc:inkChg>
        <pc:inkChg chg="add del">
          <ac:chgData name="alisdair.m@gmail.com" userId="3O9EI4Z2v/yBNnugv3Kye8iMdlewqahvvJWVDjr7n80=" providerId="None" clId="Web-{4D8724FE-715C-4BF1-A034-40FAA653DC00}" dt="2022-07-28T18:27:26.125" v="41"/>
          <ac:inkMkLst>
            <pc:docMk/>
            <pc:sldMk cId="0" sldId="265"/>
            <ac:inkMk id="5" creationId="{8BDA660D-A18C-7FE6-7BF8-B427312C817E}"/>
          </ac:inkMkLst>
        </pc:inkChg>
        <pc:inkChg chg="add del">
          <ac:chgData name="alisdair.m@gmail.com" userId="3O9EI4Z2v/yBNnugv3Kye8iMdlewqahvvJWVDjr7n80=" providerId="None" clId="Web-{4D8724FE-715C-4BF1-A034-40FAA653DC00}" dt="2022-07-28T18:28:16.189" v="48"/>
          <ac:inkMkLst>
            <pc:docMk/>
            <pc:sldMk cId="0" sldId="265"/>
            <ac:inkMk id="8" creationId="{A31B59DD-A7C4-B7B5-8482-1A80F571198A}"/>
          </ac:inkMkLst>
        </pc:inkChg>
      </pc:sldChg>
      <pc:sldChg chg="addSp delSp modSp delCm">
        <pc:chgData name="alisdair.m@gmail.com" userId="3O9EI4Z2v/yBNnugv3Kye8iMdlewqahvvJWVDjr7n80=" providerId="None" clId="Web-{4D8724FE-715C-4BF1-A034-40FAA653DC00}" dt="2022-07-28T18:25:13.183" v="24" actId="20577"/>
        <pc:sldMkLst>
          <pc:docMk/>
          <pc:sldMk cId="95868576" sldId="270"/>
        </pc:sldMkLst>
        <pc:spChg chg="mod">
          <ac:chgData name="alisdair.m@gmail.com" userId="3O9EI4Z2v/yBNnugv3Kye8iMdlewqahvvJWVDjr7n80=" providerId="None" clId="Web-{4D8724FE-715C-4BF1-A034-40FAA653DC00}" dt="2022-07-28T18:25:13.183" v="24" actId="20577"/>
          <ac:spMkLst>
            <pc:docMk/>
            <pc:sldMk cId="95868576" sldId="270"/>
            <ac:spMk id="7" creationId="{994374A7-8702-6941-AF40-405A314C5ACC}"/>
          </ac:spMkLst>
        </pc:spChg>
        <pc:inkChg chg="add del">
          <ac:chgData name="alisdair.m@gmail.com" userId="3O9EI4Z2v/yBNnugv3Kye8iMdlewqahvvJWVDjr7n80=" providerId="None" clId="Web-{4D8724FE-715C-4BF1-A034-40FAA653DC00}" dt="2022-07-28T18:24:44.932" v="17"/>
          <ac:inkMkLst>
            <pc:docMk/>
            <pc:sldMk cId="95868576" sldId="270"/>
            <ac:inkMk id="3" creationId="{60F586B6-5357-85E6-53AD-E732F055A8F7}"/>
          </ac:inkMkLst>
        </pc:inkChg>
      </pc:sldChg>
      <pc:sldChg chg="addSp delSp modSp">
        <pc:chgData name="alisdair.m@gmail.com" userId="3O9EI4Z2v/yBNnugv3Kye8iMdlewqahvvJWVDjr7n80=" providerId="None" clId="Web-{4D8724FE-715C-4BF1-A034-40FAA653DC00}" dt="2022-07-28T18:26:28.482" v="31" actId="20577"/>
        <pc:sldMkLst>
          <pc:docMk/>
          <pc:sldMk cId="1486370083" sldId="271"/>
        </pc:sldMkLst>
        <pc:spChg chg="mod">
          <ac:chgData name="alisdair.m@gmail.com" userId="3O9EI4Z2v/yBNnugv3Kye8iMdlewqahvvJWVDjr7n80=" providerId="None" clId="Web-{4D8724FE-715C-4BF1-A034-40FAA653DC00}" dt="2022-07-28T18:26:28.482" v="31" actId="20577"/>
          <ac:spMkLst>
            <pc:docMk/>
            <pc:sldMk cId="1486370083" sldId="271"/>
            <ac:spMk id="7" creationId="{994374A7-8702-6941-AF40-405A314C5ACC}"/>
          </ac:spMkLst>
        </pc:spChg>
        <pc:inkChg chg="add del">
          <ac:chgData name="alisdair.m@gmail.com" userId="3O9EI4Z2v/yBNnugv3Kye8iMdlewqahvvJWVDjr7n80=" providerId="None" clId="Web-{4D8724FE-715C-4BF1-A034-40FAA653DC00}" dt="2022-07-28T18:25:21.558" v="26"/>
          <ac:inkMkLst>
            <pc:docMk/>
            <pc:sldMk cId="1486370083" sldId="271"/>
            <ac:inkMk id="3" creationId="{79AF16E8-A245-DBCB-A165-1368B94245B2}"/>
          </ac:inkMkLst>
        </pc:inkChg>
      </pc:sldChg>
      <pc:sldChg chg="modSp">
        <pc:chgData name="alisdair.m@gmail.com" userId="3O9EI4Z2v/yBNnugv3Kye8iMdlewqahvvJWVDjr7n80=" providerId="None" clId="Web-{4D8724FE-715C-4BF1-A034-40FAA653DC00}" dt="2022-07-28T18:26:47.514" v="34" actId="14100"/>
        <pc:sldMkLst>
          <pc:docMk/>
          <pc:sldMk cId="101466316" sldId="272"/>
        </pc:sldMkLst>
        <pc:spChg chg="mod">
          <ac:chgData name="alisdair.m@gmail.com" userId="3O9EI4Z2v/yBNnugv3Kye8iMdlewqahvvJWVDjr7n80=" providerId="None" clId="Web-{4D8724FE-715C-4BF1-A034-40FAA653DC00}" dt="2022-07-28T18:26:47.514" v="34" actId="14100"/>
          <ac:spMkLst>
            <pc:docMk/>
            <pc:sldMk cId="101466316" sldId="272"/>
            <ac:spMk id="7" creationId="{994374A7-8702-6941-AF40-405A314C5ACC}"/>
          </ac:spMkLst>
        </pc:spChg>
      </pc:sldChg>
      <pc:sldChg chg="modSp delCm">
        <pc:chgData name="alisdair.m@gmail.com" userId="3O9EI4Z2v/yBNnugv3Kye8iMdlewqahvvJWVDjr7n80=" providerId="None" clId="Web-{4D8724FE-715C-4BF1-A034-40FAA653DC00}" dt="2022-07-28T18:27:08.624" v="39" actId="20577"/>
        <pc:sldMkLst>
          <pc:docMk/>
          <pc:sldMk cId="1552133238" sldId="274"/>
        </pc:sldMkLst>
        <pc:spChg chg="mod">
          <ac:chgData name="alisdair.m@gmail.com" userId="3O9EI4Z2v/yBNnugv3Kye8iMdlewqahvvJWVDjr7n80=" providerId="None" clId="Web-{4D8724FE-715C-4BF1-A034-40FAA653DC00}" dt="2022-07-28T18:27:08.624" v="39" actId="20577"/>
          <ac:spMkLst>
            <pc:docMk/>
            <pc:sldMk cId="1552133238" sldId="274"/>
            <ac:spMk id="7" creationId="{994374A7-8702-6941-AF40-405A314C5ACC}"/>
          </ac:spMkLst>
        </pc:spChg>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alisdair macdonald" clId="Web-{0023684B-FA6F-4299-AFB1-20FA8D4E9FC2}"/>
    <pc:docChg chg="addSld delSld modSld sldOrd">
      <pc:chgData name="alisdair macdonald" userId="" providerId="" clId="Web-{0023684B-FA6F-4299-AFB1-20FA8D4E9FC2}" dt="2022-06-28T15:07:12.900" v="154" actId="1076"/>
      <pc:docMkLst>
        <pc:docMk/>
      </pc:docMkLst>
      <pc:sldChg chg="del">
        <pc:chgData name="alisdair macdonald" userId="" providerId="" clId="Web-{0023684B-FA6F-4299-AFB1-20FA8D4E9FC2}" dt="2022-06-28T14:20:27.373" v="14"/>
        <pc:sldMkLst>
          <pc:docMk/>
          <pc:sldMk cId="2250620968" sldId="268"/>
        </pc:sldMkLst>
      </pc:sldChg>
      <pc:sldChg chg="addSp modSp">
        <pc:chgData name="alisdair macdonald" userId="" providerId="" clId="Web-{0023684B-FA6F-4299-AFB1-20FA8D4E9FC2}" dt="2022-06-28T14:20:01.341" v="13"/>
        <pc:sldMkLst>
          <pc:docMk/>
          <pc:sldMk cId="3826034523" sldId="269"/>
        </pc:sldMkLst>
        <pc:spChg chg="ord">
          <ac:chgData name="alisdair macdonald" userId="" providerId="" clId="Web-{0023684B-FA6F-4299-AFB1-20FA8D4E9FC2}" dt="2022-06-28T14:20:01.341" v="13"/>
          <ac:spMkLst>
            <pc:docMk/>
            <pc:sldMk cId="3826034523" sldId="269"/>
            <ac:spMk id="2" creationId="{D5A654C5-059E-05AB-2805-77A07A9D4665}"/>
          </ac:spMkLst>
        </pc:spChg>
        <pc:picChg chg="add mod">
          <ac:chgData name="alisdair macdonald" userId="" providerId="" clId="Web-{0023684B-FA6F-4299-AFB1-20FA8D4E9FC2}" dt="2022-06-28T14:19:42.544" v="11" actId="1076"/>
          <ac:picMkLst>
            <pc:docMk/>
            <pc:sldMk cId="3826034523" sldId="269"/>
            <ac:picMk id="3" creationId="{7454EF7A-1212-95E5-6E19-7333F392C5C2}"/>
          </ac:picMkLst>
        </pc:picChg>
        <pc:picChg chg="add mod">
          <ac:chgData name="alisdair macdonald" userId="" providerId="" clId="Web-{0023684B-FA6F-4299-AFB1-20FA8D4E9FC2}" dt="2022-06-28T14:19:52.466" v="12" actId="1076"/>
          <ac:picMkLst>
            <pc:docMk/>
            <pc:sldMk cId="3826034523" sldId="269"/>
            <ac:picMk id="5" creationId="{94E18861-07D9-CB03-DE8F-2196C180FCC3}"/>
          </ac:picMkLst>
        </pc:picChg>
      </pc:sldChg>
      <pc:sldChg chg="addSp delSp modSp add replId">
        <pc:chgData name="alisdair macdonald" userId="" providerId="" clId="Web-{0023684B-FA6F-4299-AFB1-20FA8D4E9FC2}" dt="2022-06-28T14:23:36.334" v="49" actId="20577"/>
        <pc:sldMkLst>
          <pc:docMk/>
          <pc:sldMk cId="95868576" sldId="270"/>
        </pc:sldMkLst>
        <pc:spChg chg="mod">
          <ac:chgData name="alisdair macdonald" userId="" providerId="" clId="Web-{0023684B-FA6F-4299-AFB1-20FA8D4E9FC2}" dt="2022-06-28T14:23:36.334" v="49" actId="20577"/>
          <ac:spMkLst>
            <pc:docMk/>
            <pc:sldMk cId="95868576" sldId="270"/>
            <ac:spMk id="2" creationId="{D5A654C5-059E-05AB-2805-77A07A9D4665}"/>
          </ac:spMkLst>
        </pc:spChg>
        <pc:spChg chg="add mod">
          <ac:chgData name="alisdair macdonald" userId="" providerId="" clId="Web-{0023684B-FA6F-4299-AFB1-20FA8D4E9FC2}" dt="2022-06-28T14:22:44.004" v="42" actId="1076"/>
          <ac:spMkLst>
            <pc:docMk/>
            <pc:sldMk cId="95868576" sldId="270"/>
            <ac:spMk id="7" creationId="{994374A7-8702-6941-AF40-405A314C5ACC}"/>
          </ac:spMkLst>
        </pc:spChg>
        <pc:picChg chg="del">
          <ac:chgData name="alisdair macdonald" userId="" providerId="" clId="Web-{0023684B-FA6F-4299-AFB1-20FA8D4E9FC2}" dt="2022-06-28T14:21:10.656" v="26"/>
          <ac:picMkLst>
            <pc:docMk/>
            <pc:sldMk cId="95868576" sldId="270"/>
            <ac:picMk id="3" creationId="{7454EF7A-1212-95E5-6E19-7333F392C5C2}"/>
          </ac:picMkLst>
        </pc:picChg>
        <pc:picChg chg="del">
          <ac:chgData name="alisdair macdonald" userId="" providerId="" clId="Web-{0023684B-FA6F-4299-AFB1-20FA8D4E9FC2}" dt="2022-06-28T14:21:09.984" v="25"/>
          <ac:picMkLst>
            <pc:docMk/>
            <pc:sldMk cId="95868576" sldId="270"/>
            <ac:picMk id="5" creationId="{94E18861-07D9-CB03-DE8F-2196C180FCC3}"/>
          </ac:picMkLst>
        </pc:picChg>
        <pc:picChg chg="add mod">
          <ac:chgData name="alisdair macdonald" userId="" providerId="" clId="Web-{0023684B-FA6F-4299-AFB1-20FA8D4E9FC2}" dt="2022-06-28T14:22:50.441" v="43" actId="1076"/>
          <ac:picMkLst>
            <pc:docMk/>
            <pc:sldMk cId="95868576" sldId="270"/>
            <ac:picMk id="6" creationId="{8935B2F2-C09E-2747-C358-8432BE994A1B}"/>
          </ac:picMkLst>
        </pc:picChg>
      </pc:sldChg>
      <pc:sldChg chg="addSp modSp add replId">
        <pc:chgData name="alisdair macdonald" userId="" providerId="" clId="Web-{0023684B-FA6F-4299-AFB1-20FA8D4E9FC2}" dt="2022-06-28T14:39:38.463" v="101" actId="20577"/>
        <pc:sldMkLst>
          <pc:docMk/>
          <pc:sldMk cId="1486370083" sldId="271"/>
        </pc:sldMkLst>
        <pc:spChg chg="mod">
          <ac:chgData name="alisdair macdonald" userId="" providerId="" clId="Web-{0023684B-FA6F-4299-AFB1-20FA8D4E9FC2}" dt="2022-06-28T14:23:31.724" v="48" actId="20577"/>
          <ac:spMkLst>
            <pc:docMk/>
            <pc:sldMk cId="1486370083" sldId="271"/>
            <ac:spMk id="2" creationId="{D5A654C5-059E-05AB-2805-77A07A9D4665}"/>
          </ac:spMkLst>
        </pc:spChg>
        <pc:spChg chg="add mod">
          <ac:chgData name="alisdair macdonald" userId="" providerId="" clId="Web-{0023684B-FA6F-4299-AFB1-20FA8D4E9FC2}" dt="2022-06-28T14:39:38.463" v="101" actId="20577"/>
          <ac:spMkLst>
            <pc:docMk/>
            <pc:sldMk cId="1486370083" sldId="271"/>
            <ac:spMk id="3" creationId="{D8185BDB-4958-5B08-19B7-AE66111B7273}"/>
          </ac:spMkLst>
        </pc:spChg>
        <pc:spChg chg="mod">
          <ac:chgData name="alisdair macdonald" userId="" providerId="" clId="Web-{0023684B-FA6F-4299-AFB1-20FA8D4E9FC2}" dt="2022-06-28T14:24:14.694" v="53" actId="20577"/>
          <ac:spMkLst>
            <pc:docMk/>
            <pc:sldMk cId="1486370083" sldId="271"/>
            <ac:spMk id="7" creationId="{994374A7-8702-6941-AF40-405A314C5ACC}"/>
          </ac:spMkLst>
        </pc:spChg>
      </pc:sldChg>
      <pc:sldChg chg="addSp delSp modSp add ord replId">
        <pc:chgData name="alisdair macdonald" userId="" providerId="" clId="Web-{0023684B-FA6F-4299-AFB1-20FA8D4E9FC2}" dt="2022-06-28T14:42:00.093" v="126" actId="20577"/>
        <pc:sldMkLst>
          <pc:docMk/>
          <pc:sldMk cId="101466316" sldId="272"/>
        </pc:sldMkLst>
        <pc:spChg chg="mod">
          <ac:chgData name="alisdair macdonald" userId="" providerId="" clId="Web-{0023684B-FA6F-4299-AFB1-20FA8D4E9FC2}" dt="2022-06-28T14:40:41.044" v="116" actId="14100"/>
          <ac:spMkLst>
            <pc:docMk/>
            <pc:sldMk cId="101466316" sldId="272"/>
            <ac:spMk id="2" creationId="{D5A654C5-059E-05AB-2805-77A07A9D4665}"/>
          </ac:spMkLst>
        </pc:spChg>
        <pc:spChg chg="mod">
          <ac:chgData name="alisdair macdonald" userId="" providerId="" clId="Web-{0023684B-FA6F-4299-AFB1-20FA8D4E9FC2}" dt="2022-06-28T14:42:00.093" v="126" actId="20577"/>
          <ac:spMkLst>
            <pc:docMk/>
            <pc:sldMk cId="101466316" sldId="272"/>
            <ac:spMk id="7" creationId="{994374A7-8702-6941-AF40-405A314C5ACC}"/>
          </ac:spMkLst>
        </pc:spChg>
        <pc:picChg chg="add mod ord">
          <ac:chgData name="alisdair macdonald" userId="" providerId="" clId="Web-{0023684B-FA6F-4299-AFB1-20FA8D4E9FC2}" dt="2022-06-28T14:41:38.327" v="121"/>
          <ac:picMkLst>
            <pc:docMk/>
            <pc:sldMk cId="101466316" sldId="272"/>
            <ac:picMk id="3" creationId="{BC8FA25E-FFC9-BCCE-7374-1C24DE33C07F}"/>
          </ac:picMkLst>
        </pc:picChg>
        <pc:picChg chg="del">
          <ac:chgData name="alisdair macdonald" userId="" providerId="" clId="Web-{0023684B-FA6F-4299-AFB1-20FA8D4E9FC2}" dt="2022-06-28T14:41:41.280" v="122"/>
          <ac:picMkLst>
            <pc:docMk/>
            <pc:sldMk cId="101466316" sldId="272"/>
            <ac:picMk id="6" creationId="{8935B2F2-C09E-2747-C358-8432BE994A1B}"/>
          </ac:picMkLst>
        </pc:picChg>
      </pc:sldChg>
      <pc:sldChg chg="addSp delSp modSp add replId">
        <pc:chgData name="alisdair macdonald" userId="" providerId="" clId="Web-{0023684B-FA6F-4299-AFB1-20FA8D4E9FC2}" dt="2022-06-28T15:07:12.900" v="154" actId="1076"/>
        <pc:sldMkLst>
          <pc:docMk/>
          <pc:sldMk cId="1600338949" sldId="273"/>
        </pc:sldMkLst>
        <pc:spChg chg="mod">
          <ac:chgData name="alisdair macdonald" userId="" providerId="" clId="Web-{0023684B-FA6F-4299-AFB1-20FA8D4E9FC2}" dt="2022-06-28T15:07:00.775" v="153" actId="14100"/>
          <ac:spMkLst>
            <pc:docMk/>
            <pc:sldMk cId="1600338949" sldId="273"/>
            <ac:spMk id="2" creationId="{D5A654C5-059E-05AB-2805-77A07A9D4665}"/>
          </ac:spMkLst>
        </pc:spChg>
        <pc:spChg chg="del">
          <ac:chgData name="alisdair macdonald" userId="" providerId="" clId="Web-{0023684B-FA6F-4299-AFB1-20FA8D4E9FC2}" dt="2022-06-28T15:01:55.140" v="128"/>
          <ac:spMkLst>
            <pc:docMk/>
            <pc:sldMk cId="1600338949" sldId="273"/>
            <ac:spMk id="7" creationId="{994374A7-8702-6941-AF40-405A314C5ACC}"/>
          </ac:spMkLst>
        </pc:spChg>
        <pc:picChg chg="del">
          <ac:chgData name="alisdair macdonald" userId="" providerId="" clId="Web-{0023684B-FA6F-4299-AFB1-20FA8D4E9FC2}" dt="2022-06-28T15:01:55.812" v="129"/>
          <ac:picMkLst>
            <pc:docMk/>
            <pc:sldMk cId="1600338949" sldId="273"/>
            <ac:picMk id="3" creationId="{BC8FA25E-FFC9-BCCE-7374-1C24DE33C07F}"/>
          </ac:picMkLst>
        </pc:picChg>
        <pc:picChg chg="del">
          <ac:chgData name="alisdair macdonald" userId="" providerId="" clId="Web-{0023684B-FA6F-4299-AFB1-20FA8D4E9FC2}" dt="2022-06-28T15:06:25.899" v="147"/>
          <ac:picMkLst>
            <pc:docMk/>
            <pc:sldMk cId="1600338949" sldId="273"/>
            <ac:picMk id="4" creationId="{C6852777-6F63-4887-ED8E-4674403FD289}"/>
          </ac:picMkLst>
        </pc:picChg>
        <pc:picChg chg="add mod">
          <ac:chgData name="alisdair macdonald" userId="" providerId="" clId="Web-{0023684B-FA6F-4299-AFB1-20FA8D4E9FC2}" dt="2022-06-28T15:07:12.900" v="154" actId="1076"/>
          <ac:picMkLst>
            <pc:docMk/>
            <pc:sldMk cId="1600338949" sldId="273"/>
            <ac:picMk id="5" creationId="{0D757049-4A95-2194-A8BA-96C5E3598C87}"/>
          </ac:picMkLst>
        </pc:picChg>
        <pc:picChg chg="add mod ord">
          <ac:chgData name="alisdair macdonald" userId="" providerId="" clId="Web-{0023684B-FA6F-4299-AFB1-20FA8D4E9FC2}" dt="2022-06-28T15:06:42.337" v="151"/>
          <ac:picMkLst>
            <pc:docMk/>
            <pc:sldMk cId="1600338949" sldId="273"/>
            <ac:picMk id="6" creationId="{CE5313CB-515B-F1AF-6B84-1B9AEEB67C06}"/>
          </ac:picMkLst>
        </pc:picChg>
      </pc:sldChg>
    </pc:docChg>
  </pc:docChgLst>
  <pc:docChgLst>
    <pc:chgData name="alisdair macdonald" userId="jB0IcuHBEINeFKE+BJ6T51hglHMTetGBacC/PLHzd+c=" providerId="None" clId="Web-{09D159AA-0238-48FF-9997-4ED6F9A643A0}"/>
    <pc:docChg chg="addSld delSld modSld sldOrd">
      <pc:chgData name="alisdair macdonald" userId="jB0IcuHBEINeFKE+BJ6T51hglHMTetGBacC/PLHzd+c=" providerId="None" clId="Web-{09D159AA-0238-48FF-9997-4ED6F9A643A0}" dt="2022-06-28T12:34:30.951" v="177"/>
      <pc:docMkLst>
        <pc:docMk/>
      </pc:docMkLst>
      <pc:sldChg chg="addSp delSp modSp">
        <pc:chgData name="alisdair macdonald" userId="jB0IcuHBEINeFKE+BJ6T51hglHMTetGBacC/PLHzd+c=" providerId="None" clId="Web-{09D159AA-0238-48FF-9997-4ED6F9A643A0}" dt="2022-06-28T12:02:56.436" v="55" actId="1076"/>
        <pc:sldMkLst>
          <pc:docMk/>
          <pc:sldMk cId="0" sldId="256"/>
        </pc:sldMkLst>
        <pc:spChg chg="del">
          <ac:chgData name="alisdair macdonald" userId="jB0IcuHBEINeFKE+BJ6T51hglHMTetGBacC/PLHzd+c=" providerId="None" clId="Web-{09D159AA-0238-48FF-9997-4ED6F9A643A0}" dt="2022-06-28T11:30:11.685" v="13"/>
          <ac:spMkLst>
            <pc:docMk/>
            <pc:sldMk cId="0" sldId="256"/>
            <ac:spMk id="2" creationId="{BA4B0799-5CA5-5D41-8F10-3BDAF1DF0F21}"/>
          </ac:spMkLst>
        </pc:spChg>
        <pc:spChg chg="mod">
          <ac:chgData name="alisdair macdonald" userId="jB0IcuHBEINeFKE+BJ6T51hglHMTetGBacC/PLHzd+c=" providerId="None" clId="Web-{09D159AA-0238-48FF-9997-4ED6F9A643A0}" dt="2022-06-28T12:00:05.805" v="50" actId="20577"/>
          <ac:spMkLst>
            <pc:docMk/>
            <pc:sldMk cId="0" sldId="256"/>
            <ac:spMk id="9" creationId="{15B4CD36-82D9-774E-859C-0E2E3F5E2F61}"/>
          </ac:spMkLst>
        </pc:spChg>
        <pc:spChg chg="add del">
          <ac:chgData name="alisdair macdonald" userId="jB0IcuHBEINeFKE+BJ6T51hglHMTetGBacC/PLHzd+c=" providerId="None" clId="Web-{09D159AA-0238-48FF-9997-4ED6F9A643A0}" dt="2022-06-28T11:27:17.648" v="9"/>
          <ac:spMkLst>
            <pc:docMk/>
            <pc:sldMk cId="0" sldId="256"/>
            <ac:spMk id="10" creationId="{274CE8BD-33C1-80EE-797F-1275D3A13AB8}"/>
          </ac:spMkLst>
        </pc:spChg>
        <pc:spChg chg="mod">
          <ac:chgData name="alisdair macdonald" userId="jB0IcuHBEINeFKE+BJ6T51hglHMTetGBacC/PLHzd+c=" providerId="None" clId="Web-{09D159AA-0238-48FF-9997-4ED6F9A643A0}" dt="2022-06-28T11:27:33.930" v="12" actId="20577"/>
          <ac:spMkLst>
            <pc:docMk/>
            <pc:sldMk cId="0" sldId="256"/>
            <ac:spMk id="85" creationId="{00000000-0000-0000-0000-000000000000}"/>
          </ac:spMkLst>
        </pc:spChg>
        <pc:picChg chg="del">
          <ac:chgData name="alisdair macdonald" userId="jB0IcuHBEINeFKE+BJ6T51hglHMTetGBacC/PLHzd+c=" providerId="None" clId="Web-{09D159AA-0238-48FF-9997-4ED6F9A643A0}" dt="2022-06-28T11:30:27.716" v="24"/>
          <ac:picMkLst>
            <pc:docMk/>
            <pc:sldMk cId="0" sldId="256"/>
            <ac:picMk id="12" creationId="{59EFE5B6-BA90-2149-918E-28A262819126}"/>
          </ac:picMkLst>
        </pc:picChg>
        <pc:picChg chg="add mod ord">
          <ac:chgData name="alisdair macdonald" userId="jB0IcuHBEINeFKE+BJ6T51hglHMTetGBacC/PLHzd+c=" providerId="None" clId="Web-{09D159AA-0238-48FF-9997-4ED6F9A643A0}" dt="2022-06-28T11:30:34.170" v="25" actId="1076"/>
          <ac:picMkLst>
            <pc:docMk/>
            <pc:sldMk cId="0" sldId="256"/>
            <ac:picMk id="13" creationId="{F5A4E74B-BEEB-1A21-E628-A57036E49021}"/>
          </ac:picMkLst>
        </pc:picChg>
        <pc:picChg chg="add del mod ord">
          <ac:chgData name="alisdair macdonald" userId="jB0IcuHBEINeFKE+BJ6T51hglHMTetGBacC/PLHzd+c=" providerId="None" clId="Web-{09D159AA-0238-48FF-9997-4ED6F9A643A0}" dt="2022-06-28T11:31:22.923" v="32" actId="1076"/>
          <ac:picMkLst>
            <pc:docMk/>
            <pc:sldMk cId="0" sldId="256"/>
            <ac:picMk id="14" creationId="{F8A0FB5A-500B-2AE1-743E-E1F281531D9B}"/>
          </ac:picMkLst>
        </pc:picChg>
        <pc:picChg chg="add del mod">
          <ac:chgData name="alisdair macdonald" userId="jB0IcuHBEINeFKE+BJ6T51hglHMTetGBacC/PLHzd+c=" providerId="None" clId="Web-{09D159AA-0238-48FF-9997-4ED6F9A643A0}" dt="2022-06-28T11:31:02.983" v="30"/>
          <ac:picMkLst>
            <pc:docMk/>
            <pc:sldMk cId="0" sldId="256"/>
            <ac:picMk id="15" creationId="{E508220B-7DD5-5647-B091-B86D09D83BEA}"/>
          </ac:picMkLst>
        </pc:picChg>
        <pc:picChg chg="add del mod">
          <ac:chgData name="alisdair macdonald" userId="jB0IcuHBEINeFKE+BJ6T51hglHMTetGBacC/PLHzd+c=" providerId="None" clId="Web-{09D159AA-0238-48FF-9997-4ED6F9A643A0}" dt="2022-06-28T11:31:02.983" v="29"/>
          <ac:picMkLst>
            <pc:docMk/>
            <pc:sldMk cId="0" sldId="256"/>
            <ac:picMk id="16" creationId="{2E792030-F44D-6D4E-17CB-F7484BC17F12}"/>
          </ac:picMkLst>
        </pc:picChg>
        <pc:picChg chg="add mod">
          <ac:chgData name="alisdair macdonald" userId="jB0IcuHBEINeFKE+BJ6T51hglHMTetGBacC/PLHzd+c=" providerId="None" clId="Web-{09D159AA-0238-48FF-9997-4ED6F9A643A0}" dt="2022-06-28T12:02:56.436" v="55" actId="1076"/>
          <ac:picMkLst>
            <pc:docMk/>
            <pc:sldMk cId="0" sldId="256"/>
            <ac:picMk id="17" creationId="{772E981D-C9F3-98E2-7BBF-48FE0D432736}"/>
          </ac:picMkLst>
        </pc:picChg>
        <pc:inkChg chg="add del">
          <ac:chgData name="alisdair macdonald" userId="jB0IcuHBEINeFKE+BJ6T51hglHMTetGBacC/PLHzd+c=" providerId="None" clId="Web-{09D159AA-0238-48FF-9997-4ED6F9A643A0}" dt="2022-06-28T11:26:51.491" v="7"/>
          <ac:inkMkLst>
            <pc:docMk/>
            <pc:sldMk cId="0" sldId="256"/>
            <ac:inkMk id="3" creationId="{1D18CD43-61C9-005C-4C88-6B5549DFA87E}"/>
          </ac:inkMkLst>
        </pc:inkChg>
        <pc:inkChg chg="add del">
          <ac:chgData name="alisdair macdonald" userId="jB0IcuHBEINeFKE+BJ6T51hglHMTetGBacC/PLHzd+c=" providerId="None" clId="Web-{09D159AA-0238-48FF-9997-4ED6F9A643A0}" dt="2022-06-28T11:26:49.022" v="6"/>
          <ac:inkMkLst>
            <pc:docMk/>
            <pc:sldMk cId="0" sldId="256"/>
            <ac:inkMk id="4" creationId="{B4EFDB62-FFA6-C063-709F-5A8A39612804}"/>
          </ac:inkMkLst>
        </pc:inkChg>
        <pc:inkChg chg="add del">
          <ac:chgData name="alisdair macdonald" userId="jB0IcuHBEINeFKE+BJ6T51hglHMTetGBacC/PLHzd+c=" providerId="None" clId="Web-{09D159AA-0238-48FF-9997-4ED6F9A643A0}" dt="2022-06-28T11:26:49.022" v="5"/>
          <ac:inkMkLst>
            <pc:docMk/>
            <pc:sldMk cId="0" sldId="256"/>
            <ac:inkMk id="5" creationId="{3DA9834B-D906-85F1-CD52-0612FD27A6D5}"/>
          </ac:inkMkLst>
        </pc:inkChg>
        <pc:inkChg chg="add del">
          <ac:chgData name="alisdair macdonald" userId="jB0IcuHBEINeFKE+BJ6T51hglHMTetGBacC/PLHzd+c=" providerId="None" clId="Web-{09D159AA-0238-48FF-9997-4ED6F9A643A0}" dt="2022-06-28T11:26:46.490" v="4"/>
          <ac:inkMkLst>
            <pc:docMk/>
            <pc:sldMk cId="0" sldId="256"/>
            <ac:inkMk id="7" creationId="{F5EAE4A5-1F10-154B-B3B0-4CCFD6CD6469}"/>
          </ac:inkMkLst>
        </pc:inkChg>
        <pc:inkChg chg="add del">
          <ac:chgData name="alisdair macdonald" userId="jB0IcuHBEINeFKE+BJ6T51hglHMTetGBacC/PLHzd+c=" providerId="None" clId="Web-{09D159AA-0238-48FF-9997-4ED6F9A643A0}" dt="2022-06-28T11:27:24.539" v="11"/>
          <ac:inkMkLst>
            <pc:docMk/>
            <pc:sldMk cId="0" sldId="256"/>
            <ac:inkMk id="11" creationId="{EDD75D30-AAED-3D40-16E4-A36CCADA53A8}"/>
          </ac:inkMkLst>
        </pc:inkChg>
      </pc:sldChg>
      <pc:sldChg chg="addSp delSp modSp">
        <pc:chgData name="alisdair macdonald" userId="jB0IcuHBEINeFKE+BJ6T51hglHMTetGBacC/PLHzd+c=" providerId="None" clId="Web-{09D159AA-0238-48FF-9997-4ED6F9A643A0}" dt="2022-06-28T12:13:03.987" v="89" actId="1076"/>
        <pc:sldMkLst>
          <pc:docMk/>
          <pc:sldMk cId="0" sldId="265"/>
        </pc:sldMkLst>
        <pc:spChg chg="del">
          <ac:chgData name="alisdair macdonald" userId="jB0IcuHBEINeFKE+BJ6T51hglHMTetGBacC/PLHzd+c=" providerId="None" clId="Web-{09D159AA-0238-48FF-9997-4ED6F9A643A0}" dt="2022-06-28T11:38:45.623" v="34"/>
          <ac:spMkLst>
            <pc:docMk/>
            <pc:sldMk cId="0" sldId="265"/>
            <ac:spMk id="5" creationId="{9422848B-B0C1-D010-07F5-E9CDE2AEF306}"/>
          </ac:spMkLst>
        </pc:spChg>
        <pc:spChg chg="add del mod">
          <ac:chgData name="alisdair macdonald" userId="jB0IcuHBEINeFKE+BJ6T51hglHMTetGBacC/PLHzd+c=" providerId="None" clId="Web-{09D159AA-0238-48FF-9997-4ED6F9A643A0}" dt="2022-06-28T12:05:50.723" v="64"/>
          <ac:spMkLst>
            <pc:docMk/>
            <pc:sldMk cId="0" sldId="265"/>
            <ac:spMk id="9" creationId="{55DB8996-B1E7-4031-3F22-8B9FFF23DA78}"/>
          </ac:spMkLst>
        </pc:spChg>
        <pc:spChg chg="mod">
          <ac:chgData name="alisdair macdonald" userId="jB0IcuHBEINeFKE+BJ6T51hglHMTetGBacC/PLHzd+c=" providerId="None" clId="Web-{09D159AA-0238-48FF-9997-4ED6F9A643A0}" dt="2022-06-28T12:12:23.158" v="87" actId="20577"/>
          <ac:spMkLst>
            <pc:docMk/>
            <pc:sldMk cId="0" sldId="265"/>
            <ac:spMk id="10" creationId="{B05CF427-C62D-7022-95B8-6A255F135AB2}"/>
          </ac:spMkLst>
        </pc:spChg>
        <pc:picChg chg="del">
          <ac:chgData name="alisdair macdonald" userId="jB0IcuHBEINeFKE+BJ6T51hglHMTetGBacC/PLHzd+c=" providerId="None" clId="Web-{09D159AA-0238-48FF-9997-4ED6F9A643A0}" dt="2022-06-28T11:40:01.298" v="40"/>
          <ac:picMkLst>
            <pc:docMk/>
            <pc:sldMk cId="0" sldId="265"/>
            <ac:picMk id="2" creationId="{CFEE86BD-0E78-BA17-640F-BEA8A472766D}"/>
          </ac:picMkLst>
        </pc:picChg>
        <pc:picChg chg="del">
          <ac:chgData name="alisdair macdonald" userId="jB0IcuHBEINeFKE+BJ6T51hglHMTetGBacC/PLHzd+c=" providerId="None" clId="Web-{09D159AA-0238-48FF-9997-4ED6F9A643A0}" dt="2022-06-28T11:38:40.951" v="33"/>
          <ac:picMkLst>
            <pc:docMk/>
            <pc:sldMk cId="0" sldId="265"/>
            <ac:picMk id="3" creationId="{678AA0CC-F1EC-DDDC-477D-99B8E9E5631F}"/>
          </ac:picMkLst>
        </pc:picChg>
        <pc:picChg chg="add mod ord">
          <ac:chgData name="alisdair macdonald" userId="jB0IcuHBEINeFKE+BJ6T51hglHMTetGBacC/PLHzd+c=" providerId="None" clId="Web-{09D159AA-0238-48FF-9997-4ED6F9A643A0}" dt="2022-06-28T11:39:12.062" v="38"/>
          <ac:picMkLst>
            <pc:docMk/>
            <pc:sldMk cId="0" sldId="265"/>
            <ac:picMk id="4" creationId="{C6852777-6F63-4887-ED8E-4674403FD289}"/>
          </ac:picMkLst>
        </pc:picChg>
        <pc:picChg chg="add del mod">
          <ac:chgData name="alisdair macdonald" userId="jB0IcuHBEINeFKE+BJ6T51hglHMTetGBacC/PLHzd+c=" providerId="None" clId="Web-{09D159AA-0238-48FF-9997-4ED6F9A643A0}" dt="2022-06-28T11:52:46.666" v="46"/>
          <ac:picMkLst>
            <pc:docMk/>
            <pc:sldMk cId="0" sldId="265"/>
            <ac:picMk id="6" creationId="{B22C58A3-918C-19A6-F328-3AABB5D57AC7}"/>
          </ac:picMkLst>
        </pc:picChg>
        <pc:picChg chg="add del mod">
          <ac:chgData name="alisdair macdonald" userId="jB0IcuHBEINeFKE+BJ6T51hglHMTetGBacC/PLHzd+c=" providerId="None" clId="Web-{09D159AA-0238-48FF-9997-4ED6F9A643A0}" dt="2022-06-28T12:03:40.625" v="56"/>
          <ac:picMkLst>
            <pc:docMk/>
            <pc:sldMk cId="0" sldId="265"/>
            <ac:picMk id="7" creationId="{121F8B70-65ED-4730-B5C0-119285B17749}"/>
          </ac:picMkLst>
        </pc:picChg>
        <pc:picChg chg="add del mod">
          <ac:chgData name="alisdair macdonald" userId="jB0IcuHBEINeFKE+BJ6T51hglHMTetGBacC/PLHzd+c=" providerId="None" clId="Web-{09D159AA-0238-48FF-9997-4ED6F9A643A0}" dt="2022-06-28T12:06:30.568" v="66"/>
          <ac:picMkLst>
            <pc:docMk/>
            <pc:sldMk cId="0" sldId="265"/>
            <ac:picMk id="8" creationId="{1AE22D63-BFE7-5240-3823-592F3DEA29CF}"/>
          </ac:picMkLst>
        </pc:picChg>
        <pc:picChg chg="add mod">
          <ac:chgData name="alisdair macdonald" userId="jB0IcuHBEINeFKE+BJ6T51hglHMTetGBacC/PLHzd+c=" providerId="None" clId="Web-{09D159AA-0238-48FF-9997-4ED6F9A643A0}" dt="2022-06-28T12:13:03.987" v="89" actId="1076"/>
          <ac:picMkLst>
            <pc:docMk/>
            <pc:sldMk cId="0" sldId="265"/>
            <ac:picMk id="11" creationId="{CA996A01-27C1-D6EB-98D2-E07DB153B100}"/>
          </ac:picMkLst>
        </pc:picChg>
      </pc:sldChg>
      <pc:sldChg chg="delSp modSp add del replId">
        <pc:chgData name="alisdair macdonald" userId="jB0IcuHBEINeFKE+BJ6T51hglHMTetGBacC/PLHzd+c=" providerId="None" clId="Web-{09D159AA-0238-48FF-9997-4ED6F9A643A0}" dt="2022-06-28T12:34:30.951" v="177"/>
        <pc:sldMkLst>
          <pc:docMk/>
          <pc:sldMk cId="1998241445" sldId="266"/>
        </pc:sldMkLst>
        <pc:spChg chg="mod">
          <ac:chgData name="alisdair macdonald" userId="jB0IcuHBEINeFKE+BJ6T51hglHMTetGBacC/PLHzd+c=" providerId="None" clId="Web-{09D159AA-0238-48FF-9997-4ED6F9A643A0}" dt="2022-06-28T12:13:32.113" v="93" actId="14100"/>
          <ac:spMkLst>
            <pc:docMk/>
            <pc:sldMk cId="1998241445" sldId="266"/>
            <ac:spMk id="10" creationId="{B05CF427-C62D-7022-95B8-6A255F135AB2}"/>
          </ac:spMkLst>
        </pc:spChg>
        <pc:picChg chg="del">
          <ac:chgData name="alisdair macdonald" userId="jB0IcuHBEINeFKE+BJ6T51hglHMTetGBacC/PLHzd+c=" providerId="None" clId="Web-{09D159AA-0238-48FF-9997-4ED6F9A643A0}" dt="2022-06-28T12:13:40.566" v="94"/>
          <ac:picMkLst>
            <pc:docMk/>
            <pc:sldMk cId="1998241445" sldId="266"/>
            <ac:picMk id="11" creationId="{CA996A01-27C1-D6EB-98D2-E07DB153B100}"/>
          </ac:picMkLst>
        </pc:picChg>
      </pc:sldChg>
      <pc:sldChg chg="addSp delSp modSp add ord replId">
        <pc:chgData name="alisdair macdonald" userId="jB0IcuHBEINeFKE+BJ6T51hglHMTetGBacC/PLHzd+c=" providerId="None" clId="Web-{09D159AA-0238-48FF-9997-4ED6F9A643A0}" dt="2022-06-28T12:32:13.853" v="153" actId="1076"/>
        <pc:sldMkLst>
          <pc:docMk/>
          <pc:sldMk cId="1245927058" sldId="267"/>
        </pc:sldMkLst>
        <pc:spChg chg="add del mod">
          <ac:chgData name="alisdair macdonald" userId="jB0IcuHBEINeFKE+BJ6T51hglHMTetGBacC/PLHzd+c=" providerId="None" clId="Web-{09D159AA-0238-48FF-9997-4ED6F9A643A0}" dt="2022-06-28T12:29:49.035" v="141"/>
          <ac:spMkLst>
            <pc:docMk/>
            <pc:sldMk cId="1245927058" sldId="267"/>
            <ac:spMk id="3" creationId="{E0F55BB2-6931-989A-D5DB-DC1D285E8795}"/>
          </ac:spMkLst>
        </pc:spChg>
        <pc:spChg chg="mod">
          <ac:chgData name="alisdair macdonald" userId="jB0IcuHBEINeFKE+BJ6T51hglHMTetGBacC/PLHzd+c=" providerId="None" clId="Web-{09D159AA-0238-48FF-9997-4ED6F9A643A0}" dt="2022-06-28T12:15:48.821" v="109" actId="20577"/>
          <ac:spMkLst>
            <pc:docMk/>
            <pc:sldMk cId="1245927058" sldId="267"/>
            <ac:spMk id="10" creationId="{B05CF427-C62D-7022-95B8-6A255F135AB2}"/>
          </ac:spMkLst>
        </pc:spChg>
        <pc:picChg chg="add del mod ord">
          <ac:chgData name="alisdair macdonald" userId="jB0IcuHBEINeFKE+BJ6T51hglHMTetGBacC/PLHzd+c=" providerId="None" clId="Web-{09D159AA-0238-48FF-9997-4ED6F9A643A0}" dt="2022-06-28T12:29:46.395" v="140"/>
          <ac:picMkLst>
            <pc:docMk/>
            <pc:sldMk cId="1245927058" sldId="267"/>
            <ac:picMk id="2" creationId="{A388694C-8E4F-D9C9-C811-32923B3A2514}"/>
          </ac:picMkLst>
        </pc:picChg>
        <pc:picChg chg="add mod">
          <ac:chgData name="alisdair macdonald" userId="jB0IcuHBEINeFKE+BJ6T51hglHMTetGBacC/PLHzd+c=" providerId="None" clId="Web-{09D159AA-0238-48FF-9997-4ED6F9A643A0}" dt="2022-06-28T12:32:13.853" v="153" actId="1076"/>
          <ac:picMkLst>
            <pc:docMk/>
            <pc:sldMk cId="1245927058" sldId="267"/>
            <ac:picMk id="5" creationId="{A6C32125-3B9D-9B54-B6EB-4ADE2F4D3B87}"/>
          </ac:picMkLst>
        </pc:picChg>
      </pc:sldChg>
      <pc:sldChg chg="modSp add replId">
        <pc:chgData name="alisdair macdonald" userId="jB0IcuHBEINeFKE+BJ6T51hglHMTetGBacC/PLHzd+c=" providerId="None" clId="Web-{09D159AA-0238-48FF-9997-4ED6F9A643A0}" dt="2022-06-28T12:34:13.466" v="176" actId="1076"/>
        <pc:sldMkLst>
          <pc:docMk/>
          <pc:sldMk cId="2250620968" sldId="268"/>
        </pc:sldMkLst>
        <pc:spChg chg="mod">
          <ac:chgData name="alisdair macdonald" userId="jB0IcuHBEINeFKE+BJ6T51hglHMTetGBacC/PLHzd+c=" providerId="None" clId="Web-{09D159AA-0238-48FF-9997-4ED6F9A643A0}" dt="2022-06-28T12:34:13.466" v="176" actId="1076"/>
          <ac:spMkLst>
            <pc:docMk/>
            <pc:sldMk cId="2250620968" sldId="268"/>
            <ac:spMk id="3" creationId="{E0F55BB2-6931-989A-D5DB-DC1D285E8795}"/>
          </ac:spMkLst>
        </pc:spChg>
        <pc:spChg chg="mod">
          <ac:chgData name="alisdair macdonald" userId="jB0IcuHBEINeFKE+BJ6T51hglHMTetGBacC/PLHzd+c=" providerId="None" clId="Web-{09D159AA-0238-48FF-9997-4ED6F9A643A0}" dt="2022-06-28T12:32:49.744" v="158" actId="20577"/>
          <ac:spMkLst>
            <pc:docMk/>
            <pc:sldMk cId="2250620968" sldId="268"/>
            <ac:spMk id="10" creationId="{B05CF427-C62D-7022-95B8-6A255F135AB2}"/>
          </ac:spMkLst>
        </pc:spChg>
        <pc:picChg chg="mod">
          <ac:chgData name="alisdair macdonald" userId="jB0IcuHBEINeFKE+BJ6T51hglHMTetGBacC/PLHzd+c=" providerId="None" clId="Web-{09D159AA-0238-48FF-9997-4ED6F9A643A0}" dt="2022-06-28T12:33:25.042" v="164" actId="1076"/>
          <ac:picMkLst>
            <pc:docMk/>
            <pc:sldMk cId="2250620968" sldId="268"/>
            <ac:picMk id="2" creationId="{A388694C-8E4F-D9C9-C811-32923B3A2514}"/>
          </ac:picMkLst>
        </pc:picChg>
      </pc:sldChg>
      <pc:sldChg chg="del">
        <pc:chgData name="alisdair macdonald" userId="jB0IcuHBEINeFKE+BJ6T51hglHMTetGBacC/PLHzd+c=" providerId="None" clId="Web-{09D159AA-0238-48FF-9997-4ED6F9A643A0}" dt="2022-06-28T12:07:03.085" v="73"/>
        <pc:sldMkLst>
          <pc:docMk/>
          <pc:sldMk cId="2776712600" sldId="297"/>
        </pc:sldMkLst>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3191187903"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docChgLst>
    <pc:chgData name="alisdair macdonald" userId="jB0IcuHBEINeFKE+BJ6T51hglHMTetGBacC/PLHzd+c=" providerId="None" clId="Web-{2ED15CCB-21B1-4901-A978-5553FE02436E}"/>
    <pc:docChg chg="addSld modSld">
      <pc:chgData name="alisdair macdonald" userId="jB0IcuHBEINeFKE+BJ6T51hglHMTetGBacC/PLHzd+c=" providerId="None" clId="Web-{2ED15CCB-21B1-4901-A978-5553FE02436E}" dt="2022-07-07T11:48:56.871" v="50" actId="14100"/>
      <pc:docMkLst>
        <pc:docMk/>
      </pc:docMkLst>
      <pc:sldChg chg="modSp">
        <pc:chgData name="alisdair macdonald" userId="jB0IcuHBEINeFKE+BJ6T51hglHMTetGBacC/PLHzd+c=" providerId="None" clId="Web-{2ED15CCB-21B1-4901-A978-5553FE02436E}" dt="2022-07-07T10:50:42.843" v="4" actId="1076"/>
        <pc:sldMkLst>
          <pc:docMk/>
          <pc:sldMk cId="3826034523" sldId="269"/>
        </pc:sldMkLst>
        <pc:picChg chg="mod">
          <ac:chgData name="alisdair macdonald" userId="jB0IcuHBEINeFKE+BJ6T51hglHMTetGBacC/PLHzd+c=" providerId="None" clId="Web-{2ED15CCB-21B1-4901-A978-5553FE02436E}" dt="2022-07-07T10:50:42.843" v="4" actId="1076"/>
          <ac:picMkLst>
            <pc:docMk/>
            <pc:sldMk cId="3826034523" sldId="269"/>
            <ac:picMk id="6" creationId="{79A1F5B0-2BE9-AE02-0A52-27943CC17246}"/>
          </ac:picMkLst>
        </pc:picChg>
      </pc:sldChg>
      <pc:sldChg chg="modSp">
        <pc:chgData name="alisdair macdonald" userId="jB0IcuHBEINeFKE+BJ6T51hglHMTetGBacC/PLHzd+c=" providerId="None" clId="Web-{2ED15CCB-21B1-4901-A978-5553FE02436E}" dt="2022-07-07T10:51:59.327" v="6"/>
        <pc:sldMkLst>
          <pc:docMk/>
          <pc:sldMk cId="95868576" sldId="270"/>
        </pc:sldMkLst>
        <pc:picChg chg="mod modCrop">
          <ac:chgData name="alisdair macdonald" userId="jB0IcuHBEINeFKE+BJ6T51hglHMTetGBacC/PLHzd+c=" providerId="None" clId="Web-{2ED15CCB-21B1-4901-A978-5553FE02436E}" dt="2022-07-07T10:51:59.327" v="6"/>
          <ac:picMkLst>
            <pc:docMk/>
            <pc:sldMk cId="95868576" sldId="270"/>
            <ac:picMk id="6" creationId="{8935B2F2-C09E-2747-C358-8432BE994A1B}"/>
          </ac:picMkLst>
        </pc:picChg>
      </pc:sldChg>
      <pc:sldChg chg="addSp delSp modSp">
        <pc:chgData name="alisdair macdonald" userId="jB0IcuHBEINeFKE+BJ6T51hglHMTetGBacC/PLHzd+c=" providerId="None" clId="Web-{2ED15CCB-21B1-4901-A978-5553FE02436E}" dt="2022-07-07T11:12:10.977" v="15" actId="20577"/>
        <pc:sldMkLst>
          <pc:docMk/>
          <pc:sldMk cId="1486370083" sldId="271"/>
        </pc:sldMkLst>
        <pc:spChg chg="del">
          <ac:chgData name="alisdair macdonald" userId="jB0IcuHBEINeFKE+BJ6T51hglHMTetGBacC/PLHzd+c=" providerId="None" clId="Web-{2ED15CCB-21B1-4901-A978-5553FE02436E}" dt="2022-07-07T11:11:36.743" v="10"/>
          <ac:spMkLst>
            <pc:docMk/>
            <pc:sldMk cId="1486370083" sldId="271"/>
            <ac:spMk id="3" creationId="{D8185BDB-4958-5B08-19B7-AE66111B7273}"/>
          </ac:spMkLst>
        </pc:spChg>
        <pc:spChg chg="mod">
          <ac:chgData name="alisdair macdonald" userId="jB0IcuHBEINeFKE+BJ6T51hglHMTetGBacC/PLHzd+c=" providerId="None" clId="Web-{2ED15CCB-21B1-4901-A978-5553FE02436E}" dt="2022-07-07T11:12:10.977" v="15" actId="20577"/>
          <ac:spMkLst>
            <pc:docMk/>
            <pc:sldMk cId="1486370083" sldId="271"/>
            <ac:spMk id="7" creationId="{994374A7-8702-6941-AF40-405A314C5ACC}"/>
          </ac:spMkLst>
        </pc:spChg>
        <pc:picChg chg="add mod">
          <ac:chgData name="alisdair macdonald" userId="jB0IcuHBEINeFKE+BJ6T51hglHMTetGBacC/PLHzd+c=" providerId="None" clId="Web-{2ED15CCB-21B1-4901-A978-5553FE02436E}" dt="2022-07-07T11:11:19.680" v="9"/>
          <ac:picMkLst>
            <pc:docMk/>
            <pc:sldMk cId="1486370083" sldId="271"/>
            <ac:picMk id="5" creationId="{F1331A00-B146-6780-6A1B-9FEF303272BA}"/>
          </ac:picMkLst>
        </pc:picChg>
        <pc:picChg chg="del">
          <ac:chgData name="alisdair macdonald" userId="jB0IcuHBEINeFKE+BJ6T51hglHMTetGBacC/PLHzd+c=" providerId="None" clId="Web-{2ED15CCB-21B1-4901-A978-5553FE02436E}" dt="2022-07-07T11:10:13.789" v="7"/>
          <ac:picMkLst>
            <pc:docMk/>
            <pc:sldMk cId="1486370083" sldId="271"/>
            <ac:picMk id="6" creationId="{8935B2F2-C09E-2747-C358-8432BE994A1B}"/>
          </ac:picMkLst>
        </pc:picChg>
      </pc:sldChg>
      <pc:sldChg chg="addSp delSp modSp">
        <pc:chgData name="alisdair macdonald" userId="jB0IcuHBEINeFKE+BJ6T51hglHMTetGBacC/PLHzd+c=" providerId="None" clId="Web-{2ED15CCB-21B1-4901-A978-5553FE02436E}" dt="2022-07-07T11:13:08.994" v="21"/>
        <pc:sldMkLst>
          <pc:docMk/>
          <pc:sldMk cId="101466316" sldId="272"/>
        </pc:sldMkLst>
        <pc:spChg chg="add ord">
          <ac:chgData name="alisdair macdonald" userId="jB0IcuHBEINeFKE+BJ6T51hglHMTetGBacC/PLHzd+c=" providerId="None" clId="Web-{2ED15CCB-21B1-4901-A978-5553FE02436E}" dt="2022-07-07T11:12:24.118" v="19"/>
          <ac:spMkLst>
            <pc:docMk/>
            <pc:sldMk cId="101466316" sldId="272"/>
            <ac:spMk id="6" creationId="{7C42702D-0A3A-92E8-4BE9-18AFB2EF4EC6}"/>
          </ac:spMkLst>
        </pc:spChg>
        <pc:picChg chg="mod modCrop">
          <ac:chgData name="alisdair macdonald" userId="jB0IcuHBEINeFKE+BJ6T51hglHMTetGBacC/PLHzd+c=" providerId="None" clId="Web-{2ED15CCB-21B1-4901-A978-5553FE02436E}" dt="2022-07-07T11:13:08.994" v="21"/>
          <ac:picMkLst>
            <pc:docMk/>
            <pc:sldMk cId="101466316" sldId="272"/>
            <ac:picMk id="3" creationId="{BC8FA25E-FFC9-BCCE-7374-1C24DE33C07F}"/>
          </ac:picMkLst>
        </pc:picChg>
        <pc:picChg chg="del">
          <ac:chgData name="alisdair macdonald" userId="jB0IcuHBEINeFKE+BJ6T51hglHMTetGBacC/PLHzd+c=" providerId="None" clId="Web-{2ED15CCB-21B1-4901-A978-5553FE02436E}" dt="2022-07-07T11:12:17.071" v="16"/>
          <ac:picMkLst>
            <pc:docMk/>
            <pc:sldMk cId="101466316" sldId="272"/>
            <ac:picMk id="4" creationId="{C6852777-6F63-4887-ED8E-4674403FD289}"/>
          </ac:picMkLst>
        </pc:picChg>
      </pc:sldChg>
      <pc:sldChg chg="addSp delSp modSp">
        <pc:chgData name="alisdair macdonald" userId="jB0IcuHBEINeFKE+BJ6T51hglHMTetGBacC/PLHzd+c=" providerId="None" clId="Web-{2ED15CCB-21B1-4901-A978-5553FE02436E}" dt="2022-07-07T11:48:56.871" v="50" actId="14100"/>
        <pc:sldMkLst>
          <pc:docMk/>
          <pc:sldMk cId="1600338949" sldId="273"/>
        </pc:sldMkLst>
        <pc:spChg chg="mod">
          <ac:chgData name="alisdair macdonald" userId="jB0IcuHBEINeFKE+BJ6T51hglHMTetGBacC/PLHzd+c=" providerId="None" clId="Web-{2ED15CCB-21B1-4901-A978-5553FE02436E}" dt="2022-07-07T11:48:56.871" v="50" actId="14100"/>
          <ac:spMkLst>
            <pc:docMk/>
            <pc:sldMk cId="1600338949" sldId="273"/>
            <ac:spMk id="2" creationId="{D5A654C5-059E-05AB-2805-77A07A9D4665}"/>
          </ac:spMkLst>
        </pc:spChg>
        <pc:spChg chg="add ord">
          <ac:chgData name="alisdair macdonald" userId="jB0IcuHBEINeFKE+BJ6T51hglHMTetGBacC/PLHzd+c=" providerId="None" clId="Web-{2ED15CCB-21B1-4901-A978-5553FE02436E}" dt="2022-07-07T11:48:48.184" v="49"/>
          <ac:spMkLst>
            <pc:docMk/>
            <pc:sldMk cId="1600338949" sldId="273"/>
            <ac:spMk id="4" creationId="{B795C313-F613-9FAD-0A80-4068EDCE5D1C}"/>
          </ac:spMkLst>
        </pc:spChg>
        <pc:picChg chg="del">
          <ac:chgData name="alisdair macdonald" userId="jB0IcuHBEINeFKE+BJ6T51hglHMTetGBacC/PLHzd+c=" providerId="None" clId="Web-{2ED15CCB-21B1-4901-A978-5553FE02436E}" dt="2022-07-07T11:48:42.590" v="47"/>
          <ac:picMkLst>
            <pc:docMk/>
            <pc:sldMk cId="1600338949" sldId="273"/>
            <ac:picMk id="5" creationId="{0D757049-4A95-2194-A8BA-96C5E3598C87}"/>
          </ac:picMkLst>
        </pc:picChg>
        <pc:picChg chg="del">
          <ac:chgData name="alisdair macdonald" userId="jB0IcuHBEINeFKE+BJ6T51hglHMTetGBacC/PLHzd+c=" providerId="None" clId="Web-{2ED15CCB-21B1-4901-A978-5553FE02436E}" dt="2022-07-07T11:48:40.578" v="46"/>
          <ac:picMkLst>
            <pc:docMk/>
            <pc:sldMk cId="1600338949" sldId="273"/>
            <ac:picMk id="6" creationId="{CE5313CB-515B-F1AF-6B84-1B9AEEB67C06}"/>
          </ac:picMkLst>
        </pc:picChg>
      </pc:sldChg>
      <pc:sldChg chg="modSp add replId">
        <pc:chgData name="alisdair macdonald" userId="jB0IcuHBEINeFKE+BJ6T51hglHMTetGBacC/PLHzd+c=" providerId="None" clId="Web-{2ED15CCB-21B1-4901-A978-5553FE02436E}" dt="2022-07-07T11:48:09.137" v="45"/>
        <pc:sldMkLst>
          <pc:docMk/>
          <pc:sldMk cId="1552133238" sldId="274"/>
        </pc:sldMkLst>
        <pc:spChg chg="mod">
          <ac:chgData name="alisdair macdonald" userId="jB0IcuHBEINeFKE+BJ6T51hglHMTetGBacC/PLHzd+c=" providerId="None" clId="Web-{2ED15CCB-21B1-4901-A978-5553FE02436E}" dt="2022-07-07T11:27:20.191" v="38" actId="14100"/>
          <ac:spMkLst>
            <pc:docMk/>
            <pc:sldMk cId="1552133238" sldId="274"/>
            <ac:spMk id="2" creationId="{D5A654C5-059E-05AB-2805-77A07A9D4665}"/>
          </ac:spMkLst>
        </pc:spChg>
        <pc:spChg chg="mod">
          <ac:chgData name="alisdair macdonald" userId="jB0IcuHBEINeFKE+BJ6T51hglHMTetGBacC/PLHzd+c=" providerId="None" clId="Web-{2ED15CCB-21B1-4901-A978-5553FE02436E}" dt="2022-07-07T11:47:53.794" v="44" actId="14100"/>
          <ac:spMkLst>
            <pc:docMk/>
            <pc:sldMk cId="1552133238" sldId="274"/>
            <ac:spMk id="7" creationId="{994374A7-8702-6941-AF40-405A314C5ACC}"/>
          </ac:spMkLst>
        </pc:spChg>
        <pc:picChg chg="mod">
          <ac:chgData name="alisdair macdonald" userId="jB0IcuHBEINeFKE+BJ6T51hglHMTetGBacC/PLHzd+c=" providerId="None" clId="Web-{2ED15CCB-21B1-4901-A978-5553FE02436E}" dt="2022-07-07T11:48:09.137" v="45"/>
          <ac:picMkLst>
            <pc:docMk/>
            <pc:sldMk cId="1552133238" sldId="274"/>
            <ac:picMk id="3" creationId="{BC8FA25E-FFC9-BCCE-7374-1C24DE33C07F}"/>
          </ac:picMkLst>
        </pc:picChg>
      </pc:sldChg>
    </pc:docChg>
  </pc:docChgLst>
  <pc:docChgLst>
    <pc:chgData name="Laura Kennedy" userId="kCiQ2ILsYnQHvl7jdQXXcYRU6faPNyogCAjdaHq+iUI=" providerId="None" clId="Web-{17C4C78F-15EA-4F81-AD2C-1456F5791965}"/>
    <pc:docChg chg="mod modSld">
      <pc:chgData name="Laura Kennedy" userId="kCiQ2ILsYnQHvl7jdQXXcYRU6faPNyogCAjdaHq+iUI=" providerId="None" clId="Web-{17C4C78F-15EA-4F81-AD2C-1456F5791965}" dt="2022-07-14T13:59:04.306" v="64"/>
      <pc:docMkLst>
        <pc:docMk/>
      </pc:docMkLst>
      <pc:sldChg chg="modNotes">
        <pc:chgData name="Laura Kennedy" userId="kCiQ2ILsYnQHvl7jdQXXcYRU6faPNyogCAjdaHq+iUI=" providerId="None" clId="Web-{17C4C78F-15EA-4F81-AD2C-1456F5791965}" dt="2022-07-14T13:42:37.319" v="23"/>
        <pc:sldMkLst>
          <pc:docMk/>
          <pc:sldMk cId="0" sldId="256"/>
        </pc:sldMkLst>
      </pc:sldChg>
      <pc:sldChg chg="modNotes">
        <pc:chgData name="Laura Kennedy" userId="kCiQ2ILsYnQHvl7jdQXXcYRU6faPNyogCAjdaHq+iUI=" providerId="None" clId="Web-{17C4C78F-15EA-4F81-AD2C-1456F5791965}" dt="2022-07-14T13:44:10.510" v="27"/>
        <pc:sldMkLst>
          <pc:docMk/>
          <pc:sldMk cId="3826034523" sldId="269"/>
        </pc:sldMkLst>
      </pc:sldChg>
      <pc:sldChg chg="modCm modNotes">
        <pc:chgData name="Laura Kennedy" userId="kCiQ2ILsYnQHvl7jdQXXcYRU6faPNyogCAjdaHq+iUI=" providerId="None" clId="Web-{17C4C78F-15EA-4F81-AD2C-1456F5791965}" dt="2022-07-14T13:45:14.278" v="31"/>
        <pc:sldMkLst>
          <pc:docMk/>
          <pc:sldMk cId="95868576" sldId="270"/>
        </pc:sldMkLst>
      </pc:sldChg>
      <pc:sldChg chg="modNotes">
        <pc:chgData name="Laura Kennedy" userId="kCiQ2ILsYnQHvl7jdQXXcYRU6faPNyogCAjdaHq+iUI=" providerId="None" clId="Web-{17C4C78F-15EA-4F81-AD2C-1456F5791965}" dt="2022-07-14T13:46:04.670" v="33"/>
        <pc:sldMkLst>
          <pc:docMk/>
          <pc:sldMk cId="1486370083" sldId="271"/>
        </pc:sldMkLst>
      </pc:sldChg>
      <pc:sldChg chg="modCm modNotes">
        <pc:chgData name="Laura Kennedy" userId="kCiQ2ILsYnQHvl7jdQXXcYRU6faPNyogCAjdaHq+iUI=" providerId="None" clId="Web-{17C4C78F-15EA-4F81-AD2C-1456F5791965}" dt="2022-07-14T13:46:31.374" v="36"/>
        <pc:sldMkLst>
          <pc:docMk/>
          <pc:sldMk cId="101466316" sldId="272"/>
        </pc:sldMkLst>
      </pc:sldChg>
      <pc:sldChg chg="modCm modNotes">
        <pc:chgData name="Laura Kennedy" userId="kCiQ2ILsYnQHvl7jdQXXcYRU6faPNyogCAjdaHq+iUI=" providerId="None" clId="Web-{17C4C78F-15EA-4F81-AD2C-1456F5791965}" dt="2022-07-14T13:59:04.306" v="64"/>
        <pc:sldMkLst>
          <pc:docMk/>
          <pc:sldMk cId="1600338949" sldId="273"/>
        </pc:sldMkLst>
      </pc:sldChg>
      <pc:sldChg chg="addCm modNotes">
        <pc:chgData name="Laura Kennedy" userId="kCiQ2ILsYnQHvl7jdQXXcYRU6faPNyogCAjdaHq+iUI=" providerId="None" clId="Web-{17C4C78F-15EA-4F81-AD2C-1456F5791965}" dt="2022-07-14T13:51:20.711" v="40"/>
        <pc:sldMkLst>
          <pc:docMk/>
          <pc:sldMk cId="1552133238" sldId="274"/>
        </pc:sldMkLst>
      </pc:sldChg>
    </pc:docChg>
  </pc:docChgLst>
  <pc:docChgLst>
    <pc:chgData name="Grace Hunt" userId="Hhp3RVkF0y23mxQTTbkzvSleFzKu8YhTMJgcxP3iXgA=" providerId="None" clId="Web-{659D919D-CD0C-4DC5-AA90-70E339489736}"/>
    <pc:docChg chg="modSld">
      <pc:chgData name="Grace Hunt" userId="Hhp3RVkF0y23mxQTTbkzvSleFzKu8YhTMJgcxP3iXgA=" providerId="None" clId="Web-{659D919D-CD0C-4DC5-AA90-70E339489736}" dt="2022-08-04T13:40:01.539" v="2"/>
      <pc:docMkLst>
        <pc:docMk/>
      </pc:docMkLst>
      <pc:sldChg chg="modNotes">
        <pc:chgData name="Grace Hunt" userId="Hhp3RVkF0y23mxQTTbkzvSleFzKu8YhTMJgcxP3iXgA=" providerId="None" clId="Web-{659D919D-CD0C-4DC5-AA90-70E339489736}" dt="2022-08-04T13:40:01.539" v="2"/>
        <pc:sldMkLst>
          <pc:docMk/>
          <pc:sldMk cId="1486370083" sldId="271"/>
        </pc:sldMkLst>
      </pc:sldChg>
    </pc:docChg>
  </pc:docChgLst>
  <pc:docChgLst>
    <pc:chgData name="alisdair macdonald" userId="jB0IcuHBEINeFKE+BJ6T51hglHMTetGBacC/PLHzd+c=" providerId="None" clId="Web-{EA4B22D7-0204-47A7-93E2-84856C57D5E2}"/>
    <pc:docChg chg="modSld">
      <pc:chgData name="alisdair macdonald" userId="jB0IcuHBEINeFKE+BJ6T51hglHMTetGBacC/PLHzd+c=" providerId="None" clId="Web-{EA4B22D7-0204-47A7-93E2-84856C57D5E2}" dt="2022-07-06T11:17:32.152" v="62" actId="20577"/>
      <pc:docMkLst>
        <pc:docMk/>
      </pc:docMkLst>
      <pc:sldChg chg="delSp modSp">
        <pc:chgData name="alisdair macdonald" userId="jB0IcuHBEINeFKE+BJ6T51hglHMTetGBacC/PLHzd+c=" providerId="None" clId="Web-{EA4B22D7-0204-47A7-93E2-84856C57D5E2}" dt="2022-07-06T11:01:17.183" v="3" actId="20577"/>
        <pc:sldMkLst>
          <pc:docMk/>
          <pc:sldMk cId="0" sldId="256"/>
        </pc:sldMkLst>
        <pc:spChg chg="mod">
          <ac:chgData name="alisdair macdonald" userId="jB0IcuHBEINeFKE+BJ6T51hglHMTetGBacC/PLHzd+c=" providerId="None" clId="Web-{EA4B22D7-0204-47A7-93E2-84856C57D5E2}" dt="2022-07-06T11:01:17.183" v="3" actId="20577"/>
          <ac:spMkLst>
            <pc:docMk/>
            <pc:sldMk cId="0" sldId="256"/>
            <ac:spMk id="9" creationId="{15B4CD36-82D9-774E-859C-0E2E3F5E2F61}"/>
          </ac:spMkLst>
        </pc:spChg>
        <pc:picChg chg="del">
          <ac:chgData name="alisdair macdonald" userId="jB0IcuHBEINeFKE+BJ6T51hglHMTetGBacC/PLHzd+c=" providerId="None" clId="Web-{EA4B22D7-0204-47A7-93E2-84856C57D5E2}" dt="2022-07-06T11:00:56.807" v="0"/>
          <ac:picMkLst>
            <pc:docMk/>
            <pc:sldMk cId="0" sldId="256"/>
            <ac:picMk id="13" creationId="{F5A4E74B-BEEB-1A21-E628-A57036E49021}"/>
          </ac:picMkLst>
        </pc:picChg>
      </pc:sldChg>
      <pc:sldChg chg="addSp delSp modSp">
        <pc:chgData name="alisdair macdonald" userId="jB0IcuHBEINeFKE+BJ6T51hglHMTetGBacC/PLHzd+c=" providerId="None" clId="Web-{EA4B22D7-0204-47A7-93E2-84856C57D5E2}" dt="2022-07-06T11:17:32.152" v="62" actId="20577"/>
        <pc:sldMkLst>
          <pc:docMk/>
          <pc:sldMk cId="0" sldId="265"/>
        </pc:sldMkLst>
        <pc:spChg chg="add mod ord">
          <ac:chgData name="alisdair macdonald" userId="jB0IcuHBEINeFKE+BJ6T51hglHMTetGBacC/PLHzd+c=" providerId="None" clId="Web-{EA4B22D7-0204-47A7-93E2-84856C57D5E2}" dt="2022-07-06T11:14:26.051" v="27" actId="1076"/>
          <ac:spMkLst>
            <pc:docMk/>
            <pc:sldMk cId="0" sldId="265"/>
            <ac:spMk id="2" creationId="{154922A1-0A01-58DE-2A95-B877481DE584}"/>
          </ac:spMkLst>
        </pc:spChg>
        <pc:spChg chg="del mod">
          <ac:chgData name="alisdair macdonald" userId="jB0IcuHBEINeFKE+BJ6T51hglHMTetGBacC/PLHzd+c=" providerId="None" clId="Web-{EA4B22D7-0204-47A7-93E2-84856C57D5E2}" dt="2022-07-06T11:16:10.900" v="41"/>
          <ac:spMkLst>
            <pc:docMk/>
            <pc:sldMk cId="0" sldId="265"/>
            <ac:spMk id="5" creationId="{AB7DA7A7-DB66-4343-AC00-AD055DABBF74}"/>
          </ac:spMkLst>
        </pc:spChg>
        <pc:spChg chg="mod">
          <ac:chgData name="alisdair macdonald" userId="jB0IcuHBEINeFKE+BJ6T51hglHMTetGBacC/PLHzd+c=" providerId="None" clId="Web-{EA4B22D7-0204-47A7-93E2-84856C57D5E2}" dt="2022-07-06T11:17:32.152" v="62" actId="20577"/>
          <ac:spMkLst>
            <pc:docMk/>
            <pc:sldMk cId="0" sldId="265"/>
            <ac:spMk id="6" creationId="{BBF098BD-604B-F147-7BEF-73D2A4912D2D}"/>
          </ac:spMkLst>
        </pc:spChg>
        <pc:spChg chg="del mod">
          <ac:chgData name="alisdair macdonald" userId="jB0IcuHBEINeFKE+BJ6T51hglHMTetGBacC/PLHzd+c=" providerId="None" clId="Web-{EA4B22D7-0204-47A7-93E2-84856C57D5E2}" dt="2022-07-06T11:15:51.414" v="34"/>
          <ac:spMkLst>
            <pc:docMk/>
            <pc:sldMk cId="0" sldId="265"/>
            <ac:spMk id="8" creationId="{F3C36127-4985-39CB-8372-C47971626E06}"/>
          </ac:spMkLst>
        </pc:spChg>
        <pc:picChg chg="del">
          <ac:chgData name="alisdair macdonald" userId="jB0IcuHBEINeFKE+BJ6T51hglHMTetGBacC/PLHzd+c=" providerId="None" clId="Web-{EA4B22D7-0204-47A7-93E2-84856C57D5E2}" dt="2022-07-06T11:01:26.668" v="5"/>
          <ac:picMkLst>
            <pc:docMk/>
            <pc:sldMk cId="0" sldId="265"/>
            <ac:picMk id="3" creationId="{5F75E3F6-6C80-E4CA-F793-1AD07013C217}"/>
          </ac:picMkLst>
        </pc:picChg>
        <pc:picChg chg="del">
          <ac:chgData name="alisdair macdonald" userId="jB0IcuHBEINeFKE+BJ6T51hglHMTetGBacC/PLHzd+c=" providerId="None" clId="Web-{EA4B22D7-0204-47A7-93E2-84856C57D5E2}" dt="2022-07-06T11:01:23.683" v="4"/>
          <ac:picMkLst>
            <pc:docMk/>
            <pc:sldMk cId="0" sldId="265"/>
            <ac:picMk id="4" creationId="{C6852777-6F63-4887-ED8E-4674403FD289}"/>
          </ac:picMkLst>
        </pc:picChg>
        <pc:picChg chg="add mod modCrop">
          <ac:chgData name="alisdair macdonald" userId="jB0IcuHBEINeFKE+BJ6T51hglHMTetGBacC/PLHzd+c=" providerId="None" clId="Web-{EA4B22D7-0204-47A7-93E2-84856C57D5E2}" dt="2022-07-06T11:15:40.304" v="32"/>
          <ac:picMkLst>
            <pc:docMk/>
            <pc:sldMk cId="0" sldId="265"/>
            <ac:picMk id="7" creationId="{DA25BE10-B834-DE56-70A7-99C4EDA19F6C}"/>
          </ac:picMkLst>
        </pc:picChg>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3A810015-8628-4521-A8ED-6D03ACE18A94}" authorId="{CE0F08F4-840F-1048-61B3-8D8C923763FF}" status="resolved" created="2022-07-14T07:15:42.740" complete="100000">
    <pc:sldMkLst xmlns:pc="http://schemas.microsoft.com/office/powerpoint/2013/main/command">
      <pc:docMk/>
      <pc:sldMk cId="0" sldId="256"/>
    </pc:sldMkLst>
    <p188:replyLst>
      <p188:reply id="{B7416126-46D2-4967-9268-60E9B37F35A3}" authorId="{3DA717FC-6B94-52BE-5EA3-FEED09527CE3}" created="2022-07-21T13:19:38.646">
        <p188:txBody>
          <a:bodyPr/>
          <a:lstStyle/>
          <a:p>
            <a:r>
              <a:rPr lang="en-GB"/>
              <a:t>I'm not sure if this comment has been carried over from a previous version and is therefore resolved now? There's a little bit of info in the notes under each slide about some issues that have occurred in each country, as per the copy in the word doc. If it now feels like it's not enough, maybe there are country pages on the website we could link to?</a:t>
            </a:r>
          </a:p>
        </p188:txBody>
      </p188:reply>
      <p188:reply id="{06FE902C-6ED6-427A-9761-81DD07FD3ACE}" authorId="{062F84F8-4D5D-65C4-F47A-C2E933B5FA5D}" created="2022-07-27T09:52:19.611">
        <p188:txBody>
          <a:bodyPr/>
          <a:lstStyle/>
          <a:p>
            <a:r>
              <a:rPr lang="en-GB"/>
              <a:t>Yep, this was from the first round of comments. I think the info under the slides is enough, I'll try find links to more though for those who want to use it.</a:t>
            </a:r>
          </a:p>
        </p188:txBody>
      </p188:reply>
    </p188:replyLst>
    <p188:txBody>
      <a:bodyPr/>
      <a:lstStyle/>
      <a:p>
        <a:r>
          <a:rPr lang="en-GB"/>
          <a:t>We need more info. for slides 4-7 - this is where in the guidance notes facilitators are asked to use thePPT to share the UNICEF stories from Nepal, Somalia, Yemen, and Malawi.)</a:t>
        </a:r>
      </a:p>
    </p188:txBody>
  </p188:cm>
</p188:cmLst>
</file>

<file path=ppt/comments/modernComment_10E_5B6D6A0.xml><?xml version="1.0" encoding="utf-8"?>
<p188:cmLst xmlns:a="http://schemas.openxmlformats.org/drawingml/2006/main" xmlns:r="http://schemas.openxmlformats.org/officeDocument/2006/relationships" xmlns:p188="http://schemas.microsoft.com/office/powerpoint/2018/8/main">
  <p188:cm id="{ECC0061E-5DFC-40B1-B737-2A1046673BAB}" authorId="{062F84F8-4D5D-65C4-F47A-C2E933B5FA5D}" status="resolved" created="2022-07-27T10:02:56.867" complete="100000">
    <ac:deMkLst xmlns:ac="http://schemas.microsoft.com/office/drawing/2013/main/command">
      <pc:docMk xmlns:pc="http://schemas.microsoft.com/office/powerpoint/2013/main/command"/>
      <pc:sldMk xmlns:pc="http://schemas.microsoft.com/office/powerpoint/2013/main/command" cId="95868576" sldId="270"/>
      <ac:spMk id="9" creationId="{49484F35-F106-2235-B346-9C792E623629}"/>
    </ac:deMkLst>
    <p188:txBody>
      <a:bodyPr/>
      <a:lstStyle/>
      <a:p>
        <a:r>
          <a:rPr lang="en-GB"/>
          <a:t>Laura, I've added another line to the notes on slides 4-7, let me know if any issues!</a:t>
        </a:r>
      </a:p>
    </p188:txBody>
  </p188:cm>
</p188:cmLst>
</file>

<file path=ppt/comments/modernComment_10F_58983523.xml><?xml version="1.0" encoding="utf-8"?>
<p188:cmLst xmlns:a="http://schemas.openxmlformats.org/drawingml/2006/main" xmlns:r="http://schemas.openxmlformats.org/officeDocument/2006/relationships" xmlns:p188="http://schemas.microsoft.com/office/powerpoint/2018/8/main">
  <p188:cm id="{A995FDBA-AAA8-40EA-A9AA-F985FC566A50}" authorId="{20BDC07C-54A7-EB8C-488D-3FF09C0FBE14}" status="resolved" created="2022-07-21T15:04:45.752" complete="100000">
    <pc:sldMkLst xmlns:pc="http://schemas.microsoft.com/office/powerpoint/2013/main/command">
      <pc:docMk/>
      <pc:sldMk cId="1486370083" sldId="271"/>
    </pc:sldMkLst>
    <p188:txBody>
      <a:bodyPr/>
      <a:lstStyle/>
      <a:p>
        <a:r>
          <a:rPr lang="en-GB"/>
          <a:t>Credit missing</a:t>
        </a:r>
      </a:p>
    </p188:txBody>
  </p188:cm>
</p188:cmLst>
</file>

<file path=ppt/comments/modernComment_112_5C83AC76.xml><?xml version="1.0" encoding="utf-8"?>
<p188:cmLst xmlns:a="http://schemas.openxmlformats.org/drawingml/2006/main" xmlns:r="http://schemas.openxmlformats.org/officeDocument/2006/relationships" xmlns:p188="http://schemas.microsoft.com/office/powerpoint/2018/8/main">
  <p188:cm id="{9E1BFFB6-359F-4FFE-A48D-D9715BF10A77}" authorId="{3DA717FC-6B94-52BE-5EA3-FEED09527CE3}" status="resolved" created="2022-07-14T13:51:20.711" complete="100000">
    <pc:sldMkLst xmlns:pc="http://schemas.microsoft.com/office/powerpoint/2013/main/command">
      <pc:docMk/>
      <pc:sldMk cId="1552133238" sldId="274"/>
    </pc:sldMkLst>
    <p188:replyLst>
      <p188:reply id="{321134FB-0403-4517-97A3-A4125403DDB5}" authorId="{062F84F8-4D5D-65C4-F47A-C2E933B5FA5D}" created="2022-07-21T11:23:34.395">
        <p188:txBody>
          <a:bodyPr/>
          <a:lstStyle/>
          <a:p>
            <a:r>
              <a:rPr lang="en-GB"/>
              <a:t>I dont think we can say it's a polio vaccine - this is what's on weshare "Children receives routine vaccines in Nawabad Health Facilities in Herat a western province of Afghanistan. UNICEF provide and support the routine vaccines for children in Afghanistan."</a:t>
            </a:r>
          </a:p>
        </p188:txBody>
      </p188:reply>
      <p188:reply id="{D84DED6E-A806-44B7-9720-8A5E28E9BD81}" authorId="{3DA717FC-6B94-52BE-5EA3-FEED09527CE3}" created="2022-07-21T13:01:45.127">
        <p188:txBody>
          <a:bodyPr/>
          <a:lstStyle/>
          <a:p>
            <a:r>
              <a:rPr lang="en-GB"/>
              <a:t>OK let's just not make reference to the picture in the copy then if there's no Malawi pic the works here.</a:t>
            </a:r>
          </a:p>
        </p188:txBody>
      </p188:reply>
    </p188:replyLst>
    <p188:txBody>
      <a:bodyPr/>
      <a:lstStyle/>
      <a:p>
        <a:r>
          <a:rPr lang="en-GB"/>
          <a:t>I took out the reference to the photo because we couldn't get the one of Hilda - can I say this photo is of a child getting a polio vaccine though?</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icef.org/nepal/stories/path-full-immuniz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icef.org/somalia/nutri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icef.org/yemen/stories/polio-immunization-campaign-critical-moment-protect-yemens-childr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icef.org/malawi/stories/polio-vaccination-leaves-no-child-behind"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unicef.org/malawi/stories/preserving-every-drop-polio-vaccin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Health systems and access to these systems can look very different in countries around the world. While some countries like the UK have a healthcare system like the NHS, intended to give everyone in the UK access to the care they need, about half of the world’s population goes without regular, affordable, reliable access to healthcare. In these places, children are being denied their right to the best possible health.</a:t>
            </a:r>
            <a:endParaRPr lang="en-US" dirty="0"/>
          </a:p>
          <a:p>
            <a:endParaRPr lang="en-US" dirty="0"/>
          </a:p>
          <a:p>
            <a:r>
              <a:rPr lang="en-US" dirty="0"/>
              <a:t>Prompts to get the group thinking:</a:t>
            </a:r>
          </a:p>
          <a:p>
            <a:r>
              <a:rPr lang="en-US" dirty="0"/>
              <a:t>Did you ever need to see a doctor but weren’t able to access one? Did you miss any vaccinations? What about your family?</a:t>
            </a:r>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At the end of the warm-up time, consider repeating the breathing exercise from activity 4 if talking about COVID brings up emotions for any young people in the group. </a:t>
            </a:r>
            <a:endParaRPr lang="en-US" dirty="0">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In this activity we’ll think beyond the UK to consider what healthcare and health systems look like in some other places in the world.</a:t>
            </a:r>
          </a:p>
          <a:p>
            <a:endParaRPr lang="en-GB" dirty="0"/>
          </a:p>
        </p:txBody>
      </p:sp>
    </p:spTree>
    <p:extLst>
      <p:ext uri="{BB962C8B-B14F-4D97-AF65-F5344CB8AC3E}">
        <p14:creationId xmlns:p14="http://schemas.microsoft.com/office/powerpoint/2010/main" val="2703186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The COVID-19 pandemic around the world has overwhelmed health systems and interrupted routine immunisation services in many countries that prevent childhood diseases like measles.</a:t>
            </a:r>
          </a:p>
          <a:p>
            <a:pPr algn="l"/>
            <a:endParaRPr lang="en-GB" dirty="0"/>
          </a:p>
          <a:p>
            <a:pPr algn="l"/>
            <a:r>
              <a:rPr lang="en-GB" dirty="0"/>
              <a:t>In Nepal, the national measles vaccine campaign was stopped in 2020 because of COVID-19.</a:t>
            </a:r>
          </a:p>
          <a:p>
            <a:pPr algn="l"/>
            <a:endParaRPr lang="en-GB" dirty="0"/>
          </a:p>
          <a:p>
            <a:pPr algn="l"/>
            <a:r>
              <a:rPr lang="en-GB" dirty="0"/>
              <a:t>UNICEF, alongside WHO, helped support the government of Nepal to design a way that they could carefully complete the vaccine campaign during the pandemic, so children wouldn’t be at risk of the measles, which is a preventable disease.</a:t>
            </a:r>
          </a:p>
          <a:p>
            <a:pPr algn="l"/>
            <a:endParaRPr lang="en-GB" dirty="0"/>
          </a:p>
          <a:p>
            <a:pPr algn="l"/>
            <a:r>
              <a:rPr lang="en-GB" dirty="0"/>
              <a:t>In this picture, </a:t>
            </a:r>
            <a:r>
              <a:rPr lang="en-GB" dirty="0" err="1"/>
              <a:t>Farinda</a:t>
            </a:r>
            <a:r>
              <a:rPr lang="en-GB" dirty="0"/>
              <a:t> (age 4) is held by her mother while she gets the measles-rubella (MR) vaccine at an immunisation centre in Kathmandu, Nepal.</a:t>
            </a:r>
          </a:p>
          <a:p>
            <a:pPr algn="l"/>
            <a:endParaRPr lang="en-GB" dirty="0"/>
          </a:p>
          <a:p>
            <a:pPr algn="l"/>
            <a:r>
              <a:rPr lang="en-GB" dirty="0"/>
              <a:t>Health systems must be stronger so children don’t lose out on their right to the best possible health when a crisis happens like the COVID-19 pandemic.</a:t>
            </a:r>
          </a:p>
          <a:p>
            <a:pPr algn="l"/>
            <a:endParaRPr lang="en-GB" sz="1200" dirty="0">
              <a:effectLst/>
              <a:latin typeface="+mj-lt"/>
              <a:ea typeface="+mj-ea"/>
              <a:cs typeface="+mj-cs"/>
              <a:sym typeface="Arial"/>
            </a:endParaRPr>
          </a:p>
          <a:p>
            <a:pPr algn="l"/>
            <a:r>
              <a:rPr lang="en-GB" dirty="0"/>
              <a:t>Read more here: </a:t>
            </a:r>
            <a:r>
              <a:rPr lang="en-GB" dirty="0">
                <a:hlinkClick r:id="rId3"/>
              </a:rPr>
              <a:t>https://www.unicef.org/nepal/stories/path-full-immunization</a:t>
            </a:r>
            <a:r>
              <a:rPr lang="en-GB" dirty="0"/>
              <a:t> </a:t>
            </a:r>
          </a:p>
        </p:txBody>
      </p:sp>
    </p:spTree>
    <p:extLst>
      <p:ext uri="{BB962C8B-B14F-4D97-AF65-F5344CB8AC3E}">
        <p14:creationId xmlns:p14="http://schemas.microsoft.com/office/powerpoint/2010/main" val="3942868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In Somalia there is a severe drought. UNICEF figures suggest almost five million children aren’t able to get the nutritious food they need to stay healthy.</a:t>
            </a:r>
            <a:endParaRPr lang="en-GB" b="1" dirty="0"/>
          </a:p>
          <a:p>
            <a:pPr algn="l"/>
            <a:endParaRPr lang="en-GB" dirty="0"/>
          </a:p>
          <a:p>
            <a:pPr algn="l"/>
            <a:r>
              <a:rPr lang="en-GB" dirty="0"/>
              <a:t>Health services in the country are not available or are difficult to reach, making </a:t>
            </a:r>
            <a:r>
              <a:rPr lang="en-GB" dirty="0" err="1"/>
              <a:t>newborn</a:t>
            </a:r>
            <a:r>
              <a:rPr lang="en-GB" dirty="0"/>
              <a:t> babies and young children especially vulnerable. </a:t>
            </a:r>
          </a:p>
          <a:p>
            <a:pPr algn="l"/>
            <a:endParaRPr lang="en-GB" dirty="0"/>
          </a:p>
          <a:p>
            <a:pPr algn="l"/>
            <a:r>
              <a:rPr lang="en-GB" dirty="0"/>
              <a:t>Simple and low-cost community health clinics provide a basis for improving the health of young children. Health workers at the clinic diagnose and treat common childhood illnesses; vaccinate children against measles, meningitis and other diseases; provide nutrition counselling and treatment; and distribute hygiene kits to families. They also teach community members about important health practices.</a:t>
            </a:r>
          </a:p>
          <a:p>
            <a:pPr algn="l"/>
            <a:endParaRPr lang="en-GB" dirty="0"/>
          </a:p>
          <a:p>
            <a:pPr algn="l"/>
            <a:r>
              <a:rPr lang="en-GB" dirty="0"/>
              <a:t>Dr </a:t>
            </a:r>
            <a:r>
              <a:rPr lang="en-GB" dirty="0" err="1"/>
              <a:t>Zahara</a:t>
            </a:r>
            <a:r>
              <a:rPr lang="en-GB" dirty="0"/>
              <a:t> Mohmud attends to a malnourished baby at the UK Government and UNICEF-supported health centre in Hargeisa, Somaliland.</a:t>
            </a:r>
          </a:p>
          <a:p>
            <a:pPr algn="l"/>
            <a:endParaRPr lang="en-GB" dirty="0"/>
          </a:p>
          <a:p>
            <a:pPr algn="l"/>
            <a:r>
              <a:rPr lang="en-GB" dirty="0"/>
              <a:t>Health systems must be stronger, so children don’t lose out on their right to the best possible health when crises like drought come.</a:t>
            </a:r>
          </a:p>
          <a:p>
            <a:endParaRPr lang="en-GB" sz="1200" b="1" dirty="0">
              <a:effectLst/>
              <a:latin typeface="+mj-lt"/>
              <a:ea typeface="+mj-ea"/>
              <a:cs typeface="+mj-cs"/>
              <a:sym typeface="Arial"/>
            </a:endParaRPr>
          </a:p>
          <a:p>
            <a:r>
              <a:rPr lang="en-GB" dirty="0"/>
              <a:t>Read more here:</a:t>
            </a:r>
            <a:r>
              <a:rPr lang="en-GB" b="1" dirty="0"/>
              <a:t> </a:t>
            </a:r>
            <a:r>
              <a:rPr lang="en-GB" dirty="0">
                <a:hlinkClick r:id="rId3"/>
              </a:rPr>
              <a:t>https://www.unicef.org/somalia/nutrition</a:t>
            </a:r>
            <a:endParaRPr lang="en-GB" b="1" dirty="0"/>
          </a:p>
        </p:txBody>
      </p:sp>
    </p:spTree>
    <p:extLst>
      <p:ext uri="{BB962C8B-B14F-4D97-AF65-F5344CB8AC3E}">
        <p14:creationId xmlns:p14="http://schemas.microsoft.com/office/powerpoint/2010/main" val="2176923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In Yemen there has been a war going on for many years, which has affected the country’s health system terribly. </a:t>
            </a:r>
          </a:p>
          <a:p>
            <a:pPr algn="l"/>
            <a:endParaRPr lang="en-GB" dirty="0"/>
          </a:p>
          <a:p>
            <a:pPr algn="l"/>
            <a:r>
              <a:rPr lang="en-GB" dirty="0"/>
              <a:t>Over half of all medical facilities in Yemen are closed because of the risk of danger, and it’s hard for people to travel to get healthcare because the roads are blocked, there are fuel shortages, and many people live in remote areas.  </a:t>
            </a:r>
          </a:p>
          <a:p>
            <a:pPr algn="l"/>
            <a:endParaRPr lang="en-GB" dirty="0"/>
          </a:p>
          <a:p>
            <a:pPr algn="l"/>
            <a:r>
              <a:rPr lang="en-GB" dirty="0"/>
              <a:t>Because the health system isn’t strong, it’s hard for children to get immunisations and basic healthcare. </a:t>
            </a:r>
          </a:p>
          <a:p>
            <a:pPr algn="l"/>
            <a:endParaRPr lang="en-GB" dirty="0"/>
          </a:p>
          <a:p>
            <a:pPr algn="l"/>
            <a:r>
              <a:rPr lang="en-GB" dirty="0"/>
              <a:t>In this picture, you see a team of health workers who are traveling by foot to reach a mountain community to deliver vaccines and vitamins to help keep children in the best possible health. The fifth member of the team is a donkey. The donkey carries a gas cylinder which powers a generator to keep the vaccines cold on the journey up and over the mountain.</a:t>
            </a:r>
          </a:p>
          <a:p>
            <a:pPr algn="l"/>
            <a:endParaRPr lang="en-GB" dirty="0"/>
          </a:p>
          <a:p>
            <a:pPr algn="l"/>
            <a:r>
              <a:rPr lang="en-GB" dirty="0"/>
              <a:t>Health systems must be stronger, so children don’t lose out on their right to the best possible health when conflict arises.</a:t>
            </a:r>
          </a:p>
          <a:p>
            <a:endParaRPr lang="en-GB" sz="1200" b="1" dirty="0">
              <a:effectLst/>
              <a:latin typeface="+mj-lt"/>
              <a:ea typeface="+mj-ea"/>
              <a:cs typeface="+mj-cs"/>
              <a:sym typeface="Arial"/>
            </a:endParaRPr>
          </a:p>
          <a:p>
            <a:r>
              <a:rPr lang="en-GB" dirty="0"/>
              <a:t>Read more here:</a:t>
            </a:r>
            <a:r>
              <a:rPr lang="en-GB" b="1" dirty="0"/>
              <a:t> </a:t>
            </a:r>
            <a:r>
              <a:rPr lang="en-GB" dirty="0">
                <a:hlinkClick r:id="rId3"/>
              </a:rPr>
              <a:t>https://www.unicef.org/yemen/stories/polio-immunization-campaign-critical-moment-protect-yemens-children</a:t>
            </a:r>
            <a:r>
              <a:rPr lang="en-GB" dirty="0"/>
              <a:t> </a:t>
            </a:r>
            <a:endParaRPr lang="en-GB" b="1" dirty="0"/>
          </a:p>
        </p:txBody>
      </p:sp>
    </p:spTree>
    <p:extLst>
      <p:ext uri="{BB962C8B-B14F-4D97-AF65-F5344CB8AC3E}">
        <p14:creationId xmlns:p14="http://schemas.microsoft.com/office/powerpoint/2010/main" val="139895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Extraordinary advances have been made to eradicate the wild polio virus, and the number of children paralysed by polio has decreased by 99% since 1988.  </a:t>
            </a:r>
          </a:p>
          <a:p>
            <a:pPr algn="l"/>
            <a:endParaRPr lang="en-GB" dirty="0"/>
          </a:p>
          <a:p>
            <a:pPr algn="l"/>
            <a:r>
              <a:rPr lang="en-GB" dirty="0"/>
              <a:t>Because of gaps in immunisations, cases of polio are once again emerging, and this threatens the advances that have been made over the past three decades.</a:t>
            </a:r>
          </a:p>
          <a:p>
            <a:pPr algn="l"/>
            <a:endParaRPr lang="en-GB" dirty="0"/>
          </a:p>
          <a:p>
            <a:pPr algn="l"/>
            <a:r>
              <a:rPr lang="en-GB" dirty="0"/>
              <a:t>Africa was declared free of wild polio in 2020 after Nigeria reached zero wild polio cases. But now some cases of wild polio are emerging on the continent again.</a:t>
            </a:r>
          </a:p>
          <a:p>
            <a:pPr algn="l"/>
            <a:endParaRPr lang="en-GB" dirty="0"/>
          </a:p>
          <a:p>
            <a:pPr algn="l"/>
            <a:r>
              <a:rPr lang="en-GB" dirty="0"/>
              <a:t>In late 2020, a case of wild polio was detected in Lilongwe, Malawi. This was the first case of wild polio in Africa in five years, and the first case in Malawi in more than 30 years. </a:t>
            </a:r>
          </a:p>
          <a:p>
            <a:pPr algn="l"/>
            <a:endParaRPr lang="en-GB" dirty="0"/>
          </a:p>
          <a:p>
            <a:pPr algn="l"/>
            <a:r>
              <a:rPr lang="en-GB" dirty="0"/>
              <a:t>Together with Mozambique, Tanzania and Zambia (and potentially Zimbabwe), Malawi is trying to vaccinate around 20 million children in the region to prevent a mass outbreak.</a:t>
            </a:r>
          </a:p>
          <a:p>
            <a:endParaRPr lang="en-GB" sz="1200" b="1" dirty="0">
              <a:effectLst/>
              <a:latin typeface="+mj-lt"/>
              <a:ea typeface="+mj-ea"/>
              <a:cs typeface="+mj-cs"/>
              <a:sym typeface="Arial"/>
            </a:endParaRPr>
          </a:p>
          <a:p>
            <a:r>
              <a:rPr lang="en-GB" dirty="0"/>
              <a:t>Read more here:</a:t>
            </a:r>
            <a:r>
              <a:rPr lang="en-GB" b="1" dirty="0"/>
              <a:t> </a:t>
            </a:r>
            <a:r>
              <a:rPr lang="en-GB" dirty="0">
                <a:hlinkClick r:id="rId3"/>
              </a:rPr>
              <a:t>https://www.unicef.org/malawi/stories/polio-vaccination-leaves-no-child-behind</a:t>
            </a:r>
            <a:r>
              <a:rPr lang="en-GB" dirty="0"/>
              <a:t> and </a:t>
            </a:r>
            <a:r>
              <a:rPr lang="en-GB" dirty="0">
                <a:hlinkClick r:id="rId4"/>
              </a:rPr>
              <a:t>https://www.unicef.org/malawi/stories/preserving-every-drop-polio-vaccine</a:t>
            </a:r>
            <a:r>
              <a:rPr lang="en-GB" dirty="0"/>
              <a:t> </a:t>
            </a:r>
            <a:endParaRPr lang="en-GB" b="1" dirty="0"/>
          </a:p>
        </p:txBody>
      </p:sp>
    </p:spTree>
    <p:extLst>
      <p:ext uri="{BB962C8B-B14F-4D97-AF65-F5344CB8AC3E}">
        <p14:creationId xmlns:p14="http://schemas.microsoft.com/office/powerpoint/2010/main" val="412472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dirty="0"/>
              <a:t>Add your reflections to your journal. You can also ask yourselves:</a:t>
            </a:r>
          </a:p>
          <a:p>
            <a:endParaRPr lang="en-GB" dirty="0">
              <a:solidFill>
                <a:srgbClr val="000000"/>
              </a:solidFill>
              <a:latin typeface="Arial"/>
              <a:cs typeface="Arial"/>
            </a:endParaRPr>
          </a:p>
          <a:p>
            <a:pPr algn="l"/>
            <a:r>
              <a:rPr lang="en-GB" dirty="0"/>
              <a:t>How could the health system in each of these countries be strengthened? </a:t>
            </a:r>
          </a:p>
          <a:p>
            <a:pPr algn="l"/>
            <a:r>
              <a:rPr lang="en-GB" dirty="0"/>
              <a:t> </a:t>
            </a:r>
          </a:p>
          <a:p>
            <a:r>
              <a:rPr lang="en-GB" dirty="0"/>
              <a:t>How should the UK help these countries so children there can realise their right to the best possible health?</a:t>
            </a:r>
          </a:p>
        </p:txBody>
      </p:sp>
    </p:spTree>
    <p:extLst>
      <p:ext uri="{BB962C8B-B14F-4D97-AF65-F5344CB8AC3E}">
        <p14:creationId xmlns:p14="http://schemas.microsoft.com/office/powerpoint/2010/main" val="3219406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6" b="7826"/>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microsoft.com/office/2018/10/relationships/comments" Target="../comments/modernComment_10E_5B6D6A0.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10F_58983523.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2_5C83AC76.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E7ED1B63-04B8-4330-6147-FFB31C1EAAF4}"/>
              </a:ext>
            </a:extLst>
          </p:cNvPr>
          <p:cNvSpPr/>
          <p:nvPr/>
        </p:nvSpPr>
        <p:spPr>
          <a:xfrm>
            <a:off x="448167" y="4020992"/>
            <a:ext cx="6570717" cy="778218"/>
          </a:xfrm>
          <a:prstGeom prst="rect">
            <a:avLst/>
          </a:prstGeom>
          <a:solidFill>
            <a:srgbClr val="00AEEF"/>
          </a:solidFill>
          <a:ln w="12700">
            <a:miter lim="400000"/>
          </a:ln>
        </p:spPr>
        <p:txBody>
          <a:bodyPr lIns="45718" tIns="45718" rIns="45718" bIns="45718" anchor="ctr"/>
          <a:lstStyle/>
          <a:p>
            <a:endParaRPr/>
          </a:p>
        </p:txBody>
      </p:sp>
      <p:pic>
        <p:nvPicPr>
          <p:cNvPr id="14" name="Picture 14" descr="Graphical user interface&#10;&#10;Description automatically generated">
            <a:extLst>
              <a:ext uri="{FF2B5EF4-FFF2-40B4-BE49-F238E27FC236}">
                <a16:creationId xmlns:a16="http://schemas.microsoft.com/office/drawing/2014/main" id="{F8A0FB5A-500B-2AE1-743E-E1F281531D9B}"/>
              </a:ext>
            </a:extLst>
          </p:cNvPr>
          <p:cNvPicPr>
            <a:picLocks noChangeAspect="1"/>
          </p:cNvPicPr>
          <p:nvPr/>
        </p:nvPicPr>
        <p:blipFill>
          <a:blip r:embed="rId4"/>
          <a:stretch>
            <a:fillRect/>
          </a:stretch>
        </p:blipFill>
        <p:spPr>
          <a:xfrm>
            <a:off x="445880" y="-1380"/>
            <a:ext cx="2095500" cy="2095500"/>
          </a:xfrm>
          <a:prstGeom prst="rect">
            <a:avLst/>
          </a:prstGeom>
        </p:spPr>
      </p:pic>
      <p:sp>
        <p:nvSpPr>
          <p:cNvPr id="84" name="Rectangle"/>
          <p:cNvSpPr/>
          <p:nvPr/>
        </p:nvSpPr>
        <p:spPr>
          <a:xfrm>
            <a:off x="445526" y="2574874"/>
            <a:ext cx="3340872" cy="848216"/>
          </a:xfrm>
          <a:prstGeom prst="rect">
            <a:avLst/>
          </a:prstGeom>
          <a:solidFill>
            <a:schemeClr val="bg1"/>
          </a:solidFill>
          <a:ln w="12700">
            <a:miter lim="400000"/>
          </a:ln>
        </p:spPr>
        <p:txBody>
          <a:bodyPr lIns="45718" tIns="45718" rIns="45718" bIns="45718" anchor="ctr"/>
          <a:lstStyle/>
          <a:p>
            <a:endParaRPr/>
          </a:p>
        </p:txBody>
      </p:sp>
      <p:sp>
        <p:nvSpPr>
          <p:cNvPr id="85" name="Part 2A: It’s My Right – Activity Quiz"/>
          <p:cNvSpPr txBox="1"/>
          <p:nvPr/>
        </p:nvSpPr>
        <p:spPr>
          <a:xfrm>
            <a:off x="410915" y="2676248"/>
            <a:ext cx="3683678"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rgbClr val="00AEEF"/>
                </a:solidFill>
              </a:rPr>
              <a:t>Activity </a:t>
            </a:r>
            <a:r>
              <a:rPr lang="en-GB" sz="4000" dirty="0">
                <a:solidFill>
                  <a:srgbClr val="00AEEF"/>
                </a:solidFill>
              </a:rPr>
              <a:t>6</a:t>
            </a:r>
            <a:endParaRPr lang="en-US" sz="4000" dirty="0">
              <a:solidFill>
                <a:srgbClr val="00AEEF"/>
              </a:solidFill>
            </a:endParaRPr>
          </a:p>
        </p:txBody>
      </p:sp>
      <p:sp>
        <p:nvSpPr>
          <p:cNvPr id="8" name="Rectangle">
            <a:extLst>
              <a:ext uri="{FF2B5EF4-FFF2-40B4-BE49-F238E27FC236}">
                <a16:creationId xmlns:a16="http://schemas.microsoft.com/office/drawing/2014/main" id="{6D37D510-6B0F-0045-BB05-9EE1E2DD64F6}"/>
              </a:ext>
            </a:extLst>
          </p:cNvPr>
          <p:cNvSpPr/>
          <p:nvPr/>
        </p:nvSpPr>
        <p:spPr>
          <a:xfrm>
            <a:off x="443314" y="3457986"/>
            <a:ext cx="6677494" cy="1375199"/>
          </a:xfrm>
          <a:prstGeom prst="rect">
            <a:avLst/>
          </a:prstGeom>
          <a:solidFill>
            <a:srgbClr val="00AEEF"/>
          </a:solidFill>
          <a:ln w="12700">
            <a:miter lim="400000"/>
          </a:ln>
        </p:spPr>
        <p:txBody>
          <a:bodyPr lIns="45718" tIns="45718" rIns="45718" bIns="45718" anchor="ctr"/>
          <a:lstStyle/>
          <a:p>
            <a:endParaRPr/>
          </a:p>
        </p:txBody>
      </p:sp>
      <p:sp>
        <p:nvSpPr>
          <p:cNvPr id="88" name="Part 2A: It’s My Right – Activity Quiz"/>
          <p:cNvSpPr txBox="1"/>
          <p:nvPr/>
        </p:nvSpPr>
        <p:spPr>
          <a:xfrm>
            <a:off x="489769" y="3459137"/>
            <a:ext cx="6678182" cy="146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nchor="t">
            <a:spAutoFit/>
          </a:bodyPr>
          <a:lstStyle/>
          <a:p>
            <a:pPr lvl="2">
              <a:defRPr sz="3500" b="1" cap="all" spc="218">
                <a:solidFill>
                  <a:srgbClr val="FFFFFF"/>
                </a:solidFill>
              </a:defRPr>
            </a:pPr>
            <a:r>
              <a:rPr lang="en-GB" sz="4000" dirty="0">
                <a:ea typeface="+mj-lt"/>
                <a:cs typeface="+mj-lt"/>
              </a:rPr>
              <a:t>What happens when health systems fail</a:t>
            </a:r>
            <a:endParaRPr lang="en-US" dirty="0"/>
          </a:p>
        </p:txBody>
      </p:sp>
      <p:sp>
        <p:nvSpPr>
          <p:cNvPr id="9" name="Rectangle 8">
            <a:extLst>
              <a:ext uri="{FF2B5EF4-FFF2-40B4-BE49-F238E27FC236}">
                <a16:creationId xmlns:a16="http://schemas.microsoft.com/office/drawing/2014/main" id="{15B4CD36-82D9-774E-859C-0E2E3F5E2F61}"/>
              </a:ext>
            </a:extLst>
          </p:cNvPr>
          <p:cNvSpPr/>
          <p:nvPr/>
        </p:nvSpPr>
        <p:spPr>
          <a:xfrm>
            <a:off x="7750195" y="6429951"/>
            <a:ext cx="6096000" cy="646331"/>
          </a:xfrm>
          <a:prstGeom prst="rect">
            <a:avLst/>
          </a:prstGeom>
        </p:spPr>
        <p:txBody>
          <a:bodyPr wrap="square" lIns="91440" tIns="45720" rIns="91440" bIns="45720" anchor="t">
            <a:spAutoFit/>
          </a:bodyPr>
          <a:lstStyle/>
          <a:p>
            <a:r>
              <a:rPr lang="en-GB" sz="900" dirty="0">
                <a:solidFill>
                  <a:schemeClr val="tx1"/>
                </a:solidFill>
              </a:rPr>
              <a:t>UNICEF UK, registered charity England &amp; Wales (1072612) Scotland (SC043677).</a:t>
            </a:r>
            <a:endParaRPr lang="en-US" sz="900" dirty="0">
              <a:solidFill>
                <a:schemeClr val="tx1"/>
              </a:solidFill>
              <a:ea typeface="+mj-lt"/>
              <a:cs typeface="+mj-lt"/>
            </a:endParaRPr>
          </a:p>
          <a:p>
            <a:endParaRPr lang="en-GB" sz="900" dirty="0">
              <a:ea typeface="+mj-lt"/>
              <a:cs typeface="+mj-lt"/>
            </a:endParaRPr>
          </a:p>
          <a:p>
            <a:endParaRPr lang="en-GB" sz="900" dirty="0">
              <a:ea typeface="+mj-lt"/>
              <a:cs typeface="+mj-lt"/>
            </a:endParaRPr>
          </a:p>
          <a:p>
            <a:endParaRPr lang="en-GB" sz="900" b="1" dirty="0">
              <a:solidFill>
                <a:schemeClr val="bg1"/>
              </a:solidFill>
            </a:endParaRPr>
          </a:p>
        </p:txBody>
      </p:sp>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022" y="5813480"/>
            <a:ext cx="4497347" cy="845691"/>
          </a:xfrm>
          <a:prstGeom prst="rect">
            <a:avLst/>
          </a:prstGeom>
        </p:spPr>
      </p:pic>
    </p:spTree>
  </p:cSld>
  <p:clrMapOvr>
    <a:masterClrMapping/>
  </p:clrMapOvr>
  <p:transition spd="med"/>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4922A1-0A01-58DE-2A95-B877481DE584}"/>
              </a:ext>
            </a:extLst>
          </p:cNvPr>
          <p:cNvSpPr/>
          <p:nvPr/>
        </p:nvSpPr>
        <p:spPr>
          <a:xfrm>
            <a:off x="-43711" y="-11225"/>
            <a:ext cx="12243980" cy="6874540"/>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6" name="Until you are 18 years old, you are considered to be a child and all the rights of the UN’s Convention on the Rights of the Child apply to you.">
            <a:extLst>
              <a:ext uri="{FF2B5EF4-FFF2-40B4-BE49-F238E27FC236}">
                <a16:creationId xmlns:a16="http://schemas.microsoft.com/office/drawing/2014/main" id="{BBF098BD-604B-F147-7BEF-73D2A4912D2D}"/>
              </a:ext>
            </a:extLst>
          </p:cNvPr>
          <p:cNvSpPr txBox="1">
            <a:spLocks/>
          </p:cNvSpPr>
          <p:nvPr/>
        </p:nvSpPr>
        <p:spPr>
          <a:xfrm>
            <a:off x="469840" y="628453"/>
            <a:ext cx="4963857" cy="5800024"/>
          </a:xfrm>
          <a:prstGeom prst="rect">
            <a:avLst/>
          </a:prstGeom>
        </p:spPr>
        <p:txBody>
          <a:bodyPr lIns="91440" tIns="45720" rIns="91440" bIns="45720" anchor="t">
            <a:noAutofit/>
          </a:bodyPr>
          <a:lstStyle>
            <a:lvl1pPr marL="0" marR="0" indent="0" algn="ctr" defTabSz="859536" rtl="0" latinLnBrk="0">
              <a:lnSpc>
                <a:spcPct val="99000"/>
              </a:lnSpc>
              <a:spcBef>
                <a:spcPts val="900"/>
              </a:spcBef>
              <a:spcAft>
                <a:spcPts val="0"/>
              </a:spcAft>
              <a:buClr>
                <a:srgbClr val="00AEEF"/>
              </a:buClr>
              <a:buSzTx/>
              <a:buFontTx/>
              <a:buNone/>
              <a:tabLst/>
              <a:defRPr sz="3500" b="0" i="0" u="none" strike="noStrike" cap="none" spc="0" baseline="0">
                <a:solidFill>
                  <a:srgbClr val="00AEEF"/>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a:lstStyle>
          <a:p>
            <a:pPr algn="l">
              <a:lnSpc>
                <a:spcPct val="100000"/>
              </a:lnSpc>
              <a:spcBef>
                <a:spcPts val="0"/>
              </a:spcBef>
            </a:pPr>
            <a:r>
              <a:rPr lang="en-GB" sz="3000" b="1" dirty="0">
                <a:solidFill>
                  <a:schemeClr val="bg1"/>
                </a:solidFill>
                <a:ea typeface="+mj-lt"/>
                <a:cs typeface="+mj-lt"/>
              </a:rPr>
              <a:t>Reflection time </a:t>
            </a:r>
            <a:br>
              <a:rPr lang="en-GB" sz="3000" b="1" dirty="0">
                <a:solidFill>
                  <a:schemeClr val="bg1"/>
                </a:solidFill>
                <a:ea typeface="+mj-lt"/>
                <a:cs typeface="+mj-lt"/>
              </a:rPr>
            </a:br>
            <a:endParaRPr lang="en-US">
              <a:solidFill>
                <a:schemeClr val="bg1"/>
              </a:solidFill>
              <a:ea typeface="+mj-lt"/>
              <a:cs typeface="+mj-lt"/>
            </a:endParaRPr>
          </a:p>
          <a:p>
            <a:pPr algn="l">
              <a:lnSpc>
                <a:spcPct val="100000"/>
              </a:lnSpc>
              <a:spcBef>
                <a:spcPts val="0"/>
              </a:spcBef>
            </a:pPr>
            <a:r>
              <a:rPr lang="en-GB" sz="2800" dirty="0">
                <a:solidFill>
                  <a:schemeClr val="bg1"/>
                </a:solidFill>
                <a:ea typeface="+mj-lt"/>
                <a:cs typeface="+mj-lt"/>
              </a:rPr>
              <a:t>What was your experience like with </a:t>
            </a:r>
            <a:r>
              <a:rPr lang="en-GB" sz="2800" dirty="0">
                <a:solidFill>
                  <a:schemeClr val="tx1"/>
                </a:solidFill>
                <a:ea typeface="+mj-lt"/>
                <a:cs typeface="+mj-lt"/>
              </a:rPr>
              <a:t>getting</a:t>
            </a:r>
            <a:r>
              <a:rPr lang="en-GB" sz="2800" dirty="0">
                <a:solidFill>
                  <a:schemeClr val="bg1"/>
                </a:solidFill>
                <a:ea typeface="+mj-lt"/>
                <a:cs typeface="+mj-lt"/>
              </a:rPr>
              <a:t> </a:t>
            </a:r>
            <a:r>
              <a:rPr lang="en-GB" sz="2800" dirty="0">
                <a:solidFill>
                  <a:schemeClr val="tx1"/>
                </a:solidFill>
                <a:ea typeface="+mj-lt"/>
                <a:cs typeface="+mj-lt"/>
              </a:rPr>
              <a:t>healthcare</a:t>
            </a:r>
            <a:r>
              <a:rPr lang="en-GB" sz="2800" dirty="0">
                <a:solidFill>
                  <a:schemeClr val="bg1"/>
                </a:solidFill>
                <a:ea typeface="+mj-lt"/>
                <a:cs typeface="+mj-lt"/>
              </a:rPr>
              <a:t> during the COVID-19 pandemic? </a:t>
            </a:r>
            <a:br>
              <a:rPr lang="en-GB" sz="2800" dirty="0">
                <a:ea typeface="+mj-lt"/>
                <a:cs typeface="+mj-lt"/>
              </a:rPr>
            </a:br>
            <a:endParaRPr lang="en-US" sz="2800">
              <a:solidFill>
                <a:schemeClr val="bg1"/>
              </a:solidFill>
              <a:ea typeface="+mj-lt"/>
              <a:cs typeface="+mj-lt"/>
            </a:endParaRPr>
          </a:p>
          <a:p>
            <a:pPr algn="l">
              <a:lnSpc>
                <a:spcPct val="100000"/>
              </a:lnSpc>
              <a:spcBef>
                <a:spcPts val="0"/>
              </a:spcBef>
            </a:pPr>
            <a:r>
              <a:rPr lang="en-GB" sz="2800" dirty="0">
                <a:solidFill>
                  <a:schemeClr val="bg1"/>
                </a:solidFill>
                <a:ea typeface="+mj-lt"/>
                <a:cs typeface="+mj-lt"/>
              </a:rPr>
              <a:t>What do you think the world has learned from the </a:t>
            </a:r>
            <a:br>
              <a:rPr lang="en-GB" sz="2800" dirty="0">
                <a:solidFill>
                  <a:schemeClr val="bg1"/>
                </a:solidFill>
                <a:ea typeface="+mj-lt"/>
                <a:cs typeface="+mj-lt"/>
              </a:rPr>
            </a:br>
            <a:r>
              <a:rPr lang="en-GB" sz="2800" dirty="0">
                <a:solidFill>
                  <a:schemeClr val="bg1"/>
                </a:solidFill>
                <a:ea typeface="+mj-lt"/>
                <a:cs typeface="+mj-lt"/>
              </a:rPr>
              <a:t>COVID-19 pandemic that has the power to improve and </a:t>
            </a:r>
            <a:r>
              <a:rPr lang="en-GB" sz="2800" dirty="0">
                <a:solidFill>
                  <a:schemeClr val="tx1"/>
                </a:solidFill>
                <a:ea typeface="+mj-lt"/>
                <a:cs typeface="+mj-lt"/>
              </a:rPr>
              <a:t>strengthen healthcare</a:t>
            </a:r>
            <a:r>
              <a:rPr lang="en-GB" sz="2800" dirty="0">
                <a:solidFill>
                  <a:schemeClr val="bg1"/>
                </a:solidFill>
                <a:ea typeface="+mj-lt"/>
                <a:cs typeface="+mj-lt"/>
              </a:rPr>
              <a:t> systems for the future?</a:t>
            </a:r>
            <a:endParaRPr lang="en-US" sz="2800">
              <a:solidFill>
                <a:schemeClr val="bg1"/>
              </a:solidFill>
            </a:endParaRPr>
          </a:p>
          <a:p>
            <a:pPr algn="l"/>
            <a:endParaRPr lang="en-GB" sz="2800" dirty="0">
              <a:solidFill>
                <a:schemeClr val="bg1"/>
              </a:solidFill>
            </a:endParaRPr>
          </a:p>
        </p:txBody>
      </p:sp>
      <p:pic>
        <p:nvPicPr>
          <p:cNvPr id="7" name="Picture 8">
            <a:extLst>
              <a:ext uri="{FF2B5EF4-FFF2-40B4-BE49-F238E27FC236}">
                <a16:creationId xmlns:a16="http://schemas.microsoft.com/office/drawing/2014/main" id="{DA25BE10-B834-DE56-70A7-99C4EDA19F6C}"/>
              </a:ext>
            </a:extLst>
          </p:cNvPr>
          <p:cNvPicPr>
            <a:picLocks noChangeAspect="1"/>
          </p:cNvPicPr>
          <p:nvPr/>
        </p:nvPicPr>
        <p:blipFill rotWithShape="1">
          <a:blip r:embed="rId3"/>
          <a:srcRect l="22031" t="-242" r="17713" b="97"/>
          <a:stretch/>
        </p:blipFill>
        <p:spPr>
          <a:xfrm>
            <a:off x="5970495" y="-47846"/>
            <a:ext cx="6237926" cy="6918762"/>
          </a:xfrm>
          <a:prstGeom prst="rect">
            <a:avLst/>
          </a:prstGeom>
        </p:spPr>
      </p:pic>
      <p:sp>
        <p:nvSpPr>
          <p:cNvPr id="4" name="TextBox 3">
            <a:extLst>
              <a:ext uri="{FF2B5EF4-FFF2-40B4-BE49-F238E27FC236}">
                <a16:creationId xmlns:a16="http://schemas.microsoft.com/office/drawing/2014/main" id="{8EE78ACE-153C-97F2-61F1-D1DC4FD96045}"/>
              </a:ext>
            </a:extLst>
          </p:cNvPr>
          <p:cNvSpPr txBox="1"/>
          <p:nvPr/>
        </p:nvSpPr>
        <p:spPr>
          <a:xfrm>
            <a:off x="10989945" y="6533349"/>
            <a:ext cx="1209554"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900" dirty="0">
                <a:solidFill>
                  <a:schemeClr val="bg1"/>
                </a:solidFill>
                <a:ea typeface="+mj-lt"/>
                <a:cs typeface="+mj-lt"/>
              </a:rPr>
              <a:t>© UNICEF/Pouget</a:t>
            </a:r>
            <a:endParaRPr lang="en-US" sz="900">
              <a:solidFill>
                <a:schemeClr val="bg1"/>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2F53B0-CC20-2D7C-768E-19C18D7A43E0}"/>
              </a:ext>
            </a:extLst>
          </p:cNvPr>
          <p:cNvSpPr/>
          <p:nvPr/>
        </p:nvSpPr>
        <p:spPr>
          <a:xfrm>
            <a:off x="-43711" y="-11225"/>
            <a:ext cx="12243980" cy="6874540"/>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6" name="Graphic 6">
            <a:extLst>
              <a:ext uri="{FF2B5EF4-FFF2-40B4-BE49-F238E27FC236}">
                <a16:creationId xmlns:a16="http://schemas.microsoft.com/office/drawing/2014/main" id="{79A1F5B0-2BE9-AE02-0A52-27943CC17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005" y="-1101472"/>
            <a:ext cx="14631579" cy="9882177"/>
          </a:xfrm>
          <a:prstGeom prst="rect">
            <a:avLst/>
          </a:prstGeom>
        </p:spPr>
      </p:pic>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93816" y="1596768"/>
            <a:ext cx="5146622" cy="335249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4400" dirty="0">
                <a:solidFill>
                  <a:schemeClr val="bg1"/>
                </a:solidFill>
                <a:ea typeface="+mj-lt"/>
                <a:cs typeface="+mj-lt"/>
              </a:rPr>
              <a:t>Healthcare systems around the world</a:t>
            </a:r>
            <a:endParaRPr lang="en-US" sz="4400">
              <a:solidFill>
                <a:schemeClr val="bg1"/>
              </a:solidFill>
            </a:endParaRPr>
          </a:p>
          <a:p>
            <a:endParaRPr lang="en-GB" sz="4400" dirty="0">
              <a:solidFill>
                <a:schemeClr val="bg1"/>
              </a:solidFill>
              <a:ea typeface="+mj-lt"/>
              <a:cs typeface="+mj-lt"/>
            </a:endParaRPr>
          </a:p>
        </p:txBody>
      </p:sp>
    </p:spTree>
    <p:extLst>
      <p:ext uri="{BB962C8B-B14F-4D97-AF65-F5344CB8AC3E}">
        <p14:creationId xmlns:p14="http://schemas.microsoft.com/office/powerpoint/2010/main" val="382603452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484F35-F106-2235-B346-9C792E623629}"/>
              </a:ext>
            </a:extLst>
          </p:cNvPr>
          <p:cNvSpPr/>
          <p:nvPr/>
        </p:nvSpPr>
        <p:spPr>
          <a:xfrm>
            <a:off x="-43711" y="-11225"/>
            <a:ext cx="12243980" cy="6874540"/>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4403589" cy="285644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Getting our </a:t>
            </a:r>
            <a:br>
              <a:rPr lang="en-GB" sz="3600" dirty="0">
                <a:solidFill>
                  <a:schemeClr val="bg1"/>
                </a:solidFill>
                <a:ea typeface="+mj-lt"/>
                <a:cs typeface="+mj-lt"/>
              </a:rPr>
            </a:br>
            <a:r>
              <a:rPr lang="en-GB" sz="3600" dirty="0">
                <a:solidFill>
                  <a:schemeClr val="bg1"/>
                </a:solidFill>
                <a:ea typeface="+mj-lt"/>
                <a:cs typeface="+mj-lt"/>
              </a:rPr>
              <a:t>vaccinations – </a:t>
            </a:r>
            <a:br>
              <a:rPr lang="en-GB" sz="3600" dirty="0">
                <a:solidFill>
                  <a:schemeClr val="bg1"/>
                </a:solidFill>
                <a:ea typeface="+mj-lt"/>
                <a:cs typeface="+mj-lt"/>
              </a:rPr>
            </a:br>
            <a:r>
              <a:rPr lang="en-GB" sz="3600" dirty="0">
                <a:solidFill>
                  <a:schemeClr val="bg1"/>
                </a:solidFill>
                <a:ea typeface="+mj-lt"/>
                <a:cs typeface="+mj-lt"/>
              </a:rPr>
              <a:t>for the best </a:t>
            </a:r>
            <a:br>
              <a:rPr lang="en-GB" sz="3600" dirty="0">
                <a:solidFill>
                  <a:schemeClr val="bg1"/>
                </a:solidFill>
                <a:ea typeface="+mj-lt"/>
                <a:cs typeface="+mj-lt"/>
              </a:rPr>
            </a:br>
            <a:r>
              <a:rPr lang="en-GB" sz="3600" dirty="0">
                <a:solidFill>
                  <a:schemeClr val="bg1"/>
                </a:solidFill>
                <a:ea typeface="+mj-lt"/>
                <a:cs typeface="+mj-lt"/>
              </a:rPr>
              <a:t>possible health</a:t>
            </a:r>
          </a:p>
          <a:p>
            <a:endParaRPr lang="en-GB" sz="3600">
              <a:ea typeface="+mj-lt"/>
              <a:cs typeface="+mj-lt"/>
            </a:endParaRPr>
          </a:p>
        </p:txBody>
      </p:sp>
      <p:pic>
        <p:nvPicPr>
          <p:cNvPr id="6" name="Picture 6" descr="A picture containing person, child, outdoor, child&#10;&#10;Description automatically generated">
            <a:extLst>
              <a:ext uri="{FF2B5EF4-FFF2-40B4-BE49-F238E27FC236}">
                <a16:creationId xmlns:a16="http://schemas.microsoft.com/office/drawing/2014/main" id="{8935B2F2-C09E-2747-C358-8432BE994A1B}"/>
              </a:ext>
            </a:extLst>
          </p:cNvPr>
          <p:cNvPicPr>
            <a:picLocks noChangeAspect="1"/>
          </p:cNvPicPr>
          <p:nvPr/>
        </p:nvPicPr>
        <p:blipFill rotWithShape="1">
          <a:blip r:embed="rId4"/>
          <a:srcRect l="8145" t="39" r="28497" b="-219"/>
          <a:stretch/>
        </p:blipFill>
        <p:spPr>
          <a:xfrm>
            <a:off x="5649689" y="-9337"/>
            <a:ext cx="6549628" cy="6883480"/>
          </a:xfrm>
          <a:prstGeom prst="rect">
            <a:avLst/>
          </a:prstGeom>
        </p:spPr>
      </p:pic>
      <p:sp>
        <p:nvSpPr>
          <p:cNvPr id="7" name="TextBox 6">
            <a:extLst>
              <a:ext uri="{FF2B5EF4-FFF2-40B4-BE49-F238E27FC236}">
                <a16:creationId xmlns:a16="http://schemas.microsoft.com/office/drawing/2014/main" id="{994374A7-8702-6941-AF40-405A314C5ACC}"/>
              </a:ext>
            </a:extLst>
          </p:cNvPr>
          <p:cNvSpPr txBox="1"/>
          <p:nvPr/>
        </p:nvSpPr>
        <p:spPr>
          <a:xfrm>
            <a:off x="10776661" y="6530342"/>
            <a:ext cx="1418785"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000" dirty="0">
                <a:solidFill>
                  <a:schemeClr val="bg1"/>
                </a:solidFill>
                <a:latin typeface="Arial"/>
                <a:cs typeface="Arial"/>
              </a:rPr>
              <a:t>©UNICEF/</a:t>
            </a:r>
            <a:r>
              <a:rPr lang="en-US" sz="1000" dirty="0" err="1">
                <a:solidFill>
                  <a:schemeClr val="bg1"/>
                </a:solidFill>
                <a:latin typeface="Arial"/>
                <a:cs typeface="Arial"/>
              </a:rPr>
              <a:t>Ngakhusi</a:t>
            </a:r>
            <a:endParaRPr lang="en-US" sz="1000" dirty="0" err="1">
              <a:solidFill>
                <a:schemeClr val="bg1"/>
              </a:solidFill>
              <a:ea typeface="+mj-lt"/>
              <a:cs typeface="Arial"/>
            </a:endParaRPr>
          </a:p>
        </p:txBody>
      </p:sp>
    </p:spTree>
    <p:extLst>
      <p:ext uri="{BB962C8B-B14F-4D97-AF65-F5344CB8AC3E}">
        <p14:creationId xmlns:p14="http://schemas.microsoft.com/office/powerpoint/2010/main" val="95868576"/>
      </p:ext>
    </p:extLst>
  </p:cSld>
  <p:clrMapOvr>
    <a:masterClrMapping/>
  </p:clrMapOvr>
  <p:transition spd="med"/>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0B8FD-7F37-2871-35D5-B76833C65D14}"/>
              </a:ext>
            </a:extLst>
          </p:cNvPr>
          <p:cNvSpPr/>
          <p:nvPr/>
        </p:nvSpPr>
        <p:spPr>
          <a:xfrm>
            <a:off x="-43711" y="-11225"/>
            <a:ext cx="12243980" cy="6874540"/>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4520656" cy="285644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Better nutrition – </a:t>
            </a:r>
            <a:br>
              <a:rPr lang="en-GB" sz="3600" dirty="0">
                <a:solidFill>
                  <a:schemeClr val="bg1"/>
                </a:solidFill>
                <a:ea typeface="+mj-lt"/>
                <a:cs typeface="+mj-lt"/>
              </a:rPr>
            </a:br>
            <a:r>
              <a:rPr lang="en-GB" sz="3600" dirty="0">
                <a:solidFill>
                  <a:schemeClr val="bg1"/>
                </a:solidFill>
                <a:ea typeface="+mj-lt"/>
                <a:cs typeface="+mj-lt"/>
              </a:rPr>
              <a:t>for the best </a:t>
            </a:r>
            <a:br>
              <a:rPr lang="en-GB" sz="3600" dirty="0">
                <a:solidFill>
                  <a:schemeClr val="bg1"/>
                </a:solidFill>
                <a:ea typeface="+mj-lt"/>
                <a:cs typeface="+mj-lt"/>
              </a:rPr>
            </a:br>
            <a:r>
              <a:rPr lang="en-GB" sz="3600" dirty="0">
                <a:solidFill>
                  <a:schemeClr val="bg1"/>
                </a:solidFill>
                <a:ea typeface="+mj-lt"/>
                <a:cs typeface="+mj-lt"/>
              </a:rPr>
              <a:t>possible health</a:t>
            </a:r>
          </a:p>
          <a:p>
            <a:endParaRPr lang="en-GB" sz="3600">
              <a:ea typeface="+mj-lt"/>
              <a:cs typeface="+mj-lt"/>
            </a:endParaRPr>
          </a:p>
        </p:txBody>
      </p:sp>
      <p:pic>
        <p:nvPicPr>
          <p:cNvPr id="5" name="Picture 6" descr="A picture containing person, indoor, preparing&#10;&#10;Description automatically generated">
            <a:extLst>
              <a:ext uri="{FF2B5EF4-FFF2-40B4-BE49-F238E27FC236}">
                <a16:creationId xmlns:a16="http://schemas.microsoft.com/office/drawing/2014/main" id="{F1331A00-B146-6780-6A1B-9FEF303272BA}"/>
              </a:ext>
            </a:extLst>
          </p:cNvPr>
          <p:cNvPicPr>
            <a:picLocks noChangeAspect="1"/>
          </p:cNvPicPr>
          <p:nvPr/>
        </p:nvPicPr>
        <p:blipFill rotWithShape="1">
          <a:blip r:embed="rId4"/>
          <a:srcRect l="18935" r="18935"/>
          <a:stretch/>
        </p:blipFill>
        <p:spPr>
          <a:xfrm>
            <a:off x="5731639" y="-8481"/>
            <a:ext cx="6465417" cy="6937611"/>
          </a:xfrm>
          <a:prstGeom prst="rect">
            <a:avLst/>
          </a:prstGeom>
        </p:spPr>
      </p:pic>
      <p:sp>
        <p:nvSpPr>
          <p:cNvPr id="7" name="TextBox 6">
            <a:extLst>
              <a:ext uri="{FF2B5EF4-FFF2-40B4-BE49-F238E27FC236}">
                <a16:creationId xmlns:a16="http://schemas.microsoft.com/office/drawing/2014/main" id="{994374A7-8702-6941-AF40-405A314C5ACC}"/>
              </a:ext>
            </a:extLst>
          </p:cNvPr>
          <p:cNvSpPr txBox="1"/>
          <p:nvPr/>
        </p:nvSpPr>
        <p:spPr>
          <a:xfrm>
            <a:off x="10787014" y="6584070"/>
            <a:ext cx="1269089"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r"/>
            <a:r>
              <a:rPr lang="en-US" sz="1000" dirty="0">
                <a:solidFill>
                  <a:schemeClr val="bg1"/>
                </a:solidFill>
                <a:ea typeface="+mj-lt"/>
                <a:cs typeface="+mj-lt"/>
              </a:rPr>
              <a:t>© UNICEF</a:t>
            </a:r>
            <a:endParaRPr lang="en-US" sz="1000" dirty="0">
              <a:solidFill>
                <a:schemeClr val="bg1"/>
              </a:solidFill>
            </a:endParaRPr>
          </a:p>
        </p:txBody>
      </p:sp>
    </p:spTree>
    <p:extLst>
      <p:ext uri="{BB962C8B-B14F-4D97-AF65-F5344CB8AC3E}">
        <p14:creationId xmlns:p14="http://schemas.microsoft.com/office/powerpoint/2010/main" val="1486370083"/>
      </p:ext>
    </p:extLst>
  </p:cSld>
  <p:clrMapOvr>
    <a:masterClrMapping/>
  </p:clrMapOvr>
  <p:transition spd="med"/>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2702D-0A3A-92E8-4BE9-18AFB2EF4EC6}"/>
              </a:ext>
            </a:extLst>
          </p:cNvPr>
          <p:cNvSpPr/>
          <p:nvPr/>
        </p:nvSpPr>
        <p:spPr>
          <a:xfrm>
            <a:off x="-43711" y="-11225"/>
            <a:ext cx="12243980" cy="6874540"/>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4637105" cy="365531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Getting the </a:t>
            </a:r>
            <a:br>
              <a:rPr lang="en-GB" sz="3600" dirty="0">
                <a:solidFill>
                  <a:schemeClr val="bg1"/>
                </a:solidFill>
                <a:ea typeface="+mj-lt"/>
                <a:cs typeface="+mj-lt"/>
              </a:rPr>
            </a:br>
            <a:r>
              <a:rPr lang="en-GB" sz="3600" dirty="0">
                <a:solidFill>
                  <a:schemeClr val="bg1"/>
                </a:solidFill>
                <a:ea typeface="+mj-lt"/>
                <a:cs typeface="+mj-lt"/>
              </a:rPr>
              <a:t>medicines and </a:t>
            </a:r>
            <a:br>
              <a:rPr lang="en-GB" sz="3600" dirty="0">
                <a:solidFill>
                  <a:schemeClr val="bg1"/>
                </a:solidFill>
                <a:ea typeface="+mj-lt"/>
                <a:cs typeface="+mj-lt"/>
              </a:rPr>
            </a:br>
            <a:r>
              <a:rPr lang="en-GB" sz="3600" dirty="0">
                <a:solidFill>
                  <a:schemeClr val="bg1"/>
                </a:solidFill>
                <a:ea typeface="+mj-lt"/>
                <a:cs typeface="+mj-lt"/>
              </a:rPr>
              <a:t>vaccines we need </a:t>
            </a:r>
            <a:br>
              <a:rPr lang="en-GB" sz="3600" dirty="0">
                <a:solidFill>
                  <a:schemeClr val="bg1"/>
                </a:solidFill>
                <a:ea typeface="+mj-lt"/>
                <a:cs typeface="+mj-lt"/>
              </a:rPr>
            </a:br>
            <a:r>
              <a:rPr lang="en-GB" sz="3600" dirty="0">
                <a:solidFill>
                  <a:schemeClr val="bg1"/>
                </a:solidFill>
                <a:ea typeface="+mj-lt"/>
                <a:cs typeface="+mj-lt"/>
              </a:rPr>
              <a:t>– for the best </a:t>
            </a:r>
            <a:br>
              <a:rPr lang="en-GB" sz="3600" dirty="0">
                <a:solidFill>
                  <a:schemeClr val="bg1"/>
                </a:solidFill>
                <a:ea typeface="+mj-lt"/>
                <a:cs typeface="+mj-lt"/>
              </a:rPr>
            </a:br>
            <a:r>
              <a:rPr lang="en-GB" sz="3600" dirty="0">
                <a:solidFill>
                  <a:schemeClr val="bg1"/>
                </a:solidFill>
                <a:ea typeface="+mj-lt"/>
                <a:cs typeface="+mj-lt"/>
              </a:rPr>
              <a:t>possible health</a:t>
            </a:r>
            <a:endParaRPr lang="en-US" sz="3600" dirty="0">
              <a:solidFill>
                <a:schemeClr val="bg1"/>
              </a:solidFill>
              <a:ea typeface="+mj-lt"/>
              <a:cs typeface="+mj-lt"/>
            </a:endParaRPr>
          </a:p>
          <a:p>
            <a:endParaRPr lang="en-US" sz="3600" dirty="0">
              <a:ea typeface="+mj-lt"/>
              <a:cs typeface="+mj-lt"/>
            </a:endParaRPr>
          </a:p>
          <a:p>
            <a:endParaRPr lang="en-GB" sz="3600" dirty="0">
              <a:solidFill>
                <a:schemeClr val="bg1"/>
              </a:solidFill>
              <a:ea typeface="+mj-lt"/>
              <a:cs typeface="+mj-lt"/>
            </a:endParaRPr>
          </a:p>
        </p:txBody>
      </p:sp>
      <p:pic>
        <p:nvPicPr>
          <p:cNvPr id="3" name="Picture 4">
            <a:extLst>
              <a:ext uri="{FF2B5EF4-FFF2-40B4-BE49-F238E27FC236}">
                <a16:creationId xmlns:a16="http://schemas.microsoft.com/office/drawing/2014/main" id="{BC8FA25E-FFC9-BCCE-7374-1C24DE33C07F}"/>
              </a:ext>
            </a:extLst>
          </p:cNvPr>
          <p:cNvPicPr>
            <a:picLocks noChangeAspect="1"/>
          </p:cNvPicPr>
          <p:nvPr/>
        </p:nvPicPr>
        <p:blipFill rotWithShape="1">
          <a:blip r:embed="rId3"/>
          <a:srcRect l="23295" t="23" r="12880" b="-147"/>
          <a:stretch/>
        </p:blipFill>
        <p:spPr>
          <a:xfrm>
            <a:off x="5664705" y="-527"/>
            <a:ext cx="6535812" cy="6880449"/>
          </a:xfrm>
          <a:prstGeom prst="rect">
            <a:avLst/>
          </a:prstGeom>
        </p:spPr>
      </p:pic>
      <p:sp>
        <p:nvSpPr>
          <p:cNvPr id="7" name="TextBox 6">
            <a:extLst>
              <a:ext uri="{FF2B5EF4-FFF2-40B4-BE49-F238E27FC236}">
                <a16:creationId xmlns:a16="http://schemas.microsoft.com/office/drawing/2014/main" id="{994374A7-8702-6941-AF40-405A314C5ACC}"/>
              </a:ext>
            </a:extLst>
          </p:cNvPr>
          <p:cNvSpPr txBox="1"/>
          <p:nvPr/>
        </p:nvSpPr>
        <p:spPr>
          <a:xfrm>
            <a:off x="10805900" y="6508211"/>
            <a:ext cx="1229278"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000" dirty="0">
                <a:solidFill>
                  <a:schemeClr val="bg1"/>
                </a:solidFill>
                <a:ea typeface="+mj-lt"/>
                <a:cs typeface="+mj-lt"/>
              </a:rPr>
              <a:t>© UNICEF/Al-Zikri</a:t>
            </a:r>
            <a:endParaRPr lang="en-US" dirty="0">
              <a:solidFill>
                <a:schemeClr val="bg1"/>
              </a:solidFill>
            </a:endParaRPr>
          </a:p>
        </p:txBody>
      </p:sp>
    </p:spTree>
    <p:extLst>
      <p:ext uri="{BB962C8B-B14F-4D97-AF65-F5344CB8AC3E}">
        <p14:creationId xmlns:p14="http://schemas.microsoft.com/office/powerpoint/2010/main" val="1014663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2702D-0A3A-92E8-4BE9-18AFB2EF4EC6}"/>
              </a:ext>
            </a:extLst>
          </p:cNvPr>
          <p:cNvSpPr/>
          <p:nvPr/>
        </p:nvSpPr>
        <p:spPr>
          <a:xfrm>
            <a:off x="-43711" y="-11225"/>
            <a:ext cx="12243980" cy="6874540"/>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2091710"/>
            <a:ext cx="3878148" cy="3648057"/>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Strengthening health systems to keep eradicated diseases from returning</a:t>
            </a:r>
            <a:endParaRPr lang="en-US">
              <a:solidFill>
                <a:schemeClr val="bg1"/>
              </a:solidFill>
            </a:endParaRPr>
          </a:p>
          <a:p>
            <a:endParaRPr lang="en-GB" sz="3600" dirty="0">
              <a:solidFill>
                <a:schemeClr val="bg1"/>
              </a:solidFill>
              <a:ea typeface="+mj-lt"/>
              <a:cs typeface="+mj-lt"/>
            </a:endParaRPr>
          </a:p>
        </p:txBody>
      </p:sp>
      <p:pic>
        <p:nvPicPr>
          <p:cNvPr id="5" name="Picture 4">
            <a:extLst>
              <a:ext uri="{FF2B5EF4-FFF2-40B4-BE49-F238E27FC236}">
                <a16:creationId xmlns:a16="http://schemas.microsoft.com/office/drawing/2014/main" id="{E899C904-9658-D96A-1114-0F053A3CA39E}"/>
              </a:ext>
            </a:extLst>
          </p:cNvPr>
          <p:cNvPicPr>
            <a:picLocks noChangeAspect="1"/>
          </p:cNvPicPr>
          <p:nvPr/>
        </p:nvPicPr>
        <p:blipFill rotWithShape="1">
          <a:blip r:embed="rId4"/>
          <a:srcRect l="18336" r="18336"/>
          <a:stretch/>
        </p:blipFill>
        <p:spPr>
          <a:xfrm>
            <a:off x="5664705" y="-12817"/>
            <a:ext cx="6535812" cy="6880449"/>
          </a:xfrm>
          <a:prstGeom prst="rect">
            <a:avLst/>
          </a:prstGeom>
        </p:spPr>
      </p:pic>
      <p:sp>
        <p:nvSpPr>
          <p:cNvPr id="7" name="TextBox 6">
            <a:extLst>
              <a:ext uri="{FF2B5EF4-FFF2-40B4-BE49-F238E27FC236}">
                <a16:creationId xmlns:a16="http://schemas.microsoft.com/office/drawing/2014/main" id="{994374A7-8702-6941-AF40-405A314C5ACC}"/>
              </a:ext>
            </a:extLst>
          </p:cNvPr>
          <p:cNvSpPr txBox="1"/>
          <p:nvPr/>
        </p:nvSpPr>
        <p:spPr>
          <a:xfrm>
            <a:off x="9736987" y="6473398"/>
            <a:ext cx="2341170"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r"/>
            <a:r>
              <a:rPr lang="en-US" sz="1000" dirty="0">
                <a:solidFill>
                  <a:schemeClr val="bg1"/>
                </a:solidFill>
                <a:ea typeface="+mj-lt"/>
                <a:cs typeface="+mj-lt"/>
              </a:rPr>
              <a:t>© UNICEF/Fazel</a:t>
            </a:r>
            <a:endParaRPr lang="en-US" dirty="0">
              <a:solidFill>
                <a:schemeClr val="bg1"/>
              </a:solidFill>
            </a:endParaRPr>
          </a:p>
        </p:txBody>
      </p:sp>
    </p:spTree>
    <p:extLst>
      <p:ext uri="{BB962C8B-B14F-4D97-AF65-F5344CB8AC3E}">
        <p14:creationId xmlns:p14="http://schemas.microsoft.com/office/powerpoint/2010/main" val="1552133238"/>
      </p:ext>
    </p:extLst>
  </p:cSld>
  <p:clrMapOvr>
    <a:masterClrMapping/>
  </p:clrMapOvr>
  <p:transition spd="med"/>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95C313-F613-9FAD-0A80-4068EDCE5D1C}"/>
              </a:ext>
            </a:extLst>
          </p:cNvPr>
          <p:cNvSpPr/>
          <p:nvPr/>
        </p:nvSpPr>
        <p:spPr>
          <a:xfrm>
            <a:off x="-43711" y="-11225"/>
            <a:ext cx="12243980" cy="6874540"/>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5" name="Rectangle 4">
            <a:extLst>
              <a:ext uri="{FF2B5EF4-FFF2-40B4-BE49-F238E27FC236}">
                <a16:creationId xmlns:a16="http://schemas.microsoft.com/office/drawing/2014/main" id="{D37EAE75-C67D-C9E8-5655-2A8CBF8C783E}"/>
              </a:ext>
            </a:extLst>
          </p:cNvPr>
          <p:cNvSpPr/>
          <p:nvPr/>
        </p:nvSpPr>
        <p:spPr>
          <a:xfrm>
            <a:off x="1123950" y="3495675"/>
            <a:ext cx="2828925" cy="3362325"/>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2" name="Until you are 18 years old, you are considered to be a child and all the rights of the UN’s Convention on the Rights of the Child apply to you.">
            <a:extLst>
              <a:ext uri="{FF2B5EF4-FFF2-40B4-BE49-F238E27FC236}">
                <a16:creationId xmlns:a16="http://schemas.microsoft.com/office/drawing/2014/main" id="{D5A654C5-059E-05AB-2805-77A07A9D4665}"/>
              </a:ext>
            </a:extLst>
          </p:cNvPr>
          <p:cNvSpPr txBox="1">
            <a:spLocks/>
          </p:cNvSpPr>
          <p:nvPr/>
        </p:nvSpPr>
        <p:spPr>
          <a:xfrm>
            <a:off x="1029648" y="1510685"/>
            <a:ext cx="8970556" cy="1731264"/>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3600" dirty="0">
                <a:solidFill>
                  <a:schemeClr val="bg1"/>
                </a:solidFill>
                <a:ea typeface="+mj-lt"/>
                <a:cs typeface="+mj-lt"/>
              </a:rPr>
              <a:t>How are the health systems in these countries different from the health system in my community? </a:t>
            </a:r>
            <a:endParaRPr lang="en-US">
              <a:solidFill>
                <a:schemeClr val="bg1"/>
              </a:solidFill>
            </a:endParaRPr>
          </a:p>
          <a:p>
            <a:endParaRPr lang="en-GB" sz="3600" dirty="0">
              <a:solidFill>
                <a:schemeClr val="bg1"/>
              </a:solidFill>
              <a:ea typeface="+mj-lt"/>
              <a:cs typeface="+mj-lt"/>
            </a:endParaRPr>
          </a:p>
        </p:txBody>
      </p:sp>
      <p:pic>
        <p:nvPicPr>
          <p:cNvPr id="3" name="Picture 4" descr="Logo&#10;&#10;Description automatically generated">
            <a:extLst>
              <a:ext uri="{FF2B5EF4-FFF2-40B4-BE49-F238E27FC236}">
                <a16:creationId xmlns:a16="http://schemas.microsoft.com/office/drawing/2014/main" id="{9C9F831A-33F0-5294-5DFD-CD765CE6842E}"/>
              </a:ext>
            </a:extLst>
          </p:cNvPr>
          <p:cNvPicPr>
            <a:picLocks noChangeAspect="1"/>
          </p:cNvPicPr>
          <p:nvPr/>
        </p:nvPicPr>
        <p:blipFill>
          <a:blip r:embed="rId3"/>
          <a:stretch>
            <a:fillRect/>
          </a:stretch>
        </p:blipFill>
        <p:spPr>
          <a:xfrm>
            <a:off x="1123950" y="3559580"/>
            <a:ext cx="2743200" cy="2062940"/>
          </a:xfrm>
          <a:prstGeom prst="rect">
            <a:avLst/>
          </a:prstGeom>
        </p:spPr>
      </p:pic>
      <p:sp>
        <p:nvSpPr>
          <p:cNvPr id="6" name="TextBox 5">
            <a:extLst>
              <a:ext uri="{FF2B5EF4-FFF2-40B4-BE49-F238E27FC236}">
                <a16:creationId xmlns:a16="http://schemas.microsoft.com/office/drawing/2014/main" id="{1BB62BCF-24E3-11E2-92A9-B380EAB81481}"/>
              </a:ext>
            </a:extLst>
          </p:cNvPr>
          <p:cNvSpPr txBox="1"/>
          <p:nvPr/>
        </p:nvSpPr>
        <p:spPr>
          <a:xfrm>
            <a:off x="4305300" y="3390900"/>
            <a:ext cx="4810125"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600" dirty="0">
                <a:solidFill>
                  <a:srgbClr val="FFFFFF"/>
                </a:solidFill>
              </a:rPr>
              <a:t>What are the obstacles or challenges these children face that affect their rights?</a:t>
            </a:r>
            <a:endParaRPr lang="en-GB" sz="3600" dirty="0"/>
          </a:p>
        </p:txBody>
      </p:sp>
    </p:spTree>
    <p:extLst>
      <p:ext uri="{BB962C8B-B14F-4D97-AF65-F5344CB8AC3E}">
        <p14:creationId xmlns:p14="http://schemas.microsoft.com/office/powerpoint/2010/main" val="1600338949"/>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1331</TotalTime>
  <Words>1027</Words>
  <Application>Microsoft Office PowerPoint</Application>
  <PresentationFormat>Widescreen</PresentationFormat>
  <Paragraphs>65</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Romana Juhasova</cp:lastModifiedBy>
  <cp:revision>1151</cp:revision>
  <dcterms:modified xsi:type="dcterms:W3CDTF">2022-08-04T13:40:11Z</dcterms:modified>
</cp:coreProperties>
</file>