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Lst>
  <p:notesMasterIdLst>
    <p:notesMasterId r:id="rId20"/>
  </p:notesMasterIdLst>
  <p:sldIdLst>
    <p:sldId id="261" r:id="rId2"/>
    <p:sldId id="259" r:id="rId3"/>
    <p:sldId id="257" r:id="rId4"/>
    <p:sldId id="278" r:id="rId5"/>
    <p:sldId id="279" r:id="rId6"/>
    <p:sldId id="284" r:id="rId7"/>
    <p:sldId id="264" r:id="rId8"/>
    <p:sldId id="283" r:id="rId9"/>
    <p:sldId id="273" r:id="rId10"/>
    <p:sldId id="269" r:id="rId11"/>
    <p:sldId id="272" r:id="rId12"/>
    <p:sldId id="274" r:id="rId13"/>
    <p:sldId id="262" r:id="rId14"/>
    <p:sldId id="263" r:id="rId15"/>
    <p:sldId id="276" r:id="rId16"/>
    <p:sldId id="275" r:id="rId17"/>
    <p:sldId id="277" r:id="rId18"/>
    <p:sldId id="281"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F72FB0-0631-438B-8999-4E76CD8F6EFA}" v="191" dt="2022-11-17T16:58:49.748"/>
    <p1510:client id="{3143A0B0-B31A-458E-A6B5-1F6060702F4F}" v="5" dt="2022-11-18T14:15:47.324"/>
    <p1510:client id="{32BCE199-8E12-4F8E-BF43-C6F358C80039}" v="132" dt="2022-11-15T09:58:07.259"/>
    <p1510:client id="{3A42CB90-3BFF-4D17-9433-9B6781EB6FAB}" v="438" dt="2022-11-17T10:37:51.055"/>
    <p1510:client id="{49060174-E14C-437C-85D5-4E2BCC024561}" v="38" dt="2022-11-17T17:56:10.605"/>
    <p1510:client id="{4EE4726B-BF87-44F8-8589-15EDC2728F13}" v="25" dt="2022-11-14T17:28:22.377"/>
    <p1510:client id="{7D936A72-C7FC-4C40-BC5C-16CD96BCD8F2}" v="53" dt="2022-11-18T08:34:33.025"/>
    <p1510:client id="{802A33B7-51A7-4413-A3CC-9760C15894B8}" v="2" dt="2022-11-16T11:47:03.720"/>
    <p1510:client id="{C2D1C4AE-2A2E-4E7B-ADA7-91D29B8356A8}" v="4" dt="2022-11-16T10:29:51.982"/>
    <p1510:client id="{C86D8093-171F-4816-9A34-28082D940333}" v="282" dt="2022-11-16T16:37:20.108"/>
    <p1510:client id="{C964D325-93A2-4C87-8E56-80427F7B5739}" v="710" dt="2022-11-17T11:49:58.316"/>
    <p1510:client id="{D894DA1A-FB71-4FA2-8964-4ED46D34F245}" v="405" dt="2022-11-14T17:47:45.895"/>
    <p1510:client id="{F43ACB42-F401-456A-B13A-5FCDEB76081F}" v="40" dt="2022-11-14T17:51:10.298"/>
    <p1510:client id="{F4FABA4D-CCC4-4DFF-8E47-782C1801FD88}" v="358" dt="2022-11-15T15:12:32.46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58" d="100"/>
          <a:sy n="58" d="100"/>
        </p:scale>
        <p:origin x="964" y="56"/>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0FE861C-486B-4E18-A0E9-A790238A915C}" type="datetimeFigureOut">
              <a:rPr lang="en-US" smtClean="0"/>
              <a:t>11/25/2022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F811066-0135-4CAA-8AD4-89A97190AC00}"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Hello and welcome everyone to the </a:t>
            </a:r>
            <a:r>
              <a:rPr lang="en-US" i="1" dirty="0" err="1"/>
              <a:t>OutRight</a:t>
            </a:r>
            <a:r>
              <a:rPr lang="en-US" i="1" dirty="0"/>
              <a:t> World Children's Day event. It's so great to have you all here! </a:t>
            </a:r>
            <a:br>
              <a:rPr lang="en-US" i="1" dirty="0">
                <a:cs typeface="+mn-lt"/>
              </a:rPr>
            </a:br>
            <a:r>
              <a:rPr lang="en-US" i="1" dirty="0"/>
              <a:t>  </a:t>
            </a:r>
            <a:br>
              <a:rPr lang="en-US" i="1" dirty="0">
                <a:cs typeface="+mn-lt"/>
              </a:rPr>
            </a:br>
            <a:r>
              <a:rPr lang="en-US" i="1" dirty="0"/>
              <a:t> So why are we all here today? World Children's Day and </a:t>
            </a:r>
            <a:r>
              <a:rPr lang="en-US" i="1" dirty="0" err="1"/>
              <a:t>OutRight</a:t>
            </a:r>
            <a:r>
              <a:rPr lang="en-US" i="1" dirty="0"/>
              <a:t> are all about children and young people being able to talk about the issues that matter to them and to be heard and taken seriously.</a:t>
            </a:r>
            <a:br>
              <a:rPr lang="en-US" i="1" dirty="0">
                <a:cs typeface="+mn-lt"/>
              </a:rPr>
            </a:br>
            <a:r>
              <a:rPr lang="en-US" i="1" dirty="0"/>
              <a:t> </a:t>
            </a:r>
            <a:br>
              <a:rPr lang="en-US" i="1" dirty="0">
                <a:cs typeface="+mn-lt"/>
              </a:rPr>
            </a:br>
            <a:r>
              <a:rPr lang="en-US" i="1" dirty="0"/>
              <a:t>Through </a:t>
            </a:r>
            <a:r>
              <a:rPr lang="en-US" i="1" dirty="0" err="1"/>
              <a:t>OutRight</a:t>
            </a:r>
            <a:r>
              <a:rPr lang="en-US" i="1" dirty="0"/>
              <a:t> you've been learning about your rights and why they matter, and you've been </a:t>
            </a:r>
            <a:r>
              <a:rPr lang="en-US" i="1" dirty="0" err="1"/>
              <a:t>focussing</a:t>
            </a:r>
            <a:r>
              <a:rPr lang="en-US" i="1" dirty="0"/>
              <a:t> on the UNCRC articles that relate to health. One of those is Article 24, which says that our healthcare should be as good as possible.</a:t>
            </a:r>
            <a:br>
              <a:rPr lang="en-US" i="1" dirty="0">
                <a:cs typeface="+mn-lt"/>
              </a:rPr>
            </a:br>
            <a:r>
              <a:rPr lang="en-US" i="1" dirty="0"/>
              <a:t> </a:t>
            </a:r>
            <a:br>
              <a:rPr lang="en-US" i="1" dirty="0">
                <a:cs typeface="+mn-lt"/>
              </a:rPr>
            </a:br>
            <a:r>
              <a:rPr lang="en-US" i="1" dirty="0"/>
              <a:t>Today we are celebrating children and young people, like all of you, who care about children's right to the best possible health. We all know that this is such as important topic - when children can be prescribed medicines they need, see a dentist regularly, visit a physiotherapist if they have an injury, or spend time with a speech therapist then they are going to feel better, they're more able to attend school, spend time with their friends and family and be as healthy as possible! </a:t>
            </a:r>
            <a:br>
              <a:rPr lang="en-US" i="1" dirty="0">
                <a:cs typeface="+mn-lt"/>
              </a:rPr>
            </a:br>
            <a:br>
              <a:rPr lang="en-US" i="1" dirty="0">
                <a:cs typeface="+mn-lt"/>
              </a:rPr>
            </a:br>
            <a:r>
              <a:rPr lang="en-US" i="1" dirty="0"/>
              <a:t>We have some special guests joining us today to help us celebrate.</a:t>
            </a:r>
            <a:endParaRPr lang="en-US" dirty="0"/>
          </a:p>
          <a:p>
            <a:endParaRPr lang="en-US" i="1" dirty="0">
              <a:cs typeface="Calibri"/>
            </a:endParaRPr>
          </a:p>
          <a:p>
            <a:r>
              <a:rPr lang="en-US" i="1" dirty="0"/>
              <a:t>We know some of you won’t have had a chance to get stuck in yet to the </a:t>
            </a:r>
            <a:r>
              <a:rPr lang="en-US" i="1" dirty="0" err="1"/>
              <a:t>OutRight</a:t>
            </a:r>
            <a:r>
              <a:rPr lang="en-US" i="1" dirty="0"/>
              <a:t> campaign just yet - that’s okay: this is a chance to get a taste of what it's all about. Let's get started! What's happening today?</a:t>
            </a:r>
            <a:endParaRPr lang="en-US">
              <a:cs typeface="Calibri"/>
            </a:endParaRPr>
          </a:p>
          <a:p>
            <a:endParaRPr lang="en-US" dirty="0">
              <a:cs typeface="Calibri"/>
            </a:endParaRPr>
          </a:p>
        </p:txBody>
      </p:sp>
    </p:spTree>
    <p:extLst>
      <p:ext uri="{BB962C8B-B14F-4D97-AF65-F5344CB8AC3E}">
        <p14:creationId xmlns:p14="http://schemas.microsoft.com/office/powerpoint/2010/main" val="35799330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At</a:t>
            </a:r>
            <a:r>
              <a:rPr lang="en-US" b="1" i="1" dirty="0"/>
              <a:t> SS Peter and Paul's Catholic Primary School</a:t>
            </a:r>
            <a:r>
              <a:rPr lang="en-US" i="1" dirty="0"/>
              <a:t> in </a:t>
            </a:r>
            <a:r>
              <a:rPr lang="en-US" i="1" dirty="0" err="1"/>
              <a:t>Ilford</a:t>
            </a:r>
            <a:r>
              <a:rPr lang="en-US" i="1" dirty="0"/>
              <a:t>, London</a:t>
            </a:r>
            <a:br>
              <a:rPr lang="en-US" i="1" dirty="0"/>
            </a:br>
            <a:r>
              <a:rPr lang="en-US" i="1" dirty="0"/>
              <a:t> </a:t>
            </a:r>
            <a:br>
              <a:rPr lang="en-US" i="1" dirty="0"/>
            </a:br>
            <a:r>
              <a:rPr lang="en-US" i="1" dirty="0"/>
              <a:t>The children have shared their work from their whole-school homework for Outright. This allowed children to explore healthcare systems in various countries, like in Hungary, America and Australia.</a:t>
            </a: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DF811066-0135-4CAA-8AD4-89A97190AC00}" type="slidenum">
              <a:rPr lang="en-US" smtClean="0"/>
              <a:t>11</a:t>
            </a:fld>
            <a:endParaRPr lang="en-US"/>
          </a:p>
        </p:txBody>
      </p:sp>
    </p:spTree>
    <p:extLst>
      <p:ext uri="{BB962C8B-B14F-4D97-AF65-F5344CB8AC3E}">
        <p14:creationId xmlns:p14="http://schemas.microsoft.com/office/powerpoint/2010/main" val="24899500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P7B at </a:t>
            </a:r>
            <a:r>
              <a:rPr lang="en-US" b="1" i="1" dirty="0" err="1"/>
              <a:t>Croftfoot</a:t>
            </a:r>
            <a:r>
              <a:rPr lang="en-US" b="1" i="1" dirty="0"/>
              <a:t> Primary School </a:t>
            </a:r>
            <a:r>
              <a:rPr lang="en-US" i="1" dirty="0"/>
              <a:t>used the Maps app to explore the health services that are available in their local area. They then used </a:t>
            </a:r>
            <a:r>
              <a:rPr lang="en-US" i="1" dirty="0" err="1"/>
              <a:t>Jamboard</a:t>
            </a:r>
            <a:r>
              <a:rPr lang="en-US" i="1" dirty="0"/>
              <a:t> to identify any healthcare services that they felt needed to be improved in our community.</a:t>
            </a:r>
            <a:br>
              <a:rPr lang="en-US" i="1" dirty="0">
                <a:cs typeface="+mn-lt"/>
              </a:rPr>
            </a:br>
            <a:r>
              <a:rPr lang="en-US" i="1" dirty="0"/>
              <a:t> </a:t>
            </a:r>
            <a:br>
              <a:rPr lang="en-US" i="1" dirty="0">
                <a:cs typeface="+mn-lt"/>
              </a:rPr>
            </a:br>
            <a:r>
              <a:rPr lang="en-US" i="1" dirty="0"/>
              <a:t>We know it's important that healthcare is easy to get to, for example it being in our local area, so this is a great activity to get thinking about that!</a:t>
            </a:r>
            <a:br>
              <a:rPr lang="en-US" i="1" dirty="0">
                <a:cs typeface="+mn-lt"/>
              </a:rPr>
            </a:br>
            <a:r>
              <a:rPr lang="en-US" i="1" dirty="0"/>
              <a:t> </a:t>
            </a:r>
            <a:br>
              <a:rPr lang="en-US" i="1" dirty="0">
                <a:cs typeface="+mn-lt"/>
              </a:rPr>
            </a:br>
            <a:r>
              <a:rPr lang="en-US" i="1" dirty="0"/>
              <a:t>And last, but absolutely not least</a:t>
            </a:r>
            <a:r>
              <a:rPr lang="en-US" b="1" i="1" dirty="0"/>
              <a:t> </a:t>
            </a:r>
            <a:r>
              <a:rPr lang="en-US" i="1" dirty="0"/>
              <a:t>we have </a:t>
            </a:r>
            <a:r>
              <a:rPr lang="en-US" b="1" i="1" dirty="0" err="1"/>
              <a:t>Trealaw</a:t>
            </a:r>
            <a:r>
              <a:rPr lang="en-US" b="1" i="1" dirty="0"/>
              <a:t> Primary School </a:t>
            </a:r>
            <a:r>
              <a:rPr lang="en-US" i="1" dirty="0"/>
              <a:t>in </a:t>
            </a:r>
            <a:r>
              <a:rPr lang="en-US" i="1" dirty="0" err="1"/>
              <a:t>Tonypandy</a:t>
            </a:r>
            <a:r>
              <a:rPr lang="en-US" i="1" dirty="0"/>
              <a:t>. They got in contact to tell us that they have their local Member of Parliament, Chris Bryant, visiting today! We can't wait to hear how your meeting goes, meeting and speaking to the people who make important </a:t>
            </a:r>
            <a:r>
              <a:rPr lang="en-US" i="1" dirty="0" err="1"/>
              <a:t>decsions</a:t>
            </a:r>
            <a:r>
              <a:rPr lang="en-US" i="1" dirty="0"/>
              <a:t> about healthcare and the services children can get, is a great way to speak out about children's rights.</a:t>
            </a:r>
            <a:br>
              <a:rPr lang="en-US" i="1" dirty="0">
                <a:cs typeface="+mn-lt"/>
              </a:rPr>
            </a:br>
            <a:r>
              <a:rPr lang="en-US" i="1" dirty="0"/>
              <a:t> </a:t>
            </a:r>
            <a:br>
              <a:rPr lang="en-US" i="1" dirty="0">
                <a:cs typeface="+mn-lt"/>
              </a:rPr>
            </a:br>
            <a:r>
              <a:rPr lang="en-US" i="1" dirty="0" err="1"/>
              <a:t>Trealaw</a:t>
            </a:r>
            <a:r>
              <a:rPr lang="en-US" i="1" dirty="0"/>
              <a:t> Primary School kicked off their Outright Campaign with an in-depth discussion about the health care in their area. Lots of issues arose &amp; many more questions. </a:t>
            </a:r>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12</a:t>
            </a:fld>
            <a:endParaRPr lang="en-US"/>
          </a:p>
        </p:txBody>
      </p:sp>
    </p:spTree>
    <p:extLst>
      <p:ext uri="{BB962C8B-B14F-4D97-AF65-F5344CB8AC3E}">
        <p14:creationId xmlns:p14="http://schemas.microsoft.com/office/powerpoint/2010/main" val="15746665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We're now going to play a game. We'll be thinking about what health systems are, and what they are made of!</a:t>
            </a:r>
            <a:br>
              <a:rPr lang="en-US" i="1" dirty="0">
                <a:cs typeface="+mn-lt"/>
              </a:rPr>
            </a:br>
            <a:r>
              <a:rPr lang="en-US" i="1" dirty="0"/>
              <a:t> </a:t>
            </a:r>
            <a:br>
              <a:rPr lang="en-US" i="1" dirty="0">
                <a:cs typeface="+mn-lt"/>
              </a:rPr>
            </a:br>
            <a:r>
              <a:rPr lang="en-US" i="1" dirty="0"/>
              <a:t>As a reminder and to get us ready, let's think about what a health system is. A health care system is an organization of people, institutions, and resources that delivers health care services to meet the health needs of target populations.</a:t>
            </a:r>
            <a:br>
              <a:rPr lang="en-US" i="1" dirty="0">
                <a:cs typeface="+mn-lt"/>
              </a:rPr>
            </a:br>
            <a:r>
              <a:rPr lang="en-US" i="1" dirty="0"/>
              <a:t> </a:t>
            </a:r>
            <a:br>
              <a:rPr lang="en-US" i="1" dirty="0">
                <a:cs typeface="+mn-lt"/>
              </a:rPr>
            </a:br>
            <a:r>
              <a:rPr lang="en-US" i="1" dirty="0"/>
              <a:t>So, what does that mean? For instance, when we talk about our healthcare system that includes nurses, therapists, all the equipment they use (like stethoscopes and dopplers), surgeons, antibiotics, the bed you may stay in in hospital, ambulances and much more!</a:t>
            </a:r>
            <a:br>
              <a:rPr lang="en-US" i="1" dirty="0">
                <a:cs typeface="+mn-lt"/>
              </a:rPr>
            </a:br>
            <a:r>
              <a:rPr lang="en-US" i="1" dirty="0"/>
              <a:t> </a:t>
            </a:r>
            <a:br>
              <a:rPr lang="en-US" i="1" dirty="0">
                <a:cs typeface="+mn-lt"/>
              </a:rPr>
            </a:br>
            <a:r>
              <a:rPr lang="en-US" i="1" dirty="0"/>
              <a:t>Lots of things need to work properly too so that health systems can function, for example we need roads and vans to deliver medicines to the </a:t>
            </a:r>
            <a:r>
              <a:rPr lang="en-US" i="1" dirty="0" err="1"/>
              <a:t>doctors</a:t>
            </a:r>
            <a:r>
              <a:rPr lang="en-US" i="1" dirty="0"/>
              <a:t> office, we need universities to train dentists, and we need fridges to store some kinds of vaccines that must be kept cold.</a:t>
            </a:r>
            <a:br>
              <a:rPr lang="en-US" i="1" dirty="0">
                <a:cs typeface="+mn-lt"/>
              </a:rPr>
            </a:br>
            <a:r>
              <a:rPr lang="en-US" i="1" dirty="0"/>
              <a:t> </a:t>
            </a:r>
            <a:br>
              <a:rPr lang="en-US" i="1" dirty="0">
                <a:cs typeface="+mn-lt"/>
              </a:rPr>
            </a:br>
            <a:r>
              <a:rPr lang="en-US" i="1" dirty="0"/>
              <a:t>So with that in mind, I'm going to show you a picture and you've got to point of what bits of a health system that you can see.</a:t>
            </a:r>
          </a:p>
          <a:p>
            <a:endParaRPr lang="en-US" dirty="0">
              <a:cs typeface="Calibri"/>
            </a:endParaRPr>
          </a:p>
          <a:p>
            <a:r>
              <a:rPr lang="en-US" i="1" dirty="0"/>
              <a:t>Here is the picture, showing a nurse and a patient in Sierra Leone. What bits of a healthcare system can you see? I'm going to go quiet for a couple of minutes whilst you have a think - put your hand up if you spot something and share with your group. I'll then come back and reveal the answers. You have 2 minutes!</a:t>
            </a:r>
            <a:endParaRPr lang="en-US" dirty="0">
              <a:cs typeface="Calibri"/>
            </a:endParaRPr>
          </a:p>
        </p:txBody>
      </p:sp>
      <p:sp>
        <p:nvSpPr>
          <p:cNvPr id="4" name="Slide Number Placeholder 3"/>
          <p:cNvSpPr>
            <a:spLocks noGrp="1"/>
          </p:cNvSpPr>
          <p:nvPr>
            <p:ph type="sldNum" sz="quarter" idx="5"/>
          </p:nvPr>
        </p:nvSpPr>
        <p:spPr/>
        <p:txBody>
          <a:bodyPr/>
          <a:lstStyle/>
          <a:p>
            <a:fld id="{DF811066-0135-4CAA-8AD4-89A97190AC00}" type="slidenum">
              <a:rPr lang="en-US" smtClean="0"/>
              <a:t>13</a:t>
            </a:fld>
            <a:endParaRPr lang="en-US"/>
          </a:p>
        </p:txBody>
      </p:sp>
    </p:spTree>
    <p:extLst>
      <p:ext uri="{BB962C8B-B14F-4D97-AF65-F5344CB8AC3E}">
        <p14:creationId xmlns:p14="http://schemas.microsoft.com/office/powerpoint/2010/main" val="3795628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Hello! I'm back, so what can we see here? This scene shows a nurse feeding a young child </a:t>
            </a:r>
            <a:r>
              <a:rPr lang="en-US" i="1" dirty="0" err="1"/>
              <a:t>theraputic</a:t>
            </a:r>
            <a:r>
              <a:rPr lang="en-US" i="1" dirty="0"/>
              <a:t> food, this is from January this year. Nurses themselves are part of health systems, a really essential one! The uniforms she is wearing is also part of the health system. Did you spot the equipment she is using? That's all part of it too, like the food and her mask. Behind them, the beds and nets hanging over them are some of the resources too that mean we can get the healthcare we all need.</a:t>
            </a:r>
            <a:br>
              <a:rPr lang="en-US" i="1" dirty="0">
                <a:cs typeface="+mn-lt"/>
              </a:rPr>
            </a:br>
            <a:r>
              <a:rPr lang="en-US" i="1" dirty="0"/>
              <a:t> </a:t>
            </a:r>
            <a:br>
              <a:rPr lang="en-US" i="1" dirty="0">
                <a:cs typeface="+mn-lt"/>
              </a:rPr>
            </a:br>
            <a:r>
              <a:rPr lang="en-US" i="1" dirty="0"/>
              <a:t>OK, we have one more of these. Again, I'm going to show you a picture. This one is from Goma, in the Democratic Republic of Congo. </a:t>
            </a:r>
            <a:br>
              <a:rPr lang="en-US" i="1" dirty="0">
                <a:cs typeface="+mn-lt"/>
              </a:rPr>
            </a:br>
            <a:br>
              <a:rPr lang="en-US" i="1" dirty="0">
                <a:cs typeface="+mn-lt"/>
              </a:rPr>
            </a:br>
            <a:r>
              <a:rPr lang="en-US" i="1" dirty="0"/>
              <a:t>I'll disappear for a couple of minutes whilst you all have a think about what parts of the health system you can identify. I'll be back at x time.</a:t>
            </a: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DF811066-0135-4CAA-8AD4-89A97190AC00}" type="slidenum">
              <a:rPr lang="en-US" smtClean="0"/>
              <a:t>14</a:t>
            </a:fld>
            <a:endParaRPr lang="en-US"/>
          </a:p>
        </p:txBody>
      </p:sp>
    </p:spTree>
    <p:extLst>
      <p:ext uri="{BB962C8B-B14F-4D97-AF65-F5344CB8AC3E}">
        <p14:creationId xmlns:p14="http://schemas.microsoft.com/office/powerpoint/2010/main" val="3980979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DF811066-0135-4CAA-8AD4-89A97190AC00}" type="slidenum">
              <a:rPr lang="en-US" smtClean="0"/>
              <a:t>15</a:t>
            </a:fld>
            <a:endParaRPr lang="en-US"/>
          </a:p>
        </p:txBody>
      </p:sp>
    </p:spTree>
    <p:extLst>
      <p:ext uri="{BB962C8B-B14F-4D97-AF65-F5344CB8AC3E}">
        <p14:creationId xmlns:p14="http://schemas.microsoft.com/office/powerpoint/2010/main" val="38633925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I'm back again, what did you spot? Here's a few things I saw - the healthcare workers uniform, like her gloves, she is also holding a syringe to give the baby a vaccine. On the table behind them is some more medical equipment, and a poster behind the woman sitting in the chair. It shows what to put in which bin - posters like this, which tell healthcare workers and patients how to stay safe and be healthy, much like ones you see on the walls of a </a:t>
            </a:r>
            <a:r>
              <a:rPr lang="en-US" i="1" dirty="0" err="1"/>
              <a:t>doctors</a:t>
            </a:r>
            <a:r>
              <a:rPr lang="en-US" i="1" dirty="0"/>
              <a:t> office, are all part of the health care system too!</a:t>
            </a: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DF811066-0135-4CAA-8AD4-89A97190AC00}" type="slidenum">
              <a:rPr lang="en-US" smtClean="0"/>
              <a:t>16</a:t>
            </a:fld>
            <a:endParaRPr lang="en-US"/>
          </a:p>
        </p:txBody>
      </p:sp>
    </p:spTree>
    <p:extLst>
      <p:ext uri="{BB962C8B-B14F-4D97-AF65-F5344CB8AC3E}">
        <p14:creationId xmlns:p14="http://schemas.microsoft.com/office/powerpoint/2010/main" val="30799930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We know that health systems are big, and are made up of lots of parts that work together, from medicines to the trained staff who give them to us. Something else we can think about is what can we not see in those pictures, that is still really important for those scenes to happen. For instance, how does the nurse know how to give a vaccines to a baby? It's because she was taught at university who she learnt about healthcare.</a:t>
            </a:r>
            <a:br>
              <a:rPr lang="en-US" i="1" dirty="0">
                <a:cs typeface="+mn-lt"/>
              </a:rPr>
            </a:br>
            <a:r>
              <a:rPr lang="en-US" i="1" dirty="0"/>
              <a:t> </a:t>
            </a:r>
            <a:br>
              <a:rPr lang="en-US" i="1" dirty="0">
                <a:cs typeface="+mn-lt"/>
              </a:rPr>
            </a:br>
            <a:r>
              <a:rPr lang="en-US" i="1" dirty="0"/>
              <a:t>Have a discussion with you group afterwards. Here are some hints to think about... how did the equipment get there? Where do medicines come from? How to midwives, surgeons and counsellors know how to help us when we </a:t>
            </a:r>
            <a:r>
              <a:rPr lang="en-US" i="1" dirty="0" err="1"/>
              <a:t>dont</a:t>
            </a:r>
            <a:r>
              <a:rPr lang="en-US" i="1" dirty="0"/>
              <a:t> feel well? This will get you thinking about all of the things that make up a health system, and make sure they're working smoothly, so that all children can achieve their right to the best possible health.</a:t>
            </a: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DF811066-0135-4CAA-8AD4-89A97190AC00}" type="slidenum">
              <a:rPr lang="en-US" smtClean="0"/>
              <a:t>17</a:t>
            </a:fld>
            <a:endParaRPr lang="en-US"/>
          </a:p>
        </p:txBody>
      </p:sp>
    </p:spTree>
    <p:extLst>
      <p:ext uri="{BB962C8B-B14F-4D97-AF65-F5344CB8AC3E}">
        <p14:creationId xmlns:p14="http://schemas.microsoft.com/office/powerpoint/2010/main" val="18599139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So, that brings us to the end of today's event, I hope you're going away feeling motivated to start or continue working on your </a:t>
            </a:r>
            <a:r>
              <a:rPr lang="en-US" i="1" dirty="0" err="1"/>
              <a:t>OutRight</a:t>
            </a:r>
            <a:r>
              <a:rPr lang="en-US" i="1" dirty="0"/>
              <a:t> campaign.</a:t>
            </a:r>
            <a:br>
              <a:rPr lang="en-US" i="1" dirty="0">
                <a:cs typeface="+mn-lt"/>
              </a:rPr>
            </a:br>
            <a:r>
              <a:rPr lang="en-US" i="1" dirty="0"/>
              <a:t> </a:t>
            </a:r>
            <a:br>
              <a:rPr lang="en-US" i="1" dirty="0">
                <a:cs typeface="+mn-lt"/>
              </a:rPr>
            </a:br>
            <a:r>
              <a:rPr lang="en-US" i="1" dirty="0"/>
              <a:t>In the coming weeks we'll be emailing your teachers and facilitators another activity, through which you'll be able to speak out about what you've been doing to learn about children's right to the best possible health to decision makers in the UK Government. </a:t>
            </a:r>
            <a:br>
              <a:rPr lang="en-US" i="1" dirty="0">
                <a:cs typeface="+mn-lt"/>
              </a:rPr>
            </a:br>
            <a:br>
              <a:rPr lang="en-US" i="1" dirty="0">
                <a:cs typeface="+mn-lt"/>
              </a:rPr>
            </a:br>
            <a:r>
              <a:rPr lang="en-US" i="1" dirty="0"/>
              <a:t>Thank you for all the work you've done so far for it, and today for coming along and joining in. Thanks you to all the teachers, youth group leaders and facilitators who make </a:t>
            </a:r>
            <a:r>
              <a:rPr lang="en-US" i="1" dirty="0" err="1"/>
              <a:t>OutRight</a:t>
            </a:r>
            <a:r>
              <a:rPr lang="en-US" i="1" dirty="0"/>
              <a:t> possible, bringing it to life. </a:t>
            </a:r>
            <a:br>
              <a:rPr lang="en-US" i="1" dirty="0">
                <a:cs typeface="+mn-lt"/>
              </a:rPr>
            </a:br>
            <a:endParaRPr lang="en-US" i="1" dirty="0"/>
          </a:p>
        </p:txBody>
      </p:sp>
      <p:sp>
        <p:nvSpPr>
          <p:cNvPr id="4" name="Slide Number Placeholder 3"/>
          <p:cNvSpPr>
            <a:spLocks noGrp="1"/>
          </p:cNvSpPr>
          <p:nvPr>
            <p:ph type="sldNum" sz="quarter" idx="5"/>
          </p:nvPr>
        </p:nvSpPr>
        <p:spPr/>
        <p:txBody>
          <a:bodyPr/>
          <a:lstStyle/>
          <a:p>
            <a:fld id="{DF811066-0135-4CAA-8AD4-89A97190AC00}" type="slidenum">
              <a:rPr lang="en-US" smtClean="0"/>
              <a:t>18</a:t>
            </a:fld>
            <a:endParaRPr lang="en-US"/>
          </a:p>
        </p:txBody>
      </p:sp>
    </p:spTree>
    <p:extLst>
      <p:ext uri="{BB962C8B-B14F-4D97-AF65-F5344CB8AC3E}">
        <p14:creationId xmlns:p14="http://schemas.microsoft.com/office/powerpoint/2010/main" val="4240665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noRot="1" noChangeAspect="1"/>
          </p:cNvSpPr>
          <p:nvPr>
            <p:ph type="sldImg"/>
          </p:nvPr>
        </p:nvSpPr>
        <p:spPr>
          <a:xfrm>
            <a:off x="381000" y="685800"/>
            <a:ext cx="6096000" cy="3429000"/>
          </a:xfrm>
          <a:prstGeom prst="rect">
            <a:avLst/>
          </a:prstGeom>
        </p:spPr>
        <p:txBody>
          <a:bodyPr/>
          <a:lstStyle/>
          <a:p>
            <a:endParaRPr/>
          </a:p>
        </p:txBody>
      </p:sp>
      <p:sp>
        <p:nvSpPr>
          <p:cNvPr id="137" name="Shape 137"/>
          <p:cNvSpPr>
            <a:spLocks noGrp="1"/>
          </p:cNvSpPr>
          <p:nvPr>
            <p:ph type="body" sz="quarter" idx="1"/>
          </p:nvPr>
        </p:nvSpPr>
        <p:spPr>
          <a:prstGeom prst="rect">
            <a:avLst/>
          </a:prstGeom>
        </p:spPr>
        <p:txBody>
          <a:bodyPr/>
          <a:lstStyle/>
          <a:p>
            <a:r>
              <a:rPr lang="en-GB" i="1" dirty="0">
                <a:ea typeface="+mj-ea"/>
                <a:cs typeface="+mj-cs"/>
              </a:rPr>
              <a:t>So we're beginning today with a conversation between our two special guests.</a:t>
            </a:r>
            <a:br>
              <a:rPr lang="en-GB" i="1" dirty="0">
                <a:ea typeface="+mj-ea"/>
                <a:cs typeface="+mn-lt"/>
              </a:rPr>
            </a:br>
            <a:r>
              <a:rPr lang="en-GB" i="1" dirty="0">
                <a:ea typeface="+mj-ea"/>
                <a:cs typeface="+mj-cs"/>
              </a:rPr>
              <a:t> </a:t>
            </a:r>
            <a:br>
              <a:rPr lang="en-GB" i="1" dirty="0">
                <a:ea typeface="+mj-ea"/>
                <a:cs typeface="+mn-lt"/>
              </a:rPr>
            </a:br>
            <a:r>
              <a:rPr lang="en-GB" i="1" dirty="0">
                <a:ea typeface="+mj-ea"/>
                <a:cs typeface="+mj-cs"/>
              </a:rPr>
              <a:t>We'll then get to see some of your work so far for </a:t>
            </a:r>
            <a:r>
              <a:rPr lang="en-GB" i="1" dirty="0" err="1">
                <a:ea typeface="+mj-ea"/>
                <a:cs typeface="+mj-cs"/>
              </a:rPr>
              <a:t>OutRight</a:t>
            </a:r>
            <a:r>
              <a:rPr lang="en-GB" i="1" dirty="0">
                <a:ea typeface="+mj-ea"/>
                <a:cs typeface="+mj-cs"/>
              </a:rPr>
              <a:t>, we've got stories and pictures from across the UK to show you!</a:t>
            </a:r>
            <a:br>
              <a:rPr lang="en-GB" i="1" dirty="0">
                <a:ea typeface="+mj-ea"/>
                <a:cs typeface="+mn-lt"/>
              </a:rPr>
            </a:br>
            <a:r>
              <a:rPr lang="en-GB" i="1" dirty="0">
                <a:ea typeface="+mj-ea"/>
                <a:cs typeface="+mj-cs"/>
              </a:rPr>
              <a:t> </a:t>
            </a:r>
            <a:br>
              <a:rPr lang="en-GB" i="1" dirty="0">
                <a:ea typeface="+mj-ea"/>
                <a:cs typeface="+mn-lt"/>
              </a:rPr>
            </a:br>
            <a:r>
              <a:rPr lang="en-GB" i="1" dirty="0">
                <a:ea typeface="+mj-ea"/>
                <a:cs typeface="+mj-cs"/>
              </a:rPr>
              <a:t>We'll then finish up with an interactive game about health systems for us all to get involved in, that means every child, young person, teacher and facilitator out there!</a:t>
            </a:r>
            <a:endParaRPr lang="en-US" dirty="0">
              <a:ea typeface="+mj-ea"/>
              <a:cs typeface="+mj-cs"/>
            </a:endParaRPr>
          </a:p>
          <a:p>
            <a:endParaRPr lang="en-GB" sz="1200" dirty="0">
              <a:effectLst/>
              <a:latin typeface="+mj-lt"/>
              <a:ea typeface="+mj-ea"/>
              <a:cs typeface="Calibri"/>
            </a:endParaRPr>
          </a:p>
        </p:txBody>
      </p:sp>
    </p:spTree>
    <p:extLst>
      <p:ext uri="{BB962C8B-B14F-4D97-AF65-F5344CB8AC3E}">
        <p14:creationId xmlns:p14="http://schemas.microsoft.com/office/powerpoint/2010/main" val="38810185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noRot="1" noChangeAspect="1"/>
          </p:cNvSpPr>
          <p:nvPr>
            <p:ph type="sldImg"/>
          </p:nvPr>
        </p:nvSpPr>
        <p:spPr>
          <a:xfrm>
            <a:off x="381000" y="685800"/>
            <a:ext cx="6096000" cy="3429000"/>
          </a:xfrm>
          <a:prstGeom prst="rect">
            <a:avLst/>
          </a:prstGeom>
        </p:spPr>
        <p:txBody>
          <a:bodyPr/>
          <a:lstStyle/>
          <a:p>
            <a:endParaRPr/>
          </a:p>
        </p:txBody>
      </p:sp>
      <p:sp>
        <p:nvSpPr>
          <p:cNvPr id="137" name="Shape 137"/>
          <p:cNvSpPr>
            <a:spLocks noGrp="1"/>
          </p:cNvSpPr>
          <p:nvPr>
            <p:ph type="body" sz="quarter" idx="1"/>
          </p:nvPr>
        </p:nvSpPr>
        <p:spPr>
          <a:prstGeom prst="rect">
            <a:avLst/>
          </a:prstGeom>
        </p:spPr>
        <p:txBody>
          <a:bodyPr/>
          <a:lstStyle/>
          <a:p>
            <a:endParaRPr lang="en-GB" sz="1200" dirty="0">
              <a:effectLst/>
              <a:latin typeface="+mj-lt"/>
              <a:ea typeface="+mj-ea"/>
              <a:cs typeface="+mj-cs"/>
              <a:sym typeface="Arial"/>
            </a:endParaRPr>
          </a:p>
        </p:txBody>
      </p:sp>
    </p:spTree>
    <p:extLst>
      <p:ext uri="{BB962C8B-B14F-4D97-AF65-F5344CB8AC3E}">
        <p14:creationId xmlns:p14="http://schemas.microsoft.com/office/powerpoint/2010/main" val="10071328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DF811066-0135-4CAA-8AD4-89A97190AC00}" type="slidenum">
              <a:rPr lang="en-US" smtClean="0"/>
              <a:t>4</a:t>
            </a:fld>
            <a:endParaRPr lang="en-US"/>
          </a:p>
        </p:txBody>
      </p:sp>
    </p:spTree>
    <p:extLst>
      <p:ext uri="{BB962C8B-B14F-4D97-AF65-F5344CB8AC3E}">
        <p14:creationId xmlns:p14="http://schemas.microsoft.com/office/powerpoint/2010/main" val="65731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DF811066-0135-4CAA-8AD4-89A97190AC00}" type="slidenum">
              <a:rPr lang="en-US" smtClean="0"/>
              <a:t>5</a:t>
            </a:fld>
            <a:endParaRPr lang="en-US"/>
          </a:p>
        </p:txBody>
      </p:sp>
    </p:spTree>
    <p:extLst>
      <p:ext uri="{BB962C8B-B14F-4D97-AF65-F5344CB8AC3E}">
        <p14:creationId xmlns:p14="http://schemas.microsoft.com/office/powerpoint/2010/main" val="32943473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DF811066-0135-4CAA-8AD4-89A97190AC00}" type="slidenum">
              <a:rPr lang="en-US" smtClean="0"/>
              <a:t>6</a:t>
            </a:fld>
            <a:endParaRPr lang="en-US"/>
          </a:p>
        </p:txBody>
      </p:sp>
    </p:spTree>
    <p:extLst>
      <p:ext uri="{BB962C8B-B14F-4D97-AF65-F5344CB8AC3E}">
        <p14:creationId xmlns:p14="http://schemas.microsoft.com/office/powerpoint/2010/main" val="34048858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Now, let's look at what children and young people across the UK have been doing in their </a:t>
            </a:r>
            <a:r>
              <a:rPr lang="en-US" i="1" dirty="0" err="1"/>
              <a:t>OutRight</a:t>
            </a:r>
            <a:r>
              <a:rPr lang="en-US" i="1" dirty="0"/>
              <a:t> campaigns. There's 1000s of you out there, and it's always great to learn from each other, so here we go!</a:t>
            </a:r>
            <a:endParaRPr lang="en-US" dirty="0"/>
          </a:p>
          <a:p>
            <a:endParaRPr lang="en-US" dirty="0">
              <a:cs typeface="Calibri"/>
            </a:endParaRPr>
          </a:p>
          <a:p>
            <a:r>
              <a:rPr lang="en-US" i="1" dirty="0"/>
              <a:t>Up first we have</a:t>
            </a:r>
            <a:r>
              <a:rPr lang="en-US" b="1" i="1" dirty="0"/>
              <a:t> Barley Fields Primary School</a:t>
            </a:r>
            <a:r>
              <a:rPr lang="en-US" i="1" dirty="0"/>
              <a:t>, in Stockton.</a:t>
            </a:r>
            <a:br>
              <a:rPr lang="en-US" i="1" dirty="0">
                <a:cs typeface="+mn-lt"/>
              </a:rPr>
            </a:br>
            <a:r>
              <a:rPr lang="en-US" i="1" dirty="0"/>
              <a:t> </a:t>
            </a:r>
            <a:br>
              <a:rPr lang="en-US" i="1" dirty="0">
                <a:cs typeface="+mn-lt"/>
              </a:rPr>
            </a:br>
            <a:r>
              <a:rPr lang="en-US" i="1" dirty="0"/>
              <a:t>So that the class could learn about healthcare works and what they do, one of their students taking part in </a:t>
            </a:r>
            <a:r>
              <a:rPr lang="en-US" i="1" dirty="0" err="1"/>
              <a:t>OutRight</a:t>
            </a:r>
            <a:r>
              <a:rPr lang="en-US" i="1" dirty="0"/>
              <a:t> invited their mum to visit the class and talk about her work fitting cochlear implants.</a:t>
            </a:r>
            <a:br>
              <a:rPr lang="en-US" i="1" dirty="0">
                <a:cs typeface="+mn-lt"/>
              </a:rPr>
            </a:br>
            <a:r>
              <a:rPr lang="en-US" i="1" dirty="0"/>
              <a:t> </a:t>
            </a:r>
            <a:br>
              <a:rPr lang="en-US" i="1" dirty="0">
                <a:cs typeface="+mn-lt"/>
              </a:rPr>
            </a:br>
            <a:r>
              <a:rPr lang="en-US" i="1" dirty="0"/>
              <a:t>A cochlear implant is a small electronic device that helps people hear. It picks up sounds with a microphone. It then processes the sound and transmits it to the internal part of the implant in your ear. </a:t>
            </a:r>
            <a:br>
              <a:rPr lang="en-US" i="1" dirty="0">
                <a:cs typeface="+mn-lt"/>
              </a:rPr>
            </a:br>
            <a:br>
              <a:rPr lang="en-US" i="1" dirty="0">
                <a:cs typeface="+mn-lt"/>
              </a:rPr>
            </a:br>
            <a:r>
              <a:rPr lang="en-US" i="1" dirty="0"/>
              <a:t>The class asked some really good questions, like "how do you know if babies can hear?" and "is it only old people who need hearing aids?" . They also got to practice fitting cochlear implants, on a teddy bear.</a:t>
            </a:r>
            <a:br>
              <a:rPr lang="en-US" i="1" dirty="0">
                <a:cs typeface="+mn-lt"/>
              </a:rPr>
            </a:br>
            <a:r>
              <a:rPr lang="en-US" i="1" dirty="0"/>
              <a:t> </a:t>
            </a:r>
            <a:br>
              <a:rPr lang="en-US" i="1" dirty="0">
                <a:cs typeface="+mn-lt"/>
              </a:rPr>
            </a:br>
            <a:r>
              <a:rPr lang="en-US" i="1" dirty="0"/>
              <a:t>Another student's mother joined the class too, to talk about her work as a midwife supporting people whilst they're pregnant, during birth, and after childbirth. The class got to try out a piece of medical equipment, called a doppler, on one of their teachers who is pregnant, so everyone could hear the baby's heartbeat. </a:t>
            </a: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DF811066-0135-4CAA-8AD4-89A97190AC00}" type="slidenum">
              <a:rPr lang="en-US" smtClean="0"/>
              <a:t>8</a:t>
            </a:fld>
            <a:endParaRPr lang="en-US"/>
          </a:p>
        </p:txBody>
      </p:sp>
    </p:spTree>
    <p:extLst>
      <p:ext uri="{BB962C8B-B14F-4D97-AF65-F5344CB8AC3E}">
        <p14:creationId xmlns:p14="http://schemas.microsoft.com/office/powerpoint/2010/main" val="34441710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We also heard from P1 at </a:t>
            </a:r>
            <a:r>
              <a:rPr lang="en-US" b="1" i="1" dirty="0"/>
              <a:t>Leith Primary School</a:t>
            </a:r>
            <a:r>
              <a:rPr lang="en-US" i="1" dirty="0"/>
              <a:t>, in Edinburgh, who had a special visit from Doctor Millar who told them all about his job as a GP. They asked lots of questions &amp; learnt about the equipment he keeps in his doctor's bag. </a:t>
            </a:r>
            <a:endParaRPr lang="en-US"/>
          </a:p>
          <a:p>
            <a:endParaRPr lang="en-US" dirty="0">
              <a:cs typeface="Calibri"/>
            </a:endParaRPr>
          </a:p>
        </p:txBody>
      </p:sp>
      <p:sp>
        <p:nvSpPr>
          <p:cNvPr id="4" name="Slide Number Placeholder 3"/>
          <p:cNvSpPr>
            <a:spLocks noGrp="1"/>
          </p:cNvSpPr>
          <p:nvPr>
            <p:ph type="sldNum" sz="quarter" idx="5"/>
          </p:nvPr>
        </p:nvSpPr>
        <p:spPr/>
        <p:txBody>
          <a:bodyPr/>
          <a:lstStyle/>
          <a:p>
            <a:fld id="{DF811066-0135-4CAA-8AD4-89A97190AC00}" type="slidenum">
              <a:rPr lang="en-US" smtClean="0"/>
              <a:t>9</a:t>
            </a:fld>
            <a:endParaRPr lang="en-US"/>
          </a:p>
        </p:txBody>
      </p:sp>
    </p:spTree>
    <p:extLst>
      <p:ext uri="{BB962C8B-B14F-4D97-AF65-F5344CB8AC3E}">
        <p14:creationId xmlns:p14="http://schemas.microsoft.com/office/powerpoint/2010/main" val="37968328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i="1" cap="all" dirty="0"/>
              <a:t>Y1 at </a:t>
            </a:r>
            <a:r>
              <a:rPr lang="en-GB" b="1" i="1" cap="all" dirty="0"/>
              <a:t>Bonner Primary School</a:t>
            </a:r>
            <a:r>
              <a:rPr lang="en-GB" i="1" cap="all" dirty="0"/>
              <a:t> in London learnt about the NHS and Article 23 of the UNCRC which says that if you have a disability, you have the right to special care and education, which includes your healthcare.</a:t>
            </a:r>
            <a:br>
              <a:rPr lang="en-GB" i="1" cap="all" dirty="0">
                <a:cs typeface="+mn-lt"/>
              </a:rPr>
            </a:br>
            <a:r>
              <a:rPr lang="en-GB" i="1" cap="all" dirty="0"/>
              <a:t> </a:t>
            </a:r>
            <a:br>
              <a:rPr lang="en-GB" i="1" cap="all" dirty="0">
                <a:cs typeface="+mn-lt"/>
              </a:rPr>
            </a:br>
            <a:r>
              <a:rPr lang="en-GB" i="1" cap="all" dirty="0"/>
              <a:t>They also dressed up as healthcare workers and got to explore some of the medical equipment that they use to help us all be as healthy as possible, like a stethoscope which helps us hear </a:t>
            </a:r>
            <a:r>
              <a:rPr lang="en-GB" i="1" cap="all" dirty="0" err="1"/>
              <a:t>whats</a:t>
            </a:r>
            <a:r>
              <a:rPr lang="en-GB" i="1" cap="all" dirty="0"/>
              <a:t> going on inside our bodies, like in our heart and lungs.</a:t>
            </a:r>
            <a:endParaRPr lang="en-US" dirty="0"/>
          </a:p>
          <a:p>
            <a:endParaRPr lang="en-GB" b="1" cap="all" dirty="0">
              <a:cs typeface="Calibri"/>
            </a:endParaRPr>
          </a:p>
        </p:txBody>
      </p:sp>
      <p:sp>
        <p:nvSpPr>
          <p:cNvPr id="4" name="Slide Number Placeholder 3"/>
          <p:cNvSpPr>
            <a:spLocks noGrp="1"/>
          </p:cNvSpPr>
          <p:nvPr>
            <p:ph type="sldNum" sz="quarter" idx="5"/>
          </p:nvPr>
        </p:nvSpPr>
        <p:spPr/>
        <p:txBody>
          <a:bodyPr/>
          <a:lstStyle/>
          <a:p>
            <a:fld id="{DF811066-0135-4CAA-8AD4-89A97190AC00}" type="slidenum">
              <a:rPr lang="en-US" smtClean="0"/>
              <a:t>10</a:t>
            </a:fld>
            <a:endParaRPr lang="en-US"/>
          </a:p>
        </p:txBody>
      </p:sp>
    </p:spTree>
    <p:extLst>
      <p:ext uri="{BB962C8B-B14F-4D97-AF65-F5344CB8AC3E}">
        <p14:creationId xmlns:p14="http://schemas.microsoft.com/office/powerpoint/2010/main" val="17191245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2">
    <p:bg>
      <p:bgPr>
        <a:solidFill>
          <a:srgbClr val="FFFFFF">
            <a:alpha val="97000"/>
          </a:srgbClr>
        </a:solidFill>
        <a:effectLst/>
      </p:bgPr>
    </p:bg>
    <p:spTree>
      <p:nvGrpSpPr>
        <p:cNvPr id="1" name=""/>
        <p:cNvGrpSpPr/>
        <p:nvPr/>
      </p:nvGrpSpPr>
      <p:grpSpPr>
        <a:xfrm>
          <a:off x="0" y="0"/>
          <a:ext cx="0" cy="0"/>
          <a:chOff x="0" y="0"/>
          <a:chExt cx="0" cy="0"/>
        </a:xfrm>
      </p:grpSpPr>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Simple copy">
    <p:spTree>
      <p:nvGrpSpPr>
        <p:cNvPr id="1" name=""/>
        <p:cNvGrpSpPr/>
        <p:nvPr/>
      </p:nvGrpSpPr>
      <p:grpSpPr>
        <a:xfrm>
          <a:off x="0" y="0"/>
          <a:ext cx="0" cy="0"/>
          <a:chOff x="0" y="0"/>
          <a:chExt cx="0" cy="0"/>
        </a:xfrm>
      </p:grpSpPr>
      <p:sp>
        <p:nvSpPr>
          <p:cNvPr id="69" name="Body Level One…"/>
          <p:cNvSpPr txBox="1">
            <a:spLocks noGrp="1"/>
          </p:cNvSpPr>
          <p:nvPr>
            <p:ph type="body" idx="1" hasCustomPrompt="1"/>
          </p:nvPr>
        </p:nvSpPr>
        <p:spPr>
          <a:prstGeom prst="rect">
            <a:avLst/>
          </a:prstGeom>
        </p:spPr>
        <p:txBody>
          <a:bodyPr/>
          <a:lstStyle/>
          <a:p>
            <a:r>
              <a:t>Click to add engaging text</a:t>
            </a:r>
          </a:p>
          <a:p>
            <a:pPr lvl="1"/>
            <a:endParaRPr/>
          </a:p>
          <a:p>
            <a:pPr lvl="2"/>
            <a:endParaRPr/>
          </a:p>
          <a:p>
            <a:pPr lvl="3"/>
            <a:endParaRPr/>
          </a:p>
          <a:p>
            <a:pPr lvl="4"/>
            <a:endParaRPr/>
          </a:p>
        </p:txBody>
      </p:sp>
      <p:sp>
        <p:nvSpPr>
          <p:cNvPr id="70" name="ADD HEADLINE HERE"/>
          <p:cNvSpPr txBox="1">
            <a:spLocks noGrp="1"/>
          </p:cNvSpPr>
          <p:nvPr>
            <p:ph type="title" hasCustomPrompt="1"/>
          </p:nvPr>
        </p:nvSpPr>
        <p:spPr>
          <a:prstGeom prst="rect">
            <a:avLst/>
          </a:prstGeom>
        </p:spPr>
        <p:txBody>
          <a:bodyPr/>
          <a:lstStyle/>
          <a:p>
            <a:r>
              <a:t>ADD HEADLINE HERE</a:t>
            </a:r>
          </a:p>
        </p:txBody>
      </p:sp>
      <p:sp>
        <p:nvSpPr>
          <p:cNvPr id="71"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pic>
        <p:nvPicPr>
          <p:cNvPr id="5" name="Picture 4" descr="A picture containing drawing&#10;&#10;Description automatically generated">
            <a:extLst>
              <a:ext uri="{FF2B5EF4-FFF2-40B4-BE49-F238E27FC236}">
                <a16:creationId xmlns:a16="http://schemas.microsoft.com/office/drawing/2014/main" id="{97B28E08-FD2E-494D-BBAD-8BFE0DE23EE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08800" y="5999407"/>
            <a:ext cx="5083200" cy="858597"/>
          </a:xfrm>
          <a:prstGeom prst="rect">
            <a:avLst/>
          </a:prstGeom>
        </p:spPr>
      </p:pic>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ntent and object 8">
    <p:bg>
      <p:bgPr>
        <a:solidFill>
          <a:srgbClr val="00AEEF"/>
        </a:solidFill>
        <a:effectLst/>
      </p:bgPr>
    </p:bg>
    <p:spTree>
      <p:nvGrpSpPr>
        <p:cNvPr id="1" name=""/>
        <p:cNvGrpSpPr/>
        <p:nvPr/>
      </p:nvGrpSpPr>
      <p:grpSpPr>
        <a:xfrm>
          <a:off x="0" y="0"/>
          <a:ext cx="0" cy="0"/>
          <a:chOff x="0" y="0"/>
          <a:chExt cx="0" cy="0"/>
        </a:xfrm>
      </p:grpSpPr>
      <p:sp>
        <p:nvSpPr>
          <p:cNvPr id="59" name="Body Level One…"/>
          <p:cNvSpPr txBox="1">
            <a:spLocks noGrp="1"/>
          </p:cNvSpPr>
          <p:nvPr>
            <p:ph type="body" sz="half" idx="1" hasCustomPrompt="1"/>
          </p:nvPr>
        </p:nvSpPr>
        <p:spPr>
          <a:xfrm>
            <a:off x="433138" y="1735976"/>
            <a:ext cx="6394385" cy="3722957"/>
          </a:xfrm>
          <a:prstGeom prst="rect">
            <a:avLst/>
          </a:prstGeom>
          <a:solidFill>
            <a:srgbClr val="CCCCCC"/>
          </a:solidFill>
        </p:spPr>
        <p:txBody>
          <a:bodyPr lIns="72000" tIns="72000" rIns="72000" bIns="72000"/>
          <a:lstStyle>
            <a:lvl1pPr marL="192881" indent="-192881">
              <a:defRPr sz="1800">
                <a:latin typeface="Univers Next Pro Condensed"/>
                <a:ea typeface="Univers Next Pro Condensed"/>
                <a:cs typeface="Univers Next Pro Condensed"/>
                <a:sym typeface="Univers Next Pro Heavy Condensed"/>
              </a:defRPr>
            </a:lvl1pPr>
            <a:lvl2pPr marL="477610" indent="-220435">
              <a:defRPr sz="1800">
                <a:latin typeface="Univers Next Pro Condensed"/>
                <a:ea typeface="Univers Next Pro Condensed"/>
                <a:cs typeface="Univers Next Pro Condensed"/>
                <a:sym typeface="Univers Next Pro Heavy Condensed"/>
              </a:defRPr>
            </a:lvl2pPr>
            <a:lvl3pPr marL="728663" indent="-214313">
              <a:defRPr sz="1800">
                <a:latin typeface="Univers Next Pro Condensed"/>
                <a:ea typeface="Univers Next Pro Condensed"/>
                <a:cs typeface="Univers Next Pro Condensed"/>
                <a:sym typeface="Univers Next Pro Heavy Condensed"/>
              </a:defRPr>
            </a:lvl3pPr>
            <a:lvl4pPr marL="1028700" indent="-257175">
              <a:defRPr sz="1800">
                <a:latin typeface="Univers Next Pro Condensed"/>
                <a:ea typeface="Univers Next Pro Condensed"/>
                <a:cs typeface="Univers Next Pro Condensed"/>
                <a:sym typeface="Univers Next Pro Heavy Condensed"/>
              </a:defRPr>
            </a:lvl4pPr>
            <a:lvl5pPr marL="1285875" indent="-257175">
              <a:defRPr sz="1800">
                <a:latin typeface="Univers Next Pro Condensed"/>
                <a:ea typeface="Univers Next Pro Condensed"/>
                <a:cs typeface="Univers Next Pro Condensed"/>
                <a:sym typeface="Univers Next Pro Heavy Condensed"/>
              </a:defRPr>
            </a:lvl5pPr>
          </a:lstStyle>
          <a:p>
            <a:r>
              <a:t>Click to edit text</a:t>
            </a:r>
          </a:p>
          <a:p>
            <a:pPr lvl="1"/>
            <a:endParaRPr/>
          </a:p>
          <a:p>
            <a:pPr lvl="2"/>
            <a:endParaRPr/>
          </a:p>
          <a:p>
            <a:pPr lvl="3"/>
            <a:endParaRPr/>
          </a:p>
          <a:p>
            <a:pPr lvl="4"/>
            <a:endParaRPr/>
          </a:p>
        </p:txBody>
      </p:sp>
      <p:sp>
        <p:nvSpPr>
          <p:cNvPr id="62" name="Slide Number"/>
          <p:cNvSpPr txBox="1">
            <a:spLocks noGrp="1"/>
          </p:cNvSpPr>
          <p:nvPr>
            <p:ph type="sldNum" sz="quarter" idx="2"/>
          </p:nvPr>
        </p:nvSpPr>
        <p:spPr>
          <a:xfrm>
            <a:off x="480002" y="6403076"/>
            <a:ext cx="311191" cy="230828"/>
          </a:xfrm>
          <a:prstGeom prst="rect">
            <a:avLst/>
          </a:prstGeom>
        </p:spPr>
        <p:txBody>
          <a:bodyPr/>
          <a:lstStyle>
            <a:lvl1pPr algn="l">
              <a:defRPr>
                <a:solidFill>
                  <a:srgbClr val="FFFFFF"/>
                </a:solidFill>
              </a:defRPr>
            </a:lvl1pPr>
          </a:lstStyle>
          <a:p>
            <a:fld id="{86CB4B4D-7CA3-9044-876B-883B54F8677D}" type="slidenum">
              <a:t>‹#›</a:t>
            </a:fld>
            <a:endParaRPr/>
          </a:p>
        </p:txBody>
      </p:sp>
      <p:pic>
        <p:nvPicPr>
          <p:cNvPr id="3" name="Picture 2" descr="A close up of a logo&#10;&#10;Description automatically generated">
            <a:extLst>
              <a:ext uri="{FF2B5EF4-FFF2-40B4-BE49-F238E27FC236}">
                <a16:creationId xmlns:a16="http://schemas.microsoft.com/office/drawing/2014/main" id="{7445A5C9-D8F3-C148-A4A6-9DEFF12C7A4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07291" y="5999151"/>
            <a:ext cx="5084711" cy="858853"/>
          </a:xfrm>
          <a:prstGeom prst="rect">
            <a:avLst/>
          </a:prstGeom>
        </p:spPr>
      </p:pic>
    </p:spTree>
    <p:extLst>
      <p:ext uri="{BB962C8B-B14F-4D97-AF65-F5344CB8AC3E}">
        <p14:creationId xmlns:p14="http://schemas.microsoft.com/office/powerpoint/2010/main" val="1454982066"/>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tent and object 5">
    <p:spTree>
      <p:nvGrpSpPr>
        <p:cNvPr id="1" name=""/>
        <p:cNvGrpSpPr/>
        <p:nvPr/>
      </p:nvGrpSpPr>
      <p:grpSpPr>
        <a:xfrm>
          <a:off x="0" y="0"/>
          <a:ext cx="0" cy="0"/>
          <a:chOff x="0" y="0"/>
          <a:chExt cx="0" cy="0"/>
        </a:xfrm>
      </p:grpSpPr>
      <p:sp>
        <p:nvSpPr>
          <p:cNvPr id="49" name="Body Level One…"/>
          <p:cNvSpPr txBox="1">
            <a:spLocks noGrp="1"/>
          </p:cNvSpPr>
          <p:nvPr>
            <p:ph type="body" sz="half" idx="1" hasCustomPrompt="1"/>
          </p:nvPr>
        </p:nvSpPr>
        <p:spPr>
          <a:xfrm>
            <a:off x="433138" y="1996207"/>
            <a:ext cx="6394385" cy="3722961"/>
          </a:xfrm>
          <a:prstGeom prst="rect">
            <a:avLst/>
          </a:prstGeom>
          <a:solidFill>
            <a:srgbClr val="00AEEF">
              <a:alpha val="25000"/>
            </a:srgbClr>
          </a:solidFill>
        </p:spPr>
        <p:txBody>
          <a:bodyPr lIns="72000" tIns="72000" rIns="72000" bIns="72000"/>
          <a:lstStyle>
            <a:lvl1pPr marL="192881" indent="-192881">
              <a:defRPr sz="1800">
                <a:latin typeface="Univers Next Pro Condensed"/>
                <a:ea typeface="Univers Next Pro Condensed"/>
                <a:cs typeface="Univers Next Pro Condensed"/>
                <a:sym typeface="Univers Next Pro Heavy Condensed"/>
              </a:defRPr>
            </a:lvl1pPr>
            <a:lvl2pPr marL="477610" indent="-220435">
              <a:defRPr sz="1800">
                <a:latin typeface="Univers Next Pro Condensed"/>
                <a:ea typeface="Univers Next Pro Condensed"/>
                <a:cs typeface="Univers Next Pro Condensed"/>
                <a:sym typeface="Univers Next Pro Heavy Condensed"/>
              </a:defRPr>
            </a:lvl2pPr>
            <a:lvl3pPr marL="728663" indent="-214313">
              <a:defRPr sz="1800">
                <a:latin typeface="Univers Next Pro Condensed"/>
                <a:ea typeface="Univers Next Pro Condensed"/>
                <a:cs typeface="Univers Next Pro Condensed"/>
                <a:sym typeface="Univers Next Pro Heavy Condensed"/>
              </a:defRPr>
            </a:lvl3pPr>
            <a:lvl4pPr marL="1028700" indent="-257175">
              <a:defRPr sz="1800">
                <a:latin typeface="Univers Next Pro Condensed"/>
                <a:ea typeface="Univers Next Pro Condensed"/>
                <a:cs typeface="Univers Next Pro Condensed"/>
                <a:sym typeface="Univers Next Pro Heavy Condensed"/>
              </a:defRPr>
            </a:lvl4pPr>
            <a:lvl5pPr marL="1285875" indent="-257175">
              <a:defRPr sz="1800">
                <a:latin typeface="Univers Next Pro Condensed"/>
                <a:ea typeface="Univers Next Pro Condensed"/>
                <a:cs typeface="Univers Next Pro Condensed"/>
                <a:sym typeface="Univers Next Pro Heavy Condensed"/>
              </a:defRPr>
            </a:lvl5pPr>
          </a:lstStyle>
          <a:p>
            <a:r>
              <a:t>Click to edit text</a:t>
            </a:r>
          </a:p>
          <a:p>
            <a:pPr lvl="1"/>
            <a:endParaRPr/>
          </a:p>
          <a:p>
            <a:pPr lvl="2"/>
            <a:endParaRPr/>
          </a:p>
          <a:p>
            <a:pPr lvl="3"/>
            <a:endParaRPr/>
          </a:p>
          <a:p>
            <a:pPr lvl="4"/>
            <a:endParaRPr/>
          </a:p>
        </p:txBody>
      </p:sp>
      <p:sp>
        <p:nvSpPr>
          <p:cNvPr id="51" name="Slide Number"/>
          <p:cNvSpPr txBox="1">
            <a:spLocks noGrp="1"/>
          </p:cNvSpPr>
          <p:nvPr>
            <p:ph type="sldNum" sz="quarter" idx="2"/>
          </p:nvPr>
        </p:nvSpPr>
        <p:spPr>
          <a:xfrm>
            <a:off x="360001" y="6403076"/>
            <a:ext cx="311191" cy="230828"/>
          </a:xfrm>
          <a:prstGeom prst="rect">
            <a:avLst/>
          </a:prstGeom>
        </p:spPr>
        <p:txBody>
          <a:bodyPr/>
          <a:lstStyle>
            <a:lvl1pPr algn="l"/>
          </a:lstStyle>
          <a:p>
            <a:fld id="{86CB4B4D-7CA3-9044-876B-883B54F8677D}" type="slidenum">
              <a:t>‹#›</a:t>
            </a:fld>
            <a:endParaRPr/>
          </a:p>
        </p:txBody>
      </p:sp>
      <p:pic>
        <p:nvPicPr>
          <p:cNvPr id="3" name="Picture 2" descr="A picture containing drawing&#10;&#10;Description automatically generated">
            <a:extLst>
              <a:ext uri="{FF2B5EF4-FFF2-40B4-BE49-F238E27FC236}">
                <a16:creationId xmlns:a16="http://schemas.microsoft.com/office/drawing/2014/main" id="{1CE69C29-EDA1-7749-9D9E-A73585C4F3B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08800" y="5999407"/>
            <a:ext cx="5083200" cy="858597"/>
          </a:xfrm>
          <a:prstGeom prst="rect">
            <a:avLst/>
          </a:prstGeom>
        </p:spPr>
      </p:pic>
    </p:spTree>
    <p:extLst>
      <p:ext uri="{BB962C8B-B14F-4D97-AF65-F5344CB8AC3E}">
        <p14:creationId xmlns:p14="http://schemas.microsoft.com/office/powerpoint/2010/main" val="1927707275"/>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1_Content and object 8">
    <p:spTree>
      <p:nvGrpSpPr>
        <p:cNvPr id="1" name=""/>
        <p:cNvGrpSpPr/>
        <p:nvPr/>
      </p:nvGrpSpPr>
      <p:grpSpPr>
        <a:xfrm>
          <a:off x="0" y="0"/>
          <a:ext cx="0" cy="0"/>
          <a:chOff x="0" y="0"/>
          <a:chExt cx="0" cy="0"/>
        </a:xfrm>
      </p:grpSpPr>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3" name="Picture 2" descr="A picture containing sky, outdoor object&#10;&#10;Description automatically generated">
            <a:extLst>
              <a:ext uri="{FF2B5EF4-FFF2-40B4-BE49-F238E27FC236}">
                <a16:creationId xmlns:a16="http://schemas.microsoft.com/office/drawing/2014/main" id="{5DBC4D00-6403-D343-AEAC-65927FB033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0445" r="15772" b="12589"/>
          <a:stretch/>
        </p:blipFill>
        <p:spPr>
          <a:xfrm>
            <a:off x="0" y="0"/>
            <a:ext cx="12192000" cy="6858000"/>
          </a:xfrm>
          <a:prstGeom prst="rect">
            <a:avLst/>
          </a:prstGeom>
        </p:spPr>
      </p:pic>
    </p:spTree>
    <p:extLst>
      <p:ext uri="{BB962C8B-B14F-4D97-AF65-F5344CB8AC3E}">
        <p14:creationId xmlns:p14="http://schemas.microsoft.com/office/powerpoint/2010/main" val="428155130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UUK_WIDE_FECright_blue_rgb copy.jpg" descr="UUK_WIDE_FECright_blue_rgb copy.jpg"/>
          <p:cNvPicPr>
            <a:picLocks noChangeAspect="1"/>
          </p:cNvPicPr>
          <p:nvPr/>
        </p:nvPicPr>
        <p:blipFill>
          <a:blip r:embed="rId7"/>
          <a:stretch>
            <a:fillRect/>
          </a:stretch>
        </p:blipFill>
        <p:spPr>
          <a:xfrm>
            <a:off x="7112000" y="5996149"/>
            <a:ext cx="5080000" cy="861854"/>
          </a:xfrm>
          <a:prstGeom prst="rect">
            <a:avLst/>
          </a:prstGeom>
          <a:ln w="12700">
            <a:miter lim="400000"/>
          </a:ln>
        </p:spPr>
      </p:pic>
      <p:sp>
        <p:nvSpPr>
          <p:cNvPr id="3" name="Body Level One…"/>
          <p:cNvSpPr txBox="1">
            <a:spLocks noGrp="1"/>
          </p:cNvSpPr>
          <p:nvPr>
            <p:ph type="body" idx="1" hasCustomPrompt="1"/>
          </p:nvPr>
        </p:nvSpPr>
        <p:spPr>
          <a:xfrm>
            <a:off x="687388" y="1600224"/>
            <a:ext cx="10858501" cy="40925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p>
            <a:r>
              <a:t>Click to add engaging text</a:t>
            </a:r>
          </a:p>
          <a:p>
            <a:pPr lvl="1"/>
            <a:endParaRPr/>
          </a:p>
          <a:p>
            <a:pPr lvl="2"/>
            <a:endParaRPr/>
          </a:p>
          <a:p>
            <a:pPr lvl="3"/>
            <a:endParaRPr/>
          </a:p>
          <a:p>
            <a:pPr lvl="4"/>
            <a:endParaRPr/>
          </a:p>
        </p:txBody>
      </p:sp>
      <p:sp>
        <p:nvSpPr>
          <p:cNvPr id="4" name="ADD HEADLINE HERE"/>
          <p:cNvSpPr txBox="1">
            <a:spLocks noGrp="1"/>
          </p:cNvSpPr>
          <p:nvPr>
            <p:ph type="title" hasCustomPrompt="1"/>
          </p:nvPr>
        </p:nvSpPr>
        <p:spPr>
          <a:xfrm>
            <a:off x="687388" y="612259"/>
            <a:ext cx="10858501" cy="8163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p>
            <a:r>
              <a:t>ADD HEADLINE HERE</a:t>
            </a:r>
          </a:p>
        </p:txBody>
      </p:sp>
      <p:sp>
        <p:nvSpPr>
          <p:cNvPr id="5" name="Slide Number"/>
          <p:cNvSpPr txBox="1">
            <a:spLocks noGrp="1"/>
          </p:cNvSpPr>
          <p:nvPr>
            <p:ph type="sldNum" sz="quarter" idx="2"/>
          </p:nvPr>
        </p:nvSpPr>
        <p:spPr>
          <a:xfrm>
            <a:off x="8426408" y="6258249"/>
            <a:ext cx="311192" cy="196204"/>
          </a:xfrm>
          <a:prstGeom prst="rect">
            <a:avLst/>
          </a:prstGeom>
          <a:ln w="12700">
            <a:miter lim="400000"/>
          </a:ln>
        </p:spPr>
        <p:txBody>
          <a:bodyPr wrap="square" lIns="45718" tIns="45718" rIns="45718" bIns="45718" anchor="ctr">
            <a:spAutoFit/>
          </a:bodyPr>
          <a:lstStyle>
            <a:lvl1pPr algn="r">
              <a:defRPr sz="675">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ransition spd="med"/>
  <p:hf hdr="0" ftr="0" dt="0"/>
  <p:txStyles>
    <p:titleStyle>
      <a:lvl1pPr marL="0" marR="0" indent="0" algn="l" defTabSz="685800" rtl="0" latinLnBrk="0">
        <a:lnSpc>
          <a:spcPct val="90000"/>
        </a:lnSpc>
        <a:spcBef>
          <a:spcPts val="0"/>
        </a:spcBef>
        <a:spcAft>
          <a:spcPts val="0"/>
        </a:spcAft>
        <a:buClrTx/>
        <a:buSzTx/>
        <a:buFontTx/>
        <a:buNone/>
        <a:tabLst/>
        <a:defRPr sz="3300" b="1" i="0" u="none" strike="noStrike" cap="none" spc="225" baseline="0">
          <a:solidFill>
            <a:srgbClr val="00AEEF"/>
          </a:solidFill>
          <a:uFillTx/>
          <a:latin typeface="+mj-lt"/>
          <a:ea typeface="+mj-ea"/>
          <a:cs typeface="+mj-cs"/>
          <a:sym typeface="Arial"/>
        </a:defRPr>
      </a:lvl1pPr>
      <a:lvl2pPr marL="0" marR="0" indent="0" algn="l" defTabSz="685800" rtl="0" latinLnBrk="0">
        <a:lnSpc>
          <a:spcPct val="90000"/>
        </a:lnSpc>
        <a:spcBef>
          <a:spcPts val="0"/>
        </a:spcBef>
        <a:spcAft>
          <a:spcPts val="0"/>
        </a:spcAft>
        <a:buClrTx/>
        <a:buSzTx/>
        <a:buFontTx/>
        <a:buNone/>
        <a:tabLst/>
        <a:defRPr sz="3300" b="1" i="0" u="none" strike="noStrike" cap="none" spc="225" baseline="0">
          <a:solidFill>
            <a:srgbClr val="00AEEF"/>
          </a:solidFill>
          <a:uFillTx/>
          <a:latin typeface="+mj-lt"/>
          <a:ea typeface="+mj-ea"/>
          <a:cs typeface="+mj-cs"/>
          <a:sym typeface="Arial"/>
        </a:defRPr>
      </a:lvl2pPr>
      <a:lvl3pPr marL="0" marR="0" indent="0" algn="l" defTabSz="685800" rtl="0" latinLnBrk="0">
        <a:lnSpc>
          <a:spcPct val="90000"/>
        </a:lnSpc>
        <a:spcBef>
          <a:spcPts val="0"/>
        </a:spcBef>
        <a:spcAft>
          <a:spcPts val="0"/>
        </a:spcAft>
        <a:buClrTx/>
        <a:buSzTx/>
        <a:buFontTx/>
        <a:buNone/>
        <a:tabLst/>
        <a:defRPr sz="3300" b="1" i="0" u="none" strike="noStrike" cap="none" spc="225" baseline="0">
          <a:solidFill>
            <a:srgbClr val="00AEEF"/>
          </a:solidFill>
          <a:uFillTx/>
          <a:latin typeface="+mj-lt"/>
          <a:ea typeface="+mj-ea"/>
          <a:cs typeface="+mj-cs"/>
          <a:sym typeface="Arial"/>
        </a:defRPr>
      </a:lvl3pPr>
      <a:lvl4pPr marL="0" marR="0" indent="0" algn="l" defTabSz="685800" rtl="0" latinLnBrk="0">
        <a:lnSpc>
          <a:spcPct val="90000"/>
        </a:lnSpc>
        <a:spcBef>
          <a:spcPts val="0"/>
        </a:spcBef>
        <a:spcAft>
          <a:spcPts val="0"/>
        </a:spcAft>
        <a:buClrTx/>
        <a:buSzTx/>
        <a:buFontTx/>
        <a:buNone/>
        <a:tabLst/>
        <a:defRPr sz="3300" b="1" i="0" u="none" strike="noStrike" cap="none" spc="225" baseline="0">
          <a:solidFill>
            <a:srgbClr val="00AEEF"/>
          </a:solidFill>
          <a:uFillTx/>
          <a:latin typeface="+mj-lt"/>
          <a:ea typeface="+mj-ea"/>
          <a:cs typeface="+mj-cs"/>
          <a:sym typeface="Arial"/>
        </a:defRPr>
      </a:lvl4pPr>
      <a:lvl5pPr marL="0" marR="0" indent="0" algn="l" defTabSz="685800" rtl="0" latinLnBrk="0">
        <a:lnSpc>
          <a:spcPct val="90000"/>
        </a:lnSpc>
        <a:spcBef>
          <a:spcPts val="0"/>
        </a:spcBef>
        <a:spcAft>
          <a:spcPts val="0"/>
        </a:spcAft>
        <a:buClrTx/>
        <a:buSzTx/>
        <a:buFontTx/>
        <a:buNone/>
        <a:tabLst/>
        <a:defRPr sz="3300" b="1" i="0" u="none" strike="noStrike" cap="none" spc="225" baseline="0">
          <a:solidFill>
            <a:srgbClr val="00AEEF"/>
          </a:solidFill>
          <a:uFillTx/>
          <a:latin typeface="+mj-lt"/>
          <a:ea typeface="+mj-ea"/>
          <a:cs typeface="+mj-cs"/>
          <a:sym typeface="Arial"/>
        </a:defRPr>
      </a:lvl5pPr>
      <a:lvl6pPr marL="0" marR="0" indent="0" algn="l" defTabSz="685800" rtl="0" latinLnBrk="0">
        <a:lnSpc>
          <a:spcPct val="90000"/>
        </a:lnSpc>
        <a:spcBef>
          <a:spcPts val="0"/>
        </a:spcBef>
        <a:spcAft>
          <a:spcPts val="0"/>
        </a:spcAft>
        <a:buClrTx/>
        <a:buSzTx/>
        <a:buFontTx/>
        <a:buNone/>
        <a:tabLst/>
        <a:defRPr sz="3300" b="1" i="0" u="none" strike="noStrike" cap="none" spc="225" baseline="0">
          <a:solidFill>
            <a:srgbClr val="00AEEF"/>
          </a:solidFill>
          <a:uFillTx/>
          <a:latin typeface="+mj-lt"/>
          <a:ea typeface="+mj-ea"/>
          <a:cs typeface="+mj-cs"/>
          <a:sym typeface="Arial"/>
        </a:defRPr>
      </a:lvl6pPr>
      <a:lvl7pPr marL="0" marR="0" indent="0" algn="l" defTabSz="685800" rtl="0" latinLnBrk="0">
        <a:lnSpc>
          <a:spcPct val="90000"/>
        </a:lnSpc>
        <a:spcBef>
          <a:spcPts val="0"/>
        </a:spcBef>
        <a:spcAft>
          <a:spcPts val="0"/>
        </a:spcAft>
        <a:buClrTx/>
        <a:buSzTx/>
        <a:buFontTx/>
        <a:buNone/>
        <a:tabLst/>
        <a:defRPr sz="3300" b="1" i="0" u="none" strike="noStrike" cap="none" spc="225" baseline="0">
          <a:solidFill>
            <a:srgbClr val="00AEEF"/>
          </a:solidFill>
          <a:uFillTx/>
          <a:latin typeface="+mj-lt"/>
          <a:ea typeface="+mj-ea"/>
          <a:cs typeface="+mj-cs"/>
          <a:sym typeface="Arial"/>
        </a:defRPr>
      </a:lvl7pPr>
      <a:lvl8pPr marL="0" marR="0" indent="0" algn="l" defTabSz="685800" rtl="0" latinLnBrk="0">
        <a:lnSpc>
          <a:spcPct val="90000"/>
        </a:lnSpc>
        <a:spcBef>
          <a:spcPts val="0"/>
        </a:spcBef>
        <a:spcAft>
          <a:spcPts val="0"/>
        </a:spcAft>
        <a:buClrTx/>
        <a:buSzTx/>
        <a:buFontTx/>
        <a:buNone/>
        <a:tabLst/>
        <a:defRPr sz="3300" b="1" i="0" u="none" strike="noStrike" cap="none" spc="225" baseline="0">
          <a:solidFill>
            <a:srgbClr val="00AEEF"/>
          </a:solidFill>
          <a:uFillTx/>
          <a:latin typeface="+mj-lt"/>
          <a:ea typeface="+mj-ea"/>
          <a:cs typeface="+mj-cs"/>
          <a:sym typeface="Arial"/>
        </a:defRPr>
      </a:lvl8pPr>
      <a:lvl9pPr marL="0" marR="0" indent="0" algn="l" defTabSz="685800" rtl="0" latinLnBrk="0">
        <a:lnSpc>
          <a:spcPct val="90000"/>
        </a:lnSpc>
        <a:spcBef>
          <a:spcPts val="0"/>
        </a:spcBef>
        <a:spcAft>
          <a:spcPts val="0"/>
        </a:spcAft>
        <a:buClrTx/>
        <a:buSzTx/>
        <a:buFontTx/>
        <a:buNone/>
        <a:tabLst/>
        <a:defRPr sz="3300" b="1" i="0" u="none" strike="noStrike" cap="none" spc="225" baseline="0">
          <a:solidFill>
            <a:srgbClr val="00AEEF"/>
          </a:solidFill>
          <a:uFillTx/>
          <a:latin typeface="+mj-lt"/>
          <a:ea typeface="+mj-ea"/>
          <a:cs typeface="+mj-cs"/>
          <a:sym typeface="Arial"/>
        </a:defRPr>
      </a:lvl9pPr>
    </p:titleStyle>
    <p:bodyStyle>
      <a:lvl1pPr marL="342900" marR="0" indent="-342900" algn="l" defTabSz="685800" rtl="0" latinLnBrk="0">
        <a:lnSpc>
          <a:spcPct val="100000"/>
        </a:lnSpc>
        <a:spcBef>
          <a:spcPts val="750"/>
        </a:spcBef>
        <a:spcAft>
          <a:spcPts val="0"/>
        </a:spcAft>
        <a:buClr>
          <a:srgbClr val="00AEEF"/>
        </a:buClr>
        <a:buSzPct val="100000"/>
        <a:buFontTx/>
        <a:buChar char="▪"/>
        <a:tabLst/>
        <a:defRPr sz="2100" b="0" i="0" u="none" strike="noStrike" cap="none" spc="0" baseline="0">
          <a:solidFill>
            <a:srgbClr val="000000"/>
          </a:solidFill>
          <a:uFillTx/>
          <a:latin typeface="+mj-lt"/>
          <a:ea typeface="+mj-ea"/>
          <a:cs typeface="+mj-cs"/>
          <a:sym typeface="Arial"/>
        </a:defRPr>
      </a:lvl1pPr>
      <a:lvl2pPr marL="642938" marR="0" indent="-300038" algn="l" defTabSz="685800" rtl="0" latinLnBrk="0">
        <a:lnSpc>
          <a:spcPct val="100000"/>
        </a:lnSpc>
        <a:spcBef>
          <a:spcPts val="750"/>
        </a:spcBef>
        <a:spcAft>
          <a:spcPts val="0"/>
        </a:spcAft>
        <a:buClr>
          <a:srgbClr val="00AEEF"/>
        </a:buClr>
        <a:buSzPct val="100000"/>
        <a:buFontTx/>
        <a:buChar char="▪"/>
        <a:tabLst/>
        <a:defRPr sz="2100" b="0" i="0" u="none" strike="noStrike" cap="none" spc="0" baseline="0">
          <a:solidFill>
            <a:srgbClr val="000000"/>
          </a:solidFill>
          <a:uFillTx/>
          <a:latin typeface="+mj-lt"/>
          <a:ea typeface="+mj-ea"/>
          <a:cs typeface="+mj-cs"/>
          <a:sym typeface="Arial"/>
        </a:defRPr>
      </a:lvl2pPr>
      <a:lvl3pPr marL="925829" marR="0" indent="-240029" algn="l" defTabSz="685800" rtl="0" latinLnBrk="0">
        <a:lnSpc>
          <a:spcPct val="100000"/>
        </a:lnSpc>
        <a:spcBef>
          <a:spcPts val="750"/>
        </a:spcBef>
        <a:spcAft>
          <a:spcPts val="0"/>
        </a:spcAft>
        <a:buClr>
          <a:srgbClr val="00AEEF"/>
        </a:buClr>
        <a:buSzPct val="100000"/>
        <a:buFontTx/>
        <a:buChar char="▪"/>
        <a:tabLst/>
        <a:defRPr sz="2100" b="0" i="0" u="none" strike="noStrike" cap="none" spc="0" baseline="0">
          <a:solidFill>
            <a:srgbClr val="000000"/>
          </a:solidFill>
          <a:uFillTx/>
          <a:latin typeface="+mj-lt"/>
          <a:ea typeface="+mj-ea"/>
          <a:cs typeface="+mj-cs"/>
          <a:sym typeface="Arial"/>
        </a:defRPr>
      </a:lvl3pPr>
      <a:lvl4pPr marL="1295400" marR="0" indent="-266700" algn="l" defTabSz="685800" rtl="0" latinLnBrk="0">
        <a:lnSpc>
          <a:spcPct val="100000"/>
        </a:lnSpc>
        <a:spcBef>
          <a:spcPts val="750"/>
        </a:spcBef>
        <a:spcAft>
          <a:spcPts val="0"/>
        </a:spcAft>
        <a:buClr>
          <a:srgbClr val="00AEEF"/>
        </a:buClr>
        <a:buSzPct val="100000"/>
        <a:buFontTx/>
        <a:buChar char="▪"/>
        <a:tabLst/>
        <a:defRPr sz="2100" b="0" i="0" u="none" strike="noStrike" cap="none" spc="0" baseline="0">
          <a:solidFill>
            <a:srgbClr val="000000"/>
          </a:solidFill>
          <a:uFillTx/>
          <a:latin typeface="+mj-lt"/>
          <a:ea typeface="+mj-ea"/>
          <a:cs typeface="+mj-cs"/>
          <a:sym typeface="Arial"/>
        </a:defRPr>
      </a:lvl4pPr>
      <a:lvl5pPr marL="1704975" marR="0" indent="-333375" algn="l" defTabSz="685800" rtl="0" latinLnBrk="0">
        <a:lnSpc>
          <a:spcPct val="100000"/>
        </a:lnSpc>
        <a:spcBef>
          <a:spcPts val="750"/>
        </a:spcBef>
        <a:spcAft>
          <a:spcPts val="0"/>
        </a:spcAft>
        <a:buClr>
          <a:srgbClr val="00AEEF"/>
        </a:buClr>
        <a:buSzPct val="100000"/>
        <a:buFontTx/>
        <a:buChar char="▪"/>
        <a:tabLst/>
        <a:defRPr sz="2100" b="0" i="0" u="none" strike="noStrike" cap="none" spc="0" baseline="0">
          <a:solidFill>
            <a:srgbClr val="000000"/>
          </a:solidFill>
          <a:uFillTx/>
          <a:latin typeface="+mj-lt"/>
          <a:ea typeface="+mj-ea"/>
          <a:cs typeface="+mj-cs"/>
          <a:sym typeface="Arial"/>
        </a:defRPr>
      </a:lvl5pPr>
      <a:lvl6pPr marL="1981200" marR="0" indent="-266700" algn="l" defTabSz="685800" rtl="0" latinLnBrk="0">
        <a:lnSpc>
          <a:spcPct val="100000"/>
        </a:lnSpc>
        <a:spcBef>
          <a:spcPts val="750"/>
        </a:spcBef>
        <a:spcAft>
          <a:spcPts val="0"/>
        </a:spcAft>
        <a:buClr>
          <a:srgbClr val="00AEEF"/>
        </a:buClr>
        <a:buSzPct val="100000"/>
        <a:buFontTx/>
        <a:buChar char="•"/>
        <a:tabLst/>
        <a:defRPr sz="2100" b="0" i="0" u="none" strike="noStrike" cap="none" spc="0" baseline="0">
          <a:solidFill>
            <a:srgbClr val="000000"/>
          </a:solidFill>
          <a:uFillTx/>
          <a:latin typeface="+mj-lt"/>
          <a:ea typeface="+mj-ea"/>
          <a:cs typeface="+mj-cs"/>
          <a:sym typeface="Arial"/>
        </a:defRPr>
      </a:lvl6pPr>
      <a:lvl7pPr marL="2324100" marR="0" indent="-266700" algn="l" defTabSz="685800" rtl="0" latinLnBrk="0">
        <a:lnSpc>
          <a:spcPct val="100000"/>
        </a:lnSpc>
        <a:spcBef>
          <a:spcPts val="750"/>
        </a:spcBef>
        <a:spcAft>
          <a:spcPts val="0"/>
        </a:spcAft>
        <a:buClr>
          <a:srgbClr val="00AEEF"/>
        </a:buClr>
        <a:buSzPct val="100000"/>
        <a:buFontTx/>
        <a:buChar char="•"/>
        <a:tabLst/>
        <a:defRPr sz="2100" b="0" i="0" u="none" strike="noStrike" cap="none" spc="0" baseline="0">
          <a:solidFill>
            <a:srgbClr val="000000"/>
          </a:solidFill>
          <a:uFillTx/>
          <a:latin typeface="+mj-lt"/>
          <a:ea typeface="+mj-ea"/>
          <a:cs typeface="+mj-cs"/>
          <a:sym typeface="Arial"/>
        </a:defRPr>
      </a:lvl7pPr>
      <a:lvl8pPr marL="2667000" marR="0" indent="-266700" algn="l" defTabSz="685800" rtl="0" latinLnBrk="0">
        <a:lnSpc>
          <a:spcPct val="100000"/>
        </a:lnSpc>
        <a:spcBef>
          <a:spcPts val="750"/>
        </a:spcBef>
        <a:spcAft>
          <a:spcPts val="0"/>
        </a:spcAft>
        <a:buClr>
          <a:srgbClr val="00AEEF"/>
        </a:buClr>
        <a:buSzPct val="100000"/>
        <a:buFontTx/>
        <a:buChar char="•"/>
        <a:tabLst/>
        <a:defRPr sz="2100" b="0" i="0" u="none" strike="noStrike" cap="none" spc="0" baseline="0">
          <a:solidFill>
            <a:srgbClr val="000000"/>
          </a:solidFill>
          <a:uFillTx/>
          <a:latin typeface="+mj-lt"/>
          <a:ea typeface="+mj-ea"/>
          <a:cs typeface="+mj-cs"/>
          <a:sym typeface="Arial"/>
        </a:defRPr>
      </a:lvl8pPr>
      <a:lvl9pPr marL="3009900" marR="0" indent="-266700" algn="l" defTabSz="685800" rtl="0" latinLnBrk="0">
        <a:lnSpc>
          <a:spcPct val="100000"/>
        </a:lnSpc>
        <a:spcBef>
          <a:spcPts val="750"/>
        </a:spcBef>
        <a:spcAft>
          <a:spcPts val="0"/>
        </a:spcAft>
        <a:buClr>
          <a:srgbClr val="00AEEF"/>
        </a:buClr>
        <a:buSzPct val="100000"/>
        <a:buFontTx/>
        <a:buChar char="•"/>
        <a:tabLst/>
        <a:defRPr sz="2100" b="0" i="0" u="none" strike="noStrike" cap="none" spc="0" baseline="0">
          <a:solidFill>
            <a:srgbClr val="000000"/>
          </a:solidFill>
          <a:uFillTx/>
          <a:latin typeface="+mj-lt"/>
          <a:ea typeface="+mj-ea"/>
          <a:cs typeface="+mj-cs"/>
          <a:sym typeface="Arial"/>
        </a:defRPr>
      </a:lvl9pPr>
    </p:bodyStyle>
    <p:otherStyle>
      <a:lvl1pPr marL="0" marR="0" indent="0" algn="r" defTabSz="6858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Arial"/>
        </a:defRPr>
      </a:lvl1pPr>
      <a:lvl2pPr marL="0" marR="0" indent="0" algn="r" defTabSz="6858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Arial"/>
        </a:defRPr>
      </a:lvl2pPr>
      <a:lvl3pPr marL="0" marR="0" indent="0" algn="r" defTabSz="6858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Arial"/>
        </a:defRPr>
      </a:lvl3pPr>
      <a:lvl4pPr marL="0" marR="0" indent="0" algn="r" defTabSz="6858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Arial"/>
        </a:defRPr>
      </a:lvl4pPr>
      <a:lvl5pPr marL="0" marR="0" indent="0" algn="r" defTabSz="6858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Arial"/>
        </a:defRPr>
      </a:lvl5pPr>
      <a:lvl6pPr marL="0" marR="0" indent="0" algn="r" defTabSz="6858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Arial"/>
        </a:defRPr>
      </a:lvl6pPr>
      <a:lvl7pPr marL="0" marR="0" indent="0" algn="r" defTabSz="6858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Arial"/>
        </a:defRPr>
      </a:lvl7pPr>
      <a:lvl8pPr marL="0" marR="0" indent="0" algn="r" defTabSz="6858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Arial"/>
        </a:defRPr>
      </a:lvl8pPr>
      <a:lvl9pPr marL="0" marR="0" indent="0" algn="r" defTabSz="6858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28.jpeg"/><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2.xml"/><Relationship Id="rId1" Type="http://schemas.openxmlformats.org/officeDocument/2006/relationships/video" Target="https://www.youtube.com/embed/tYv5gg33VXQ?feature=oembed"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stretch>
            <a:fillRect l="-6000" r="-6000"/>
          </a:stretch>
        </a:blipFill>
        <a:effectLst/>
      </p:bgPr>
    </p:bg>
    <p:spTree>
      <p:nvGrpSpPr>
        <p:cNvPr id="1" name=""/>
        <p:cNvGrpSpPr/>
        <p:nvPr/>
      </p:nvGrpSpPr>
      <p:grpSpPr>
        <a:xfrm>
          <a:off x="0" y="0"/>
          <a:ext cx="0" cy="0"/>
          <a:chOff x="0" y="0"/>
          <a:chExt cx="0" cy="0"/>
        </a:xfrm>
      </p:grpSpPr>
      <p:sp>
        <p:nvSpPr>
          <p:cNvPr id="84" name="Rectangle"/>
          <p:cNvSpPr/>
          <p:nvPr/>
        </p:nvSpPr>
        <p:spPr>
          <a:xfrm>
            <a:off x="-5337" y="5177563"/>
            <a:ext cx="8252287" cy="1676588"/>
          </a:xfrm>
          <a:prstGeom prst="rect">
            <a:avLst/>
          </a:prstGeom>
          <a:solidFill>
            <a:srgbClr val="00AEEF"/>
          </a:solidFill>
          <a:ln w="12700">
            <a:miter lim="400000"/>
          </a:ln>
        </p:spPr>
        <p:txBody>
          <a:bodyPr lIns="25717" tIns="25717" rIns="25717" bIns="25717" anchor="ctr"/>
          <a:lstStyle/>
          <a:p>
            <a:endParaRPr sz="1013"/>
          </a:p>
        </p:txBody>
      </p:sp>
      <p:sp>
        <p:nvSpPr>
          <p:cNvPr id="85" name="Part 2A: It’s My Right – Activity Quiz"/>
          <p:cNvSpPr txBox="1"/>
          <p:nvPr/>
        </p:nvSpPr>
        <p:spPr>
          <a:xfrm>
            <a:off x="82335" y="5279687"/>
            <a:ext cx="8365749" cy="14594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4294" tIns="64294" rIns="64294" bIns="64294" anchor="t">
            <a:spAutoFit/>
          </a:bodyPr>
          <a:lstStyle>
            <a:lvl1pPr indent="88900">
              <a:lnSpc>
                <a:spcPct val="90000"/>
              </a:lnSpc>
              <a:defRPr sz="3500" b="1" cap="all" spc="218">
                <a:solidFill>
                  <a:srgbClr val="FFFFFF"/>
                </a:solidFill>
              </a:defRPr>
            </a:lvl1pPr>
          </a:lstStyle>
          <a:p>
            <a:pPr indent="0"/>
            <a:r>
              <a:rPr lang="en-GB" sz="4800" dirty="0"/>
              <a:t>Outright World Children's Day event</a:t>
            </a:r>
          </a:p>
        </p:txBody>
      </p:sp>
      <p:pic>
        <p:nvPicPr>
          <p:cNvPr id="3" name="Picture 2" descr="A picture containing food&#10;&#10;Description automatically generated">
            <a:extLst>
              <a:ext uri="{FF2B5EF4-FFF2-40B4-BE49-F238E27FC236}">
                <a16:creationId xmlns:a16="http://schemas.microsoft.com/office/drawing/2014/main" id="{614176A9-57BF-4443-A429-F7D0140E1D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0894" y="2436"/>
            <a:ext cx="2008041" cy="1768173"/>
          </a:xfrm>
          <a:prstGeom prst="rect">
            <a:avLst/>
          </a:prstGeom>
        </p:spPr>
      </p:pic>
      <p:grpSp>
        <p:nvGrpSpPr>
          <p:cNvPr id="4" name="Group 3">
            <a:extLst>
              <a:ext uri="{FF2B5EF4-FFF2-40B4-BE49-F238E27FC236}">
                <a16:creationId xmlns:a16="http://schemas.microsoft.com/office/drawing/2014/main" id="{C76C462A-73CC-E973-6EF9-7B0D2C99627A}"/>
              </a:ext>
            </a:extLst>
          </p:cNvPr>
          <p:cNvGrpSpPr/>
          <p:nvPr/>
        </p:nvGrpSpPr>
        <p:grpSpPr>
          <a:xfrm>
            <a:off x="8452392" y="522844"/>
            <a:ext cx="3733853" cy="1390719"/>
            <a:chOff x="6661698" y="830777"/>
            <a:chExt cx="2393339" cy="935182"/>
          </a:xfrm>
        </p:grpSpPr>
        <p:sp>
          <p:nvSpPr>
            <p:cNvPr id="13" name="Rectangle">
              <a:extLst>
                <a:ext uri="{FF2B5EF4-FFF2-40B4-BE49-F238E27FC236}">
                  <a16:creationId xmlns:a16="http://schemas.microsoft.com/office/drawing/2014/main" id="{BA020B7B-EA18-40D2-BEE5-B1703942E806}"/>
                </a:ext>
              </a:extLst>
            </p:cNvPr>
            <p:cNvSpPr/>
            <p:nvPr/>
          </p:nvSpPr>
          <p:spPr>
            <a:xfrm>
              <a:off x="6661698" y="991717"/>
              <a:ext cx="2393339" cy="597108"/>
            </a:xfrm>
            <a:prstGeom prst="rect">
              <a:avLst/>
            </a:prstGeom>
            <a:solidFill>
              <a:srgbClr val="00AEEF"/>
            </a:solidFill>
            <a:ln w="12700">
              <a:miter lim="400000"/>
            </a:ln>
          </p:spPr>
          <p:txBody>
            <a:bodyPr lIns="25717" tIns="25717" rIns="25717" bIns="25717" anchor="ctr"/>
            <a:lstStyle/>
            <a:p>
              <a:endParaRPr sz="1013"/>
            </a:p>
          </p:txBody>
        </p:sp>
        <p:pic>
          <p:nvPicPr>
            <p:cNvPr id="7" name="Picture 4" descr="Logo&#10;&#10;Description automatically generated">
              <a:extLst>
                <a:ext uri="{FF2B5EF4-FFF2-40B4-BE49-F238E27FC236}">
                  <a16:creationId xmlns:a16="http://schemas.microsoft.com/office/drawing/2014/main" id="{D4EE9A7C-F651-47E3-B8F0-2526E55DB049}"/>
                </a:ext>
              </a:extLst>
            </p:cNvPr>
            <p:cNvPicPr>
              <a:picLocks noChangeAspect="1"/>
            </p:cNvPicPr>
            <p:nvPr/>
          </p:nvPicPr>
          <p:blipFill>
            <a:blip r:embed="rId5"/>
            <a:stretch>
              <a:fillRect/>
            </a:stretch>
          </p:blipFill>
          <p:spPr>
            <a:xfrm>
              <a:off x="6831658" y="830777"/>
              <a:ext cx="2057400" cy="935182"/>
            </a:xfrm>
            <a:prstGeom prst="rect">
              <a:avLst/>
            </a:prstGeom>
          </p:spPr>
        </p:pic>
      </p:grpSp>
      <p:sp>
        <p:nvSpPr>
          <p:cNvPr id="5" name="Slide Number Placeholder 4">
            <a:extLst>
              <a:ext uri="{FF2B5EF4-FFF2-40B4-BE49-F238E27FC236}">
                <a16:creationId xmlns:a16="http://schemas.microsoft.com/office/drawing/2014/main" id="{DC94753F-C2F1-8A3D-0FFA-1349A4A7C3D1}"/>
              </a:ext>
            </a:extLst>
          </p:cNvPr>
          <p:cNvSpPr>
            <a:spLocks noGrp="1"/>
          </p:cNvSpPr>
          <p:nvPr>
            <p:ph type="sldNum" sz="quarter" idx="2"/>
          </p:nvPr>
        </p:nvSpPr>
        <p:spPr/>
        <p:txBody>
          <a:bodyPr/>
          <a:lstStyle/>
          <a:p>
            <a:fld id="{86CB4B4D-7CA3-9044-876B-883B54F8677D}" type="slidenum">
              <a:rPr lang="en-GB"/>
              <a:t>1</a:t>
            </a:fld>
            <a:endParaRPr lang="en-GB"/>
          </a:p>
        </p:txBody>
      </p:sp>
      <p:sp>
        <p:nvSpPr>
          <p:cNvPr id="6" name="TextBox 5">
            <a:extLst>
              <a:ext uri="{FF2B5EF4-FFF2-40B4-BE49-F238E27FC236}">
                <a16:creationId xmlns:a16="http://schemas.microsoft.com/office/drawing/2014/main" id="{CE5D495C-B743-D28A-A7DB-5B04238E0DCA}"/>
              </a:ext>
            </a:extLst>
          </p:cNvPr>
          <p:cNvSpPr txBox="1"/>
          <p:nvPr/>
        </p:nvSpPr>
        <p:spPr>
          <a:xfrm>
            <a:off x="11790548" y="88520"/>
            <a:ext cx="273506" cy="36932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GB" sz="1800" b="1" i="0" u="none" strike="noStrike" cap="none" spc="0" normalizeH="0" baseline="0" dirty="0">
                <a:ln>
                  <a:noFill/>
                </a:ln>
                <a:solidFill>
                  <a:srgbClr val="00B0F0"/>
                </a:solidFill>
                <a:effectLst/>
                <a:uFillTx/>
                <a:latin typeface="+mj-lt"/>
                <a:ea typeface="+mj-ea"/>
                <a:cs typeface="+mj-cs"/>
                <a:sym typeface="Arial"/>
              </a:rPr>
              <a:t>1</a:t>
            </a:r>
          </a:p>
        </p:txBody>
      </p:sp>
    </p:spTree>
    <p:extLst>
      <p:ext uri="{BB962C8B-B14F-4D97-AF65-F5344CB8AC3E}">
        <p14:creationId xmlns:p14="http://schemas.microsoft.com/office/powerpoint/2010/main" val="2798899748"/>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823EAC31-E8C6-886B-A269-6AC579A761E1}"/>
              </a:ext>
            </a:extLst>
          </p:cNvPr>
          <p:cNvPicPr>
            <a:picLocks noChangeAspect="1"/>
          </p:cNvPicPr>
          <p:nvPr/>
        </p:nvPicPr>
        <p:blipFill>
          <a:blip r:embed="rId3"/>
          <a:stretch>
            <a:fillRect/>
          </a:stretch>
        </p:blipFill>
        <p:spPr>
          <a:xfrm>
            <a:off x="1354765" y="959765"/>
            <a:ext cx="4306430" cy="5710641"/>
          </a:xfrm>
          <a:prstGeom prst="rect">
            <a:avLst/>
          </a:prstGeom>
        </p:spPr>
      </p:pic>
      <p:grpSp>
        <p:nvGrpSpPr>
          <p:cNvPr id="11" name="Group 10">
            <a:extLst>
              <a:ext uri="{FF2B5EF4-FFF2-40B4-BE49-F238E27FC236}">
                <a16:creationId xmlns:a16="http://schemas.microsoft.com/office/drawing/2014/main" id="{881C4E17-DE90-32F7-F440-598611DF03AF}"/>
              </a:ext>
            </a:extLst>
          </p:cNvPr>
          <p:cNvGrpSpPr/>
          <p:nvPr/>
        </p:nvGrpSpPr>
        <p:grpSpPr>
          <a:xfrm>
            <a:off x="111741" y="26123"/>
            <a:ext cx="8718755" cy="671343"/>
            <a:chOff x="-60320" y="1123335"/>
            <a:chExt cx="9758211" cy="649693"/>
          </a:xfrm>
        </p:grpSpPr>
        <p:sp>
          <p:nvSpPr>
            <p:cNvPr id="9" name="TextBox 8">
              <a:extLst>
                <a:ext uri="{FF2B5EF4-FFF2-40B4-BE49-F238E27FC236}">
                  <a16:creationId xmlns:a16="http://schemas.microsoft.com/office/drawing/2014/main" id="{6D784E1F-6BDB-637C-A4E1-2271F0D3805C}"/>
                </a:ext>
              </a:extLst>
            </p:cNvPr>
            <p:cNvSpPr txBox="1"/>
            <p:nvPr/>
          </p:nvSpPr>
          <p:spPr>
            <a:xfrm>
              <a:off x="-60320" y="1123335"/>
              <a:ext cx="9758211" cy="5847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r>
                <a:rPr lang="en-GB" sz="3600" b="1" dirty="0">
                  <a:solidFill>
                    <a:srgbClr val="00B0F0"/>
                  </a:solidFill>
                  <a:latin typeface="+mj-lt"/>
                  <a:cs typeface="Arial"/>
                </a:rPr>
                <a:t>Y1 at Bonner Primary School</a:t>
              </a:r>
              <a:endParaRPr lang="en-GB" sz="3600" b="1" dirty="0">
                <a:solidFill>
                  <a:srgbClr val="00B0F0"/>
                </a:solidFill>
                <a:latin typeface="Arial"/>
                <a:cs typeface="Arial"/>
              </a:endParaRPr>
            </a:p>
          </p:txBody>
        </p:sp>
        <p:sp>
          <p:nvSpPr>
            <p:cNvPr id="10" name="Straight Connector 14">
              <a:extLst>
                <a:ext uri="{FF2B5EF4-FFF2-40B4-BE49-F238E27FC236}">
                  <a16:creationId xmlns:a16="http://schemas.microsoft.com/office/drawing/2014/main" id="{263B16A7-5090-648A-85BD-5BE9ED488604}"/>
                </a:ext>
              </a:extLst>
            </p:cNvPr>
            <p:cNvSpPr/>
            <p:nvPr/>
          </p:nvSpPr>
          <p:spPr>
            <a:xfrm flipV="1">
              <a:off x="-39" y="1714102"/>
              <a:ext cx="7237333" cy="58926"/>
            </a:xfrm>
            <a:prstGeom prst="line">
              <a:avLst/>
            </a:prstGeom>
            <a:ln w="44450">
              <a:solidFill>
                <a:srgbClr val="00AEEF"/>
              </a:solidFill>
              <a:prstDash val="lgDash"/>
              <a:miter/>
            </a:ln>
          </p:spPr>
          <p:txBody>
            <a:bodyPr lIns="25717" tIns="25717" rIns="25717" bIns="25717"/>
            <a:lstStyle/>
            <a:p>
              <a:endParaRPr sz="1013"/>
            </a:p>
          </p:txBody>
        </p:sp>
      </p:grpSp>
      <p:pic>
        <p:nvPicPr>
          <p:cNvPr id="3" name="Picture 4" descr="A picture containing text, covered, bunch, various&#10;&#10;Description automatically generated">
            <a:extLst>
              <a:ext uri="{FF2B5EF4-FFF2-40B4-BE49-F238E27FC236}">
                <a16:creationId xmlns:a16="http://schemas.microsoft.com/office/drawing/2014/main" id="{94AD93BC-6ECD-06E4-0566-2CF32C453413}"/>
              </a:ext>
            </a:extLst>
          </p:cNvPr>
          <p:cNvPicPr>
            <a:picLocks noChangeAspect="1"/>
          </p:cNvPicPr>
          <p:nvPr/>
        </p:nvPicPr>
        <p:blipFill>
          <a:blip r:embed="rId4"/>
          <a:stretch>
            <a:fillRect/>
          </a:stretch>
        </p:blipFill>
        <p:spPr>
          <a:xfrm>
            <a:off x="6219645" y="953219"/>
            <a:ext cx="4295954" cy="5713562"/>
          </a:xfrm>
          <a:prstGeom prst="rect">
            <a:avLst/>
          </a:prstGeom>
        </p:spPr>
      </p:pic>
      <p:sp>
        <p:nvSpPr>
          <p:cNvPr id="4" name="Slide Number Placeholder 3">
            <a:extLst>
              <a:ext uri="{FF2B5EF4-FFF2-40B4-BE49-F238E27FC236}">
                <a16:creationId xmlns:a16="http://schemas.microsoft.com/office/drawing/2014/main" id="{2FFB2E0C-4902-80B1-1444-A09FF7B74671}"/>
              </a:ext>
            </a:extLst>
          </p:cNvPr>
          <p:cNvSpPr>
            <a:spLocks noGrp="1"/>
          </p:cNvSpPr>
          <p:nvPr>
            <p:ph type="sldNum" sz="quarter" idx="2"/>
          </p:nvPr>
        </p:nvSpPr>
        <p:spPr/>
        <p:txBody>
          <a:bodyPr/>
          <a:lstStyle/>
          <a:p>
            <a:fld id="{86CB4B4D-7CA3-9044-876B-883B54F8677D}" type="slidenum">
              <a:rPr lang="en-GB"/>
              <a:t>10</a:t>
            </a:fld>
            <a:endParaRPr lang="en-GB"/>
          </a:p>
        </p:txBody>
      </p:sp>
      <p:sp>
        <p:nvSpPr>
          <p:cNvPr id="5" name="TextBox 4">
            <a:extLst>
              <a:ext uri="{FF2B5EF4-FFF2-40B4-BE49-F238E27FC236}">
                <a16:creationId xmlns:a16="http://schemas.microsoft.com/office/drawing/2014/main" id="{9B317B6F-2C53-6217-0B93-F9033F206BEE}"/>
              </a:ext>
            </a:extLst>
          </p:cNvPr>
          <p:cNvSpPr txBox="1"/>
          <p:nvPr/>
        </p:nvSpPr>
        <p:spPr>
          <a:xfrm>
            <a:off x="11658600" y="88520"/>
            <a:ext cx="405454" cy="36932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GB" b="1" dirty="0">
                <a:solidFill>
                  <a:srgbClr val="00B0F0"/>
                </a:solidFill>
                <a:latin typeface="+mj-lt"/>
                <a:ea typeface="+mj-ea"/>
                <a:cs typeface="+mj-cs"/>
                <a:sym typeface="Arial"/>
              </a:rPr>
              <a:t>10</a:t>
            </a:r>
            <a:endParaRPr kumimoji="0" lang="en-GB" sz="1800" b="1" i="0" u="none" strike="noStrike" cap="none" spc="0" normalizeH="0" baseline="0" dirty="0">
              <a:ln>
                <a:noFill/>
              </a:ln>
              <a:solidFill>
                <a:srgbClr val="00B0F0"/>
              </a:solidFill>
              <a:effectLst/>
              <a:uFillTx/>
              <a:latin typeface="+mj-lt"/>
              <a:ea typeface="+mj-ea"/>
              <a:cs typeface="+mj-cs"/>
              <a:sym typeface="Arial"/>
            </a:endParaRPr>
          </a:p>
        </p:txBody>
      </p:sp>
    </p:spTree>
    <p:extLst>
      <p:ext uri="{BB962C8B-B14F-4D97-AF65-F5344CB8AC3E}">
        <p14:creationId xmlns:p14="http://schemas.microsoft.com/office/powerpoint/2010/main" val="1078655443"/>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A picture containing text, indoor, items, different&#10;&#10;Description automatically generated">
            <a:extLst>
              <a:ext uri="{FF2B5EF4-FFF2-40B4-BE49-F238E27FC236}">
                <a16:creationId xmlns:a16="http://schemas.microsoft.com/office/drawing/2014/main" id="{8A98F2A3-0E7D-0C54-0277-6BD6817D3BA0}"/>
              </a:ext>
            </a:extLst>
          </p:cNvPr>
          <p:cNvPicPr>
            <a:picLocks noChangeAspect="1"/>
          </p:cNvPicPr>
          <p:nvPr/>
        </p:nvPicPr>
        <p:blipFill>
          <a:blip r:embed="rId3"/>
          <a:stretch>
            <a:fillRect/>
          </a:stretch>
        </p:blipFill>
        <p:spPr>
          <a:xfrm>
            <a:off x="2278099" y="956342"/>
            <a:ext cx="7884400" cy="5896771"/>
          </a:xfrm>
          <a:prstGeom prst="rect">
            <a:avLst/>
          </a:prstGeom>
        </p:spPr>
      </p:pic>
      <p:grpSp>
        <p:nvGrpSpPr>
          <p:cNvPr id="6" name="Group 5">
            <a:extLst>
              <a:ext uri="{FF2B5EF4-FFF2-40B4-BE49-F238E27FC236}">
                <a16:creationId xmlns:a16="http://schemas.microsoft.com/office/drawing/2014/main" id="{854FBE69-8203-0A3A-5315-148715868362}"/>
              </a:ext>
            </a:extLst>
          </p:cNvPr>
          <p:cNvGrpSpPr/>
          <p:nvPr/>
        </p:nvGrpSpPr>
        <p:grpSpPr>
          <a:xfrm>
            <a:off x="275027" y="124453"/>
            <a:ext cx="11028888" cy="1077213"/>
            <a:chOff x="-12162" y="1170914"/>
            <a:chExt cx="9758211" cy="941644"/>
          </a:xfrm>
        </p:grpSpPr>
        <p:sp>
          <p:nvSpPr>
            <p:cNvPr id="4" name="TextBox 3">
              <a:extLst>
                <a:ext uri="{FF2B5EF4-FFF2-40B4-BE49-F238E27FC236}">
                  <a16:creationId xmlns:a16="http://schemas.microsoft.com/office/drawing/2014/main" id="{A7ACB66F-A314-D392-68A2-77700A0B9B8D}"/>
                </a:ext>
              </a:extLst>
            </p:cNvPr>
            <p:cNvSpPr txBox="1"/>
            <p:nvPr/>
          </p:nvSpPr>
          <p:spPr>
            <a:xfrm>
              <a:off x="-12162" y="1170914"/>
              <a:ext cx="9758211" cy="9416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r>
                <a:rPr lang="en-GB" sz="3200" b="1" dirty="0">
                  <a:solidFill>
                    <a:srgbClr val="00B0F0"/>
                  </a:solidFill>
                  <a:latin typeface="+mj-lt"/>
                  <a:cs typeface="Arial"/>
                </a:rPr>
                <a:t>SS Peter &amp; Paul's Catholic Primary School</a:t>
              </a:r>
              <a:endParaRPr lang="en-US" dirty="0"/>
            </a:p>
          </p:txBody>
        </p:sp>
        <p:sp>
          <p:nvSpPr>
            <p:cNvPr id="5" name="Straight Connector 14">
              <a:extLst>
                <a:ext uri="{FF2B5EF4-FFF2-40B4-BE49-F238E27FC236}">
                  <a16:creationId xmlns:a16="http://schemas.microsoft.com/office/drawing/2014/main" id="{BD9ED974-06FA-514E-8F39-C5BBCE484984}"/>
                </a:ext>
              </a:extLst>
            </p:cNvPr>
            <p:cNvSpPr/>
            <p:nvPr/>
          </p:nvSpPr>
          <p:spPr>
            <a:xfrm flipV="1">
              <a:off x="-39" y="1714102"/>
              <a:ext cx="7237333" cy="58926"/>
            </a:xfrm>
            <a:prstGeom prst="line">
              <a:avLst/>
            </a:prstGeom>
            <a:ln w="44450">
              <a:solidFill>
                <a:srgbClr val="00AEEF"/>
              </a:solidFill>
              <a:prstDash val="lgDash"/>
              <a:miter/>
            </a:ln>
          </p:spPr>
          <p:txBody>
            <a:bodyPr lIns="25717" tIns="25717" rIns="25717" bIns="25717"/>
            <a:lstStyle/>
            <a:p>
              <a:endParaRPr sz="1013"/>
            </a:p>
          </p:txBody>
        </p:sp>
      </p:grpSp>
      <p:sp>
        <p:nvSpPr>
          <p:cNvPr id="2" name="Slide Number Placeholder 1">
            <a:extLst>
              <a:ext uri="{FF2B5EF4-FFF2-40B4-BE49-F238E27FC236}">
                <a16:creationId xmlns:a16="http://schemas.microsoft.com/office/drawing/2014/main" id="{E3450163-E0C8-7539-8369-51C0838BBF7B}"/>
              </a:ext>
            </a:extLst>
          </p:cNvPr>
          <p:cNvSpPr>
            <a:spLocks noGrp="1"/>
          </p:cNvSpPr>
          <p:nvPr>
            <p:ph type="sldNum" sz="quarter" idx="2"/>
          </p:nvPr>
        </p:nvSpPr>
        <p:spPr/>
        <p:txBody>
          <a:bodyPr/>
          <a:lstStyle/>
          <a:p>
            <a:fld id="{86CB4B4D-7CA3-9044-876B-883B54F8677D}" type="slidenum">
              <a:rPr lang="en-GB"/>
              <a:t>11</a:t>
            </a:fld>
            <a:endParaRPr lang="en-GB"/>
          </a:p>
        </p:txBody>
      </p:sp>
      <p:sp>
        <p:nvSpPr>
          <p:cNvPr id="7" name="TextBox 6">
            <a:extLst>
              <a:ext uri="{FF2B5EF4-FFF2-40B4-BE49-F238E27FC236}">
                <a16:creationId xmlns:a16="http://schemas.microsoft.com/office/drawing/2014/main" id="{9B8F335E-D6EC-AB9B-C44C-4F8F2EEC230D}"/>
              </a:ext>
            </a:extLst>
          </p:cNvPr>
          <p:cNvSpPr txBox="1"/>
          <p:nvPr/>
        </p:nvSpPr>
        <p:spPr>
          <a:xfrm>
            <a:off x="11658600" y="88520"/>
            <a:ext cx="405454" cy="36932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GB" b="1" dirty="0">
                <a:solidFill>
                  <a:srgbClr val="00B0F0"/>
                </a:solidFill>
                <a:latin typeface="+mj-lt"/>
                <a:ea typeface="+mj-ea"/>
                <a:cs typeface="+mj-cs"/>
                <a:sym typeface="Arial"/>
              </a:rPr>
              <a:t>11</a:t>
            </a:r>
            <a:endParaRPr kumimoji="0" lang="en-GB" sz="1800" b="1" i="0" u="none" strike="noStrike" cap="none" spc="0" normalizeH="0" baseline="0" dirty="0">
              <a:ln>
                <a:noFill/>
              </a:ln>
              <a:solidFill>
                <a:srgbClr val="00B0F0"/>
              </a:solidFill>
              <a:effectLst/>
              <a:uFillTx/>
              <a:latin typeface="+mj-lt"/>
              <a:ea typeface="+mj-ea"/>
              <a:cs typeface="+mj-cs"/>
              <a:sym typeface="Arial"/>
            </a:endParaRPr>
          </a:p>
        </p:txBody>
      </p:sp>
    </p:spTree>
    <p:extLst>
      <p:ext uri="{BB962C8B-B14F-4D97-AF65-F5344CB8AC3E}">
        <p14:creationId xmlns:p14="http://schemas.microsoft.com/office/powerpoint/2010/main" val="3025685047"/>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picture containing diagram&#10;&#10;Description automatically generated">
            <a:extLst>
              <a:ext uri="{FF2B5EF4-FFF2-40B4-BE49-F238E27FC236}">
                <a16:creationId xmlns:a16="http://schemas.microsoft.com/office/drawing/2014/main" id="{8A26E3A4-8533-BB31-0909-3869544A6D73}"/>
              </a:ext>
            </a:extLst>
          </p:cNvPr>
          <p:cNvPicPr>
            <a:picLocks noChangeAspect="1"/>
          </p:cNvPicPr>
          <p:nvPr/>
        </p:nvPicPr>
        <p:blipFill>
          <a:blip r:embed="rId3"/>
          <a:stretch>
            <a:fillRect/>
          </a:stretch>
        </p:blipFill>
        <p:spPr>
          <a:xfrm>
            <a:off x="920563" y="1031487"/>
            <a:ext cx="4517007" cy="2638165"/>
          </a:xfrm>
          <a:prstGeom prst="rect">
            <a:avLst/>
          </a:prstGeom>
        </p:spPr>
      </p:pic>
      <p:grpSp>
        <p:nvGrpSpPr>
          <p:cNvPr id="9" name="Group 8">
            <a:extLst>
              <a:ext uri="{FF2B5EF4-FFF2-40B4-BE49-F238E27FC236}">
                <a16:creationId xmlns:a16="http://schemas.microsoft.com/office/drawing/2014/main" id="{FB1373FC-4DE6-74A0-B386-3811360476F4}"/>
              </a:ext>
            </a:extLst>
          </p:cNvPr>
          <p:cNvGrpSpPr/>
          <p:nvPr/>
        </p:nvGrpSpPr>
        <p:grpSpPr>
          <a:xfrm>
            <a:off x="179777" y="165276"/>
            <a:ext cx="8198603" cy="688801"/>
            <a:chOff x="-12162" y="1170914"/>
            <a:chExt cx="7254013" cy="602114"/>
          </a:xfrm>
        </p:grpSpPr>
        <p:sp>
          <p:nvSpPr>
            <p:cNvPr id="7" name="TextBox 6">
              <a:extLst>
                <a:ext uri="{FF2B5EF4-FFF2-40B4-BE49-F238E27FC236}">
                  <a16:creationId xmlns:a16="http://schemas.microsoft.com/office/drawing/2014/main" id="{2457F13F-5F28-D44A-FFE6-A4D6DFB512D2}"/>
                </a:ext>
              </a:extLst>
            </p:cNvPr>
            <p:cNvSpPr txBox="1"/>
            <p:nvPr/>
          </p:nvSpPr>
          <p:spPr>
            <a:xfrm>
              <a:off x="-12162" y="1170914"/>
              <a:ext cx="7254013" cy="5111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r>
                <a:rPr lang="en-GB" sz="3200" b="1" dirty="0" err="1">
                  <a:solidFill>
                    <a:srgbClr val="00B0F0"/>
                  </a:solidFill>
                  <a:latin typeface="+mj-lt"/>
                  <a:cs typeface="Arial"/>
                </a:rPr>
                <a:t>Croftfoot</a:t>
              </a:r>
              <a:r>
                <a:rPr lang="en-GB" sz="3200" b="1" dirty="0">
                  <a:solidFill>
                    <a:srgbClr val="00B0F0"/>
                  </a:solidFill>
                  <a:latin typeface="+mj-lt"/>
                  <a:cs typeface="Arial"/>
                </a:rPr>
                <a:t> Primary School</a:t>
              </a:r>
              <a:endParaRPr lang="en-US" dirty="0"/>
            </a:p>
          </p:txBody>
        </p:sp>
        <p:sp>
          <p:nvSpPr>
            <p:cNvPr id="8" name="Straight Connector 14">
              <a:extLst>
                <a:ext uri="{FF2B5EF4-FFF2-40B4-BE49-F238E27FC236}">
                  <a16:creationId xmlns:a16="http://schemas.microsoft.com/office/drawing/2014/main" id="{D2481704-D96A-E0C3-8F74-F69CBFDDF653}"/>
                </a:ext>
              </a:extLst>
            </p:cNvPr>
            <p:cNvSpPr/>
            <p:nvPr/>
          </p:nvSpPr>
          <p:spPr>
            <a:xfrm flipV="1">
              <a:off x="-39" y="1714102"/>
              <a:ext cx="7237333" cy="58926"/>
            </a:xfrm>
            <a:prstGeom prst="line">
              <a:avLst/>
            </a:prstGeom>
            <a:ln w="44450">
              <a:solidFill>
                <a:srgbClr val="00AEEF"/>
              </a:solidFill>
              <a:prstDash val="lgDash"/>
              <a:miter/>
            </a:ln>
          </p:spPr>
          <p:txBody>
            <a:bodyPr lIns="25717" tIns="25717" rIns="25717" bIns="25717"/>
            <a:lstStyle/>
            <a:p>
              <a:endParaRPr sz="1013"/>
            </a:p>
          </p:txBody>
        </p:sp>
      </p:grpSp>
      <p:grpSp>
        <p:nvGrpSpPr>
          <p:cNvPr id="10" name="Group 9">
            <a:extLst>
              <a:ext uri="{FF2B5EF4-FFF2-40B4-BE49-F238E27FC236}">
                <a16:creationId xmlns:a16="http://schemas.microsoft.com/office/drawing/2014/main" id="{203F85FD-CAA1-A346-295E-0251D3D9392C}"/>
              </a:ext>
            </a:extLst>
          </p:cNvPr>
          <p:cNvGrpSpPr/>
          <p:nvPr/>
        </p:nvGrpSpPr>
        <p:grpSpPr>
          <a:xfrm>
            <a:off x="5216988" y="4868725"/>
            <a:ext cx="5205033" cy="688801"/>
            <a:chOff x="-12162" y="1170914"/>
            <a:chExt cx="7254013" cy="602114"/>
          </a:xfrm>
        </p:grpSpPr>
        <p:sp>
          <p:nvSpPr>
            <p:cNvPr id="11" name="TextBox 10">
              <a:extLst>
                <a:ext uri="{FF2B5EF4-FFF2-40B4-BE49-F238E27FC236}">
                  <a16:creationId xmlns:a16="http://schemas.microsoft.com/office/drawing/2014/main" id="{E254CEFC-09A7-D477-B2B7-5D056600E67D}"/>
                </a:ext>
              </a:extLst>
            </p:cNvPr>
            <p:cNvSpPr txBox="1"/>
            <p:nvPr/>
          </p:nvSpPr>
          <p:spPr>
            <a:xfrm>
              <a:off x="-12162" y="1170914"/>
              <a:ext cx="7254013" cy="5111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r>
                <a:rPr lang="en-GB" sz="3200" b="1" dirty="0" err="1">
                  <a:solidFill>
                    <a:srgbClr val="00B0F0"/>
                  </a:solidFill>
                  <a:latin typeface="+mj-lt"/>
                  <a:cs typeface="Arial"/>
                </a:rPr>
                <a:t>Trealaw</a:t>
              </a:r>
              <a:r>
                <a:rPr lang="en-GB" sz="3200" b="1" dirty="0">
                  <a:solidFill>
                    <a:srgbClr val="00B0F0"/>
                  </a:solidFill>
                  <a:latin typeface="+mj-lt"/>
                  <a:cs typeface="Arial"/>
                </a:rPr>
                <a:t> Primary School</a:t>
              </a:r>
              <a:endParaRPr lang="en-US" dirty="0"/>
            </a:p>
          </p:txBody>
        </p:sp>
        <p:sp>
          <p:nvSpPr>
            <p:cNvPr id="12" name="Straight Connector 14">
              <a:extLst>
                <a:ext uri="{FF2B5EF4-FFF2-40B4-BE49-F238E27FC236}">
                  <a16:creationId xmlns:a16="http://schemas.microsoft.com/office/drawing/2014/main" id="{8639ED5E-2FF1-987F-6750-4492A025D9DB}"/>
                </a:ext>
              </a:extLst>
            </p:cNvPr>
            <p:cNvSpPr/>
            <p:nvPr/>
          </p:nvSpPr>
          <p:spPr>
            <a:xfrm flipV="1">
              <a:off x="-39" y="1714102"/>
              <a:ext cx="7237333" cy="58926"/>
            </a:xfrm>
            <a:prstGeom prst="line">
              <a:avLst/>
            </a:prstGeom>
            <a:ln w="44450">
              <a:solidFill>
                <a:srgbClr val="00AEEF"/>
              </a:solidFill>
              <a:prstDash val="lgDash"/>
              <a:miter/>
            </a:ln>
          </p:spPr>
          <p:txBody>
            <a:bodyPr lIns="25717" tIns="25717" rIns="25717" bIns="25717"/>
            <a:lstStyle/>
            <a:p>
              <a:endParaRPr sz="1013"/>
            </a:p>
          </p:txBody>
        </p:sp>
      </p:grpSp>
      <p:pic>
        <p:nvPicPr>
          <p:cNvPr id="2" name="Picture 2" descr="A picture containing text, person, group, crowd&#10;&#10;Description automatically generated">
            <a:extLst>
              <a:ext uri="{FF2B5EF4-FFF2-40B4-BE49-F238E27FC236}">
                <a16:creationId xmlns:a16="http://schemas.microsoft.com/office/drawing/2014/main" id="{4A7A1ECF-F03B-C4BD-32D5-1F4586A30B9E}"/>
              </a:ext>
            </a:extLst>
          </p:cNvPr>
          <p:cNvPicPr>
            <a:picLocks noChangeAspect="1"/>
          </p:cNvPicPr>
          <p:nvPr/>
        </p:nvPicPr>
        <p:blipFill>
          <a:blip r:embed="rId4"/>
          <a:stretch>
            <a:fillRect/>
          </a:stretch>
        </p:blipFill>
        <p:spPr>
          <a:xfrm>
            <a:off x="6619903" y="247035"/>
            <a:ext cx="4979136" cy="3737754"/>
          </a:xfrm>
          <a:prstGeom prst="rect">
            <a:avLst/>
          </a:prstGeom>
          <a:ln>
            <a:noFill/>
          </a:ln>
          <a:effectLst>
            <a:softEdge rad="112500"/>
          </a:effectLst>
        </p:spPr>
      </p:pic>
      <p:pic>
        <p:nvPicPr>
          <p:cNvPr id="13" name="Picture 13">
            <a:extLst>
              <a:ext uri="{FF2B5EF4-FFF2-40B4-BE49-F238E27FC236}">
                <a16:creationId xmlns:a16="http://schemas.microsoft.com/office/drawing/2014/main" id="{E2FC2DAA-EA73-0C78-190A-3B73A4271B5B}"/>
              </a:ext>
            </a:extLst>
          </p:cNvPr>
          <p:cNvPicPr>
            <a:picLocks noChangeAspect="1"/>
          </p:cNvPicPr>
          <p:nvPr/>
        </p:nvPicPr>
        <p:blipFill>
          <a:blip r:embed="rId5"/>
          <a:stretch>
            <a:fillRect/>
          </a:stretch>
        </p:blipFill>
        <p:spPr>
          <a:xfrm>
            <a:off x="1390650" y="4065636"/>
            <a:ext cx="3831771" cy="2550335"/>
          </a:xfrm>
          <a:prstGeom prst="rect">
            <a:avLst/>
          </a:prstGeom>
          <a:ln>
            <a:noFill/>
          </a:ln>
          <a:effectLst>
            <a:softEdge rad="112500"/>
          </a:effectLst>
        </p:spPr>
      </p:pic>
      <p:sp>
        <p:nvSpPr>
          <p:cNvPr id="4" name="Slide Number Placeholder 3">
            <a:extLst>
              <a:ext uri="{FF2B5EF4-FFF2-40B4-BE49-F238E27FC236}">
                <a16:creationId xmlns:a16="http://schemas.microsoft.com/office/drawing/2014/main" id="{AB5FC353-85E7-13E8-3743-1AA7510D76F2}"/>
              </a:ext>
            </a:extLst>
          </p:cNvPr>
          <p:cNvSpPr>
            <a:spLocks noGrp="1"/>
          </p:cNvSpPr>
          <p:nvPr>
            <p:ph type="sldNum" sz="quarter" idx="2"/>
          </p:nvPr>
        </p:nvSpPr>
        <p:spPr/>
        <p:txBody>
          <a:bodyPr/>
          <a:lstStyle/>
          <a:p>
            <a:fld id="{86CB4B4D-7CA3-9044-876B-883B54F8677D}" type="slidenum">
              <a:rPr lang="en-GB"/>
              <a:t>12</a:t>
            </a:fld>
            <a:endParaRPr lang="en-GB"/>
          </a:p>
        </p:txBody>
      </p:sp>
      <p:sp>
        <p:nvSpPr>
          <p:cNvPr id="5" name="TextBox 4">
            <a:extLst>
              <a:ext uri="{FF2B5EF4-FFF2-40B4-BE49-F238E27FC236}">
                <a16:creationId xmlns:a16="http://schemas.microsoft.com/office/drawing/2014/main" id="{FB375A78-C3DA-DA2F-DC7E-ADA22283BD34}"/>
              </a:ext>
            </a:extLst>
          </p:cNvPr>
          <p:cNvSpPr txBox="1"/>
          <p:nvPr/>
        </p:nvSpPr>
        <p:spPr>
          <a:xfrm>
            <a:off x="11658600" y="88520"/>
            <a:ext cx="405454" cy="36932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GB" b="1" dirty="0">
                <a:solidFill>
                  <a:srgbClr val="00B0F0"/>
                </a:solidFill>
                <a:latin typeface="+mj-lt"/>
                <a:ea typeface="+mj-ea"/>
                <a:cs typeface="+mj-cs"/>
                <a:sym typeface="Arial"/>
              </a:rPr>
              <a:t>12</a:t>
            </a:r>
            <a:endParaRPr kumimoji="0" lang="en-GB" sz="1800" b="1" i="0" u="none" strike="noStrike" cap="none" spc="0" normalizeH="0" baseline="0" dirty="0">
              <a:ln>
                <a:noFill/>
              </a:ln>
              <a:solidFill>
                <a:srgbClr val="00B0F0"/>
              </a:solidFill>
              <a:effectLst/>
              <a:uFillTx/>
              <a:latin typeface="+mj-lt"/>
              <a:ea typeface="+mj-ea"/>
              <a:cs typeface="+mj-cs"/>
              <a:sym typeface="Arial"/>
            </a:endParaRPr>
          </a:p>
        </p:txBody>
      </p:sp>
    </p:spTree>
    <p:extLst>
      <p:ext uri="{BB962C8B-B14F-4D97-AF65-F5344CB8AC3E}">
        <p14:creationId xmlns:p14="http://schemas.microsoft.com/office/powerpoint/2010/main" val="1733340619"/>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1CCDF8C5-A673-E2CE-2116-7A5A2F094E3D}"/>
              </a:ext>
            </a:extLst>
          </p:cNvPr>
          <p:cNvPicPr>
            <a:picLocks noChangeAspect="1"/>
          </p:cNvPicPr>
          <p:nvPr/>
        </p:nvPicPr>
        <p:blipFill>
          <a:blip r:embed="rId3"/>
          <a:stretch>
            <a:fillRect/>
          </a:stretch>
        </p:blipFill>
        <p:spPr>
          <a:xfrm>
            <a:off x="1824561" y="-3174"/>
            <a:ext cx="10365391" cy="6855819"/>
          </a:xfrm>
          <a:prstGeom prst="rect">
            <a:avLst/>
          </a:prstGeom>
        </p:spPr>
      </p:pic>
      <p:grpSp>
        <p:nvGrpSpPr>
          <p:cNvPr id="11" name="Group 10">
            <a:extLst>
              <a:ext uri="{FF2B5EF4-FFF2-40B4-BE49-F238E27FC236}">
                <a16:creationId xmlns:a16="http://schemas.microsoft.com/office/drawing/2014/main" id="{2B8FA21B-C4E1-21E4-4091-0C9E02C4F2DC}"/>
              </a:ext>
            </a:extLst>
          </p:cNvPr>
          <p:cNvGrpSpPr/>
          <p:nvPr/>
        </p:nvGrpSpPr>
        <p:grpSpPr>
          <a:xfrm>
            <a:off x="-5337" y="-4552"/>
            <a:ext cx="9149920" cy="751596"/>
            <a:chOff x="-5337" y="478847"/>
            <a:chExt cx="15659306" cy="641798"/>
          </a:xfrm>
        </p:grpSpPr>
        <p:sp>
          <p:nvSpPr>
            <p:cNvPr id="10" name="Rectangle">
              <a:extLst>
                <a:ext uri="{FF2B5EF4-FFF2-40B4-BE49-F238E27FC236}">
                  <a16:creationId xmlns:a16="http://schemas.microsoft.com/office/drawing/2014/main" id="{62889770-1A83-FE7E-BE19-493A773B1608}"/>
                </a:ext>
              </a:extLst>
            </p:cNvPr>
            <p:cNvSpPr/>
            <p:nvPr/>
          </p:nvSpPr>
          <p:spPr>
            <a:xfrm>
              <a:off x="-5337" y="478847"/>
              <a:ext cx="14191648" cy="641798"/>
            </a:xfrm>
            <a:prstGeom prst="rect">
              <a:avLst/>
            </a:prstGeom>
            <a:solidFill>
              <a:srgbClr val="00AEEF"/>
            </a:solidFill>
            <a:ln w="12700">
              <a:miter lim="400000"/>
            </a:ln>
          </p:spPr>
          <p:txBody>
            <a:bodyPr lIns="25717" tIns="25717" rIns="25717" bIns="25717" anchor="ctr"/>
            <a:lstStyle/>
            <a:p>
              <a:endParaRPr sz="1013"/>
            </a:p>
          </p:txBody>
        </p:sp>
        <p:sp>
          <p:nvSpPr>
            <p:cNvPr id="6" name="Part 2A: It’s My Right – Activity Quiz">
              <a:extLst>
                <a:ext uri="{FF2B5EF4-FFF2-40B4-BE49-F238E27FC236}">
                  <a16:creationId xmlns:a16="http://schemas.microsoft.com/office/drawing/2014/main" id="{7CAE0565-25FF-1C9E-91B7-186A31252C9D}"/>
                </a:ext>
              </a:extLst>
            </p:cNvPr>
            <p:cNvSpPr txBox="1"/>
            <p:nvPr/>
          </p:nvSpPr>
          <p:spPr>
            <a:xfrm>
              <a:off x="57378" y="495645"/>
              <a:ext cx="15596591" cy="3276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4294" tIns="64294" rIns="64294" bIns="64294" anchor="t">
              <a:spAutoFit/>
            </a:bodyPr>
            <a:lstStyle>
              <a:lvl1pPr indent="88900">
                <a:lnSpc>
                  <a:spcPct val="90000"/>
                </a:lnSpc>
                <a:defRPr sz="3500" b="1" cap="all" spc="218">
                  <a:solidFill>
                    <a:srgbClr val="FFFFFF"/>
                  </a:solidFill>
                </a:defRPr>
              </a:lvl1pPr>
            </a:lstStyle>
            <a:p>
              <a:pPr indent="0"/>
              <a:r>
                <a:rPr lang="en-GB" sz="4800" dirty="0"/>
                <a:t>Health systems game</a:t>
              </a:r>
              <a:endParaRPr lang="en-US" dirty="0"/>
            </a:p>
          </p:txBody>
        </p:sp>
      </p:grpSp>
      <p:grpSp>
        <p:nvGrpSpPr>
          <p:cNvPr id="7" name="Group 6">
            <a:extLst>
              <a:ext uri="{FF2B5EF4-FFF2-40B4-BE49-F238E27FC236}">
                <a16:creationId xmlns:a16="http://schemas.microsoft.com/office/drawing/2014/main" id="{3E217860-9D19-5368-A49D-EA15EFC620D1}"/>
              </a:ext>
            </a:extLst>
          </p:cNvPr>
          <p:cNvGrpSpPr/>
          <p:nvPr/>
        </p:nvGrpSpPr>
        <p:grpSpPr>
          <a:xfrm>
            <a:off x="-5337" y="6205697"/>
            <a:ext cx="7786125" cy="746645"/>
            <a:chOff x="-5337" y="478847"/>
            <a:chExt cx="25424228" cy="637570"/>
          </a:xfrm>
        </p:grpSpPr>
        <p:sp>
          <p:nvSpPr>
            <p:cNvPr id="8" name="Rectangle">
              <a:extLst>
                <a:ext uri="{FF2B5EF4-FFF2-40B4-BE49-F238E27FC236}">
                  <a16:creationId xmlns:a16="http://schemas.microsoft.com/office/drawing/2014/main" id="{AFEB9DB3-F4E6-0EA6-CD5E-96CDAE1B4BFF}"/>
                </a:ext>
              </a:extLst>
            </p:cNvPr>
            <p:cNvSpPr/>
            <p:nvPr/>
          </p:nvSpPr>
          <p:spPr>
            <a:xfrm>
              <a:off x="-5337" y="478847"/>
              <a:ext cx="24519929" cy="580414"/>
            </a:xfrm>
            <a:prstGeom prst="rect">
              <a:avLst/>
            </a:prstGeom>
            <a:solidFill>
              <a:srgbClr val="00AEEF"/>
            </a:solidFill>
            <a:ln w="12700">
              <a:miter lim="400000"/>
            </a:ln>
          </p:spPr>
          <p:txBody>
            <a:bodyPr lIns="25717" tIns="25717" rIns="25717" bIns="25717" anchor="ctr"/>
            <a:lstStyle/>
            <a:p>
              <a:endParaRPr sz="900"/>
            </a:p>
          </p:txBody>
        </p:sp>
        <p:sp>
          <p:nvSpPr>
            <p:cNvPr id="9" name="Part 2A: It’s My Right – Activity Quiz">
              <a:extLst>
                <a:ext uri="{FF2B5EF4-FFF2-40B4-BE49-F238E27FC236}">
                  <a16:creationId xmlns:a16="http://schemas.microsoft.com/office/drawing/2014/main" id="{80F4DCB8-3E70-5F35-C2C2-B0BD12373E48}"/>
                </a:ext>
              </a:extLst>
            </p:cNvPr>
            <p:cNvSpPr txBox="1"/>
            <p:nvPr/>
          </p:nvSpPr>
          <p:spPr>
            <a:xfrm>
              <a:off x="10435" y="532475"/>
              <a:ext cx="25408456" cy="5839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4294" tIns="64294" rIns="64294" bIns="64294" anchor="t">
              <a:spAutoFit/>
            </a:bodyPr>
            <a:lstStyle>
              <a:lvl1pPr indent="88900">
                <a:lnSpc>
                  <a:spcPct val="90000"/>
                </a:lnSpc>
                <a:defRPr sz="3500" b="1" cap="all" spc="218">
                  <a:solidFill>
                    <a:srgbClr val="FFFFFF"/>
                  </a:solidFill>
                </a:defRPr>
              </a:lvl1pPr>
            </a:lstStyle>
            <a:p>
              <a:pPr indent="0"/>
              <a:r>
                <a:rPr lang="en-GB" sz="4000" dirty="0" err="1">
                  <a:ea typeface="+mn-lt"/>
                  <a:cs typeface="+mn-lt"/>
                </a:rPr>
                <a:t>Moyamba</a:t>
              </a:r>
              <a:r>
                <a:rPr lang="en-GB" sz="4000" dirty="0">
                  <a:ea typeface="+mn-lt"/>
                  <a:cs typeface="+mn-lt"/>
                </a:rPr>
                <a:t>, </a:t>
              </a:r>
              <a:r>
                <a:rPr lang="en-GB" sz="4000" dirty="0"/>
                <a:t>Sierra Leone</a:t>
              </a:r>
              <a:endParaRPr lang="en-US" sz="2800" dirty="0"/>
            </a:p>
          </p:txBody>
        </p:sp>
      </p:grpSp>
      <p:sp>
        <p:nvSpPr>
          <p:cNvPr id="2" name="Slide Number Placeholder 1">
            <a:extLst>
              <a:ext uri="{FF2B5EF4-FFF2-40B4-BE49-F238E27FC236}">
                <a16:creationId xmlns:a16="http://schemas.microsoft.com/office/drawing/2014/main" id="{E046C455-A147-54D6-537A-72B9DF6F66BC}"/>
              </a:ext>
            </a:extLst>
          </p:cNvPr>
          <p:cNvSpPr>
            <a:spLocks noGrp="1"/>
          </p:cNvSpPr>
          <p:nvPr>
            <p:ph type="sldNum" sz="quarter" idx="2"/>
          </p:nvPr>
        </p:nvSpPr>
        <p:spPr/>
        <p:txBody>
          <a:bodyPr/>
          <a:lstStyle/>
          <a:p>
            <a:fld id="{86CB4B4D-7CA3-9044-876B-883B54F8677D}" type="slidenum">
              <a:rPr lang="en-GB"/>
              <a:t>13</a:t>
            </a:fld>
            <a:endParaRPr lang="en-GB"/>
          </a:p>
        </p:txBody>
      </p:sp>
      <p:sp>
        <p:nvSpPr>
          <p:cNvPr id="3" name="TextBox 2">
            <a:extLst>
              <a:ext uri="{FF2B5EF4-FFF2-40B4-BE49-F238E27FC236}">
                <a16:creationId xmlns:a16="http://schemas.microsoft.com/office/drawing/2014/main" id="{352339F8-6019-5EEE-FB6A-423727410D39}"/>
              </a:ext>
            </a:extLst>
          </p:cNvPr>
          <p:cNvSpPr txBox="1"/>
          <p:nvPr/>
        </p:nvSpPr>
        <p:spPr>
          <a:xfrm>
            <a:off x="11658600" y="88520"/>
            <a:ext cx="405454" cy="36932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GB" b="1" dirty="0">
                <a:solidFill>
                  <a:srgbClr val="00B0F0"/>
                </a:solidFill>
                <a:latin typeface="+mj-lt"/>
                <a:ea typeface="+mj-ea"/>
                <a:cs typeface="+mj-cs"/>
                <a:sym typeface="Arial"/>
              </a:rPr>
              <a:t>13</a:t>
            </a:r>
            <a:endParaRPr kumimoji="0" lang="en-GB" sz="1800" b="1" i="0" u="none" strike="noStrike" cap="none" spc="0" normalizeH="0" baseline="0" dirty="0">
              <a:ln>
                <a:noFill/>
              </a:ln>
              <a:solidFill>
                <a:srgbClr val="00B0F0"/>
              </a:solidFill>
              <a:effectLst/>
              <a:uFillTx/>
              <a:latin typeface="+mj-lt"/>
              <a:ea typeface="+mj-ea"/>
              <a:cs typeface="+mj-cs"/>
              <a:sym typeface="Arial"/>
            </a:endParaRPr>
          </a:p>
        </p:txBody>
      </p:sp>
    </p:spTree>
    <p:extLst>
      <p:ext uri="{BB962C8B-B14F-4D97-AF65-F5344CB8AC3E}">
        <p14:creationId xmlns:p14="http://schemas.microsoft.com/office/powerpoint/2010/main" val="1284915246"/>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1CCDF8C5-A673-E2CE-2116-7A5A2F094E3D}"/>
              </a:ext>
            </a:extLst>
          </p:cNvPr>
          <p:cNvPicPr>
            <a:picLocks noChangeAspect="1"/>
          </p:cNvPicPr>
          <p:nvPr/>
        </p:nvPicPr>
        <p:blipFill>
          <a:blip r:embed="rId3"/>
          <a:stretch>
            <a:fillRect/>
          </a:stretch>
        </p:blipFill>
        <p:spPr>
          <a:xfrm>
            <a:off x="1608169" y="4137"/>
            <a:ext cx="10649527" cy="6842904"/>
          </a:xfrm>
          <a:prstGeom prst="rect">
            <a:avLst/>
          </a:prstGeom>
        </p:spPr>
      </p:pic>
      <p:sp>
        <p:nvSpPr>
          <p:cNvPr id="2" name="Oval 1">
            <a:extLst>
              <a:ext uri="{FF2B5EF4-FFF2-40B4-BE49-F238E27FC236}">
                <a16:creationId xmlns:a16="http://schemas.microsoft.com/office/drawing/2014/main" id="{77A9F863-F57B-E111-4BB0-24B601D51A2F}"/>
              </a:ext>
            </a:extLst>
          </p:cNvPr>
          <p:cNvSpPr/>
          <p:nvPr/>
        </p:nvSpPr>
        <p:spPr>
          <a:xfrm>
            <a:off x="6399808" y="3229642"/>
            <a:ext cx="715025" cy="706376"/>
          </a:xfrm>
          <a:prstGeom prst="ellipse">
            <a:avLst/>
          </a:prstGeom>
          <a:noFill/>
          <a:ln w="57150" cap="flat">
            <a:solidFill>
              <a:srgbClr val="FFFF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latin typeface="+mj-lt"/>
              <a:ea typeface="+mj-ea"/>
              <a:cs typeface="+mj-cs"/>
              <a:sym typeface="Arial"/>
            </a:endParaRPr>
          </a:p>
        </p:txBody>
      </p:sp>
      <p:sp>
        <p:nvSpPr>
          <p:cNvPr id="3" name="Oval 2">
            <a:extLst>
              <a:ext uri="{FF2B5EF4-FFF2-40B4-BE49-F238E27FC236}">
                <a16:creationId xmlns:a16="http://schemas.microsoft.com/office/drawing/2014/main" id="{FD222937-84F6-5189-FA0D-5EF7EAE99E34}"/>
              </a:ext>
            </a:extLst>
          </p:cNvPr>
          <p:cNvSpPr/>
          <p:nvPr/>
        </p:nvSpPr>
        <p:spPr>
          <a:xfrm>
            <a:off x="6959549" y="2133541"/>
            <a:ext cx="1003923" cy="949954"/>
          </a:xfrm>
          <a:prstGeom prst="ellipse">
            <a:avLst/>
          </a:prstGeom>
          <a:noFill/>
          <a:ln w="57150" cap="flat">
            <a:solidFill>
              <a:srgbClr val="FFFF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latin typeface="+mj-lt"/>
              <a:ea typeface="+mj-ea"/>
              <a:cs typeface="+mj-cs"/>
              <a:sym typeface="Arial"/>
            </a:endParaRPr>
          </a:p>
        </p:txBody>
      </p:sp>
      <p:sp>
        <p:nvSpPr>
          <p:cNvPr id="5" name="Oval 4">
            <a:extLst>
              <a:ext uri="{FF2B5EF4-FFF2-40B4-BE49-F238E27FC236}">
                <a16:creationId xmlns:a16="http://schemas.microsoft.com/office/drawing/2014/main" id="{32C2E9F9-1899-C95C-14BC-294B2F1A9BDD}"/>
              </a:ext>
            </a:extLst>
          </p:cNvPr>
          <p:cNvSpPr/>
          <p:nvPr/>
        </p:nvSpPr>
        <p:spPr>
          <a:xfrm>
            <a:off x="5406719" y="1663784"/>
            <a:ext cx="715025" cy="706376"/>
          </a:xfrm>
          <a:prstGeom prst="ellipse">
            <a:avLst/>
          </a:prstGeom>
          <a:noFill/>
          <a:ln w="57150" cap="flat">
            <a:solidFill>
              <a:srgbClr val="FFFF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latin typeface="+mj-lt"/>
              <a:ea typeface="+mj-ea"/>
              <a:cs typeface="+mj-cs"/>
              <a:sym typeface="Arial"/>
            </a:endParaRPr>
          </a:p>
        </p:txBody>
      </p:sp>
      <p:sp>
        <p:nvSpPr>
          <p:cNvPr id="8" name="Part 2A: It’s My Right – Activity Quiz">
            <a:extLst>
              <a:ext uri="{FF2B5EF4-FFF2-40B4-BE49-F238E27FC236}">
                <a16:creationId xmlns:a16="http://schemas.microsoft.com/office/drawing/2014/main" id="{728814D7-DF8C-CC76-4296-76336724E5C7}"/>
              </a:ext>
            </a:extLst>
          </p:cNvPr>
          <p:cNvSpPr txBox="1"/>
          <p:nvPr/>
        </p:nvSpPr>
        <p:spPr>
          <a:xfrm>
            <a:off x="-4514" y="-4473"/>
            <a:ext cx="7593174" cy="794641"/>
          </a:xfrm>
          <a:prstGeom prst="rect">
            <a:avLst/>
          </a:prstGeom>
          <a:solidFill>
            <a:srgbClr val="00B0F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4294" tIns="64294" rIns="64294" bIns="64294" anchor="t">
            <a:spAutoFit/>
          </a:bodyPr>
          <a:lstStyle>
            <a:lvl1pPr indent="88900">
              <a:lnSpc>
                <a:spcPct val="90000"/>
              </a:lnSpc>
              <a:defRPr sz="3500" b="1" cap="all" spc="218">
                <a:solidFill>
                  <a:srgbClr val="FFFFFF"/>
                </a:solidFill>
              </a:defRPr>
            </a:lvl1pPr>
          </a:lstStyle>
          <a:p>
            <a:pPr indent="0"/>
            <a:r>
              <a:rPr lang="en-GB" sz="4800" dirty="0">
                <a:latin typeface="Helvetica"/>
              </a:rPr>
              <a:t>What did you spot?</a:t>
            </a:r>
            <a:endParaRPr lang="en-US">
              <a:latin typeface="Helvetica"/>
            </a:endParaRPr>
          </a:p>
        </p:txBody>
      </p:sp>
      <p:sp>
        <p:nvSpPr>
          <p:cNvPr id="6" name="Oval 5">
            <a:extLst>
              <a:ext uri="{FF2B5EF4-FFF2-40B4-BE49-F238E27FC236}">
                <a16:creationId xmlns:a16="http://schemas.microsoft.com/office/drawing/2014/main" id="{9612B398-32A3-4468-DB5D-507180215495}"/>
              </a:ext>
            </a:extLst>
          </p:cNvPr>
          <p:cNvSpPr/>
          <p:nvPr/>
        </p:nvSpPr>
        <p:spPr>
          <a:xfrm>
            <a:off x="6874882" y="4391319"/>
            <a:ext cx="1003923" cy="949954"/>
          </a:xfrm>
          <a:prstGeom prst="ellipse">
            <a:avLst/>
          </a:prstGeom>
          <a:noFill/>
          <a:ln w="57150" cap="flat">
            <a:solidFill>
              <a:srgbClr val="FFFF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latin typeface="+mj-lt"/>
              <a:ea typeface="+mj-ea"/>
              <a:cs typeface="+mj-cs"/>
              <a:sym typeface="Arial"/>
            </a:endParaRPr>
          </a:p>
        </p:txBody>
      </p:sp>
      <p:sp>
        <p:nvSpPr>
          <p:cNvPr id="7" name="Oval 6">
            <a:extLst>
              <a:ext uri="{FF2B5EF4-FFF2-40B4-BE49-F238E27FC236}">
                <a16:creationId xmlns:a16="http://schemas.microsoft.com/office/drawing/2014/main" id="{3D839922-35DD-5674-540C-546BE4E4B758}"/>
              </a:ext>
            </a:extLst>
          </p:cNvPr>
          <p:cNvSpPr/>
          <p:nvPr/>
        </p:nvSpPr>
        <p:spPr>
          <a:xfrm>
            <a:off x="5195660" y="2951985"/>
            <a:ext cx="1003923" cy="949954"/>
          </a:xfrm>
          <a:prstGeom prst="ellipse">
            <a:avLst/>
          </a:prstGeom>
          <a:noFill/>
          <a:ln w="57150" cap="flat">
            <a:solidFill>
              <a:srgbClr val="FFFF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latin typeface="+mj-lt"/>
              <a:ea typeface="+mj-ea"/>
              <a:cs typeface="+mj-cs"/>
              <a:sym typeface="Arial"/>
            </a:endParaRPr>
          </a:p>
        </p:txBody>
      </p:sp>
      <p:sp>
        <p:nvSpPr>
          <p:cNvPr id="9" name="Oval 8">
            <a:extLst>
              <a:ext uri="{FF2B5EF4-FFF2-40B4-BE49-F238E27FC236}">
                <a16:creationId xmlns:a16="http://schemas.microsoft.com/office/drawing/2014/main" id="{9FA0E1BE-FD1E-2071-3B51-1E6D2A6B1250}"/>
              </a:ext>
            </a:extLst>
          </p:cNvPr>
          <p:cNvSpPr/>
          <p:nvPr/>
        </p:nvSpPr>
        <p:spPr>
          <a:xfrm>
            <a:off x="8173104" y="2613319"/>
            <a:ext cx="1003923" cy="949954"/>
          </a:xfrm>
          <a:prstGeom prst="ellipse">
            <a:avLst/>
          </a:prstGeom>
          <a:noFill/>
          <a:ln w="57150" cap="flat">
            <a:solidFill>
              <a:srgbClr val="FFFF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latin typeface="+mj-lt"/>
              <a:ea typeface="+mj-ea"/>
              <a:cs typeface="+mj-cs"/>
              <a:sym typeface="Arial"/>
            </a:endParaRPr>
          </a:p>
        </p:txBody>
      </p:sp>
      <p:sp>
        <p:nvSpPr>
          <p:cNvPr id="16" name="Part 2A: It’s My Right – Activity Quiz">
            <a:extLst>
              <a:ext uri="{FF2B5EF4-FFF2-40B4-BE49-F238E27FC236}">
                <a16:creationId xmlns:a16="http://schemas.microsoft.com/office/drawing/2014/main" id="{CBDC5088-8574-9E21-081B-F9A17EE3AC27}"/>
              </a:ext>
            </a:extLst>
          </p:cNvPr>
          <p:cNvSpPr txBox="1"/>
          <p:nvPr/>
        </p:nvSpPr>
        <p:spPr>
          <a:xfrm>
            <a:off x="264" y="6165549"/>
            <a:ext cx="7429820" cy="683842"/>
          </a:xfrm>
          <a:prstGeom prst="rect">
            <a:avLst/>
          </a:prstGeom>
          <a:solidFill>
            <a:srgbClr val="00B0F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4294" tIns="64294" rIns="64294" bIns="64294" anchor="t">
            <a:spAutoFit/>
          </a:bodyPr>
          <a:lstStyle>
            <a:lvl1pPr indent="88900">
              <a:lnSpc>
                <a:spcPct val="90000"/>
              </a:lnSpc>
              <a:defRPr sz="3500" b="1" cap="all" spc="218">
                <a:solidFill>
                  <a:srgbClr val="FFFFFF"/>
                </a:solidFill>
              </a:defRPr>
            </a:lvl1pPr>
          </a:lstStyle>
          <a:p>
            <a:pPr indent="0"/>
            <a:r>
              <a:rPr lang="en-GB" sz="4000" dirty="0" err="1"/>
              <a:t>Moyamba</a:t>
            </a:r>
            <a:r>
              <a:rPr lang="en-GB" sz="4000" dirty="0"/>
              <a:t>, Sierra Leone</a:t>
            </a:r>
            <a:endParaRPr lang="en-US" sz="2800" dirty="0"/>
          </a:p>
        </p:txBody>
      </p:sp>
      <p:sp>
        <p:nvSpPr>
          <p:cNvPr id="10" name="Slide Number Placeholder 9">
            <a:extLst>
              <a:ext uri="{FF2B5EF4-FFF2-40B4-BE49-F238E27FC236}">
                <a16:creationId xmlns:a16="http://schemas.microsoft.com/office/drawing/2014/main" id="{25B35FA1-8BEC-008B-52FA-FB2F0BEAEFB0}"/>
              </a:ext>
            </a:extLst>
          </p:cNvPr>
          <p:cNvSpPr>
            <a:spLocks noGrp="1"/>
          </p:cNvSpPr>
          <p:nvPr>
            <p:ph type="sldNum" sz="quarter" idx="2"/>
          </p:nvPr>
        </p:nvSpPr>
        <p:spPr/>
        <p:txBody>
          <a:bodyPr/>
          <a:lstStyle/>
          <a:p>
            <a:fld id="{86CB4B4D-7CA3-9044-876B-883B54F8677D}" type="slidenum">
              <a:rPr lang="en-GB"/>
              <a:t>14</a:t>
            </a:fld>
            <a:endParaRPr lang="en-GB"/>
          </a:p>
        </p:txBody>
      </p:sp>
      <p:sp>
        <p:nvSpPr>
          <p:cNvPr id="11" name="TextBox 10">
            <a:extLst>
              <a:ext uri="{FF2B5EF4-FFF2-40B4-BE49-F238E27FC236}">
                <a16:creationId xmlns:a16="http://schemas.microsoft.com/office/drawing/2014/main" id="{9E7C5AF9-9514-06BA-2B96-9816322AEB20}"/>
              </a:ext>
            </a:extLst>
          </p:cNvPr>
          <p:cNvSpPr txBox="1"/>
          <p:nvPr/>
        </p:nvSpPr>
        <p:spPr>
          <a:xfrm>
            <a:off x="11658600" y="88520"/>
            <a:ext cx="405454" cy="36932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GB" b="1" dirty="0">
                <a:solidFill>
                  <a:srgbClr val="00B0F0"/>
                </a:solidFill>
                <a:latin typeface="+mj-lt"/>
                <a:ea typeface="+mj-ea"/>
                <a:cs typeface="+mj-cs"/>
                <a:sym typeface="Arial"/>
              </a:rPr>
              <a:t>14</a:t>
            </a:r>
            <a:endParaRPr kumimoji="0" lang="en-GB" sz="1800" b="1" i="0" u="none" strike="noStrike" cap="none" spc="0" normalizeH="0" baseline="0" dirty="0">
              <a:ln>
                <a:noFill/>
              </a:ln>
              <a:solidFill>
                <a:srgbClr val="00B0F0"/>
              </a:solidFill>
              <a:effectLst/>
              <a:uFillTx/>
              <a:latin typeface="+mj-lt"/>
              <a:ea typeface="+mj-ea"/>
              <a:cs typeface="+mj-cs"/>
              <a:sym typeface="Arial"/>
            </a:endParaRPr>
          </a:p>
        </p:txBody>
      </p:sp>
    </p:spTree>
    <p:extLst>
      <p:ext uri="{BB962C8B-B14F-4D97-AF65-F5344CB8AC3E}">
        <p14:creationId xmlns:p14="http://schemas.microsoft.com/office/powerpoint/2010/main" val="910094519"/>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person, indoor&#10;&#10;Description automatically generated">
            <a:extLst>
              <a:ext uri="{FF2B5EF4-FFF2-40B4-BE49-F238E27FC236}">
                <a16:creationId xmlns:a16="http://schemas.microsoft.com/office/drawing/2014/main" id="{52A83A70-C43B-C920-BD2D-7DD2BE77EA18}"/>
              </a:ext>
            </a:extLst>
          </p:cNvPr>
          <p:cNvPicPr>
            <a:picLocks noChangeAspect="1"/>
          </p:cNvPicPr>
          <p:nvPr/>
        </p:nvPicPr>
        <p:blipFill>
          <a:blip r:embed="rId3"/>
          <a:stretch>
            <a:fillRect/>
          </a:stretch>
        </p:blipFill>
        <p:spPr>
          <a:xfrm>
            <a:off x="2251495" y="170327"/>
            <a:ext cx="10075652" cy="6689873"/>
          </a:xfrm>
          <a:prstGeom prst="rect">
            <a:avLst/>
          </a:prstGeom>
        </p:spPr>
      </p:pic>
      <p:sp>
        <p:nvSpPr>
          <p:cNvPr id="6" name="Part 2A: It’s My Right – Activity Quiz">
            <a:extLst>
              <a:ext uri="{FF2B5EF4-FFF2-40B4-BE49-F238E27FC236}">
                <a16:creationId xmlns:a16="http://schemas.microsoft.com/office/drawing/2014/main" id="{CC825CEF-F729-798F-3B71-01FBF77271ED}"/>
              </a:ext>
            </a:extLst>
          </p:cNvPr>
          <p:cNvSpPr txBox="1"/>
          <p:nvPr/>
        </p:nvSpPr>
        <p:spPr>
          <a:xfrm>
            <a:off x="2553" y="2045"/>
            <a:ext cx="9242672" cy="794641"/>
          </a:xfrm>
          <a:prstGeom prst="rect">
            <a:avLst/>
          </a:prstGeom>
          <a:solidFill>
            <a:srgbClr val="00B0F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4294" tIns="64294" rIns="64294" bIns="64294" anchor="t">
            <a:spAutoFit/>
          </a:bodyPr>
          <a:lstStyle>
            <a:lvl1pPr indent="88900">
              <a:lnSpc>
                <a:spcPct val="90000"/>
              </a:lnSpc>
              <a:defRPr sz="3500" b="1" cap="all" spc="218">
                <a:solidFill>
                  <a:srgbClr val="FFFFFF"/>
                </a:solidFill>
              </a:defRPr>
            </a:lvl1pPr>
          </a:lstStyle>
          <a:p>
            <a:pPr indent="0"/>
            <a:r>
              <a:rPr lang="en-GB" sz="4800" dirty="0"/>
              <a:t>Health systems game</a:t>
            </a:r>
            <a:endParaRPr lang="en-US" dirty="0"/>
          </a:p>
        </p:txBody>
      </p:sp>
      <p:sp>
        <p:nvSpPr>
          <p:cNvPr id="4" name="Part 2A: It’s My Right – Activity Quiz">
            <a:extLst>
              <a:ext uri="{FF2B5EF4-FFF2-40B4-BE49-F238E27FC236}">
                <a16:creationId xmlns:a16="http://schemas.microsoft.com/office/drawing/2014/main" id="{00AAD320-8BBA-095A-04DC-2B4CE3619B09}"/>
              </a:ext>
            </a:extLst>
          </p:cNvPr>
          <p:cNvSpPr txBox="1"/>
          <p:nvPr/>
        </p:nvSpPr>
        <p:spPr>
          <a:xfrm>
            <a:off x="264" y="6274407"/>
            <a:ext cx="9933533" cy="573042"/>
          </a:xfrm>
          <a:prstGeom prst="rect">
            <a:avLst/>
          </a:prstGeom>
          <a:solidFill>
            <a:srgbClr val="00B0F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4294" tIns="64294" rIns="64294" bIns="64294" anchor="t">
            <a:spAutoFit/>
          </a:bodyPr>
          <a:lstStyle>
            <a:lvl1pPr indent="88900">
              <a:lnSpc>
                <a:spcPct val="90000"/>
              </a:lnSpc>
              <a:defRPr sz="3500" b="1" cap="all" spc="218">
                <a:solidFill>
                  <a:srgbClr val="FFFFFF"/>
                </a:solidFill>
              </a:defRPr>
            </a:lvl1pPr>
          </a:lstStyle>
          <a:p>
            <a:pPr indent="0"/>
            <a:r>
              <a:rPr lang="en-US" sz="3200" dirty="0">
                <a:ea typeface="+mn-lt"/>
                <a:cs typeface="+mn-lt"/>
              </a:rPr>
              <a:t>Goma, Democratic Republic of Congo</a:t>
            </a:r>
            <a:endParaRPr lang="en-US" sz="3200"/>
          </a:p>
        </p:txBody>
      </p:sp>
      <p:sp>
        <p:nvSpPr>
          <p:cNvPr id="3" name="Slide Number Placeholder 2">
            <a:extLst>
              <a:ext uri="{FF2B5EF4-FFF2-40B4-BE49-F238E27FC236}">
                <a16:creationId xmlns:a16="http://schemas.microsoft.com/office/drawing/2014/main" id="{D5287FE5-406A-DA3B-C46D-B7C7C4F0D524}"/>
              </a:ext>
            </a:extLst>
          </p:cNvPr>
          <p:cNvSpPr>
            <a:spLocks noGrp="1"/>
          </p:cNvSpPr>
          <p:nvPr>
            <p:ph type="sldNum" sz="quarter" idx="2"/>
          </p:nvPr>
        </p:nvSpPr>
        <p:spPr/>
        <p:txBody>
          <a:bodyPr/>
          <a:lstStyle/>
          <a:p>
            <a:fld id="{86CB4B4D-7CA3-9044-876B-883B54F8677D}" type="slidenum">
              <a:rPr lang="en-GB"/>
              <a:t>15</a:t>
            </a:fld>
            <a:endParaRPr lang="en-GB"/>
          </a:p>
        </p:txBody>
      </p:sp>
      <p:sp>
        <p:nvSpPr>
          <p:cNvPr id="5" name="TextBox 4">
            <a:extLst>
              <a:ext uri="{FF2B5EF4-FFF2-40B4-BE49-F238E27FC236}">
                <a16:creationId xmlns:a16="http://schemas.microsoft.com/office/drawing/2014/main" id="{C717A3D2-C31F-DA14-E16A-12E8E8587239}"/>
              </a:ext>
            </a:extLst>
          </p:cNvPr>
          <p:cNvSpPr txBox="1"/>
          <p:nvPr/>
        </p:nvSpPr>
        <p:spPr>
          <a:xfrm>
            <a:off x="11658600" y="88520"/>
            <a:ext cx="405454" cy="36932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GB" b="1" dirty="0">
                <a:solidFill>
                  <a:srgbClr val="00B0F0"/>
                </a:solidFill>
                <a:latin typeface="+mj-lt"/>
                <a:ea typeface="+mj-ea"/>
                <a:cs typeface="+mj-cs"/>
                <a:sym typeface="Arial"/>
              </a:rPr>
              <a:t>15</a:t>
            </a:r>
            <a:endParaRPr kumimoji="0" lang="en-GB" sz="1800" b="1" i="0" u="none" strike="noStrike" cap="none" spc="0" normalizeH="0" baseline="0" dirty="0">
              <a:ln>
                <a:noFill/>
              </a:ln>
              <a:solidFill>
                <a:srgbClr val="00B0F0"/>
              </a:solidFill>
              <a:effectLst/>
              <a:uFillTx/>
              <a:latin typeface="+mj-lt"/>
              <a:ea typeface="+mj-ea"/>
              <a:cs typeface="+mj-cs"/>
              <a:sym typeface="Arial"/>
            </a:endParaRPr>
          </a:p>
        </p:txBody>
      </p:sp>
    </p:spTree>
    <p:extLst>
      <p:ext uri="{BB962C8B-B14F-4D97-AF65-F5344CB8AC3E}">
        <p14:creationId xmlns:p14="http://schemas.microsoft.com/office/powerpoint/2010/main" val="2761519679"/>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person, indoor&#10;&#10;Description automatically generated">
            <a:extLst>
              <a:ext uri="{FF2B5EF4-FFF2-40B4-BE49-F238E27FC236}">
                <a16:creationId xmlns:a16="http://schemas.microsoft.com/office/drawing/2014/main" id="{52A83A70-C43B-C920-BD2D-7DD2BE77EA18}"/>
              </a:ext>
            </a:extLst>
          </p:cNvPr>
          <p:cNvPicPr>
            <a:picLocks noChangeAspect="1"/>
          </p:cNvPicPr>
          <p:nvPr/>
        </p:nvPicPr>
        <p:blipFill>
          <a:blip r:embed="rId3"/>
          <a:stretch>
            <a:fillRect/>
          </a:stretch>
        </p:blipFill>
        <p:spPr>
          <a:xfrm>
            <a:off x="2256887" y="217312"/>
            <a:ext cx="9940864" cy="6629281"/>
          </a:xfrm>
          <a:prstGeom prst="rect">
            <a:avLst/>
          </a:prstGeom>
        </p:spPr>
      </p:pic>
      <p:sp>
        <p:nvSpPr>
          <p:cNvPr id="7" name="Oval 6">
            <a:extLst>
              <a:ext uri="{FF2B5EF4-FFF2-40B4-BE49-F238E27FC236}">
                <a16:creationId xmlns:a16="http://schemas.microsoft.com/office/drawing/2014/main" id="{545913A1-F5FA-8631-A581-5B6A6FEB55BB}"/>
              </a:ext>
            </a:extLst>
          </p:cNvPr>
          <p:cNvSpPr/>
          <p:nvPr/>
        </p:nvSpPr>
        <p:spPr>
          <a:xfrm>
            <a:off x="4199096" y="4261390"/>
            <a:ext cx="1090187" cy="1036218"/>
          </a:xfrm>
          <a:prstGeom prst="ellipse">
            <a:avLst/>
          </a:prstGeom>
          <a:noFill/>
          <a:ln w="57150" cap="flat">
            <a:solidFill>
              <a:srgbClr val="FFFF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latin typeface="+mj-lt"/>
              <a:ea typeface="+mj-ea"/>
              <a:cs typeface="+mj-cs"/>
              <a:sym typeface="Arial"/>
            </a:endParaRPr>
          </a:p>
        </p:txBody>
      </p:sp>
      <p:sp>
        <p:nvSpPr>
          <p:cNvPr id="8" name="Oval 7">
            <a:extLst>
              <a:ext uri="{FF2B5EF4-FFF2-40B4-BE49-F238E27FC236}">
                <a16:creationId xmlns:a16="http://schemas.microsoft.com/office/drawing/2014/main" id="{E5D8C4E4-73CA-93CC-B7ED-818E0C3EDAE1}"/>
              </a:ext>
            </a:extLst>
          </p:cNvPr>
          <p:cNvSpPr/>
          <p:nvPr/>
        </p:nvSpPr>
        <p:spPr>
          <a:xfrm>
            <a:off x="5550567" y="4778974"/>
            <a:ext cx="1090187" cy="1036218"/>
          </a:xfrm>
          <a:prstGeom prst="ellipse">
            <a:avLst/>
          </a:prstGeom>
          <a:noFill/>
          <a:ln w="57150" cap="flat">
            <a:solidFill>
              <a:srgbClr val="FFFF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latin typeface="+mj-lt"/>
              <a:ea typeface="+mj-ea"/>
              <a:cs typeface="+mj-cs"/>
              <a:sym typeface="Arial"/>
            </a:endParaRPr>
          </a:p>
        </p:txBody>
      </p:sp>
      <p:sp>
        <p:nvSpPr>
          <p:cNvPr id="9" name="Oval 8">
            <a:extLst>
              <a:ext uri="{FF2B5EF4-FFF2-40B4-BE49-F238E27FC236}">
                <a16:creationId xmlns:a16="http://schemas.microsoft.com/office/drawing/2014/main" id="{67046D38-F19B-A88A-3E43-F231C08AD565}"/>
              </a:ext>
            </a:extLst>
          </p:cNvPr>
          <p:cNvSpPr/>
          <p:nvPr/>
        </p:nvSpPr>
        <p:spPr>
          <a:xfrm>
            <a:off x="10697662" y="2162296"/>
            <a:ext cx="1090187" cy="1036218"/>
          </a:xfrm>
          <a:prstGeom prst="ellipse">
            <a:avLst/>
          </a:prstGeom>
          <a:noFill/>
          <a:ln w="57150" cap="flat">
            <a:solidFill>
              <a:srgbClr val="FFFF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latin typeface="+mj-lt"/>
              <a:ea typeface="+mj-ea"/>
              <a:cs typeface="+mj-cs"/>
              <a:sym typeface="Arial"/>
            </a:endParaRPr>
          </a:p>
        </p:txBody>
      </p:sp>
      <p:sp>
        <p:nvSpPr>
          <p:cNvPr id="10" name="Oval 9">
            <a:extLst>
              <a:ext uri="{FF2B5EF4-FFF2-40B4-BE49-F238E27FC236}">
                <a16:creationId xmlns:a16="http://schemas.microsoft.com/office/drawing/2014/main" id="{DEE91B52-E74F-4B48-0642-618B45A0CCA6}"/>
              </a:ext>
            </a:extLst>
          </p:cNvPr>
          <p:cNvSpPr/>
          <p:nvPr/>
        </p:nvSpPr>
        <p:spPr>
          <a:xfrm>
            <a:off x="6283812" y="2679880"/>
            <a:ext cx="1090187" cy="1036218"/>
          </a:xfrm>
          <a:prstGeom prst="ellipse">
            <a:avLst/>
          </a:prstGeom>
          <a:noFill/>
          <a:ln w="57150" cap="flat">
            <a:solidFill>
              <a:srgbClr val="FFFF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latin typeface="+mj-lt"/>
              <a:ea typeface="+mj-ea"/>
              <a:cs typeface="+mj-cs"/>
              <a:sym typeface="Arial"/>
            </a:endParaRPr>
          </a:p>
        </p:txBody>
      </p:sp>
      <p:sp>
        <p:nvSpPr>
          <p:cNvPr id="11" name="Part 2A: It’s My Right – Activity Quiz">
            <a:extLst>
              <a:ext uri="{FF2B5EF4-FFF2-40B4-BE49-F238E27FC236}">
                <a16:creationId xmlns:a16="http://schemas.microsoft.com/office/drawing/2014/main" id="{7B5A7EBC-1276-975C-A09B-7BF79C9037FD}"/>
              </a:ext>
            </a:extLst>
          </p:cNvPr>
          <p:cNvSpPr txBox="1"/>
          <p:nvPr/>
        </p:nvSpPr>
        <p:spPr>
          <a:xfrm>
            <a:off x="-4514" y="-54281"/>
            <a:ext cx="8671476" cy="868507"/>
          </a:xfrm>
          <a:prstGeom prst="rect">
            <a:avLst/>
          </a:prstGeom>
          <a:solidFill>
            <a:srgbClr val="00B0F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xmlns:lc="http://schemas.openxmlformats.org/drawingml/2006/lockedCanvas" val="1"/>
            </a:ext>
          </a:extLst>
        </p:spPr>
        <p:txBody>
          <a:bodyPr wrap="square" lIns="64294" tIns="64294" rIns="64294" bIns="64294"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4800" b="1" dirty="0">
                <a:solidFill>
                  <a:schemeClr val="bg1"/>
                </a:solidFill>
              </a:rPr>
              <a:t>HOW MANY DID YOU SPOT?</a:t>
            </a:r>
          </a:p>
        </p:txBody>
      </p:sp>
      <p:sp>
        <p:nvSpPr>
          <p:cNvPr id="6" name="Part 2A: It’s My Right – Activity Quiz">
            <a:extLst>
              <a:ext uri="{FF2B5EF4-FFF2-40B4-BE49-F238E27FC236}">
                <a16:creationId xmlns:a16="http://schemas.microsoft.com/office/drawing/2014/main" id="{D150FD02-EE6B-03D1-7297-375B69532844}"/>
              </a:ext>
            </a:extLst>
          </p:cNvPr>
          <p:cNvSpPr txBox="1"/>
          <p:nvPr/>
        </p:nvSpPr>
        <p:spPr>
          <a:xfrm>
            <a:off x="264" y="6274407"/>
            <a:ext cx="9933533" cy="573042"/>
          </a:xfrm>
          <a:prstGeom prst="rect">
            <a:avLst/>
          </a:prstGeom>
          <a:solidFill>
            <a:srgbClr val="00B0F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4294" tIns="64294" rIns="64294" bIns="64294" anchor="t">
            <a:spAutoFit/>
          </a:bodyPr>
          <a:lstStyle>
            <a:lvl1pPr indent="88900">
              <a:lnSpc>
                <a:spcPct val="90000"/>
              </a:lnSpc>
              <a:defRPr sz="3500" b="1" cap="all" spc="218">
                <a:solidFill>
                  <a:srgbClr val="FFFFFF"/>
                </a:solidFill>
              </a:defRPr>
            </a:lvl1pPr>
          </a:lstStyle>
          <a:p>
            <a:pPr indent="0"/>
            <a:r>
              <a:rPr lang="en-US" sz="3200" dirty="0">
                <a:ea typeface="+mn-lt"/>
                <a:cs typeface="+mn-lt"/>
              </a:rPr>
              <a:t>Goma, Democratic Republic of Congo</a:t>
            </a:r>
            <a:endParaRPr lang="en-US" sz="3200"/>
          </a:p>
        </p:txBody>
      </p:sp>
      <p:sp>
        <p:nvSpPr>
          <p:cNvPr id="3" name="Slide Number Placeholder 2">
            <a:extLst>
              <a:ext uri="{FF2B5EF4-FFF2-40B4-BE49-F238E27FC236}">
                <a16:creationId xmlns:a16="http://schemas.microsoft.com/office/drawing/2014/main" id="{8B68E12F-50D0-944E-E643-53A6327039B7}"/>
              </a:ext>
            </a:extLst>
          </p:cNvPr>
          <p:cNvSpPr>
            <a:spLocks noGrp="1"/>
          </p:cNvSpPr>
          <p:nvPr>
            <p:ph type="sldNum" sz="quarter" idx="2"/>
          </p:nvPr>
        </p:nvSpPr>
        <p:spPr/>
        <p:txBody>
          <a:bodyPr/>
          <a:lstStyle/>
          <a:p>
            <a:fld id="{86CB4B4D-7CA3-9044-876B-883B54F8677D}" type="slidenum">
              <a:rPr lang="en-GB"/>
              <a:t>16</a:t>
            </a:fld>
            <a:endParaRPr lang="en-GB"/>
          </a:p>
        </p:txBody>
      </p:sp>
      <p:sp>
        <p:nvSpPr>
          <p:cNvPr id="4" name="TextBox 3">
            <a:extLst>
              <a:ext uri="{FF2B5EF4-FFF2-40B4-BE49-F238E27FC236}">
                <a16:creationId xmlns:a16="http://schemas.microsoft.com/office/drawing/2014/main" id="{425FE40A-1819-FA2F-DA48-FD73DE39FC9D}"/>
              </a:ext>
            </a:extLst>
          </p:cNvPr>
          <p:cNvSpPr txBox="1"/>
          <p:nvPr/>
        </p:nvSpPr>
        <p:spPr>
          <a:xfrm>
            <a:off x="11658600" y="88520"/>
            <a:ext cx="405454" cy="36932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GB" b="1" dirty="0">
                <a:solidFill>
                  <a:srgbClr val="00B0F0"/>
                </a:solidFill>
                <a:latin typeface="+mj-lt"/>
                <a:ea typeface="+mj-ea"/>
                <a:cs typeface="+mj-cs"/>
                <a:sym typeface="Arial"/>
              </a:rPr>
              <a:t>16</a:t>
            </a:r>
            <a:endParaRPr kumimoji="0" lang="en-GB" sz="1800" b="1" i="0" u="none" strike="noStrike" cap="none" spc="0" normalizeH="0" baseline="0" dirty="0">
              <a:ln>
                <a:noFill/>
              </a:ln>
              <a:solidFill>
                <a:srgbClr val="00B0F0"/>
              </a:solidFill>
              <a:effectLst/>
              <a:uFillTx/>
              <a:latin typeface="+mj-lt"/>
              <a:ea typeface="+mj-ea"/>
              <a:cs typeface="+mj-cs"/>
              <a:sym typeface="Arial"/>
            </a:endParaRPr>
          </a:p>
        </p:txBody>
      </p:sp>
    </p:spTree>
    <p:extLst>
      <p:ext uri="{BB962C8B-B14F-4D97-AF65-F5344CB8AC3E}">
        <p14:creationId xmlns:p14="http://schemas.microsoft.com/office/powerpoint/2010/main" val="1612635491"/>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person, indoor&#10;&#10;Description automatically generated">
            <a:extLst>
              <a:ext uri="{FF2B5EF4-FFF2-40B4-BE49-F238E27FC236}">
                <a16:creationId xmlns:a16="http://schemas.microsoft.com/office/drawing/2014/main" id="{52A83A70-C43B-C920-BD2D-7DD2BE77EA18}"/>
              </a:ext>
            </a:extLst>
          </p:cNvPr>
          <p:cNvPicPr>
            <a:picLocks noChangeAspect="1"/>
          </p:cNvPicPr>
          <p:nvPr/>
        </p:nvPicPr>
        <p:blipFill>
          <a:blip r:embed="rId3"/>
          <a:stretch>
            <a:fillRect/>
          </a:stretch>
        </p:blipFill>
        <p:spPr>
          <a:xfrm>
            <a:off x="2193986" y="170327"/>
            <a:ext cx="10133161" cy="6689873"/>
          </a:xfrm>
          <a:prstGeom prst="rect">
            <a:avLst/>
          </a:prstGeom>
        </p:spPr>
      </p:pic>
      <p:sp>
        <p:nvSpPr>
          <p:cNvPr id="4" name="Part 2A: It’s My Right – Activity Quiz">
            <a:extLst>
              <a:ext uri="{FF2B5EF4-FFF2-40B4-BE49-F238E27FC236}">
                <a16:creationId xmlns:a16="http://schemas.microsoft.com/office/drawing/2014/main" id="{DCDFD553-EB10-DC2C-D748-868F9D7C96B4}"/>
              </a:ext>
            </a:extLst>
          </p:cNvPr>
          <p:cNvSpPr txBox="1"/>
          <p:nvPr/>
        </p:nvSpPr>
        <p:spPr>
          <a:xfrm>
            <a:off x="-4514" y="-879"/>
            <a:ext cx="8643492" cy="794641"/>
          </a:xfrm>
          <a:prstGeom prst="rect">
            <a:avLst/>
          </a:prstGeom>
          <a:solidFill>
            <a:srgbClr val="00B0F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4294" tIns="64294" rIns="64294" bIns="64294" anchor="t">
            <a:spAutoFit/>
          </a:bodyPr>
          <a:lstStyle>
            <a:lvl1pPr indent="88900">
              <a:lnSpc>
                <a:spcPct val="90000"/>
              </a:lnSpc>
              <a:defRPr sz="3500" b="1" cap="all" spc="218">
                <a:solidFill>
                  <a:srgbClr val="FFFFFF"/>
                </a:solidFill>
              </a:defRPr>
            </a:lvl1pPr>
          </a:lstStyle>
          <a:p>
            <a:pPr indent="0"/>
            <a:r>
              <a:rPr lang="en-GB" sz="4800" dirty="0"/>
              <a:t>What can we not see? </a:t>
            </a:r>
          </a:p>
        </p:txBody>
      </p:sp>
      <p:sp>
        <p:nvSpPr>
          <p:cNvPr id="5" name="Part 2A: It’s My Right – Activity Quiz">
            <a:extLst>
              <a:ext uri="{FF2B5EF4-FFF2-40B4-BE49-F238E27FC236}">
                <a16:creationId xmlns:a16="http://schemas.microsoft.com/office/drawing/2014/main" id="{6A4F0501-5CEE-CEC8-A09E-3912721D4709}"/>
              </a:ext>
            </a:extLst>
          </p:cNvPr>
          <p:cNvSpPr txBox="1"/>
          <p:nvPr/>
        </p:nvSpPr>
        <p:spPr>
          <a:xfrm>
            <a:off x="264" y="6274407"/>
            <a:ext cx="9933533" cy="573042"/>
          </a:xfrm>
          <a:prstGeom prst="rect">
            <a:avLst/>
          </a:prstGeom>
          <a:solidFill>
            <a:srgbClr val="00B0F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4294" tIns="64294" rIns="64294" bIns="64294" anchor="t">
            <a:spAutoFit/>
          </a:bodyPr>
          <a:lstStyle>
            <a:lvl1pPr indent="88900">
              <a:lnSpc>
                <a:spcPct val="90000"/>
              </a:lnSpc>
              <a:defRPr sz="3500" b="1" cap="all" spc="218">
                <a:solidFill>
                  <a:srgbClr val="FFFFFF"/>
                </a:solidFill>
              </a:defRPr>
            </a:lvl1pPr>
          </a:lstStyle>
          <a:p>
            <a:pPr indent="0"/>
            <a:r>
              <a:rPr lang="en-US" sz="3200" dirty="0">
                <a:ea typeface="+mn-lt"/>
                <a:cs typeface="+mn-lt"/>
              </a:rPr>
              <a:t>Goma, Democratic Republic of Congo</a:t>
            </a:r>
            <a:endParaRPr lang="en-US" sz="3200"/>
          </a:p>
        </p:txBody>
      </p:sp>
      <p:sp>
        <p:nvSpPr>
          <p:cNvPr id="3" name="Slide Number Placeholder 2">
            <a:extLst>
              <a:ext uri="{FF2B5EF4-FFF2-40B4-BE49-F238E27FC236}">
                <a16:creationId xmlns:a16="http://schemas.microsoft.com/office/drawing/2014/main" id="{1B3A0829-36B8-4FA7-BF0F-52E96A23F2AB}"/>
              </a:ext>
            </a:extLst>
          </p:cNvPr>
          <p:cNvSpPr>
            <a:spLocks noGrp="1"/>
          </p:cNvSpPr>
          <p:nvPr>
            <p:ph type="sldNum" sz="quarter" idx="2"/>
          </p:nvPr>
        </p:nvSpPr>
        <p:spPr/>
        <p:txBody>
          <a:bodyPr/>
          <a:lstStyle/>
          <a:p>
            <a:fld id="{86CB4B4D-7CA3-9044-876B-883B54F8677D}" type="slidenum">
              <a:rPr lang="en-GB"/>
              <a:t>17</a:t>
            </a:fld>
            <a:endParaRPr lang="en-GB"/>
          </a:p>
        </p:txBody>
      </p:sp>
      <p:sp>
        <p:nvSpPr>
          <p:cNvPr id="6" name="TextBox 5">
            <a:extLst>
              <a:ext uri="{FF2B5EF4-FFF2-40B4-BE49-F238E27FC236}">
                <a16:creationId xmlns:a16="http://schemas.microsoft.com/office/drawing/2014/main" id="{D0DE69A7-2816-60BF-8054-8EE8720AA0E9}"/>
              </a:ext>
            </a:extLst>
          </p:cNvPr>
          <p:cNvSpPr txBox="1"/>
          <p:nvPr/>
        </p:nvSpPr>
        <p:spPr>
          <a:xfrm>
            <a:off x="11658600" y="88520"/>
            <a:ext cx="405454" cy="36932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GB" b="1" dirty="0">
                <a:solidFill>
                  <a:srgbClr val="00B0F0"/>
                </a:solidFill>
                <a:latin typeface="+mj-lt"/>
                <a:ea typeface="+mj-ea"/>
                <a:cs typeface="+mj-cs"/>
                <a:sym typeface="Arial"/>
              </a:rPr>
              <a:t>17</a:t>
            </a:r>
            <a:endParaRPr kumimoji="0" lang="en-GB" sz="1800" b="1" i="0" u="none" strike="noStrike" cap="none" spc="0" normalizeH="0" baseline="0" dirty="0">
              <a:ln>
                <a:noFill/>
              </a:ln>
              <a:solidFill>
                <a:srgbClr val="00B0F0"/>
              </a:solidFill>
              <a:effectLst/>
              <a:uFillTx/>
              <a:latin typeface="+mj-lt"/>
              <a:ea typeface="+mj-ea"/>
              <a:cs typeface="+mj-cs"/>
              <a:sym typeface="Arial"/>
            </a:endParaRPr>
          </a:p>
        </p:txBody>
      </p:sp>
    </p:spTree>
    <p:extLst>
      <p:ext uri="{BB962C8B-B14F-4D97-AF65-F5344CB8AC3E}">
        <p14:creationId xmlns:p14="http://schemas.microsoft.com/office/powerpoint/2010/main" val="2875720138"/>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035D709-1A8E-18FA-0175-8BC0942D88B4}"/>
              </a:ext>
            </a:extLst>
          </p:cNvPr>
          <p:cNvGrpSpPr/>
          <p:nvPr/>
        </p:nvGrpSpPr>
        <p:grpSpPr>
          <a:xfrm>
            <a:off x="7963562" y="522845"/>
            <a:ext cx="4222683" cy="1649512"/>
            <a:chOff x="6661698" y="830777"/>
            <a:chExt cx="2393339" cy="935182"/>
          </a:xfrm>
        </p:grpSpPr>
        <p:sp>
          <p:nvSpPr>
            <p:cNvPr id="6" name="Rectangle">
              <a:extLst>
                <a:ext uri="{FF2B5EF4-FFF2-40B4-BE49-F238E27FC236}">
                  <a16:creationId xmlns:a16="http://schemas.microsoft.com/office/drawing/2014/main" id="{7E2EB584-F214-C40F-6310-7F6EA12A071F}"/>
                </a:ext>
              </a:extLst>
            </p:cNvPr>
            <p:cNvSpPr/>
            <p:nvPr/>
          </p:nvSpPr>
          <p:spPr>
            <a:xfrm>
              <a:off x="6661698" y="991717"/>
              <a:ext cx="2393339" cy="597108"/>
            </a:xfrm>
            <a:prstGeom prst="rect">
              <a:avLst/>
            </a:prstGeom>
            <a:solidFill>
              <a:srgbClr val="00AEEF"/>
            </a:solidFill>
            <a:ln w="12700">
              <a:miter lim="400000"/>
            </a:ln>
          </p:spPr>
          <p:txBody>
            <a:bodyPr lIns="25717" tIns="25717" rIns="25717" bIns="25717" anchor="ctr"/>
            <a:lstStyle/>
            <a:p>
              <a:endParaRPr sz="1013"/>
            </a:p>
          </p:txBody>
        </p:sp>
        <p:pic>
          <p:nvPicPr>
            <p:cNvPr id="7" name="Picture 4" descr="Logo&#10;&#10;Description automatically generated">
              <a:extLst>
                <a:ext uri="{FF2B5EF4-FFF2-40B4-BE49-F238E27FC236}">
                  <a16:creationId xmlns:a16="http://schemas.microsoft.com/office/drawing/2014/main" id="{AB7A9284-6B7B-4378-6CFD-C5AEBB4C57EE}"/>
                </a:ext>
              </a:extLst>
            </p:cNvPr>
            <p:cNvPicPr>
              <a:picLocks noChangeAspect="1"/>
            </p:cNvPicPr>
            <p:nvPr/>
          </p:nvPicPr>
          <p:blipFill>
            <a:blip r:embed="rId3"/>
            <a:stretch>
              <a:fillRect/>
            </a:stretch>
          </p:blipFill>
          <p:spPr>
            <a:xfrm>
              <a:off x="6831658" y="830777"/>
              <a:ext cx="2057400" cy="935182"/>
            </a:xfrm>
            <a:prstGeom prst="rect">
              <a:avLst/>
            </a:prstGeom>
          </p:spPr>
        </p:pic>
      </p:grpSp>
      <p:pic>
        <p:nvPicPr>
          <p:cNvPr id="2" name="Picture 2" descr="A group of people holding signs&#10;&#10;Description automatically generated">
            <a:extLst>
              <a:ext uri="{FF2B5EF4-FFF2-40B4-BE49-F238E27FC236}">
                <a16:creationId xmlns:a16="http://schemas.microsoft.com/office/drawing/2014/main" id="{971E272C-40D0-2D43-D394-1F8C0C62729D}"/>
              </a:ext>
            </a:extLst>
          </p:cNvPr>
          <p:cNvPicPr>
            <a:picLocks noChangeAspect="1"/>
          </p:cNvPicPr>
          <p:nvPr/>
        </p:nvPicPr>
        <p:blipFill rotWithShape="1">
          <a:blip r:embed="rId4"/>
          <a:srcRect l="520" t="7444" r="2430" b="17370"/>
          <a:stretch/>
        </p:blipFill>
        <p:spPr>
          <a:xfrm>
            <a:off x="2330" y="-1937"/>
            <a:ext cx="7477256" cy="4366053"/>
          </a:xfrm>
          <a:prstGeom prst="rect">
            <a:avLst/>
          </a:prstGeom>
        </p:spPr>
      </p:pic>
      <p:pic>
        <p:nvPicPr>
          <p:cNvPr id="3" name="Picture 3">
            <a:extLst>
              <a:ext uri="{FF2B5EF4-FFF2-40B4-BE49-F238E27FC236}">
                <a16:creationId xmlns:a16="http://schemas.microsoft.com/office/drawing/2014/main" id="{92EBF529-4154-AE25-7AD2-FDA0B4FCBE36}"/>
              </a:ext>
            </a:extLst>
          </p:cNvPr>
          <p:cNvPicPr>
            <a:picLocks noChangeAspect="1"/>
          </p:cNvPicPr>
          <p:nvPr/>
        </p:nvPicPr>
        <p:blipFill rotWithShape="1">
          <a:blip r:embed="rId5"/>
          <a:srcRect t="11919" r="164" b="22096"/>
          <a:stretch/>
        </p:blipFill>
        <p:spPr>
          <a:xfrm>
            <a:off x="4307458" y="2933308"/>
            <a:ext cx="7879213" cy="3929814"/>
          </a:xfrm>
          <a:prstGeom prst="rect">
            <a:avLst/>
          </a:prstGeom>
        </p:spPr>
      </p:pic>
      <p:sp>
        <p:nvSpPr>
          <p:cNvPr id="5" name="Part 2A: It’s My Right – Activity Quiz">
            <a:extLst>
              <a:ext uri="{FF2B5EF4-FFF2-40B4-BE49-F238E27FC236}">
                <a16:creationId xmlns:a16="http://schemas.microsoft.com/office/drawing/2014/main" id="{885BC084-1F9D-A9D4-1A31-B7AEE1275793}"/>
              </a:ext>
            </a:extLst>
          </p:cNvPr>
          <p:cNvSpPr txBox="1"/>
          <p:nvPr/>
        </p:nvSpPr>
        <p:spPr>
          <a:xfrm>
            <a:off x="2553" y="2929706"/>
            <a:ext cx="7972978" cy="683842"/>
          </a:xfrm>
          <a:prstGeom prst="rect">
            <a:avLst/>
          </a:prstGeom>
          <a:solidFill>
            <a:srgbClr val="00B0F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4294" tIns="64294" rIns="64294" bIns="64294" anchor="t">
            <a:spAutoFit/>
          </a:bodyPr>
          <a:lstStyle>
            <a:lvl1pPr indent="88900">
              <a:lnSpc>
                <a:spcPct val="90000"/>
              </a:lnSpc>
              <a:defRPr sz="3500" b="1" cap="all" spc="218">
                <a:solidFill>
                  <a:srgbClr val="FFFFFF"/>
                </a:solidFill>
              </a:defRPr>
            </a:lvl1pPr>
          </a:lstStyle>
          <a:p>
            <a:pPr indent="0"/>
            <a:r>
              <a:rPr lang="en-GB" sz="4000" dirty="0"/>
              <a:t>Thank you and goodbye!</a:t>
            </a:r>
          </a:p>
        </p:txBody>
      </p:sp>
      <p:pic>
        <p:nvPicPr>
          <p:cNvPr id="9" name="Picture 8" descr="A picture containing food&#10;&#10;Description automatically generated">
            <a:extLst>
              <a:ext uri="{FF2B5EF4-FFF2-40B4-BE49-F238E27FC236}">
                <a16:creationId xmlns:a16="http://schemas.microsoft.com/office/drawing/2014/main" id="{0B5AE042-DF95-07B1-39B8-3BF2791F025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9007" y="5092021"/>
            <a:ext cx="2008041" cy="1768173"/>
          </a:xfrm>
          <a:prstGeom prst="rect">
            <a:avLst/>
          </a:prstGeom>
        </p:spPr>
      </p:pic>
      <p:sp>
        <p:nvSpPr>
          <p:cNvPr id="4" name="Slide Number Placeholder 3">
            <a:extLst>
              <a:ext uri="{FF2B5EF4-FFF2-40B4-BE49-F238E27FC236}">
                <a16:creationId xmlns:a16="http://schemas.microsoft.com/office/drawing/2014/main" id="{0AFC4334-7EF5-44ED-95F9-339169BA5ACD}"/>
              </a:ext>
            </a:extLst>
          </p:cNvPr>
          <p:cNvSpPr>
            <a:spLocks noGrp="1"/>
          </p:cNvSpPr>
          <p:nvPr>
            <p:ph type="sldNum" sz="quarter" idx="2"/>
          </p:nvPr>
        </p:nvSpPr>
        <p:spPr/>
        <p:txBody>
          <a:bodyPr/>
          <a:lstStyle/>
          <a:p>
            <a:fld id="{86CB4B4D-7CA3-9044-876B-883B54F8677D}" type="slidenum">
              <a:rPr lang="en-GB"/>
              <a:t>18</a:t>
            </a:fld>
            <a:endParaRPr lang="en-GB"/>
          </a:p>
        </p:txBody>
      </p:sp>
      <p:sp>
        <p:nvSpPr>
          <p:cNvPr id="10" name="TextBox 9">
            <a:extLst>
              <a:ext uri="{FF2B5EF4-FFF2-40B4-BE49-F238E27FC236}">
                <a16:creationId xmlns:a16="http://schemas.microsoft.com/office/drawing/2014/main" id="{421E45F4-BBF4-656C-04A4-0A750A85442A}"/>
              </a:ext>
            </a:extLst>
          </p:cNvPr>
          <p:cNvSpPr txBox="1"/>
          <p:nvPr/>
        </p:nvSpPr>
        <p:spPr>
          <a:xfrm>
            <a:off x="11658600" y="88520"/>
            <a:ext cx="405454" cy="36932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GB" b="1" dirty="0">
                <a:solidFill>
                  <a:srgbClr val="00B0F0"/>
                </a:solidFill>
                <a:latin typeface="+mj-lt"/>
                <a:ea typeface="+mj-ea"/>
                <a:cs typeface="+mj-cs"/>
                <a:sym typeface="Arial"/>
              </a:rPr>
              <a:t>18</a:t>
            </a:r>
            <a:endParaRPr kumimoji="0" lang="en-GB" sz="1800" b="1" i="0" u="none" strike="noStrike" cap="none" spc="0" normalizeH="0" baseline="0" dirty="0">
              <a:ln>
                <a:noFill/>
              </a:ln>
              <a:solidFill>
                <a:srgbClr val="00B0F0"/>
              </a:solidFill>
              <a:effectLst/>
              <a:uFillTx/>
              <a:latin typeface="+mj-lt"/>
              <a:ea typeface="+mj-ea"/>
              <a:cs typeface="+mj-cs"/>
              <a:sym typeface="Arial"/>
            </a:endParaRPr>
          </a:p>
        </p:txBody>
      </p:sp>
    </p:spTree>
    <p:extLst>
      <p:ext uri="{BB962C8B-B14F-4D97-AF65-F5344CB8AC3E}">
        <p14:creationId xmlns:p14="http://schemas.microsoft.com/office/powerpoint/2010/main" val="1595185389"/>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C92A938-5AA1-B299-21A3-DC7452136999}"/>
              </a:ext>
            </a:extLst>
          </p:cNvPr>
          <p:cNvGrpSpPr/>
          <p:nvPr/>
        </p:nvGrpSpPr>
        <p:grpSpPr>
          <a:xfrm>
            <a:off x="754813" y="687913"/>
            <a:ext cx="9666022" cy="4923404"/>
            <a:chOff x="2667002" y="2111576"/>
            <a:chExt cx="3965274" cy="1948396"/>
          </a:xfrm>
        </p:grpSpPr>
        <p:sp>
          <p:nvSpPr>
            <p:cNvPr id="11" name="Straight Connector 14">
              <a:extLst>
                <a:ext uri="{FF2B5EF4-FFF2-40B4-BE49-F238E27FC236}">
                  <a16:creationId xmlns:a16="http://schemas.microsoft.com/office/drawing/2014/main" id="{6D9378A6-FE16-AF42-AB04-D2C86F130CFB}"/>
                </a:ext>
              </a:extLst>
            </p:cNvPr>
            <p:cNvSpPr/>
            <p:nvPr/>
          </p:nvSpPr>
          <p:spPr>
            <a:xfrm flipV="1">
              <a:off x="2667002" y="2621213"/>
              <a:ext cx="3943760" cy="0"/>
            </a:xfrm>
            <a:prstGeom prst="line">
              <a:avLst/>
            </a:prstGeom>
            <a:ln w="44450">
              <a:solidFill>
                <a:srgbClr val="00AEEF"/>
              </a:solidFill>
              <a:prstDash val="lgDash"/>
              <a:miter/>
            </a:ln>
          </p:spPr>
          <p:txBody>
            <a:bodyPr lIns="25717" tIns="25717" rIns="25717" bIns="25717"/>
            <a:lstStyle/>
            <a:p>
              <a:endParaRPr sz="1013"/>
            </a:p>
          </p:txBody>
        </p:sp>
        <p:sp>
          <p:nvSpPr>
            <p:cNvPr id="3" name="TextBox 2">
              <a:extLst>
                <a:ext uri="{FF2B5EF4-FFF2-40B4-BE49-F238E27FC236}">
                  <a16:creationId xmlns:a16="http://schemas.microsoft.com/office/drawing/2014/main" id="{EAE5D84C-7D0D-4CA3-A77A-C56A635615ED}"/>
                </a:ext>
              </a:extLst>
            </p:cNvPr>
            <p:cNvSpPr txBox="1"/>
            <p:nvPr/>
          </p:nvSpPr>
          <p:spPr>
            <a:xfrm>
              <a:off x="2753619" y="2111576"/>
              <a:ext cx="3878657" cy="3494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717" tIns="25717" rIns="25717" bIns="25717" numCol="1" spcCol="38100" rtlCol="0" fromWordArt="0" anchor="t" anchorCtr="0" forceAA="0" compatLnSpc="1">
              <a:prstTxWarp prst="textNoShape">
                <a:avLst/>
              </a:prstTxWarp>
              <a:spAutoFit/>
            </a:bodyPr>
            <a:lstStyle/>
            <a:p>
              <a:pPr defTabSz="514350"/>
              <a:r>
                <a:rPr lang="en-GB" sz="5400" b="1" dirty="0">
                  <a:solidFill>
                    <a:srgbClr val="00B0F0"/>
                  </a:solidFill>
                </a:rPr>
                <a:t>Today's event</a:t>
              </a:r>
              <a:endParaRPr lang="en-US" dirty="0"/>
            </a:p>
          </p:txBody>
        </p:sp>
        <p:sp>
          <p:nvSpPr>
            <p:cNvPr id="5" name="TextBox 4">
              <a:extLst>
                <a:ext uri="{FF2B5EF4-FFF2-40B4-BE49-F238E27FC236}">
                  <a16:creationId xmlns:a16="http://schemas.microsoft.com/office/drawing/2014/main" id="{3B4F84BD-0C65-45B5-8FA5-DF6F53B44648}"/>
                </a:ext>
              </a:extLst>
            </p:cNvPr>
            <p:cNvSpPr txBox="1"/>
            <p:nvPr/>
          </p:nvSpPr>
          <p:spPr>
            <a:xfrm>
              <a:off x="2758365" y="2808452"/>
              <a:ext cx="3754694" cy="12515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717" tIns="25717" rIns="25717" bIns="25717" numCol="1" spcCol="38100" rtlCol="0" fromWordArt="0" anchor="t" anchorCtr="0" forceAA="0" compatLnSpc="1">
              <a:prstTxWarp prst="textNoShape">
                <a:avLst/>
              </a:prstTxWarp>
              <a:spAutoFit/>
            </a:bodyPr>
            <a:lstStyle/>
            <a:p>
              <a:pPr marL="160655" indent="-160655">
                <a:lnSpc>
                  <a:spcPct val="150000"/>
                </a:lnSpc>
                <a:buFont typeface="Arial"/>
                <a:buChar char="•"/>
              </a:pPr>
              <a:r>
                <a:rPr lang="en-GB" sz="3200" dirty="0"/>
                <a:t> Meet our guests</a:t>
              </a:r>
              <a:endParaRPr lang="en-US" dirty="0"/>
            </a:p>
            <a:p>
              <a:pPr marL="160655" indent="-160655">
                <a:lnSpc>
                  <a:spcPct val="150000"/>
                </a:lnSpc>
                <a:buFont typeface="Arial"/>
                <a:buChar char="•"/>
              </a:pPr>
              <a:r>
                <a:rPr lang="en-GB" sz="3200" dirty="0">
                  <a:ea typeface="+mn-lt"/>
                  <a:cs typeface="+mn-lt"/>
                </a:rPr>
                <a:t> Healthcare advocate conversation</a:t>
              </a:r>
              <a:endParaRPr lang="en-GB" sz="3200" dirty="0"/>
            </a:p>
            <a:p>
              <a:pPr marL="160655" indent="-160655">
                <a:lnSpc>
                  <a:spcPct val="150000"/>
                </a:lnSpc>
                <a:buFont typeface="Arial"/>
                <a:buChar char="•"/>
              </a:pPr>
              <a:r>
                <a:rPr lang="en-GB" sz="3200" dirty="0">
                  <a:ea typeface="+mn-lt"/>
                  <a:cs typeface="+mn-lt"/>
                </a:rPr>
                <a:t> </a:t>
              </a:r>
              <a:r>
                <a:rPr lang="en-GB" sz="3200" dirty="0" err="1">
                  <a:ea typeface="+mn-lt"/>
                  <a:cs typeface="+mn-lt"/>
                </a:rPr>
                <a:t>OutRight</a:t>
              </a:r>
              <a:r>
                <a:rPr lang="en-GB" sz="3200" dirty="0">
                  <a:ea typeface="+mn-lt"/>
                  <a:cs typeface="+mn-lt"/>
                </a:rPr>
                <a:t> in action</a:t>
              </a:r>
            </a:p>
            <a:p>
              <a:pPr marL="160655" indent="-160655">
                <a:lnSpc>
                  <a:spcPct val="150000"/>
                </a:lnSpc>
                <a:buFont typeface="Arial"/>
                <a:buChar char="•"/>
              </a:pPr>
              <a:r>
                <a:rPr lang="en-GB" sz="3200" dirty="0"/>
                <a:t> Health systems game</a:t>
              </a:r>
              <a:endParaRPr lang="en-GB" dirty="0"/>
            </a:p>
            <a:p>
              <a:pPr marL="160735" indent="-160735">
                <a:buFont typeface="Arial"/>
                <a:buChar char="•"/>
              </a:pPr>
              <a:endParaRPr lang="en-GB" sz="1013" dirty="0"/>
            </a:p>
          </p:txBody>
        </p:sp>
      </p:grpSp>
      <p:sp>
        <p:nvSpPr>
          <p:cNvPr id="4" name="Slide Number Placeholder 3">
            <a:extLst>
              <a:ext uri="{FF2B5EF4-FFF2-40B4-BE49-F238E27FC236}">
                <a16:creationId xmlns:a16="http://schemas.microsoft.com/office/drawing/2014/main" id="{62E7F42D-F36F-1BC3-B5BD-4D845B15CCA5}"/>
              </a:ext>
            </a:extLst>
          </p:cNvPr>
          <p:cNvSpPr>
            <a:spLocks noGrp="1"/>
          </p:cNvSpPr>
          <p:nvPr>
            <p:ph type="sldNum" sz="quarter" idx="2"/>
          </p:nvPr>
        </p:nvSpPr>
        <p:spPr/>
        <p:txBody>
          <a:bodyPr/>
          <a:lstStyle/>
          <a:p>
            <a:fld id="{86CB4B4D-7CA3-9044-876B-883B54F8677D}" type="slidenum">
              <a:rPr lang="en-GB"/>
              <a:t>2</a:t>
            </a:fld>
            <a:endParaRPr lang="en-GB"/>
          </a:p>
        </p:txBody>
      </p:sp>
      <p:sp>
        <p:nvSpPr>
          <p:cNvPr id="6" name="TextBox 5">
            <a:extLst>
              <a:ext uri="{FF2B5EF4-FFF2-40B4-BE49-F238E27FC236}">
                <a16:creationId xmlns:a16="http://schemas.microsoft.com/office/drawing/2014/main" id="{9B240EAB-794B-B9F1-49B4-3193E504E9A5}"/>
              </a:ext>
            </a:extLst>
          </p:cNvPr>
          <p:cNvSpPr txBox="1"/>
          <p:nvPr/>
        </p:nvSpPr>
        <p:spPr>
          <a:xfrm>
            <a:off x="11790548" y="88520"/>
            <a:ext cx="273506" cy="36932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GB" sz="1800" b="1" i="0" u="none" strike="noStrike" cap="none" spc="0" normalizeH="0" baseline="0" dirty="0">
                <a:ln>
                  <a:noFill/>
                </a:ln>
                <a:solidFill>
                  <a:srgbClr val="00B0F0"/>
                </a:solidFill>
                <a:effectLst/>
                <a:uFillTx/>
                <a:latin typeface="+mj-lt"/>
                <a:ea typeface="+mj-ea"/>
                <a:cs typeface="+mj-cs"/>
                <a:sym typeface="Arial"/>
              </a:rPr>
              <a:t>2</a:t>
            </a:r>
          </a:p>
        </p:txBody>
      </p:sp>
    </p:spTree>
    <p:extLst>
      <p:ext uri="{BB962C8B-B14F-4D97-AF65-F5344CB8AC3E}">
        <p14:creationId xmlns:p14="http://schemas.microsoft.com/office/powerpoint/2010/main" val="1255005756"/>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traight Connector 14">
            <a:extLst>
              <a:ext uri="{FF2B5EF4-FFF2-40B4-BE49-F238E27FC236}">
                <a16:creationId xmlns:a16="http://schemas.microsoft.com/office/drawing/2014/main" id="{6D9378A6-FE16-AF42-AB04-D2C86F130CFB}"/>
              </a:ext>
            </a:extLst>
          </p:cNvPr>
          <p:cNvSpPr/>
          <p:nvPr/>
        </p:nvSpPr>
        <p:spPr>
          <a:xfrm flipV="1">
            <a:off x="682928" y="1564797"/>
            <a:ext cx="10207923" cy="14377"/>
          </a:xfrm>
          <a:prstGeom prst="line">
            <a:avLst/>
          </a:prstGeom>
          <a:ln w="44450">
            <a:solidFill>
              <a:srgbClr val="00AEEF"/>
            </a:solidFill>
            <a:prstDash val="lgDash"/>
            <a:miter/>
          </a:ln>
        </p:spPr>
        <p:txBody>
          <a:bodyPr lIns="25717" tIns="25717" rIns="25717" bIns="25717"/>
          <a:lstStyle/>
          <a:p>
            <a:endParaRPr sz="1013"/>
          </a:p>
        </p:txBody>
      </p:sp>
      <p:sp>
        <p:nvSpPr>
          <p:cNvPr id="4" name="Title 3">
            <a:extLst>
              <a:ext uri="{FF2B5EF4-FFF2-40B4-BE49-F238E27FC236}">
                <a16:creationId xmlns:a16="http://schemas.microsoft.com/office/drawing/2014/main" id="{C81C2BD4-225F-3B6B-2371-06D85DAE830F}"/>
              </a:ext>
            </a:extLst>
          </p:cNvPr>
          <p:cNvSpPr>
            <a:spLocks noGrp="1"/>
          </p:cNvSpPr>
          <p:nvPr>
            <p:ph type="title"/>
          </p:nvPr>
        </p:nvSpPr>
        <p:spPr>
          <a:xfrm>
            <a:off x="701765" y="612259"/>
            <a:ext cx="10844124" cy="816303"/>
          </a:xfrm>
        </p:spPr>
        <p:txBody>
          <a:bodyPr>
            <a:noAutofit/>
          </a:bodyPr>
          <a:lstStyle/>
          <a:p>
            <a:r>
              <a:rPr lang="en-GB" sz="5400" dirty="0"/>
              <a:t>Today's guests</a:t>
            </a:r>
          </a:p>
        </p:txBody>
      </p:sp>
      <p:pic>
        <p:nvPicPr>
          <p:cNvPr id="5" name="Picture 5">
            <a:extLst>
              <a:ext uri="{FF2B5EF4-FFF2-40B4-BE49-F238E27FC236}">
                <a16:creationId xmlns:a16="http://schemas.microsoft.com/office/drawing/2014/main" id="{8419C049-0C0A-95C2-7A60-57418FBEF154}"/>
              </a:ext>
            </a:extLst>
          </p:cNvPr>
          <p:cNvPicPr>
            <a:picLocks noChangeAspect="1"/>
          </p:cNvPicPr>
          <p:nvPr/>
        </p:nvPicPr>
        <p:blipFill>
          <a:blip r:embed="rId3"/>
          <a:stretch>
            <a:fillRect/>
          </a:stretch>
        </p:blipFill>
        <p:spPr>
          <a:xfrm>
            <a:off x="6202392" y="2126412"/>
            <a:ext cx="2734573" cy="2763328"/>
          </a:xfrm>
          <a:prstGeom prst="rect">
            <a:avLst/>
          </a:prstGeom>
        </p:spPr>
      </p:pic>
      <p:pic>
        <p:nvPicPr>
          <p:cNvPr id="6" name="Picture 6" descr="Graphical user interface, application&#10;&#10;Description automatically generated">
            <a:extLst>
              <a:ext uri="{FF2B5EF4-FFF2-40B4-BE49-F238E27FC236}">
                <a16:creationId xmlns:a16="http://schemas.microsoft.com/office/drawing/2014/main" id="{4BB2754A-CEC5-91C9-9CFE-12E52AC5A1C2}"/>
              </a:ext>
            </a:extLst>
          </p:cNvPr>
          <p:cNvPicPr>
            <a:picLocks noChangeAspect="1"/>
          </p:cNvPicPr>
          <p:nvPr/>
        </p:nvPicPr>
        <p:blipFill rotWithShape="1">
          <a:blip r:embed="rId4"/>
          <a:srcRect l="56193" t="57514" r="32387" b="14542"/>
          <a:stretch/>
        </p:blipFill>
        <p:spPr>
          <a:xfrm>
            <a:off x="684362" y="2125950"/>
            <a:ext cx="2545424" cy="2766855"/>
          </a:xfrm>
          <a:prstGeom prst="rect">
            <a:avLst/>
          </a:prstGeom>
        </p:spPr>
      </p:pic>
      <p:sp>
        <p:nvSpPr>
          <p:cNvPr id="7" name="TextBox 6">
            <a:extLst>
              <a:ext uri="{FF2B5EF4-FFF2-40B4-BE49-F238E27FC236}">
                <a16:creationId xmlns:a16="http://schemas.microsoft.com/office/drawing/2014/main" id="{FDE82EF5-7BB1-109D-0551-2F568636CE79}"/>
              </a:ext>
            </a:extLst>
          </p:cNvPr>
          <p:cNvSpPr txBox="1"/>
          <p:nvPr/>
        </p:nvSpPr>
        <p:spPr>
          <a:xfrm>
            <a:off x="3381023" y="2132134"/>
            <a:ext cx="2816352" cy="22467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pPr hangingPunct="0"/>
            <a:r>
              <a:rPr lang="en-GB" sz="2800" b="1" dirty="0">
                <a:solidFill>
                  <a:srgbClr val="000000"/>
                </a:solidFill>
                <a:latin typeface="+mj-lt"/>
                <a:ea typeface="+mj-ea"/>
                <a:cs typeface="+mj-cs"/>
              </a:rPr>
              <a:t>Arushi</a:t>
            </a:r>
          </a:p>
          <a:p>
            <a:endParaRPr lang="en-GB" sz="2800" b="1" dirty="0">
              <a:solidFill>
                <a:srgbClr val="000000"/>
              </a:solidFill>
              <a:latin typeface="+mj-lt"/>
              <a:ea typeface="+mj-ea"/>
              <a:cs typeface="+mj-cs"/>
            </a:endParaRPr>
          </a:p>
          <a:p>
            <a:r>
              <a:rPr lang="en-GB" sz="2800" dirty="0">
                <a:solidFill>
                  <a:srgbClr val="000000"/>
                </a:solidFill>
                <a:latin typeface="+mj-lt"/>
                <a:ea typeface="+mj-ea"/>
                <a:cs typeface="+mj-cs"/>
              </a:rPr>
              <a:t>Youth Advisory Board Member at UNICEF UK</a:t>
            </a:r>
            <a:endParaRPr lang="en-GB" sz="2800" b="0" i="0" u="none" strike="noStrike" cap="none" spc="0" normalizeH="0" baseline="0" dirty="0">
              <a:ln>
                <a:noFill/>
              </a:ln>
              <a:solidFill>
                <a:srgbClr val="000000"/>
              </a:solidFill>
              <a:effectLst/>
              <a:uFillTx/>
              <a:latin typeface="+mj-lt"/>
              <a:ea typeface="+mj-ea"/>
              <a:cs typeface="+mj-cs"/>
            </a:endParaRPr>
          </a:p>
        </p:txBody>
      </p:sp>
      <p:sp>
        <p:nvSpPr>
          <p:cNvPr id="8" name="TextBox 7">
            <a:extLst>
              <a:ext uri="{FF2B5EF4-FFF2-40B4-BE49-F238E27FC236}">
                <a16:creationId xmlns:a16="http://schemas.microsoft.com/office/drawing/2014/main" id="{3256E2F3-C997-800C-BE88-3B0BCF729302}"/>
              </a:ext>
            </a:extLst>
          </p:cNvPr>
          <p:cNvSpPr txBox="1"/>
          <p:nvPr/>
        </p:nvSpPr>
        <p:spPr>
          <a:xfrm>
            <a:off x="8945060" y="2017114"/>
            <a:ext cx="2514428" cy="22467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pPr hangingPunct="0"/>
            <a:r>
              <a:rPr lang="en-GB" sz="2800" b="1" dirty="0">
                <a:solidFill>
                  <a:srgbClr val="000000"/>
                </a:solidFill>
                <a:latin typeface="+mj-lt"/>
                <a:ea typeface="+mj-ea"/>
                <a:cs typeface="+mj-cs"/>
              </a:rPr>
              <a:t>Svetlana</a:t>
            </a:r>
          </a:p>
          <a:p>
            <a:endParaRPr lang="en-GB" sz="2800" b="1" dirty="0">
              <a:solidFill>
                <a:srgbClr val="000000"/>
              </a:solidFill>
              <a:latin typeface="+mj-lt"/>
              <a:ea typeface="+mj-ea"/>
              <a:cs typeface="+mj-cs"/>
            </a:endParaRPr>
          </a:p>
          <a:p>
            <a:r>
              <a:rPr lang="en-GB" sz="2800" dirty="0">
                <a:solidFill>
                  <a:srgbClr val="000000"/>
                </a:solidFill>
                <a:latin typeface="+mj-lt"/>
                <a:ea typeface="+mj-ea"/>
                <a:cs typeface="+mj-cs"/>
              </a:rPr>
              <a:t>Health Specialist at UNICEF UK</a:t>
            </a:r>
            <a:endParaRPr lang="en-GB" sz="2800" b="0" i="0" u="none" strike="noStrike" cap="none" spc="0" normalizeH="0" baseline="0" dirty="0">
              <a:ln>
                <a:noFill/>
              </a:ln>
              <a:solidFill>
                <a:srgbClr val="000000"/>
              </a:solidFill>
              <a:effectLst/>
              <a:uFillTx/>
              <a:latin typeface="+mj-lt"/>
              <a:ea typeface="+mj-ea"/>
              <a:cs typeface="+mj-cs"/>
            </a:endParaRPr>
          </a:p>
        </p:txBody>
      </p:sp>
      <p:sp>
        <p:nvSpPr>
          <p:cNvPr id="2" name="Slide Number Placeholder 1">
            <a:extLst>
              <a:ext uri="{FF2B5EF4-FFF2-40B4-BE49-F238E27FC236}">
                <a16:creationId xmlns:a16="http://schemas.microsoft.com/office/drawing/2014/main" id="{EE969F2E-BEF2-879C-AA2E-9BA1AA15B6E4}"/>
              </a:ext>
            </a:extLst>
          </p:cNvPr>
          <p:cNvSpPr>
            <a:spLocks noGrp="1"/>
          </p:cNvSpPr>
          <p:nvPr>
            <p:ph type="sldNum" sz="quarter" idx="2"/>
          </p:nvPr>
        </p:nvSpPr>
        <p:spPr/>
        <p:txBody>
          <a:bodyPr/>
          <a:lstStyle/>
          <a:p>
            <a:fld id="{86CB4B4D-7CA3-9044-876B-883B54F8677D}" type="slidenum">
              <a:rPr lang="en-GB"/>
              <a:t>3</a:t>
            </a:fld>
            <a:endParaRPr lang="en-GB"/>
          </a:p>
        </p:txBody>
      </p:sp>
      <p:sp>
        <p:nvSpPr>
          <p:cNvPr id="3" name="TextBox 2">
            <a:extLst>
              <a:ext uri="{FF2B5EF4-FFF2-40B4-BE49-F238E27FC236}">
                <a16:creationId xmlns:a16="http://schemas.microsoft.com/office/drawing/2014/main" id="{11AC3E58-8CAE-58BF-C300-7BCC0DB48D11}"/>
              </a:ext>
            </a:extLst>
          </p:cNvPr>
          <p:cNvSpPr txBox="1"/>
          <p:nvPr/>
        </p:nvSpPr>
        <p:spPr>
          <a:xfrm>
            <a:off x="11790548" y="88520"/>
            <a:ext cx="273506" cy="36932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GB" b="1" dirty="0">
                <a:solidFill>
                  <a:srgbClr val="00B0F0"/>
                </a:solidFill>
                <a:latin typeface="+mj-lt"/>
                <a:ea typeface="+mj-ea"/>
                <a:cs typeface="+mj-cs"/>
                <a:sym typeface="Arial"/>
              </a:rPr>
              <a:t>3</a:t>
            </a:r>
            <a:endParaRPr kumimoji="0" lang="en-GB" sz="1800" b="1" i="0" u="none" strike="noStrike" cap="none" spc="0" normalizeH="0" baseline="0" dirty="0">
              <a:ln>
                <a:noFill/>
              </a:ln>
              <a:solidFill>
                <a:srgbClr val="00B0F0"/>
              </a:solidFill>
              <a:effectLst/>
              <a:uFillTx/>
              <a:latin typeface="+mj-lt"/>
              <a:ea typeface="+mj-ea"/>
              <a:cs typeface="+mj-cs"/>
              <a:sym typeface="Arial"/>
            </a:endParaRPr>
          </a:p>
        </p:txBody>
      </p:sp>
    </p:spTree>
    <p:extLst>
      <p:ext uri="{BB962C8B-B14F-4D97-AF65-F5344CB8AC3E}">
        <p14:creationId xmlns:p14="http://schemas.microsoft.com/office/powerpoint/2010/main" val="468340284"/>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art 2A: It’s My Right – Activity Quiz">
            <a:extLst>
              <a:ext uri="{FF2B5EF4-FFF2-40B4-BE49-F238E27FC236}">
                <a16:creationId xmlns:a16="http://schemas.microsoft.com/office/drawing/2014/main" id="{7F489A47-CA41-30D5-C0BF-3BE8F84BEB6E}"/>
              </a:ext>
            </a:extLst>
          </p:cNvPr>
          <p:cNvSpPr txBox="1"/>
          <p:nvPr/>
        </p:nvSpPr>
        <p:spPr>
          <a:xfrm>
            <a:off x="6006819" y="2184465"/>
            <a:ext cx="6188550" cy="560731"/>
          </a:xfrm>
          <a:prstGeom prst="rect">
            <a:avLst/>
          </a:prstGeom>
          <a:solidFill>
            <a:srgbClr val="00B0F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xmlns:lc="http://schemas.openxmlformats.org/drawingml/2006/lockedCanvas" val="1"/>
            </a:ext>
          </a:extLst>
        </p:spPr>
        <p:txBody>
          <a:bodyPr wrap="square" lIns="64294" tIns="64294" rIns="64294" bIns="64294"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r>
              <a:rPr lang="en-GB" sz="2800" b="1" dirty="0">
                <a:solidFill>
                  <a:schemeClr val="bg1"/>
                </a:solidFill>
                <a:latin typeface="Arial"/>
                <a:ea typeface="+mn-lt"/>
                <a:cs typeface="+mn-lt"/>
              </a:rPr>
              <a:t>Jamie, Arushi and Arthur</a:t>
            </a:r>
            <a:endParaRPr lang="en-US" sz="3200" b="1">
              <a:solidFill>
                <a:schemeClr val="bg1"/>
              </a:solidFill>
              <a:latin typeface="Arial"/>
            </a:endParaRPr>
          </a:p>
        </p:txBody>
      </p:sp>
      <p:pic>
        <p:nvPicPr>
          <p:cNvPr id="6" name="Picture 5">
            <a:extLst>
              <a:ext uri="{FF2B5EF4-FFF2-40B4-BE49-F238E27FC236}">
                <a16:creationId xmlns:a16="http://schemas.microsoft.com/office/drawing/2014/main" id="{3FB20947-3D8C-0719-7BAD-FB90FACDACC8}"/>
              </a:ext>
            </a:extLst>
          </p:cNvPr>
          <p:cNvPicPr>
            <a:picLocks noChangeAspect="1"/>
          </p:cNvPicPr>
          <p:nvPr/>
        </p:nvPicPr>
        <p:blipFill>
          <a:blip r:embed="rId3"/>
          <a:stretch>
            <a:fillRect/>
          </a:stretch>
        </p:blipFill>
        <p:spPr>
          <a:xfrm>
            <a:off x="-2822" y="2204155"/>
            <a:ext cx="6016976" cy="4195691"/>
          </a:xfrm>
          <a:prstGeom prst="rect">
            <a:avLst/>
          </a:prstGeom>
        </p:spPr>
      </p:pic>
      <p:sp>
        <p:nvSpPr>
          <p:cNvPr id="7" name="Part 2A: It’s My Right – Activity Quiz">
            <a:extLst>
              <a:ext uri="{FF2B5EF4-FFF2-40B4-BE49-F238E27FC236}">
                <a16:creationId xmlns:a16="http://schemas.microsoft.com/office/drawing/2014/main" id="{6C21A893-2102-005F-350D-C4D57E53A600}"/>
              </a:ext>
            </a:extLst>
          </p:cNvPr>
          <p:cNvSpPr txBox="1"/>
          <p:nvPr/>
        </p:nvSpPr>
        <p:spPr>
          <a:xfrm>
            <a:off x="-6107" y="6328609"/>
            <a:ext cx="6016244" cy="560731"/>
          </a:xfrm>
          <a:prstGeom prst="rect">
            <a:avLst/>
          </a:prstGeom>
          <a:solidFill>
            <a:srgbClr val="00B0F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xmlns:lc="http://schemas.openxmlformats.org/drawingml/2006/lockedCanvas" val="1"/>
            </a:ext>
          </a:extLst>
        </p:spPr>
        <p:txBody>
          <a:bodyPr wrap="square" lIns="64294" tIns="64294" rIns="64294" bIns="64294"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r>
              <a:rPr lang="en-GB" sz="2800" b="1" dirty="0">
                <a:solidFill>
                  <a:schemeClr val="bg1"/>
                </a:solidFill>
                <a:latin typeface="Arial"/>
                <a:ea typeface="+mn-lt"/>
                <a:cs typeface="+mn-lt"/>
              </a:rPr>
              <a:t>Arushi, Poppy and Lauren</a:t>
            </a:r>
            <a:endParaRPr lang="en-US" sz="2800" b="1">
              <a:solidFill>
                <a:schemeClr val="bg1"/>
              </a:solidFill>
              <a:latin typeface="Arial"/>
            </a:endParaRPr>
          </a:p>
        </p:txBody>
      </p:sp>
      <p:sp>
        <p:nvSpPr>
          <p:cNvPr id="11" name="Straight Connector 14">
            <a:extLst>
              <a:ext uri="{FF2B5EF4-FFF2-40B4-BE49-F238E27FC236}">
                <a16:creationId xmlns:a16="http://schemas.microsoft.com/office/drawing/2014/main" id="{17D0153E-7356-96E7-A7E2-9605890E235A}"/>
              </a:ext>
            </a:extLst>
          </p:cNvPr>
          <p:cNvSpPr/>
          <p:nvPr/>
        </p:nvSpPr>
        <p:spPr>
          <a:xfrm flipV="1">
            <a:off x="682928" y="1564797"/>
            <a:ext cx="10207923" cy="14377"/>
          </a:xfrm>
          <a:prstGeom prst="line">
            <a:avLst/>
          </a:prstGeom>
          <a:ln w="44450">
            <a:solidFill>
              <a:srgbClr val="00AEEF"/>
            </a:solidFill>
            <a:prstDash val="lgDash"/>
            <a:miter/>
          </a:ln>
        </p:spPr>
        <p:txBody>
          <a:bodyPr lIns="25717" tIns="25717" rIns="25717" bIns="25717"/>
          <a:lstStyle/>
          <a:p>
            <a:endParaRPr sz="1013"/>
          </a:p>
        </p:txBody>
      </p:sp>
      <p:sp>
        <p:nvSpPr>
          <p:cNvPr id="13" name="Title 3">
            <a:extLst>
              <a:ext uri="{FF2B5EF4-FFF2-40B4-BE49-F238E27FC236}">
                <a16:creationId xmlns:a16="http://schemas.microsoft.com/office/drawing/2014/main" id="{600898B4-DE85-6A06-E73F-2509FE24B112}"/>
              </a:ext>
            </a:extLst>
          </p:cNvPr>
          <p:cNvSpPr>
            <a:spLocks noGrp="1"/>
          </p:cNvSpPr>
          <p:nvPr>
            <p:ph type="title"/>
          </p:nvPr>
        </p:nvSpPr>
        <p:spPr>
          <a:xfrm>
            <a:off x="701765" y="612259"/>
            <a:ext cx="10844124" cy="816303"/>
          </a:xfrm>
        </p:spPr>
        <p:txBody>
          <a:bodyPr>
            <a:normAutofit/>
          </a:bodyPr>
          <a:lstStyle/>
          <a:p>
            <a:r>
              <a:rPr lang="en-GB" sz="4400" dirty="0"/>
              <a:t>UNICEF UK Youth Advisory Board</a:t>
            </a:r>
          </a:p>
        </p:txBody>
      </p:sp>
      <p:pic>
        <p:nvPicPr>
          <p:cNvPr id="8" name="Picture 7" descr="A picture containing person, indoor, people, crowd&#10;&#10;Description automatically generated">
            <a:extLst>
              <a:ext uri="{FF2B5EF4-FFF2-40B4-BE49-F238E27FC236}">
                <a16:creationId xmlns:a16="http://schemas.microsoft.com/office/drawing/2014/main" id="{1B5D90AA-F5A2-B5C7-4A56-88CB7E849406}"/>
              </a:ext>
            </a:extLst>
          </p:cNvPr>
          <p:cNvPicPr>
            <a:picLocks noChangeAspect="1"/>
          </p:cNvPicPr>
          <p:nvPr/>
        </p:nvPicPr>
        <p:blipFill>
          <a:blip r:embed="rId4"/>
          <a:stretch>
            <a:fillRect/>
          </a:stretch>
        </p:blipFill>
        <p:spPr>
          <a:xfrm>
            <a:off x="6008533" y="2741579"/>
            <a:ext cx="6186283" cy="4116625"/>
          </a:xfrm>
          <a:prstGeom prst="rect">
            <a:avLst/>
          </a:prstGeom>
        </p:spPr>
      </p:pic>
      <p:sp>
        <p:nvSpPr>
          <p:cNvPr id="2" name="Slide Number Placeholder 1">
            <a:extLst>
              <a:ext uri="{FF2B5EF4-FFF2-40B4-BE49-F238E27FC236}">
                <a16:creationId xmlns:a16="http://schemas.microsoft.com/office/drawing/2014/main" id="{1DE227F8-C3C3-B3BF-B97E-E8729D23CC5B}"/>
              </a:ext>
            </a:extLst>
          </p:cNvPr>
          <p:cNvSpPr>
            <a:spLocks noGrp="1"/>
          </p:cNvSpPr>
          <p:nvPr>
            <p:ph type="sldNum" sz="quarter" idx="2"/>
          </p:nvPr>
        </p:nvSpPr>
        <p:spPr/>
        <p:txBody>
          <a:bodyPr/>
          <a:lstStyle/>
          <a:p>
            <a:fld id="{86CB4B4D-7CA3-9044-876B-883B54F8677D}" type="slidenum">
              <a:rPr lang="en-GB"/>
              <a:t>4</a:t>
            </a:fld>
            <a:endParaRPr lang="en-GB"/>
          </a:p>
        </p:txBody>
      </p:sp>
      <p:sp>
        <p:nvSpPr>
          <p:cNvPr id="3" name="TextBox 2">
            <a:extLst>
              <a:ext uri="{FF2B5EF4-FFF2-40B4-BE49-F238E27FC236}">
                <a16:creationId xmlns:a16="http://schemas.microsoft.com/office/drawing/2014/main" id="{E2807996-B463-CF22-E416-66A652E5F9F6}"/>
              </a:ext>
            </a:extLst>
          </p:cNvPr>
          <p:cNvSpPr txBox="1"/>
          <p:nvPr/>
        </p:nvSpPr>
        <p:spPr>
          <a:xfrm>
            <a:off x="11790548" y="88520"/>
            <a:ext cx="273506" cy="36932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GB" b="1" dirty="0">
                <a:solidFill>
                  <a:srgbClr val="00B0F0"/>
                </a:solidFill>
                <a:latin typeface="+mj-lt"/>
                <a:ea typeface="+mj-ea"/>
                <a:cs typeface="+mj-cs"/>
                <a:sym typeface="Arial"/>
              </a:rPr>
              <a:t>4</a:t>
            </a:r>
            <a:endParaRPr kumimoji="0" lang="en-GB" sz="1800" b="1" i="0" u="none" strike="noStrike" cap="none" spc="0" normalizeH="0" baseline="0" dirty="0">
              <a:ln>
                <a:noFill/>
              </a:ln>
              <a:solidFill>
                <a:srgbClr val="00B0F0"/>
              </a:solidFill>
              <a:effectLst/>
              <a:uFillTx/>
              <a:latin typeface="+mj-lt"/>
              <a:ea typeface="+mj-ea"/>
              <a:cs typeface="+mj-cs"/>
              <a:sym typeface="Arial"/>
            </a:endParaRPr>
          </a:p>
        </p:txBody>
      </p:sp>
    </p:spTree>
    <p:extLst>
      <p:ext uri="{BB962C8B-B14F-4D97-AF65-F5344CB8AC3E}">
        <p14:creationId xmlns:p14="http://schemas.microsoft.com/office/powerpoint/2010/main" val="3475358077"/>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8AB3AAC-9CB1-7248-DA08-890EEFAE7DEE}"/>
              </a:ext>
            </a:extLst>
          </p:cNvPr>
          <p:cNvSpPr>
            <a:spLocks noGrp="1"/>
          </p:cNvSpPr>
          <p:nvPr>
            <p:ph type="title"/>
          </p:nvPr>
        </p:nvSpPr>
        <p:spPr/>
        <p:txBody>
          <a:bodyPr>
            <a:normAutofit/>
          </a:bodyPr>
          <a:lstStyle/>
          <a:p>
            <a:r>
              <a:rPr lang="en-GB" sz="4000" dirty="0"/>
              <a:t>UNICEF'S HEALTH WORK - Afghanistan</a:t>
            </a:r>
          </a:p>
        </p:txBody>
      </p:sp>
      <p:sp>
        <p:nvSpPr>
          <p:cNvPr id="7" name="Straight Connector 14">
            <a:extLst>
              <a:ext uri="{FF2B5EF4-FFF2-40B4-BE49-F238E27FC236}">
                <a16:creationId xmlns:a16="http://schemas.microsoft.com/office/drawing/2014/main" id="{7FEAA755-68C5-9BB0-ACE6-FC4A2167B27E}"/>
              </a:ext>
            </a:extLst>
          </p:cNvPr>
          <p:cNvSpPr/>
          <p:nvPr/>
        </p:nvSpPr>
        <p:spPr>
          <a:xfrm flipV="1">
            <a:off x="778178" y="1415118"/>
            <a:ext cx="10207923" cy="14377"/>
          </a:xfrm>
          <a:prstGeom prst="line">
            <a:avLst/>
          </a:prstGeom>
          <a:ln w="44450">
            <a:solidFill>
              <a:srgbClr val="00AEEF"/>
            </a:solidFill>
            <a:prstDash val="lgDash"/>
            <a:miter/>
          </a:ln>
        </p:spPr>
        <p:txBody>
          <a:bodyPr lIns="25717" tIns="25717" rIns="25717" bIns="25717"/>
          <a:lstStyle/>
          <a:p>
            <a:endParaRPr sz="1013"/>
          </a:p>
        </p:txBody>
      </p:sp>
      <p:pic>
        <p:nvPicPr>
          <p:cNvPr id="6" name="Picture 7" descr="A picture containing ground, person, clothes&#10;&#10;Description automatically generated">
            <a:extLst>
              <a:ext uri="{FF2B5EF4-FFF2-40B4-BE49-F238E27FC236}">
                <a16:creationId xmlns:a16="http://schemas.microsoft.com/office/drawing/2014/main" id="{D0340524-0B4D-553A-C9A0-DE1760789700}"/>
              </a:ext>
            </a:extLst>
          </p:cNvPr>
          <p:cNvPicPr>
            <a:picLocks noChangeAspect="1"/>
          </p:cNvPicPr>
          <p:nvPr/>
        </p:nvPicPr>
        <p:blipFill>
          <a:blip r:embed="rId3"/>
          <a:stretch>
            <a:fillRect/>
          </a:stretch>
        </p:blipFill>
        <p:spPr>
          <a:xfrm>
            <a:off x="2725947" y="1580072"/>
            <a:ext cx="6323162" cy="4201063"/>
          </a:xfrm>
          <a:prstGeom prst="rect">
            <a:avLst/>
          </a:prstGeom>
        </p:spPr>
      </p:pic>
      <p:sp>
        <p:nvSpPr>
          <p:cNvPr id="2" name="Slide Number Placeholder 1">
            <a:extLst>
              <a:ext uri="{FF2B5EF4-FFF2-40B4-BE49-F238E27FC236}">
                <a16:creationId xmlns:a16="http://schemas.microsoft.com/office/drawing/2014/main" id="{6071EF3C-8FD9-02E5-9D2E-767C266516BE}"/>
              </a:ext>
            </a:extLst>
          </p:cNvPr>
          <p:cNvSpPr>
            <a:spLocks noGrp="1"/>
          </p:cNvSpPr>
          <p:nvPr>
            <p:ph type="sldNum" sz="quarter" idx="2"/>
          </p:nvPr>
        </p:nvSpPr>
        <p:spPr/>
        <p:txBody>
          <a:bodyPr/>
          <a:lstStyle/>
          <a:p>
            <a:fld id="{86CB4B4D-7CA3-9044-876B-883B54F8677D}" type="slidenum">
              <a:rPr lang="en-GB"/>
              <a:t>5</a:t>
            </a:fld>
            <a:endParaRPr lang="en-GB"/>
          </a:p>
        </p:txBody>
      </p:sp>
      <p:sp>
        <p:nvSpPr>
          <p:cNvPr id="4" name="TextBox 3">
            <a:extLst>
              <a:ext uri="{FF2B5EF4-FFF2-40B4-BE49-F238E27FC236}">
                <a16:creationId xmlns:a16="http://schemas.microsoft.com/office/drawing/2014/main" id="{735868DD-E17F-3A5C-A42B-3D9B1D990E7D}"/>
              </a:ext>
            </a:extLst>
          </p:cNvPr>
          <p:cNvSpPr txBox="1"/>
          <p:nvPr/>
        </p:nvSpPr>
        <p:spPr>
          <a:xfrm>
            <a:off x="11790548" y="88520"/>
            <a:ext cx="273506" cy="36932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GB" b="1" dirty="0">
                <a:solidFill>
                  <a:srgbClr val="00B0F0"/>
                </a:solidFill>
                <a:latin typeface="+mj-lt"/>
                <a:ea typeface="+mj-ea"/>
                <a:cs typeface="+mj-cs"/>
                <a:sym typeface="Arial"/>
              </a:rPr>
              <a:t>5</a:t>
            </a:r>
            <a:endParaRPr kumimoji="0" lang="en-GB" sz="1800" b="1" i="0" u="none" strike="noStrike" cap="none" spc="0" normalizeH="0" baseline="0" dirty="0">
              <a:ln>
                <a:noFill/>
              </a:ln>
              <a:solidFill>
                <a:srgbClr val="00B0F0"/>
              </a:solidFill>
              <a:effectLst/>
              <a:uFillTx/>
              <a:latin typeface="+mj-lt"/>
              <a:ea typeface="+mj-ea"/>
              <a:cs typeface="+mj-cs"/>
              <a:sym typeface="Arial"/>
            </a:endParaRPr>
          </a:p>
        </p:txBody>
      </p:sp>
    </p:spTree>
    <p:extLst>
      <p:ext uri="{BB962C8B-B14F-4D97-AF65-F5344CB8AC3E}">
        <p14:creationId xmlns:p14="http://schemas.microsoft.com/office/powerpoint/2010/main" val="14573606"/>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text, mountain, outdoor, grass&#10;&#10;Description automatically generated">
            <a:extLst>
              <a:ext uri="{FF2B5EF4-FFF2-40B4-BE49-F238E27FC236}">
                <a16:creationId xmlns:a16="http://schemas.microsoft.com/office/drawing/2014/main" id="{C0D394E2-C572-7D4B-A52C-5B79146AB6B3}"/>
              </a:ext>
            </a:extLst>
          </p:cNvPr>
          <p:cNvPicPr>
            <a:picLocks noChangeAspect="1"/>
          </p:cNvPicPr>
          <p:nvPr/>
        </p:nvPicPr>
        <p:blipFill>
          <a:blip r:embed="rId3"/>
          <a:stretch>
            <a:fillRect/>
          </a:stretch>
        </p:blipFill>
        <p:spPr>
          <a:xfrm>
            <a:off x="2912853" y="1720388"/>
            <a:ext cx="6366294" cy="4251110"/>
          </a:xfrm>
          <a:prstGeom prst="rect">
            <a:avLst/>
          </a:prstGeom>
        </p:spPr>
      </p:pic>
      <p:sp>
        <p:nvSpPr>
          <p:cNvPr id="6" name="Title 2">
            <a:extLst>
              <a:ext uri="{FF2B5EF4-FFF2-40B4-BE49-F238E27FC236}">
                <a16:creationId xmlns:a16="http://schemas.microsoft.com/office/drawing/2014/main" id="{B70826FD-97DA-AFB5-072F-509442C84CDF}"/>
              </a:ext>
            </a:extLst>
          </p:cNvPr>
          <p:cNvSpPr>
            <a:spLocks noGrp="1"/>
          </p:cNvSpPr>
          <p:nvPr>
            <p:ph type="title"/>
          </p:nvPr>
        </p:nvSpPr>
        <p:spPr>
          <a:xfrm>
            <a:off x="687388" y="612259"/>
            <a:ext cx="10858501" cy="816303"/>
          </a:xfrm>
        </p:spPr>
        <p:txBody>
          <a:bodyPr>
            <a:normAutofit/>
          </a:bodyPr>
          <a:lstStyle/>
          <a:p>
            <a:r>
              <a:rPr lang="en-GB" sz="4400" dirty="0"/>
              <a:t>UNICEF'S HEALTH WORK - Nepal</a:t>
            </a:r>
          </a:p>
        </p:txBody>
      </p:sp>
      <p:sp>
        <p:nvSpPr>
          <p:cNvPr id="8" name="Straight Connector 14">
            <a:extLst>
              <a:ext uri="{FF2B5EF4-FFF2-40B4-BE49-F238E27FC236}">
                <a16:creationId xmlns:a16="http://schemas.microsoft.com/office/drawing/2014/main" id="{854A6B33-F332-8334-D7B2-6149D8C98C83}"/>
              </a:ext>
            </a:extLst>
          </p:cNvPr>
          <p:cNvSpPr/>
          <p:nvPr/>
        </p:nvSpPr>
        <p:spPr>
          <a:xfrm flipV="1">
            <a:off x="778178" y="1415118"/>
            <a:ext cx="10207923" cy="14377"/>
          </a:xfrm>
          <a:prstGeom prst="line">
            <a:avLst/>
          </a:prstGeom>
          <a:ln w="44450">
            <a:solidFill>
              <a:srgbClr val="00AEEF"/>
            </a:solidFill>
            <a:prstDash val="lgDash"/>
            <a:miter/>
          </a:ln>
        </p:spPr>
        <p:txBody>
          <a:bodyPr lIns="25717" tIns="25717" rIns="25717" bIns="25717"/>
          <a:lstStyle/>
          <a:p>
            <a:endParaRPr sz="1013"/>
          </a:p>
        </p:txBody>
      </p:sp>
      <p:sp>
        <p:nvSpPr>
          <p:cNvPr id="2" name="Slide Number Placeholder 1">
            <a:extLst>
              <a:ext uri="{FF2B5EF4-FFF2-40B4-BE49-F238E27FC236}">
                <a16:creationId xmlns:a16="http://schemas.microsoft.com/office/drawing/2014/main" id="{5FB09E38-3FEA-66EA-5217-42BF9C836AEA}"/>
              </a:ext>
            </a:extLst>
          </p:cNvPr>
          <p:cNvSpPr>
            <a:spLocks noGrp="1"/>
          </p:cNvSpPr>
          <p:nvPr>
            <p:ph type="sldNum" sz="quarter" idx="2"/>
          </p:nvPr>
        </p:nvSpPr>
        <p:spPr/>
        <p:txBody>
          <a:bodyPr/>
          <a:lstStyle/>
          <a:p>
            <a:fld id="{86CB4B4D-7CA3-9044-876B-883B54F8677D}" type="slidenum">
              <a:rPr lang="en-GB"/>
              <a:t>6</a:t>
            </a:fld>
            <a:endParaRPr lang="en-GB"/>
          </a:p>
        </p:txBody>
      </p:sp>
      <p:sp>
        <p:nvSpPr>
          <p:cNvPr id="3" name="TextBox 2">
            <a:extLst>
              <a:ext uri="{FF2B5EF4-FFF2-40B4-BE49-F238E27FC236}">
                <a16:creationId xmlns:a16="http://schemas.microsoft.com/office/drawing/2014/main" id="{8266497F-3939-C5DD-2787-C28F4FA22DB3}"/>
              </a:ext>
            </a:extLst>
          </p:cNvPr>
          <p:cNvSpPr txBox="1"/>
          <p:nvPr/>
        </p:nvSpPr>
        <p:spPr>
          <a:xfrm>
            <a:off x="11790548" y="88520"/>
            <a:ext cx="273506" cy="36932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GB" b="1" dirty="0">
                <a:solidFill>
                  <a:srgbClr val="00B0F0"/>
                </a:solidFill>
                <a:latin typeface="+mj-lt"/>
                <a:ea typeface="+mj-ea"/>
                <a:cs typeface="+mj-cs"/>
                <a:sym typeface="Arial"/>
              </a:rPr>
              <a:t>6</a:t>
            </a:r>
            <a:endParaRPr kumimoji="0" lang="en-GB" sz="1800" b="1" i="0" u="none" strike="noStrike" cap="none" spc="0" normalizeH="0" baseline="0" dirty="0">
              <a:ln>
                <a:noFill/>
              </a:ln>
              <a:solidFill>
                <a:srgbClr val="00B0F0"/>
              </a:solidFill>
              <a:effectLst/>
              <a:uFillTx/>
              <a:latin typeface="+mj-lt"/>
              <a:ea typeface="+mj-ea"/>
              <a:cs typeface="+mj-cs"/>
              <a:sym typeface="Arial"/>
            </a:endParaRPr>
          </a:p>
        </p:txBody>
      </p:sp>
    </p:spTree>
    <p:extLst>
      <p:ext uri="{BB962C8B-B14F-4D97-AF65-F5344CB8AC3E}">
        <p14:creationId xmlns:p14="http://schemas.microsoft.com/office/powerpoint/2010/main" val="1726975692"/>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Celebrate World Children's Day with OutRight 2022">
            <a:hlinkClick r:id="" action="ppaction://media"/>
            <a:extLst>
              <a:ext uri="{FF2B5EF4-FFF2-40B4-BE49-F238E27FC236}">
                <a16:creationId xmlns:a16="http://schemas.microsoft.com/office/drawing/2014/main" id="{097D2F94-8ACE-3F94-D6E0-C6BD3127BA8D}"/>
              </a:ext>
            </a:extLst>
          </p:cNvPr>
          <p:cNvPicPr>
            <a:picLocks noRot="1" noChangeAspect="1"/>
          </p:cNvPicPr>
          <p:nvPr>
            <a:videoFile r:link="rId1"/>
          </p:nvPr>
        </p:nvPicPr>
        <p:blipFill>
          <a:blip r:embed="rId3"/>
          <a:stretch>
            <a:fillRect/>
          </a:stretch>
        </p:blipFill>
        <p:spPr>
          <a:xfrm>
            <a:off x="2909656" y="1393299"/>
            <a:ext cx="6464435" cy="4378716"/>
          </a:xfrm>
          <a:prstGeom prst="rect">
            <a:avLst/>
          </a:prstGeom>
        </p:spPr>
      </p:pic>
      <p:sp>
        <p:nvSpPr>
          <p:cNvPr id="5" name="Straight Connector 14">
            <a:extLst>
              <a:ext uri="{FF2B5EF4-FFF2-40B4-BE49-F238E27FC236}">
                <a16:creationId xmlns:a16="http://schemas.microsoft.com/office/drawing/2014/main" id="{E9C0902B-7914-A79C-E41C-11B431D433E6}"/>
              </a:ext>
            </a:extLst>
          </p:cNvPr>
          <p:cNvSpPr/>
          <p:nvPr/>
        </p:nvSpPr>
        <p:spPr>
          <a:xfrm flipV="1">
            <a:off x="499484" y="1127352"/>
            <a:ext cx="10984944" cy="28488"/>
          </a:xfrm>
          <a:prstGeom prst="line">
            <a:avLst/>
          </a:prstGeom>
          <a:ln w="44450">
            <a:solidFill>
              <a:srgbClr val="00AEEF"/>
            </a:solidFill>
            <a:prstDash val="lgDash"/>
            <a:miter/>
          </a:ln>
        </p:spPr>
        <p:txBody>
          <a:bodyPr lIns="25717" tIns="25717" rIns="25717" bIns="25717"/>
          <a:lstStyle/>
          <a:p>
            <a:endParaRPr sz="1013"/>
          </a:p>
        </p:txBody>
      </p:sp>
      <p:sp>
        <p:nvSpPr>
          <p:cNvPr id="7" name="Title 3">
            <a:extLst>
              <a:ext uri="{FF2B5EF4-FFF2-40B4-BE49-F238E27FC236}">
                <a16:creationId xmlns:a16="http://schemas.microsoft.com/office/drawing/2014/main" id="{F8A1013D-3EFB-C5DD-54F7-97581C8EB5DD}"/>
              </a:ext>
            </a:extLst>
          </p:cNvPr>
          <p:cNvSpPr txBox="1">
            <a:spLocks/>
          </p:cNvSpPr>
          <p:nvPr/>
        </p:nvSpPr>
        <p:spPr>
          <a:xfrm>
            <a:off x="496016" y="297641"/>
            <a:ext cx="10387510" cy="8169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Autofit/>
          </a:bodyPr>
          <a:lstStyle>
            <a:lvl1pPr marL="0" marR="0" indent="0" algn="l" defTabSz="685800" rtl="0" latinLnBrk="0">
              <a:lnSpc>
                <a:spcPct val="90000"/>
              </a:lnSpc>
              <a:spcBef>
                <a:spcPts val="0"/>
              </a:spcBef>
              <a:spcAft>
                <a:spcPts val="0"/>
              </a:spcAft>
              <a:buClrTx/>
              <a:buSzTx/>
              <a:buFontTx/>
              <a:buNone/>
              <a:tabLst/>
              <a:defRPr sz="3300" b="1" i="0" u="none" strike="noStrike" cap="none" spc="225" baseline="0">
                <a:solidFill>
                  <a:srgbClr val="00AEEF"/>
                </a:solidFill>
                <a:uFillTx/>
                <a:latin typeface="+mj-lt"/>
                <a:ea typeface="+mj-ea"/>
                <a:cs typeface="+mj-cs"/>
                <a:sym typeface="Arial"/>
              </a:defRPr>
            </a:lvl1pPr>
            <a:lvl2pPr marL="0" marR="0" indent="0" algn="l" defTabSz="685800" rtl="0" latinLnBrk="0">
              <a:lnSpc>
                <a:spcPct val="90000"/>
              </a:lnSpc>
              <a:spcBef>
                <a:spcPts val="0"/>
              </a:spcBef>
              <a:spcAft>
                <a:spcPts val="0"/>
              </a:spcAft>
              <a:buClrTx/>
              <a:buSzTx/>
              <a:buFontTx/>
              <a:buNone/>
              <a:tabLst/>
              <a:defRPr sz="3300" b="1" i="0" u="none" strike="noStrike" cap="none" spc="225" baseline="0">
                <a:solidFill>
                  <a:srgbClr val="00AEEF"/>
                </a:solidFill>
                <a:uFillTx/>
                <a:latin typeface="+mj-lt"/>
                <a:ea typeface="+mj-ea"/>
                <a:cs typeface="+mj-cs"/>
                <a:sym typeface="Arial"/>
              </a:defRPr>
            </a:lvl2pPr>
            <a:lvl3pPr marL="0" marR="0" indent="0" algn="l" defTabSz="685800" rtl="0" latinLnBrk="0">
              <a:lnSpc>
                <a:spcPct val="90000"/>
              </a:lnSpc>
              <a:spcBef>
                <a:spcPts val="0"/>
              </a:spcBef>
              <a:spcAft>
                <a:spcPts val="0"/>
              </a:spcAft>
              <a:buClrTx/>
              <a:buSzTx/>
              <a:buFontTx/>
              <a:buNone/>
              <a:tabLst/>
              <a:defRPr sz="3300" b="1" i="0" u="none" strike="noStrike" cap="none" spc="225" baseline="0">
                <a:solidFill>
                  <a:srgbClr val="00AEEF"/>
                </a:solidFill>
                <a:uFillTx/>
                <a:latin typeface="+mj-lt"/>
                <a:ea typeface="+mj-ea"/>
                <a:cs typeface="+mj-cs"/>
                <a:sym typeface="Arial"/>
              </a:defRPr>
            </a:lvl3pPr>
            <a:lvl4pPr marL="0" marR="0" indent="0" algn="l" defTabSz="685800" rtl="0" latinLnBrk="0">
              <a:lnSpc>
                <a:spcPct val="90000"/>
              </a:lnSpc>
              <a:spcBef>
                <a:spcPts val="0"/>
              </a:spcBef>
              <a:spcAft>
                <a:spcPts val="0"/>
              </a:spcAft>
              <a:buClrTx/>
              <a:buSzTx/>
              <a:buFontTx/>
              <a:buNone/>
              <a:tabLst/>
              <a:defRPr sz="3300" b="1" i="0" u="none" strike="noStrike" cap="none" spc="225" baseline="0">
                <a:solidFill>
                  <a:srgbClr val="00AEEF"/>
                </a:solidFill>
                <a:uFillTx/>
                <a:latin typeface="+mj-lt"/>
                <a:ea typeface="+mj-ea"/>
                <a:cs typeface="+mj-cs"/>
                <a:sym typeface="Arial"/>
              </a:defRPr>
            </a:lvl4pPr>
            <a:lvl5pPr marL="0" marR="0" indent="0" algn="l" defTabSz="685800" rtl="0" latinLnBrk="0">
              <a:lnSpc>
                <a:spcPct val="90000"/>
              </a:lnSpc>
              <a:spcBef>
                <a:spcPts val="0"/>
              </a:spcBef>
              <a:spcAft>
                <a:spcPts val="0"/>
              </a:spcAft>
              <a:buClrTx/>
              <a:buSzTx/>
              <a:buFontTx/>
              <a:buNone/>
              <a:tabLst/>
              <a:defRPr sz="3300" b="1" i="0" u="none" strike="noStrike" cap="none" spc="225" baseline="0">
                <a:solidFill>
                  <a:srgbClr val="00AEEF"/>
                </a:solidFill>
                <a:uFillTx/>
                <a:latin typeface="+mj-lt"/>
                <a:ea typeface="+mj-ea"/>
                <a:cs typeface="+mj-cs"/>
                <a:sym typeface="Arial"/>
              </a:defRPr>
            </a:lvl5pPr>
            <a:lvl6pPr marL="0" marR="0" indent="0" algn="l" defTabSz="685800" rtl="0" latinLnBrk="0">
              <a:lnSpc>
                <a:spcPct val="90000"/>
              </a:lnSpc>
              <a:spcBef>
                <a:spcPts val="0"/>
              </a:spcBef>
              <a:spcAft>
                <a:spcPts val="0"/>
              </a:spcAft>
              <a:buClrTx/>
              <a:buSzTx/>
              <a:buFontTx/>
              <a:buNone/>
              <a:tabLst/>
              <a:defRPr sz="3300" b="1" i="0" u="none" strike="noStrike" cap="none" spc="225" baseline="0">
                <a:solidFill>
                  <a:srgbClr val="00AEEF"/>
                </a:solidFill>
                <a:uFillTx/>
                <a:latin typeface="+mj-lt"/>
                <a:ea typeface="+mj-ea"/>
                <a:cs typeface="+mj-cs"/>
                <a:sym typeface="Arial"/>
              </a:defRPr>
            </a:lvl6pPr>
            <a:lvl7pPr marL="0" marR="0" indent="0" algn="l" defTabSz="685800" rtl="0" latinLnBrk="0">
              <a:lnSpc>
                <a:spcPct val="90000"/>
              </a:lnSpc>
              <a:spcBef>
                <a:spcPts val="0"/>
              </a:spcBef>
              <a:spcAft>
                <a:spcPts val="0"/>
              </a:spcAft>
              <a:buClrTx/>
              <a:buSzTx/>
              <a:buFontTx/>
              <a:buNone/>
              <a:tabLst/>
              <a:defRPr sz="3300" b="1" i="0" u="none" strike="noStrike" cap="none" spc="225" baseline="0">
                <a:solidFill>
                  <a:srgbClr val="00AEEF"/>
                </a:solidFill>
                <a:uFillTx/>
                <a:latin typeface="+mj-lt"/>
                <a:ea typeface="+mj-ea"/>
                <a:cs typeface="+mj-cs"/>
                <a:sym typeface="Arial"/>
              </a:defRPr>
            </a:lvl7pPr>
            <a:lvl8pPr marL="0" marR="0" indent="0" algn="l" defTabSz="685800" rtl="0" latinLnBrk="0">
              <a:lnSpc>
                <a:spcPct val="90000"/>
              </a:lnSpc>
              <a:spcBef>
                <a:spcPts val="0"/>
              </a:spcBef>
              <a:spcAft>
                <a:spcPts val="0"/>
              </a:spcAft>
              <a:buClrTx/>
              <a:buSzTx/>
              <a:buFontTx/>
              <a:buNone/>
              <a:tabLst/>
              <a:defRPr sz="3300" b="1" i="0" u="none" strike="noStrike" cap="none" spc="225" baseline="0">
                <a:solidFill>
                  <a:srgbClr val="00AEEF"/>
                </a:solidFill>
                <a:uFillTx/>
                <a:latin typeface="+mj-lt"/>
                <a:ea typeface="+mj-ea"/>
                <a:cs typeface="+mj-cs"/>
                <a:sym typeface="Arial"/>
              </a:defRPr>
            </a:lvl8pPr>
            <a:lvl9pPr marL="0" marR="0" indent="0" algn="l" defTabSz="685800" rtl="0" latinLnBrk="0">
              <a:lnSpc>
                <a:spcPct val="90000"/>
              </a:lnSpc>
              <a:spcBef>
                <a:spcPts val="0"/>
              </a:spcBef>
              <a:spcAft>
                <a:spcPts val="0"/>
              </a:spcAft>
              <a:buClrTx/>
              <a:buSzTx/>
              <a:buFontTx/>
              <a:buNone/>
              <a:tabLst/>
              <a:defRPr sz="3300" b="1" i="0" u="none" strike="noStrike" cap="none" spc="225" baseline="0">
                <a:solidFill>
                  <a:srgbClr val="00AEEF"/>
                </a:solidFill>
                <a:uFillTx/>
                <a:latin typeface="+mj-lt"/>
                <a:ea typeface="+mj-ea"/>
                <a:cs typeface="+mj-cs"/>
                <a:sym typeface="Arial"/>
              </a:defRPr>
            </a:lvl9pPr>
          </a:lstStyle>
          <a:p>
            <a:r>
              <a:rPr lang="en-GB" sz="4400" kern="0" dirty="0"/>
              <a:t>A message from </a:t>
            </a:r>
            <a:r>
              <a:rPr lang="en-GB" sz="4400" kern="0" dirty="0" err="1"/>
              <a:t>Cel</a:t>
            </a:r>
            <a:r>
              <a:rPr lang="en-GB" sz="4400" kern="0" dirty="0"/>
              <a:t> Spellman</a:t>
            </a:r>
          </a:p>
        </p:txBody>
      </p:sp>
      <p:sp>
        <p:nvSpPr>
          <p:cNvPr id="2" name="Slide Number Placeholder 1">
            <a:extLst>
              <a:ext uri="{FF2B5EF4-FFF2-40B4-BE49-F238E27FC236}">
                <a16:creationId xmlns:a16="http://schemas.microsoft.com/office/drawing/2014/main" id="{87879E03-EC87-5534-F626-65BC72D0C376}"/>
              </a:ext>
            </a:extLst>
          </p:cNvPr>
          <p:cNvSpPr>
            <a:spLocks noGrp="1"/>
          </p:cNvSpPr>
          <p:nvPr>
            <p:ph type="sldNum" sz="quarter" idx="2"/>
          </p:nvPr>
        </p:nvSpPr>
        <p:spPr/>
        <p:txBody>
          <a:bodyPr/>
          <a:lstStyle/>
          <a:p>
            <a:fld id="{86CB4B4D-7CA3-9044-876B-883B54F8677D}" type="slidenum">
              <a:rPr lang="en-GB"/>
              <a:t>7</a:t>
            </a:fld>
            <a:endParaRPr lang="en-GB"/>
          </a:p>
        </p:txBody>
      </p:sp>
      <p:sp>
        <p:nvSpPr>
          <p:cNvPr id="3" name="TextBox 2">
            <a:extLst>
              <a:ext uri="{FF2B5EF4-FFF2-40B4-BE49-F238E27FC236}">
                <a16:creationId xmlns:a16="http://schemas.microsoft.com/office/drawing/2014/main" id="{FE51DFBD-514C-BFF9-2280-1851FFC64A5D}"/>
              </a:ext>
            </a:extLst>
          </p:cNvPr>
          <p:cNvSpPr txBox="1"/>
          <p:nvPr/>
        </p:nvSpPr>
        <p:spPr>
          <a:xfrm>
            <a:off x="11790548" y="88520"/>
            <a:ext cx="273506" cy="36932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GB" b="1" dirty="0">
                <a:solidFill>
                  <a:srgbClr val="00B0F0"/>
                </a:solidFill>
                <a:latin typeface="+mj-lt"/>
                <a:ea typeface="+mj-ea"/>
                <a:cs typeface="+mj-cs"/>
                <a:sym typeface="Arial"/>
              </a:rPr>
              <a:t>7</a:t>
            </a:r>
            <a:endParaRPr kumimoji="0" lang="en-GB" sz="1800" b="1" i="0" u="none" strike="noStrike" cap="none" spc="0" normalizeH="0" baseline="0" dirty="0">
              <a:ln>
                <a:noFill/>
              </a:ln>
              <a:solidFill>
                <a:srgbClr val="00B0F0"/>
              </a:solidFill>
              <a:effectLst/>
              <a:uFillTx/>
              <a:latin typeface="+mj-lt"/>
              <a:ea typeface="+mj-ea"/>
              <a:cs typeface="+mj-cs"/>
              <a:sym typeface="Arial"/>
            </a:endParaRPr>
          </a:p>
        </p:txBody>
      </p:sp>
    </p:spTree>
    <p:extLst>
      <p:ext uri="{BB962C8B-B14F-4D97-AF65-F5344CB8AC3E}">
        <p14:creationId xmlns:p14="http://schemas.microsoft.com/office/powerpoint/2010/main" val="487523003"/>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t 2A: It’s My Right – Activity Quiz">
            <a:extLst>
              <a:ext uri="{FF2B5EF4-FFF2-40B4-BE49-F238E27FC236}">
                <a16:creationId xmlns:a16="http://schemas.microsoft.com/office/drawing/2014/main" id="{77EBCDD4-046D-9484-545A-1D28837E4788}"/>
              </a:ext>
            </a:extLst>
          </p:cNvPr>
          <p:cNvSpPr txBox="1"/>
          <p:nvPr/>
        </p:nvSpPr>
        <p:spPr>
          <a:xfrm>
            <a:off x="24240" y="277125"/>
            <a:ext cx="6099393" cy="745397"/>
          </a:xfrm>
          <a:prstGeom prst="rect">
            <a:avLst/>
          </a:prstGeom>
          <a:solidFill>
            <a:srgbClr val="00B0F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xmlns:lc="http://schemas.openxmlformats.org/drawingml/2006/lockedCanvas" val="1"/>
            </a:ext>
          </a:extLst>
        </p:spPr>
        <p:txBody>
          <a:bodyPr wrap="square" lIns="64294" tIns="64294" rIns="64294" bIns="64294"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4000" b="1" dirty="0">
                <a:solidFill>
                  <a:schemeClr val="bg1"/>
                </a:solidFill>
              </a:rPr>
              <a:t>OUTRIGHT IN ACTION!</a:t>
            </a:r>
          </a:p>
        </p:txBody>
      </p:sp>
      <p:grpSp>
        <p:nvGrpSpPr>
          <p:cNvPr id="4" name="Group 3">
            <a:extLst>
              <a:ext uri="{FF2B5EF4-FFF2-40B4-BE49-F238E27FC236}">
                <a16:creationId xmlns:a16="http://schemas.microsoft.com/office/drawing/2014/main" id="{F9AFCAB7-015F-53A9-7F1B-F4DD84D5D3E8}"/>
              </a:ext>
            </a:extLst>
          </p:cNvPr>
          <p:cNvGrpSpPr/>
          <p:nvPr/>
        </p:nvGrpSpPr>
        <p:grpSpPr>
          <a:xfrm>
            <a:off x="62726" y="1123335"/>
            <a:ext cx="7625644" cy="923326"/>
            <a:chOff x="62726" y="1123335"/>
            <a:chExt cx="7625644" cy="923326"/>
          </a:xfrm>
        </p:grpSpPr>
        <p:sp>
          <p:nvSpPr>
            <p:cNvPr id="7" name="TextBox 4">
              <a:extLst>
                <a:ext uri="{FF2B5EF4-FFF2-40B4-BE49-F238E27FC236}">
                  <a16:creationId xmlns:a16="http://schemas.microsoft.com/office/drawing/2014/main" id="{74D60614-98DF-B7AD-2E83-5751645A786E}"/>
                </a:ext>
              </a:extLst>
            </p:cNvPr>
            <p:cNvSpPr txBox="1"/>
            <p:nvPr/>
          </p:nvSpPr>
          <p:spPr>
            <a:xfrm>
              <a:off x="62726" y="1123335"/>
              <a:ext cx="7625644" cy="9233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45718" tIns="45718" rIns="45718" bIns="45718" numCol="1" spcCol="3810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3600" b="1" dirty="0">
                  <a:solidFill>
                    <a:srgbClr val="00B0F0"/>
                  </a:solidFill>
                  <a:latin typeface="+mj-lt"/>
                  <a:cs typeface="Arial"/>
                </a:rPr>
                <a:t>Barley Fields Primary School</a:t>
              </a:r>
              <a:endParaRPr lang="en-GB" sz="3600">
                <a:solidFill>
                  <a:srgbClr val="00B0F0"/>
                </a:solidFill>
                <a:latin typeface="+mj-lt"/>
                <a:ea typeface="+mj-ea"/>
                <a:cs typeface="+mj-cs"/>
              </a:endParaRPr>
            </a:p>
            <a:p>
              <a:endParaRPr lang="en-GB" dirty="0">
                <a:latin typeface="Arial"/>
                <a:cs typeface="Arial"/>
              </a:endParaRPr>
            </a:p>
          </p:txBody>
        </p:sp>
        <p:sp>
          <p:nvSpPr>
            <p:cNvPr id="8" name="Straight Connector 7">
              <a:extLst>
                <a:ext uri="{FF2B5EF4-FFF2-40B4-BE49-F238E27FC236}">
                  <a16:creationId xmlns:a16="http://schemas.microsoft.com/office/drawing/2014/main" id="{CF359FFA-4288-2A84-1968-7AA19396649C}"/>
                </a:ext>
              </a:extLst>
            </p:cNvPr>
            <p:cNvSpPr/>
            <p:nvPr/>
          </p:nvSpPr>
          <p:spPr>
            <a:xfrm flipV="1">
              <a:off x="104373" y="1705908"/>
              <a:ext cx="7018812" cy="70821"/>
            </a:xfrm>
            <a:prstGeom prst="line">
              <a:avLst/>
            </a:prstGeom>
            <a:ln w="44450">
              <a:solidFill>
                <a:srgbClr val="00AEEF"/>
              </a:solidFill>
              <a:prstDash val="lgDash"/>
              <a:miter/>
            </a:ln>
          </p:spPr>
          <p:txBody>
            <a:bodyPr lIns="25717" tIns="25717" rIns="25717" bIns="25717"/>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1013"/>
            </a:p>
          </p:txBody>
        </p:sp>
      </p:grpSp>
      <p:pic>
        <p:nvPicPr>
          <p:cNvPr id="5" name="Picture 4" descr="A picture containing person, indoor, room, poolroom&#10;&#10;Description automatically generated">
            <a:extLst>
              <a:ext uri="{FF2B5EF4-FFF2-40B4-BE49-F238E27FC236}">
                <a16:creationId xmlns:a16="http://schemas.microsoft.com/office/drawing/2014/main" id="{A8D891E7-D787-2D84-1F41-8FDCD6B446FC}"/>
              </a:ext>
            </a:extLst>
          </p:cNvPr>
          <p:cNvPicPr>
            <a:picLocks noChangeAspect="1"/>
          </p:cNvPicPr>
          <p:nvPr/>
        </p:nvPicPr>
        <p:blipFill>
          <a:blip r:embed="rId3"/>
          <a:stretch>
            <a:fillRect/>
          </a:stretch>
        </p:blipFill>
        <p:spPr>
          <a:xfrm>
            <a:off x="5717799" y="1870089"/>
            <a:ext cx="3411355" cy="4713157"/>
          </a:xfrm>
          <a:prstGeom prst="rect">
            <a:avLst/>
          </a:prstGeom>
        </p:spPr>
      </p:pic>
      <p:pic>
        <p:nvPicPr>
          <p:cNvPr id="6" name="Picture 5" descr="Graphical user interface, application, Teams&#10;&#10;Description automatically generated">
            <a:extLst>
              <a:ext uri="{FF2B5EF4-FFF2-40B4-BE49-F238E27FC236}">
                <a16:creationId xmlns:a16="http://schemas.microsoft.com/office/drawing/2014/main" id="{CF659D18-59EB-ACA7-7594-82CB7BA8315E}"/>
              </a:ext>
            </a:extLst>
          </p:cNvPr>
          <p:cNvPicPr>
            <a:picLocks noChangeAspect="1"/>
          </p:cNvPicPr>
          <p:nvPr/>
        </p:nvPicPr>
        <p:blipFill rotWithShape="1">
          <a:blip r:embed="rId4"/>
          <a:srcRect l="75822" r="-165" b="50000"/>
          <a:stretch/>
        </p:blipFill>
        <p:spPr>
          <a:xfrm>
            <a:off x="8290370" y="340814"/>
            <a:ext cx="3614970" cy="3303263"/>
          </a:xfrm>
          <a:prstGeom prst="rect">
            <a:avLst/>
          </a:prstGeom>
        </p:spPr>
      </p:pic>
      <p:pic>
        <p:nvPicPr>
          <p:cNvPr id="3" name="Picture 2" descr="A picture containing text, indoor, screenshot, computer&#10;&#10;Description automatically generated">
            <a:extLst>
              <a:ext uri="{FF2B5EF4-FFF2-40B4-BE49-F238E27FC236}">
                <a16:creationId xmlns:a16="http://schemas.microsoft.com/office/drawing/2014/main" id="{3CE99095-8FAE-3EE7-D156-98854E1F3340}"/>
              </a:ext>
            </a:extLst>
          </p:cNvPr>
          <p:cNvPicPr>
            <a:picLocks noChangeAspect="1"/>
          </p:cNvPicPr>
          <p:nvPr/>
        </p:nvPicPr>
        <p:blipFill rotWithShape="1">
          <a:blip r:embed="rId5"/>
          <a:srcRect l="57000" t="254" r="-333" b="39594"/>
          <a:stretch/>
        </p:blipFill>
        <p:spPr>
          <a:xfrm>
            <a:off x="419901" y="2511181"/>
            <a:ext cx="5678043" cy="3445637"/>
          </a:xfrm>
          <a:prstGeom prst="rect">
            <a:avLst/>
          </a:prstGeom>
        </p:spPr>
      </p:pic>
      <p:sp>
        <p:nvSpPr>
          <p:cNvPr id="9" name="Slide Number Placeholder 8">
            <a:extLst>
              <a:ext uri="{FF2B5EF4-FFF2-40B4-BE49-F238E27FC236}">
                <a16:creationId xmlns:a16="http://schemas.microsoft.com/office/drawing/2014/main" id="{D5260353-A0D1-4639-6787-19C970C3B0D2}"/>
              </a:ext>
            </a:extLst>
          </p:cNvPr>
          <p:cNvSpPr>
            <a:spLocks noGrp="1"/>
          </p:cNvSpPr>
          <p:nvPr>
            <p:ph type="sldNum" sz="quarter" idx="2"/>
          </p:nvPr>
        </p:nvSpPr>
        <p:spPr/>
        <p:txBody>
          <a:bodyPr/>
          <a:lstStyle/>
          <a:p>
            <a:fld id="{86CB4B4D-7CA3-9044-876B-883B54F8677D}" type="slidenum">
              <a:rPr lang="en-GB"/>
              <a:t>8</a:t>
            </a:fld>
            <a:endParaRPr lang="en-GB"/>
          </a:p>
        </p:txBody>
      </p:sp>
      <p:sp>
        <p:nvSpPr>
          <p:cNvPr id="10" name="TextBox 9">
            <a:extLst>
              <a:ext uri="{FF2B5EF4-FFF2-40B4-BE49-F238E27FC236}">
                <a16:creationId xmlns:a16="http://schemas.microsoft.com/office/drawing/2014/main" id="{22D6B782-F196-BAAB-AF86-901B2947E507}"/>
              </a:ext>
            </a:extLst>
          </p:cNvPr>
          <p:cNvSpPr txBox="1"/>
          <p:nvPr/>
        </p:nvSpPr>
        <p:spPr>
          <a:xfrm>
            <a:off x="11790548" y="88520"/>
            <a:ext cx="273506" cy="36932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GB" b="1" dirty="0">
                <a:solidFill>
                  <a:srgbClr val="00B0F0"/>
                </a:solidFill>
                <a:latin typeface="+mj-lt"/>
                <a:ea typeface="+mj-ea"/>
                <a:cs typeface="+mj-cs"/>
                <a:sym typeface="Arial"/>
              </a:rPr>
              <a:t>8</a:t>
            </a:r>
            <a:endParaRPr kumimoji="0" lang="en-GB" sz="1800" b="1" i="0" u="none" strike="noStrike" cap="none" spc="0" normalizeH="0" baseline="0" dirty="0">
              <a:ln>
                <a:noFill/>
              </a:ln>
              <a:solidFill>
                <a:srgbClr val="00B0F0"/>
              </a:solidFill>
              <a:effectLst/>
              <a:uFillTx/>
              <a:latin typeface="+mj-lt"/>
              <a:ea typeface="+mj-ea"/>
              <a:cs typeface="+mj-cs"/>
              <a:sym typeface="Arial"/>
            </a:endParaRPr>
          </a:p>
        </p:txBody>
      </p:sp>
    </p:spTree>
    <p:extLst>
      <p:ext uri="{BB962C8B-B14F-4D97-AF65-F5344CB8AC3E}">
        <p14:creationId xmlns:p14="http://schemas.microsoft.com/office/powerpoint/2010/main" val="690777697"/>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4AC117DA-A658-D7C7-16EC-0F171DA2D808}"/>
              </a:ext>
            </a:extLst>
          </p:cNvPr>
          <p:cNvPicPr>
            <a:picLocks noChangeAspect="1"/>
          </p:cNvPicPr>
          <p:nvPr/>
        </p:nvPicPr>
        <p:blipFill rotWithShape="1">
          <a:blip r:embed="rId3"/>
          <a:srcRect l="26394" t="-94" r="13197" b="29421"/>
          <a:stretch/>
        </p:blipFill>
        <p:spPr>
          <a:xfrm>
            <a:off x="3352780" y="896447"/>
            <a:ext cx="8842573" cy="5959853"/>
          </a:xfrm>
          <a:prstGeom prst="rect">
            <a:avLst/>
          </a:prstGeom>
        </p:spPr>
      </p:pic>
      <p:grpSp>
        <p:nvGrpSpPr>
          <p:cNvPr id="11" name="Group 10">
            <a:extLst>
              <a:ext uri="{FF2B5EF4-FFF2-40B4-BE49-F238E27FC236}">
                <a16:creationId xmlns:a16="http://schemas.microsoft.com/office/drawing/2014/main" id="{B81C1D22-AE7A-B3C2-345D-5E9A5428FF20}"/>
              </a:ext>
            </a:extLst>
          </p:cNvPr>
          <p:cNvGrpSpPr/>
          <p:nvPr/>
        </p:nvGrpSpPr>
        <p:grpSpPr>
          <a:xfrm>
            <a:off x="202017" y="131916"/>
            <a:ext cx="11968224" cy="923326"/>
            <a:chOff x="54533" y="1123335"/>
            <a:chExt cx="7625644" cy="923326"/>
          </a:xfrm>
        </p:grpSpPr>
        <p:sp>
          <p:nvSpPr>
            <p:cNvPr id="9" name="TextBox 8">
              <a:extLst>
                <a:ext uri="{FF2B5EF4-FFF2-40B4-BE49-F238E27FC236}">
                  <a16:creationId xmlns:a16="http://schemas.microsoft.com/office/drawing/2014/main" id="{984130AD-3334-DB19-A027-839DB99EC9A6}"/>
                </a:ext>
              </a:extLst>
            </p:cNvPr>
            <p:cNvSpPr txBox="1"/>
            <p:nvPr/>
          </p:nvSpPr>
          <p:spPr>
            <a:xfrm>
              <a:off x="54533" y="1123335"/>
              <a:ext cx="7625644" cy="9233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r>
                <a:rPr lang="en-GB" sz="3600" b="1" dirty="0">
                  <a:solidFill>
                    <a:srgbClr val="00B0F0"/>
                  </a:solidFill>
                  <a:latin typeface="+mj-lt"/>
                  <a:cs typeface="Arial"/>
                </a:rPr>
                <a:t>Leith Primary School</a:t>
              </a:r>
              <a:endParaRPr lang="en-US" sz="3600"/>
            </a:p>
            <a:p>
              <a:endParaRPr lang="en-GB" dirty="0">
                <a:latin typeface="Arial"/>
                <a:cs typeface="Arial"/>
              </a:endParaRPr>
            </a:p>
          </p:txBody>
        </p:sp>
        <p:sp>
          <p:nvSpPr>
            <p:cNvPr id="10" name="Straight Connector 14">
              <a:extLst>
                <a:ext uri="{FF2B5EF4-FFF2-40B4-BE49-F238E27FC236}">
                  <a16:creationId xmlns:a16="http://schemas.microsoft.com/office/drawing/2014/main" id="{1ED4A17D-1101-DF77-5A87-802F0F41286C}"/>
                </a:ext>
              </a:extLst>
            </p:cNvPr>
            <p:cNvSpPr/>
            <p:nvPr/>
          </p:nvSpPr>
          <p:spPr>
            <a:xfrm flipV="1">
              <a:off x="104373" y="1705908"/>
              <a:ext cx="7018812" cy="70821"/>
            </a:xfrm>
            <a:prstGeom prst="line">
              <a:avLst/>
            </a:prstGeom>
            <a:ln w="44450">
              <a:solidFill>
                <a:srgbClr val="00AEEF"/>
              </a:solidFill>
              <a:prstDash val="lgDash"/>
              <a:miter/>
            </a:ln>
          </p:spPr>
          <p:txBody>
            <a:bodyPr lIns="25717" tIns="25717" rIns="25717" bIns="25717"/>
            <a:lstStyle/>
            <a:p>
              <a:endParaRPr sz="1013"/>
            </a:p>
          </p:txBody>
        </p:sp>
      </p:grpSp>
      <p:sp>
        <p:nvSpPr>
          <p:cNvPr id="3" name="Slide Number Placeholder 2">
            <a:extLst>
              <a:ext uri="{FF2B5EF4-FFF2-40B4-BE49-F238E27FC236}">
                <a16:creationId xmlns:a16="http://schemas.microsoft.com/office/drawing/2014/main" id="{24A6B199-5B1A-9A0C-4CBC-8A9E1D059119}"/>
              </a:ext>
            </a:extLst>
          </p:cNvPr>
          <p:cNvSpPr>
            <a:spLocks noGrp="1"/>
          </p:cNvSpPr>
          <p:nvPr>
            <p:ph type="sldNum" sz="quarter" idx="2"/>
          </p:nvPr>
        </p:nvSpPr>
        <p:spPr/>
        <p:txBody>
          <a:bodyPr/>
          <a:lstStyle/>
          <a:p>
            <a:fld id="{86CB4B4D-7CA3-9044-876B-883B54F8677D}" type="slidenum">
              <a:rPr lang="en-GB"/>
              <a:t>9</a:t>
            </a:fld>
            <a:endParaRPr lang="en-GB"/>
          </a:p>
        </p:txBody>
      </p:sp>
      <p:sp>
        <p:nvSpPr>
          <p:cNvPr id="4" name="TextBox 3">
            <a:extLst>
              <a:ext uri="{FF2B5EF4-FFF2-40B4-BE49-F238E27FC236}">
                <a16:creationId xmlns:a16="http://schemas.microsoft.com/office/drawing/2014/main" id="{19BA1E65-6F72-1BEA-A9B5-AE577218537A}"/>
              </a:ext>
            </a:extLst>
          </p:cNvPr>
          <p:cNvSpPr txBox="1"/>
          <p:nvPr/>
        </p:nvSpPr>
        <p:spPr>
          <a:xfrm>
            <a:off x="11790548" y="88520"/>
            <a:ext cx="273506" cy="36932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GB" b="1" dirty="0">
                <a:solidFill>
                  <a:srgbClr val="00B0F0"/>
                </a:solidFill>
                <a:latin typeface="+mj-lt"/>
                <a:ea typeface="+mj-ea"/>
                <a:cs typeface="+mj-cs"/>
                <a:sym typeface="Arial"/>
              </a:rPr>
              <a:t>9</a:t>
            </a:r>
            <a:endParaRPr kumimoji="0" lang="en-GB" sz="1800" b="1" i="0" u="none" strike="noStrike" cap="none" spc="0" normalizeH="0" baseline="0" dirty="0">
              <a:ln>
                <a:noFill/>
              </a:ln>
              <a:solidFill>
                <a:srgbClr val="00B0F0"/>
              </a:solidFill>
              <a:effectLst/>
              <a:uFillTx/>
              <a:latin typeface="+mj-lt"/>
              <a:ea typeface="+mj-ea"/>
              <a:cs typeface="+mj-cs"/>
              <a:sym typeface="Arial"/>
            </a:endParaRPr>
          </a:p>
        </p:txBody>
      </p:sp>
    </p:spTree>
    <p:extLst>
      <p:ext uri="{BB962C8B-B14F-4D97-AF65-F5344CB8AC3E}">
        <p14:creationId xmlns:p14="http://schemas.microsoft.com/office/powerpoint/2010/main" val="1294650453"/>
      </p:ext>
    </p:extLst>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alpha val="97000"/>
        </a:srgbClr>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Arial"/>
        <a:ea typeface="Arial"/>
        <a:cs typeface="Arial"/>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302</Words>
  <Application>Microsoft Office PowerPoint</Application>
  <PresentationFormat>Widescreen</PresentationFormat>
  <Paragraphs>88</Paragraphs>
  <Slides>18</Slides>
  <Notes>17</Notes>
  <HiddenSlides>0</HiddenSlides>
  <MMClips>1</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PowerPoint Presentation</vt:lpstr>
      <vt:lpstr>PowerPoint Presentation</vt:lpstr>
      <vt:lpstr>Today's guests</vt:lpstr>
      <vt:lpstr>UNICEF UK Youth Advisory Board</vt:lpstr>
      <vt:lpstr>UNICEF'S HEALTH WORK - Afghanistan</vt:lpstr>
      <vt:lpstr>UNICEF'S HEALTH WORK - Nepal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936</cp:revision>
  <dcterms:created xsi:type="dcterms:W3CDTF">2012-08-24T00:53:15Z</dcterms:created>
  <dcterms:modified xsi:type="dcterms:W3CDTF">2022-11-25T10:48:53Z</dcterms:modified>
</cp:coreProperties>
</file>