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9"/>
  </p:notesMasterIdLst>
  <p:handoutMasterIdLst>
    <p:handoutMasterId r:id="rId20"/>
  </p:handoutMasterIdLst>
  <p:sldIdLst>
    <p:sldId id="284" r:id="rId2"/>
    <p:sldId id="285" r:id="rId3"/>
    <p:sldId id="293" r:id="rId4"/>
    <p:sldId id="272" r:id="rId5"/>
    <p:sldId id="268" r:id="rId6"/>
    <p:sldId id="276" r:id="rId7"/>
    <p:sldId id="289" r:id="rId8"/>
    <p:sldId id="286" r:id="rId9"/>
    <p:sldId id="299" r:id="rId10"/>
    <p:sldId id="294" r:id="rId11"/>
    <p:sldId id="292" r:id="rId12"/>
    <p:sldId id="295" r:id="rId13"/>
    <p:sldId id="296" r:id="rId14"/>
    <p:sldId id="287" r:id="rId15"/>
    <p:sldId id="288" r:id="rId16"/>
    <p:sldId id="290" r:id="rId17"/>
    <p:sldId id="298"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CA284B65-C375-8085-4FF4-57881A2C0CC1}" name="Helen Trivers" initials="HT" userId="8pMgN81jyqnMrUI0dNIJa8beac0O984VTe51k3YQ86A=" providerId="None"/>
  <p188:author id="{09619C74-98F6-4D6A-F9B6-5E5547497F99}" name="Samantha Bradey" initials="SB" userId="S::SamanthaB@unicef.org.uk::41c99f15-9b87-403a-8456-1da8256f332b" providerId="AD"/>
  <p188:author id="{1F084681-EBA4-C8BB-D7EB-B1396C727A54}" name="Frances Bestley" initials="FB" userId="S::francesb@unicef.org.uk::dd36c30e-9d53-45de-a66b-9f7025672797"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00"/>
    <a:srgbClr val="003B5E"/>
    <a:srgbClr val="FF6937"/>
    <a:srgbClr val="00AEEF"/>
    <a:srgbClr val="DDF3F1"/>
    <a:srgbClr val="00833D"/>
    <a:srgbClr val="7030A0"/>
    <a:srgbClr val="6A1E74"/>
    <a:srgbClr val="FF9933"/>
    <a:srgbClr val="D8D1C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8293" autoAdjust="0"/>
    <p:restoredTop sz="93792" autoAdjust="0"/>
  </p:normalViewPr>
  <p:slideViewPr>
    <p:cSldViewPr snapToGrid="0">
      <p:cViewPr>
        <p:scale>
          <a:sx n="55" d="100"/>
          <a:sy n="55" d="100"/>
        </p:scale>
        <p:origin x="1352" y="204"/>
      </p:cViewPr>
      <p:guideLst/>
    </p:cSldViewPr>
  </p:slideViewPr>
  <p:notesTextViewPr>
    <p:cViewPr>
      <p:scale>
        <a:sx n="1" d="1"/>
        <a:sy n="1" d="1"/>
      </p:scale>
      <p:origin x="0" y="0"/>
    </p:cViewPr>
  </p:notesTextViewPr>
  <p:sorterViewPr>
    <p:cViewPr>
      <p:scale>
        <a:sx n="80" d="100"/>
        <a:sy n="80" d="100"/>
      </p:scale>
      <p:origin x="0" y="0"/>
    </p:cViewPr>
  </p:sorterViewPr>
  <p:notesViewPr>
    <p:cSldViewPr snapToGrid="0">
      <p:cViewPr varScale="1">
        <p:scale>
          <a:sx n="97" d="100"/>
          <a:sy n="97" d="100"/>
        </p:scale>
        <p:origin x="3120" y="20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microsoft.com/office/2018/10/relationships/authors" Target="author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170A84E4-A479-C44D-B923-21635A6660BD}"/>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974CC891-2903-1742-A4D0-816C56D9BB51}"/>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BF1075A7-0CD8-3C45-A5C6-38333FC04F38}" type="datetimeFigureOut">
              <a:rPr lang="en-US" smtClean="0"/>
              <a:t>3/6/2023</a:t>
            </a:fld>
            <a:endParaRPr lang="en-US"/>
          </a:p>
        </p:txBody>
      </p:sp>
      <p:sp>
        <p:nvSpPr>
          <p:cNvPr id="4" name="Footer Placeholder 3">
            <a:extLst>
              <a:ext uri="{FF2B5EF4-FFF2-40B4-BE49-F238E27FC236}">
                <a16:creationId xmlns:a16="http://schemas.microsoft.com/office/drawing/2014/main" id="{5B34AA94-94B7-F446-A906-4D69558D7F12}"/>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D5FA549C-6104-4848-99C9-7A288F77077D}"/>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9A6F43A9-B9E3-E74D-8B69-1D978EA9F876}" type="slidenum">
              <a:rPr lang="en-US" smtClean="0"/>
              <a:t>‹#›</a:t>
            </a:fld>
            <a:endParaRPr lang="en-US"/>
          </a:p>
        </p:txBody>
      </p:sp>
    </p:spTree>
    <p:extLst>
      <p:ext uri="{BB962C8B-B14F-4D97-AF65-F5344CB8AC3E}">
        <p14:creationId xmlns:p14="http://schemas.microsoft.com/office/powerpoint/2010/main" val="64608602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4453176-EF19-D841-BC46-8E06030978CC}" type="datetimeFigureOut">
              <a:rPr lang="en-US" smtClean="0"/>
              <a:t>3/6/2023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301C135-8ECD-234C-BECE-154CA43012B9}" type="slidenum">
              <a:rPr lang="en-US" smtClean="0"/>
              <a:t>‹#›</a:t>
            </a:fld>
            <a:endParaRPr lang="en-US"/>
          </a:p>
        </p:txBody>
      </p:sp>
    </p:spTree>
    <p:extLst>
      <p:ext uri="{BB962C8B-B14F-4D97-AF65-F5344CB8AC3E}">
        <p14:creationId xmlns:p14="http://schemas.microsoft.com/office/powerpoint/2010/main" val="237425212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Image: </a:t>
            </a:r>
            <a:r>
              <a:rPr lang="en-GB" b="0" i="0" dirty="0">
                <a:solidFill>
                  <a:srgbClr val="121212"/>
                </a:solidFill>
                <a:effectLst/>
                <a:latin typeface="Open Sans" panose="020B0606030504020204" pitchFamily="34" charset="0"/>
              </a:rPr>
              <a:t>March 2022, 14-year-old Sofi hugs her brother Vanya, 9, as they rest at the UNICEF-supported Blue Dot hub in Sighet, northern Romania. </a:t>
            </a:r>
          </a:p>
          <a:p>
            <a:endParaRPr lang="en-GB" b="0" i="0" dirty="0">
              <a:solidFill>
                <a:srgbClr val="121212"/>
              </a:solidFill>
              <a:effectLst/>
              <a:latin typeface="Open Sans" panose="020B0606030504020204" pitchFamily="34" charset="0"/>
            </a:endParaRPr>
          </a:p>
          <a:p>
            <a:r>
              <a:rPr lang="en-GB" b="0" i="0" dirty="0">
                <a:solidFill>
                  <a:srgbClr val="121212"/>
                </a:solidFill>
                <a:effectLst/>
                <a:latin typeface="Open Sans" panose="020B0606030504020204" pitchFamily="34" charset="0"/>
              </a:rPr>
              <a:t>Children and families continue to flee Ukraine and UNICEF began to expand the first operational Blue Dot in Romania, at the Sighetu </a:t>
            </a:r>
            <a:r>
              <a:rPr lang="en-GB" b="0" i="0" dirty="0" err="1">
                <a:solidFill>
                  <a:srgbClr val="121212"/>
                </a:solidFill>
                <a:effectLst/>
                <a:latin typeface="Open Sans" panose="020B0606030504020204" pitchFamily="34" charset="0"/>
              </a:rPr>
              <a:t>Marmatiei</a:t>
            </a:r>
            <a:r>
              <a:rPr lang="en-GB" b="0" i="0" dirty="0">
                <a:solidFill>
                  <a:srgbClr val="121212"/>
                </a:solidFill>
                <a:effectLst/>
                <a:latin typeface="Open Sans" panose="020B0606030504020204" pitchFamily="34" charset="0"/>
              </a:rPr>
              <a:t> border crossing in northern Romania, which now offers more services to meet the rising needs.</a:t>
            </a:r>
            <a:br>
              <a:rPr lang="en-GB" dirty="0"/>
            </a:br>
            <a:br>
              <a:rPr lang="en-GB" dirty="0"/>
            </a:br>
            <a:r>
              <a:rPr lang="en-GB" b="0" i="0" dirty="0">
                <a:solidFill>
                  <a:srgbClr val="121212"/>
                </a:solidFill>
                <a:effectLst/>
                <a:latin typeface="Open Sans" panose="020B0606030504020204" pitchFamily="34" charset="0"/>
              </a:rPr>
              <a:t>Sighetu </a:t>
            </a:r>
            <a:r>
              <a:rPr lang="en-GB" b="0" i="0" dirty="0" err="1">
                <a:solidFill>
                  <a:srgbClr val="121212"/>
                </a:solidFill>
                <a:effectLst/>
                <a:latin typeface="Open Sans" panose="020B0606030504020204" pitchFamily="34" charset="0"/>
              </a:rPr>
              <a:t>Marmatiei</a:t>
            </a:r>
            <a:r>
              <a:rPr lang="en-GB" b="0" i="0" dirty="0">
                <a:solidFill>
                  <a:srgbClr val="121212"/>
                </a:solidFill>
                <a:effectLst/>
                <a:latin typeface="Open Sans" panose="020B0606030504020204" pitchFamily="34" charset="0"/>
              </a:rPr>
              <a:t> is the site of the first operational Blue Dot in the country, one of the major crossing points in the country.</a:t>
            </a:r>
            <a:br>
              <a:rPr lang="en-GB" dirty="0"/>
            </a:br>
            <a:br>
              <a:rPr lang="en-GB" dirty="0"/>
            </a:br>
            <a:r>
              <a:rPr lang="en-GB" b="0" i="0" dirty="0">
                <a:solidFill>
                  <a:srgbClr val="121212"/>
                </a:solidFill>
                <a:effectLst/>
                <a:latin typeface="Open Sans" panose="020B0606030504020204" pitchFamily="34" charset="0"/>
              </a:rPr>
              <a:t>When conflict forces children to leave their homes, not only do they face the risk of being injured or killed but also being trafficked or forced into child labour. Displaced women and girls are especially at risk of gender-based violence.</a:t>
            </a:r>
          </a:p>
          <a:p>
            <a:endParaRPr lang="en-GB" b="0" i="0" dirty="0">
              <a:solidFill>
                <a:srgbClr val="121212"/>
              </a:solidFill>
              <a:effectLst/>
              <a:latin typeface="Open Sans" panose="020B0606030504020204" pitchFamily="34" charset="0"/>
            </a:endParaRPr>
          </a:p>
          <a:p>
            <a:r>
              <a:rPr lang="en-GB" b="0" i="0" dirty="0">
                <a:solidFill>
                  <a:srgbClr val="121212"/>
                </a:solidFill>
                <a:effectLst/>
                <a:latin typeface="Open Sans" panose="020B0606030504020204" pitchFamily="34" charset="0"/>
              </a:rPr>
              <a:t>UNICEF/Catu</a:t>
            </a:r>
            <a:br>
              <a:rPr lang="en-GB" dirty="0"/>
            </a:br>
            <a:endParaRPr lang="en-GB" dirty="0"/>
          </a:p>
        </p:txBody>
      </p:sp>
      <p:sp>
        <p:nvSpPr>
          <p:cNvPr id="4" name="Slide Number Placeholder 3"/>
          <p:cNvSpPr>
            <a:spLocks noGrp="1"/>
          </p:cNvSpPr>
          <p:nvPr>
            <p:ph type="sldNum" sz="quarter" idx="5"/>
          </p:nvPr>
        </p:nvSpPr>
        <p:spPr/>
        <p:txBody>
          <a:bodyPr/>
          <a:lstStyle/>
          <a:p>
            <a:fld id="{6301C135-8ECD-234C-BECE-154CA43012B9}" type="slidenum">
              <a:rPr lang="en-US" smtClean="0"/>
              <a:t>1</a:t>
            </a:fld>
            <a:endParaRPr lang="en-US"/>
          </a:p>
        </p:txBody>
      </p:sp>
    </p:spTree>
    <p:extLst>
      <p:ext uri="{BB962C8B-B14F-4D97-AF65-F5344CB8AC3E}">
        <p14:creationId xmlns:p14="http://schemas.microsoft.com/office/powerpoint/2010/main" val="397494955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6301C135-8ECD-234C-BECE-154CA43012B9}" type="slidenum">
              <a:rPr lang="en-US" smtClean="0"/>
              <a:t>2</a:t>
            </a:fld>
            <a:endParaRPr lang="en-US"/>
          </a:p>
        </p:txBody>
      </p:sp>
    </p:spTree>
    <p:extLst>
      <p:ext uri="{BB962C8B-B14F-4D97-AF65-F5344CB8AC3E}">
        <p14:creationId xmlns:p14="http://schemas.microsoft.com/office/powerpoint/2010/main" val="175919424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Image: May 2019, Fatima, is seen through the screen door of her home. Four years ago she was abducted by an armed group following an attack on her village in northeast Nigeria. “They came in the evening,” Fatima says. “I was at home with my grandmother. They said they would kill her if I didn’t go with them.” Fatima tried to escape after the militants took her, but was caught and taken to Chad, where she spent the next year. She eventually escaped - she volunteered to carry out a suicide mission but instead was able to find help and managed to safely remove the explosive device from her body. With UNICEF's support Fatima is now being provided with psychological care as her recovery process continues.</a:t>
            </a:r>
          </a:p>
          <a:p>
            <a:endParaRPr lang="en-GB" dirty="0"/>
          </a:p>
          <a:p>
            <a:r>
              <a:rPr lang="en-GB" dirty="0"/>
              <a:t>UNICEF/Kokic</a:t>
            </a:r>
          </a:p>
          <a:p>
            <a:endParaRPr lang="en-GB" dirty="0"/>
          </a:p>
          <a:p>
            <a:endParaRPr lang="en-GB" dirty="0"/>
          </a:p>
        </p:txBody>
      </p:sp>
      <p:sp>
        <p:nvSpPr>
          <p:cNvPr id="4" name="Slide Number Placeholder 3"/>
          <p:cNvSpPr>
            <a:spLocks noGrp="1"/>
          </p:cNvSpPr>
          <p:nvPr>
            <p:ph type="sldNum" sz="quarter" idx="5"/>
          </p:nvPr>
        </p:nvSpPr>
        <p:spPr/>
        <p:txBody>
          <a:bodyPr/>
          <a:lstStyle/>
          <a:p>
            <a:fld id="{6301C135-8ECD-234C-BECE-154CA43012B9}" type="slidenum">
              <a:rPr lang="en-US" smtClean="0"/>
              <a:t>5</a:t>
            </a:fld>
            <a:endParaRPr lang="en-US"/>
          </a:p>
        </p:txBody>
      </p:sp>
    </p:spTree>
    <p:extLst>
      <p:ext uri="{BB962C8B-B14F-4D97-AF65-F5344CB8AC3E}">
        <p14:creationId xmlns:p14="http://schemas.microsoft.com/office/powerpoint/2010/main" val="366974436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6301C135-8ECD-234C-BECE-154CA43012B9}" type="slidenum">
              <a:rPr lang="en-US" smtClean="0"/>
              <a:t>7</a:t>
            </a:fld>
            <a:endParaRPr lang="en-US"/>
          </a:p>
        </p:txBody>
      </p:sp>
    </p:spTree>
    <p:extLst>
      <p:ext uri="{BB962C8B-B14F-4D97-AF65-F5344CB8AC3E}">
        <p14:creationId xmlns:p14="http://schemas.microsoft.com/office/powerpoint/2010/main" val="158487394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Image: May 2019, Fatima, is seen through the screen door of her home. Four years ago she was abducted by an armed group following an attack on her village in northeast Nigeria. “They came in the evening,” Fatima says. “I was at home with my grandmother. They said they would kill her if I didn’t go with them.” Fatima tried to escape after the militants took her, but was caught and taken to Chad, where she spent the next year. She eventually escaped - she volunteered to carry out a suicide mission but instead was able to find help and managed to safely remove the explosive device from her body. With UNICEF's support Fatima is now being provided with psychological care as her recovery process continues.</a:t>
            </a:r>
          </a:p>
          <a:p>
            <a:endParaRPr lang="en-GB" dirty="0"/>
          </a:p>
          <a:p>
            <a:r>
              <a:rPr lang="en-GB" dirty="0"/>
              <a:t>UNICEF/Kokic</a:t>
            </a:r>
          </a:p>
          <a:p>
            <a:endParaRPr lang="en-GB" dirty="0"/>
          </a:p>
          <a:p>
            <a:endParaRPr lang="en-GB" dirty="0"/>
          </a:p>
        </p:txBody>
      </p:sp>
      <p:sp>
        <p:nvSpPr>
          <p:cNvPr id="4" name="Slide Number Placeholder 3"/>
          <p:cNvSpPr>
            <a:spLocks noGrp="1"/>
          </p:cNvSpPr>
          <p:nvPr>
            <p:ph type="sldNum" sz="quarter" idx="5"/>
          </p:nvPr>
        </p:nvSpPr>
        <p:spPr/>
        <p:txBody>
          <a:bodyPr/>
          <a:lstStyle/>
          <a:p>
            <a:fld id="{6301C135-8ECD-234C-BECE-154CA43012B9}" type="slidenum">
              <a:rPr lang="en-US" smtClean="0"/>
              <a:t>12</a:t>
            </a:fld>
            <a:endParaRPr lang="en-US"/>
          </a:p>
        </p:txBody>
      </p:sp>
    </p:spTree>
    <p:extLst>
      <p:ext uri="{BB962C8B-B14F-4D97-AF65-F5344CB8AC3E}">
        <p14:creationId xmlns:p14="http://schemas.microsoft.com/office/powerpoint/2010/main" val="384035071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0.JP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1.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8.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3">
    <p:bg>
      <p:bgPr>
        <a:solidFill>
          <a:schemeClr val="bg1">
            <a:alpha val="97000"/>
          </a:schemeClr>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7714A6E7-5ACC-312D-B1EA-54CDD4EEDAC8}"/>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t="5016" b="9483"/>
          <a:stretch/>
        </p:blipFill>
        <p:spPr>
          <a:xfrm>
            <a:off x="0" y="0"/>
            <a:ext cx="12192000" cy="6949440"/>
          </a:xfrm>
          <a:prstGeom prst="rect">
            <a:avLst/>
          </a:prstGeom>
        </p:spPr>
      </p:pic>
      <p:sp>
        <p:nvSpPr>
          <p:cNvPr id="5" name="Title 1">
            <a:extLst>
              <a:ext uri="{FF2B5EF4-FFF2-40B4-BE49-F238E27FC236}">
                <a16:creationId xmlns:a16="http://schemas.microsoft.com/office/drawing/2014/main" id="{44D8FE0F-EE72-20E9-F33A-31FFA7462A2A}"/>
              </a:ext>
            </a:extLst>
          </p:cNvPr>
          <p:cNvSpPr>
            <a:spLocks noGrp="1"/>
          </p:cNvSpPr>
          <p:nvPr>
            <p:ph type="ctrTitle" hasCustomPrompt="1"/>
          </p:nvPr>
        </p:nvSpPr>
        <p:spPr>
          <a:xfrm>
            <a:off x="201616" y="5775443"/>
            <a:ext cx="6709575" cy="787496"/>
          </a:xfrm>
          <a:solidFill>
            <a:srgbClr val="00AEEF"/>
          </a:solidFill>
        </p:spPr>
        <p:txBody>
          <a:bodyPr wrap="square" lIns="180000" tIns="180000" rIns="180000" bIns="36000" anchor="ctr" anchorCtr="0">
            <a:spAutoFit/>
          </a:bodyPr>
          <a:lstStyle>
            <a:lvl1pPr>
              <a:defRPr sz="4000" b="1" i="0" cap="none" spc="0" baseline="0">
                <a:solidFill>
                  <a:schemeClr val="bg1"/>
                </a:solidFill>
                <a:latin typeface="Univers LT Pro 85 XBlack" panose="020B0804030502020204" pitchFamily="34" charset="77"/>
              </a:defRPr>
            </a:lvl1pPr>
          </a:lstStyle>
          <a:p>
            <a:r>
              <a:rPr lang="en-US" dirty="0"/>
              <a:t>ARTICLE OF THE WEEK</a:t>
            </a:r>
            <a:endParaRPr lang="en-GB" dirty="0"/>
          </a:p>
        </p:txBody>
      </p:sp>
      <p:pic>
        <p:nvPicPr>
          <p:cNvPr id="8" name="Picture 7">
            <a:extLst>
              <a:ext uri="{FF2B5EF4-FFF2-40B4-BE49-F238E27FC236}">
                <a16:creationId xmlns:a16="http://schemas.microsoft.com/office/drawing/2014/main" id="{196FE281-C0BF-92FC-B223-99DCB54BD504}"/>
              </a:ext>
            </a:extLst>
          </p:cNvPr>
          <p:cNvPicPr>
            <a:picLocks noChangeAspect="1"/>
          </p:cNvPicPr>
          <p:nvPr userDrawn="1"/>
        </p:nvPicPr>
        <p:blipFill>
          <a:blip r:embed="rId3" cstate="print">
            <a:extLst>
              <a:ext uri="{28A0092B-C50C-407E-A947-70E740481C1C}">
                <a14:useLocalDpi xmlns:a14="http://schemas.microsoft.com/office/drawing/2010/main" val="0"/>
              </a:ext>
            </a:extLst>
          </a:blip>
          <a:srcRect/>
          <a:stretch/>
        </p:blipFill>
        <p:spPr>
          <a:xfrm>
            <a:off x="10248516" y="5185814"/>
            <a:ext cx="1728039" cy="1424750"/>
          </a:xfrm>
          <a:prstGeom prst="rect">
            <a:avLst/>
          </a:prstGeom>
        </p:spPr>
      </p:pic>
    </p:spTree>
    <p:extLst>
      <p:ext uri="{BB962C8B-B14F-4D97-AF65-F5344CB8AC3E}">
        <p14:creationId xmlns:p14="http://schemas.microsoft.com/office/powerpoint/2010/main" val="200361100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2_Transparent box 1">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811B3C1F-DE48-BE44-84E4-4DA05CF781BE}"/>
              </a:ext>
            </a:extLst>
          </p:cNvPr>
          <p:cNvPicPr>
            <a:picLocks noChangeAspect="1"/>
          </p:cNvPicPr>
          <p:nvPr userDrawn="1"/>
        </p:nvPicPr>
        <p:blipFill>
          <a:blip r:embed="rId2">
            <a:extLst>
              <a:ext uri="{28A0092B-C50C-407E-A947-70E740481C1C}">
                <a14:useLocalDpi xmlns:a14="http://schemas.microsoft.com/office/drawing/2010/main" val="0"/>
              </a:ext>
            </a:extLst>
          </a:blip>
          <a:srcRect l="20370" r="20370"/>
          <a:stretch/>
        </p:blipFill>
        <p:spPr>
          <a:xfrm>
            <a:off x="6096000" y="0"/>
            <a:ext cx="6096000" cy="6858000"/>
          </a:xfrm>
          <a:prstGeom prst="rect">
            <a:avLst/>
          </a:prstGeom>
        </p:spPr>
      </p:pic>
      <p:sp>
        <p:nvSpPr>
          <p:cNvPr id="12" name="TextBox 11">
            <a:extLst>
              <a:ext uri="{FF2B5EF4-FFF2-40B4-BE49-F238E27FC236}">
                <a16:creationId xmlns:a16="http://schemas.microsoft.com/office/drawing/2014/main" id="{7AF3A560-1280-9B48-A5E5-0D34FA4E1F21}"/>
              </a:ext>
            </a:extLst>
          </p:cNvPr>
          <p:cNvSpPr txBox="1"/>
          <p:nvPr userDrawn="1"/>
        </p:nvSpPr>
        <p:spPr>
          <a:xfrm rot="5400000">
            <a:off x="11452265" y="524290"/>
            <a:ext cx="1264025" cy="215444"/>
          </a:xfrm>
          <a:prstGeom prst="rect">
            <a:avLst/>
          </a:prstGeom>
          <a:noFill/>
        </p:spPr>
        <p:txBody>
          <a:bodyPr wrap="square">
            <a:spAutoFit/>
          </a:bodyPr>
          <a:lstStyle/>
          <a:p>
            <a:pPr algn="l"/>
            <a:r>
              <a:rPr lang="en-GB" sz="800" b="0" i="0" dirty="0">
                <a:solidFill>
                  <a:schemeClr val="tx1"/>
                </a:solidFill>
                <a:effectLst/>
                <a:latin typeface="Univers LT Pro 45 Light" panose="020B0403020202020204" pitchFamily="34" charset="77"/>
              </a:rPr>
              <a:t>© UNICEF/Dawe</a:t>
            </a:r>
            <a:endParaRPr lang="en-US" sz="800" b="0" i="0" dirty="0">
              <a:solidFill>
                <a:schemeClr val="tx1"/>
              </a:solidFill>
              <a:latin typeface="Univers LT Pro 45 Light" panose="020B0403020202020204" pitchFamily="34" charset="77"/>
            </a:endParaRPr>
          </a:p>
        </p:txBody>
      </p:sp>
      <p:sp>
        <p:nvSpPr>
          <p:cNvPr id="17" name="Text Placeholder 7">
            <a:extLst>
              <a:ext uri="{FF2B5EF4-FFF2-40B4-BE49-F238E27FC236}">
                <a16:creationId xmlns:a16="http://schemas.microsoft.com/office/drawing/2014/main" id="{911F93A4-C228-F843-9F26-8B47B8F1C0E6}"/>
              </a:ext>
            </a:extLst>
          </p:cNvPr>
          <p:cNvSpPr>
            <a:spLocks noGrp="1"/>
          </p:cNvSpPr>
          <p:nvPr>
            <p:ph type="body" sz="quarter" idx="14" hasCustomPrompt="1"/>
          </p:nvPr>
        </p:nvSpPr>
        <p:spPr>
          <a:xfrm>
            <a:off x="528741" y="531140"/>
            <a:ext cx="3186731" cy="714793"/>
          </a:xfrm>
          <a:solidFill>
            <a:srgbClr val="00AEEF"/>
          </a:solidFill>
        </p:spPr>
        <p:txBody>
          <a:bodyPr wrap="square" lIns="144000" tIns="144000" rIns="108000" bIns="0" anchor="ctr" anchorCtr="0">
            <a:spAutoFit/>
          </a:bodyPr>
          <a:lstStyle>
            <a:lvl1pPr marL="0" indent="0">
              <a:buNone/>
              <a:defRPr sz="4000" b="1" i="0" spc="100" baseline="0">
                <a:solidFill>
                  <a:schemeClr val="bg1"/>
                </a:solidFill>
                <a:latin typeface="Univers LT Pro 85 XBlack" panose="020B0804030502020204" pitchFamily="34" charset="77"/>
              </a:defRPr>
            </a:lvl1pPr>
            <a:lvl5pPr marL="1828800" indent="0">
              <a:buNone/>
              <a:defRPr/>
            </a:lvl5pPr>
          </a:lstStyle>
          <a:p>
            <a:r>
              <a:rPr lang="en-US" dirty="0"/>
              <a:t>HEADLINE</a:t>
            </a:r>
            <a:endParaRPr lang="en-GB" dirty="0"/>
          </a:p>
        </p:txBody>
      </p:sp>
      <p:sp>
        <p:nvSpPr>
          <p:cNvPr id="18" name="Text Placeholder 24">
            <a:extLst>
              <a:ext uri="{FF2B5EF4-FFF2-40B4-BE49-F238E27FC236}">
                <a16:creationId xmlns:a16="http://schemas.microsoft.com/office/drawing/2014/main" id="{9AD6D71F-36D3-9241-AF54-11F7648E9923}"/>
              </a:ext>
            </a:extLst>
          </p:cNvPr>
          <p:cNvSpPr>
            <a:spLocks noGrp="1"/>
          </p:cNvSpPr>
          <p:nvPr>
            <p:ph type="body" sz="quarter" idx="17" hasCustomPrompt="1"/>
          </p:nvPr>
        </p:nvSpPr>
        <p:spPr>
          <a:xfrm>
            <a:off x="528638" y="3611564"/>
            <a:ext cx="5305425" cy="259486"/>
          </a:xfrm>
        </p:spPr>
        <p:txBody>
          <a:bodyPr lIns="0" rIns="90000">
            <a:noAutofit/>
          </a:bodyPr>
          <a:lstStyle>
            <a:lvl1pPr marL="0" indent="0">
              <a:buNone/>
              <a:defRPr sz="2000" b="1" i="0">
                <a:solidFill>
                  <a:srgbClr val="00AEEF"/>
                </a:solidFill>
                <a:latin typeface="Univers LT Pro 45 Light" panose="020B0403020202020204" pitchFamily="34" charset="77"/>
              </a:defRPr>
            </a:lvl1pPr>
          </a:lstStyle>
          <a:p>
            <a:pPr lvl="0"/>
            <a:r>
              <a:rPr lang="en-GB" dirty="0"/>
              <a:t>Click to edit sub-heading</a:t>
            </a:r>
            <a:endParaRPr lang="en-US" dirty="0"/>
          </a:p>
        </p:txBody>
      </p:sp>
      <p:sp>
        <p:nvSpPr>
          <p:cNvPr id="19" name="Text Placeholder 30">
            <a:extLst>
              <a:ext uri="{FF2B5EF4-FFF2-40B4-BE49-F238E27FC236}">
                <a16:creationId xmlns:a16="http://schemas.microsoft.com/office/drawing/2014/main" id="{F4C04A3D-CB22-0A49-97D0-5BA4C5664ED8}"/>
              </a:ext>
            </a:extLst>
          </p:cNvPr>
          <p:cNvSpPr>
            <a:spLocks noGrp="1"/>
          </p:cNvSpPr>
          <p:nvPr>
            <p:ph type="body" sz="quarter" idx="20" hasCustomPrompt="1"/>
          </p:nvPr>
        </p:nvSpPr>
        <p:spPr>
          <a:xfrm>
            <a:off x="528637" y="1481684"/>
            <a:ext cx="5305425" cy="448808"/>
          </a:xfrm>
        </p:spPr>
        <p:txBody>
          <a:bodyPr lIns="0" rIns="90000"/>
          <a:lstStyle>
            <a:lvl1pPr marL="0" indent="0">
              <a:buNone/>
              <a:defRPr b="1" i="0">
                <a:latin typeface="Univers LT Pro 85 XBlack" panose="020B0804030502020204" pitchFamily="34" charset="77"/>
              </a:defRPr>
            </a:lvl1pPr>
          </a:lstStyle>
          <a:p>
            <a:pPr lvl="0"/>
            <a:r>
              <a:rPr lang="en-GB" dirty="0"/>
              <a:t>CLICK TO EDIT</a:t>
            </a:r>
          </a:p>
        </p:txBody>
      </p:sp>
      <p:sp>
        <p:nvSpPr>
          <p:cNvPr id="22" name="Text Placeholder 6">
            <a:extLst>
              <a:ext uri="{FF2B5EF4-FFF2-40B4-BE49-F238E27FC236}">
                <a16:creationId xmlns:a16="http://schemas.microsoft.com/office/drawing/2014/main" id="{FA9C82D4-3C10-E142-9889-00D4EF3D257D}"/>
              </a:ext>
            </a:extLst>
          </p:cNvPr>
          <p:cNvSpPr>
            <a:spLocks noGrp="1"/>
          </p:cNvSpPr>
          <p:nvPr>
            <p:ph type="body" sz="quarter" idx="23" hasCustomPrompt="1"/>
          </p:nvPr>
        </p:nvSpPr>
        <p:spPr>
          <a:xfrm>
            <a:off x="528638" y="2071688"/>
            <a:ext cx="5305425" cy="1357312"/>
          </a:xfrm>
        </p:spPr>
        <p:txBody>
          <a:bodyPr lIns="0">
            <a:normAutofit/>
          </a:bodyPr>
          <a:lstStyle>
            <a:lvl1pPr marL="0" indent="0">
              <a:buFontTx/>
              <a:buNone/>
              <a:defRPr sz="1800" b="0" i="0">
                <a:solidFill>
                  <a:schemeClr val="tx1"/>
                </a:solidFill>
                <a:latin typeface="Univers LT Pro 45 Light" panose="020B0403020202020204" pitchFamily="34" charset="77"/>
              </a:defRPr>
            </a:lvl1pPr>
            <a:lvl5pPr marL="1828800" indent="0">
              <a:buNone/>
              <a:defRPr/>
            </a:lvl5pPr>
          </a:lstStyle>
          <a:p>
            <a:pPr lvl="0"/>
            <a:r>
              <a:rPr lang="en-GB" dirty="0"/>
              <a:t>Click to edit body copy.</a:t>
            </a:r>
            <a:endParaRPr lang="en-US" dirty="0"/>
          </a:p>
        </p:txBody>
      </p:sp>
      <p:sp>
        <p:nvSpPr>
          <p:cNvPr id="23" name="Text Placeholder 32">
            <a:extLst>
              <a:ext uri="{FF2B5EF4-FFF2-40B4-BE49-F238E27FC236}">
                <a16:creationId xmlns:a16="http://schemas.microsoft.com/office/drawing/2014/main" id="{108794B6-B7F9-6A46-BACB-E949B4648B59}"/>
              </a:ext>
            </a:extLst>
          </p:cNvPr>
          <p:cNvSpPr>
            <a:spLocks noGrp="1"/>
          </p:cNvSpPr>
          <p:nvPr>
            <p:ph type="body" sz="quarter" idx="21" hasCustomPrompt="1"/>
          </p:nvPr>
        </p:nvSpPr>
        <p:spPr>
          <a:xfrm>
            <a:off x="528638" y="4035425"/>
            <a:ext cx="5305425" cy="1127125"/>
          </a:xfrm>
        </p:spPr>
        <p:txBody>
          <a:bodyPr lIns="0">
            <a:normAutofit/>
          </a:bodyPr>
          <a:lstStyle>
            <a:lvl1pPr>
              <a:buClr>
                <a:srgbClr val="FF6937"/>
              </a:buClr>
              <a:defRPr sz="1800" b="0" i="0">
                <a:solidFill>
                  <a:schemeClr val="tx1"/>
                </a:solidFill>
                <a:latin typeface="Univers LT Pro 45 Light" panose="020B0403020202020204" pitchFamily="34" charset="77"/>
              </a:defRPr>
            </a:lvl1pPr>
            <a:lvl2pPr>
              <a:buClr>
                <a:srgbClr val="00AEEF"/>
              </a:buClr>
              <a:defRPr sz="1800"/>
            </a:lvl2pPr>
            <a:lvl3pPr marL="1257300" indent="-342900">
              <a:buClr>
                <a:srgbClr val="00AEEF"/>
              </a:buClr>
              <a:buFont typeface="Arial" panose="020B0604020202020204" pitchFamily="34" charset="0"/>
              <a:buChar char="•"/>
              <a:defRPr sz="1800"/>
            </a:lvl3pPr>
            <a:lvl4pPr marL="1657350" indent="-285750">
              <a:buFont typeface="Arial" panose="020B0604020202020204" pitchFamily="34" charset="0"/>
              <a:buChar char="•"/>
              <a:defRPr/>
            </a:lvl4pPr>
            <a:lvl5pPr marL="2114550" indent="-285750">
              <a:buFont typeface="Arial" panose="020B0604020202020204" pitchFamily="34" charset="0"/>
              <a:buChar char="•"/>
              <a:defRPr/>
            </a:lvl5pPr>
          </a:lstStyle>
          <a:p>
            <a:pPr lvl="0"/>
            <a:r>
              <a:rPr lang="en-GB" dirty="0"/>
              <a:t>Click to edit bullet list</a:t>
            </a:r>
          </a:p>
        </p:txBody>
      </p:sp>
      <p:sp>
        <p:nvSpPr>
          <p:cNvPr id="24" name="Text Placeholder 32">
            <a:extLst>
              <a:ext uri="{FF2B5EF4-FFF2-40B4-BE49-F238E27FC236}">
                <a16:creationId xmlns:a16="http://schemas.microsoft.com/office/drawing/2014/main" id="{39C3253F-B0B0-DB41-B8CE-F01AA9C25704}"/>
              </a:ext>
            </a:extLst>
          </p:cNvPr>
          <p:cNvSpPr>
            <a:spLocks noGrp="1"/>
          </p:cNvSpPr>
          <p:nvPr>
            <p:ph type="body" sz="quarter" idx="22" hasCustomPrompt="1"/>
          </p:nvPr>
        </p:nvSpPr>
        <p:spPr>
          <a:xfrm>
            <a:off x="528636" y="5326925"/>
            <a:ext cx="5305425" cy="1127125"/>
          </a:xfrm>
        </p:spPr>
        <p:txBody>
          <a:bodyPr lIns="0">
            <a:normAutofit/>
          </a:bodyPr>
          <a:lstStyle>
            <a:lvl1pPr marL="342900" indent="-342900">
              <a:buClr>
                <a:srgbClr val="FF6937"/>
              </a:buClr>
              <a:buFont typeface="+mj-lt"/>
              <a:buAutoNum type="arabicPeriod"/>
              <a:defRPr sz="1800" b="0" i="0">
                <a:solidFill>
                  <a:schemeClr val="tx1"/>
                </a:solidFill>
                <a:latin typeface="Univers LT Pro 45 Light" panose="020B0403020202020204" pitchFamily="34" charset="77"/>
              </a:defRPr>
            </a:lvl1pPr>
            <a:lvl2pPr>
              <a:buClr>
                <a:srgbClr val="00AEEF"/>
              </a:buClr>
              <a:defRPr sz="1800"/>
            </a:lvl2pPr>
            <a:lvl3pPr marL="1257300" indent="-342900">
              <a:buClr>
                <a:srgbClr val="00AEEF"/>
              </a:buClr>
              <a:buFont typeface="Arial" panose="020B0604020202020204" pitchFamily="34" charset="0"/>
              <a:buChar char="•"/>
              <a:defRPr sz="1800"/>
            </a:lvl3pPr>
            <a:lvl4pPr marL="1657350" indent="-285750">
              <a:buFont typeface="Arial" panose="020B0604020202020204" pitchFamily="34" charset="0"/>
              <a:buChar char="•"/>
              <a:defRPr/>
            </a:lvl4pPr>
            <a:lvl5pPr marL="2114550" indent="-285750">
              <a:buFont typeface="Arial" panose="020B0604020202020204" pitchFamily="34" charset="0"/>
              <a:buChar char="•"/>
              <a:defRPr/>
            </a:lvl5pPr>
          </a:lstStyle>
          <a:p>
            <a:pPr lvl="0"/>
            <a:r>
              <a:rPr lang="en-GB" dirty="0"/>
              <a:t>Click to edit number list</a:t>
            </a:r>
          </a:p>
        </p:txBody>
      </p:sp>
      <p:pic>
        <p:nvPicPr>
          <p:cNvPr id="2" name="Picture 1">
            <a:extLst>
              <a:ext uri="{FF2B5EF4-FFF2-40B4-BE49-F238E27FC236}">
                <a16:creationId xmlns:a16="http://schemas.microsoft.com/office/drawing/2014/main" id="{00FB72C7-3C60-6225-7C09-061437778961}"/>
              </a:ext>
            </a:extLst>
          </p:cNvPr>
          <p:cNvPicPr>
            <a:picLocks noChangeAspect="1"/>
          </p:cNvPicPr>
          <p:nvPr userDrawn="1"/>
        </p:nvPicPr>
        <p:blipFill>
          <a:blip r:embed="rId3" cstate="print">
            <a:extLst>
              <a:ext uri="{28A0092B-C50C-407E-A947-70E740481C1C}">
                <a14:useLocalDpi xmlns:a14="http://schemas.microsoft.com/office/drawing/2010/main" val="0"/>
              </a:ext>
            </a:extLst>
          </a:blip>
          <a:srcRect/>
          <a:stretch/>
        </p:blipFill>
        <p:spPr>
          <a:xfrm>
            <a:off x="10248517" y="5129961"/>
            <a:ext cx="1728039" cy="1424750"/>
          </a:xfrm>
          <a:prstGeom prst="rect">
            <a:avLst/>
          </a:prstGeom>
        </p:spPr>
      </p:pic>
    </p:spTree>
    <p:extLst>
      <p:ext uri="{BB962C8B-B14F-4D97-AF65-F5344CB8AC3E}">
        <p14:creationId xmlns:p14="http://schemas.microsoft.com/office/powerpoint/2010/main" val="356017158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ransparent box 3">
    <p:spTree>
      <p:nvGrpSpPr>
        <p:cNvPr id="1" name=""/>
        <p:cNvGrpSpPr/>
        <p:nvPr/>
      </p:nvGrpSpPr>
      <p:grpSpPr>
        <a:xfrm>
          <a:off x="0" y="0"/>
          <a:ext cx="0" cy="0"/>
          <a:chOff x="0" y="0"/>
          <a:chExt cx="0" cy="0"/>
        </a:xfrm>
      </p:grpSpPr>
      <p:sp>
        <p:nvSpPr>
          <p:cNvPr id="19" name="Text Placeholder 7">
            <a:extLst>
              <a:ext uri="{FF2B5EF4-FFF2-40B4-BE49-F238E27FC236}">
                <a16:creationId xmlns:a16="http://schemas.microsoft.com/office/drawing/2014/main" id="{50971B6A-3C27-4844-8231-F1BBFFEE3C4F}"/>
              </a:ext>
            </a:extLst>
          </p:cNvPr>
          <p:cNvSpPr>
            <a:spLocks noGrp="1"/>
          </p:cNvSpPr>
          <p:nvPr>
            <p:ph type="body" sz="quarter" idx="14" hasCustomPrompt="1"/>
          </p:nvPr>
        </p:nvSpPr>
        <p:spPr>
          <a:xfrm>
            <a:off x="6536002" y="600588"/>
            <a:ext cx="3186731" cy="714793"/>
          </a:xfrm>
          <a:solidFill>
            <a:srgbClr val="00AEEF"/>
          </a:solidFill>
        </p:spPr>
        <p:txBody>
          <a:bodyPr wrap="square" lIns="144000" tIns="144000" rIns="108000" bIns="0" anchor="ctr" anchorCtr="0">
            <a:spAutoFit/>
          </a:bodyPr>
          <a:lstStyle>
            <a:lvl1pPr marL="0" indent="0">
              <a:buNone/>
              <a:defRPr sz="4000" b="1" i="0" spc="100" baseline="0">
                <a:solidFill>
                  <a:schemeClr val="bg1"/>
                </a:solidFill>
                <a:latin typeface="Univers LT Pro 85 XBlack" panose="020B0804030502020204" pitchFamily="34" charset="77"/>
              </a:defRPr>
            </a:lvl1pPr>
            <a:lvl5pPr marL="1828800" indent="0">
              <a:buNone/>
              <a:defRPr/>
            </a:lvl5pPr>
          </a:lstStyle>
          <a:p>
            <a:r>
              <a:rPr lang="en-US" dirty="0"/>
              <a:t>HEADLINE</a:t>
            </a:r>
            <a:endParaRPr lang="en-GB" dirty="0"/>
          </a:p>
        </p:txBody>
      </p:sp>
      <p:sp>
        <p:nvSpPr>
          <p:cNvPr id="20" name="Text Placeholder 24">
            <a:extLst>
              <a:ext uri="{FF2B5EF4-FFF2-40B4-BE49-F238E27FC236}">
                <a16:creationId xmlns:a16="http://schemas.microsoft.com/office/drawing/2014/main" id="{0568E147-7B99-AB4E-87BD-2A6E5E4C1FEA}"/>
              </a:ext>
            </a:extLst>
          </p:cNvPr>
          <p:cNvSpPr>
            <a:spLocks noGrp="1"/>
          </p:cNvSpPr>
          <p:nvPr>
            <p:ph type="body" sz="quarter" idx="17" hasCustomPrompt="1"/>
          </p:nvPr>
        </p:nvSpPr>
        <p:spPr>
          <a:xfrm>
            <a:off x="6535899" y="3681012"/>
            <a:ext cx="5305425" cy="259486"/>
          </a:xfrm>
        </p:spPr>
        <p:txBody>
          <a:bodyPr lIns="0" rIns="90000">
            <a:noAutofit/>
          </a:bodyPr>
          <a:lstStyle>
            <a:lvl1pPr marL="0" indent="0">
              <a:buNone/>
              <a:defRPr sz="2000" b="1" i="0">
                <a:solidFill>
                  <a:srgbClr val="00AEEF"/>
                </a:solidFill>
                <a:latin typeface="Univers LT Pro 45 Light" panose="020B0403020202020204" pitchFamily="34" charset="77"/>
              </a:defRPr>
            </a:lvl1pPr>
          </a:lstStyle>
          <a:p>
            <a:pPr lvl="0"/>
            <a:r>
              <a:rPr lang="en-GB" dirty="0"/>
              <a:t>Click to edit sub-heading</a:t>
            </a:r>
            <a:endParaRPr lang="en-US" dirty="0"/>
          </a:p>
        </p:txBody>
      </p:sp>
      <p:sp>
        <p:nvSpPr>
          <p:cNvPr id="21" name="Text Placeholder 30">
            <a:extLst>
              <a:ext uri="{FF2B5EF4-FFF2-40B4-BE49-F238E27FC236}">
                <a16:creationId xmlns:a16="http://schemas.microsoft.com/office/drawing/2014/main" id="{9B82D579-7705-DA4E-8F72-031AA3ACA39B}"/>
              </a:ext>
            </a:extLst>
          </p:cNvPr>
          <p:cNvSpPr>
            <a:spLocks noGrp="1"/>
          </p:cNvSpPr>
          <p:nvPr>
            <p:ph type="body" sz="quarter" idx="20" hasCustomPrompt="1"/>
          </p:nvPr>
        </p:nvSpPr>
        <p:spPr>
          <a:xfrm>
            <a:off x="6535898" y="1551132"/>
            <a:ext cx="5305425" cy="448808"/>
          </a:xfrm>
        </p:spPr>
        <p:txBody>
          <a:bodyPr lIns="0" rIns="90000"/>
          <a:lstStyle>
            <a:lvl1pPr marL="0" indent="0">
              <a:buNone/>
              <a:defRPr b="1" i="0">
                <a:latin typeface="Univers LT Pro 85 XBlack" panose="020B0804030502020204" pitchFamily="34" charset="77"/>
              </a:defRPr>
            </a:lvl1pPr>
          </a:lstStyle>
          <a:p>
            <a:pPr lvl="0"/>
            <a:r>
              <a:rPr lang="en-GB" dirty="0"/>
              <a:t>CLICK TO EDIT</a:t>
            </a:r>
          </a:p>
        </p:txBody>
      </p:sp>
      <p:sp>
        <p:nvSpPr>
          <p:cNvPr id="24" name="Text Placeholder 6">
            <a:extLst>
              <a:ext uri="{FF2B5EF4-FFF2-40B4-BE49-F238E27FC236}">
                <a16:creationId xmlns:a16="http://schemas.microsoft.com/office/drawing/2014/main" id="{F9A46698-EC9E-B948-AAB6-297953D1AF4F}"/>
              </a:ext>
            </a:extLst>
          </p:cNvPr>
          <p:cNvSpPr>
            <a:spLocks noGrp="1"/>
          </p:cNvSpPr>
          <p:nvPr>
            <p:ph type="body" sz="quarter" idx="23" hasCustomPrompt="1"/>
          </p:nvPr>
        </p:nvSpPr>
        <p:spPr>
          <a:xfrm>
            <a:off x="6535899" y="2141136"/>
            <a:ext cx="5305425" cy="1357312"/>
          </a:xfrm>
        </p:spPr>
        <p:txBody>
          <a:bodyPr lIns="0">
            <a:normAutofit/>
          </a:bodyPr>
          <a:lstStyle>
            <a:lvl1pPr marL="0" indent="0">
              <a:buFontTx/>
              <a:buNone/>
              <a:defRPr sz="1800" b="0" i="0">
                <a:solidFill>
                  <a:schemeClr val="tx1"/>
                </a:solidFill>
                <a:latin typeface="Univers LT Pro 45 Light" panose="020B0403020202020204" pitchFamily="34" charset="77"/>
              </a:defRPr>
            </a:lvl1pPr>
            <a:lvl5pPr marL="1828800" indent="0">
              <a:buNone/>
              <a:defRPr/>
            </a:lvl5pPr>
          </a:lstStyle>
          <a:p>
            <a:pPr lvl="0"/>
            <a:r>
              <a:rPr lang="en-GB" dirty="0"/>
              <a:t>Click to edit body copy.</a:t>
            </a:r>
            <a:endParaRPr lang="en-US" dirty="0"/>
          </a:p>
        </p:txBody>
      </p:sp>
      <p:sp>
        <p:nvSpPr>
          <p:cNvPr id="25" name="Text Placeholder 32">
            <a:extLst>
              <a:ext uri="{FF2B5EF4-FFF2-40B4-BE49-F238E27FC236}">
                <a16:creationId xmlns:a16="http://schemas.microsoft.com/office/drawing/2014/main" id="{6F95AD97-5A5B-4E4E-BB5F-514681B19D93}"/>
              </a:ext>
            </a:extLst>
          </p:cNvPr>
          <p:cNvSpPr>
            <a:spLocks noGrp="1"/>
          </p:cNvSpPr>
          <p:nvPr>
            <p:ph type="body" sz="quarter" idx="21" hasCustomPrompt="1"/>
          </p:nvPr>
        </p:nvSpPr>
        <p:spPr>
          <a:xfrm>
            <a:off x="6535898" y="4179743"/>
            <a:ext cx="3498751" cy="1127125"/>
          </a:xfrm>
        </p:spPr>
        <p:txBody>
          <a:bodyPr lIns="0">
            <a:normAutofit/>
          </a:bodyPr>
          <a:lstStyle>
            <a:lvl1pPr>
              <a:buClr>
                <a:srgbClr val="FF6937"/>
              </a:buClr>
              <a:defRPr sz="1800" b="0" i="0">
                <a:solidFill>
                  <a:schemeClr val="tx1"/>
                </a:solidFill>
                <a:latin typeface="Univers LT Pro 45 Light" panose="020B0403020202020204" pitchFamily="34" charset="77"/>
              </a:defRPr>
            </a:lvl1pPr>
            <a:lvl2pPr>
              <a:buClr>
                <a:srgbClr val="00AEEF"/>
              </a:buClr>
              <a:defRPr sz="1800"/>
            </a:lvl2pPr>
            <a:lvl3pPr marL="1257300" indent="-342900">
              <a:buClr>
                <a:srgbClr val="00AEEF"/>
              </a:buClr>
              <a:buFont typeface="Arial" panose="020B0604020202020204" pitchFamily="34" charset="0"/>
              <a:buChar char="•"/>
              <a:defRPr sz="1800"/>
            </a:lvl3pPr>
            <a:lvl4pPr marL="1657350" indent="-285750">
              <a:buFont typeface="Arial" panose="020B0604020202020204" pitchFamily="34" charset="0"/>
              <a:buChar char="•"/>
              <a:defRPr/>
            </a:lvl4pPr>
            <a:lvl5pPr marL="2114550" indent="-285750">
              <a:buFont typeface="Arial" panose="020B0604020202020204" pitchFamily="34" charset="0"/>
              <a:buChar char="•"/>
              <a:defRPr/>
            </a:lvl5pPr>
          </a:lstStyle>
          <a:p>
            <a:pPr lvl="0"/>
            <a:r>
              <a:rPr lang="en-GB" dirty="0"/>
              <a:t>Click to edit bullet list</a:t>
            </a:r>
          </a:p>
        </p:txBody>
      </p:sp>
      <p:sp>
        <p:nvSpPr>
          <p:cNvPr id="26" name="Text Placeholder 32">
            <a:extLst>
              <a:ext uri="{FF2B5EF4-FFF2-40B4-BE49-F238E27FC236}">
                <a16:creationId xmlns:a16="http://schemas.microsoft.com/office/drawing/2014/main" id="{C4A51ABF-E0D2-BE43-A416-1F6A52F0A81E}"/>
              </a:ext>
            </a:extLst>
          </p:cNvPr>
          <p:cNvSpPr>
            <a:spLocks noGrp="1"/>
          </p:cNvSpPr>
          <p:nvPr>
            <p:ph type="body" sz="quarter" idx="22" hasCustomPrompt="1"/>
          </p:nvPr>
        </p:nvSpPr>
        <p:spPr>
          <a:xfrm>
            <a:off x="6535896" y="5471243"/>
            <a:ext cx="3498751" cy="1127125"/>
          </a:xfrm>
        </p:spPr>
        <p:txBody>
          <a:bodyPr lIns="0">
            <a:normAutofit/>
          </a:bodyPr>
          <a:lstStyle>
            <a:lvl1pPr marL="342900" indent="-342900">
              <a:buClr>
                <a:srgbClr val="FF6937"/>
              </a:buClr>
              <a:buFont typeface="+mj-lt"/>
              <a:buAutoNum type="arabicPeriod"/>
              <a:defRPr sz="1800" b="0" i="0">
                <a:solidFill>
                  <a:schemeClr val="tx1"/>
                </a:solidFill>
                <a:latin typeface="Univers LT Pro 45 Light" panose="020B0403020202020204" pitchFamily="34" charset="77"/>
              </a:defRPr>
            </a:lvl1pPr>
            <a:lvl2pPr>
              <a:buClr>
                <a:srgbClr val="00AEEF"/>
              </a:buClr>
              <a:defRPr sz="1800"/>
            </a:lvl2pPr>
            <a:lvl3pPr marL="1257300" indent="-342900">
              <a:buClr>
                <a:srgbClr val="00AEEF"/>
              </a:buClr>
              <a:buFont typeface="Arial" panose="020B0604020202020204" pitchFamily="34" charset="0"/>
              <a:buChar char="•"/>
              <a:defRPr sz="1800"/>
            </a:lvl3pPr>
            <a:lvl4pPr marL="1657350" indent="-285750">
              <a:buFont typeface="Arial" panose="020B0604020202020204" pitchFamily="34" charset="0"/>
              <a:buChar char="•"/>
              <a:defRPr/>
            </a:lvl4pPr>
            <a:lvl5pPr marL="2114550" indent="-285750">
              <a:buFont typeface="Arial" panose="020B0604020202020204" pitchFamily="34" charset="0"/>
              <a:buChar char="•"/>
              <a:defRPr/>
            </a:lvl5pPr>
          </a:lstStyle>
          <a:p>
            <a:pPr lvl="0"/>
            <a:r>
              <a:rPr lang="en-GB" dirty="0"/>
              <a:t>Click to edit number list</a:t>
            </a:r>
          </a:p>
        </p:txBody>
      </p:sp>
      <p:sp>
        <p:nvSpPr>
          <p:cNvPr id="2" name="TextBox 1">
            <a:extLst>
              <a:ext uri="{FF2B5EF4-FFF2-40B4-BE49-F238E27FC236}">
                <a16:creationId xmlns:a16="http://schemas.microsoft.com/office/drawing/2014/main" id="{EF4C4F8C-71BC-F3D4-6E06-81DC9705AD7D}"/>
              </a:ext>
            </a:extLst>
          </p:cNvPr>
          <p:cNvSpPr txBox="1"/>
          <p:nvPr userDrawn="1"/>
        </p:nvSpPr>
        <p:spPr>
          <a:xfrm rot="16200000">
            <a:off x="-524290" y="6166825"/>
            <a:ext cx="1264025" cy="215444"/>
          </a:xfrm>
          <a:prstGeom prst="rect">
            <a:avLst/>
          </a:prstGeom>
          <a:noFill/>
        </p:spPr>
        <p:txBody>
          <a:bodyPr wrap="square">
            <a:spAutoFit/>
          </a:bodyPr>
          <a:lstStyle/>
          <a:p>
            <a:pPr algn="l"/>
            <a:r>
              <a:rPr lang="en-GB" sz="800" b="0" i="0" dirty="0">
                <a:solidFill>
                  <a:schemeClr val="tx1"/>
                </a:solidFill>
                <a:effectLst/>
                <a:latin typeface="Univers LT Pro 45 Light" panose="020B0403020202020204" pitchFamily="34" charset="77"/>
              </a:rPr>
              <a:t>© UNICEF/Dawe</a:t>
            </a:r>
            <a:endParaRPr lang="en-US" sz="800" b="0" i="0" dirty="0">
              <a:solidFill>
                <a:schemeClr val="tx1"/>
              </a:solidFill>
              <a:latin typeface="Univers LT Pro 45 Light" panose="020B0403020202020204" pitchFamily="34" charset="77"/>
            </a:endParaRPr>
          </a:p>
        </p:txBody>
      </p:sp>
      <p:pic>
        <p:nvPicPr>
          <p:cNvPr id="3" name="Picture 2">
            <a:extLst>
              <a:ext uri="{FF2B5EF4-FFF2-40B4-BE49-F238E27FC236}">
                <a16:creationId xmlns:a16="http://schemas.microsoft.com/office/drawing/2014/main" id="{541CD321-0CC8-7111-00D7-2571011F1A64}"/>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10248517" y="5129961"/>
            <a:ext cx="1728039" cy="1424750"/>
          </a:xfrm>
          <a:prstGeom prst="rect">
            <a:avLst/>
          </a:prstGeom>
        </p:spPr>
      </p:pic>
      <p:pic>
        <p:nvPicPr>
          <p:cNvPr id="4" name="Picture 3" descr="A picture containing person">
            <a:extLst>
              <a:ext uri="{FF2B5EF4-FFF2-40B4-BE49-F238E27FC236}">
                <a16:creationId xmlns:a16="http://schemas.microsoft.com/office/drawing/2014/main" id="{F4233B3A-CD1D-D010-E1A1-0400E93809F6}"/>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t="7426" r="200" b="13256"/>
          <a:stretch/>
        </p:blipFill>
        <p:spPr>
          <a:xfrm>
            <a:off x="0" y="0"/>
            <a:ext cx="5752618" cy="6858000"/>
          </a:xfrm>
          <a:prstGeom prst="rect">
            <a:avLst/>
          </a:prstGeom>
        </p:spPr>
      </p:pic>
    </p:spTree>
    <p:extLst>
      <p:ext uri="{BB962C8B-B14F-4D97-AF65-F5344CB8AC3E}">
        <p14:creationId xmlns:p14="http://schemas.microsoft.com/office/powerpoint/2010/main" val="96200721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7_Content and object 1">
    <p:bg>
      <p:bgPr>
        <a:solidFill>
          <a:schemeClr val="bg1"/>
        </a:solidFill>
        <a:effectLst/>
      </p:bgPr>
    </p:bg>
    <p:spTree>
      <p:nvGrpSpPr>
        <p:cNvPr id="1" name=""/>
        <p:cNvGrpSpPr/>
        <p:nvPr/>
      </p:nvGrpSpPr>
      <p:grpSpPr>
        <a:xfrm>
          <a:off x="0" y="0"/>
          <a:ext cx="0" cy="0"/>
          <a:chOff x="0" y="0"/>
          <a:chExt cx="0" cy="0"/>
        </a:xfrm>
      </p:grpSpPr>
      <p:sp>
        <p:nvSpPr>
          <p:cNvPr id="23" name="Text Placeholder 7">
            <a:extLst>
              <a:ext uri="{FF2B5EF4-FFF2-40B4-BE49-F238E27FC236}">
                <a16:creationId xmlns:a16="http://schemas.microsoft.com/office/drawing/2014/main" id="{F13E6965-0B9A-224F-B64D-FB7942606BDC}"/>
              </a:ext>
            </a:extLst>
          </p:cNvPr>
          <p:cNvSpPr>
            <a:spLocks noGrp="1"/>
          </p:cNvSpPr>
          <p:nvPr>
            <p:ph type="body" sz="quarter" idx="14" hasCustomPrompt="1"/>
          </p:nvPr>
        </p:nvSpPr>
        <p:spPr>
          <a:xfrm>
            <a:off x="528741" y="531140"/>
            <a:ext cx="3186731" cy="714793"/>
          </a:xfrm>
          <a:solidFill>
            <a:srgbClr val="00AEEF"/>
          </a:solidFill>
        </p:spPr>
        <p:txBody>
          <a:bodyPr wrap="square" lIns="144000" tIns="144000" rIns="108000" bIns="0" anchor="ctr" anchorCtr="0">
            <a:spAutoFit/>
          </a:bodyPr>
          <a:lstStyle>
            <a:lvl1pPr marL="0" indent="0">
              <a:buNone/>
              <a:defRPr sz="4000" b="1" i="0" spc="100" baseline="0">
                <a:solidFill>
                  <a:schemeClr val="bg1"/>
                </a:solidFill>
                <a:latin typeface="Univers LT Pro 85 XBlack" panose="020B0804030502020204" pitchFamily="34" charset="77"/>
              </a:defRPr>
            </a:lvl1pPr>
            <a:lvl5pPr marL="1828800" indent="0">
              <a:buNone/>
              <a:defRPr/>
            </a:lvl5pPr>
          </a:lstStyle>
          <a:p>
            <a:r>
              <a:rPr lang="en-US" dirty="0"/>
              <a:t>HEADLINE</a:t>
            </a:r>
            <a:endParaRPr lang="en-GB" dirty="0"/>
          </a:p>
        </p:txBody>
      </p:sp>
      <p:sp>
        <p:nvSpPr>
          <p:cNvPr id="25" name="Text Placeholder 24">
            <a:extLst>
              <a:ext uri="{FF2B5EF4-FFF2-40B4-BE49-F238E27FC236}">
                <a16:creationId xmlns:a16="http://schemas.microsoft.com/office/drawing/2014/main" id="{644F7200-DCFE-9945-9273-44E67D6992D8}"/>
              </a:ext>
            </a:extLst>
          </p:cNvPr>
          <p:cNvSpPr>
            <a:spLocks noGrp="1"/>
          </p:cNvSpPr>
          <p:nvPr>
            <p:ph type="body" sz="quarter" idx="17" hasCustomPrompt="1"/>
          </p:nvPr>
        </p:nvSpPr>
        <p:spPr>
          <a:xfrm>
            <a:off x="528638" y="3611564"/>
            <a:ext cx="10781619" cy="259486"/>
          </a:xfrm>
        </p:spPr>
        <p:txBody>
          <a:bodyPr lIns="0" rIns="90000">
            <a:noAutofit/>
          </a:bodyPr>
          <a:lstStyle>
            <a:lvl1pPr marL="0" indent="0">
              <a:buNone/>
              <a:defRPr sz="2000" b="1" i="0">
                <a:solidFill>
                  <a:srgbClr val="00AEEF"/>
                </a:solidFill>
                <a:latin typeface="Univers LT Pro 45 Light" panose="020B0403020202020204" pitchFamily="34" charset="77"/>
              </a:defRPr>
            </a:lvl1pPr>
          </a:lstStyle>
          <a:p>
            <a:pPr lvl="0"/>
            <a:r>
              <a:rPr lang="en-GB" dirty="0"/>
              <a:t>Click to edit subheading</a:t>
            </a:r>
            <a:endParaRPr lang="en-US" dirty="0"/>
          </a:p>
        </p:txBody>
      </p:sp>
      <p:sp>
        <p:nvSpPr>
          <p:cNvPr id="26" name="Text Placeholder 30">
            <a:extLst>
              <a:ext uri="{FF2B5EF4-FFF2-40B4-BE49-F238E27FC236}">
                <a16:creationId xmlns:a16="http://schemas.microsoft.com/office/drawing/2014/main" id="{C5D0C60B-E163-B04A-AB8E-6DA0597ACBE1}"/>
              </a:ext>
            </a:extLst>
          </p:cNvPr>
          <p:cNvSpPr>
            <a:spLocks noGrp="1"/>
          </p:cNvSpPr>
          <p:nvPr>
            <p:ph type="body" sz="quarter" idx="20" hasCustomPrompt="1"/>
          </p:nvPr>
        </p:nvSpPr>
        <p:spPr>
          <a:xfrm>
            <a:off x="528637" y="1481684"/>
            <a:ext cx="10781620" cy="448808"/>
          </a:xfrm>
        </p:spPr>
        <p:txBody>
          <a:bodyPr lIns="0" rIns="90000"/>
          <a:lstStyle>
            <a:lvl1pPr marL="0" indent="0">
              <a:buNone/>
              <a:defRPr b="1" i="0">
                <a:solidFill>
                  <a:schemeClr val="tx1"/>
                </a:solidFill>
                <a:latin typeface="Univers LT Pro 85 XBlack" panose="020B0804030502020204" pitchFamily="34" charset="77"/>
              </a:defRPr>
            </a:lvl1pPr>
          </a:lstStyle>
          <a:p>
            <a:pPr lvl="0"/>
            <a:r>
              <a:rPr lang="en-GB" dirty="0"/>
              <a:t>CLICK TO EDIT</a:t>
            </a:r>
          </a:p>
        </p:txBody>
      </p:sp>
      <p:sp>
        <p:nvSpPr>
          <p:cNvPr id="27" name="Text Placeholder 32">
            <a:extLst>
              <a:ext uri="{FF2B5EF4-FFF2-40B4-BE49-F238E27FC236}">
                <a16:creationId xmlns:a16="http://schemas.microsoft.com/office/drawing/2014/main" id="{E76B139B-DF4C-1A4B-9E23-23263EEEDDFE}"/>
              </a:ext>
            </a:extLst>
          </p:cNvPr>
          <p:cNvSpPr>
            <a:spLocks noGrp="1"/>
          </p:cNvSpPr>
          <p:nvPr>
            <p:ph type="body" sz="quarter" idx="21" hasCustomPrompt="1"/>
          </p:nvPr>
        </p:nvSpPr>
        <p:spPr>
          <a:xfrm>
            <a:off x="528638" y="4035425"/>
            <a:ext cx="10781619" cy="1127125"/>
          </a:xfrm>
        </p:spPr>
        <p:txBody>
          <a:bodyPr lIns="0">
            <a:normAutofit/>
          </a:bodyPr>
          <a:lstStyle>
            <a:lvl1pPr>
              <a:buClr>
                <a:srgbClr val="FF6937"/>
              </a:buClr>
              <a:defRPr sz="1800" b="0" i="0">
                <a:solidFill>
                  <a:schemeClr val="tx1"/>
                </a:solidFill>
                <a:latin typeface="Univers LT Pro 45 Light" panose="020B0403020202020204" pitchFamily="34" charset="77"/>
              </a:defRPr>
            </a:lvl1pPr>
            <a:lvl2pPr>
              <a:buClr>
                <a:srgbClr val="00AEEF"/>
              </a:buClr>
              <a:defRPr sz="1800"/>
            </a:lvl2pPr>
            <a:lvl3pPr marL="1257300" indent="-342900">
              <a:buClr>
                <a:srgbClr val="00AEEF"/>
              </a:buClr>
              <a:buFont typeface="Arial" panose="020B0604020202020204" pitchFamily="34" charset="0"/>
              <a:buChar char="•"/>
              <a:defRPr sz="1800"/>
            </a:lvl3pPr>
            <a:lvl4pPr marL="1657350" indent="-285750">
              <a:buFont typeface="Arial" panose="020B0604020202020204" pitchFamily="34" charset="0"/>
              <a:buChar char="•"/>
              <a:defRPr/>
            </a:lvl4pPr>
            <a:lvl5pPr marL="2114550" indent="-285750">
              <a:buFont typeface="Arial" panose="020B0604020202020204" pitchFamily="34" charset="0"/>
              <a:buChar char="•"/>
              <a:defRPr/>
            </a:lvl5pPr>
          </a:lstStyle>
          <a:p>
            <a:pPr lvl="0"/>
            <a:r>
              <a:rPr lang="en-GB" dirty="0"/>
              <a:t>Click to edit bullet list</a:t>
            </a:r>
          </a:p>
        </p:txBody>
      </p:sp>
      <p:sp>
        <p:nvSpPr>
          <p:cNvPr id="28" name="Text Placeholder 32">
            <a:extLst>
              <a:ext uri="{FF2B5EF4-FFF2-40B4-BE49-F238E27FC236}">
                <a16:creationId xmlns:a16="http://schemas.microsoft.com/office/drawing/2014/main" id="{BD7000FD-8C77-2A4A-AAB0-4E86F9D62B39}"/>
              </a:ext>
            </a:extLst>
          </p:cNvPr>
          <p:cNvSpPr>
            <a:spLocks noGrp="1"/>
          </p:cNvSpPr>
          <p:nvPr>
            <p:ph type="body" sz="quarter" idx="22" hasCustomPrompt="1"/>
          </p:nvPr>
        </p:nvSpPr>
        <p:spPr>
          <a:xfrm>
            <a:off x="528636" y="5326925"/>
            <a:ext cx="10781619" cy="1127125"/>
          </a:xfrm>
        </p:spPr>
        <p:txBody>
          <a:bodyPr lIns="0">
            <a:normAutofit/>
          </a:bodyPr>
          <a:lstStyle>
            <a:lvl1pPr marL="342900" indent="-342900">
              <a:buClr>
                <a:srgbClr val="FF6937"/>
              </a:buClr>
              <a:buFont typeface="+mj-lt"/>
              <a:buAutoNum type="arabicPeriod"/>
              <a:defRPr sz="1800" b="0" i="0">
                <a:solidFill>
                  <a:schemeClr val="tx1"/>
                </a:solidFill>
                <a:latin typeface="Univers LT Pro 45 Light" panose="020B0403020202020204" pitchFamily="34" charset="77"/>
              </a:defRPr>
            </a:lvl1pPr>
            <a:lvl2pPr>
              <a:buClr>
                <a:srgbClr val="00AEEF"/>
              </a:buClr>
              <a:defRPr sz="1800"/>
            </a:lvl2pPr>
            <a:lvl3pPr marL="1257300" indent="-342900">
              <a:buClr>
                <a:srgbClr val="00AEEF"/>
              </a:buClr>
              <a:buFont typeface="Arial" panose="020B0604020202020204" pitchFamily="34" charset="0"/>
              <a:buChar char="•"/>
              <a:defRPr sz="1800"/>
            </a:lvl3pPr>
            <a:lvl4pPr marL="1657350" indent="-285750">
              <a:buFont typeface="Arial" panose="020B0604020202020204" pitchFamily="34" charset="0"/>
              <a:buChar char="•"/>
              <a:defRPr/>
            </a:lvl4pPr>
            <a:lvl5pPr marL="2114550" indent="-285750">
              <a:buFont typeface="Arial" panose="020B0604020202020204" pitchFamily="34" charset="0"/>
              <a:buChar char="•"/>
              <a:defRPr/>
            </a:lvl5pPr>
          </a:lstStyle>
          <a:p>
            <a:pPr lvl="0"/>
            <a:r>
              <a:rPr lang="en-GB" dirty="0"/>
              <a:t>Click to edit number list</a:t>
            </a:r>
          </a:p>
        </p:txBody>
      </p:sp>
      <p:sp>
        <p:nvSpPr>
          <p:cNvPr id="7" name="Text Placeholder 6">
            <a:extLst>
              <a:ext uri="{FF2B5EF4-FFF2-40B4-BE49-F238E27FC236}">
                <a16:creationId xmlns:a16="http://schemas.microsoft.com/office/drawing/2014/main" id="{1764CCF1-48CB-AE46-BCEA-D8996EA06D47}"/>
              </a:ext>
            </a:extLst>
          </p:cNvPr>
          <p:cNvSpPr>
            <a:spLocks noGrp="1"/>
          </p:cNvSpPr>
          <p:nvPr>
            <p:ph type="body" sz="quarter" idx="23" hasCustomPrompt="1"/>
          </p:nvPr>
        </p:nvSpPr>
        <p:spPr>
          <a:xfrm>
            <a:off x="528638" y="2071688"/>
            <a:ext cx="10781619" cy="1357312"/>
          </a:xfrm>
        </p:spPr>
        <p:txBody>
          <a:bodyPr lIns="0">
            <a:normAutofit/>
          </a:bodyPr>
          <a:lstStyle>
            <a:lvl1pPr marL="0" indent="0">
              <a:buFontTx/>
              <a:buNone/>
              <a:defRPr sz="1800" b="0" i="0">
                <a:solidFill>
                  <a:schemeClr val="tx1"/>
                </a:solidFill>
                <a:latin typeface="Univers LT Pro 45 Light" panose="020B0403020202020204" pitchFamily="34" charset="77"/>
              </a:defRPr>
            </a:lvl1pPr>
            <a:lvl5pPr marL="1828800" indent="0">
              <a:buNone/>
              <a:defRPr/>
            </a:lvl5pPr>
          </a:lstStyle>
          <a:p>
            <a:pPr lvl="0"/>
            <a:r>
              <a:rPr lang="en-GB" dirty="0"/>
              <a:t>Click to edit body copy.</a:t>
            </a:r>
            <a:endParaRPr lang="en-US" dirty="0"/>
          </a:p>
        </p:txBody>
      </p:sp>
      <p:pic>
        <p:nvPicPr>
          <p:cNvPr id="2" name="Picture 1">
            <a:extLst>
              <a:ext uri="{FF2B5EF4-FFF2-40B4-BE49-F238E27FC236}">
                <a16:creationId xmlns:a16="http://schemas.microsoft.com/office/drawing/2014/main" id="{ADBC8ABD-FF41-7E2C-391C-DB27D8AD3466}"/>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10248517" y="5129961"/>
            <a:ext cx="1728039" cy="1424750"/>
          </a:xfrm>
          <a:prstGeom prst="rect">
            <a:avLst/>
          </a:prstGeom>
        </p:spPr>
      </p:pic>
    </p:spTree>
    <p:extLst>
      <p:ext uri="{BB962C8B-B14F-4D97-AF65-F5344CB8AC3E}">
        <p14:creationId xmlns:p14="http://schemas.microsoft.com/office/powerpoint/2010/main" val="162118244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6_Content and object 1">
    <p:bg>
      <p:bgPr>
        <a:solidFill>
          <a:srgbClr val="00AEEF"/>
        </a:solidFill>
        <a:effectLst/>
      </p:bgPr>
    </p:bg>
    <p:spTree>
      <p:nvGrpSpPr>
        <p:cNvPr id="1" name=""/>
        <p:cNvGrpSpPr/>
        <p:nvPr/>
      </p:nvGrpSpPr>
      <p:grpSpPr>
        <a:xfrm>
          <a:off x="0" y="0"/>
          <a:ext cx="0" cy="0"/>
          <a:chOff x="0" y="0"/>
          <a:chExt cx="0" cy="0"/>
        </a:xfrm>
      </p:grpSpPr>
      <p:sp>
        <p:nvSpPr>
          <p:cNvPr id="23" name="Text Placeholder 7">
            <a:extLst>
              <a:ext uri="{FF2B5EF4-FFF2-40B4-BE49-F238E27FC236}">
                <a16:creationId xmlns:a16="http://schemas.microsoft.com/office/drawing/2014/main" id="{F13E6965-0B9A-224F-B64D-FB7942606BDC}"/>
              </a:ext>
            </a:extLst>
          </p:cNvPr>
          <p:cNvSpPr>
            <a:spLocks noGrp="1"/>
          </p:cNvSpPr>
          <p:nvPr>
            <p:ph type="body" sz="quarter" idx="14" hasCustomPrompt="1"/>
          </p:nvPr>
        </p:nvSpPr>
        <p:spPr>
          <a:xfrm>
            <a:off x="528741" y="531140"/>
            <a:ext cx="3186731" cy="714793"/>
          </a:xfrm>
          <a:solidFill>
            <a:schemeClr val="bg1"/>
          </a:solidFill>
        </p:spPr>
        <p:txBody>
          <a:bodyPr wrap="square" lIns="144000" tIns="144000" rIns="108000" bIns="0" anchor="ctr" anchorCtr="0">
            <a:spAutoFit/>
          </a:bodyPr>
          <a:lstStyle>
            <a:lvl1pPr marL="0" indent="0">
              <a:buNone/>
              <a:defRPr sz="4000" b="1" i="0" spc="100" baseline="0">
                <a:solidFill>
                  <a:schemeClr val="tx1"/>
                </a:solidFill>
                <a:latin typeface="Univers LT Pro 85 XBlack" panose="020B0804030502020204" pitchFamily="34" charset="77"/>
              </a:defRPr>
            </a:lvl1pPr>
            <a:lvl5pPr marL="1828800" indent="0">
              <a:buNone/>
              <a:defRPr/>
            </a:lvl5pPr>
          </a:lstStyle>
          <a:p>
            <a:r>
              <a:rPr lang="en-US" dirty="0"/>
              <a:t>HEADLINE</a:t>
            </a:r>
            <a:endParaRPr lang="en-GB" dirty="0"/>
          </a:p>
        </p:txBody>
      </p:sp>
      <p:sp>
        <p:nvSpPr>
          <p:cNvPr id="25" name="Text Placeholder 24">
            <a:extLst>
              <a:ext uri="{FF2B5EF4-FFF2-40B4-BE49-F238E27FC236}">
                <a16:creationId xmlns:a16="http://schemas.microsoft.com/office/drawing/2014/main" id="{644F7200-DCFE-9945-9273-44E67D6992D8}"/>
              </a:ext>
            </a:extLst>
          </p:cNvPr>
          <p:cNvSpPr>
            <a:spLocks noGrp="1"/>
          </p:cNvSpPr>
          <p:nvPr>
            <p:ph type="body" sz="quarter" idx="17" hasCustomPrompt="1"/>
          </p:nvPr>
        </p:nvSpPr>
        <p:spPr>
          <a:xfrm>
            <a:off x="528638" y="3611564"/>
            <a:ext cx="10901362" cy="339950"/>
          </a:xfrm>
        </p:spPr>
        <p:txBody>
          <a:bodyPr lIns="0" rIns="90000">
            <a:noAutofit/>
          </a:bodyPr>
          <a:lstStyle>
            <a:lvl1pPr marL="0" indent="0">
              <a:buNone/>
              <a:defRPr sz="2000" b="1" i="0">
                <a:solidFill>
                  <a:srgbClr val="00AEEF"/>
                </a:solidFill>
                <a:latin typeface="Univers LT Pro 45 Light" panose="020B0403020202020204" pitchFamily="34" charset="77"/>
              </a:defRPr>
            </a:lvl1pPr>
          </a:lstStyle>
          <a:p>
            <a:pPr lvl="0"/>
            <a:r>
              <a:rPr lang="en-GB" dirty="0"/>
              <a:t>Click to edit sub-heading</a:t>
            </a:r>
            <a:endParaRPr lang="en-US" dirty="0"/>
          </a:p>
        </p:txBody>
      </p:sp>
      <p:sp>
        <p:nvSpPr>
          <p:cNvPr id="26" name="Text Placeholder 30">
            <a:extLst>
              <a:ext uri="{FF2B5EF4-FFF2-40B4-BE49-F238E27FC236}">
                <a16:creationId xmlns:a16="http://schemas.microsoft.com/office/drawing/2014/main" id="{C5D0C60B-E163-B04A-AB8E-6DA0597ACBE1}"/>
              </a:ext>
            </a:extLst>
          </p:cNvPr>
          <p:cNvSpPr>
            <a:spLocks noGrp="1"/>
          </p:cNvSpPr>
          <p:nvPr>
            <p:ph type="body" sz="quarter" idx="20" hasCustomPrompt="1"/>
          </p:nvPr>
        </p:nvSpPr>
        <p:spPr>
          <a:xfrm>
            <a:off x="528637" y="1481684"/>
            <a:ext cx="10901363" cy="448808"/>
          </a:xfrm>
        </p:spPr>
        <p:txBody>
          <a:bodyPr lIns="0" rIns="90000"/>
          <a:lstStyle>
            <a:lvl1pPr marL="0" indent="0">
              <a:buNone/>
              <a:defRPr b="1" i="0">
                <a:solidFill>
                  <a:schemeClr val="bg1"/>
                </a:solidFill>
                <a:latin typeface="Univers LT Pro 85 XBlack" panose="020B0804030502020204" pitchFamily="34" charset="77"/>
              </a:defRPr>
            </a:lvl1pPr>
          </a:lstStyle>
          <a:p>
            <a:pPr lvl="0"/>
            <a:r>
              <a:rPr lang="en-GB" dirty="0"/>
              <a:t>CLICK TO EDIT</a:t>
            </a:r>
          </a:p>
        </p:txBody>
      </p:sp>
      <p:sp>
        <p:nvSpPr>
          <p:cNvPr id="27" name="Text Placeholder 32">
            <a:extLst>
              <a:ext uri="{FF2B5EF4-FFF2-40B4-BE49-F238E27FC236}">
                <a16:creationId xmlns:a16="http://schemas.microsoft.com/office/drawing/2014/main" id="{E76B139B-DF4C-1A4B-9E23-23263EEEDDFE}"/>
              </a:ext>
            </a:extLst>
          </p:cNvPr>
          <p:cNvSpPr>
            <a:spLocks noGrp="1"/>
          </p:cNvSpPr>
          <p:nvPr>
            <p:ph type="body" sz="quarter" idx="21" hasCustomPrompt="1"/>
          </p:nvPr>
        </p:nvSpPr>
        <p:spPr>
          <a:xfrm>
            <a:off x="528638" y="4035425"/>
            <a:ext cx="10901362" cy="1127125"/>
          </a:xfrm>
        </p:spPr>
        <p:txBody>
          <a:bodyPr lIns="0">
            <a:normAutofit/>
          </a:bodyPr>
          <a:lstStyle>
            <a:lvl1pPr>
              <a:buClr>
                <a:srgbClr val="FFFF00"/>
              </a:buClr>
              <a:defRPr sz="1800" b="0" i="0">
                <a:solidFill>
                  <a:schemeClr val="bg1"/>
                </a:solidFill>
                <a:latin typeface="Univers LT Pro 45 Light" panose="020B0403020202020204" pitchFamily="34" charset="77"/>
              </a:defRPr>
            </a:lvl1pPr>
            <a:lvl2pPr>
              <a:buClr>
                <a:srgbClr val="00AEEF"/>
              </a:buClr>
              <a:defRPr sz="1800"/>
            </a:lvl2pPr>
            <a:lvl3pPr marL="1257300" indent="-342900">
              <a:buClr>
                <a:srgbClr val="00AEEF"/>
              </a:buClr>
              <a:buFont typeface="Arial" panose="020B0604020202020204" pitchFamily="34" charset="0"/>
              <a:buChar char="•"/>
              <a:defRPr sz="1800"/>
            </a:lvl3pPr>
            <a:lvl4pPr marL="1657350" indent="-285750">
              <a:buFont typeface="Arial" panose="020B0604020202020204" pitchFamily="34" charset="0"/>
              <a:buChar char="•"/>
              <a:defRPr/>
            </a:lvl4pPr>
            <a:lvl5pPr marL="2114550" indent="-285750">
              <a:buFont typeface="Arial" panose="020B0604020202020204" pitchFamily="34" charset="0"/>
              <a:buChar char="•"/>
              <a:defRPr/>
            </a:lvl5pPr>
          </a:lstStyle>
          <a:p>
            <a:pPr lvl="0"/>
            <a:r>
              <a:rPr lang="en-GB" dirty="0"/>
              <a:t>Click to edit bullet list</a:t>
            </a:r>
          </a:p>
        </p:txBody>
      </p:sp>
      <p:sp>
        <p:nvSpPr>
          <p:cNvPr id="28" name="Text Placeholder 32">
            <a:extLst>
              <a:ext uri="{FF2B5EF4-FFF2-40B4-BE49-F238E27FC236}">
                <a16:creationId xmlns:a16="http://schemas.microsoft.com/office/drawing/2014/main" id="{BD7000FD-8C77-2A4A-AAB0-4E86F9D62B39}"/>
              </a:ext>
            </a:extLst>
          </p:cNvPr>
          <p:cNvSpPr>
            <a:spLocks noGrp="1"/>
          </p:cNvSpPr>
          <p:nvPr>
            <p:ph type="body" sz="quarter" idx="22" hasCustomPrompt="1"/>
          </p:nvPr>
        </p:nvSpPr>
        <p:spPr>
          <a:xfrm>
            <a:off x="528636" y="5326925"/>
            <a:ext cx="9464450" cy="1127125"/>
          </a:xfrm>
        </p:spPr>
        <p:txBody>
          <a:bodyPr lIns="0">
            <a:normAutofit/>
          </a:bodyPr>
          <a:lstStyle>
            <a:lvl1pPr marL="342900" indent="-342900">
              <a:buClr>
                <a:srgbClr val="FFFF00"/>
              </a:buClr>
              <a:buFont typeface="+mj-lt"/>
              <a:buAutoNum type="arabicPeriod"/>
              <a:defRPr sz="1800" b="0" i="0">
                <a:solidFill>
                  <a:schemeClr val="bg1"/>
                </a:solidFill>
                <a:latin typeface="Univers LT Pro 45 Light" panose="020B0403020202020204" pitchFamily="34" charset="77"/>
              </a:defRPr>
            </a:lvl1pPr>
            <a:lvl2pPr>
              <a:buClr>
                <a:srgbClr val="00AEEF"/>
              </a:buClr>
              <a:defRPr sz="1800"/>
            </a:lvl2pPr>
            <a:lvl3pPr marL="1257300" indent="-342900">
              <a:buClr>
                <a:srgbClr val="00AEEF"/>
              </a:buClr>
              <a:buFont typeface="Arial" panose="020B0604020202020204" pitchFamily="34" charset="0"/>
              <a:buChar char="•"/>
              <a:defRPr sz="1800"/>
            </a:lvl3pPr>
            <a:lvl4pPr marL="1657350" indent="-285750">
              <a:buFont typeface="Arial" panose="020B0604020202020204" pitchFamily="34" charset="0"/>
              <a:buChar char="•"/>
              <a:defRPr/>
            </a:lvl4pPr>
            <a:lvl5pPr marL="2114550" indent="-285750">
              <a:buFont typeface="Arial" panose="020B0604020202020204" pitchFamily="34" charset="0"/>
              <a:buChar char="•"/>
              <a:defRPr/>
            </a:lvl5pPr>
          </a:lstStyle>
          <a:p>
            <a:pPr lvl="0"/>
            <a:r>
              <a:rPr lang="en-GB" dirty="0"/>
              <a:t>Click to edit number list</a:t>
            </a:r>
          </a:p>
        </p:txBody>
      </p:sp>
      <p:sp>
        <p:nvSpPr>
          <p:cNvPr id="7" name="Text Placeholder 6">
            <a:extLst>
              <a:ext uri="{FF2B5EF4-FFF2-40B4-BE49-F238E27FC236}">
                <a16:creationId xmlns:a16="http://schemas.microsoft.com/office/drawing/2014/main" id="{1764CCF1-48CB-AE46-BCEA-D8996EA06D47}"/>
              </a:ext>
            </a:extLst>
          </p:cNvPr>
          <p:cNvSpPr>
            <a:spLocks noGrp="1"/>
          </p:cNvSpPr>
          <p:nvPr>
            <p:ph type="body" sz="quarter" idx="23" hasCustomPrompt="1"/>
          </p:nvPr>
        </p:nvSpPr>
        <p:spPr>
          <a:xfrm>
            <a:off x="528638" y="2071688"/>
            <a:ext cx="10901362" cy="1357312"/>
          </a:xfrm>
        </p:spPr>
        <p:txBody>
          <a:bodyPr lIns="0">
            <a:normAutofit/>
          </a:bodyPr>
          <a:lstStyle>
            <a:lvl1pPr marL="0" indent="0">
              <a:buFontTx/>
              <a:buNone/>
              <a:defRPr sz="1800" b="0" i="0">
                <a:solidFill>
                  <a:schemeClr val="bg1"/>
                </a:solidFill>
                <a:latin typeface="Univers LT Pro 45 Light" panose="020B0403020202020204" pitchFamily="34" charset="77"/>
              </a:defRPr>
            </a:lvl1pPr>
            <a:lvl5pPr marL="1828800" indent="0">
              <a:buNone/>
              <a:defRPr/>
            </a:lvl5pPr>
          </a:lstStyle>
          <a:p>
            <a:pPr lvl="0"/>
            <a:r>
              <a:rPr lang="en-GB" dirty="0"/>
              <a:t>Click to edit body copy.</a:t>
            </a:r>
            <a:endParaRPr lang="en-US" dirty="0"/>
          </a:p>
        </p:txBody>
      </p:sp>
      <p:pic>
        <p:nvPicPr>
          <p:cNvPr id="2" name="Picture 1">
            <a:extLst>
              <a:ext uri="{FF2B5EF4-FFF2-40B4-BE49-F238E27FC236}">
                <a16:creationId xmlns:a16="http://schemas.microsoft.com/office/drawing/2014/main" id="{98AD53AF-A3FF-E765-48A1-23677D7BED7C}"/>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10248517" y="5129961"/>
            <a:ext cx="1728039" cy="1424750"/>
          </a:xfrm>
          <a:prstGeom prst="rect">
            <a:avLst/>
          </a:prstGeom>
        </p:spPr>
      </p:pic>
    </p:spTree>
    <p:extLst>
      <p:ext uri="{BB962C8B-B14F-4D97-AF65-F5344CB8AC3E}">
        <p14:creationId xmlns:p14="http://schemas.microsoft.com/office/powerpoint/2010/main" val="66465652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8_Content and object 1">
    <p:bg>
      <p:bgPr>
        <a:solidFill>
          <a:schemeClr val="bg1"/>
        </a:solidFill>
        <a:effectLst/>
      </p:bgPr>
    </p:bg>
    <p:spTree>
      <p:nvGrpSpPr>
        <p:cNvPr id="1" name=""/>
        <p:cNvGrpSpPr/>
        <p:nvPr/>
      </p:nvGrpSpPr>
      <p:grpSpPr>
        <a:xfrm>
          <a:off x="0" y="0"/>
          <a:ext cx="0" cy="0"/>
          <a:chOff x="0" y="0"/>
          <a:chExt cx="0" cy="0"/>
        </a:xfrm>
      </p:grpSpPr>
      <p:sp>
        <p:nvSpPr>
          <p:cNvPr id="23" name="Text Placeholder 7">
            <a:extLst>
              <a:ext uri="{FF2B5EF4-FFF2-40B4-BE49-F238E27FC236}">
                <a16:creationId xmlns:a16="http://schemas.microsoft.com/office/drawing/2014/main" id="{F13E6965-0B9A-224F-B64D-FB7942606BDC}"/>
              </a:ext>
            </a:extLst>
          </p:cNvPr>
          <p:cNvSpPr>
            <a:spLocks noGrp="1"/>
          </p:cNvSpPr>
          <p:nvPr>
            <p:ph type="body" sz="quarter" idx="14" hasCustomPrompt="1"/>
          </p:nvPr>
        </p:nvSpPr>
        <p:spPr>
          <a:xfrm>
            <a:off x="528742" y="531140"/>
            <a:ext cx="6536088" cy="714793"/>
          </a:xfrm>
          <a:solidFill>
            <a:srgbClr val="00AEEF"/>
          </a:solidFill>
        </p:spPr>
        <p:txBody>
          <a:bodyPr wrap="square" lIns="144000" tIns="144000" rIns="108000" bIns="0" anchor="ctr" anchorCtr="0">
            <a:spAutoFit/>
          </a:bodyPr>
          <a:lstStyle>
            <a:lvl1pPr marL="0" indent="0">
              <a:buNone/>
              <a:defRPr sz="4000" b="1" i="0" spc="100" baseline="0">
                <a:solidFill>
                  <a:schemeClr val="bg1"/>
                </a:solidFill>
                <a:latin typeface="Univers LT Pro 85 XBlack" panose="020B0804030502020204" pitchFamily="34" charset="77"/>
              </a:defRPr>
            </a:lvl1pPr>
            <a:lvl5pPr marL="1828800" indent="0">
              <a:buNone/>
              <a:defRPr/>
            </a:lvl5pPr>
          </a:lstStyle>
          <a:p>
            <a:r>
              <a:rPr lang="en-US" dirty="0"/>
              <a:t>PRIMARY ACTIVITIES</a:t>
            </a:r>
            <a:endParaRPr lang="en-GB" dirty="0"/>
          </a:p>
        </p:txBody>
      </p:sp>
      <p:pic>
        <p:nvPicPr>
          <p:cNvPr id="3" name="Picture 2">
            <a:extLst>
              <a:ext uri="{FF2B5EF4-FFF2-40B4-BE49-F238E27FC236}">
                <a16:creationId xmlns:a16="http://schemas.microsoft.com/office/drawing/2014/main" id="{7662A945-C8E3-30FD-0CBD-CC70E13ED816}"/>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10204974" y="285818"/>
            <a:ext cx="1728039" cy="1424750"/>
          </a:xfrm>
          <a:prstGeom prst="rect">
            <a:avLst/>
          </a:prstGeom>
        </p:spPr>
      </p:pic>
      <p:sp>
        <p:nvSpPr>
          <p:cNvPr id="4" name="Text Placeholder 6">
            <a:extLst>
              <a:ext uri="{FF2B5EF4-FFF2-40B4-BE49-F238E27FC236}">
                <a16:creationId xmlns:a16="http://schemas.microsoft.com/office/drawing/2014/main" id="{333433F5-63DC-A438-C03F-9D02A0B4A9CF}"/>
              </a:ext>
            </a:extLst>
          </p:cNvPr>
          <p:cNvSpPr>
            <a:spLocks noGrp="1"/>
          </p:cNvSpPr>
          <p:nvPr>
            <p:ph type="body" sz="quarter" idx="23" hasCustomPrompt="1"/>
          </p:nvPr>
        </p:nvSpPr>
        <p:spPr>
          <a:xfrm>
            <a:off x="528741" y="1422679"/>
            <a:ext cx="5676116" cy="569407"/>
          </a:xfrm>
        </p:spPr>
        <p:txBody>
          <a:bodyPr lIns="0">
            <a:normAutofit/>
          </a:bodyPr>
          <a:lstStyle>
            <a:lvl1pPr marL="0" indent="0">
              <a:buFontTx/>
              <a:buNone/>
              <a:defRPr sz="1800" b="0" i="0">
                <a:solidFill>
                  <a:schemeClr val="tx1"/>
                </a:solidFill>
                <a:latin typeface="Univers LT Pro 45 Light" panose="020B0403020202020204" pitchFamily="34" charset="77"/>
              </a:defRPr>
            </a:lvl1pPr>
            <a:lvl5pPr marL="1828800" indent="0">
              <a:buNone/>
              <a:defRPr/>
            </a:lvl5pPr>
          </a:lstStyle>
          <a:p>
            <a:pPr lvl="0"/>
            <a:r>
              <a:rPr lang="en-GB" dirty="0"/>
              <a:t>You do not need to complete every activity but if you have time you can try to complete more than one. </a:t>
            </a:r>
          </a:p>
          <a:p>
            <a:pPr lvl="0"/>
            <a:endParaRPr lang="en-GB" dirty="0"/>
          </a:p>
        </p:txBody>
      </p:sp>
    </p:spTree>
    <p:extLst>
      <p:ext uri="{BB962C8B-B14F-4D97-AF65-F5344CB8AC3E}">
        <p14:creationId xmlns:p14="http://schemas.microsoft.com/office/powerpoint/2010/main" val="183041677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9_Content and object 1">
    <p:bg>
      <p:bgPr>
        <a:solidFill>
          <a:schemeClr val="bg1"/>
        </a:solidFill>
        <a:effectLst/>
      </p:bgPr>
    </p:bg>
    <p:spTree>
      <p:nvGrpSpPr>
        <p:cNvPr id="1" name=""/>
        <p:cNvGrpSpPr/>
        <p:nvPr/>
      </p:nvGrpSpPr>
      <p:grpSpPr>
        <a:xfrm>
          <a:off x="0" y="0"/>
          <a:ext cx="0" cy="0"/>
          <a:chOff x="0" y="0"/>
          <a:chExt cx="0" cy="0"/>
        </a:xfrm>
      </p:grpSpPr>
      <p:sp>
        <p:nvSpPr>
          <p:cNvPr id="23" name="Text Placeholder 7">
            <a:extLst>
              <a:ext uri="{FF2B5EF4-FFF2-40B4-BE49-F238E27FC236}">
                <a16:creationId xmlns:a16="http://schemas.microsoft.com/office/drawing/2014/main" id="{F13E6965-0B9A-224F-B64D-FB7942606BDC}"/>
              </a:ext>
            </a:extLst>
          </p:cNvPr>
          <p:cNvSpPr>
            <a:spLocks noGrp="1"/>
          </p:cNvSpPr>
          <p:nvPr>
            <p:ph type="body" sz="quarter" idx="14" hasCustomPrompt="1"/>
          </p:nvPr>
        </p:nvSpPr>
        <p:spPr>
          <a:xfrm>
            <a:off x="528741" y="531140"/>
            <a:ext cx="7113029" cy="714793"/>
          </a:xfrm>
          <a:solidFill>
            <a:srgbClr val="00AEEF"/>
          </a:solidFill>
        </p:spPr>
        <p:txBody>
          <a:bodyPr wrap="square" lIns="144000" tIns="144000" rIns="108000" bIns="0" anchor="ctr" anchorCtr="0">
            <a:spAutoFit/>
          </a:bodyPr>
          <a:lstStyle>
            <a:lvl1pPr marL="0" indent="0">
              <a:buNone/>
              <a:defRPr sz="4000" b="1" i="0" spc="100" baseline="0">
                <a:solidFill>
                  <a:schemeClr val="bg1"/>
                </a:solidFill>
                <a:latin typeface="Univers LT Pro 85 XBlack" panose="020B0804030502020204" pitchFamily="34" charset="77"/>
              </a:defRPr>
            </a:lvl1pPr>
            <a:lvl5pPr marL="1828800" indent="0">
              <a:buNone/>
              <a:defRPr/>
            </a:lvl5pPr>
          </a:lstStyle>
          <a:p>
            <a:r>
              <a:rPr lang="en-US" dirty="0"/>
              <a:t>PRIMARY ACTIVITIES 2</a:t>
            </a:r>
            <a:endParaRPr lang="en-GB" dirty="0"/>
          </a:p>
        </p:txBody>
      </p:sp>
      <p:pic>
        <p:nvPicPr>
          <p:cNvPr id="3" name="Picture 2">
            <a:extLst>
              <a:ext uri="{FF2B5EF4-FFF2-40B4-BE49-F238E27FC236}">
                <a16:creationId xmlns:a16="http://schemas.microsoft.com/office/drawing/2014/main" id="{7662A945-C8E3-30FD-0CBD-CC70E13ED816}"/>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10204974" y="285818"/>
            <a:ext cx="1728039" cy="1424750"/>
          </a:xfrm>
          <a:prstGeom prst="rect">
            <a:avLst/>
          </a:prstGeom>
        </p:spPr>
      </p:pic>
      <p:sp>
        <p:nvSpPr>
          <p:cNvPr id="4" name="Text Placeholder 6">
            <a:extLst>
              <a:ext uri="{FF2B5EF4-FFF2-40B4-BE49-F238E27FC236}">
                <a16:creationId xmlns:a16="http://schemas.microsoft.com/office/drawing/2014/main" id="{333433F5-63DC-A438-C03F-9D02A0B4A9CF}"/>
              </a:ext>
            </a:extLst>
          </p:cNvPr>
          <p:cNvSpPr>
            <a:spLocks noGrp="1"/>
          </p:cNvSpPr>
          <p:nvPr>
            <p:ph type="body" sz="quarter" idx="23" hasCustomPrompt="1"/>
          </p:nvPr>
        </p:nvSpPr>
        <p:spPr>
          <a:xfrm>
            <a:off x="528741" y="1422679"/>
            <a:ext cx="5676116" cy="569407"/>
          </a:xfrm>
        </p:spPr>
        <p:txBody>
          <a:bodyPr lIns="0">
            <a:normAutofit/>
          </a:bodyPr>
          <a:lstStyle>
            <a:lvl1pPr marL="0" indent="0">
              <a:buFontTx/>
              <a:buNone/>
              <a:defRPr sz="1800" b="0" i="0">
                <a:solidFill>
                  <a:schemeClr val="tx1"/>
                </a:solidFill>
                <a:latin typeface="Univers LT Pro 45 Light" panose="020B0403020202020204" pitchFamily="34" charset="77"/>
              </a:defRPr>
            </a:lvl1pPr>
            <a:lvl5pPr marL="1828800" indent="0">
              <a:buNone/>
              <a:defRPr/>
            </a:lvl5pPr>
          </a:lstStyle>
          <a:p>
            <a:pPr lvl="0"/>
            <a:r>
              <a:rPr lang="en-GB" dirty="0"/>
              <a:t>You do not need to complete every activity but if you have time you can try to complete more than one. </a:t>
            </a:r>
          </a:p>
          <a:p>
            <a:pPr lvl="0"/>
            <a:endParaRPr lang="en-GB" dirty="0"/>
          </a:p>
        </p:txBody>
      </p:sp>
    </p:spTree>
    <p:extLst>
      <p:ext uri="{BB962C8B-B14F-4D97-AF65-F5344CB8AC3E}">
        <p14:creationId xmlns:p14="http://schemas.microsoft.com/office/powerpoint/2010/main" val="45617360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0_Content and object 1">
    <p:bg>
      <p:bgPr>
        <a:solidFill>
          <a:schemeClr val="bg1"/>
        </a:solidFill>
        <a:effectLst/>
      </p:bgPr>
    </p:bg>
    <p:spTree>
      <p:nvGrpSpPr>
        <p:cNvPr id="1" name=""/>
        <p:cNvGrpSpPr/>
        <p:nvPr/>
      </p:nvGrpSpPr>
      <p:grpSpPr>
        <a:xfrm>
          <a:off x="0" y="0"/>
          <a:ext cx="0" cy="0"/>
          <a:chOff x="0" y="0"/>
          <a:chExt cx="0" cy="0"/>
        </a:xfrm>
      </p:grpSpPr>
      <p:sp>
        <p:nvSpPr>
          <p:cNvPr id="23" name="Text Placeholder 7">
            <a:extLst>
              <a:ext uri="{FF2B5EF4-FFF2-40B4-BE49-F238E27FC236}">
                <a16:creationId xmlns:a16="http://schemas.microsoft.com/office/drawing/2014/main" id="{F13E6965-0B9A-224F-B64D-FB7942606BDC}"/>
              </a:ext>
            </a:extLst>
          </p:cNvPr>
          <p:cNvSpPr>
            <a:spLocks noGrp="1"/>
          </p:cNvSpPr>
          <p:nvPr>
            <p:ph type="body" sz="quarter" idx="14" hasCustomPrompt="1"/>
          </p:nvPr>
        </p:nvSpPr>
        <p:spPr>
          <a:xfrm>
            <a:off x="528741" y="531140"/>
            <a:ext cx="7396059" cy="714793"/>
          </a:xfrm>
          <a:solidFill>
            <a:srgbClr val="00AEEF"/>
          </a:solidFill>
        </p:spPr>
        <p:txBody>
          <a:bodyPr wrap="square" lIns="144000" tIns="144000" rIns="108000" bIns="0" anchor="ctr" anchorCtr="0">
            <a:spAutoFit/>
          </a:bodyPr>
          <a:lstStyle>
            <a:lvl1pPr marL="0" indent="0">
              <a:buNone/>
              <a:defRPr sz="4000" b="1" i="0" spc="100" baseline="0">
                <a:solidFill>
                  <a:schemeClr val="bg1"/>
                </a:solidFill>
                <a:latin typeface="Univers LT Pro 85 XBlack" panose="020B0804030502020204" pitchFamily="34" charset="77"/>
              </a:defRPr>
            </a:lvl1pPr>
            <a:lvl5pPr marL="1828800" indent="0">
              <a:buNone/>
              <a:defRPr/>
            </a:lvl5pPr>
          </a:lstStyle>
          <a:p>
            <a:r>
              <a:rPr lang="en-US" dirty="0"/>
              <a:t>SECONDARY ACTIVITIES</a:t>
            </a:r>
            <a:endParaRPr lang="en-GB" dirty="0"/>
          </a:p>
        </p:txBody>
      </p:sp>
      <p:pic>
        <p:nvPicPr>
          <p:cNvPr id="3" name="Picture 2">
            <a:extLst>
              <a:ext uri="{FF2B5EF4-FFF2-40B4-BE49-F238E27FC236}">
                <a16:creationId xmlns:a16="http://schemas.microsoft.com/office/drawing/2014/main" id="{7662A945-C8E3-30FD-0CBD-CC70E13ED816}"/>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10204974" y="285818"/>
            <a:ext cx="1728039" cy="1424750"/>
          </a:xfrm>
          <a:prstGeom prst="rect">
            <a:avLst/>
          </a:prstGeom>
        </p:spPr>
      </p:pic>
      <p:sp>
        <p:nvSpPr>
          <p:cNvPr id="4" name="Text Placeholder 6">
            <a:extLst>
              <a:ext uri="{FF2B5EF4-FFF2-40B4-BE49-F238E27FC236}">
                <a16:creationId xmlns:a16="http://schemas.microsoft.com/office/drawing/2014/main" id="{333433F5-63DC-A438-C03F-9D02A0B4A9CF}"/>
              </a:ext>
            </a:extLst>
          </p:cNvPr>
          <p:cNvSpPr>
            <a:spLocks noGrp="1"/>
          </p:cNvSpPr>
          <p:nvPr>
            <p:ph type="body" sz="quarter" idx="23" hasCustomPrompt="1"/>
          </p:nvPr>
        </p:nvSpPr>
        <p:spPr>
          <a:xfrm>
            <a:off x="528741" y="1422679"/>
            <a:ext cx="5676116" cy="569407"/>
          </a:xfrm>
        </p:spPr>
        <p:txBody>
          <a:bodyPr lIns="0">
            <a:normAutofit/>
          </a:bodyPr>
          <a:lstStyle>
            <a:lvl1pPr marL="0" indent="0">
              <a:buFontTx/>
              <a:buNone/>
              <a:defRPr sz="1800" b="0" i="0">
                <a:solidFill>
                  <a:schemeClr val="tx1"/>
                </a:solidFill>
                <a:latin typeface="Univers LT Pro 45 Light" panose="020B0403020202020204" pitchFamily="34" charset="77"/>
              </a:defRPr>
            </a:lvl1pPr>
            <a:lvl5pPr marL="1828800" indent="0">
              <a:buNone/>
              <a:defRPr/>
            </a:lvl5pPr>
          </a:lstStyle>
          <a:p>
            <a:pPr lvl="0"/>
            <a:r>
              <a:rPr lang="en-GB" dirty="0"/>
              <a:t>You do not need to complete every activity but if you have time you can try to complete more than one. </a:t>
            </a:r>
          </a:p>
          <a:p>
            <a:pPr lvl="0"/>
            <a:endParaRPr lang="en-GB" dirty="0"/>
          </a:p>
        </p:txBody>
      </p:sp>
    </p:spTree>
    <p:extLst>
      <p:ext uri="{BB962C8B-B14F-4D97-AF65-F5344CB8AC3E}">
        <p14:creationId xmlns:p14="http://schemas.microsoft.com/office/powerpoint/2010/main" val="54336867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1_Content and object 1">
    <p:bg>
      <p:bgPr>
        <a:solidFill>
          <a:schemeClr val="bg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662A945-C8E3-30FD-0CBD-CC70E13ED816}"/>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10204974" y="285818"/>
            <a:ext cx="1728039" cy="1424750"/>
          </a:xfrm>
          <a:prstGeom prst="rect">
            <a:avLst/>
          </a:prstGeom>
        </p:spPr>
      </p:pic>
      <p:sp>
        <p:nvSpPr>
          <p:cNvPr id="4" name="Text Placeholder 6">
            <a:extLst>
              <a:ext uri="{FF2B5EF4-FFF2-40B4-BE49-F238E27FC236}">
                <a16:creationId xmlns:a16="http://schemas.microsoft.com/office/drawing/2014/main" id="{333433F5-63DC-A438-C03F-9D02A0B4A9CF}"/>
              </a:ext>
            </a:extLst>
          </p:cNvPr>
          <p:cNvSpPr>
            <a:spLocks noGrp="1"/>
          </p:cNvSpPr>
          <p:nvPr>
            <p:ph type="body" sz="quarter" idx="23" hasCustomPrompt="1"/>
          </p:nvPr>
        </p:nvSpPr>
        <p:spPr>
          <a:xfrm>
            <a:off x="528741" y="1422679"/>
            <a:ext cx="5676116" cy="569407"/>
          </a:xfrm>
        </p:spPr>
        <p:txBody>
          <a:bodyPr lIns="0">
            <a:normAutofit/>
          </a:bodyPr>
          <a:lstStyle>
            <a:lvl1pPr marL="0" indent="0">
              <a:buFontTx/>
              <a:buNone/>
              <a:defRPr sz="1800" b="0" i="0">
                <a:solidFill>
                  <a:schemeClr val="tx1"/>
                </a:solidFill>
                <a:latin typeface="Univers LT Pro 45 Light" panose="020B0403020202020204" pitchFamily="34" charset="77"/>
              </a:defRPr>
            </a:lvl1pPr>
            <a:lvl5pPr marL="1828800" indent="0">
              <a:buNone/>
              <a:defRPr/>
            </a:lvl5pPr>
          </a:lstStyle>
          <a:p>
            <a:pPr lvl="0"/>
            <a:r>
              <a:rPr lang="en-GB" dirty="0"/>
              <a:t>You do not need to complete every activity but if you have time you can try to complete more than one. </a:t>
            </a:r>
          </a:p>
          <a:p>
            <a:pPr lvl="0"/>
            <a:endParaRPr lang="en-GB" dirty="0"/>
          </a:p>
        </p:txBody>
      </p:sp>
      <p:sp>
        <p:nvSpPr>
          <p:cNvPr id="2" name="Text Placeholder 7">
            <a:extLst>
              <a:ext uri="{FF2B5EF4-FFF2-40B4-BE49-F238E27FC236}">
                <a16:creationId xmlns:a16="http://schemas.microsoft.com/office/drawing/2014/main" id="{9A9F81EF-7F77-3B1F-73E2-57BF6571838B}"/>
              </a:ext>
            </a:extLst>
          </p:cNvPr>
          <p:cNvSpPr>
            <a:spLocks noGrp="1"/>
          </p:cNvSpPr>
          <p:nvPr>
            <p:ph type="body" sz="quarter" idx="14" hasCustomPrompt="1"/>
          </p:nvPr>
        </p:nvSpPr>
        <p:spPr>
          <a:xfrm>
            <a:off x="528741" y="531140"/>
            <a:ext cx="7962116" cy="714793"/>
          </a:xfrm>
          <a:solidFill>
            <a:srgbClr val="00AEEF"/>
          </a:solidFill>
        </p:spPr>
        <p:txBody>
          <a:bodyPr wrap="square" lIns="144000" tIns="144000" rIns="108000" bIns="0" anchor="ctr" anchorCtr="0">
            <a:spAutoFit/>
          </a:bodyPr>
          <a:lstStyle>
            <a:lvl1pPr marL="0" indent="0">
              <a:buNone/>
              <a:defRPr sz="4000" b="1" i="0" spc="100" baseline="0">
                <a:solidFill>
                  <a:schemeClr val="bg1"/>
                </a:solidFill>
                <a:latin typeface="Univers LT Pro 85 XBlack" panose="020B0804030502020204" pitchFamily="34" charset="77"/>
              </a:defRPr>
            </a:lvl1pPr>
            <a:lvl5pPr marL="1828800" indent="0">
              <a:buNone/>
              <a:defRPr/>
            </a:lvl5pPr>
          </a:lstStyle>
          <a:p>
            <a:r>
              <a:rPr lang="en-US" dirty="0"/>
              <a:t>SECONDARY ACTIVITIES 2</a:t>
            </a:r>
            <a:endParaRPr lang="en-GB" dirty="0"/>
          </a:p>
        </p:txBody>
      </p:sp>
    </p:spTree>
    <p:extLst>
      <p:ext uri="{BB962C8B-B14F-4D97-AF65-F5344CB8AC3E}">
        <p14:creationId xmlns:p14="http://schemas.microsoft.com/office/powerpoint/2010/main" val="10404554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_Blank for image 1">
    <p:spTree>
      <p:nvGrpSpPr>
        <p:cNvPr id="1" name=""/>
        <p:cNvGrpSpPr/>
        <p:nvPr/>
      </p:nvGrpSpPr>
      <p:grpSpPr>
        <a:xfrm>
          <a:off x="0" y="0"/>
          <a:ext cx="0" cy="0"/>
          <a:chOff x="0" y="0"/>
          <a:chExt cx="0" cy="0"/>
        </a:xfrm>
      </p:grpSpPr>
      <p:sp>
        <p:nvSpPr>
          <p:cNvPr id="7" name="Picture Placeholder 2"/>
          <p:cNvSpPr>
            <a:spLocks noGrp="1"/>
          </p:cNvSpPr>
          <p:nvPr>
            <p:ph type="pic" idx="13" hasCustomPrompt="1"/>
          </p:nvPr>
        </p:nvSpPr>
        <p:spPr>
          <a:xfrm>
            <a:off x="12996" y="-1"/>
            <a:ext cx="12179003" cy="6864737"/>
          </a:xfrm>
        </p:spPr>
        <p:txBody>
          <a:bodyPr anchor="ctr" anchorCtr="1"/>
          <a:lstStyle>
            <a:lvl1pPr marL="0" indent="0">
              <a:buNone/>
              <a:defRPr sz="3200" b="1" i="0">
                <a:latin typeface="Univers LT Pro 45 Light" panose="020B0403020202020204" pitchFamily="34" charset="77"/>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dirty="0"/>
              <a:t>CLICK ICON TO ADD PICTURE</a:t>
            </a:r>
          </a:p>
        </p:txBody>
      </p:sp>
    </p:spTree>
    <p:extLst>
      <p:ext uri="{BB962C8B-B14F-4D97-AF65-F5344CB8AC3E}">
        <p14:creationId xmlns:p14="http://schemas.microsoft.com/office/powerpoint/2010/main" val="420405943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2_Blank for image 1">
    <p:spTree>
      <p:nvGrpSpPr>
        <p:cNvPr id="1" name=""/>
        <p:cNvGrpSpPr/>
        <p:nvPr/>
      </p:nvGrpSpPr>
      <p:grpSpPr>
        <a:xfrm>
          <a:off x="0" y="0"/>
          <a:ext cx="0" cy="0"/>
          <a:chOff x="0" y="0"/>
          <a:chExt cx="0" cy="0"/>
        </a:xfrm>
      </p:grpSpPr>
      <p:sp>
        <p:nvSpPr>
          <p:cNvPr id="7" name="Picture Placeholder 2"/>
          <p:cNvSpPr>
            <a:spLocks noGrp="1"/>
          </p:cNvSpPr>
          <p:nvPr>
            <p:ph type="pic" idx="13" hasCustomPrompt="1"/>
          </p:nvPr>
        </p:nvSpPr>
        <p:spPr>
          <a:xfrm>
            <a:off x="12996" y="-1"/>
            <a:ext cx="12179003" cy="6864737"/>
          </a:xfrm>
        </p:spPr>
        <p:txBody>
          <a:bodyPr anchor="ctr" anchorCtr="1"/>
          <a:lstStyle>
            <a:lvl1pPr marL="0" indent="0">
              <a:buNone/>
              <a:defRPr sz="3200" b="1" i="0">
                <a:latin typeface="Univers LT Pro 45 Light" panose="020B0403020202020204" pitchFamily="34" charset="77"/>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dirty="0"/>
              <a:t>CLICK ICON TO ADD PICTURE</a:t>
            </a:r>
          </a:p>
        </p:txBody>
      </p:sp>
      <p:pic>
        <p:nvPicPr>
          <p:cNvPr id="2" name="Picture 1">
            <a:extLst>
              <a:ext uri="{FF2B5EF4-FFF2-40B4-BE49-F238E27FC236}">
                <a16:creationId xmlns:a16="http://schemas.microsoft.com/office/drawing/2014/main" id="{FE15D024-C41D-B762-417D-5D4BB0F0DFAF}"/>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10248516" y="221899"/>
            <a:ext cx="1728039" cy="1424750"/>
          </a:xfrm>
          <a:prstGeom prst="rect">
            <a:avLst/>
          </a:prstGeom>
        </p:spPr>
      </p:pic>
    </p:spTree>
    <p:extLst>
      <p:ext uri="{BB962C8B-B14F-4D97-AF65-F5344CB8AC3E}">
        <p14:creationId xmlns:p14="http://schemas.microsoft.com/office/powerpoint/2010/main" val="11116982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1">
    <p:bg>
      <p:bgPr>
        <a:solidFill>
          <a:schemeClr val="bg1">
            <a:alpha val="97000"/>
          </a:schemeClr>
        </a:solidFill>
        <a:effectLst/>
      </p:bgPr>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7D158540-510A-394B-9D44-2805DC685AA9}"/>
              </a:ext>
            </a:extLst>
          </p:cNvPr>
          <p:cNvPicPr>
            <a:picLocks noChangeAspect="1"/>
          </p:cNvPicPr>
          <p:nvPr userDrawn="1"/>
        </p:nvPicPr>
        <p:blipFill>
          <a:blip r:embed="rId2">
            <a:extLst>
              <a:ext uri="{28A0092B-C50C-407E-A947-70E740481C1C}">
                <a14:useLocalDpi xmlns:a14="http://schemas.microsoft.com/office/drawing/2010/main" val="0"/>
              </a:ext>
            </a:extLst>
          </a:blip>
          <a:srcRect t="7707" b="7707"/>
          <a:stretch/>
        </p:blipFill>
        <p:spPr>
          <a:xfrm>
            <a:off x="0" y="1"/>
            <a:ext cx="12192000" cy="6858000"/>
          </a:xfrm>
          <a:prstGeom prst="rect">
            <a:avLst/>
          </a:prstGeom>
        </p:spPr>
      </p:pic>
      <p:sp>
        <p:nvSpPr>
          <p:cNvPr id="6" name="TextBox 5">
            <a:extLst>
              <a:ext uri="{FF2B5EF4-FFF2-40B4-BE49-F238E27FC236}">
                <a16:creationId xmlns:a16="http://schemas.microsoft.com/office/drawing/2014/main" id="{9AD4D9D1-2B9C-AC49-DDBA-1DAF9AC18FEA}"/>
              </a:ext>
            </a:extLst>
          </p:cNvPr>
          <p:cNvSpPr txBox="1"/>
          <p:nvPr userDrawn="1"/>
        </p:nvSpPr>
        <p:spPr>
          <a:xfrm rot="5400000">
            <a:off x="11423520" y="524980"/>
            <a:ext cx="1106071" cy="215444"/>
          </a:xfrm>
          <a:prstGeom prst="rect">
            <a:avLst/>
          </a:prstGeom>
          <a:noFill/>
        </p:spPr>
        <p:txBody>
          <a:bodyPr wrap="square">
            <a:spAutoFit/>
          </a:bodyPr>
          <a:lstStyle/>
          <a:p>
            <a:pPr algn="l"/>
            <a:r>
              <a:rPr lang="en-GB" sz="800" b="0" i="0" dirty="0">
                <a:solidFill>
                  <a:schemeClr val="bg1"/>
                </a:solidFill>
                <a:effectLst/>
                <a:latin typeface="Univers LT Pro 45 Light" panose="020B0403020202020204" pitchFamily="34" charset="77"/>
              </a:rPr>
              <a:t>© UNICEF/Dawe</a:t>
            </a:r>
            <a:endParaRPr lang="en-US" sz="800" b="0" i="0" dirty="0">
              <a:solidFill>
                <a:schemeClr val="bg1"/>
              </a:solidFill>
              <a:latin typeface="Univers LT Pro 45 Light" panose="020B0403020202020204" pitchFamily="34" charset="77"/>
            </a:endParaRPr>
          </a:p>
        </p:txBody>
      </p:sp>
      <p:pic>
        <p:nvPicPr>
          <p:cNvPr id="3" name="Picture 2">
            <a:extLst>
              <a:ext uri="{FF2B5EF4-FFF2-40B4-BE49-F238E27FC236}">
                <a16:creationId xmlns:a16="http://schemas.microsoft.com/office/drawing/2014/main" id="{775F2EA9-C95F-AB8D-24F6-99DAF9FE367B}"/>
              </a:ext>
            </a:extLst>
          </p:cNvPr>
          <p:cNvPicPr>
            <a:picLocks noChangeAspect="1"/>
          </p:cNvPicPr>
          <p:nvPr userDrawn="1"/>
        </p:nvPicPr>
        <p:blipFill>
          <a:blip r:embed="rId3" cstate="print">
            <a:extLst>
              <a:ext uri="{28A0092B-C50C-407E-A947-70E740481C1C}">
                <a14:useLocalDpi xmlns:a14="http://schemas.microsoft.com/office/drawing/2010/main" val="0"/>
              </a:ext>
            </a:extLst>
          </a:blip>
          <a:srcRect/>
          <a:stretch/>
        </p:blipFill>
        <p:spPr>
          <a:xfrm>
            <a:off x="10248517" y="5129961"/>
            <a:ext cx="1728039" cy="1424750"/>
          </a:xfrm>
          <a:prstGeom prst="rect">
            <a:avLst/>
          </a:prstGeom>
        </p:spPr>
      </p:pic>
      <p:sp>
        <p:nvSpPr>
          <p:cNvPr id="4" name="Title 1">
            <a:extLst>
              <a:ext uri="{FF2B5EF4-FFF2-40B4-BE49-F238E27FC236}">
                <a16:creationId xmlns:a16="http://schemas.microsoft.com/office/drawing/2014/main" id="{E34CD91C-42CA-8B00-1DB9-BC7C6B88FFBB}"/>
              </a:ext>
            </a:extLst>
          </p:cNvPr>
          <p:cNvSpPr>
            <a:spLocks noGrp="1"/>
          </p:cNvSpPr>
          <p:nvPr>
            <p:ph type="ctrTitle" hasCustomPrompt="1"/>
          </p:nvPr>
        </p:nvSpPr>
        <p:spPr>
          <a:xfrm>
            <a:off x="296866" y="5775443"/>
            <a:ext cx="6709575" cy="787496"/>
          </a:xfrm>
          <a:solidFill>
            <a:srgbClr val="00AEEF"/>
          </a:solidFill>
        </p:spPr>
        <p:txBody>
          <a:bodyPr wrap="square" lIns="180000" tIns="180000" rIns="180000" bIns="36000" anchor="ctr" anchorCtr="0">
            <a:spAutoFit/>
          </a:bodyPr>
          <a:lstStyle>
            <a:lvl1pPr>
              <a:defRPr sz="4000" b="1" i="0" cap="none" spc="0" baseline="0">
                <a:solidFill>
                  <a:schemeClr val="bg1"/>
                </a:solidFill>
                <a:latin typeface="Univers LT Pro 85 XBlack" panose="020B0804030502020204" pitchFamily="34" charset="77"/>
              </a:defRPr>
            </a:lvl1pPr>
          </a:lstStyle>
          <a:p>
            <a:r>
              <a:rPr lang="en-US" dirty="0"/>
              <a:t>ARTICLE OF THE WEEK</a:t>
            </a:r>
            <a:endParaRPr lang="en-GB" dirty="0"/>
          </a:p>
        </p:txBody>
      </p:sp>
    </p:spTree>
    <p:extLst>
      <p:ext uri="{BB962C8B-B14F-4D97-AF65-F5344CB8AC3E}">
        <p14:creationId xmlns:p14="http://schemas.microsoft.com/office/powerpoint/2010/main" val="49807608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Any questions">
    <p:bg>
      <p:bgPr>
        <a:solidFill>
          <a:schemeClr val="bg1">
            <a:alpha val="97000"/>
          </a:schemeClr>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11DBEF1F-C7C5-A642-AA3C-6FE58155CEAC}"/>
              </a:ext>
            </a:extLst>
          </p:cNvPr>
          <p:cNvPicPr>
            <a:picLocks noChangeAspect="1"/>
          </p:cNvPicPr>
          <p:nvPr userDrawn="1"/>
        </p:nvPicPr>
        <p:blipFill>
          <a:blip r:embed="rId2">
            <a:extLst>
              <a:ext uri="{28A0092B-C50C-407E-A947-70E740481C1C}">
                <a14:useLocalDpi xmlns:a14="http://schemas.microsoft.com/office/drawing/2010/main" val="0"/>
              </a:ext>
            </a:extLst>
          </a:blip>
          <a:srcRect t="7812" b="7812"/>
          <a:stretch/>
        </p:blipFill>
        <p:spPr>
          <a:xfrm>
            <a:off x="0" y="-1"/>
            <a:ext cx="12192000" cy="6858001"/>
          </a:xfrm>
          <a:prstGeom prst="rect">
            <a:avLst/>
          </a:prstGeom>
        </p:spPr>
      </p:pic>
      <p:sp>
        <p:nvSpPr>
          <p:cNvPr id="9" name="TextBox 8">
            <a:extLst>
              <a:ext uri="{FF2B5EF4-FFF2-40B4-BE49-F238E27FC236}">
                <a16:creationId xmlns:a16="http://schemas.microsoft.com/office/drawing/2014/main" id="{363BC055-63D2-7B4C-AA38-1B4DCD1B627F}"/>
              </a:ext>
            </a:extLst>
          </p:cNvPr>
          <p:cNvSpPr txBox="1"/>
          <p:nvPr userDrawn="1"/>
        </p:nvSpPr>
        <p:spPr>
          <a:xfrm rot="5400000">
            <a:off x="11452265" y="6118266"/>
            <a:ext cx="1264025" cy="215444"/>
          </a:xfrm>
          <a:prstGeom prst="rect">
            <a:avLst/>
          </a:prstGeom>
          <a:noFill/>
        </p:spPr>
        <p:txBody>
          <a:bodyPr wrap="square">
            <a:spAutoFit/>
          </a:bodyPr>
          <a:lstStyle/>
          <a:p>
            <a:pPr algn="r"/>
            <a:r>
              <a:rPr lang="en-GB" sz="800" b="0" i="0" dirty="0">
                <a:solidFill>
                  <a:schemeClr val="bg1"/>
                </a:solidFill>
                <a:effectLst/>
                <a:latin typeface="Open Sans" panose="020B0606030504020204" pitchFamily="34" charset="0"/>
              </a:rPr>
              <a:t>© UNICEF/Dawe</a:t>
            </a:r>
            <a:endParaRPr lang="en-US" sz="800" dirty="0">
              <a:solidFill>
                <a:schemeClr val="bg1"/>
              </a:solidFill>
            </a:endParaRPr>
          </a:p>
        </p:txBody>
      </p:sp>
      <p:sp>
        <p:nvSpPr>
          <p:cNvPr id="10" name="Title 1">
            <a:extLst>
              <a:ext uri="{FF2B5EF4-FFF2-40B4-BE49-F238E27FC236}">
                <a16:creationId xmlns:a16="http://schemas.microsoft.com/office/drawing/2014/main" id="{A2E32C0A-6D4C-3E4E-8CDC-D872D60D9DA8}"/>
              </a:ext>
            </a:extLst>
          </p:cNvPr>
          <p:cNvSpPr>
            <a:spLocks noGrp="1"/>
          </p:cNvSpPr>
          <p:nvPr>
            <p:ph type="ctrTitle" hasCustomPrompt="1"/>
          </p:nvPr>
        </p:nvSpPr>
        <p:spPr>
          <a:xfrm>
            <a:off x="296867" y="5775443"/>
            <a:ext cx="3696909" cy="787496"/>
          </a:xfrm>
          <a:solidFill>
            <a:srgbClr val="00AEEF"/>
          </a:solidFill>
        </p:spPr>
        <p:txBody>
          <a:bodyPr wrap="square" lIns="180000" tIns="180000" rIns="180000" bIns="36000" anchor="ctr" anchorCtr="0">
            <a:spAutoFit/>
          </a:bodyPr>
          <a:lstStyle>
            <a:lvl1pPr>
              <a:defRPr sz="4000" b="1" i="0" cap="none" spc="0" baseline="0">
                <a:solidFill>
                  <a:schemeClr val="bg1"/>
                </a:solidFill>
                <a:latin typeface="Univers LT Pro 85 XBlack" panose="020B0804030502020204" pitchFamily="34" charset="77"/>
              </a:defRPr>
            </a:lvl1pPr>
          </a:lstStyle>
          <a:p>
            <a:r>
              <a:rPr lang="en-GB" dirty="0"/>
              <a:t>THANK YOU</a:t>
            </a:r>
          </a:p>
        </p:txBody>
      </p:sp>
      <p:pic>
        <p:nvPicPr>
          <p:cNvPr id="3" name="Picture 2">
            <a:extLst>
              <a:ext uri="{FF2B5EF4-FFF2-40B4-BE49-F238E27FC236}">
                <a16:creationId xmlns:a16="http://schemas.microsoft.com/office/drawing/2014/main" id="{D58130B9-1C61-63D0-95E6-64BFB4628ED8}"/>
              </a:ext>
            </a:extLst>
          </p:cNvPr>
          <p:cNvPicPr>
            <a:picLocks noChangeAspect="1"/>
          </p:cNvPicPr>
          <p:nvPr userDrawn="1"/>
        </p:nvPicPr>
        <p:blipFill>
          <a:blip r:embed="rId3" cstate="print">
            <a:extLst>
              <a:ext uri="{28A0092B-C50C-407E-A947-70E740481C1C}">
                <a14:useLocalDpi xmlns:a14="http://schemas.microsoft.com/office/drawing/2010/main" val="0"/>
              </a:ext>
            </a:extLst>
          </a:blip>
          <a:srcRect/>
          <a:stretch/>
        </p:blipFill>
        <p:spPr>
          <a:xfrm>
            <a:off x="10248516" y="221899"/>
            <a:ext cx="1728039" cy="1424750"/>
          </a:xfrm>
          <a:prstGeom prst="rect">
            <a:avLst/>
          </a:prstGeom>
        </p:spPr>
      </p:pic>
    </p:spTree>
    <p:extLst>
      <p:ext uri="{BB962C8B-B14F-4D97-AF65-F5344CB8AC3E}">
        <p14:creationId xmlns:p14="http://schemas.microsoft.com/office/powerpoint/2010/main" val="49680009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_Any questions">
    <p:bg>
      <p:bgPr>
        <a:solidFill>
          <a:schemeClr val="bg1">
            <a:alpha val="97000"/>
          </a:schemeClr>
        </a:solid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62B298E2-0F22-BC40-A2EA-513B720D7304}"/>
              </a:ext>
            </a:extLst>
          </p:cNvPr>
          <p:cNvPicPr>
            <a:picLocks noChangeAspect="1"/>
          </p:cNvPicPr>
          <p:nvPr userDrawn="1"/>
        </p:nvPicPr>
        <p:blipFill>
          <a:blip r:embed="rId2">
            <a:extLst>
              <a:ext uri="{28A0092B-C50C-407E-A947-70E740481C1C}">
                <a14:useLocalDpi xmlns:a14="http://schemas.microsoft.com/office/drawing/2010/main" val="0"/>
              </a:ext>
            </a:extLst>
          </a:blip>
          <a:srcRect t="7812" b="7812"/>
          <a:stretch/>
        </p:blipFill>
        <p:spPr>
          <a:xfrm>
            <a:off x="0" y="0"/>
            <a:ext cx="12192000" cy="6858000"/>
          </a:xfrm>
          <a:prstGeom prst="rect">
            <a:avLst/>
          </a:prstGeom>
        </p:spPr>
      </p:pic>
      <p:sp>
        <p:nvSpPr>
          <p:cNvPr id="10" name="Title 1">
            <a:extLst>
              <a:ext uri="{FF2B5EF4-FFF2-40B4-BE49-F238E27FC236}">
                <a16:creationId xmlns:a16="http://schemas.microsoft.com/office/drawing/2014/main" id="{302640B2-5C62-5346-B320-A8ACB9465292}"/>
              </a:ext>
            </a:extLst>
          </p:cNvPr>
          <p:cNvSpPr>
            <a:spLocks noGrp="1"/>
          </p:cNvSpPr>
          <p:nvPr>
            <p:ph type="ctrTitle" hasCustomPrompt="1"/>
          </p:nvPr>
        </p:nvSpPr>
        <p:spPr>
          <a:xfrm>
            <a:off x="296868" y="5775443"/>
            <a:ext cx="3750698" cy="787496"/>
          </a:xfrm>
          <a:solidFill>
            <a:srgbClr val="00AEEF"/>
          </a:solidFill>
        </p:spPr>
        <p:txBody>
          <a:bodyPr wrap="square" lIns="180000" tIns="180000" rIns="180000" bIns="36000" anchor="ctr" anchorCtr="0">
            <a:spAutoFit/>
          </a:bodyPr>
          <a:lstStyle>
            <a:lvl1pPr>
              <a:defRPr sz="4000" b="1" i="0" cap="none" spc="0" baseline="0">
                <a:solidFill>
                  <a:schemeClr val="bg1"/>
                </a:solidFill>
                <a:latin typeface="Univers LT Pro 85 XBlack" panose="020B0804030502020204" pitchFamily="34" charset="77"/>
              </a:defRPr>
            </a:lvl1pPr>
          </a:lstStyle>
          <a:p>
            <a:r>
              <a:rPr lang="en-GB" dirty="0"/>
              <a:t>THANK YOU</a:t>
            </a:r>
          </a:p>
        </p:txBody>
      </p:sp>
      <p:pic>
        <p:nvPicPr>
          <p:cNvPr id="3" name="Picture 2">
            <a:extLst>
              <a:ext uri="{FF2B5EF4-FFF2-40B4-BE49-F238E27FC236}">
                <a16:creationId xmlns:a16="http://schemas.microsoft.com/office/drawing/2014/main" id="{01F5D4E2-2139-70F7-952D-5144759F4D4B}"/>
              </a:ext>
            </a:extLst>
          </p:cNvPr>
          <p:cNvPicPr>
            <a:picLocks noChangeAspect="1"/>
          </p:cNvPicPr>
          <p:nvPr userDrawn="1"/>
        </p:nvPicPr>
        <p:blipFill>
          <a:blip r:embed="rId3" cstate="print">
            <a:extLst>
              <a:ext uri="{28A0092B-C50C-407E-A947-70E740481C1C}">
                <a14:useLocalDpi xmlns:a14="http://schemas.microsoft.com/office/drawing/2010/main" val="0"/>
              </a:ext>
            </a:extLst>
          </a:blip>
          <a:srcRect/>
          <a:stretch/>
        </p:blipFill>
        <p:spPr>
          <a:xfrm>
            <a:off x="10248516" y="221899"/>
            <a:ext cx="1728039" cy="1424750"/>
          </a:xfrm>
          <a:prstGeom prst="rect">
            <a:avLst/>
          </a:prstGeom>
        </p:spPr>
      </p:pic>
      <p:sp>
        <p:nvSpPr>
          <p:cNvPr id="4" name="TextBox 3">
            <a:extLst>
              <a:ext uri="{FF2B5EF4-FFF2-40B4-BE49-F238E27FC236}">
                <a16:creationId xmlns:a16="http://schemas.microsoft.com/office/drawing/2014/main" id="{5AB51BA1-C2BB-DCDE-F966-63A72A44D1B0}"/>
              </a:ext>
            </a:extLst>
          </p:cNvPr>
          <p:cNvSpPr txBox="1"/>
          <p:nvPr userDrawn="1"/>
        </p:nvSpPr>
        <p:spPr>
          <a:xfrm rot="5400000">
            <a:off x="11452265" y="6118266"/>
            <a:ext cx="1264025" cy="215444"/>
          </a:xfrm>
          <a:prstGeom prst="rect">
            <a:avLst/>
          </a:prstGeom>
          <a:noFill/>
        </p:spPr>
        <p:txBody>
          <a:bodyPr wrap="square">
            <a:spAutoFit/>
          </a:bodyPr>
          <a:lstStyle/>
          <a:p>
            <a:pPr algn="r"/>
            <a:r>
              <a:rPr lang="en-GB" sz="800" b="0" i="0" dirty="0">
                <a:solidFill>
                  <a:schemeClr val="bg1"/>
                </a:solidFill>
                <a:effectLst/>
                <a:latin typeface="Open Sans" panose="020B0606030504020204" pitchFamily="34" charset="0"/>
              </a:rPr>
              <a:t>© UNICEF/Dawe</a:t>
            </a:r>
            <a:endParaRPr lang="en-US" sz="800" dirty="0">
              <a:solidFill>
                <a:schemeClr val="bg1"/>
              </a:solidFill>
            </a:endParaRPr>
          </a:p>
        </p:txBody>
      </p:sp>
    </p:spTree>
    <p:extLst>
      <p:ext uri="{BB962C8B-B14F-4D97-AF65-F5344CB8AC3E}">
        <p14:creationId xmlns:p14="http://schemas.microsoft.com/office/powerpoint/2010/main" val="16277722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4_Title 1">
    <p:bg>
      <p:bgPr>
        <a:solidFill>
          <a:schemeClr val="bg1">
            <a:alpha val="97000"/>
          </a:schemeClr>
        </a:solidFill>
        <a:effectLst/>
      </p:bgPr>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7D158540-510A-394B-9D44-2805DC685AA9}"/>
              </a:ext>
            </a:extLst>
          </p:cNvPr>
          <p:cNvPicPr>
            <a:picLocks noChangeAspect="1"/>
          </p:cNvPicPr>
          <p:nvPr userDrawn="1"/>
        </p:nvPicPr>
        <p:blipFill>
          <a:blip r:embed="rId2">
            <a:extLst>
              <a:ext uri="{28A0092B-C50C-407E-A947-70E740481C1C}">
                <a14:useLocalDpi xmlns:a14="http://schemas.microsoft.com/office/drawing/2010/main" val="0"/>
              </a:ext>
            </a:extLst>
          </a:blip>
          <a:srcRect t="7707" b="7707"/>
          <a:stretch/>
        </p:blipFill>
        <p:spPr>
          <a:xfrm>
            <a:off x="0" y="1"/>
            <a:ext cx="12192000" cy="6858000"/>
          </a:xfrm>
          <a:prstGeom prst="rect">
            <a:avLst/>
          </a:prstGeom>
        </p:spPr>
      </p:pic>
      <p:sp>
        <p:nvSpPr>
          <p:cNvPr id="3" name="TextBox 2">
            <a:extLst>
              <a:ext uri="{FF2B5EF4-FFF2-40B4-BE49-F238E27FC236}">
                <a16:creationId xmlns:a16="http://schemas.microsoft.com/office/drawing/2014/main" id="{60FB937E-E3C0-1B43-A23E-E479019F8118}"/>
              </a:ext>
            </a:extLst>
          </p:cNvPr>
          <p:cNvSpPr txBox="1"/>
          <p:nvPr userDrawn="1"/>
        </p:nvSpPr>
        <p:spPr>
          <a:xfrm rot="5400000">
            <a:off x="11423520" y="524980"/>
            <a:ext cx="1106071" cy="215444"/>
          </a:xfrm>
          <a:prstGeom prst="rect">
            <a:avLst/>
          </a:prstGeom>
          <a:noFill/>
        </p:spPr>
        <p:txBody>
          <a:bodyPr wrap="square">
            <a:spAutoFit/>
          </a:bodyPr>
          <a:lstStyle/>
          <a:p>
            <a:pPr algn="l"/>
            <a:r>
              <a:rPr lang="en-GB" sz="800" b="0" i="0" dirty="0">
                <a:solidFill>
                  <a:schemeClr val="tx1"/>
                </a:solidFill>
                <a:effectLst/>
                <a:latin typeface="Univers LT Pro 45 Light" panose="020B0403020202020204" pitchFamily="34" charset="77"/>
              </a:rPr>
              <a:t>© UNICEF/Dawe</a:t>
            </a:r>
            <a:endParaRPr lang="en-US" sz="800" b="0" i="0" dirty="0">
              <a:solidFill>
                <a:schemeClr val="tx1"/>
              </a:solidFill>
              <a:latin typeface="Univers LT Pro 45 Light" panose="020B0403020202020204" pitchFamily="34" charset="77"/>
            </a:endParaRPr>
          </a:p>
        </p:txBody>
      </p:sp>
      <p:pic>
        <p:nvPicPr>
          <p:cNvPr id="4" name="Picture 3">
            <a:extLst>
              <a:ext uri="{FF2B5EF4-FFF2-40B4-BE49-F238E27FC236}">
                <a16:creationId xmlns:a16="http://schemas.microsoft.com/office/drawing/2014/main" id="{D69FE414-4BFE-F01A-CC0C-CA0236D3CEC5}"/>
              </a:ext>
            </a:extLst>
          </p:cNvPr>
          <p:cNvPicPr>
            <a:picLocks noChangeAspect="1"/>
          </p:cNvPicPr>
          <p:nvPr userDrawn="1"/>
        </p:nvPicPr>
        <p:blipFill>
          <a:blip r:embed="rId3" cstate="print">
            <a:extLst>
              <a:ext uri="{28A0092B-C50C-407E-A947-70E740481C1C}">
                <a14:useLocalDpi xmlns:a14="http://schemas.microsoft.com/office/drawing/2010/main" val="0"/>
              </a:ext>
            </a:extLst>
          </a:blip>
          <a:srcRect/>
          <a:stretch/>
        </p:blipFill>
        <p:spPr>
          <a:xfrm>
            <a:off x="10248517" y="5129961"/>
            <a:ext cx="1728039" cy="1424750"/>
          </a:xfrm>
          <a:prstGeom prst="rect">
            <a:avLst/>
          </a:prstGeom>
        </p:spPr>
      </p:pic>
      <p:sp>
        <p:nvSpPr>
          <p:cNvPr id="5" name="Title 1">
            <a:extLst>
              <a:ext uri="{FF2B5EF4-FFF2-40B4-BE49-F238E27FC236}">
                <a16:creationId xmlns:a16="http://schemas.microsoft.com/office/drawing/2014/main" id="{B42C4ACB-ECDD-5C73-79AB-458D4959F465}"/>
              </a:ext>
            </a:extLst>
          </p:cNvPr>
          <p:cNvSpPr>
            <a:spLocks noGrp="1"/>
          </p:cNvSpPr>
          <p:nvPr>
            <p:ph type="ctrTitle" hasCustomPrompt="1"/>
          </p:nvPr>
        </p:nvSpPr>
        <p:spPr>
          <a:xfrm>
            <a:off x="296866" y="5775443"/>
            <a:ext cx="6709575" cy="787496"/>
          </a:xfrm>
          <a:solidFill>
            <a:srgbClr val="00AEEF"/>
          </a:solidFill>
        </p:spPr>
        <p:txBody>
          <a:bodyPr wrap="square" lIns="180000" tIns="180000" rIns="180000" bIns="36000" anchor="ctr" anchorCtr="0">
            <a:spAutoFit/>
          </a:bodyPr>
          <a:lstStyle>
            <a:lvl1pPr>
              <a:defRPr sz="4000" b="1" i="0" cap="none" spc="0" baseline="0">
                <a:solidFill>
                  <a:schemeClr val="bg1"/>
                </a:solidFill>
                <a:latin typeface="Univers LT Pro 85 XBlack" panose="020B0804030502020204" pitchFamily="34" charset="77"/>
              </a:defRPr>
            </a:lvl1pPr>
          </a:lstStyle>
          <a:p>
            <a:r>
              <a:rPr lang="en-US" dirty="0"/>
              <a:t>ARTICLE OF THE WEEK</a:t>
            </a:r>
            <a:endParaRPr lang="en-GB" dirty="0"/>
          </a:p>
        </p:txBody>
      </p:sp>
    </p:spTree>
    <p:extLst>
      <p:ext uri="{BB962C8B-B14F-4D97-AF65-F5344CB8AC3E}">
        <p14:creationId xmlns:p14="http://schemas.microsoft.com/office/powerpoint/2010/main" val="15978615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5_Title 1">
    <p:bg>
      <p:bgPr>
        <a:solidFill>
          <a:schemeClr val="bg1">
            <a:alpha val="97000"/>
          </a:schemeClr>
        </a:solidFill>
        <a:effectLst/>
      </p:bgPr>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7D158540-510A-394B-9D44-2805DC685AA9}"/>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4726" t="29854" r="14254" b="1615"/>
          <a:stretch/>
        </p:blipFill>
        <p:spPr>
          <a:xfrm>
            <a:off x="0" y="0"/>
            <a:ext cx="12192000" cy="6858000"/>
          </a:xfrm>
          <a:prstGeom prst="rect">
            <a:avLst/>
          </a:prstGeom>
        </p:spPr>
      </p:pic>
      <p:sp>
        <p:nvSpPr>
          <p:cNvPr id="4" name="TextBox 3">
            <a:extLst>
              <a:ext uri="{FF2B5EF4-FFF2-40B4-BE49-F238E27FC236}">
                <a16:creationId xmlns:a16="http://schemas.microsoft.com/office/drawing/2014/main" id="{AE3A876E-1413-13D5-98F0-9D83FBA55911}"/>
              </a:ext>
            </a:extLst>
          </p:cNvPr>
          <p:cNvSpPr txBox="1"/>
          <p:nvPr userDrawn="1"/>
        </p:nvSpPr>
        <p:spPr>
          <a:xfrm rot="5400000">
            <a:off x="11423520" y="524980"/>
            <a:ext cx="1106071" cy="215444"/>
          </a:xfrm>
          <a:prstGeom prst="rect">
            <a:avLst/>
          </a:prstGeom>
          <a:noFill/>
        </p:spPr>
        <p:txBody>
          <a:bodyPr wrap="square">
            <a:spAutoFit/>
          </a:bodyPr>
          <a:lstStyle/>
          <a:p>
            <a:pPr algn="l"/>
            <a:r>
              <a:rPr lang="en-GB" sz="800" b="0" i="0" dirty="0">
                <a:solidFill>
                  <a:schemeClr val="tx1"/>
                </a:solidFill>
                <a:effectLst/>
                <a:latin typeface="Univers LT Pro 45 Light" panose="020B0403020202020204" pitchFamily="34" charset="77"/>
              </a:rPr>
              <a:t>© UNICEF/Dawe</a:t>
            </a:r>
            <a:endParaRPr lang="en-US" sz="800" b="0" i="0" dirty="0">
              <a:solidFill>
                <a:schemeClr val="tx1"/>
              </a:solidFill>
              <a:latin typeface="Univers LT Pro 45 Light" panose="020B0403020202020204" pitchFamily="34" charset="77"/>
            </a:endParaRPr>
          </a:p>
        </p:txBody>
      </p:sp>
      <p:pic>
        <p:nvPicPr>
          <p:cNvPr id="3" name="Picture 2">
            <a:extLst>
              <a:ext uri="{FF2B5EF4-FFF2-40B4-BE49-F238E27FC236}">
                <a16:creationId xmlns:a16="http://schemas.microsoft.com/office/drawing/2014/main" id="{262CD102-EDA9-8771-956B-E6E10FC5E774}"/>
              </a:ext>
            </a:extLst>
          </p:cNvPr>
          <p:cNvPicPr>
            <a:picLocks noChangeAspect="1"/>
          </p:cNvPicPr>
          <p:nvPr userDrawn="1"/>
        </p:nvPicPr>
        <p:blipFill>
          <a:blip r:embed="rId3" cstate="print">
            <a:extLst>
              <a:ext uri="{28A0092B-C50C-407E-A947-70E740481C1C}">
                <a14:useLocalDpi xmlns:a14="http://schemas.microsoft.com/office/drawing/2010/main" val="0"/>
              </a:ext>
            </a:extLst>
          </a:blip>
          <a:srcRect/>
          <a:stretch/>
        </p:blipFill>
        <p:spPr>
          <a:xfrm>
            <a:off x="10248517" y="5129961"/>
            <a:ext cx="1728039" cy="1424750"/>
          </a:xfrm>
          <a:prstGeom prst="rect">
            <a:avLst/>
          </a:prstGeom>
        </p:spPr>
      </p:pic>
      <p:sp>
        <p:nvSpPr>
          <p:cNvPr id="5" name="Title 1">
            <a:extLst>
              <a:ext uri="{FF2B5EF4-FFF2-40B4-BE49-F238E27FC236}">
                <a16:creationId xmlns:a16="http://schemas.microsoft.com/office/drawing/2014/main" id="{1A285FEC-AAB2-ECEE-A637-DB78DEEDD2B5}"/>
              </a:ext>
            </a:extLst>
          </p:cNvPr>
          <p:cNvSpPr>
            <a:spLocks noGrp="1"/>
          </p:cNvSpPr>
          <p:nvPr>
            <p:ph type="ctrTitle" hasCustomPrompt="1"/>
          </p:nvPr>
        </p:nvSpPr>
        <p:spPr>
          <a:xfrm>
            <a:off x="296866" y="5775443"/>
            <a:ext cx="6709575" cy="787496"/>
          </a:xfrm>
          <a:solidFill>
            <a:srgbClr val="00AEEF"/>
          </a:solidFill>
        </p:spPr>
        <p:txBody>
          <a:bodyPr wrap="square" lIns="180000" tIns="180000" rIns="180000" bIns="36000" anchor="ctr" anchorCtr="0">
            <a:spAutoFit/>
          </a:bodyPr>
          <a:lstStyle>
            <a:lvl1pPr>
              <a:defRPr sz="4000" b="1" i="0" cap="none" spc="0" baseline="0">
                <a:solidFill>
                  <a:schemeClr val="bg1"/>
                </a:solidFill>
                <a:latin typeface="Univers LT Pro 85 XBlack" panose="020B0804030502020204" pitchFamily="34" charset="77"/>
              </a:defRPr>
            </a:lvl1pPr>
          </a:lstStyle>
          <a:p>
            <a:r>
              <a:rPr lang="en-US" dirty="0"/>
              <a:t>ARTICLE OF THE WEEK</a:t>
            </a:r>
            <a:endParaRPr lang="en-GB" dirty="0"/>
          </a:p>
        </p:txBody>
      </p:sp>
    </p:spTree>
    <p:extLst>
      <p:ext uri="{BB962C8B-B14F-4D97-AF65-F5344CB8AC3E}">
        <p14:creationId xmlns:p14="http://schemas.microsoft.com/office/powerpoint/2010/main" val="15585926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Content and object 1">
    <p:bg>
      <p:bgPr>
        <a:solidFill>
          <a:srgbClr val="00AEEF"/>
        </a:solidFill>
        <a:effectLst/>
      </p:bgPr>
    </p:bg>
    <p:spTree>
      <p:nvGrpSpPr>
        <p:cNvPr id="1" name=""/>
        <p:cNvGrpSpPr/>
        <p:nvPr/>
      </p:nvGrpSpPr>
      <p:grpSpPr>
        <a:xfrm>
          <a:off x="0" y="0"/>
          <a:ext cx="0" cy="0"/>
          <a:chOff x="0" y="0"/>
          <a:chExt cx="0" cy="0"/>
        </a:xfrm>
      </p:grpSpPr>
      <p:sp>
        <p:nvSpPr>
          <p:cNvPr id="23" name="Text Placeholder 7">
            <a:extLst>
              <a:ext uri="{FF2B5EF4-FFF2-40B4-BE49-F238E27FC236}">
                <a16:creationId xmlns:a16="http://schemas.microsoft.com/office/drawing/2014/main" id="{F13E6965-0B9A-224F-B64D-FB7942606BDC}"/>
              </a:ext>
            </a:extLst>
          </p:cNvPr>
          <p:cNvSpPr>
            <a:spLocks noGrp="1"/>
          </p:cNvSpPr>
          <p:nvPr>
            <p:ph type="body" sz="quarter" idx="14" hasCustomPrompt="1"/>
          </p:nvPr>
        </p:nvSpPr>
        <p:spPr>
          <a:xfrm>
            <a:off x="528741" y="531140"/>
            <a:ext cx="4648901" cy="714793"/>
          </a:xfrm>
          <a:solidFill>
            <a:schemeClr val="tx1"/>
          </a:solidFill>
        </p:spPr>
        <p:txBody>
          <a:bodyPr wrap="square" lIns="144000" tIns="144000" rIns="108000" bIns="0" anchor="ctr" anchorCtr="0">
            <a:spAutoFit/>
          </a:bodyPr>
          <a:lstStyle>
            <a:lvl1pPr marL="0" indent="0">
              <a:buNone/>
              <a:defRPr sz="4000" b="1" i="0" spc="100" baseline="0">
                <a:solidFill>
                  <a:schemeClr val="bg1"/>
                </a:solidFill>
                <a:latin typeface="Univers LT Pro 85 XBlack" panose="020B0804030502020204" pitchFamily="34" charset="77"/>
              </a:defRPr>
            </a:lvl1pPr>
            <a:lvl5pPr marL="1828800" indent="0">
              <a:buNone/>
              <a:defRPr/>
            </a:lvl5pPr>
          </a:lstStyle>
          <a:p>
            <a:r>
              <a:rPr lang="en-US" dirty="0"/>
              <a:t>INSTRUCTIONS</a:t>
            </a:r>
            <a:endParaRPr lang="en-GB" dirty="0"/>
          </a:p>
        </p:txBody>
      </p:sp>
      <p:sp>
        <p:nvSpPr>
          <p:cNvPr id="5" name="Rectangle 4">
            <a:extLst>
              <a:ext uri="{FF2B5EF4-FFF2-40B4-BE49-F238E27FC236}">
                <a16:creationId xmlns:a16="http://schemas.microsoft.com/office/drawing/2014/main" id="{4B7438D2-6C85-3681-FD0E-952127D229CA}"/>
              </a:ext>
            </a:extLst>
          </p:cNvPr>
          <p:cNvSpPr/>
          <p:nvPr userDrawn="1"/>
        </p:nvSpPr>
        <p:spPr>
          <a:xfrm>
            <a:off x="6096000" y="0"/>
            <a:ext cx="6096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 Placeholder 32">
            <a:extLst>
              <a:ext uri="{FF2B5EF4-FFF2-40B4-BE49-F238E27FC236}">
                <a16:creationId xmlns:a16="http://schemas.microsoft.com/office/drawing/2014/main" id="{E76B139B-DF4C-1A4B-9E23-23263EEEDDFE}"/>
              </a:ext>
            </a:extLst>
          </p:cNvPr>
          <p:cNvSpPr>
            <a:spLocks noGrp="1"/>
          </p:cNvSpPr>
          <p:nvPr>
            <p:ph type="body" sz="quarter" idx="21" hasCustomPrompt="1"/>
          </p:nvPr>
        </p:nvSpPr>
        <p:spPr>
          <a:xfrm>
            <a:off x="6357940" y="1624939"/>
            <a:ext cx="5305425" cy="4490853"/>
          </a:xfrm>
        </p:spPr>
        <p:txBody>
          <a:bodyPr lIns="0">
            <a:normAutofit/>
          </a:bodyPr>
          <a:lstStyle>
            <a:lvl1pPr>
              <a:buClr>
                <a:srgbClr val="00AEEF"/>
              </a:buClr>
              <a:defRPr sz="1800" b="1" i="0">
                <a:solidFill>
                  <a:schemeClr val="tx1"/>
                </a:solidFill>
                <a:latin typeface="Univers LT Pro 45 Light" panose="020B0403020202020204" pitchFamily="34" charset="77"/>
              </a:defRPr>
            </a:lvl1pPr>
            <a:lvl2pPr>
              <a:buClr>
                <a:srgbClr val="00AEEF"/>
              </a:buClr>
              <a:defRPr sz="1800"/>
            </a:lvl2pPr>
            <a:lvl3pPr marL="1257300" indent="-342900">
              <a:buClr>
                <a:srgbClr val="00AEEF"/>
              </a:buClr>
              <a:buFont typeface="Arial" panose="020B0604020202020204" pitchFamily="34" charset="0"/>
              <a:buChar char="•"/>
              <a:defRPr sz="1800"/>
            </a:lvl3pPr>
            <a:lvl4pPr marL="1657350" indent="-285750">
              <a:buFont typeface="Arial" panose="020B0604020202020204" pitchFamily="34" charset="0"/>
              <a:buChar char="•"/>
              <a:defRPr/>
            </a:lvl4pPr>
            <a:lvl5pPr marL="2114550" indent="-285750">
              <a:buFont typeface="Arial" panose="020B0604020202020204" pitchFamily="34" charset="0"/>
              <a:buChar char="•"/>
              <a:defRPr/>
            </a:lvl5pPr>
          </a:lstStyle>
          <a:p>
            <a:pPr lvl="0"/>
            <a:r>
              <a:rPr lang="en-GB" dirty="0"/>
              <a:t>Click to edit bullet list</a:t>
            </a:r>
          </a:p>
        </p:txBody>
      </p:sp>
      <p:sp>
        <p:nvSpPr>
          <p:cNvPr id="4" name="TextBox 3">
            <a:extLst>
              <a:ext uri="{FF2B5EF4-FFF2-40B4-BE49-F238E27FC236}">
                <a16:creationId xmlns:a16="http://schemas.microsoft.com/office/drawing/2014/main" id="{6245FDA7-ADA2-FC50-4D41-544CB2C33AAF}"/>
              </a:ext>
            </a:extLst>
          </p:cNvPr>
          <p:cNvSpPr txBox="1"/>
          <p:nvPr userDrawn="1"/>
        </p:nvSpPr>
        <p:spPr>
          <a:xfrm>
            <a:off x="477384" y="1411157"/>
            <a:ext cx="5305425" cy="5016758"/>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600" b="1" i="0" dirty="0">
                <a:solidFill>
                  <a:schemeClr val="bg1"/>
                </a:solidFill>
                <a:latin typeface="Arial" panose="020B0604020202020204" pitchFamily="34" charset="0"/>
                <a:cs typeface="Arial" panose="020B0604020202020204" pitchFamily="34" charset="0"/>
              </a:rPr>
              <a:t>This week we look at a particularly hard-hitting article, Article 35, prevention of sale or trafficking of children. Due to the nature of the topic we have separated content out into primary and secondary sections.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600" b="1" i="0" dirty="0">
              <a:solidFill>
                <a:schemeClr val="bg1"/>
              </a:solidFill>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600" b="0" i="0" dirty="0">
                <a:solidFill>
                  <a:schemeClr val="bg1"/>
                </a:solidFill>
                <a:latin typeface="Arial" panose="020B0604020202020204" pitchFamily="34" charset="0"/>
                <a:cs typeface="Arial" panose="020B0604020202020204" pitchFamily="34" charset="0"/>
              </a:rPr>
              <a:t>This pack contains topics and discussions that need to be handled sensitively. We strongly recommend completing this week’s pack in class with teacher supervision and not setting this pack, or activities from this pack, as homework.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600" b="1" i="0" dirty="0">
              <a:solidFill>
                <a:schemeClr val="bg1"/>
              </a:solidFill>
              <a:latin typeface="Arial" panose="020B0604020202020204" pitchFamily="34" charset="0"/>
              <a:cs typeface="Arial" panose="020B0604020202020204" pitchFamily="34" charset="0"/>
            </a:endParaRPr>
          </a:p>
          <a:p>
            <a:pPr lvl="0"/>
            <a:r>
              <a:rPr lang="en-GB" sz="1600" b="0" i="0" dirty="0">
                <a:solidFill>
                  <a:schemeClr val="bg1"/>
                </a:solidFill>
                <a:latin typeface="Arial" panose="020B0604020202020204" pitchFamily="34" charset="0"/>
                <a:cs typeface="Arial" panose="020B0604020202020204" pitchFamily="34" charset="0"/>
              </a:rPr>
              <a:t>Please </a:t>
            </a:r>
            <a:r>
              <a:rPr lang="en-GB" sz="1600" b="1" i="0" dirty="0">
                <a:solidFill>
                  <a:srgbClr val="FFFF00"/>
                </a:solidFill>
                <a:latin typeface="Arial" panose="020B0604020202020204" pitchFamily="34" charset="0"/>
                <a:cs typeface="Arial" panose="020B0604020202020204" pitchFamily="34" charset="0"/>
              </a:rPr>
              <a:t>edit out non-relevant slides </a:t>
            </a:r>
            <a:r>
              <a:rPr lang="en-GB" sz="1600" b="0" i="0" dirty="0">
                <a:solidFill>
                  <a:schemeClr val="bg1"/>
                </a:solidFill>
                <a:latin typeface="Arial" panose="020B0604020202020204" pitchFamily="34" charset="0"/>
                <a:cs typeface="Arial" panose="020B0604020202020204" pitchFamily="34" charset="0"/>
              </a:rPr>
              <a:t>or tasks before sharing with students. As always please check the content works for your students and your school context. </a:t>
            </a:r>
          </a:p>
          <a:p>
            <a:pPr lvl="0"/>
            <a:endParaRPr lang="en-GB" sz="1600" b="0" i="0" dirty="0">
              <a:solidFill>
                <a:schemeClr val="bg1"/>
              </a:solidFill>
              <a:latin typeface="Arial" panose="020B0604020202020204" pitchFamily="34" charset="0"/>
              <a:cs typeface="Arial" panose="020B0604020202020204" pitchFamily="34" charset="0"/>
            </a:endParaRPr>
          </a:p>
          <a:p>
            <a:pPr lvl="0"/>
            <a:r>
              <a:rPr lang="en-GB" sz="1600" b="0" i="0" dirty="0">
                <a:solidFill>
                  <a:schemeClr val="bg1"/>
                </a:solidFill>
                <a:latin typeface="Arial" panose="020B0604020202020204" pitchFamily="34" charset="0"/>
                <a:cs typeface="Arial" panose="020B0604020202020204" pitchFamily="34" charset="0"/>
              </a:rPr>
              <a:t>This pack also provides links to learning resources from third parties and from the UK Committee for UNICEF (UNICEF UK) that you can access for free.</a:t>
            </a:r>
            <a:endParaRPr lang="en-GB" sz="1400" b="0" i="0" dirty="0">
              <a:solidFill>
                <a:schemeClr val="bg1"/>
              </a:solidFill>
              <a:latin typeface="Univers LT Pro 55" panose="020B0603020202020204" pitchFamily="34" charset="77"/>
            </a:endParaRPr>
          </a:p>
          <a:p>
            <a:pPr lvl="0"/>
            <a:endParaRPr lang="en-US" sz="1600" b="0" i="0" dirty="0">
              <a:solidFill>
                <a:schemeClr val="bg1"/>
              </a:solidFill>
              <a:latin typeface="Univers LT Pro 55" panose="020B0603020202020204" pitchFamily="34" charset="77"/>
            </a:endParaRPr>
          </a:p>
        </p:txBody>
      </p:sp>
      <p:pic>
        <p:nvPicPr>
          <p:cNvPr id="6" name="Picture 5">
            <a:extLst>
              <a:ext uri="{FF2B5EF4-FFF2-40B4-BE49-F238E27FC236}">
                <a16:creationId xmlns:a16="http://schemas.microsoft.com/office/drawing/2014/main" id="{87B3CECD-7C84-120C-E609-3483F65EEBCD}"/>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10248517" y="5129961"/>
            <a:ext cx="1728039" cy="1424750"/>
          </a:xfrm>
          <a:prstGeom prst="rect">
            <a:avLst/>
          </a:prstGeom>
        </p:spPr>
      </p:pic>
    </p:spTree>
    <p:extLst>
      <p:ext uri="{BB962C8B-B14F-4D97-AF65-F5344CB8AC3E}">
        <p14:creationId xmlns:p14="http://schemas.microsoft.com/office/powerpoint/2010/main" val="9725432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Content and object 1">
    <p:bg>
      <p:bgPr>
        <a:solidFill>
          <a:schemeClr val="bg1"/>
        </a:solidFill>
        <a:effectLst/>
      </p:bgPr>
    </p:bg>
    <p:spTree>
      <p:nvGrpSpPr>
        <p:cNvPr id="1" name=""/>
        <p:cNvGrpSpPr/>
        <p:nvPr/>
      </p:nvGrpSpPr>
      <p:grpSpPr>
        <a:xfrm>
          <a:off x="0" y="0"/>
          <a:ext cx="0" cy="0"/>
          <a:chOff x="0" y="0"/>
          <a:chExt cx="0" cy="0"/>
        </a:xfrm>
      </p:grpSpPr>
      <p:sp>
        <p:nvSpPr>
          <p:cNvPr id="8" name="Text Placeholder 7">
            <a:extLst>
              <a:ext uri="{FF2B5EF4-FFF2-40B4-BE49-F238E27FC236}">
                <a16:creationId xmlns:a16="http://schemas.microsoft.com/office/drawing/2014/main" id="{A7DE4915-8F76-AB49-9590-D6122C483402}"/>
              </a:ext>
            </a:extLst>
          </p:cNvPr>
          <p:cNvSpPr>
            <a:spLocks noGrp="1"/>
          </p:cNvSpPr>
          <p:nvPr>
            <p:ph type="body" sz="quarter" idx="14" hasCustomPrompt="1"/>
          </p:nvPr>
        </p:nvSpPr>
        <p:spPr>
          <a:xfrm>
            <a:off x="528741" y="531140"/>
            <a:ext cx="3186731" cy="714793"/>
          </a:xfrm>
          <a:solidFill>
            <a:srgbClr val="00AEEF"/>
          </a:solidFill>
        </p:spPr>
        <p:txBody>
          <a:bodyPr wrap="square" lIns="144000" tIns="144000" rIns="108000" bIns="0" anchor="ctr" anchorCtr="0">
            <a:spAutoFit/>
          </a:bodyPr>
          <a:lstStyle>
            <a:lvl1pPr marL="0" indent="0">
              <a:buNone/>
              <a:defRPr sz="4000" b="1" i="0" spc="100" baseline="0">
                <a:solidFill>
                  <a:schemeClr val="bg1"/>
                </a:solidFill>
                <a:latin typeface="Univers LT Pro 85 XBlack" panose="020B0804030502020204" pitchFamily="34" charset="77"/>
              </a:defRPr>
            </a:lvl1pPr>
            <a:lvl5pPr marL="1828800" indent="0">
              <a:buNone/>
              <a:defRPr/>
            </a:lvl5pPr>
          </a:lstStyle>
          <a:p>
            <a:r>
              <a:rPr lang="en-US" dirty="0"/>
              <a:t>HEADLINE</a:t>
            </a:r>
            <a:endParaRPr lang="en-GB" dirty="0"/>
          </a:p>
        </p:txBody>
      </p:sp>
      <p:sp>
        <p:nvSpPr>
          <p:cNvPr id="2" name="Rectangle 1">
            <a:extLst>
              <a:ext uri="{FF2B5EF4-FFF2-40B4-BE49-F238E27FC236}">
                <a16:creationId xmlns:a16="http://schemas.microsoft.com/office/drawing/2014/main" id="{08ABAA83-EA49-59C5-F1C6-74286C2B285F}"/>
              </a:ext>
            </a:extLst>
          </p:cNvPr>
          <p:cNvSpPr/>
          <p:nvPr userDrawn="1"/>
        </p:nvSpPr>
        <p:spPr>
          <a:xfrm>
            <a:off x="6096000" y="0"/>
            <a:ext cx="6096000" cy="6858000"/>
          </a:xfrm>
          <a:prstGeom prst="rect">
            <a:avLst/>
          </a:prstGeom>
          <a:solidFill>
            <a:srgbClr val="00AE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35E4A1A1-0D48-7706-9CE0-C5B58F46F9C3}"/>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10248517" y="5129961"/>
            <a:ext cx="1728039" cy="1424750"/>
          </a:xfrm>
          <a:prstGeom prst="rect">
            <a:avLst/>
          </a:prstGeom>
        </p:spPr>
      </p:pic>
      <p:sp>
        <p:nvSpPr>
          <p:cNvPr id="35" name="Text Placeholder 6">
            <a:extLst>
              <a:ext uri="{FF2B5EF4-FFF2-40B4-BE49-F238E27FC236}">
                <a16:creationId xmlns:a16="http://schemas.microsoft.com/office/drawing/2014/main" id="{7C993EE9-E58A-7E4B-B4EB-2294621E94E9}"/>
              </a:ext>
            </a:extLst>
          </p:cNvPr>
          <p:cNvSpPr>
            <a:spLocks noGrp="1"/>
          </p:cNvSpPr>
          <p:nvPr>
            <p:ph type="body" sz="quarter" idx="23" hasCustomPrompt="1"/>
          </p:nvPr>
        </p:nvSpPr>
        <p:spPr>
          <a:xfrm>
            <a:off x="6586401" y="2071688"/>
            <a:ext cx="5305425" cy="3090862"/>
          </a:xfrm>
        </p:spPr>
        <p:txBody>
          <a:bodyPr lIns="0">
            <a:normAutofit/>
          </a:bodyPr>
          <a:lstStyle>
            <a:lvl1pPr marL="0" indent="0">
              <a:buFontTx/>
              <a:buNone/>
              <a:defRPr sz="1800" b="0" i="0">
                <a:solidFill>
                  <a:schemeClr val="bg1"/>
                </a:solidFill>
                <a:latin typeface="Univers LT Pro 45 Light" panose="020B0403020202020204" pitchFamily="34" charset="77"/>
              </a:defRPr>
            </a:lvl1pPr>
            <a:lvl5pPr marL="1828800" indent="0">
              <a:buNone/>
              <a:defRPr/>
            </a:lvl5pPr>
          </a:lstStyle>
          <a:p>
            <a:pPr lvl="0"/>
            <a:r>
              <a:rPr lang="en-GB" dirty="0"/>
              <a:t>Click to edit body copy.</a:t>
            </a:r>
            <a:endParaRPr lang="en-US" dirty="0"/>
          </a:p>
        </p:txBody>
      </p:sp>
      <p:sp>
        <p:nvSpPr>
          <p:cNvPr id="25" name="Text Placeholder 24">
            <a:extLst>
              <a:ext uri="{FF2B5EF4-FFF2-40B4-BE49-F238E27FC236}">
                <a16:creationId xmlns:a16="http://schemas.microsoft.com/office/drawing/2014/main" id="{0099BF44-277F-CD47-80F6-ADBE4478B29B}"/>
              </a:ext>
            </a:extLst>
          </p:cNvPr>
          <p:cNvSpPr>
            <a:spLocks noGrp="1"/>
          </p:cNvSpPr>
          <p:nvPr>
            <p:ph type="body" sz="quarter" idx="17" hasCustomPrompt="1"/>
          </p:nvPr>
        </p:nvSpPr>
        <p:spPr>
          <a:xfrm>
            <a:off x="6586401" y="1468553"/>
            <a:ext cx="5305425" cy="259486"/>
          </a:xfrm>
        </p:spPr>
        <p:txBody>
          <a:bodyPr lIns="0" rIns="90000">
            <a:noAutofit/>
          </a:bodyPr>
          <a:lstStyle>
            <a:lvl1pPr marL="0" indent="0">
              <a:buNone/>
              <a:defRPr sz="2000" b="1" i="0">
                <a:solidFill>
                  <a:schemeClr val="tx1"/>
                </a:solidFill>
                <a:latin typeface="Univers LT Pro 45 Light" panose="020B0403020202020204" pitchFamily="34" charset="77"/>
              </a:defRPr>
            </a:lvl1pPr>
          </a:lstStyle>
          <a:p>
            <a:pPr lvl="0"/>
            <a:r>
              <a:rPr lang="en-GB" dirty="0"/>
              <a:t>Click to edit sub-heading</a:t>
            </a:r>
            <a:endParaRPr lang="en-US" dirty="0"/>
          </a:p>
        </p:txBody>
      </p:sp>
      <p:sp>
        <p:nvSpPr>
          <p:cNvPr id="4" name="Text Placeholder 24">
            <a:extLst>
              <a:ext uri="{FF2B5EF4-FFF2-40B4-BE49-F238E27FC236}">
                <a16:creationId xmlns:a16="http://schemas.microsoft.com/office/drawing/2014/main" id="{DF19E799-652C-FA37-7A63-035B8B3219C7}"/>
              </a:ext>
            </a:extLst>
          </p:cNvPr>
          <p:cNvSpPr>
            <a:spLocks noGrp="1"/>
          </p:cNvSpPr>
          <p:nvPr>
            <p:ph type="body" sz="quarter" idx="24" hasCustomPrompt="1"/>
          </p:nvPr>
        </p:nvSpPr>
        <p:spPr>
          <a:xfrm>
            <a:off x="551757" y="1597203"/>
            <a:ext cx="5305425" cy="259486"/>
          </a:xfrm>
        </p:spPr>
        <p:txBody>
          <a:bodyPr lIns="0" rIns="90000">
            <a:noAutofit/>
          </a:bodyPr>
          <a:lstStyle>
            <a:lvl1pPr marL="0" indent="0">
              <a:buNone/>
              <a:defRPr sz="2000" b="1" i="0">
                <a:solidFill>
                  <a:schemeClr val="tx1"/>
                </a:solidFill>
                <a:latin typeface="Univers LT Pro 45 Light" panose="020B0403020202020204" pitchFamily="34" charset="77"/>
              </a:defRPr>
            </a:lvl1pPr>
          </a:lstStyle>
          <a:p>
            <a:pPr lvl="0"/>
            <a:r>
              <a:rPr lang="en-GB" dirty="0"/>
              <a:t>Click to edit sub-heading</a:t>
            </a:r>
            <a:endParaRPr lang="en-US" dirty="0"/>
          </a:p>
        </p:txBody>
      </p:sp>
      <p:pic>
        <p:nvPicPr>
          <p:cNvPr id="5" name="Picture 4">
            <a:extLst>
              <a:ext uri="{FF2B5EF4-FFF2-40B4-BE49-F238E27FC236}">
                <a16:creationId xmlns:a16="http://schemas.microsoft.com/office/drawing/2014/main" id="{7A5C89A7-5221-DDDB-423F-26E8274D59F0}"/>
              </a:ext>
            </a:extLst>
          </p:cNvPr>
          <p:cNvPicPr>
            <a:picLocks noChangeAspect="1"/>
          </p:cNvPicPr>
          <p:nvPr userDrawn="1"/>
        </p:nvPicPr>
        <p:blipFill>
          <a:blip r:embed="rId3"/>
          <a:stretch>
            <a:fillRect/>
          </a:stretch>
        </p:blipFill>
        <p:spPr>
          <a:xfrm>
            <a:off x="677478" y="2326112"/>
            <a:ext cx="4512040" cy="4531888"/>
          </a:xfrm>
          <a:prstGeom prst="rect">
            <a:avLst/>
          </a:prstGeom>
        </p:spPr>
      </p:pic>
    </p:spTree>
    <p:extLst>
      <p:ext uri="{BB962C8B-B14F-4D97-AF65-F5344CB8AC3E}">
        <p14:creationId xmlns:p14="http://schemas.microsoft.com/office/powerpoint/2010/main" val="402157097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ntent and object 1">
    <p:bg>
      <p:bgPr>
        <a:solidFill>
          <a:srgbClr val="00AEEF"/>
        </a:solidFill>
        <a:effectLst/>
      </p:bgPr>
    </p:bg>
    <p:spTree>
      <p:nvGrpSpPr>
        <p:cNvPr id="1" name=""/>
        <p:cNvGrpSpPr/>
        <p:nvPr/>
      </p:nvGrpSpPr>
      <p:grpSpPr>
        <a:xfrm>
          <a:off x="0" y="0"/>
          <a:ext cx="0" cy="0"/>
          <a:chOff x="0" y="0"/>
          <a:chExt cx="0" cy="0"/>
        </a:xfrm>
      </p:grpSpPr>
      <p:sp>
        <p:nvSpPr>
          <p:cNvPr id="19" name="Content Placeholder 2">
            <a:extLst>
              <a:ext uri="{FF2B5EF4-FFF2-40B4-BE49-F238E27FC236}">
                <a16:creationId xmlns:a16="http://schemas.microsoft.com/office/drawing/2014/main" id="{66B79801-24AD-D045-91A4-8CAA77B45F82}"/>
              </a:ext>
            </a:extLst>
          </p:cNvPr>
          <p:cNvSpPr>
            <a:spLocks noGrp="1"/>
          </p:cNvSpPr>
          <p:nvPr>
            <p:ph idx="13" hasCustomPrompt="1"/>
          </p:nvPr>
        </p:nvSpPr>
        <p:spPr>
          <a:xfrm>
            <a:off x="6096000" y="0"/>
            <a:ext cx="6095999" cy="6857999"/>
          </a:xfrm>
        </p:spPr>
        <p:txBody>
          <a:bodyPr anchor="ctr" anchorCtr="1">
            <a:normAutofit/>
          </a:bodyPr>
          <a:lstStyle>
            <a:lvl1pPr marL="0" indent="0">
              <a:buNone/>
              <a:defRPr sz="2000" b="1" i="0">
                <a:latin typeface="Univers LT Pro 45 Light" panose="020B0403020202020204" pitchFamily="34" charset="77"/>
              </a:defRPr>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dirty="0"/>
              <a:t>CLICK ICON TO ADD IMAGE/OBJECT</a:t>
            </a:r>
          </a:p>
        </p:txBody>
      </p:sp>
      <p:sp>
        <p:nvSpPr>
          <p:cNvPr id="25" name="Text Placeholder 24">
            <a:extLst>
              <a:ext uri="{FF2B5EF4-FFF2-40B4-BE49-F238E27FC236}">
                <a16:creationId xmlns:a16="http://schemas.microsoft.com/office/drawing/2014/main" id="{644F7200-DCFE-9945-9273-44E67D6992D8}"/>
              </a:ext>
            </a:extLst>
          </p:cNvPr>
          <p:cNvSpPr>
            <a:spLocks noGrp="1"/>
          </p:cNvSpPr>
          <p:nvPr>
            <p:ph type="body" sz="quarter" idx="17" hasCustomPrompt="1"/>
          </p:nvPr>
        </p:nvSpPr>
        <p:spPr>
          <a:xfrm>
            <a:off x="528638" y="3611564"/>
            <a:ext cx="5305425" cy="259486"/>
          </a:xfrm>
        </p:spPr>
        <p:txBody>
          <a:bodyPr lIns="0" rIns="90000">
            <a:noAutofit/>
          </a:bodyPr>
          <a:lstStyle>
            <a:lvl1pPr marL="0" indent="0">
              <a:buNone/>
              <a:defRPr sz="2000" b="1" i="0">
                <a:solidFill>
                  <a:schemeClr val="tx1"/>
                </a:solidFill>
                <a:latin typeface="Univers LT Pro 45 Light" panose="020B0403020202020204" pitchFamily="34" charset="77"/>
              </a:defRPr>
            </a:lvl1pPr>
          </a:lstStyle>
          <a:p>
            <a:pPr lvl="0"/>
            <a:r>
              <a:rPr lang="en-GB" dirty="0"/>
              <a:t>Click to edit subheading</a:t>
            </a:r>
            <a:endParaRPr lang="en-US" dirty="0"/>
          </a:p>
        </p:txBody>
      </p:sp>
      <p:sp>
        <p:nvSpPr>
          <p:cNvPr id="26" name="Text Placeholder 30">
            <a:extLst>
              <a:ext uri="{FF2B5EF4-FFF2-40B4-BE49-F238E27FC236}">
                <a16:creationId xmlns:a16="http://schemas.microsoft.com/office/drawing/2014/main" id="{C5D0C60B-E163-B04A-AB8E-6DA0597ACBE1}"/>
              </a:ext>
            </a:extLst>
          </p:cNvPr>
          <p:cNvSpPr>
            <a:spLocks noGrp="1"/>
          </p:cNvSpPr>
          <p:nvPr>
            <p:ph type="body" sz="quarter" idx="20" hasCustomPrompt="1"/>
          </p:nvPr>
        </p:nvSpPr>
        <p:spPr>
          <a:xfrm>
            <a:off x="528637" y="1481684"/>
            <a:ext cx="5467049" cy="448808"/>
          </a:xfrm>
        </p:spPr>
        <p:txBody>
          <a:bodyPr lIns="0" rIns="90000"/>
          <a:lstStyle>
            <a:lvl1pPr marL="0" indent="0">
              <a:buNone/>
              <a:defRPr b="1" i="0">
                <a:solidFill>
                  <a:schemeClr val="tx1"/>
                </a:solidFill>
                <a:latin typeface="Univers LT Pro 85 XBlack" panose="020B0804030502020204" pitchFamily="34" charset="77"/>
              </a:defRPr>
            </a:lvl1pPr>
          </a:lstStyle>
          <a:p>
            <a:pPr lvl="0"/>
            <a:r>
              <a:rPr lang="en-GB" dirty="0"/>
              <a:t>CLICK TO EDIT</a:t>
            </a:r>
          </a:p>
        </p:txBody>
      </p:sp>
      <p:sp>
        <p:nvSpPr>
          <p:cNvPr id="27" name="Text Placeholder 32">
            <a:extLst>
              <a:ext uri="{FF2B5EF4-FFF2-40B4-BE49-F238E27FC236}">
                <a16:creationId xmlns:a16="http://schemas.microsoft.com/office/drawing/2014/main" id="{E76B139B-DF4C-1A4B-9E23-23263EEEDDFE}"/>
              </a:ext>
            </a:extLst>
          </p:cNvPr>
          <p:cNvSpPr>
            <a:spLocks noGrp="1"/>
          </p:cNvSpPr>
          <p:nvPr>
            <p:ph type="body" sz="quarter" idx="21" hasCustomPrompt="1"/>
          </p:nvPr>
        </p:nvSpPr>
        <p:spPr>
          <a:xfrm>
            <a:off x="528638" y="4035425"/>
            <a:ext cx="5305425" cy="1127125"/>
          </a:xfrm>
        </p:spPr>
        <p:txBody>
          <a:bodyPr lIns="0">
            <a:normAutofit/>
          </a:bodyPr>
          <a:lstStyle>
            <a:lvl1pPr>
              <a:buClr>
                <a:srgbClr val="FFFF00"/>
              </a:buClr>
              <a:defRPr sz="1800" b="0" i="0">
                <a:solidFill>
                  <a:schemeClr val="bg1"/>
                </a:solidFill>
                <a:latin typeface="Univers LT Pro 45 Light" panose="020B0403020202020204" pitchFamily="34" charset="77"/>
              </a:defRPr>
            </a:lvl1pPr>
            <a:lvl2pPr>
              <a:buClr>
                <a:srgbClr val="00AEEF"/>
              </a:buClr>
              <a:defRPr sz="1800"/>
            </a:lvl2pPr>
            <a:lvl3pPr marL="1257300" indent="-342900">
              <a:buClr>
                <a:srgbClr val="00AEEF"/>
              </a:buClr>
              <a:buFont typeface="Arial" panose="020B0604020202020204" pitchFamily="34" charset="0"/>
              <a:buChar char="•"/>
              <a:defRPr sz="1800"/>
            </a:lvl3pPr>
            <a:lvl4pPr marL="1657350" indent="-285750">
              <a:buFont typeface="Arial" panose="020B0604020202020204" pitchFamily="34" charset="0"/>
              <a:buChar char="•"/>
              <a:defRPr/>
            </a:lvl4pPr>
            <a:lvl5pPr marL="2114550" indent="-285750">
              <a:buFont typeface="Arial" panose="020B0604020202020204" pitchFamily="34" charset="0"/>
              <a:buChar char="•"/>
              <a:defRPr/>
            </a:lvl5pPr>
          </a:lstStyle>
          <a:p>
            <a:pPr lvl="0"/>
            <a:r>
              <a:rPr lang="en-GB" dirty="0"/>
              <a:t>Click to edit bullet list</a:t>
            </a:r>
          </a:p>
        </p:txBody>
      </p:sp>
      <p:sp>
        <p:nvSpPr>
          <p:cNvPr id="28" name="Text Placeholder 32">
            <a:extLst>
              <a:ext uri="{FF2B5EF4-FFF2-40B4-BE49-F238E27FC236}">
                <a16:creationId xmlns:a16="http://schemas.microsoft.com/office/drawing/2014/main" id="{BD7000FD-8C77-2A4A-AAB0-4E86F9D62B39}"/>
              </a:ext>
            </a:extLst>
          </p:cNvPr>
          <p:cNvSpPr>
            <a:spLocks noGrp="1"/>
          </p:cNvSpPr>
          <p:nvPr>
            <p:ph type="body" sz="quarter" idx="22" hasCustomPrompt="1"/>
          </p:nvPr>
        </p:nvSpPr>
        <p:spPr>
          <a:xfrm>
            <a:off x="528636" y="5326925"/>
            <a:ext cx="5305425" cy="1127125"/>
          </a:xfrm>
        </p:spPr>
        <p:txBody>
          <a:bodyPr lIns="0">
            <a:normAutofit/>
          </a:bodyPr>
          <a:lstStyle>
            <a:lvl1pPr marL="342900" indent="-342900">
              <a:buClr>
                <a:srgbClr val="FFFF00"/>
              </a:buClr>
              <a:buFont typeface="+mj-lt"/>
              <a:buAutoNum type="arabicPeriod"/>
              <a:defRPr sz="1800" b="0" i="0">
                <a:solidFill>
                  <a:schemeClr val="bg1"/>
                </a:solidFill>
                <a:latin typeface="Univers LT Pro 45 Light" panose="020B0403020202020204" pitchFamily="34" charset="77"/>
              </a:defRPr>
            </a:lvl1pPr>
            <a:lvl2pPr>
              <a:buClr>
                <a:srgbClr val="00AEEF"/>
              </a:buClr>
              <a:defRPr sz="1800"/>
            </a:lvl2pPr>
            <a:lvl3pPr marL="1257300" indent="-342900">
              <a:buClr>
                <a:srgbClr val="00AEEF"/>
              </a:buClr>
              <a:buFont typeface="Arial" panose="020B0604020202020204" pitchFamily="34" charset="0"/>
              <a:buChar char="•"/>
              <a:defRPr sz="1800"/>
            </a:lvl3pPr>
            <a:lvl4pPr marL="1657350" indent="-285750">
              <a:buFont typeface="Arial" panose="020B0604020202020204" pitchFamily="34" charset="0"/>
              <a:buChar char="•"/>
              <a:defRPr/>
            </a:lvl4pPr>
            <a:lvl5pPr marL="2114550" indent="-285750">
              <a:buFont typeface="Arial" panose="020B0604020202020204" pitchFamily="34" charset="0"/>
              <a:buChar char="•"/>
              <a:defRPr/>
            </a:lvl5pPr>
          </a:lstStyle>
          <a:p>
            <a:pPr lvl="0"/>
            <a:r>
              <a:rPr lang="en-GB" dirty="0"/>
              <a:t>Click to edit number list</a:t>
            </a:r>
          </a:p>
        </p:txBody>
      </p:sp>
      <p:sp>
        <p:nvSpPr>
          <p:cNvPr id="7" name="Text Placeholder 6">
            <a:extLst>
              <a:ext uri="{FF2B5EF4-FFF2-40B4-BE49-F238E27FC236}">
                <a16:creationId xmlns:a16="http://schemas.microsoft.com/office/drawing/2014/main" id="{1764CCF1-48CB-AE46-BCEA-D8996EA06D47}"/>
              </a:ext>
            </a:extLst>
          </p:cNvPr>
          <p:cNvSpPr>
            <a:spLocks noGrp="1"/>
          </p:cNvSpPr>
          <p:nvPr>
            <p:ph type="body" sz="quarter" idx="23" hasCustomPrompt="1"/>
          </p:nvPr>
        </p:nvSpPr>
        <p:spPr>
          <a:xfrm>
            <a:off x="528638" y="2071688"/>
            <a:ext cx="5305425" cy="1357312"/>
          </a:xfrm>
        </p:spPr>
        <p:txBody>
          <a:bodyPr lIns="0">
            <a:normAutofit/>
          </a:bodyPr>
          <a:lstStyle>
            <a:lvl1pPr marL="0" indent="0">
              <a:buFontTx/>
              <a:buNone/>
              <a:defRPr sz="1800" b="0" i="0">
                <a:solidFill>
                  <a:schemeClr val="bg1"/>
                </a:solidFill>
                <a:latin typeface="Univers LT Pro 45 Light" panose="020B0403020202020204" pitchFamily="34" charset="77"/>
              </a:defRPr>
            </a:lvl1pPr>
            <a:lvl5pPr marL="1828800" indent="0">
              <a:buNone/>
              <a:defRPr/>
            </a:lvl5pPr>
          </a:lstStyle>
          <a:p>
            <a:pPr lvl="0"/>
            <a:r>
              <a:rPr lang="en-GB" dirty="0"/>
              <a:t>Click to edit body copy.</a:t>
            </a:r>
            <a:endParaRPr lang="en-US" dirty="0"/>
          </a:p>
        </p:txBody>
      </p:sp>
      <p:sp>
        <p:nvSpPr>
          <p:cNvPr id="4" name="Text Placeholder 7">
            <a:extLst>
              <a:ext uri="{FF2B5EF4-FFF2-40B4-BE49-F238E27FC236}">
                <a16:creationId xmlns:a16="http://schemas.microsoft.com/office/drawing/2014/main" id="{09FAF7C1-0CA9-E90C-964C-A069F3890133}"/>
              </a:ext>
            </a:extLst>
          </p:cNvPr>
          <p:cNvSpPr>
            <a:spLocks noGrp="1"/>
          </p:cNvSpPr>
          <p:nvPr>
            <p:ph type="body" sz="quarter" idx="14" hasCustomPrompt="1"/>
          </p:nvPr>
        </p:nvSpPr>
        <p:spPr>
          <a:xfrm>
            <a:off x="528741" y="531140"/>
            <a:ext cx="2641971" cy="714793"/>
          </a:xfrm>
          <a:solidFill>
            <a:schemeClr val="tx1"/>
          </a:solidFill>
        </p:spPr>
        <p:txBody>
          <a:bodyPr wrap="square" lIns="144000" tIns="144000" rIns="108000" bIns="0" anchor="ctr" anchorCtr="0">
            <a:spAutoFit/>
          </a:bodyPr>
          <a:lstStyle>
            <a:lvl1pPr marL="0" indent="0">
              <a:buNone/>
              <a:defRPr sz="4000" b="1" i="0" spc="100" baseline="0">
                <a:solidFill>
                  <a:schemeClr val="bg1"/>
                </a:solidFill>
                <a:latin typeface="Univers LT Pro 85 XBlack" panose="020B0804030502020204" pitchFamily="34" charset="77"/>
              </a:defRPr>
            </a:lvl1pPr>
            <a:lvl5pPr marL="1828800" indent="0">
              <a:buNone/>
              <a:defRPr/>
            </a:lvl5pPr>
          </a:lstStyle>
          <a:p>
            <a:r>
              <a:rPr lang="en-US" dirty="0"/>
              <a:t>HEADER</a:t>
            </a:r>
            <a:endParaRPr lang="en-GB" dirty="0"/>
          </a:p>
        </p:txBody>
      </p:sp>
      <p:pic>
        <p:nvPicPr>
          <p:cNvPr id="5" name="Picture 4">
            <a:extLst>
              <a:ext uri="{FF2B5EF4-FFF2-40B4-BE49-F238E27FC236}">
                <a16:creationId xmlns:a16="http://schemas.microsoft.com/office/drawing/2014/main" id="{9FC541B7-871A-357C-23E6-5617B6B91D21}"/>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10248517" y="5129961"/>
            <a:ext cx="1728039" cy="1424750"/>
          </a:xfrm>
          <a:prstGeom prst="rect">
            <a:avLst/>
          </a:prstGeom>
        </p:spPr>
      </p:pic>
    </p:spTree>
    <p:extLst>
      <p:ext uri="{BB962C8B-B14F-4D97-AF65-F5344CB8AC3E}">
        <p14:creationId xmlns:p14="http://schemas.microsoft.com/office/powerpoint/2010/main" val="208189833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ransparent box 1">
    <p:spTree>
      <p:nvGrpSpPr>
        <p:cNvPr id="1" name=""/>
        <p:cNvGrpSpPr/>
        <p:nvPr/>
      </p:nvGrpSpPr>
      <p:grpSpPr>
        <a:xfrm>
          <a:off x="0" y="0"/>
          <a:ext cx="0" cy="0"/>
          <a:chOff x="0" y="0"/>
          <a:chExt cx="0" cy="0"/>
        </a:xfrm>
      </p:grpSpPr>
      <p:sp>
        <p:nvSpPr>
          <p:cNvPr id="17" name="Text Placeholder 7">
            <a:extLst>
              <a:ext uri="{FF2B5EF4-FFF2-40B4-BE49-F238E27FC236}">
                <a16:creationId xmlns:a16="http://schemas.microsoft.com/office/drawing/2014/main" id="{3ADCB709-ED65-0741-B289-5B4E347811A1}"/>
              </a:ext>
            </a:extLst>
          </p:cNvPr>
          <p:cNvSpPr>
            <a:spLocks noGrp="1"/>
          </p:cNvSpPr>
          <p:nvPr>
            <p:ph type="body" sz="quarter" idx="14" hasCustomPrompt="1"/>
          </p:nvPr>
        </p:nvSpPr>
        <p:spPr>
          <a:xfrm>
            <a:off x="6536002" y="600588"/>
            <a:ext cx="3186731" cy="714793"/>
          </a:xfrm>
          <a:solidFill>
            <a:srgbClr val="00AEEF"/>
          </a:solidFill>
        </p:spPr>
        <p:txBody>
          <a:bodyPr wrap="square" lIns="144000" tIns="144000" rIns="108000" bIns="0" anchor="ctr" anchorCtr="0">
            <a:spAutoFit/>
          </a:bodyPr>
          <a:lstStyle>
            <a:lvl1pPr marL="0" indent="0">
              <a:buNone/>
              <a:defRPr sz="4000" b="1" i="0" spc="100" baseline="0">
                <a:solidFill>
                  <a:schemeClr val="bg1"/>
                </a:solidFill>
                <a:latin typeface="Univers LT Pro 85 XBlack" panose="020B0804030502020204" pitchFamily="34" charset="77"/>
              </a:defRPr>
            </a:lvl1pPr>
            <a:lvl5pPr marL="1828800" indent="0">
              <a:buNone/>
              <a:defRPr/>
            </a:lvl5pPr>
          </a:lstStyle>
          <a:p>
            <a:r>
              <a:rPr lang="en-US" dirty="0"/>
              <a:t>HEADLINE</a:t>
            </a:r>
            <a:endParaRPr lang="en-GB" dirty="0"/>
          </a:p>
        </p:txBody>
      </p:sp>
      <p:sp>
        <p:nvSpPr>
          <p:cNvPr id="18" name="Text Placeholder 24">
            <a:extLst>
              <a:ext uri="{FF2B5EF4-FFF2-40B4-BE49-F238E27FC236}">
                <a16:creationId xmlns:a16="http://schemas.microsoft.com/office/drawing/2014/main" id="{1CABC8AD-7222-F34B-9DC8-93443F8D4804}"/>
              </a:ext>
            </a:extLst>
          </p:cNvPr>
          <p:cNvSpPr>
            <a:spLocks noGrp="1"/>
          </p:cNvSpPr>
          <p:nvPr>
            <p:ph type="body" sz="quarter" idx="17" hasCustomPrompt="1"/>
          </p:nvPr>
        </p:nvSpPr>
        <p:spPr>
          <a:xfrm>
            <a:off x="6535899" y="3681012"/>
            <a:ext cx="5305425" cy="259486"/>
          </a:xfrm>
        </p:spPr>
        <p:txBody>
          <a:bodyPr lIns="0" rIns="90000">
            <a:noAutofit/>
          </a:bodyPr>
          <a:lstStyle>
            <a:lvl1pPr marL="0" indent="0">
              <a:buNone/>
              <a:defRPr sz="2000" b="1" i="0">
                <a:solidFill>
                  <a:srgbClr val="00AEEF"/>
                </a:solidFill>
                <a:latin typeface="Univers LT Pro 45 Light" panose="020B0403020202020204" pitchFamily="34" charset="77"/>
              </a:defRPr>
            </a:lvl1pPr>
          </a:lstStyle>
          <a:p>
            <a:pPr lvl="0"/>
            <a:r>
              <a:rPr lang="en-GB" dirty="0"/>
              <a:t>Click to edit sub-heading</a:t>
            </a:r>
            <a:endParaRPr lang="en-US" dirty="0"/>
          </a:p>
        </p:txBody>
      </p:sp>
      <p:sp>
        <p:nvSpPr>
          <p:cNvPr id="19" name="Text Placeholder 30">
            <a:extLst>
              <a:ext uri="{FF2B5EF4-FFF2-40B4-BE49-F238E27FC236}">
                <a16:creationId xmlns:a16="http://schemas.microsoft.com/office/drawing/2014/main" id="{3F15152C-B9F1-1C47-8AA6-A4AEDF174D0B}"/>
              </a:ext>
            </a:extLst>
          </p:cNvPr>
          <p:cNvSpPr>
            <a:spLocks noGrp="1"/>
          </p:cNvSpPr>
          <p:nvPr>
            <p:ph type="body" sz="quarter" idx="20" hasCustomPrompt="1"/>
          </p:nvPr>
        </p:nvSpPr>
        <p:spPr>
          <a:xfrm>
            <a:off x="6535898" y="1551132"/>
            <a:ext cx="5305425" cy="448808"/>
          </a:xfrm>
        </p:spPr>
        <p:txBody>
          <a:bodyPr lIns="0" rIns="90000"/>
          <a:lstStyle>
            <a:lvl1pPr marL="0" indent="0">
              <a:buNone/>
              <a:defRPr b="1" i="0">
                <a:latin typeface="Univers LT Pro 85 XBlack" panose="020B0804030502020204" pitchFamily="34" charset="77"/>
              </a:defRPr>
            </a:lvl1pPr>
          </a:lstStyle>
          <a:p>
            <a:pPr lvl="0"/>
            <a:r>
              <a:rPr lang="en-GB" dirty="0"/>
              <a:t>CLICK TO EDIT</a:t>
            </a:r>
          </a:p>
        </p:txBody>
      </p:sp>
      <p:sp>
        <p:nvSpPr>
          <p:cNvPr id="22" name="Text Placeholder 6">
            <a:extLst>
              <a:ext uri="{FF2B5EF4-FFF2-40B4-BE49-F238E27FC236}">
                <a16:creationId xmlns:a16="http://schemas.microsoft.com/office/drawing/2014/main" id="{C5ACB111-88C0-7C49-ACB4-E11D22B29D64}"/>
              </a:ext>
            </a:extLst>
          </p:cNvPr>
          <p:cNvSpPr>
            <a:spLocks noGrp="1"/>
          </p:cNvSpPr>
          <p:nvPr>
            <p:ph type="body" sz="quarter" idx="23" hasCustomPrompt="1"/>
          </p:nvPr>
        </p:nvSpPr>
        <p:spPr>
          <a:xfrm>
            <a:off x="6535899" y="2141136"/>
            <a:ext cx="5305425" cy="1357312"/>
          </a:xfrm>
        </p:spPr>
        <p:txBody>
          <a:bodyPr lIns="0">
            <a:normAutofit/>
          </a:bodyPr>
          <a:lstStyle>
            <a:lvl1pPr marL="0" indent="0">
              <a:buFontTx/>
              <a:buNone/>
              <a:defRPr sz="1800" b="0" i="0">
                <a:solidFill>
                  <a:schemeClr val="tx1"/>
                </a:solidFill>
                <a:latin typeface="Univers LT Pro 45 Light" panose="020B0403020202020204" pitchFamily="34" charset="77"/>
              </a:defRPr>
            </a:lvl1pPr>
            <a:lvl5pPr marL="1828800" indent="0">
              <a:buNone/>
              <a:defRPr/>
            </a:lvl5pPr>
          </a:lstStyle>
          <a:p>
            <a:pPr lvl="0"/>
            <a:r>
              <a:rPr lang="en-GB" dirty="0"/>
              <a:t>Click to edit body copy.</a:t>
            </a:r>
            <a:endParaRPr lang="en-US" dirty="0"/>
          </a:p>
        </p:txBody>
      </p:sp>
      <p:sp>
        <p:nvSpPr>
          <p:cNvPr id="23" name="Text Placeholder 32">
            <a:extLst>
              <a:ext uri="{FF2B5EF4-FFF2-40B4-BE49-F238E27FC236}">
                <a16:creationId xmlns:a16="http://schemas.microsoft.com/office/drawing/2014/main" id="{60A7AC5E-963B-0D4E-8617-70DC4C02B753}"/>
              </a:ext>
            </a:extLst>
          </p:cNvPr>
          <p:cNvSpPr>
            <a:spLocks noGrp="1"/>
          </p:cNvSpPr>
          <p:nvPr>
            <p:ph type="body" sz="quarter" idx="21" hasCustomPrompt="1"/>
          </p:nvPr>
        </p:nvSpPr>
        <p:spPr>
          <a:xfrm>
            <a:off x="6535898" y="4179743"/>
            <a:ext cx="3534377" cy="1127125"/>
          </a:xfrm>
        </p:spPr>
        <p:txBody>
          <a:bodyPr lIns="0">
            <a:normAutofit/>
          </a:bodyPr>
          <a:lstStyle>
            <a:lvl1pPr>
              <a:buClr>
                <a:srgbClr val="FF6937"/>
              </a:buClr>
              <a:defRPr sz="1800" b="0" i="0">
                <a:solidFill>
                  <a:schemeClr val="tx1"/>
                </a:solidFill>
                <a:latin typeface="Univers LT Pro 45 Light" panose="020B0403020202020204" pitchFamily="34" charset="77"/>
              </a:defRPr>
            </a:lvl1pPr>
            <a:lvl2pPr>
              <a:buClr>
                <a:srgbClr val="00AEEF"/>
              </a:buClr>
              <a:defRPr sz="1800"/>
            </a:lvl2pPr>
            <a:lvl3pPr marL="1257300" indent="-342900">
              <a:buClr>
                <a:srgbClr val="00AEEF"/>
              </a:buClr>
              <a:buFont typeface="Arial" panose="020B0604020202020204" pitchFamily="34" charset="0"/>
              <a:buChar char="•"/>
              <a:defRPr sz="1800"/>
            </a:lvl3pPr>
            <a:lvl4pPr marL="1657350" indent="-285750">
              <a:buFont typeface="Arial" panose="020B0604020202020204" pitchFamily="34" charset="0"/>
              <a:buChar char="•"/>
              <a:defRPr/>
            </a:lvl4pPr>
            <a:lvl5pPr marL="2114550" indent="-285750">
              <a:buFont typeface="Arial" panose="020B0604020202020204" pitchFamily="34" charset="0"/>
              <a:buChar char="•"/>
              <a:defRPr/>
            </a:lvl5pPr>
          </a:lstStyle>
          <a:p>
            <a:pPr lvl="0"/>
            <a:r>
              <a:rPr lang="en-GB" dirty="0"/>
              <a:t>Click to edit bullet list</a:t>
            </a:r>
          </a:p>
        </p:txBody>
      </p:sp>
      <p:sp>
        <p:nvSpPr>
          <p:cNvPr id="24" name="Text Placeholder 32">
            <a:extLst>
              <a:ext uri="{FF2B5EF4-FFF2-40B4-BE49-F238E27FC236}">
                <a16:creationId xmlns:a16="http://schemas.microsoft.com/office/drawing/2014/main" id="{3C7D2DC5-51AB-754B-B99C-2DC72F97B410}"/>
              </a:ext>
            </a:extLst>
          </p:cNvPr>
          <p:cNvSpPr>
            <a:spLocks noGrp="1"/>
          </p:cNvSpPr>
          <p:nvPr>
            <p:ph type="body" sz="quarter" idx="22" hasCustomPrompt="1"/>
          </p:nvPr>
        </p:nvSpPr>
        <p:spPr>
          <a:xfrm>
            <a:off x="6535896" y="5471243"/>
            <a:ext cx="3534379" cy="1127125"/>
          </a:xfrm>
        </p:spPr>
        <p:txBody>
          <a:bodyPr lIns="0">
            <a:normAutofit/>
          </a:bodyPr>
          <a:lstStyle>
            <a:lvl1pPr marL="342900" indent="-342900">
              <a:buClr>
                <a:srgbClr val="FF6937"/>
              </a:buClr>
              <a:buFont typeface="+mj-lt"/>
              <a:buAutoNum type="arabicPeriod"/>
              <a:defRPr sz="1800" b="0" i="0">
                <a:solidFill>
                  <a:schemeClr val="tx1"/>
                </a:solidFill>
                <a:latin typeface="Univers LT Pro 45 Light" panose="020B0403020202020204" pitchFamily="34" charset="77"/>
              </a:defRPr>
            </a:lvl1pPr>
            <a:lvl2pPr>
              <a:buClr>
                <a:srgbClr val="00AEEF"/>
              </a:buClr>
              <a:defRPr sz="1800"/>
            </a:lvl2pPr>
            <a:lvl3pPr marL="1257300" indent="-342900">
              <a:buClr>
                <a:srgbClr val="00AEEF"/>
              </a:buClr>
              <a:buFont typeface="Arial" panose="020B0604020202020204" pitchFamily="34" charset="0"/>
              <a:buChar char="•"/>
              <a:defRPr sz="1800"/>
            </a:lvl3pPr>
            <a:lvl4pPr marL="1657350" indent="-285750">
              <a:buFont typeface="Arial" panose="020B0604020202020204" pitchFamily="34" charset="0"/>
              <a:buChar char="•"/>
              <a:defRPr/>
            </a:lvl4pPr>
            <a:lvl5pPr marL="2114550" indent="-285750">
              <a:buFont typeface="Arial" panose="020B0604020202020204" pitchFamily="34" charset="0"/>
              <a:buChar char="•"/>
              <a:defRPr/>
            </a:lvl5pPr>
          </a:lstStyle>
          <a:p>
            <a:pPr lvl="0"/>
            <a:r>
              <a:rPr lang="en-GB" dirty="0"/>
              <a:t>Click to edit number list</a:t>
            </a:r>
          </a:p>
        </p:txBody>
      </p:sp>
      <p:pic>
        <p:nvPicPr>
          <p:cNvPr id="3" name="Picture 2">
            <a:extLst>
              <a:ext uri="{FF2B5EF4-FFF2-40B4-BE49-F238E27FC236}">
                <a16:creationId xmlns:a16="http://schemas.microsoft.com/office/drawing/2014/main" id="{82603934-A46A-7495-82B1-0BF49C5D8D64}"/>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10248517" y="5129961"/>
            <a:ext cx="1728039" cy="1424750"/>
          </a:xfrm>
          <a:prstGeom prst="rect">
            <a:avLst/>
          </a:prstGeom>
        </p:spPr>
      </p:pic>
      <p:pic>
        <p:nvPicPr>
          <p:cNvPr id="7" name="Picture 6" descr="A picture containing person">
            <a:extLst>
              <a:ext uri="{FF2B5EF4-FFF2-40B4-BE49-F238E27FC236}">
                <a16:creationId xmlns:a16="http://schemas.microsoft.com/office/drawing/2014/main" id="{4564E614-981A-5BD0-BCD0-FC41F7B251B3}"/>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t="7426" r="200" b="13256"/>
          <a:stretch/>
        </p:blipFill>
        <p:spPr>
          <a:xfrm>
            <a:off x="0" y="0"/>
            <a:ext cx="5752618" cy="6858000"/>
          </a:xfrm>
          <a:prstGeom prst="rect">
            <a:avLst/>
          </a:prstGeom>
        </p:spPr>
      </p:pic>
      <p:sp>
        <p:nvSpPr>
          <p:cNvPr id="8" name="TextBox 7">
            <a:extLst>
              <a:ext uri="{FF2B5EF4-FFF2-40B4-BE49-F238E27FC236}">
                <a16:creationId xmlns:a16="http://schemas.microsoft.com/office/drawing/2014/main" id="{DBF61EFA-E168-248A-E909-B7D9B68A4179}"/>
              </a:ext>
            </a:extLst>
          </p:cNvPr>
          <p:cNvSpPr txBox="1"/>
          <p:nvPr userDrawn="1"/>
        </p:nvSpPr>
        <p:spPr>
          <a:xfrm rot="16200000">
            <a:off x="-524290" y="6166825"/>
            <a:ext cx="1264025" cy="215444"/>
          </a:xfrm>
          <a:prstGeom prst="rect">
            <a:avLst/>
          </a:prstGeom>
          <a:noFill/>
        </p:spPr>
        <p:txBody>
          <a:bodyPr wrap="square">
            <a:spAutoFit/>
          </a:bodyPr>
          <a:lstStyle/>
          <a:p>
            <a:pPr algn="l"/>
            <a:r>
              <a:rPr lang="en-GB" sz="800" b="0" i="0" dirty="0">
                <a:solidFill>
                  <a:schemeClr val="bg1"/>
                </a:solidFill>
                <a:effectLst/>
                <a:latin typeface="Univers LT Pro 45 Light" panose="020B0403020202020204" pitchFamily="34" charset="77"/>
              </a:rPr>
              <a:t>© UNICEF/Kokic</a:t>
            </a:r>
            <a:endParaRPr lang="en-US" sz="800" b="0" i="0" dirty="0">
              <a:solidFill>
                <a:schemeClr val="bg1"/>
              </a:solidFill>
              <a:latin typeface="Univers LT Pro 45 Light" panose="020B0403020202020204" pitchFamily="34" charset="77"/>
            </a:endParaRPr>
          </a:p>
        </p:txBody>
      </p:sp>
    </p:spTree>
    <p:extLst>
      <p:ext uri="{BB962C8B-B14F-4D97-AF65-F5344CB8AC3E}">
        <p14:creationId xmlns:p14="http://schemas.microsoft.com/office/powerpoint/2010/main" val="14736686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Transparent box 1">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811B3C1F-DE48-BE44-84E4-4DA05CF781BE}"/>
              </a:ext>
            </a:extLst>
          </p:cNvPr>
          <p:cNvPicPr>
            <a:picLocks noChangeAspect="1"/>
          </p:cNvPicPr>
          <p:nvPr userDrawn="1"/>
        </p:nvPicPr>
        <p:blipFill>
          <a:blip r:embed="rId2">
            <a:extLst>
              <a:ext uri="{28A0092B-C50C-407E-A947-70E740481C1C}">
                <a14:useLocalDpi xmlns:a14="http://schemas.microsoft.com/office/drawing/2010/main" val="0"/>
              </a:ext>
            </a:extLst>
          </a:blip>
          <a:srcRect l="20370" r="20370"/>
          <a:stretch/>
        </p:blipFill>
        <p:spPr>
          <a:xfrm>
            <a:off x="6096000" y="0"/>
            <a:ext cx="6096000" cy="6858000"/>
          </a:xfrm>
          <a:prstGeom prst="rect">
            <a:avLst/>
          </a:prstGeom>
        </p:spPr>
      </p:pic>
      <p:sp>
        <p:nvSpPr>
          <p:cNvPr id="12" name="TextBox 11">
            <a:extLst>
              <a:ext uri="{FF2B5EF4-FFF2-40B4-BE49-F238E27FC236}">
                <a16:creationId xmlns:a16="http://schemas.microsoft.com/office/drawing/2014/main" id="{7AF3A560-1280-9B48-A5E5-0D34FA4E1F21}"/>
              </a:ext>
            </a:extLst>
          </p:cNvPr>
          <p:cNvSpPr txBox="1"/>
          <p:nvPr userDrawn="1"/>
        </p:nvSpPr>
        <p:spPr>
          <a:xfrm>
            <a:off x="6096000" y="6642556"/>
            <a:ext cx="1264025" cy="215444"/>
          </a:xfrm>
          <a:prstGeom prst="rect">
            <a:avLst/>
          </a:prstGeom>
          <a:noFill/>
        </p:spPr>
        <p:txBody>
          <a:bodyPr wrap="square">
            <a:spAutoFit/>
          </a:bodyPr>
          <a:lstStyle/>
          <a:p>
            <a:pPr algn="l"/>
            <a:r>
              <a:rPr lang="en-GB" sz="800" b="0" i="0" dirty="0">
                <a:solidFill>
                  <a:schemeClr val="tx1"/>
                </a:solidFill>
                <a:effectLst/>
                <a:latin typeface="Univers LT Pro 45 Light" panose="020B0403020202020204" pitchFamily="34" charset="77"/>
              </a:rPr>
              <a:t>© UNICEF/Dawe</a:t>
            </a:r>
            <a:endParaRPr lang="en-US" sz="800" b="0" i="0" dirty="0">
              <a:solidFill>
                <a:schemeClr val="tx1"/>
              </a:solidFill>
              <a:latin typeface="Univers LT Pro 45 Light" panose="020B0403020202020204" pitchFamily="34" charset="77"/>
            </a:endParaRPr>
          </a:p>
        </p:txBody>
      </p:sp>
      <p:sp>
        <p:nvSpPr>
          <p:cNvPr id="17" name="Text Placeholder 7">
            <a:extLst>
              <a:ext uri="{FF2B5EF4-FFF2-40B4-BE49-F238E27FC236}">
                <a16:creationId xmlns:a16="http://schemas.microsoft.com/office/drawing/2014/main" id="{911F93A4-C228-F843-9F26-8B47B8F1C0E6}"/>
              </a:ext>
            </a:extLst>
          </p:cNvPr>
          <p:cNvSpPr>
            <a:spLocks noGrp="1"/>
          </p:cNvSpPr>
          <p:nvPr>
            <p:ph type="body" sz="quarter" idx="14" hasCustomPrompt="1"/>
          </p:nvPr>
        </p:nvSpPr>
        <p:spPr>
          <a:xfrm>
            <a:off x="528741" y="531140"/>
            <a:ext cx="3186731" cy="714793"/>
          </a:xfrm>
          <a:solidFill>
            <a:srgbClr val="00AEEF"/>
          </a:solidFill>
        </p:spPr>
        <p:txBody>
          <a:bodyPr wrap="square" lIns="144000" tIns="144000" rIns="108000" bIns="0" anchor="ctr" anchorCtr="0">
            <a:spAutoFit/>
          </a:bodyPr>
          <a:lstStyle>
            <a:lvl1pPr marL="0" indent="0">
              <a:buNone/>
              <a:defRPr sz="4000" b="1" i="0" spc="100" baseline="0">
                <a:solidFill>
                  <a:schemeClr val="bg1"/>
                </a:solidFill>
                <a:latin typeface="Univers LT Pro 85 XBlack" panose="020B0804030502020204" pitchFamily="34" charset="77"/>
              </a:defRPr>
            </a:lvl1pPr>
            <a:lvl5pPr marL="1828800" indent="0">
              <a:buNone/>
              <a:defRPr/>
            </a:lvl5pPr>
          </a:lstStyle>
          <a:p>
            <a:r>
              <a:rPr lang="en-US" dirty="0"/>
              <a:t>HEADLINE</a:t>
            </a:r>
            <a:endParaRPr lang="en-GB" dirty="0"/>
          </a:p>
        </p:txBody>
      </p:sp>
      <p:sp>
        <p:nvSpPr>
          <p:cNvPr id="18" name="Text Placeholder 24">
            <a:extLst>
              <a:ext uri="{FF2B5EF4-FFF2-40B4-BE49-F238E27FC236}">
                <a16:creationId xmlns:a16="http://schemas.microsoft.com/office/drawing/2014/main" id="{9AD6D71F-36D3-9241-AF54-11F7648E9923}"/>
              </a:ext>
            </a:extLst>
          </p:cNvPr>
          <p:cNvSpPr>
            <a:spLocks noGrp="1"/>
          </p:cNvSpPr>
          <p:nvPr>
            <p:ph type="body" sz="quarter" idx="17" hasCustomPrompt="1"/>
          </p:nvPr>
        </p:nvSpPr>
        <p:spPr>
          <a:xfrm>
            <a:off x="528638" y="3611564"/>
            <a:ext cx="5305425" cy="259486"/>
          </a:xfrm>
        </p:spPr>
        <p:txBody>
          <a:bodyPr lIns="0" rIns="90000">
            <a:noAutofit/>
          </a:bodyPr>
          <a:lstStyle>
            <a:lvl1pPr marL="0" indent="0">
              <a:buNone/>
              <a:defRPr sz="2000" b="1" i="0">
                <a:solidFill>
                  <a:srgbClr val="00AEEF"/>
                </a:solidFill>
                <a:latin typeface="Univers LT Pro 45 Light" panose="020B0403020202020204" pitchFamily="34" charset="77"/>
              </a:defRPr>
            </a:lvl1pPr>
          </a:lstStyle>
          <a:p>
            <a:pPr lvl="0"/>
            <a:r>
              <a:rPr lang="en-GB" dirty="0"/>
              <a:t>Click to edit sub-heading</a:t>
            </a:r>
            <a:endParaRPr lang="en-US" dirty="0"/>
          </a:p>
        </p:txBody>
      </p:sp>
      <p:sp>
        <p:nvSpPr>
          <p:cNvPr id="19" name="Text Placeholder 30">
            <a:extLst>
              <a:ext uri="{FF2B5EF4-FFF2-40B4-BE49-F238E27FC236}">
                <a16:creationId xmlns:a16="http://schemas.microsoft.com/office/drawing/2014/main" id="{F4C04A3D-CB22-0A49-97D0-5BA4C5664ED8}"/>
              </a:ext>
            </a:extLst>
          </p:cNvPr>
          <p:cNvSpPr>
            <a:spLocks noGrp="1"/>
          </p:cNvSpPr>
          <p:nvPr>
            <p:ph type="body" sz="quarter" idx="20" hasCustomPrompt="1"/>
          </p:nvPr>
        </p:nvSpPr>
        <p:spPr>
          <a:xfrm>
            <a:off x="528637" y="1481684"/>
            <a:ext cx="5305425" cy="448808"/>
          </a:xfrm>
        </p:spPr>
        <p:txBody>
          <a:bodyPr lIns="0" rIns="90000"/>
          <a:lstStyle>
            <a:lvl1pPr marL="0" indent="0">
              <a:buNone/>
              <a:defRPr b="1" i="0">
                <a:latin typeface="Univers LT Pro 85 XBlack" panose="020B0804030502020204" pitchFamily="34" charset="77"/>
              </a:defRPr>
            </a:lvl1pPr>
          </a:lstStyle>
          <a:p>
            <a:pPr lvl="0"/>
            <a:r>
              <a:rPr lang="en-GB" dirty="0"/>
              <a:t>CLICK TO EDIT</a:t>
            </a:r>
          </a:p>
        </p:txBody>
      </p:sp>
      <p:sp>
        <p:nvSpPr>
          <p:cNvPr id="22" name="Text Placeholder 6">
            <a:extLst>
              <a:ext uri="{FF2B5EF4-FFF2-40B4-BE49-F238E27FC236}">
                <a16:creationId xmlns:a16="http://schemas.microsoft.com/office/drawing/2014/main" id="{FA9C82D4-3C10-E142-9889-00D4EF3D257D}"/>
              </a:ext>
            </a:extLst>
          </p:cNvPr>
          <p:cNvSpPr>
            <a:spLocks noGrp="1"/>
          </p:cNvSpPr>
          <p:nvPr>
            <p:ph type="body" sz="quarter" idx="23" hasCustomPrompt="1"/>
          </p:nvPr>
        </p:nvSpPr>
        <p:spPr>
          <a:xfrm>
            <a:off x="528638" y="2071688"/>
            <a:ext cx="5305425" cy="1357312"/>
          </a:xfrm>
        </p:spPr>
        <p:txBody>
          <a:bodyPr lIns="0">
            <a:normAutofit/>
          </a:bodyPr>
          <a:lstStyle>
            <a:lvl1pPr marL="0" indent="0">
              <a:buFontTx/>
              <a:buNone/>
              <a:defRPr sz="1800" b="0" i="0">
                <a:solidFill>
                  <a:schemeClr val="tx1"/>
                </a:solidFill>
                <a:latin typeface="Univers LT Pro 45 Light" panose="020B0403020202020204" pitchFamily="34" charset="77"/>
              </a:defRPr>
            </a:lvl1pPr>
            <a:lvl5pPr marL="1828800" indent="0">
              <a:buNone/>
              <a:defRPr/>
            </a:lvl5pPr>
          </a:lstStyle>
          <a:p>
            <a:pPr lvl="0"/>
            <a:r>
              <a:rPr lang="en-GB" dirty="0"/>
              <a:t>Click to edit body copy.</a:t>
            </a:r>
            <a:endParaRPr lang="en-US" dirty="0"/>
          </a:p>
        </p:txBody>
      </p:sp>
      <p:sp>
        <p:nvSpPr>
          <p:cNvPr id="23" name="Text Placeholder 32">
            <a:extLst>
              <a:ext uri="{FF2B5EF4-FFF2-40B4-BE49-F238E27FC236}">
                <a16:creationId xmlns:a16="http://schemas.microsoft.com/office/drawing/2014/main" id="{108794B6-B7F9-6A46-BACB-E949B4648B59}"/>
              </a:ext>
            </a:extLst>
          </p:cNvPr>
          <p:cNvSpPr>
            <a:spLocks noGrp="1"/>
          </p:cNvSpPr>
          <p:nvPr>
            <p:ph type="body" sz="quarter" idx="21" hasCustomPrompt="1"/>
          </p:nvPr>
        </p:nvSpPr>
        <p:spPr>
          <a:xfrm>
            <a:off x="528638" y="4035425"/>
            <a:ext cx="5305425" cy="1127125"/>
          </a:xfrm>
        </p:spPr>
        <p:txBody>
          <a:bodyPr lIns="0">
            <a:normAutofit/>
          </a:bodyPr>
          <a:lstStyle>
            <a:lvl1pPr>
              <a:buClr>
                <a:srgbClr val="FF6937"/>
              </a:buClr>
              <a:defRPr sz="1800" b="0" i="0">
                <a:solidFill>
                  <a:schemeClr val="tx1"/>
                </a:solidFill>
                <a:latin typeface="Univers LT Pro 45 Light" panose="020B0403020202020204" pitchFamily="34" charset="77"/>
              </a:defRPr>
            </a:lvl1pPr>
            <a:lvl2pPr>
              <a:buClr>
                <a:srgbClr val="00AEEF"/>
              </a:buClr>
              <a:defRPr sz="1800"/>
            </a:lvl2pPr>
            <a:lvl3pPr marL="1257300" indent="-342900">
              <a:buClr>
                <a:srgbClr val="00AEEF"/>
              </a:buClr>
              <a:buFont typeface="Arial" panose="020B0604020202020204" pitchFamily="34" charset="0"/>
              <a:buChar char="•"/>
              <a:defRPr sz="1800"/>
            </a:lvl3pPr>
            <a:lvl4pPr marL="1657350" indent="-285750">
              <a:buFont typeface="Arial" panose="020B0604020202020204" pitchFamily="34" charset="0"/>
              <a:buChar char="•"/>
              <a:defRPr/>
            </a:lvl4pPr>
            <a:lvl5pPr marL="2114550" indent="-285750">
              <a:buFont typeface="Arial" panose="020B0604020202020204" pitchFamily="34" charset="0"/>
              <a:buChar char="•"/>
              <a:defRPr/>
            </a:lvl5pPr>
          </a:lstStyle>
          <a:p>
            <a:pPr lvl="0"/>
            <a:r>
              <a:rPr lang="en-GB" dirty="0"/>
              <a:t>Click to edit bullet list</a:t>
            </a:r>
          </a:p>
        </p:txBody>
      </p:sp>
      <p:sp>
        <p:nvSpPr>
          <p:cNvPr id="24" name="Text Placeholder 32">
            <a:extLst>
              <a:ext uri="{FF2B5EF4-FFF2-40B4-BE49-F238E27FC236}">
                <a16:creationId xmlns:a16="http://schemas.microsoft.com/office/drawing/2014/main" id="{39C3253F-B0B0-DB41-B8CE-F01AA9C25704}"/>
              </a:ext>
            </a:extLst>
          </p:cNvPr>
          <p:cNvSpPr>
            <a:spLocks noGrp="1"/>
          </p:cNvSpPr>
          <p:nvPr>
            <p:ph type="body" sz="quarter" idx="22" hasCustomPrompt="1"/>
          </p:nvPr>
        </p:nvSpPr>
        <p:spPr>
          <a:xfrm>
            <a:off x="528636" y="5326925"/>
            <a:ext cx="5305425" cy="1127125"/>
          </a:xfrm>
        </p:spPr>
        <p:txBody>
          <a:bodyPr lIns="0">
            <a:normAutofit/>
          </a:bodyPr>
          <a:lstStyle>
            <a:lvl1pPr marL="342900" indent="-342900">
              <a:buClr>
                <a:srgbClr val="FF6937"/>
              </a:buClr>
              <a:buFont typeface="+mj-lt"/>
              <a:buAutoNum type="arabicPeriod"/>
              <a:defRPr sz="1800" b="0" i="0">
                <a:solidFill>
                  <a:schemeClr val="tx1"/>
                </a:solidFill>
                <a:latin typeface="Univers LT Pro 45 Light" panose="020B0403020202020204" pitchFamily="34" charset="77"/>
              </a:defRPr>
            </a:lvl1pPr>
            <a:lvl2pPr>
              <a:buClr>
                <a:srgbClr val="00AEEF"/>
              </a:buClr>
              <a:defRPr sz="1800"/>
            </a:lvl2pPr>
            <a:lvl3pPr marL="1257300" indent="-342900">
              <a:buClr>
                <a:srgbClr val="00AEEF"/>
              </a:buClr>
              <a:buFont typeface="Arial" panose="020B0604020202020204" pitchFamily="34" charset="0"/>
              <a:buChar char="•"/>
              <a:defRPr sz="1800"/>
            </a:lvl3pPr>
            <a:lvl4pPr marL="1657350" indent="-285750">
              <a:buFont typeface="Arial" panose="020B0604020202020204" pitchFamily="34" charset="0"/>
              <a:buChar char="•"/>
              <a:defRPr/>
            </a:lvl4pPr>
            <a:lvl5pPr marL="2114550" indent="-285750">
              <a:buFont typeface="Arial" panose="020B0604020202020204" pitchFamily="34" charset="0"/>
              <a:buChar char="•"/>
              <a:defRPr/>
            </a:lvl5pPr>
          </a:lstStyle>
          <a:p>
            <a:pPr lvl="0"/>
            <a:r>
              <a:rPr lang="en-GB" dirty="0"/>
              <a:t>Click to edit number list</a:t>
            </a:r>
          </a:p>
        </p:txBody>
      </p:sp>
      <p:pic>
        <p:nvPicPr>
          <p:cNvPr id="2" name="Picture 1">
            <a:extLst>
              <a:ext uri="{FF2B5EF4-FFF2-40B4-BE49-F238E27FC236}">
                <a16:creationId xmlns:a16="http://schemas.microsoft.com/office/drawing/2014/main" id="{38677344-1482-515F-838F-853FB0B35BBD}"/>
              </a:ext>
            </a:extLst>
          </p:cNvPr>
          <p:cNvPicPr>
            <a:picLocks noChangeAspect="1"/>
          </p:cNvPicPr>
          <p:nvPr userDrawn="1"/>
        </p:nvPicPr>
        <p:blipFill>
          <a:blip r:embed="rId3" cstate="print">
            <a:extLst>
              <a:ext uri="{28A0092B-C50C-407E-A947-70E740481C1C}">
                <a14:useLocalDpi xmlns:a14="http://schemas.microsoft.com/office/drawing/2010/main" val="0"/>
              </a:ext>
            </a:extLst>
          </a:blip>
          <a:srcRect/>
          <a:stretch/>
        </p:blipFill>
        <p:spPr>
          <a:xfrm>
            <a:off x="10248517" y="5129961"/>
            <a:ext cx="1728039" cy="1424750"/>
          </a:xfrm>
          <a:prstGeom prst="rect">
            <a:avLst/>
          </a:prstGeom>
        </p:spPr>
      </p:pic>
    </p:spTree>
    <p:extLst>
      <p:ext uri="{BB962C8B-B14F-4D97-AF65-F5344CB8AC3E}">
        <p14:creationId xmlns:p14="http://schemas.microsoft.com/office/powerpoint/2010/main" val="121271244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6608ABE-55A1-4A23-B61E-3C88C2D89DA1}" type="datetimeFigureOut">
              <a:rPr lang="en-GB" smtClean="0"/>
              <a:t>06/03/2023</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6EC3E42-53AE-43BD-AB25-A5BDE1EE9036}" type="slidenum">
              <a:rPr lang="en-GB" smtClean="0"/>
              <a:t>‹#›</a:t>
            </a:fld>
            <a:endParaRPr lang="en-GB"/>
          </a:p>
        </p:txBody>
      </p:sp>
    </p:spTree>
    <p:extLst>
      <p:ext uri="{BB962C8B-B14F-4D97-AF65-F5344CB8AC3E}">
        <p14:creationId xmlns:p14="http://schemas.microsoft.com/office/powerpoint/2010/main" val="658182140"/>
      </p:ext>
    </p:extLst>
  </p:cSld>
  <p:clrMap bg1="lt1" tx1="dk1" bg2="lt2" tx2="dk2" accent1="accent1" accent2="accent2" accent3="accent3" accent4="accent4" accent5="accent5" accent6="accent6" hlink="hlink" folHlink="folHlink"/>
  <p:sldLayoutIdLst>
    <p:sldLayoutId id="2147483693" r:id="rId1"/>
    <p:sldLayoutId id="2147483688" r:id="rId2"/>
    <p:sldLayoutId id="2147483738" r:id="rId3"/>
    <p:sldLayoutId id="2147483739" r:id="rId4"/>
    <p:sldLayoutId id="2147483734" r:id="rId5"/>
    <p:sldLayoutId id="2147483728" r:id="rId6"/>
    <p:sldLayoutId id="2147483694" r:id="rId7"/>
    <p:sldLayoutId id="2147483706" r:id="rId8"/>
    <p:sldLayoutId id="2147483727" r:id="rId9"/>
    <p:sldLayoutId id="2147483740" r:id="rId10"/>
    <p:sldLayoutId id="2147483709" r:id="rId11"/>
    <p:sldLayoutId id="2147483735" r:id="rId12"/>
    <p:sldLayoutId id="2147483733" r:id="rId13"/>
    <p:sldLayoutId id="2147483736" r:id="rId14"/>
    <p:sldLayoutId id="2147483741" r:id="rId15"/>
    <p:sldLayoutId id="2147483742" r:id="rId16"/>
    <p:sldLayoutId id="2147483743" r:id="rId17"/>
    <p:sldLayoutId id="2147483715" r:id="rId18"/>
    <p:sldLayoutId id="2147483737" r:id="rId19"/>
    <p:sldLayoutId id="2147483696" r:id="rId20"/>
    <p:sldLayoutId id="2147483722" r:id="rId21"/>
  </p:sldLayoutIdLst>
  <p:txStyles>
    <p:titleStyle>
      <a:lvl1pPr algn="l" defTabSz="914400" rtl="0" eaLnBrk="1" latinLnBrk="0" hangingPunct="1">
        <a:lnSpc>
          <a:spcPct val="90000"/>
        </a:lnSpc>
        <a:spcBef>
          <a:spcPct val="0"/>
        </a:spcBef>
        <a:buNone/>
        <a:defRPr sz="4400" b="1" i="0" kern="1200">
          <a:solidFill>
            <a:schemeClr val="tx1"/>
          </a:solidFill>
          <a:latin typeface="Univers LT Pro 85 XBlack" panose="020B0804030502020204" pitchFamily="34" charset="77"/>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tx1"/>
          </a:solidFill>
          <a:latin typeface="Univers LT Std 45 Light" panose="020B0403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Univers LT Std 45 Light" panose="020B0403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Univers LT Std 45 Light" panose="020B0403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Univers LT Std 45 Light" panose="020B0403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Univers LT Std 45 Light" panose="020B0403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1.xml.rels><?xml version="1.0" encoding="UTF-8" standalone="yes"?>
<Relationships xmlns="http://schemas.openxmlformats.org/package/2006/relationships"><Relationship Id="rId3" Type="http://schemas.openxmlformats.org/officeDocument/2006/relationships/hyperlink" Target="https://www.youtube.com/watch?v=24opR7VFRbQ" TargetMode="External"/><Relationship Id="rId2" Type="http://schemas.openxmlformats.org/officeDocument/2006/relationships/slideLayout" Target="../slideLayouts/slideLayout6.xml"/><Relationship Id="rId1" Type="http://schemas.openxmlformats.org/officeDocument/2006/relationships/video" Target="https://www.youtube.com/embed/PForM22OmIg?feature=oembed" TargetMode="External"/><Relationship Id="rId6" Type="http://schemas.openxmlformats.org/officeDocument/2006/relationships/image" Target="../media/image16.jpeg"/><Relationship Id="rId5" Type="http://schemas.openxmlformats.org/officeDocument/2006/relationships/image" Target="../media/image13.svg"/><Relationship Id="rId4" Type="http://schemas.openxmlformats.org/officeDocument/2006/relationships/image" Target="../media/image12.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3" Type="http://schemas.openxmlformats.org/officeDocument/2006/relationships/hyperlink" Target="https://theclewerinitiative.org/modern-slavery/forms-of-modern-slavery" TargetMode="External"/><Relationship Id="rId2" Type="http://schemas.openxmlformats.org/officeDocument/2006/relationships/slideLayout" Target="../slideLayouts/slideLayout16.xml"/><Relationship Id="rId1" Type="http://schemas.openxmlformats.org/officeDocument/2006/relationships/video" Target="https://www.youtube.com/embed/hm12wGUefV4?feature=oembed" TargetMode="External"/><Relationship Id="rId5" Type="http://schemas.openxmlformats.org/officeDocument/2006/relationships/image" Target="../media/image17.jpeg"/><Relationship Id="rId4" Type="http://schemas.openxmlformats.org/officeDocument/2006/relationships/hyperlink" Target="https://youtu.be/hm12wGUefV4" TargetMode="External"/></Relationships>
</file>

<file path=ppt/slides/_rels/slide15.xml.rels><?xml version="1.0" encoding="UTF-8" standalone="yes"?>
<Relationships xmlns="http://schemas.openxmlformats.org/package/2006/relationships"><Relationship Id="rId8" Type="http://schemas.openxmlformats.org/officeDocument/2006/relationships/hyperlink" Target="https://www.stopthetraffik.org/download/human-trafficking-11-14-year-olds/?wpdmdl=21465&amp;refresh=60db1199e8fb51624969625" TargetMode="External"/><Relationship Id="rId3" Type="http://schemas.openxmlformats.org/officeDocument/2006/relationships/hyperlink" Target="https://www.ecpat.org.uk/news/charities-call-for-action-on-children-missing-in-hotels" TargetMode="External"/><Relationship Id="rId7" Type="http://schemas.openxmlformats.org/officeDocument/2006/relationships/hyperlink" Target="https://www.amnesty.org.uk/files/activities_-_slavery_today_english.pdf" TargetMode="External"/><Relationship Id="rId2" Type="http://schemas.openxmlformats.org/officeDocument/2006/relationships/slideLayout" Target="../slideLayouts/slideLayout17.xml"/><Relationship Id="rId1" Type="http://schemas.openxmlformats.org/officeDocument/2006/relationships/video" Target="https://www.youtube.com/embed/H13NTxAsXzI?feature=oembed" TargetMode="External"/><Relationship Id="rId6" Type="http://schemas.openxmlformats.org/officeDocument/2006/relationships/hyperlink" Target="https://www.unicef.org/stories/child-marriage-around-world" TargetMode="External"/><Relationship Id="rId5" Type="http://schemas.openxmlformats.org/officeDocument/2006/relationships/hyperlink" Target="https://www.fifa.com/social-impact/fifa-guardians/news/it-s-up-to-all-of-us" TargetMode="External"/><Relationship Id="rId4" Type="http://schemas.openxmlformats.org/officeDocument/2006/relationships/hyperlink" Target="https://youtu.be/H13NTxAsXzI" TargetMode="External"/><Relationship Id="rId9" Type="http://schemas.openxmlformats.org/officeDocument/2006/relationships/image" Target="../media/image18.jpeg"/></Relationships>
</file>

<file path=ppt/slides/_rels/slide16.xml.rels><?xml version="1.0" encoding="UTF-8" standalone="yes"?>
<Relationships xmlns="http://schemas.openxmlformats.org/package/2006/relationships"><Relationship Id="rId3" Type="http://schemas.openxmlformats.org/officeDocument/2006/relationships/hyperlink" Target="https://www.unicef.org/stories/children-make-almost-one-third-all-human-trafficking-victims-worldwide" TargetMode="External"/><Relationship Id="rId2" Type="http://schemas.openxmlformats.org/officeDocument/2006/relationships/hyperlink" Target="https://www.unicefusa.org/sites/default/files/Fast%20Facts%20UNICEF%20USA.pdf" TargetMode="External"/><Relationship Id="rId1" Type="http://schemas.openxmlformats.org/officeDocument/2006/relationships/slideLayout" Target="../slideLayouts/slideLayout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4.xml.rels><?xml version="1.0" encoding="UTF-8" standalone="yes"?>
<Relationships xmlns="http://schemas.openxmlformats.org/package/2006/relationships"><Relationship Id="rId3" Type="http://schemas.openxmlformats.org/officeDocument/2006/relationships/hyperlink" Target="https://www.youtube.com/watch?v=24opR7VFRbQ" TargetMode="External"/><Relationship Id="rId2" Type="http://schemas.openxmlformats.org/officeDocument/2006/relationships/slideLayout" Target="../slideLayouts/slideLayout6.xml"/><Relationship Id="rId1" Type="http://schemas.openxmlformats.org/officeDocument/2006/relationships/video" Target="https://www.youtube.com/embed/SY-6F3CaI9w?feature=oembed" TargetMode="External"/><Relationship Id="rId6" Type="http://schemas.openxmlformats.org/officeDocument/2006/relationships/image" Target="../media/image14.jpeg"/><Relationship Id="rId5" Type="http://schemas.openxmlformats.org/officeDocument/2006/relationships/image" Target="../media/image13.svg"/><Relationship Id="rId4" Type="http://schemas.openxmlformats.org/officeDocument/2006/relationships/image" Target="../media/image12.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14.xml"/><Relationship Id="rId1" Type="http://schemas.openxmlformats.org/officeDocument/2006/relationships/video" Target="https://www.youtube.com/embed/ISP-fo8N1rE?feature=oembed" TargetMode="External"/><Relationship Id="rId6" Type="http://schemas.openxmlformats.org/officeDocument/2006/relationships/image" Target="../media/image15.jpeg"/><Relationship Id="rId5" Type="http://schemas.openxmlformats.org/officeDocument/2006/relationships/hyperlink" Target="https://www.youtube.com/watch?v=ISP-fo8N1rE" TargetMode="External"/><Relationship Id="rId4" Type="http://schemas.openxmlformats.org/officeDocument/2006/relationships/hyperlink" Target="https://www.safe4me.co.uk/portfolio/clever-never-goes/" TargetMode="External"/></Relationships>
</file>

<file path=ppt/slides/_rels/slide8.xml.rels><?xml version="1.0" encoding="UTF-8" standalone="yes"?>
<Relationships xmlns="http://schemas.openxmlformats.org/package/2006/relationships"><Relationship Id="rId3" Type="http://schemas.openxmlformats.org/officeDocument/2006/relationships/hyperlink" Target="https://www.missingkids.org/content/dam/kidsmartz/pdfs/KidSmartz_Safety_Scenarios.pdf" TargetMode="External"/><Relationship Id="rId2" Type="http://schemas.openxmlformats.org/officeDocument/2006/relationships/hyperlink" Target="https://www.childline.org.uk/get-support/u12-landing/" TargetMode="External"/><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644AE93F-A5B5-55D9-0E0C-F7F2CD976D92}"/>
              </a:ext>
            </a:extLst>
          </p:cNvPr>
          <p:cNvSpPr>
            <a:spLocks noGrp="1"/>
          </p:cNvSpPr>
          <p:nvPr>
            <p:ph type="ctrTitle"/>
          </p:nvPr>
        </p:nvSpPr>
        <p:spPr>
          <a:xfrm>
            <a:off x="273218" y="5821785"/>
            <a:ext cx="6576899" cy="744407"/>
          </a:xfrm>
        </p:spPr>
        <p:txBody>
          <a:bodyPr/>
          <a:lstStyle/>
          <a:p>
            <a:r>
              <a:rPr lang="en-US" sz="3800" dirty="0">
                <a:latin typeface="Arial Black" panose="020B0A04020102020204" pitchFamily="34" charset="0"/>
                <a:cs typeface="Arial" panose="020B0604020202020204" pitchFamily="34" charset="0"/>
              </a:rPr>
              <a:t>ARTICLE OF THE WEEK</a:t>
            </a:r>
          </a:p>
        </p:txBody>
      </p:sp>
      <p:sp>
        <p:nvSpPr>
          <p:cNvPr id="2" name="TextBox 1">
            <a:extLst>
              <a:ext uri="{FF2B5EF4-FFF2-40B4-BE49-F238E27FC236}">
                <a16:creationId xmlns:a16="http://schemas.microsoft.com/office/drawing/2014/main" id="{86E9F366-0664-4CA0-9709-99C0641851D0}"/>
              </a:ext>
            </a:extLst>
          </p:cNvPr>
          <p:cNvSpPr txBox="1"/>
          <p:nvPr/>
        </p:nvSpPr>
        <p:spPr>
          <a:xfrm rot="16200000">
            <a:off x="9932571" y="-587435"/>
            <a:ext cx="4059381" cy="246221"/>
          </a:xfrm>
          <a:prstGeom prst="rect">
            <a:avLst/>
          </a:prstGeom>
          <a:noFill/>
        </p:spPr>
        <p:txBody>
          <a:bodyPr wrap="square" rtlCol="0">
            <a:spAutoFit/>
          </a:bodyPr>
          <a:lstStyle/>
          <a:p>
            <a:pPr algn="l"/>
            <a:r>
              <a:rPr lang="en-GB" sz="1000" dirty="0">
                <a:solidFill>
                  <a:schemeClr val="bg1"/>
                </a:solidFill>
                <a:latin typeface="Arial" panose="020B0604020202020204" pitchFamily="34" charset="0"/>
                <a:cs typeface="Arial" panose="020B0604020202020204" pitchFamily="34" charset="0"/>
              </a:rPr>
              <a:t>Photo by </a:t>
            </a:r>
            <a:r>
              <a:rPr lang="en-GB" sz="1000" dirty="0">
                <a:latin typeface="Arial" panose="020B0604020202020204" pitchFamily="34" charset="0"/>
                <a:cs typeface="Arial" panose="020B0604020202020204" pitchFamily="34" charset="0"/>
              </a:rPr>
              <a:t>UNICEF/Catu</a:t>
            </a:r>
          </a:p>
        </p:txBody>
      </p:sp>
    </p:spTree>
    <p:extLst>
      <p:ext uri="{BB962C8B-B14F-4D97-AF65-F5344CB8AC3E}">
        <p14:creationId xmlns:p14="http://schemas.microsoft.com/office/powerpoint/2010/main" val="82415278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2C59B95-7C8B-CF21-3441-A8B6AE4DF4F3}"/>
              </a:ext>
            </a:extLst>
          </p:cNvPr>
          <p:cNvSpPr>
            <a:spLocks noGrp="1"/>
          </p:cNvSpPr>
          <p:nvPr>
            <p:ph type="body" sz="quarter" idx="14"/>
          </p:nvPr>
        </p:nvSpPr>
        <p:spPr>
          <a:xfrm>
            <a:off x="3021074" y="2673750"/>
            <a:ext cx="6759534" cy="642589"/>
          </a:xfrm>
        </p:spPr>
        <p:txBody>
          <a:bodyPr/>
          <a:lstStyle/>
          <a:p>
            <a:r>
              <a:rPr lang="en-GB" dirty="0"/>
              <a:t>SECONDARY SECTION</a:t>
            </a:r>
          </a:p>
        </p:txBody>
      </p:sp>
    </p:spTree>
    <p:extLst>
      <p:ext uri="{BB962C8B-B14F-4D97-AF65-F5344CB8AC3E}">
        <p14:creationId xmlns:p14="http://schemas.microsoft.com/office/powerpoint/2010/main" val="326283237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D2189B3A-D0E7-E640-B1F0-3B483591A08C}"/>
              </a:ext>
            </a:extLst>
          </p:cNvPr>
          <p:cNvSpPr>
            <a:spLocks noGrp="1"/>
          </p:cNvSpPr>
          <p:nvPr>
            <p:ph type="body" sz="quarter" idx="14"/>
          </p:nvPr>
        </p:nvSpPr>
        <p:spPr>
          <a:xfrm>
            <a:off x="528741" y="428036"/>
            <a:ext cx="3109809" cy="921003"/>
          </a:xfrm>
        </p:spPr>
        <p:txBody>
          <a:bodyPr/>
          <a:lstStyle/>
          <a:p>
            <a:r>
              <a:rPr lang="en-US" sz="2800" dirty="0">
                <a:latin typeface="Arial Black" panose="020B0A04020102020204" pitchFamily="34" charset="0"/>
              </a:rPr>
              <a:t>ARTICLE 35 - SECONDARY</a:t>
            </a:r>
          </a:p>
        </p:txBody>
      </p:sp>
      <p:sp>
        <p:nvSpPr>
          <p:cNvPr id="4" name="Text Placeholder 3">
            <a:extLst>
              <a:ext uri="{FF2B5EF4-FFF2-40B4-BE49-F238E27FC236}">
                <a16:creationId xmlns:a16="http://schemas.microsoft.com/office/drawing/2014/main" id="{90C7C574-9573-5D42-A50A-7E87DA182D29}"/>
              </a:ext>
            </a:extLst>
          </p:cNvPr>
          <p:cNvSpPr>
            <a:spLocks noGrp="1"/>
          </p:cNvSpPr>
          <p:nvPr>
            <p:ph type="body" sz="quarter" idx="17"/>
          </p:nvPr>
        </p:nvSpPr>
        <p:spPr>
          <a:xfrm>
            <a:off x="6586402" y="481352"/>
            <a:ext cx="5305425" cy="520619"/>
          </a:xfrm>
        </p:spPr>
        <p:txBody>
          <a:bodyPr/>
          <a:lstStyle/>
          <a:p>
            <a:r>
              <a:rPr lang="en-GB" sz="2400" dirty="0">
                <a:latin typeface="Arial" panose="020B0604020202020204" pitchFamily="34" charset="0"/>
                <a:cs typeface="Arial" panose="020B0604020202020204" pitchFamily="34" charset="0"/>
              </a:rPr>
              <a:t>Article 35</a:t>
            </a:r>
            <a:endParaRPr lang="en-US" sz="2800" dirty="0">
              <a:latin typeface="Arial Black" panose="020B0A04020102020204" pitchFamily="34" charset="0"/>
            </a:endParaRPr>
          </a:p>
        </p:txBody>
      </p:sp>
      <p:sp>
        <p:nvSpPr>
          <p:cNvPr id="6" name="Text Placeholder 5">
            <a:extLst>
              <a:ext uri="{FF2B5EF4-FFF2-40B4-BE49-F238E27FC236}">
                <a16:creationId xmlns:a16="http://schemas.microsoft.com/office/drawing/2014/main" id="{1655297F-1DF4-2847-81FC-29805F363780}"/>
              </a:ext>
            </a:extLst>
          </p:cNvPr>
          <p:cNvSpPr>
            <a:spLocks noGrp="1"/>
          </p:cNvSpPr>
          <p:nvPr>
            <p:ph type="body" sz="quarter" idx="23"/>
          </p:nvPr>
        </p:nvSpPr>
        <p:spPr>
          <a:xfrm>
            <a:off x="6586402" y="922184"/>
            <a:ext cx="5305424" cy="2032000"/>
          </a:xfrm>
        </p:spPr>
        <p:txBody>
          <a:bodyPr>
            <a:noAutofit/>
          </a:bodyPr>
          <a:lstStyle/>
          <a:p>
            <a:pPr algn="l" rtl="0" fontAlgn="base"/>
            <a:r>
              <a:rPr lang="en-GB" dirty="0">
                <a:latin typeface="Arial" panose="020B0604020202020204" pitchFamily="34" charset="0"/>
                <a:cs typeface="Arial" panose="020B0604020202020204" pitchFamily="34" charset="0"/>
              </a:rPr>
              <a:t>Governments must protect children from being abducted, sold or moved illegally to a different place in or outside their country for the purpose of exploitation.</a:t>
            </a:r>
          </a:p>
          <a:p>
            <a:pPr algn="l" rtl="0" fontAlgn="base"/>
            <a:endParaRPr lang="en-GB" sz="1800" dirty="0">
              <a:effectLst/>
              <a:latin typeface="Arial" panose="020B0604020202020204" pitchFamily="34" charset="0"/>
              <a:ea typeface="Calibri" panose="020F0502020204030204" pitchFamily="34" charset="0"/>
              <a:cs typeface="Arial" panose="020B0604020202020204" pitchFamily="34" charset="0"/>
            </a:endParaRPr>
          </a:p>
          <a:p>
            <a:pPr algn="l" rtl="0" fontAlgn="base"/>
            <a:endParaRPr lang="en-GB" b="0" i="0" dirty="0">
              <a:solidFill>
                <a:srgbClr val="000000"/>
              </a:solidFill>
              <a:effectLst/>
              <a:latin typeface="Arial" panose="020B0604020202020204" pitchFamily="34" charset="0"/>
              <a:cs typeface="Arial" panose="020B0604020202020204" pitchFamily="34" charset="0"/>
            </a:endParaRPr>
          </a:p>
        </p:txBody>
      </p:sp>
      <p:sp>
        <p:nvSpPr>
          <p:cNvPr id="2" name="TextBox 1">
            <a:extLst>
              <a:ext uri="{FF2B5EF4-FFF2-40B4-BE49-F238E27FC236}">
                <a16:creationId xmlns:a16="http://schemas.microsoft.com/office/drawing/2014/main" id="{627778A1-9760-5310-3D0C-C99F762FA511}"/>
              </a:ext>
            </a:extLst>
          </p:cNvPr>
          <p:cNvSpPr txBox="1"/>
          <p:nvPr/>
        </p:nvSpPr>
        <p:spPr>
          <a:xfrm>
            <a:off x="528741" y="1645797"/>
            <a:ext cx="5076859" cy="584775"/>
          </a:xfrm>
          <a:prstGeom prst="rect">
            <a:avLst/>
          </a:prstGeom>
          <a:noFill/>
        </p:spPr>
        <p:txBody>
          <a:bodyPr wrap="square" rtlCol="0">
            <a:spAutoFit/>
          </a:bodyPr>
          <a:lstStyle/>
          <a:p>
            <a:r>
              <a:rPr lang="en-GB" sz="1600" dirty="0" err="1">
                <a:latin typeface="Arial" panose="020B0604020202020204" pitchFamily="34" charset="0"/>
                <a:cs typeface="Arial" panose="020B0604020202020204" pitchFamily="34" charset="0"/>
              </a:rPr>
              <a:t>Dhanishtha</a:t>
            </a:r>
            <a:r>
              <a:rPr lang="en-GB" sz="1600" dirty="0">
                <a:latin typeface="Arial" panose="020B0604020202020204" pitchFamily="34" charset="0"/>
                <a:cs typeface="Arial" panose="020B0604020202020204" pitchFamily="34" charset="0"/>
              </a:rPr>
              <a:t> Kuruvilla, Senior Safeguarding Specialist, </a:t>
            </a:r>
          </a:p>
          <a:p>
            <a:r>
              <a:rPr lang="en-GB" sz="1600" dirty="0">
                <a:latin typeface="Arial" panose="020B0604020202020204" pitchFamily="34" charset="0"/>
                <a:cs typeface="Arial" panose="020B0604020202020204" pitchFamily="34" charset="0"/>
              </a:rPr>
              <a:t>introduces Article 35</a:t>
            </a:r>
          </a:p>
        </p:txBody>
      </p:sp>
      <p:sp>
        <p:nvSpPr>
          <p:cNvPr id="5" name="TextBox 4">
            <a:extLst>
              <a:ext uri="{FF2B5EF4-FFF2-40B4-BE49-F238E27FC236}">
                <a16:creationId xmlns:a16="http://schemas.microsoft.com/office/drawing/2014/main" id="{AFE197FF-E6E9-DBAD-E48D-989B8106B534}"/>
              </a:ext>
            </a:extLst>
          </p:cNvPr>
          <p:cNvSpPr txBox="1"/>
          <p:nvPr/>
        </p:nvSpPr>
        <p:spPr>
          <a:xfrm>
            <a:off x="1312120" y="6091411"/>
            <a:ext cx="3510099" cy="338554"/>
          </a:xfrm>
          <a:prstGeom prst="rect">
            <a:avLst/>
          </a:prstGeom>
          <a:noFill/>
        </p:spPr>
        <p:txBody>
          <a:bodyPr wrap="square" rtlCol="0">
            <a:spAutoFit/>
          </a:bodyPr>
          <a:lstStyle/>
          <a:p>
            <a:r>
              <a:rPr lang="en-GB" sz="1600" dirty="0">
                <a:solidFill>
                  <a:schemeClr val="bg1"/>
                </a:solidFill>
                <a:latin typeface="Arial" panose="020B0604020202020204" pitchFamily="34" charset="0"/>
                <a:cs typeface="Arial" panose="020B0604020202020204" pitchFamily="34" charset="0"/>
              </a:rPr>
              <a:t>Click </a:t>
            </a:r>
            <a:r>
              <a:rPr lang="en-GB" sz="1600" dirty="0">
                <a:solidFill>
                  <a:srgbClr val="00AEEF"/>
                </a:solidFill>
                <a:latin typeface="Arial" panose="020B060402020202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here</a:t>
            </a:r>
            <a:r>
              <a:rPr lang="en-GB" sz="1600" dirty="0">
                <a:solidFill>
                  <a:schemeClr val="bg1"/>
                </a:solidFill>
                <a:latin typeface="Arial" panose="020B0604020202020204" pitchFamily="34" charset="0"/>
                <a:cs typeface="Arial" panose="020B0604020202020204" pitchFamily="34" charset="0"/>
              </a:rPr>
              <a:t> to watch on YouTube</a:t>
            </a:r>
          </a:p>
        </p:txBody>
      </p:sp>
      <p:pic>
        <p:nvPicPr>
          <p:cNvPr id="7" name="Graphic 6">
            <a:extLst>
              <a:ext uri="{FF2B5EF4-FFF2-40B4-BE49-F238E27FC236}">
                <a16:creationId xmlns:a16="http://schemas.microsoft.com/office/drawing/2014/main" id="{C0356B4C-D40E-1C7E-C5E2-2FE0A0BB9026}"/>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6586401" y="2122415"/>
            <a:ext cx="2453258" cy="3271010"/>
          </a:xfrm>
          <a:prstGeom prst="rect">
            <a:avLst/>
          </a:prstGeom>
        </p:spPr>
      </p:pic>
      <p:pic>
        <p:nvPicPr>
          <p:cNvPr id="9" name="Online Media 8" title="Dhanishtha Kuruvilla, Senior Safeguarding Specialist introduces Article 35 for Secondary">
            <a:hlinkClick r:id="" action="ppaction://media"/>
            <a:extLst>
              <a:ext uri="{FF2B5EF4-FFF2-40B4-BE49-F238E27FC236}">
                <a16:creationId xmlns:a16="http://schemas.microsoft.com/office/drawing/2014/main" id="{13840397-E258-4FF7-1A3A-190EDE6E238B}"/>
              </a:ext>
            </a:extLst>
          </p:cNvPr>
          <p:cNvPicPr>
            <a:picLocks noRot="1" noChangeAspect="1"/>
          </p:cNvPicPr>
          <p:nvPr>
            <a:videoFile r:link="rId1"/>
          </p:nvPr>
        </p:nvPicPr>
        <p:blipFill>
          <a:blip r:embed="rId6"/>
          <a:stretch>
            <a:fillRect/>
          </a:stretch>
        </p:blipFill>
        <p:spPr>
          <a:xfrm>
            <a:off x="804120" y="2644775"/>
            <a:ext cx="4304513" cy="2432050"/>
          </a:xfrm>
          <a:prstGeom prst="rect">
            <a:avLst/>
          </a:prstGeom>
        </p:spPr>
      </p:pic>
    </p:spTree>
    <p:extLst>
      <p:ext uri="{BB962C8B-B14F-4D97-AF65-F5344CB8AC3E}">
        <p14:creationId xmlns:p14="http://schemas.microsoft.com/office/powerpoint/2010/main" val="40665624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9"/>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9"/>
                </p:tgtEl>
              </p:cMediaNode>
            </p:video>
            <p:seq concurrent="1" nextAc="seek">
              <p:cTn id="8" restart="whenNotActive" fill="hold" evtFilter="cancelBubble" nodeType="interactiveSeq">
                <p:stCondLst>
                  <p:cond evt="onClick" delay="0">
                    <p:tgtEl>
                      <p:spTgt spid="9"/>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9"/>
                                        </p:tgtEl>
                                      </p:cBhvr>
                                    </p:cmd>
                                  </p:childTnLst>
                                </p:cTn>
                              </p:par>
                            </p:childTnLst>
                          </p:cTn>
                        </p:par>
                      </p:childTnLst>
                    </p:cTn>
                  </p:par>
                </p:childTnLst>
              </p:cTn>
              <p:nextCondLst>
                <p:cond evt="onClick" delay="0">
                  <p:tgtEl>
                    <p:spTgt spid="9"/>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05DD6C81-8AA4-E041-AAF8-8EB97BD3C477}"/>
              </a:ext>
            </a:extLst>
          </p:cNvPr>
          <p:cNvSpPr>
            <a:spLocks noGrp="1"/>
          </p:cNvSpPr>
          <p:nvPr>
            <p:ph type="body" sz="quarter" idx="14"/>
          </p:nvPr>
        </p:nvSpPr>
        <p:spPr>
          <a:xfrm>
            <a:off x="6536001" y="476934"/>
            <a:ext cx="4389173" cy="921003"/>
          </a:xfrm>
        </p:spPr>
        <p:txBody>
          <a:bodyPr/>
          <a:lstStyle/>
          <a:p>
            <a:r>
              <a:rPr lang="en-US" sz="2800" dirty="0">
                <a:latin typeface="Arial Black" panose="020B0A04020102020204" pitchFamily="34" charset="0"/>
              </a:rPr>
              <a:t>EXPLORING ARTICLE 35</a:t>
            </a:r>
          </a:p>
        </p:txBody>
      </p:sp>
      <p:sp>
        <p:nvSpPr>
          <p:cNvPr id="3" name="Text Placeholder 2">
            <a:extLst>
              <a:ext uri="{FF2B5EF4-FFF2-40B4-BE49-F238E27FC236}">
                <a16:creationId xmlns:a16="http://schemas.microsoft.com/office/drawing/2014/main" id="{D795E4B6-838B-EB4E-BE98-33E79F1EFA72}"/>
              </a:ext>
            </a:extLst>
          </p:cNvPr>
          <p:cNvSpPr>
            <a:spLocks noGrp="1"/>
          </p:cNvSpPr>
          <p:nvPr>
            <p:ph type="body" sz="quarter" idx="17"/>
          </p:nvPr>
        </p:nvSpPr>
        <p:spPr>
          <a:xfrm>
            <a:off x="6535899" y="3681012"/>
            <a:ext cx="5484651" cy="224238"/>
          </a:xfrm>
        </p:spPr>
        <p:txBody>
          <a:bodyPr/>
          <a:lstStyle/>
          <a:p>
            <a:r>
              <a:rPr lang="en-US" dirty="0">
                <a:latin typeface="Arial" panose="020B0604020202020204" pitchFamily="34" charset="0"/>
                <a:cs typeface="Arial" panose="020B0604020202020204" pitchFamily="34" charset="0"/>
              </a:rPr>
              <a:t>Have a think and write down some answers.</a:t>
            </a:r>
          </a:p>
        </p:txBody>
      </p:sp>
      <p:sp>
        <p:nvSpPr>
          <p:cNvPr id="7" name="Text Placeholder 4">
            <a:extLst>
              <a:ext uri="{FF2B5EF4-FFF2-40B4-BE49-F238E27FC236}">
                <a16:creationId xmlns:a16="http://schemas.microsoft.com/office/drawing/2014/main" id="{4E8EF86E-E2FD-A6E9-CFD8-A6D4A7590FAD}"/>
              </a:ext>
            </a:extLst>
          </p:cNvPr>
          <p:cNvSpPr txBox="1">
            <a:spLocks/>
          </p:cNvSpPr>
          <p:nvPr/>
        </p:nvSpPr>
        <p:spPr>
          <a:xfrm>
            <a:off x="6602573" y="1687273"/>
            <a:ext cx="5351301" cy="1993739"/>
          </a:xfrm>
          <a:prstGeom prst="rect">
            <a:avLst/>
          </a:prstGeom>
        </p:spPr>
        <p:txBody>
          <a:bodyPr vert="horz" lIns="0" tIns="45720" rIns="91440" bIns="45720" rtlCol="0">
            <a:normAutofit fontScale="92500" lnSpcReduction="10000"/>
          </a:bodyPr>
          <a:lstStyle>
            <a:lvl1pPr marL="0" indent="0" algn="l" defTabSz="914400" rtl="0" eaLnBrk="1" latinLnBrk="0" hangingPunct="1">
              <a:lnSpc>
                <a:spcPct val="90000"/>
              </a:lnSpc>
              <a:spcBef>
                <a:spcPts val="1000"/>
              </a:spcBef>
              <a:buFontTx/>
              <a:buNone/>
              <a:defRPr sz="1800" b="0" i="0" kern="1200">
                <a:solidFill>
                  <a:schemeClr val="tx1"/>
                </a:solidFill>
                <a:latin typeface="Univers LT Pro 45 Light" panose="020B0403020202020204" pitchFamily="34"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Univers LT Std 45 Light" panose="020B0403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Univers LT Std 45 Light" panose="020B0403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Univers LT Std 45 Light" panose="020B0403020202020204" pitchFamily="34" charset="0"/>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800" b="0" i="0" kern="1200">
                <a:solidFill>
                  <a:schemeClr val="tx1"/>
                </a:solidFill>
                <a:latin typeface="Univers LT Std 45 Light" panose="020B0403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2400" dirty="0">
                <a:latin typeface="Arial" panose="020B0604020202020204" pitchFamily="34" charset="0"/>
              </a:rPr>
              <a:t>Abduction, sale and trafficking of children is rare, but it is important to know how to keep yourself safe and know who to talk to if you think yourself or a friend is at risk.</a:t>
            </a:r>
          </a:p>
          <a:p>
            <a:r>
              <a:rPr lang="en-GB" sz="2400" dirty="0">
                <a:latin typeface="Arial" panose="020B0604020202020204" pitchFamily="34" charset="0"/>
              </a:rPr>
              <a:t>How do you keep yourself </a:t>
            </a:r>
            <a:r>
              <a:rPr lang="en-GB" sz="2400" b="1" dirty="0">
                <a:solidFill>
                  <a:srgbClr val="00B0F0"/>
                </a:solidFill>
                <a:latin typeface="Arial" panose="020B0604020202020204" pitchFamily="34" charset="0"/>
              </a:rPr>
              <a:t>safe</a:t>
            </a:r>
            <a:r>
              <a:rPr lang="en-GB" sz="2400" dirty="0">
                <a:latin typeface="Arial" panose="020B0604020202020204" pitchFamily="34" charset="0"/>
              </a:rPr>
              <a:t> at </a:t>
            </a:r>
            <a:r>
              <a:rPr lang="en-GB" sz="2400" b="1" dirty="0">
                <a:solidFill>
                  <a:srgbClr val="00B0F0"/>
                </a:solidFill>
                <a:latin typeface="Arial" panose="020B0604020202020204" pitchFamily="34" charset="0"/>
              </a:rPr>
              <a:t>home</a:t>
            </a:r>
            <a:r>
              <a:rPr lang="en-GB" sz="2400" dirty="0">
                <a:latin typeface="Arial" panose="020B0604020202020204" pitchFamily="34" charset="0"/>
              </a:rPr>
              <a:t>, at </a:t>
            </a:r>
            <a:r>
              <a:rPr lang="en-GB" sz="2400" b="1" dirty="0">
                <a:solidFill>
                  <a:srgbClr val="00B0F0"/>
                </a:solidFill>
                <a:latin typeface="Arial" panose="020B0604020202020204" pitchFamily="34" charset="0"/>
              </a:rPr>
              <a:t>school</a:t>
            </a:r>
            <a:r>
              <a:rPr lang="en-GB" sz="2400" dirty="0">
                <a:latin typeface="Arial" panose="020B0604020202020204" pitchFamily="34" charset="0"/>
              </a:rPr>
              <a:t> and in the </a:t>
            </a:r>
            <a:r>
              <a:rPr lang="en-GB" sz="2400" b="1" dirty="0">
                <a:solidFill>
                  <a:srgbClr val="00B0F0"/>
                </a:solidFill>
                <a:latin typeface="Arial" panose="020B0604020202020204" pitchFamily="34" charset="0"/>
              </a:rPr>
              <a:t>community</a:t>
            </a:r>
            <a:r>
              <a:rPr lang="en-GB" sz="2400" dirty="0">
                <a:latin typeface="Arial" panose="020B0604020202020204" pitchFamily="34" charset="0"/>
              </a:rPr>
              <a:t>...</a:t>
            </a:r>
            <a:endParaRPr lang="en-US" sz="4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28441661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1DAE188-B461-304A-9ACF-B4696591BBA5}"/>
              </a:ext>
            </a:extLst>
          </p:cNvPr>
          <p:cNvSpPr>
            <a:spLocks noGrp="1"/>
          </p:cNvSpPr>
          <p:nvPr>
            <p:ph type="body" sz="quarter" idx="14"/>
          </p:nvPr>
        </p:nvSpPr>
        <p:spPr>
          <a:xfrm>
            <a:off x="528741" y="376665"/>
            <a:ext cx="4338534" cy="921003"/>
          </a:xfrm>
        </p:spPr>
        <p:txBody>
          <a:bodyPr/>
          <a:lstStyle/>
          <a:p>
            <a:r>
              <a:rPr lang="en-US" sz="2800" dirty="0">
                <a:latin typeface="Arial Black" panose="020B0A04020102020204" pitchFamily="34" charset="0"/>
              </a:rPr>
              <a:t>EXPLORING ARTICLE 35</a:t>
            </a:r>
          </a:p>
        </p:txBody>
      </p:sp>
      <p:sp>
        <p:nvSpPr>
          <p:cNvPr id="3" name="Text Placeholder 2">
            <a:extLst>
              <a:ext uri="{FF2B5EF4-FFF2-40B4-BE49-F238E27FC236}">
                <a16:creationId xmlns:a16="http://schemas.microsoft.com/office/drawing/2014/main" id="{969CAE0C-8DF7-5944-AE5F-25312ADF0302}"/>
              </a:ext>
            </a:extLst>
          </p:cNvPr>
          <p:cNvSpPr>
            <a:spLocks noGrp="1"/>
          </p:cNvSpPr>
          <p:nvPr>
            <p:ph type="body" sz="quarter" idx="17"/>
          </p:nvPr>
        </p:nvSpPr>
        <p:spPr>
          <a:xfrm>
            <a:off x="528636" y="6221849"/>
            <a:ext cx="10781619" cy="259486"/>
          </a:xfrm>
        </p:spPr>
        <p:txBody>
          <a:bodyPr/>
          <a:lstStyle/>
          <a:p>
            <a:r>
              <a:rPr lang="en-US" sz="1800" dirty="0">
                <a:latin typeface="Arial Black" panose="020B0A04020102020204" pitchFamily="34" charset="0"/>
              </a:rPr>
              <a:t>Did you think of any other reasons?</a:t>
            </a:r>
          </a:p>
        </p:txBody>
      </p:sp>
      <p:sp>
        <p:nvSpPr>
          <p:cNvPr id="4" name="Text Placeholder 3">
            <a:extLst>
              <a:ext uri="{FF2B5EF4-FFF2-40B4-BE49-F238E27FC236}">
                <a16:creationId xmlns:a16="http://schemas.microsoft.com/office/drawing/2014/main" id="{7920D01A-4E83-BD46-A2A0-3F244A7D11DC}"/>
              </a:ext>
            </a:extLst>
          </p:cNvPr>
          <p:cNvSpPr>
            <a:spLocks noGrp="1"/>
          </p:cNvSpPr>
          <p:nvPr>
            <p:ph type="body" sz="quarter" idx="20"/>
          </p:nvPr>
        </p:nvSpPr>
        <p:spPr>
          <a:xfrm>
            <a:off x="528636" y="1563691"/>
            <a:ext cx="10781620" cy="448808"/>
          </a:xfrm>
        </p:spPr>
        <p:txBody>
          <a:bodyPr>
            <a:normAutofit/>
          </a:bodyPr>
          <a:lstStyle/>
          <a:p>
            <a:r>
              <a:rPr lang="en-US" sz="2000" dirty="0">
                <a:latin typeface="Arial Black" panose="020B0A04020102020204" pitchFamily="34" charset="0"/>
              </a:rPr>
              <a:t>Did you think of these?</a:t>
            </a:r>
          </a:p>
        </p:txBody>
      </p:sp>
      <p:sp>
        <p:nvSpPr>
          <p:cNvPr id="5" name="Text Placeholder 4">
            <a:extLst>
              <a:ext uri="{FF2B5EF4-FFF2-40B4-BE49-F238E27FC236}">
                <a16:creationId xmlns:a16="http://schemas.microsoft.com/office/drawing/2014/main" id="{605676CA-21AD-D447-A863-BE7395533B6E}"/>
              </a:ext>
            </a:extLst>
          </p:cNvPr>
          <p:cNvSpPr>
            <a:spLocks noGrp="1"/>
          </p:cNvSpPr>
          <p:nvPr>
            <p:ph type="body" sz="quarter" idx="21"/>
          </p:nvPr>
        </p:nvSpPr>
        <p:spPr>
          <a:xfrm>
            <a:off x="528636" y="2146063"/>
            <a:ext cx="11471580" cy="3967061"/>
          </a:xfrm>
        </p:spPr>
        <p:txBody>
          <a:bodyPr numCol="2">
            <a:noAutofit/>
          </a:bodyPr>
          <a:lstStyle/>
          <a:p>
            <a:pPr algn="l" rtl="0" fontAlgn="base">
              <a:buFont typeface="Arial" panose="020B0604020202020204" pitchFamily="34" charset="0"/>
              <a:buChar char="•"/>
            </a:pPr>
            <a:r>
              <a:rPr lang="en-GB" sz="2000" b="0" i="0" dirty="0">
                <a:solidFill>
                  <a:srgbClr val="000000"/>
                </a:solidFill>
                <a:effectLst/>
                <a:latin typeface="Arial" panose="020B0604020202020204" pitchFamily="34" charset="0"/>
              </a:rPr>
              <a:t>By making sure adults know where you are.</a:t>
            </a:r>
          </a:p>
          <a:p>
            <a:pPr algn="l" rtl="0" fontAlgn="base">
              <a:buFont typeface="Arial" panose="020B0604020202020204" pitchFamily="34" charset="0"/>
              <a:buChar char="•"/>
            </a:pPr>
            <a:r>
              <a:rPr lang="en-GB" sz="2000" b="0" i="0" dirty="0">
                <a:solidFill>
                  <a:srgbClr val="000000"/>
                </a:solidFill>
                <a:effectLst/>
                <a:latin typeface="Arial" panose="020B0604020202020204" pitchFamily="34" charset="0"/>
              </a:rPr>
              <a:t>By being supervised by adults at home, school or during activities.</a:t>
            </a:r>
          </a:p>
          <a:p>
            <a:pPr algn="l" rtl="0" fontAlgn="base">
              <a:buFont typeface="Arial" panose="020B0604020202020204" pitchFamily="34" charset="0"/>
              <a:buChar char="•"/>
            </a:pPr>
            <a:r>
              <a:rPr lang="en-GB" sz="2000" b="0" i="0" dirty="0">
                <a:solidFill>
                  <a:srgbClr val="000000"/>
                </a:solidFill>
                <a:effectLst/>
                <a:latin typeface="Arial" panose="020B0604020202020204" pitchFamily="34" charset="0"/>
              </a:rPr>
              <a:t>By thinking about staying safe online.</a:t>
            </a:r>
          </a:p>
          <a:p>
            <a:pPr algn="l" rtl="0" fontAlgn="base">
              <a:buFont typeface="Arial" panose="020B0604020202020204" pitchFamily="34" charset="0"/>
              <a:buChar char="•"/>
            </a:pPr>
            <a:r>
              <a:rPr lang="en-GB" sz="2000" b="0" i="0" dirty="0">
                <a:solidFill>
                  <a:srgbClr val="000000"/>
                </a:solidFill>
                <a:effectLst/>
                <a:latin typeface="Arial" panose="020B0604020202020204" pitchFamily="34" charset="0"/>
              </a:rPr>
              <a:t>By making sure you have safe travel plans in place when socialising.</a:t>
            </a:r>
          </a:p>
          <a:p>
            <a:pPr algn="l" rtl="0" fontAlgn="base">
              <a:buFont typeface="Arial" panose="020B0604020202020204" pitchFamily="34" charset="0"/>
              <a:buChar char="•"/>
            </a:pPr>
            <a:r>
              <a:rPr lang="en-GB" sz="2000" b="0" i="0" dirty="0">
                <a:solidFill>
                  <a:srgbClr val="000000"/>
                </a:solidFill>
                <a:effectLst/>
                <a:latin typeface="Arial" panose="020B0604020202020204" pitchFamily="34" charset="0"/>
              </a:rPr>
              <a:t>By considering risks when you do things.</a:t>
            </a:r>
          </a:p>
          <a:p>
            <a:pPr algn="l" rtl="0" fontAlgn="base">
              <a:buFont typeface="Arial" panose="020B0604020202020204" pitchFamily="34" charset="0"/>
              <a:buChar char="•"/>
            </a:pPr>
            <a:r>
              <a:rPr lang="en-GB" sz="2000" b="0" i="0" dirty="0">
                <a:solidFill>
                  <a:srgbClr val="000000"/>
                </a:solidFill>
                <a:effectLst/>
                <a:latin typeface="Arial" panose="020B0604020202020204" pitchFamily="34" charset="0"/>
              </a:rPr>
              <a:t>Parents and carers arrange for us to be looked after when they can’t.</a:t>
            </a:r>
          </a:p>
          <a:p>
            <a:pPr marL="0" indent="0" algn="l" rtl="0" fontAlgn="base">
              <a:buNone/>
            </a:pPr>
            <a:endParaRPr lang="en-GB" sz="2000" b="0" i="0" dirty="0">
              <a:solidFill>
                <a:srgbClr val="000000"/>
              </a:solidFill>
              <a:effectLst/>
              <a:latin typeface="Arial" panose="020B0604020202020204" pitchFamily="34" charset="0"/>
            </a:endParaRPr>
          </a:p>
          <a:p>
            <a:pPr algn="l" rtl="0" fontAlgn="base">
              <a:buFont typeface="Arial" panose="020B0604020202020204" pitchFamily="34" charset="0"/>
              <a:buChar char="•"/>
            </a:pPr>
            <a:r>
              <a:rPr lang="en-GB" sz="2000" b="0" i="0" dirty="0">
                <a:solidFill>
                  <a:srgbClr val="000000"/>
                </a:solidFill>
                <a:effectLst/>
                <a:latin typeface="Arial" panose="020B0604020202020204" pitchFamily="34" charset="0"/>
              </a:rPr>
              <a:t>Teachers and other staff in school keep us safe during the day and make sure we know who we can talk to if we are worried.</a:t>
            </a:r>
          </a:p>
          <a:p>
            <a:pPr algn="l" rtl="0" fontAlgn="base">
              <a:buFont typeface="Arial" panose="020B0604020202020204" pitchFamily="34" charset="0"/>
              <a:buChar char="•"/>
            </a:pPr>
            <a:r>
              <a:rPr lang="en-GB" sz="2000" b="0" i="0" dirty="0">
                <a:solidFill>
                  <a:srgbClr val="000000"/>
                </a:solidFill>
                <a:effectLst/>
                <a:latin typeface="Arial" panose="020B0604020202020204" pitchFamily="34" charset="0"/>
              </a:rPr>
              <a:t>Police officers make sure that we are safe within our communities. If someone is in danger, they will support them.</a:t>
            </a:r>
          </a:p>
          <a:p>
            <a:pPr algn="l" rtl="0" fontAlgn="base">
              <a:buFont typeface="Arial" panose="020B0604020202020204" pitchFamily="34" charset="0"/>
              <a:buChar char="•"/>
            </a:pPr>
            <a:r>
              <a:rPr lang="en-GB" sz="2000" b="0" i="0" dirty="0">
                <a:solidFill>
                  <a:srgbClr val="000000"/>
                </a:solidFill>
                <a:effectLst/>
                <a:latin typeface="Arial" panose="020B0604020202020204" pitchFamily="34" charset="0"/>
              </a:rPr>
              <a:t>Social workers can support children who need extra help to stay safe.  </a:t>
            </a:r>
          </a:p>
        </p:txBody>
      </p:sp>
    </p:spTree>
    <p:extLst>
      <p:ext uri="{BB962C8B-B14F-4D97-AF65-F5344CB8AC3E}">
        <p14:creationId xmlns:p14="http://schemas.microsoft.com/office/powerpoint/2010/main" val="137800765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C081177-8E9A-5E17-4B0A-DEFB96D058C7}"/>
              </a:ext>
            </a:extLst>
          </p:cNvPr>
          <p:cNvSpPr>
            <a:spLocks noGrp="1"/>
          </p:cNvSpPr>
          <p:nvPr>
            <p:ph type="body" sz="quarter" idx="14"/>
          </p:nvPr>
        </p:nvSpPr>
        <p:spPr>
          <a:xfrm>
            <a:off x="528741" y="552686"/>
            <a:ext cx="7396059" cy="671704"/>
          </a:xfrm>
        </p:spPr>
        <p:txBody>
          <a:bodyPr/>
          <a:lstStyle/>
          <a:p>
            <a:r>
              <a:rPr lang="en-US" sz="3800" dirty="0">
                <a:latin typeface="Arial Black" panose="020B0A04020102020204" pitchFamily="34" charset="0"/>
              </a:rPr>
              <a:t>SECONDARY ACTIVITIES</a:t>
            </a:r>
          </a:p>
        </p:txBody>
      </p:sp>
      <p:sp>
        <p:nvSpPr>
          <p:cNvPr id="3" name="Text Placeholder 2">
            <a:extLst>
              <a:ext uri="{FF2B5EF4-FFF2-40B4-BE49-F238E27FC236}">
                <a16:creationId xmlns:a16="http://schemas.microsoft.com/office/drawing/2014/main" id="{067C3C7A-9E24-7E42-C532-1A2278F7FE0C}"/>
              </a:ext>
            </a:extLst>
          </p:cNvPr>
          <p:cNvSpPr>
            <a:spLocks noGrp="1"/>
          </p:cNvSpPr>
          <p:nvPr>
            <p:ph type="body" sz="quarter" idx="23"/>
          </p:nvPr>
        </p:nvSpPr>
        <p:spPr/>
        <p:txBody>
          <a:bodyPr>
            <a:normAutofit lnSpcReduction="10000"/>
          </a:bodyPr>
          <a:lstStyle/>
          <a:p>
            <a:r>
              <a:rPr lang="en-US" dirty="0">
                <a:latin typeface="Arial" panose="020B0604020202020204" pitchFamily="34" charset="0"/>
                <a:cs typeface="Arial" panose="020B0604020202020204" pitchFamily="34" charset="0"/>
              </a:rPr>
              <a:t>You do not need to complete every activity but if you have time, you can try to complete more than one.</a:t>
            </a:r>
          </a:p>
          <a:p>
            <a:endParaRPr lang="en-US" dirty="0"/>
          </a:p>
        </p:txBody>
      </p:sp>
      <p:sp>
        <p:nvSpPr>
          <p:cNvPr id="4" name="Rectangle 3">
            <a:extLst>
              <a:ext uri="{FF2B5EF4-FFF2-40B4-BE49-F238E27FC236}">
                <a16:creationId xmlns:a16="http://schemas.microsoft.com/office/drawing/2014/main" id="{9F38F617-4146-EBD9-CE84-D397B7AE4523}"/>
              </a:ext>
            </a:extLst>
          </p:cNvPr>
          <p:cNvSpPr/>
          <p:nvPr/>
        </p:nvSpPr>
        <p:spPr>
          <a:xfrm>
            <a:off x="528741" y="2137472"/>
            <a:ext cx="4386782" cy="2151499"/>
          </a:xfrm>
          <a:prstGeom prst="rect">
            <a:avLst/>
          </a:prstGeom>
          <a:solidFill>
            <a:srgbClr val="DDF3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4D4B0183-7BE6-01B6-1CB7-0D8BCD7ED86F}"/>
              </a:ext>
            </a:extLst>
          </p:cNvPr>
          <p:cNvSpPr/>
          <p:nvPr/>
        </p:nvSpPr>
        <p:spPr>
          <a:xfrm>
            <a:off x="528743" y="4434357"/>
            <a:ext cx="3282970" cy="2151499"/>
          </a:xfrm>
          <a:prstGeom prst="rect">
            <a:avLst/>
          </a:prstGeom>
          <a:solidFill>
            <a:srgbClr val="FF69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C75E69AD-B53A-4245-45E5-1A7C66D32BF8}"/>
              </a:ext>
            </a:extLst>
          </p:cNvPr>
          <p:cNvSpPr/>
          <p:nvPr/>
        </p:nvSpPr>
        <p:spPr>
          <a:xfrm>
            <a:off x="4915523" y="2147351"/>
            <a:ext cx="7006937" cy="2151499"/>
          </a:xfrm>
          <a:prstGeom prst="rect">
            <a:avLst/>
          </a:prstGeom>
          <a:solidFill>
            <a:srgbClr val="00AE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5453DF1E-E994-52AB-ED1A-43AB172A9242}"/>
              </a:ext>
            </a:extLst>
          </p:cNvPr>
          <p:cNvSpPr/>
          <p:nvPr/>
        </p:nvSpPr>
        <p:spPr>
          <a:xfrm>
            <a:off x="3811712" y="4434357"/>
            <a:ext cx="8121302" cy="2151499"/>
          </a:xfrm>
          <a:prstGeom prst="rect">
            <a:avLst/>
          </a:prstGeom>
          <a:solidFill>
            <a:srgbClr val="003B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78DCF693-5CCB-63D9-FE72-88CA642F1CA1}"/>
              </a:ext>
            </a:extLst>
          </p:cNvPr>
          <p:cNvSpPr txBox="1"/>
          <p:nvPr/>
        </p:nvSpPr>
        <p:spPr>
          <a:xfrm>
            <a:off x="807758" y="2410558"/>
            <a:ext cx="3828748" cy="1600438"/>
          </a:xfrm>
          <a:prstGeom prst="rect">
            <a:avLst/>
          </a:prstGeom>
          <a:noFill/>
        </p:spPr>
        <p:txBody>
          <a:bodyPr wrap="square" rtlCol="0">
            <a:spAutoFit/>
          </a:bodyPr>
          <a:lstStyle/>
          <a:p>
            <a:pPr algn="ctr"/>
            <a:r>
              <a:rPr lang="en-GB" sz="1600" b="0" i="0" dirty="0">
                <a:solidFill>
                  <a:srgbClr val="000000"/>
                </a:solidFill>
                <a:effectLst/>
                <a:latin typeface="Arial" panose="020B0604020202020204" pitchFamily="34" charset="0"/>
              </a:rPr>
              <a:t>What do you think Modern Day Slavery means? Discuss your ideas with a classmate and then with your class. </a:t>
            </a:r>
          </a:p>
          <a:p>
            <a:pPr algn="ctr"/>
            <a:endParaRPr lang="en-GB" sz="1600" dirty="0">
              <a:solidFill>
                <a:srgbClr val="000000"/>
              </a:solidFill>
              <a:latin typeface="Arial" panose="020B0604020202020204" pitchFamily="34" charset="0"/>
            </a:endParaRPr>
          </a:p>
          <a:p>
            <a:pPr algn="ctr"/>
            <a:r>
              <a:rPr lang="en-GB" sz="1600" b="0" i="0" dirty="0">
                <a:solidFill>
                  <a:srgbClr val="000000"/>
                </a:solidFill>
                <a:effectLst/>
                <a:latin typeface="Arial" panose="020B0604020202020204" pitchFamily="34" charset="0"/>
              </a:rPr>
              <a:t>Use </a:t>
            </a:r>
            <a:r>
              <a:rPr lang="en-GB" sz="1600" b="1" i="0" dirty="0">
                <a:effectLst/>
                <a:latin typeface="Arial" panose="020B0604020202020204" pitchFamily="34" charset="0"/>
                <a:hlinkClick r:id="rId3">
                  <a:extLst>
                    <a:ext uri="{A12FA001-AC4F-418D-AE19-62706E023703}">
                      <ahyp:hlinkClr xmlns:ahyp="http://schemas.microsoft.com/office/drawing/2018/hyperlinkcolor" val="tx"/>
                    </a:ext>
                  </a:extLst>
                </a:hlinkClick>
              </a:rPr>
              <a:t>this website</a:t>
            </a:r>
            <a:r>
              <a:rPr lang="en-GB" sz="1600" b="1" i="0" dirty="0">
                <a:effectLst/>
                <a:latin typeface="Arial" panose="020B0604020202020204" pitchFamily="34" charset="0"/>
              </a:rPr>
              <a:t> </a:t>
            </a:r>
            <a:r>
              <a:rPr lang="en-GB" sz="1600" b="0" i="0" dirty="0">
                <a:solidFill>
                  <a:srgbClr val="000000"/>
                </a:solidFill>
                <a:effectLst/>
                <a:latin typeface="Arial" panose="020B0604020202020204" pitchFamily="34" charset="0"/>
              </a:rPr>
              <a:t>to find out more about the different types of modern slavery</a:t>
            </a:r>
            <a:r>
              <a:rPr lang="en-GB" sz="1800" b="0" i="0" dirty="0">
                <a:solidFill>
                  <a:srgbClr val="000000"/>
                </a:solidFill>
                <a:effectLst/>
                <a:latin typeface="Arial" panose="020B0604020202020204" pitchFamily="34" charset="0"/>
              </a:rPr>
              <a:t>.</a:t>
            </a:r>
            <a:endParaRPr lang="en-GB" sz="1000" dirty="0">
              <a:latin typeface="Arial" panose="020B0604020202020204" pitchFamily="34" charset="0"/>
              <a:cs typeface="Arial" panose="020B0604020202020204" pitchFamily="34" charset="0"/>
            </a:endParaRPr>
          </a:p>
        </p:txBody>
      </p:sp>
      <p:sp>
        <p:nvSpPr>
          <p:cNvPr id="9" name="TextBox 8">
            <a:extLst>
              <a:ext uri="{FF2B5EF4-FFF2-40B4-BE49-F238E27FC236}">
                <a16:creationId xmlns:a16="http://schemas.microsoft.com/office/drawing/2014/main" id="{19DABE4C-A04F-5B8C-9171-D4E4C4FE47EB}"/>
              </a:ext>
            </a:extLst>
          </p:cNvPr>
          <p:cNvSpPr txBox="1"/>
          <p:nvPr/>
        </p:nvSpPr>
        <p:spPr>
          <a:xfrm>
            <a:off x="581268" y="4479575"/>
            <a:ext cx="3177919" cy="2062103"/>
          </a:xfrm>
          <a:prstGeom prst="rect">
            <a:avLst/>
          </a:prstGeom>
          <a:noFill/>
        </p:spPr>
        <p:txBody>
          <a:bodyPr wrap="square" rtlCol="0">
            <a:spAutoFit/>
          </a:bodyPr>
          <a:lstStyle/>
          <a:p>
            <a:pPr algn="ctr"/>
            <a:r>
              <a:rPr lang="en-GB" sz="1600" b="0" i="0" dirty="0">
                <a:solidFill>
                  <a:srgbClr val="000000"/>
                </a:solidFill>
                <a:effectLst/>
                <a:latin typeface="Arial" panose="020B0604020202020204" pitchFamily="34" charset="0"/>
              </a:rPr>
              <a:t>Imagine you are a parent and someone promises a better life for your child in another country, but they have to go alone... What questions would you ask? How could you make sure the person is being honest? What would you decide and why?</a:t>
            </a:r>
            <a:endParaRPr lang="en-GB" sz="1600" dirty="0">
              <a:latin typeface="Arial" panose="020B0604020202020204" pitchFamily="34" charset="0"/>
              <a:cs typeface="Arial" panose="020B0604020202020204" pitchFamily="34" charset="0"/>
            </a:endParaRPr>
          </a:p>
        </p:txBody>
      </p:sp>
      <p:sp>
        <p:nvSpPr>
          <p:cNvPr id="11" name="TextBox 10">
            <a:extLst>
              <a:ext uri="{FF2B5EF4-FFF2-40B4-BE49-F238E27FC236}">
                <a16:creationId xmlns:a16="http://schemas.microsoft.com/office/drawing/2014/main" id="{2DEDB733-D59A-AE81-C34F-D4AF580961B0}"/>
              </a:ext>
            </a:extLst>
          </p:cNvPr>
          <p:cNvSpPr txBox="1"/>
          <p:nvPr/>
        </p:nvSpPr>
        <p:spPr>
          <a:xfrm>
            <a:off x="5019675" y="2345937"/>
            <a:ext cx="6798633" cy="1200329"/>
          </a:xfrm>
          <a:prstGeom prst="rect">
            <a:avLst/>
          </a:prstGeom>
          <a:noFill/>
        </p:spPr>
        <p:txBody>
          <a:bodyPr wrap="square" rtlCol="0">
            <a:spAutoFit/>
          </a:bodyPr>
          <a:lstStyle/>
          <a:p>
            <a:pPr algn="ctr"/>
            <a:r>
              <a:rPr lang="en-GB" b="0" i="1" dirty="0">
                <a:solidFill>
                  <a:schemeClr val="bg1"/>
                </a:solidFill>
                <a:effectLst/>
                <a:latin typeface="Arial" panose="020B0604020202020204" pitchFamily="34" charset="0"/>
              </a:rPr>
              <a:t>Abduction</a:t>
            </a:r>
          </a:p>
          <a:p>
            <a:pPr algn="ctr"/>
            <a:r>
              <a:rPr lang="en-GB" b="0" i="0" dirty="0">
                <a:solidFill>
                  <a:schemeClr val="bg1"/>
                </a:solidFill>
                <a:effectLst/>
                <a:latin typeface="Arial" panose="020B0604020202020204" pitchFamily="34" charset="0"/>
              </a:rPr>
              <a:t>Where and when have you heard this word being used before? What does the word abduction mean? Why is this something that children have a right to be protected from? </a:t>
            </a:r>
            <a:endParaRPr lang="en-GB" sz="1600" dirty="0">
              <a:solidFill>
                <a:schemeClr val="bg1"/>
              </a:solidFill>
              <a:latin typeface="Arial" panose="020B0604020202020204" pitchFamily="34" charset="0"/>
              <a:cs typeface="Arial" panose="020B0604020202020204" pitchFamily="34" charset="0"/>
            </a:endParaRPr>
          </a:p>
        </p:txBody>
      </p:sp>
      <p:sp>
        <p:nvSpPr>
          <p:cNvPr id="12" name="TextBox 11">
            <a:extLst>
              <a:ext uri="{FF2B5EF4-FFF2-40B4-BE49-F238E27FC236}">
                <a16:creationId xmlns:a16="http://schemas.microsoft.com/office/drawing/2014/main" id="{CFEC6972-21CF-9B64-FF44-09536D49B4D4}"/>
              </a:ext>
            </a:extLst>
          </p:cNvPr>
          <p:cNvSpPr txBox="1"/>
          <p:nvPr/>
        </p:nvSpPr>
        <p:spPr>
          <a:xfrm>
            <a:off x="3864238" y="4497436"/>
            <a:ext cx="5187483" cy="1815882"/>
          </a:xfrm>
          <a:prstGeom prst="rect">
            <a:avLst/>
          </a:prstGeom>
          <a:noFill/>
        </p:spPr>
        <p:txBody>
          <a:bodyPr wrap="square" rtlCol="0">
            <a:spAutoFit/>
          </a:bodyPr>
          <a:lstStyle/>
          <a:p>
            <a:pPr algn="ctr" rtl="0" fontAlgn="base"/>
            <a:r>
              <a:rPr lang="en-GB" sz="1600" i="0" dirty="0">
                <a:solidFill>
                  <a:schemeClr val="bg1"/>
                </a:solidFill>
                <a:effectLst/>
                <a:latin typeface="Arial" panose="020B0604020202020204" pitchFamily="34" charset="0"/>
              </a:rPr>
              <a:t>Article 35 says that children have the right not to be moved to a different place within their own country for the purpose of exploitation. In the UK, County Lines is a process where children are made to travel to different places to sell drugs. </a:t>
            </a:r>
            <a:r>
              <a:rPr lang="en-GB" sz="1600" b="1" i="0" dirty="0">
                <a:solidFill>
                  <a:schemeClr val="bg1"/>
                </a:solidFill>
                <a:effectLst/>
                <a:latin typeface="Arial" panose="020B0604020202020204" pitchFamily="34" charset="0"/>
                <a:hlinkClick r:id="rId4">
                  <a:extLst>
                    <a:ext uri="{A12FA001-AC4F-418D-AE19-62706E023703}">
                      <ahyp:hlinkClr xmlns:ahyp="http://schemas.microsoft.com/office/drawing/2018/hyperlinkcolor" val="tx"/>
                    </a:ext>
                  </a:extLst>
                </a:hlinkClick>
              </a:rPr>
              <a:t>Find out more</a:t>
            </a:r>
            <a:r>
              <a:rPr lang="en-GB" sz="1600" i="0" dirty="0">
                <a:solidFill>
                  <a:schemeClr val="bg1"/>
                </a:solidFill>
                <a:effectLst/>
                <a:latin typeface="Arial" panose="020B0604020202020204" pitchFamily="34" charset="0"/>
              </a:rPr>
              <a:t> about how to spot the signs of someone who is being exploited in this way and how to help someone who may be at risk.</a:t>
            </a:r>
          </a:p>
        </p:txBody>
      </p:sp>
      <p:pic>
        <p:nvPicPr>
          <p:cNvPr id="13" name="Online Media 12" title="County lines: Spot the signs">
            <a:hlinkClick r:id="" action="ppaction://media"/>
            <a:extLst>
              <a:ext uri="{FF2B5EF4-FFF2-40B4-BE49-F238E27FC236}">
                <a16:creationId xmlns:a16="http://schemas.microsoft.com/office/drawing/2014/main" id="{CDDD4FBC-F1A4-0ACE-0679-2B0DF6013C69}"/>
              </a:ext>
            </a:extLst>
          </p:cNvPr>
          <p:cNvPicPr>
            <a:picLocks noRot="1" noChangeAspect="1"/>
          </p:cNvPicPr>
          <p:nvPr>
            <a:videoFile r:link="rId1"/>
          </p:nvPr>
        </p:nvPicPr>
        <p:blipFill>
          <a:blip r:embed="rId5"/>
          <a:stretch>
            <a:fillRect/>
          </a:stretch>
        </p:blipFill>
        <p:spPr>
          <a:xfrm>
            <a:off x="9311485" y="4666086"/>
            <a:ext cx="2268509" cy="1281708"/>
          </a:xfrm>
          <a:prstGeom prst="rect">
            <a:avLst/>
          </a:prstGeom>
        </p:spPr>
      </p:pic>
    </p:spTree>
    <p:extLst>
      <p:ext uri="{BB962C8B-B14F-4D97-AF65-F5344CB8AC3E}">
        <p14:creationId xmlns:p14="http://schemas.microsoft.com/office/powerpoint/2010/main" val="28579793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13"/>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13"/>
                </p:tgtEl>
              </p:cMediaNode>
            </p:video>
            <p:seq concurrent="1" nextAc="seek">
              <p:cTn id="8" restart="whenNotActive" fill="hold" evtFilter="cancelBubble" nodeType="interactiveSeq">
                <p:stCondLst>
                  <p:cond evt="onClick" delay="0">
                    <p:tgtEl>
                      <p:spTgt spid="13"/>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13"/>
                                        </p:tgtEl>
                                      </p:cBhvr>
                                    </p:cmd>
                                  </p:childTnLst>
                                </p:cTn>
                              </p:par>
                            </p:childTnLst>
                          </p:cTn>
                        </p:par>
                      </p:childTnLst>
                    </p:cTn>
                  </p:par>
                </p:childTnLst>
              </p:cTn>
              <p:nextCondLst>
                <p:cond evt="onClick" delay="0">
                  <p:tgtEl>
                    <p:spTgt spid="13"/>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B9148C5-8033-2F6C-8E1A-47F2DB6C209F}"/>
              </a:ext>
            </a:extLst>
          </p:cNvPr>
          <p:cNvSpPr>
            <a:spLocks noGrp="1"/>
          </p:cNvSpPr>
          <p:nvPr>
            <p:ph type="body" sz="quarter" idx="23"/>
          </p:nvPr>
        </p:nvSpPr>
        <p:spPr/>
        <p:txBody>
          <a:bodyPr>
            <a:normAutofit lnSpcReduction="10000"/>
          </a:bodyPr>
          <a:lstStyle/>
          <a:p>
            <a:r>
              <a:rPr lang="en-US" dirty="0">
                <a:latin typeface="Arial" panose="020B0604020202020204" pitchFamily="34" charset="0"/>
                <a:cs typeface="Arial" panose="020B0604020202020204" pitchFamily="34" charset="0"/>
              </a:rPr>
              <a:t>You do not need to complete every activity but if you have time, you can try to complete more than one.</a:t>
            </a:r>
          </a:p>
          <a:p>
            <a:endParaRPr lang="en-US" dirty="0"/>
          </a:p>
        </p:txBody>
      </p:sp>
      <p:sp>
        <p:nvSpPr>
          <p:cNvPr id="3" name="Text Placeholder 2">
            <a:extLst>
              <a:ext uri="{FF2B5EF4-FFF2-40B4-BE49-F238E27FC236}">
                <a16:creationId xmlns:a16="http://schemas.microsoft.com/office/drawing/2014/main" id="{C7C85236-62AD-FB88-2CBF-B8C2EF1CB983}"/>
              </a:ext>
            </a:extLst>
          </p:cNvPr>
          <p:cNvSpPr>
            <a:spLocks noGrp="1"/>
          </p:cNvSpPr>
          <p:nvPr>
            <p:ph type="body" sz="quarter" idx="14"/>
          </p:nvPr>
        </p:nvSpPr>
        <p:spPr>
          <a:xfrm>
            <a:off x="528741" y="552685"/>
            <a:ext cx="7962116" cy="671704"/>
          </a:xfrm>
        </p:spPr>
        <p:txBody>
          <a:bodyPr/>
          <a:lstStyle/>
          <a:p>
            <a:r>
              <a:rPr lang="en-US" sz="3800" dirty="0">
                <a:latin typeface="Arial Black" panose="020B0A04020102020204" pitchFamily="34" charset="0"/>
              </a:rPr>
              <a:t>SECONDARY ACTIVITIES 2</a:t>
            </a:r>
          </a:p>
        </p:txBody>
      </p:sp>
      <p:sp>
        <p:nvSpPr>
          <p:cNvPr id="4" name="Rectangle 3">
            <a:extLst>
              <a:ext uri="{FF2B5EF4-FFF2-40B4-BE49-F238E27FC236}">
                <a16:creationId xmlns:a16="http://schemas.microsoft.com/office/drawing/2014/main" id="{4147624B-3509-583B-4E7E-03A60295EFAC}"/>
              </a:ext>
            </a:extLst>
          </p:cNvPr>
          <p:cNvSpPr/>
          <p:nvPr/>
        </p:nvSpPr>
        <p:spPr>
          <a:xfrm>
            <a:off x="528741" y="2137472"/>
            <a:ext cx="7053586" cy="2151499"/>
          </a:xfrm>
          <a:prstGeom prst="rect">
            <a:avLst/>
          </a:prstGeom>
          <a:solidFill>
            <a:srgbClr val="003B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60A543B5-0473-6EF4-B0B1-951579C011CE}"/>
              </a:ext>
            </a:extLst>
          </p:cNvPr>
          <p:cNvSpPr/>
          <p:nvPr/>
        </p:nvSpPr>
        <p:spPr>
          <a:xfrm>
            <a:off x="528743" y="4434357"/>
            <a:ext cx="7474826" cy="2151499"/>
          </a:xfrm>
          <a:prstGeom prst="rect">
            <a:avLst/>
          </a:prstGeom>
          <a:solidFill>
            <a:srgbClr val="00AE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a:extLst>
              <a:ext uri="{FF2B5EF4-FFF2-40B4-BE49-F238E27FC236}">
                <a16:creationId xmlns:a16="http://schemas.microsoft.com/office/drawing/2014/main" id="{E90B85E6-A5F9-2ABC-81EF-5EDBDB6ACAFE}"/>
              </a:ext>
            </a:extLst>
          </p:cNvPr>
          <p:cNvSpPr/>
          <p:nvPr/>
        </p:nvSpPr>
        <p:spPr>
          <a:xfrm>
            <a:off x="7582327" y="2137472"/>
            <a:ext cx="4350687" cy="2151499"/>
          </a:xfrm>
          <a:prstGeom prst="rect">
            <a:avLst/>
          </a:prstGeom>
          <a:solidFill>
            <a:srgbClr val="DDF3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7E9B981E-037A-7815-7912-1BCD08320421}"/>
              </a:ext>
            </a:extLst>
          </p:cNvPr>
          <p:cNvSpPr/>
          <p:nvPr/>
        </p:nvSpPr>
        <p:spPr>
          <a:xfrm>
            <a:off x="8003569" y="4434357"/>
            <a:ext cx="3929443" cy="2151499"/>
          </a:xfrm>
          <a:prstGeom prst="rect">
            <a:avLst/>
          </a:prstGeom>
          <a:solidFill>
            <a:srgbClr val="FF69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B87E788E-E9B9-43C1-4D13-2D3E1B28D93C}"/>
              </a:ext>
            </a:extLst>
          </p:cNvPr>
          <p:cNvSpPr txBox="1"/>
          <p:nvPr/>
        </p:nvSpPr>
        <p:spPr>
          <a:xfrm>
            <a:off x="7816799" y="2203743"/>
            <a:ext cx="3881742" cy="2062103"/>
          </a:xfrm>
          <a:prstGeom prst="rect">
            <a:avLst/>
          </a:prstGeom>
          <a:noFill/>
        </p:spPr>
        <p:txBody>
          <a:bodyPr wrap="square" rtlCol="0">
            <a:spAutoFit/>
          </a:bodyPr>
          <a:lstStyle/>
          <a:p>
            <a:pPr algn="ctr"/>
            <a:r>
              <a:rPr lang="en-GB" sz="1600" b="1" i="0" dirty="0">
                <a:effectLst/>
                <a:latin typeface="Arial" panose="020B0604020202020204" pitchFamily="34" charset="0"/>
                <a:hlinkClick r:id="rId3">
                  <a:extLst>
                    <a:ext uri="{A12FA001-AC4F-418D-AE19-62706E023703}">
                      <ahyp:hlinkClr xmlns:ahyp="http://schemas.microsoft.com/office/drawing/2018/hyperlinkcolor" val="tx"/>
                    </a:ext>
                  </a:extLst>
                </a:hlinkClick>
              </a:rPr>
              <a:t>Read the following report </a:t>
            </a:r>
            <a:r>
              <a:rPr lang="en-GB" sz="1600" b="0" i="0" dirty="0">
                <a:solidFill>
                  <a:srgbClr val="000000"/>
                </a:solidFill>
                <a:effectLst/>
                <a:latin typeface="Arial" panose="020B0604020202020204" pitchFamily="34" charset="0"/>
              </a:rPr>
              <a:t>and discuss the issues raised. Explore ways to grow awareness of how these issues impact upon children’s rights. Could you contact a local or national decision maker (like  councillors, MPs, Children’s Commissioner) to advocate for better protection?</a:t>
            </a:r>
          </a:p>
        </p:txBody>
      </p:sp>
      <p:sp>
        <p:nvSpPr>
          <p:cNvPr id="10" name="TextBox 9">
            <a:extLst>
              <a:ext uri="{FF2B5EF4-FFF2-40B4-BE49-F238E27FC236}">
                <a16:creationId xmlns:a16="http://schemas.microsoft.com/office/drawing/2014/main" id="{23FB570D-B234-3922-9DE8-4A90483EA3F9}"/>
              </a:ext>
            </a:extLst>
          </p:cNvPr>
          <p:cNvSpPr txBox="1"/>
          <p:nvPr/>
        </p:nvSpPr>
        <p:spPr>
          <a:xfrm>
            <a:off x="746855" y="4567211"/>
            <a:ext cx="4304485" cy="1938992"/>
          </a:xfrm>
          <a:prstGeom prst="rect">
            <a:avLst/>
          </a:prstGeom>
          <a:noFill/>
        </p:spPr>
        <p:txBody>
          <a:bodyPr wrap="square" rtlCol="0">
            <a:spAutoFit/>
          </a:bodyPr>
          <a:lstStyle/>
          <a:p>
            <a:pPr algn="ctr"/>
            <a:r>
              <a:rPr lang="en-GB" sz="1500" b="1" i="0" dirty="0">
                <a:solidFill>
                  <a:schemeClr val="bg1"/>
                </a:solidFill>
                <a:effectLst/>
                <a:latin typeface="Arial" panose="020B0604020202020204" pitchFamily="34" charset="0"/>
                <a:hlinkClick r:id="rId4">
                  <a:extLst>
                    <a:ext uri="{A12FA001-AC4F-418D-AE19-62706E023703}">
                      <ahyp:hlinkClr xmlns:ahyp="http://schemas.microsoft.com/office/drawing/2018/hyperlinkcolor" val="tx"/>
                    </a:ext>
                  </a:extLst>
                </a:hlinkClick>
              </a:rPr>
              <a:t>Watch this video</a:t>
            </a:r>
            <a:r>
              <a:rPr lang="en-GB" sz="1500" b="0" i="0" dirty="0">
                <a:solidFill>
                  <a:schemeClr val="bg1"/>
                </a:solidFill>
                <a:effectLst/>
                <a:latin typeface="Arial" panose="020B0604020202020204" pitchFamily="34" charset="0"/>
              </a:rPr>
              <a:t> with your teacher or another adult. Discuss why the boy does not choose to join the football club abroad. Find out what FIFA is doing through its </a:t>
            </a:r>
            <a:r>
              <a:rPr lang="en-GB" sz="1500" b="1" i="0" dirty="0">
                <a:solidFill>
                  <a:schemeClr val="bg1"/>
                </a:solidFill>
                <a:effectLst/>
                <a:latin typeface="Arial" panose="020B0604020202020204" pitchFamily="34" charset="0"/>
                <a:hlinkClick r:id="rId5">
                  <a:extLst>
                    <a:ext uri="{A12FA001-AC4F-418D-AE19-62706E023703}">
                      <ahyp:hlinkClr xmlns:ahyp="http://schemas.microsoft.com/office/drawing/2018/hyperlinkcolor" val="tx"/>
                    </a:ext>
                  </a:extLst>
                </a:hlinkClick>
              </a:rPr>
              <a:t>FIFA Guardians</a:t>
            </a:r>
            <a:r>
              <a:rPr lang="en-GB" sz="1500" b="0" i="0" dirty="0">
                <a:solidFill>
                  <a:schemeClr val="bg1"/>
                </a:solidFill>
                <a:effectLst/>
                <a:latin typeface="Arial" panose="020B0604020202020204" pitchFamily="34" charset="0"/>
              </a:rPr>
              <a:t> programme to protect children across the world who play football. You could write to your local football club to ask how they keep children safe and protects them from trafficking.</a:t>
            </a:r>
            <a:endParaRPr lang="en-GB" sz="1500" dirty="0">
              <a:solidFill>
                <a:schemeClr val="bg1"/>
              </a:solidFill>
              <a:latin typeface="Arial" panose="020B0604020202020204" pitchFamily="34" charset="0"/>
              <a:cs typeface="Arial" panose="020B0604020202020204" pitchFamily="34" charset="0"/>
            </a:endParaRPr>
          </a:p>
        </p:txBody>
      </p:sp>
      <p:sp>
        <p:nvSpPr>
          <p:cNvPr id="11" name="TextBox 10">
            <a:extLst>
              <a:ext uri="{FF2B5EF4-FFF2-40B4-BE49-F238E27FC236}">
                <a16:creationId xmlns:a16="http://schemas.microsoft.com/office/drawing/2014/main" id="{7FAF3CEF-6A98-ED70-FF1B-F939D4B09ED1}"/>
              </a:ext>
            </a:extLst>
          </p:cNvPr>
          <p:cNvSpPr txBox="1"/>
          <p:nvPr/>
        </p:nvSpPr>
        <p:spPr>
          <a:xfrm>
            <a:off x="864199" y="2336058"/>
            <a:ext cx="6266066" cy="1477328"/>
          </a:xfrm>
          <a:prstGeom prst="rect">
            <a:avLst/>
          </a:prstGeom>
          <a:noFill/>
        </p:spPr>
        <p:txBody>
          <a:bodyPr wrap="square" rtlCol="0">
            <a:spAutoFit/>
          </a:bodyPr>
          <a:lstStyle/>
          <a:p>
            <a:pPr algn="ctr"/>
            <a:r>
              <a:rPr lang="en-GB" dirty="0">
                <a:solidFill>
                  <a:schemeClr val="bg1"/>
                </a:solidFill>
                <a:latin typeface="Arial" panose="020B0604020202020204" pitchFamily="34" charset="0"/>
              </a:rPr>
              <a:t>Use the information </a:t>
            </a:r>
            <a:r>
              <a:rPr lang="en-GB" b="1" dirty="0">
                <a:solidFill>
                  <a:schemeClr val="bg1"/>
                </a:solidFill>
                <a:latin typeface="Arial" panose="020B0604020202020204" pitchFamily="34" charset="0"/>
                <a:hlinkClick r:id="rId6">
                  <a:extLst>
                    <a:ext uri="{A12FA001-AC4F-418D-AE19-62706E023703}">
                      <ahyp:hlinkClr xmlns:ahyp="http://schemas.microsoft.com/office/drawing/2018/hyperlinkcolor" val="tx"/>
                    </a:ext>
                  </a:extLst>
                </a:hlinkClick>
              </a:rPr>
              <a:t>here</a:t>
            </a:r>
            <a:r>
              <a:rPr lang="en-GB" dirty="0">
                <a:solidFill>
                  <a:schemeClr val="bg1"/>
                </a:solidFill>
                <a:latin typeface="Arial" panose="020B0604020202020204" pitchFamily="34" charset="0"/>
              </a:rPr>
              <a:t> to discuss how child marriage could be linked to child abduction and trafficking and how this impacts on children’s rights. Consider how you can raise awareness and campaign to get the UK government to take action this issue.</a:t>
            </a:r>
            <a:endParaRPr lang="en-GB" sz="1400" dirty="0">
              <a:solidFill>
                <a:schemeClr val="bg1"/>
              </a:solidFill>
              <a:latin typeface="Arial" panose="020B0604020202020204" pitchFamily="34" charset="0"/>
              <a:cs typeface="Arial" panose="020B0604020202020204" pitchFamily="34" charset="0"/>
            </a:endParaRPr>
          </a:p>
        </p:txBody>
      </p:sp>
      <p:sp>
        <p:nvSpPr>
          <p:cNvPr id="13" name="TextBox 12">
            <a:extLst>
              <a:ext uri="{FF2B5EF4-FFF2-40B4-BE49-F238E27FC236}">
                <a16:creationId xmlns:a16="http://schemas.microsoft.com/office/drawing/2014/main" id="{35489E20-5EAE-893F-680E-FD0ACEF0AC10}"/>
              </a:ext>
            </a:extLst>
          </p:cNvPr>
          <p:cNvSpPr txBox="1"/>
          <p:nvPr/>
        </p:nvSpPr>
        <p:spPr>
          <a:xfrm>
            <a:off x="8113812" y="4567211"/>
            <a:ext cx="3708955" cy="1815882"/>
          </a:xfrm>
          <a:prstGeom prst="rect">
            <a:avLst/>
          </a:prstGeom>
          <a:noFill/>
        </p:spPr>
        <p:txBody>
          <a:bodyPr wrap="square" rtlCol="0">
            <a:spAutoFit/>
          </a:bodyPr>
          <a:lstStyle/>
          <a:p>
            <a:pPr algn="ctr"/>
            <a:r>
              <a:rPr lang="en-GB" sz="1400" b="1" i="0" dirty="0">
                <a:effectLst/>
                <a:latin typeface="Arial" panose="020B0604020202020204" pitchFamily="34" charset="0"/>
                <a:hlinkClick r:id="rId7">
                  <a:extLst>
                    <a:ext uri="{A12FA001-AC4F-418D-AE19-62706E023703}">
                      <ahyp:hlinkClr xmlns:ahyp="http://schemas.microsoft.com/office/drawing/2018/hyperlinkcolor" val="tx"/>
                    </a:ext>
                  </a:extLst>
                </a:hlinkClick>
              </a:rPr>
              <a:t>Explore Modern Day Slavery</a:t>
            </a:r>
            <a:r>
              <a:rPr lang="en-GB" sz="1400" b="1" i="0" dirty="0">
                <a:effectLst/>
                <a:latin typeface="Arial" panose="020B0604020202020204" pitchFamily="34" charset="0"/>
              </a:rPr>
              <a:t> </a:t>
            </a:r>
            <a:r>
              <a:rPr lang="en-GB" sz="1400" b="0" i="0" dirty="0">
                <a:solidFill>
                  <a:srgbClr val="000000"/>
                </a:solidFill>
                <a:effectLst/>
                <a:latin typeface="Arial" panose="020B0604020202020204" pitchFamily="34" charset="0"/>
              </a:rPr>
              <a:t>using these resources from Amnesty International UK which include some useful case studies to discuss. Find out more about organisations that campaign to stop trafficking and modern-day slavery such as </a:t>
            </a:r>
            <a:r>
              <a:rPr lang="en-GB" sz="1400" b="1" i="0" dirty="0">
                <a:effectLst/>
                <a:latin typeface="Arial" panose="020B0604020202020204" pitchFamily="34" charset="0"/>
                <a:hlinkClick r:id="rId8">
                  <a:extLst>
                    <a:ext uri="{A12FA001-AC4F-418D-AE19-62706E023703}">
                      <ahyp:hlinkClr xmlns:ahyp="http://schemas.microsoft.com/office/drawing/2018/hyperlinkcolor" val="tx"/>
                    </a:ext>
                  </a:extLst>
                </a:hlinkClick>
              </a:rPr>
              <a:t>Stop the </a:t>
            </a:r>
            <a:r>
              <a:rPr lang="en-GB" sz="1400" b="1" i="0" dirty="0" err="1">
                <a:effectLst/>
                <a:latin typeface="Arial" panose="020B0604020202020204" pitchFamily="34" charset="0"/>
                <a:hlinkClick r:id="rId8">
                  <a:extLst>
                    <a:ext uri="{A12FA001-AC4F-418D-AE19-62706E023703}">
                      <ahyp:hlinkClr xmlns:ahyp="http://schemas.microsoft.com/office/drawing/2018/hyperlinkcolor" val="tx"/>
                    </a:ext>
                  </a:extLst>
                </a:hlinkClick>
              </a:rPr>
              <a:t>Traffik</a:t>
            </a:r>
            <a:r>
              <a:rPr lang="en-GB" sz="1400" b="0" i="0" dirty="0">
                <a:solidFill>
                  <a:srgbClr val="000000"/>
                </a:solidFill>
                <a:effectLst/>
                <a:latin typeface="Arial" panose="020B0604020202020204" pitchFamily="34" charset="0"/>
              </a:rPr>
              <a:t>. How could you raise awareness of this issue in your community?</a:t>
            </a:r>
            <a:endParaRPr lang="en-GB" sz="1400" dirty="0">
              <a:latin typeface="Arial" panose="020B0604020202020204" pitchFamily="34" charset="0"/>
              <a:cs typeface="Arial" panose="020B0604020202020204" pitchFamily="34" charset="0"/>
            </a:endParaRPr>
          </a:p>
        </p:txBody>
      </p:sp>
      <p:pic>
        <p:nvPicPr>
          <p:cNvPr id="12" name="Online Media 11" title="Human Trafficking">
            <a:hlinkClick r:id="" action="ppaction://media"/>
            <a:extLst>
              <a:ext uri="{FF2B5EF4-FFF2-40B4-BE49-F238E27FC236}">
                <a16:creationId xmlns:a16="http://schemas.microsoft.com/office/drawing/2014/main" id="{6101A0F1-9B38-2C3A-C380-DBF8DE326CFC}"/>
              </a:ext>
            </a:extLst>
          </p:cNvPr>
          <p:cNvPicPr>
            <a:picLocks noRot="1" noChangeAspect="1"/>
          </p:cNvPicPr>
          <p:nvPr>
            <a:videoFile r:link="rId1"/>
          </p:nvPr>
        </p:nvPicPr>
        <p:blipFill>
          <a:blip r:embed="rId9"/>
          <a:stretch>
            <a:fillRect/>
          </a:stretch>
        </p:blipFill>
        <p:spPr>
          <a:xfrm>
            <a:off x="5051340" y="4757602"/>
            <a:ext cx="2540000" cy="1435100"/>
          </a:xfrm>
          <a:prstGeom prst="rect">
            <a:avLst/>
          </a:prstGeom>
        </p:spPr>
      </p:pic>
    </p:spTree>
    <p:extLst>
      <p:ext uri="{BB962C8B-B14F-4D97-AF65-F5344CB8AC3E}">
        <p14:creationId xmlns:p14="http://schemas.microsoft.com/office/powerpoint/2010/main" val="37583937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1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12"/>
                </p:tgtEl>
              </p:cMediaNode>
            </p:video>
            <p:seq concurrent="1" nextAc="seek">
              <p:cTn id="8" restart="whenNotActive" fill="hold" evtFilter="cancelBubble" nodeType="interactiveSeq">
                <p:stCondLst>
                  <p:cond evt="onClick" delay="0">
                    <p:tgtEl>
                      <p:spTgt spid="1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12"/>
                                        </p:tgtEl>
                                      </p:cBhvr>
                                    </p:cmd>
                                  </p:childTnLst>
                                </p:cTn>
                              </p:par>
                            </p:childTnLst>
                          </p:cTn>
                        </p:par>
                      </p:childTnLst>
                    </p:cTn>
                  </p:par>
                </p:childTnLst>
              </p:cTn>
              <p:nextCondLst>
                <p:cond evt="onClick" delay="0">
                  <p:tgtEl>
                    <p:spTgt spid="12"/>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C081177-8E9A-5E17-4B0A-DEFB96D058C7}"/>
              </a:ext>
            </a:extLst>
          </p:cNvPr>
          <p:cNvSpPr>
            <a:spLocks noGrp="1"/>
          </p:cNvSpPr>
          <p:nvPr>
            <p:ph type="body" sz="quarter" idx="14"/>
          </p:nvPr>
        </p:nvSpPr>
        <p:spPr>
          <a:xfrm>
            <a:off x="528741" y="552685"/>
            <a:ext cx="7929459" cy="671704"/>
          </a:xfrm>
        </p:spPr>
        <p:txBody>
          <a:bodyPr/>
          <a:lstStyle/>
          <a:p>
            <a:r>
              <a:rPr lang="en-US" sz="3800" dirty="0">
                <a:latin typeface="Arial Black" panose="020B0A04020102020204" pitchFamily="34" charset="0"/>
              </a:rPr>
              <a:t>SECONDARY ACTIVITIES 3</a:t>
            </a:r>
          </a:p>
        </p:txBody>
      </p:sp>
      <p:sp>
        <p:nvSpPr>
          <p:cNvPr id="3" name="Text Placeholder 2">
            <a:extLst>
              <a:ext uri="{FF2B5EF4-FFF2-40B4-BE49-F238E27FC236}">
                <a16:creationId xmlns:a16="http://schemas.microsoft.com/office/drawing/2014/main" id="{067C3C7A-9E24-7E42-C532-1A2278F7FE0C}"/>
              </a:ext>
            </a:extLst>
          </p:cNvPr>
          <p:cNvSpPr>
            <a:spLocks noGrp="1"/>
          </p:cNvSpPr>
          <p:nvPr>
            <p:ph type="body" sz="quarter" idx="23"/>
          </p:nvPr>
        </p:nvSpPr>
        <p:spPr/>
        <p:txBody>
          <a:bodyPr>
            <a:normAutofit lnSpcReduction="10000"/>
          </a:bodyPr>
          <a:lstStyle/>
          <a:p>
            <a:r>
              <a:rPr lang="en-US" dirty="0">
                <a:latin typeface="Arial" panose="020B0604020202020204" pitchFamily="34" charset="0"/>
                <a:cs typeface="Arial" panose="020B0604020202020204" pitchFamily="34" charset="0"/>
              </a:rPr>
              <a:t>You do not need to complete every activity but if you have time, you can try to complete more than one.</a:t>
            </a:r>
          </a:p>
          <a:p>
            <a:endParaRPr lang="en-US" dirty="0"/>
          </a:p>
        </p:txBody>
      </p:sp>
      <p:sp>
        <p:nvSpPr>
          <p:cNvPr id="4" name="Rectangle 3">
            <a:extLst>
              <a:ext uri="{FF2B5EF4-FFF2-40B4-BE49-F238E27FC236}">
                <a16:creationId xmlns:a16="http://schemas.microsoft.com/office/drawing/2014/main" id="{9F38F617-4146-EBD9-CE84-D397B7AE4523}"/>
              </a:ext>
            </a:extLst>
          </p:cNvPr>
          <p:cNvSpPr/>
          <p:nvPr/>
        </p:nvSpPr>
        <p:spPr>
          <a:xfrm>
            <a:off x="528742" y="2137472"/>
            <a:ext cx="5676115" cy="2151499"/>
          </a:xfrm>
          <a:prstGeom prst="rect">
            <a:avLst/>
          </a:prstGeom>
          <a:solidFill>
            <a:srgbClr val="DDF3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Rectangle 4">
            <a:extLst>
              <a:ext uri="{FF2B5EF4-FFF2-40B4-BE49-F238E27FC236}">
                <a16:creationId xmlns:a16="http://schemas.microsoft.com/office/drawing/2014/main" id="{4D4B0183-7BE6-01B6-1CB7-0D8BCD7ED86F}"/>
              </a:ext>
            </a:extLst>
          </p:cNvPr>
          <p:cNvSpPr/>
          <p:nvPr/>
        </p:nvSpPr>
        <p:spPr>
          <a:xfrm>
            <a:off x="528741" y="4434357"/>
            <a:ext cx="6961119" cy="2151499"/>
          </a:xfrm>
          <a:prstGeom prst="rect">
            <a:avLst/>
          </a:prstGeom>
          <a:solidFill>
            <a:srgbClr val="FF69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C75E69AD-B53A-4245-45E5-1A7C66D32BF8}"/>
              </a:ext>
            </a:extLst>
          </p:cNvPr>
          <p:cNvSpPr/>
          <p:nvPr/>
        </p:nvSpPr>
        <p:spPr>
          <a:xfrm>
            <a:off x="6204857" y="2137472"/>
            <a:ext cx="5728157" cy="2151499"/>
          </a:xfrm>
          <a:prstGeom prst="rect">
            <a:avLst/>
          </a:prstGeom>
          <a:solidFill>
            <a:srgbClr val="00AE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5453DF1E-E994-52AB-ED1A-43AB172A9242}"/>
              </a:ext>
            </a:extLst>
          </p:cNvPr>
          <p:cNvSpPr/>
          <p:nvPr/>
        </p:nvSpPr>
        <p:spPr>
          <a:xfrm>
            <a:off x="7489861" y="4434357"/>
            <a:ext cx="4443152" cy="2151499"/>
          </a:xfrm>
          <a:prstGeom prst="rect">
            <a:avLst/>
          </a:prstGeom>
          <a:solidFill>
            <a:srgbClr val="003B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19DABE4C-A04F-5B8C-9171-D4E4C4FE47EB}"/>
              </a:ext>
            </a:extLst>
          </p:cNvPr>
          <p:cNvSpPr txBox="1"/>
          <p:nvPr/>
        </p:nvSpPr>
        <p:spPr>
          <a:xfrm>
            <a:off x="725116" y="2257646"/>
            <a:ext cx="5370884" cy="923330"/>
          </a:xfrm>
          <a:prstGeom prst="rect">
            <a:avLst/>
          </a:prstGeom>
          <a:noFill/>
        </p:spPr>
        <p:txBody>
          <a:bodyPr wrap="square" rtlCol="0">
            <a:spAutoFit/>
          </a:bodyPr>
          <a:lstStyle/>
          <a:p>
            <a:pPr algn="ctr"/>
            <a:r>
              <a:rPr lang="en-GB" sz="1800" b="0" i="0" dirty="0">
                <a:solidFill>
                  <a:srgbClr val="000000"/>
                </a:solidFill>
                <a:effectLst/>
                <a:latin typeface="Arial" panose="020B0604020202020204" pitchFamily="34" charset="0"/>
              </a:rPr>
              <a:t>In groups, explore </a:t>
            </a:r>
            <a:r>
              <a:rPr lang="en-GB" sz="1800" b="1" i="0" dirty="0">
                <a:effectLst/>
                <a:latin typeface="Arial" panose="020B0604020202020204" pitchFamily="34" charset="0"/>
                <a:hlinkClick r:id="rId2">
                  <a:extLst>
                    <a:ext uri="{A12FA001-AC4F-418D-AE19-62706E023703}">
                      <ahyp:hlinkClr xmlns:ahyp="http://schemas.microsoft.com/office/drawing/2018/hyperlinkcolor" val="tx"/>
                    </a:ext>
                  </a:extLst>
                </a:hlinkClick>
              </a:rPr>
              <a:t>this infographic</a:t>
            </a:r>
            <a:r>
              <a:rPr lang="en-GB" sz="1800" b="0" i="0" dirty="0">
                <a:solidFill>
                  <a:srgbClr val="000000"/>
                </a:solidFill>
                <a:effectLst/>
                <a:latin typeface="Arial" panose="020B0604020202020204" pitchFamily="34" charset="0"/>
              </a:rPr>
              <a:t> about trafficking in the USA. Can you create a similar infographic about trafficking in the UK?</a:t>
            </a:r>
          </a:p>
        </p:txBody>
      </p:sp>
      <p:sp>
        <p:nvSpPr>
          <p:cNvPr id="8" name="TextBox 7">
            <a:extLst>
              <a:ext uri="{FF2B5EF4-FFF2-40B4-BE49-F238E27FC236}">
                <a16:creationId xmlns:a16="http://schemas.microsoft.com/office/drawing/2014/main" id="{31773CE7-D42F-65B6-D206-69D99BDDECCC}"/>
              </a:ext>
            </a:extLst>
          </p:cNvPr>
          <p:cNvSpPr txBox="1"/>
          <p:nvPr/>
        </p:nvSpPr>
        <p:spPr>
          <a:xfrm>
            <a:off x="7489861" y="4434357"/>
            <a:ext cx="4511639" cy="2031325"/>
          </a:xfrm>
          <a:prstGeom prst="rect">
            <a:avLst/>
          </a:prstGeom>
          <a:noFill/>
        </p:spPr>
        <p:txBody>
          <a:bodyPr wrap="square" rtlCol="0">
            <a:spAutoFit/>
          </a:bodyPr>
          <a:lstStyle/>
          <a:p>
            <a:pPr algn="ctr"/>
            <a:r>
              <a:rPr lang="en-GB" sz="1800" b="0" i="0" dirty="0">
                <a:solidFill>
                  <a:schemeClr val="bg1"/>
                </a:solidFill>
                <a:effectLst/>
                <a:latin typeface="Arial" panose="020B0604020202020204" pitchFamily="34" charset="0"/>
              </a:rPr>
              <a:t>How does the UK Government try to make sure that children aren’t taken out of the country without permission? Has anyone travelled abroad? Think about the procedures that are in place to stop children being removed from this country illegally.</a:t>
            </a:r>
            <a:endParaRPr lang="en-GB" sz="1400"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p:txBody>
      </p:sp>
      <p:sp>
        <p:nvSpPr>
          <p:cNvPr id="11" name="TextBox 10">
            <a:extLst>
              <a:ext uri="{FF2B5EF4-FFF2-40B4-BE49-F238E27FC236}">
                <a16:creationId xmlns:a16="http://schemas.microsoft.com/office/drawing/2014/main" id="{D5AFE186-0D68-2DD9-BC8D-1CC5C10F8D39}"/>
              </a:ext>
            </a:extLst>
          </p:cNvPr>
          <p:cNvSpPr txBox="1"/>
          <p:nvPr/>
        </p:nvSpPr>
        <p:spPr>
          <a:xfrm>
            <a:off x="6339734" y="2340171"/>
            <a:ext cx="5458401" cy="1546577"/>
          </a:xfrm>
          <a:prstGeom prst="rect">
            <a:avLst/>
          </a:prstGeom>
          <a:noFill/>
        </p:spPr>
        <p:txBody>
          <a:bodyPr wrap="square" rtlCol="0">
            <a:spAutoFit/>
          </a:bodyPr>
          <a:lstStyle/>
          <a:p>
            <a:pPr algn="ctr"/>
            <a:r>
              <a:rPr lang="en-GB" sz="1350" b="0" i="0" dirty="0">
                <a:solidFill>
                  <a:schemeClr val="bg1"/>
                </a:solidFill>
                <a:effectLst/>
                <a:latin typeface="Arial" panose="020B0604020202020204" pitchFamily="34" charset="0"/>
              </a:rPr>
              <a:t>Millions of children are on the move. Some are driven from their homes by conflict, poverty or climate change; others leave in the hope of finding a better life. Young people can be particularly vulnerable to abduction and trafficking and are at risk of sexual exploitation. Watch this </a:t>
            </a:r>
            <a:r>
              <a:rPr lang="en-GB" sz="1350" b="1" i="0" dirty="0">
                <a:solidFill>
                  <a:schemeClr val="bg1"/>
                </a:solidFill>
                <a:effectLst/>
                <a:latin typeface="Arial" panose="020B0604020202020204" pitchFamily="34" charset="0"/>
                <a:hlinkClick r:id="rId3">
                  <a:extLst>
                    <a:ext uri="{A12FA001-AC4F-418D-AE19-62706E023703}">
                      <ahyp:hlinkClr xmlns:ahyp="http://schemas.microsoft.com/office/drawing/2018/hyperlinkcolor" val="tx"/>
                    </a:ext>
                  </a:extLst>
                </a:hlinkClick>
              </a:rPr>
              <a:t>UNICEF video</a:t>
            </a:r>
            <a:r>
              <a:rPr lang="en-GB" sz="1350" b="0" i="0" dirty="0">
                <a:solidFill>
                  <a:schemeClr val="bg1"/>
                </a:solidFill>
                <a:effectLst/>
                <a:latin typeface="Arial" panose="020B0604020202020204" pitchFamily="34" charset="0"/>
              </a:rPr>
              <a:t> about young migrants who have been trafficked and forced into prostitution. Find out what the UK Government does to support child victims of trafficking.</a:t>
            </a:r>
            <a:endParaRPr lang="en-GB" sz="1350" dirty="0">
              <a:solidFill>
                <a:schemeClr val="bg1"/>
              </a:solidFill>
              <a:latin typeface="Arial" panose="020B0604020202020204" pitchFamily="34" charset="0"/>
              <a:cs typeface="Arial" panose="020B0604020202020204" pitchFamily="34" charset="0"/>
            </a:endParaRPr>
          </a:p>
        </p:txBody>
      </p:sp>
      <p:sp>
        <p:nvSpPr>
          <p:cNvPr id="16" name="TextBox 15">
            <a:extLst>
              <a:ext uri="{FF2B5EF4-FFF2-40B4-BE49-F238E27FC236}">
                <a16:creationId xmlns:a16="http://schemas.microsoft.com/office/drawing/2014/main" id="{81AADD9C-B977-AACA-5A60-AE40D9BF0893}"/>
              </a:ext>
            </a:extLst>
          </p:cNvPr>
          <p:cNvSpPr txBox="1"/>
          <p:nvPr/>
        </p:nvSpPr>
        <p:spPr>
          <a:xfrm>
            <a:off x="725116" y="4605909"/>
            <a:ext cx="6609134" cy="1600438"/>
          </a:xfrm>
          <a:prstGeom prst="rect">
            <a:avLst/>
          </a:prstGeom>
          <a:noFill/>
        </p:spPr>
        <p:txBody>
          <a:bodyPr wrap="square" rtlCol="0">
            <a:spAutoFit/>
          </a:bodyPr>
          <a:lstStyle/>
          <a:p>
            <a:pPr algn="ctr"/>
            <a:r>
              <a:rPr lang="en-GB" sz="1400" b="0" i="0" dirty="0">
                <a:solidFill>
                  <a:srgbClr val="000000"/>
                </a:solidFill>
                <a:effectLst/>
                <a:latin typeface="Arial" panose="020B0604020202020204" pitchFamily="34" charset="0"/>
              </a:rPr>
              <a:t>Sir Mo Farah recently told his story in a BBC documentary of being trafficked as a child for domestic servitude. Find out more about what happened to him and how he overcame significant challenges and came to terms with his life experiences, including deciding to tell his story publicly. Mo opened up to trusted adults at his school about his situation and received support from them to keep him safe. How can you make sure that everyone in your school knows who to talk to if they have worries about their own or a friend’s safety? </a:t>
            </a:r>
            <a:endParaRPr lang="en-GB" sz="1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4230400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AF5B67C-41F1-441D-E97E-8F211A3EC941}"/>
              </a:ext>
            </a:extLst>
          </p:cNvPr>
          <p:cNvSpPr>
            <a:spLocks noGrp="1"/>
          </p:cNvSpPr>
          <p:nvPr>
            <p:ph type="body" sz="quarter" idx="14"/>
          </p:nvPr>
        </p:nvSpPr>
        <p:spPr>
          <a:xfrm>
            <a:off x="528741" y="261836"/>
            <a:ext cx="4297902" cy="826184"/>
          </a:xfrm>
        </p:spPr>
        <p:txBody>
          <a:bodyPr/>
          <a:lstStyle/>
          <a:p>
            <a:r>
              <a:rPr lang="en-GB" dirty="0"/>
              <a:t>REFLECTION</a:t>
            </a:r>
          </a:p>
        </p:txBody>
      </p:sp>
      <p:sp>
        <p:nvSpPr>
          <p:cNvPr id="3" name="Text Placeholder 2">
            <a:extLst>
              <a:ext uri="{FF2B5EF4-FFF2-40B4-BE49-F238E27FC236}">
                <a16:creationId xmlns:a16="http://schemas.microsoft.com/office/drawing/2014/main" id="{E3A21136-A4D9-A772-220F-1F3079B61EB9}"/>
              </a:ext>
            </a:extLst>
          </p:cNvPr>
          <p:cNvSpPr>
            <a:spLocks noGrp="1"/>
          </p:cNvSpPr>
          <p:nvPr>
            <p:ph type="body" sz="quarter" idx="17"/>
          </p:nvPr>
        </p:nvSpPr>
        <p:spPr>
          <a:xfrm>
            <a:off x="528635" y="2755567"/>
            <a:ext cx="5305425" cy="259486"/>
          </a:xfrm>
        </p:spPr>
        <p:txBody>
          <a:bodyPr/>
          <a:lstStyle/>
          <a:p>
            <a:r>
              <a:rPr lang="en-GB" dirty="0"/>
              <a:t>How do the right to education (Article 28) and the right to know your rights (Article 42) link to Article 35 and help to protect children and keep them safe? </a:t>
            </a:r>
          </a:p>
          <a:p>
            <a:endParaRPr lang="en-GB" dirty="0"/>
          </a:p>
        </p:txBody>
      </p:sp>
      <p:sp>
        <p:nvSpPr>
          <p:cNvPr id="5" name="Text Placeholder 4">
            <a:extLst>
              <a:ext uri="{FF2B5EF4-FFF2-40B4-BE49-F238E27FC236}">
                <a16:creationId xmlns:a16="http://schemas.microsoft.com/office/drawing/2014/main" id="{9179EB22-DB73-2FAA-A836-BC612F2140A5}"/>
              </a:ext>
            </a:extLst>
          </p:cNvPr>
          <p:cNvSpPr>
            <a:spLocks noGrp="1"/>
          </p:cNvSpPr>
          <p:nvPr>
            <p:ph type="body" sz="quarter" idx="23"/>
          </p:nvPr>
        </p:nvSpPr>
        <p:spPr/>
        <p:txBody>
          <a:bodyPr/>
          <a:lstStyle/>
          <a:p>
            <a:r>
              <a:rPr lang="en-GB" sz="1800" dirty="0">
                <a:latin typeface="Arial" panose="020B0604020202020204" pitchFamily="34" charset="0"/>
                <a:cs typeface="Arial" panose="020B0604020202020204" pitchFamily="34" charset="0"/>
              </a:rPr>
              <a:t>Give yourself some time and space and have a think about the following question: </a:t>
            </a:r>
          </a:p>
          <a:p>
            <a:endParaRPr lang="en-GB" dirty="0"/>
          </a:p>
        </p:txBody>
      </p:sp>
    </p:spTree>
    <p:extLst>
      <p:ext uri="{BB962C8B-B14F-4D97-AF65-F5344CB8AC3E}">
        <p14:creationId xmlns:p14="http://schemas.microsoft.com/office/powerpoint/2010/main" val="400907014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ED0FB738-3242-7420-5F48-7D5A139C5F0D}"/>
              </a:ext>
            </a:extLst>
          </p:cNvPr>
          <p:cNvSpPr>
            <a:spLocks noGrp="1"/>
          </p:cNvSpPr>
          <p:nvPr>
            <p:ph type="body" sz="quarter" idx="14"/>
          </p:nvPr>
        </p:nvSpPr>
        <p:spPr>
          <a:xfrm>
            <a:off x="528741" y="552685"/>
            <a:ext cx="4648901" cy="671704"/>
          </a:xfrm>
        </p:spPr>
        <p:txBody>
          <a:bodyPr/>
          <a:lstStyle/>
          <a:p>
            <a:r>
              <a:rPr lang="en-US" sz="3800" dirty="0">
                <a:latin typeface="Arial Black" panose="020B0A04020102020204" pitchFamily="34" charset="0"/>
              </a:rPr>
              <a:t>INSTRUCTIONS</a:t>
            </a:r>
          </a:p>
        </p:txBody>
      </p:sp>
      <p:sp>
        <p:nvSpPr>
          <p:cNvPr id="3" name="Text Placeholder 2">
            <a:extLst>
              <a:ext uri="{FF2B5EF4-FFF2-40B4-BE49-F238E27FC236}">
                <a16:creationId xmlns:a16="http://schemas.microsoft.com/office/drawing/2014/main" id="{98D00085-8411-AF7F-9711-1A068B2FD76C}"/>
              </a:ext>
            </a:extLst>
          </p:cNvPr>
          <p:cNvSpPr>
            <a:spLocks noGrp="1"/>
          </p:cNvSpPr>
          <p:nvPr>
            <p:ph type="body" sz="quarter" idx="21"/>
          </p:nvPr>
        </p:nvSpPr>
        <p:spPr>
          <a:xfrm>
            <a:off x="6588133" y="549785"/>
            <a:ext cx="5471485" cy="4490853"/>
          </a:xfrm>
        </p:spPr>
        <p:txBody>
          <a:bodyPr>
            <a:normAutofit fontScale="85000" lnSpcReduction="10000"/>
          </a:bodyPr>
          <a:lstStyle/>
          <a:p>
            <a:pPr marL="0" indent="0">
              <a:lnSpc>
                <a:spcPct val="150000"/>
              </a:lnSpc>
              <a:buNone/>
            </a:pPr>
            <a:r>
              <a:rPr lang="en-US" dirty="0">
                <a:solidFill>
                  <a:srgbClr val="00AEEF"/>
                </a:solidFill>
                <a:latin typeface="Arial" panose="020B0604020202020204" pitchFamily="34" charset="0"/>
                <a:cs typeface="Arial" panose="020B0604020202020204" pitchFamily="34" charset="0"/>
              </a:rPr>
              <a:t>Primary Section</a:t>
            </a:r>
          </a:p>
          <a:p>
            <a:pPr>
              <a:lnSpc>
                <a:spcPct val="150000"/>
              </a:lnSpc>
            </a:pPr>
            <a:r>
              <a:rPr lang="en-US" dirty="0">
                <a:solidFill>
                  <a:srgbClr val="00AEEF"/>
                </a:solidFill>
                <a:latin typeface="Arial" panose="020B0604020202020204" pitchFamily="34" charset="0"/>
                <a:cs typeface="Arial" panose="020B0604020202020204" pitchFamily="34" charset="0"/>
              </a:rPr>
              <a:t>Slide 4</a:t>
            </a:r>
            <a:r>
              <a:rPr lang="en-US" dirty="0">
                <a:solidFill>
                  <a:srgbClr val="00B0F0"/>
                </a:solidFill>
                <a:latin typeface="Arial" panose="020B0604020202020204" pitchFamily="34" charset="0"/>
                <a:cs typeface="Arial" panose="020B0604020202020204" pitchFamily="34" charset="0"/>
              </a:rPr>
              <a:t>: </a:t>
            </a:r>
            <a:r>
              <a:rPr lang="en-US" dirty="0">
                <a:latin typeface="Arial" panose="020B0604020202020204" pitchFamily="34" charset="0"/>
                <a:cs typeface="Arial" panose="020B0604020202020204" pitchFamily="34" charset="0"/>
              </a:rPr>
              <a:t>Introducing Article 35 – primary video</a:t>
            </a:r>
          </a:p>
          <a:p>
            <a:pPr>
              <a:lnSpc>
                <a:spcPct val="150000"/>
              </a:lnSpc>
            </a:pPr>
            <a:r>
              <a:rPr lang="en-US" dirty="0">
                <a:solidFill>
                  <a:srgbClr val="00B0F0"/>
                </a:solidFill>
                <a:latin typeface="Arial" panose="020B0604020202020204" pitchFamily="34" charset="0"/>
                <a:cs typeface="Arial" panose="020B0604020202020204" pitchFamily="34" charset="0"/>
              </a:rPr>
              <a:t>Slide 5 &amp; 6: </a:t>
            </a:r>
            <a:r>
              <a:rPr lang="en-US" dirty="0">
                <a:latin typeface="Arial" panose="020B0604020202020204" pitchFamily="34" charset="0"/>
                <a:cs typeface="Arial" panose="020B0604020202020204" pitchFamily="34" charset="0"/>
              </a:rPr>
              <a:t>Article 35 – question and answers</a:t>
            </a:r>
          </a:p>
          <a:p>
            <a:pPr>
              <a:lnSpc>
                <a:spcPct val="150000"/>
              </a:lnSpc>
            </a:pPr>
            <a:r>
              <a:rPr lang="en-US" dirty="0">
                <a:solidFill>
                  <a:srgbClr val="00B0F0"/>
                </a:solidFill>
                <a:latin typeface="Arial" panose="020B0604020202020204" pitchFamily="34" charset="0"/>
                <a:cs typeface="Arial" panose="020B0604020202020204" pitchFamily="34" charset="0"/>
              </a:rPr>
              <a:t>Slide 7 &amp; 8: </a:t>
            </a:r>
            <a:r>
              <a:rPr lang="en-US" dirty="0">
                <a:latin typeface="Arial" panose="020B0604020202020204" pitchFamily="34" charset="0"/>
                <a:cs typeface="Arial" panose="020B0604020202020204" pitchFamily="34" charset="0"/>
              </a:rPr>
              <a:t>Primary activities</a:t>
            </a:r>
          </a:p>
          <a:p>
            <a:pPr>
              <a:lnSpc>
                <a:spcPct val="150000"/>
              </a:lnSpc>
            </a:pPr>
            <a:r>
              <a:rPr lang="en-US" dirty="0">
                <a:solidFill>
                  <a:srgbClr val="00B0F0"/>
                </a:solidFill>
                <a:latin typeface="Arial" panose="020B0604020202020204" pitchFamily="34" charset="0"/>
                <a:cs typeface="Arial" panose="020B0604020202020204" pitchFamily="34" charset="0"/>
              </a:rPr>
              <a:t>Slide 9: </a:t>
            </a:r>
            <a:r>
              <a:rPr lang="en-US" dirty="0">
                <a:latin typeface="Arial" panose="020B0604020202020204" pitchFamily="34" charset="0"/>
                <a:cs typeface="Arial" panose="020B0604020202020204" pitchFamily="34" charset="0"/>
              </a:rPr>
              <a:t>Reflection</a:t>
            </a:r>
          </a:p>
          <a:p>
            <a:pPr marL="0" indent="0">
              <a:lnSpc>
                <a:spcPct val="150000"/>
              </a:lnSpc>
              <a:buNone/>
            </a:pPr>
            <a:r>
              <a:rPr lang="en-US" dirty="0">
                <a:solidFill>
                  <a:srgbClr val="00AEEF"/>
                </a:solidFill>
                <a:latin typeface="Arial" panose="020B0604020202020204" pitchFamily="34" charset="0"/>
                <a:cs typeface="Arial" panose="020B0604020202020204" pitchFamily="34" charset="0"/>
              </a:rPr>
              <a:t>Secondary Section</a:t>
            </a:r>
          </a:p>
          <a:p>
            <a:pPr>
              <a:lnSpc>
                <a:spcPct val="150000"/>
              </a:lnSpc>
            </a:pPr>
            <a:r>
              <a:rPr lang="en-US" dirty="0">
                <a:solidFill>
                  <a:srgbClr val="00AEEF"/>
                </a:solidFill>
                <a:latin typeface="Arial" panose="020B0604020202020204" pitchFamily="34" charset="0"/>
                <a:cs typeface="Arial" panose="020B0604020202020204" pitchFamily="34" charset="0"/>
              </a:rPr>
              <a:t>Slide 11</a:t>
            </a:r>
            <a:r>
              <a:rPr lang="en-US" dirty="0">
                <a:latin typeface="Arial" panose="020B0604020202020204" pitchFamily="34" charset="0"/>
                <a:cs typeface="Arial" panose="020B0604020202020204" pitchFamily="34" charset="0"/>
              </a:rPr>
              <a:t>: Introducing Article 35 – secondary video</a:t>
            </a:r>
          </a:p>
          <a:p>
            <a:pPr>
              <a:lnSpc>
                <a:spcPct val="150000"/>
              </a:lnSpc>
            </a:pPr>
            <a:r>
              <a:rPr lang="en-US" dirty="0">
                <a:solidFill>
                  <a:srgbClr val="00B0F0"/>
                </a:solidFill>
                <a:latin typeface="Arial" panose="020B0604020202020204" pitchFamily="34" charset="0"/>
                <a:cs typeface="Arial" panose="020B0604020202020204" pitchFamily="34" charset="0"/>
              </a:rPr>
              <a:t>Slide 12 &amp; 13: </a:t>
            </a:r>
            <a:r>
              <a:rPr lang="en-US" dirty="0">
                <a:latin typeface="Arial" panose="020B0604020202020204" pitchFamily="34" charset="0"/>
                <a:cs typeface="Arial" panose="020B0604020202020204" pitchFamily="34" charset="0"/>
              </a:rPr>
              <a:t>Article 35 – questions and answers</a:t>
            </a:r>
          </a:p>
          <a:p>
            <a:pPr>
              <a:lnSpc>
                <a:spcPct val="150000"/>
              </a:lnSpc>
            </a:pPr>
            <a:r>
              <a:rPr lang="en-US" dirty="0">
                <a:solidFill>
                  <a:srgbClr val="00B0F0"/>
                </a:solidFill>
                <a:latin typeface="Arial" panose="020B0604020202020204" pitchFamily="34" charset="0"/>
                <a:cs typeface="Arial" panose="020B0604020202020204" pitchFamily="34" charset="0"/>
              </a:rPr>
              <a:t>Slide 14, 15 &amp; 16: </a:t>
            </a:r>
            <a:r>
              <a:rPr lang="en-US" dirty="0">
                <a:latin typeface="Arial" panose="020B0604020202020204" pitchFamily="34" charset="0"/>
                <a:cs typeface="Arial" panose="020B0604020202020204" pitchFamily="34" charset="0"/>
              </a:rPr>
              <a:t>Secondary activities</a:t>
            </a:r>
          </a:p>
          <a:p>
            <a:pPr>
              <a:lnSpc>
                <a:spcPct val="150000"/>
              </a:lnSpc>
            </a:pPr>
            <a:r>
              <a:rPr lang="en-US" dirty="0">
                <a:solidFill>
                  <a:srgbClr val="00B0F0"/>
                </a:solidFill>
                <a:latin typeface="Arial" panose="020B0604020202020204" pitchFamily="34" charset="0"/>
                <a:cs typeface="Arial" panose="020B0604020202020204" pitchFamily="34" charset="0"/>
              </a:rPr>
              <a:t>Slide 17: </a:t>
            </a:r>
            <a:r>
              <a:rPr lang="en-US" dirty="0">
                <a:latin typeface="Arial" panose="020B0604020202020204" pitchFamily="34" charset="0"/>
                <a:cs typeface="Arial" panose="020B0604020202020204" pitchFamily="34" charset="0"/>
              </a:rPr>
              <a:t>Reflection</a:t>
            </a:r>
          </a:p>
          <a:p>
            <a:pPr>
              <a:lnSpc>
                <a:spcPct val="150000"/>
              </a:lnSpc>
            </a:pPr>
            <a:endParaRPr lang="en-US" dirty="0">
              <a:latin typeface="Arial" panose="020B0604020202020204" pitchFamily="34" charset="0"/>
              <a:cs typeface="Arial" panose="020B0604020202020204" pitchFamily="34" charset="0"/>
            </a:endParaRPr>
          </a:p>
          <a:p>
            <a:pPr marL="0" indent="0">
              <a:lnSpc>
                <a:spcPct val="150000"/>
              </a:lnSpc>
              <a:buNone/>
            </a:pPr>
            <a:endParaRPr lang="en-US" dirty="0">
              <a:latin typeface="Arial" panose="020B0604020202020204" pitchFamily="34" charset="0"/>
              <a:cs typeface="Arial" panose="020B0604020202020204" pitchFamily="34" charset="0"/>
            </a:endParaRPr>
          </a:p>
          <a:p>
            <a:pPr>
              <a:lnSpc>
                <a:spcPct val="150000"/>
              </a:lnSpc>
            </a:pPr>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64011726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2C59B95-7C8B-CF21-3441-A8B6AE4DF4F3}"/>
              </a:ext>
            </a:extLst>
          </p:cNvPr>
          <p:cNvSpPr>
            <a:spLocks noGrp="1"/>
          </p:cNvSpPr>
          <p:nvPr>
            <p:ph type="body" sz="quarter" idx="14"/>
          </p:nvPr>
        </p:nvSpPr>
        <p:spPr>
          <a:xfrm>
            <a:off x="3194694" y="2714207"/>
            <a:ext cx="5802611" cy="714793"/>
          </a:xfrm>
        </p:spPr>
        <p:txBody>
          <a:bodyPr/>
          <a:lstStyle/>
          <a:p>
            <a:r>
              <a:rPr lang="en-GB" dirty="0"/>
              <a:t>PRIMARY SECTION</a:t>
            </a:r>
          </a:p>
        </p:txBody>
      </p:sp>
    </p:spTree>
    <p:extLst>
      <p:ext uri="{BB962C8B-B14F-4D97-AF65-F5344CB8AC3E}">
        <p14:creationId xmlns:p14="http://schemas.microsoft.com/office/powerpoint/2010/main" val="176153295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D2189B3A-D0E7-E640-B1F0-3B483591A08C}"/>
              </a:ext>
            </a:extLst>
          </p:cNvPr>
          <p:cNvSpPr>
            <a:spLocks noGrp="1"/>
          </p:cNvSpPr>
          <p:nvPr>
            <p:ph type="body" sz="quarter" idx="14"/>
          </p:nvPr>
        </p:nvSpPr>
        <p:spPr>
          <a:xfrm>
            <a:off x="528741" y="428036"/>
            <a:ext cx="3109809" cy="921003"/>
          </a:xfrm>
        </p:spPr>
        <p:txBody>
          <a:bodyPr/>
          <a:lstStyle/>
          <a:p>
            <a:r>
              <a:rPr lang="en-US" sz="2800" dirty="0">
                <a:latin typeface="Arial Black" panose="020B0A04020102020204" pitchFamily="34" charset="0"/>
              </a:rPr>
              <a:t>ARTICLE 35 - PRIMARY</a:t>
            </a:r>
          </a:p>
        </p:txBody>
      </p:sp>
      <p:sp>
        <p:nvSpPr>
          <p:cNvPr id="4" name="Text Placeholder 3">
            <a:extLst>
              <a:ext uri="{FF2B5EF4-FFF2-40B4-BE49-F238E27FC236}">
                <a16:creationId xmlns:a16="http://schemas.microsoft.com/office/drawing/2014/main" id="{90C7C574-9573-5D42-A50A-7E87DA182D29}"/>
              </a:ext>
            </a:extLst>
          </p:cNvPr>
          <p:cNvSpPr>
            <a:spLocks noGrp="1"/>
          </p:cNvSpPr>
          <p:nvPr>
            <p:ph type="body" sz="quarter" idx="17"/>
          </p:nvPr>
        </p:nvSpPr>
        <p:spPr>
          <a:xfrm>
            <a:off x="6586402" y="481352"/>
            <a:ext cx="5305425" cy="520619"/>
          </a:xfrm>
        </p:spPr>
        <p:txBody>
          <a:bodyPr/>
          <a:lstStyle/>
          <a:p>
            <a:r>
              <a:rPr lang="en-GB" sz="2400" dirty="0">
                <a:latin typeface="Arial" panose="020B0604020202020204" pitchFamily="34" charset="0"/>
                <a:cs typeface="Arial" panose="020B0604020202020204" pitchFamily="34" charset="0"/>
              </a:rPr>
              <a:t>Article 35</a:t>
            </a:r>
            <a:endParaRPr lang="en-US" sz="2800" dirty="0">
              <a:latin typeface="Arial Black" panose="020B0A04020102020204" pitchFamily="34" charset="0"/>
            </a:endParaRPr>
          </a:p>
        </p:txBody>
      </p:sp>
      <p:sp>
        <p:nvSpPr>
          <p:cNvPr id="6" name="Text Placeholder 5">
            <a:extLst>
              <a:ext uri="{FF2B5EF4-FFF2-40B4-BE49-F238E27FC236}">
                <a16:creationId xmlns:a16="http://schemas.microsoft.com/office/drawing/2014/main" id="{1655297F-1DF4-2847-81FC-29805F363780}"/>
              </a:ext>
            </a:extLst>
          </p:cNvPr>
          <p:cNvSpPr>
            <a:spLocks noGrp="1"/>
          </p:cNvSpPr>
          <p:nvPr>
            <p:ph type="body" sz="quarter" idx="23"/>
          </p:nvPr>
        </p:nvSpPr>
        <p:spPr>
          <a:xfrm>
            <a:off x="6586402" y="922184"/>
            <a:ext cx="5305424" cy="2032000"/>
          </a:xfrm>
        </p:spPr>
        <p:txBody>
          <a:bodyPr>
            <a:noAutofit/>
          </a:bodyPr>
          <a:lstStyle/>
          <a:p>
            <a:pPr algn="l" rtl="0" fontAlgn="base"/>
            <a:r>
              <a:rPr lang="en-GB" dirty="0">
                <a:latin typeface="Arial" panose="020B0604020202020204" pitchFamily="34" charset="0"/>
                <a:cs typeface="Arial" panose="020B0604020202020204" pitchFamily="34" charset="0"/>
              </a:rPr>
              <a:t>Governments must protect children from being abducted, sold or moved illegally to a different place in or outside their country for the purpose of exploitation.</a:t>
            </a:r>
          </a:p>
          <a:p>
            <a:pPr algn="l" rtl="0" fontAlgn="base"/>
            <a:endParaRPr lang="en-GB" sz="1800" dirty="0">
              <a:effectLst/>
              <a:latin typeface="Arial" panose="020B0604020202020204" pitchFamily="34" charset="0"/>
              <a:ea typeface="Calibri" panose="020F0502020204030204" pitchFamily="34" charset="0"/>
              <a:cs typeface="Arial" panose="020B0604020202020204" pitchFamily="34" charset="0"/>
            </a:endParaRPr>
          </a:p>
          <a:p>
            <a:pPr algn="l" rtl="0" fontAlgn="base"/>
            <a:endParaRPr lang="en-GB" b="0" i="0" dirty="0">
              <a:solidFill>
                <a:srgbClr val="000000"/>
              </a:solidFill>
              <a:effectLst/>
              <a:latin typeface="Arial" panose="020B0604020202020204" pitchFamily="34" charset="0"/>
              <a:cs typeface="Arial" panose="020B0604020202020204" pitchFamily="34" charset="0"/>
            </a:endParaRPr>
          </a:p>
        </p:txBody>
      </p:sp>
      <p:sp>
        <p:nvSpPr>
          <p:cNvPr id="2" name="TextBox 1">
            <a:extLst>
              <a:ext uri="{FF2B5EF4-FFF2-40B4-BE49-F238E27FC236}">
                <a16:creationId xmlns:a16="http://schemas.microsoft.com/office/drawing/2014/main" id="{627778A1-9760-5310-3D0C-C99F762FA511}"/>
              </a:ext>
            </a:extLst>
          </p:cNvPr>
          <p:cNvSpPr txBox="1"/>
          <p:nvPr/>
        </p:nvSpPr>
        <p:spPr>
          <a:xfrm>
            <a:off x="528741" y="1645797"/>
            <a:ext cx="5076859" cy="584775"/>
          </a:xfrm>
          <a:prstGeom prst="rect">
            <a:avLst/>
          </a:prstGeom>
          <a:noFill/>
        </p:spPr>
        <p:txBody>
          <a:bodyPr wrap="square" rtlCol="0">
            <a:spAutoFit/>
          </a:bodyPr>
          <a:lstStyle/>
          <a:p>
            <a:r>
              <a:rPr lang="en-GB" sz="1600" dirty="0" err="1">
                <a:latin typeface="Arial" panose="020B0604020202020204" pitchFamily="34" charset="0"/>
                <a:cs typeface="Arial" panose="020B0604020202020204" pitchFamily="34" charset="0"/>
              </a:rPr>
              <a:t>Dhanishtha</a:t>
            </a:r>
            <a:r>
              <a:rPr lang="en-GB" sz="1600" dirty="0">
                <a:latin typeface="Arial" panose="020B0604020202020204" pitchFamily="34" charset="0"/>
                <a:cs typeface="Arial" panose="020B0604020202020204" pitchFamily="34" charset="0"/>
              </a:rPr>
              <a:t> Kuruvilla, Senior Safeguarding Specialist, </a:t>
            </a:r>
          </a:p>
          <a:p>
            <a:r>
              <a:rPr lang="en-GB" sz="1600" dirty="0">
                <a:latin typeface="Arial" panose="020B0604020202020204" pitchFamily="34" charset="0"/>
                <a:cs typeface="Arial" panose="020B0604020202020204" pitchFamily="34" charset="0"/>
              </a:rPr>
              <a:t>introduces Article 35</a:t>
            </a:r>
          </a:p>
        </p:txBody>
      </p:sp>
      <p:sp>
        <p:nvSpPr>
          <p:cNvPr id="5" name="TextBox 4">
            <a:extLst>
              <a:ext uri="{FF2B5EF4-FFF2-40B4-BE49-F238E27FC236}">
                <a16:creationId xmlns:a16="http://schemas.microsoft.com/office/drawing/2014/main" id="{AFE197FF-E6E9-DBAD-E48D-989B8106B534}"/>
              </a:ext>
            </a:extLst>
          </p:cNvPr>
          <p:cNvSpPr txBox="1"/>
          <p:nvPr/>
        </p:nvSpPr>
        <p:spPr>
          <a:xfrm>
            <a:off x="1312120" y="6091411"/>
            <a:ext cx="3510099" cy="338554"/>
          </a:xfrm>
          <a:prstGeom prst="rect">
            <a:avLst/>
          </a:prstGeom>
          <a:noFill/>
        </p:spPr>
        <p:txBody>
          <a:bodyPr wrap="square" rtlCol="0">
            <a:spAutoFit/>
          </a:bodyPr>
          <a:lstStyle/>
          <a:p>
            <a:r>
              <a:rPr lang="en-GB" sz="1600" dirty="0">
                <a:solidFill>
                  <a:schemeClr val="bg1"/>
                </a:solidFill>
                <a:latin typeface="Arial" panose="020B0604020202020204" pitchFamily="34" charset="0"/>
                <a:cs typeface="Arial" panose="020B0604020202020204" pitchFamily="34" charset="0"/>
              </a:rPr>
              <a:t>Click </a:t>
            </a:r>
            <a:r>
              <a:rPr lang="en-GB" sz="1600" dirty="0">
                <a:solidFill>
                  <a:srgbClr val="00AEEF"/>
                </a:solidFill>
                <a:latin typeface="Arial" panose="020B060402020202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here</a:t>
            </a:r>
            <a:r>
              <a:rPr lang="en-GB" sz="1600" dirty="0">
                <a:solidFill>
                  <a:schemeClr val="bg1"/>
                </a:solidFill>
                <a:latin typeface="Arial" panose="020B0604020202020204" pitchFamily="34" charset="0"/>
                <a:cs typeface="Arial" panose="020B0604020202020204" pitchFamily="34" charset="0"/>
              </a:rPr>
              <a:t> to watch on YouTube</a:t>
            </a:r>
          </a:p>
        </p:txBody>
      </p:sp>
      <p:pic>
        <p:nvPicPr>
          <p:cNvPr id="7" name="Graphic 6">
            <a:extLst>
              <a:ext uri="{FF2B5EF4-FFF2-40B4-BE49-F238E27FC236}">
                <a16:creationId xmlns:a16="http://schemas.microsoft.com/office/drawing/2014/main" id="{C0356B4C-D40E-1C7E-C5E2-2FE0A0BB9026}"/>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6586401" y="2122415"/>
            <a:ext cx="2453258" cy="3271010"/>
          </a:xfrm>
          <a:prstGeom prst="rect">
            <a:avLst/>
          </a:prstGeom>
        </p:spPr>
      </p:pic>
      <p:pic>
        <p:nvPicPr>
          <p:cNvPr id="8" name="Online Media 7" title="Dhanishtha Kuruvilla, Senior Safeguarding Specialist introduces Article 35 for Primary">
            <a:hlinkClick r:id="" action="ppaction://media"/>
            <a:extLst>
              <a:ext uri="{FF2B5EF4-FFF2-40B4-BE49-F238E27FC236}">
                <a16:creationId xmlns:a16="http://schemas.microsoft.com/office/drawing/2014/main" id="{9D6E805A-7DA7-B2D2-CEF6-906CE8A4C147}"/>
              </a:ext>
            </a:extLst>
          </p:cNvPr>
          <p:cNvPicPr>
            <a:picLocks noRot="1" noChangeAspect="1"/>
          </p:cNvPicPr>
          <p:nvPr>
            <a:videoFile r:link="rId1"/>
          </p:nvPr>
        </p:nvPicPr>
        <p:blipFill>
          <a:blip r:embed="rId6"/>
          <a:stretch>
            <a:fillRect/>
          </a:stretch>
        </p:blipFill>
        <p:spPr>
          <a:xfrm>
            <a:off x="785070" y="2673350"/>
            <a:ext cx="4287655" cy="2422525"/>
          </a:xfrm>
          <a:prstGeom prst="rect">
            <a:avLst/>
          </a:prstGeom>
        </p:spPr>
      </p:pic>
    </p:spTree>
    <p:extLst>
      <p:ext uri="{BB962C8B-B14F-4D97-AF65-F5344CB8AC3E}">
        <p14:creationId xmlns:p14="http://schemas.microsoft.com/office/powerpoint/2010/main" val="40914368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8"/>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8"/>
                </p:tgtEl>
              </p:cMediaNode>
            </p:video>
            <p:seq concurrent="1" nextAc="seek">
              <p:cTn id="8" restart="whenNotActive" fill="hold" evtFilter="cancelBubble" nodeType="interactiveSeq">
                <p:stCondLst>
                  <p:cond evt="onClick" delay="0">
                    <p:tgtEl>
                      <p:spTgt spid="8"/>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8"/>
                                        </p:tgtEl>
                                      </p:cBhvr>
                                    </p:cmd>
                                  </p:childTnLst>
                                </p:cTn>
                              </p:par>
                            </p:childTnLst>
                          </p:cTn>
                        </p:par>
                      </p:childTnLst>
                    </p:cTn>
                  </p:par>
                </p:childTnLst>
              </p:cTn>
              <p:nextCondLst>
                <p:cond evt="onClick" delay="0">
                  <p:tgtEl>
                    <p:spTgt spid="8"/>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05DD6C81-8AA4-E041-AAF8-8EB97BD3C477}"/>
              </a:ext>
            </a:extLst>
          </p:cNvPr>
          <p:cNvSpPr>
            <a:spLocks noGrp="1"/>
          </p:cNvSpPr>
          <p:nvPr>
            <p:ph type="body" sz="quarter" idx="14"/>
          </p:nvPr>
        </p:nvSpPr>
        <p:spPr>
          <a:xfrm>
            <a:off x="6536001" y="476934"/>
            <a:ext cx="4389173" cy="921003"/>
          </a:xfrm>
        </p:spPr>
        <p:txBody>
          <a:bodyPr/>
          <a:lstStyle/>
          <a:p>
            <a:r>
              <a:rPr lang="en-US" sz="2800" dirty="0">
                <a:latin typeface="Arial Black" panose="020B0A04020102020204" pitchFamily="34" charset="0"/>
              </a:rPr>
              <a:t>EXPLORING ARTICLE 35</a:t>
            </a:r>
          </a:p>
        </p:txBody>
      </p:sp>
      <p:sp>
        <p:nvSpPr>
          <p:cNvPr id="3" name="Text Placeholder 2">
            <a:extLst>
              <a:ext uri="{FF2B5EF4-FFF2-40B4-BE49-F238E27FC236}">
                <a16:creationId xmlns:a16="http://schemas.microsoft.com/office/drawing/2014/main" id="{D795E4B6-838B-EB4E-BE98-33E79F1EFA72}"/>
              </a:ext>
            </a:extLst>
          </p:cNvPr>
          <p:cNvSpPr>
            <a:spLocks noGrp="1"/>
          </p:cNvSpPr>
          <p:nvPr>
            <p:ph type="body" sz="quarter" idx="17"/>
          </p:nvPr>
        </p:nvSpPr>
        <p:spPr>
          <a:xfrm>
            <a:off x="6535899" y="3681012"/>
            <a:ext cx="5484651" cy="224238"/>
          </a:xfrm>
        </p:spPr>
        <p:txBody>
          <a:bodyPr/>
          <a:lstStyle/>
          <a:p>
            <a:r>
              <a:rPr lang="en-US" dirty="0">
                <a:latin typeface="Arial" panose="020B0604020202020204" pitchFamily="34" charset="0"/>
                <a:cs typeface="Arial" panose="020B0604020202020204" pitchFamily="34" charset="0"/>
              </a:rPr>
              <a:t>Have a think and write down some answers.</a:t>
            </a:r>
          </a:p>
        </p:txBody>
      </p:sp>
      <p:sp>
        <p:nvSpPr>
          <p:cNvPr id="5" name="Text Placeholder 4">
            <a:extLst>
              <a:ext uri="{FF2B5EF4-FFF2-40B4-BE49-F238E27FC236}">
                <a16:creationId xmlns:a16="http://schemas.microsoft.com/office/drawing/2014/main" id="{80BACD06-3EA4-8443-8E69-00A32D75E953}"/>
              </a:ext>
            </a:extLst>
          </p:cNvPr>
          <p:cNvSpPr>
            <a:spLocks noGrp="1"/>
          </p:cNvSpPr>
          <p:nvPr>
            <p:ph type="body" sz="quarter" idx="23"/>
          </p:nvPr>
        </p:nvSpPr>
        <p:spPr>
          <a:xfrm>
            <a:off x="6535899" y="1504709"/>
            <a:ext cx="5351301" cy="1993739"/>
          </a:xfrm>
        </p:spPr>
        <p:txBody>
          <a:bodyPr>
            <a:normAutofit fontScale="92500" lnSpcReduction="10000"/>
          </a:bodyPr>
          <a:lstStyle/>
          <a:p>
            <a:r>
              <a:rPr lang="en-GB" sz="2400" dirty="0">
                <a:effectLst/>
                <a:latin typeface="Arial" panose="020B0604020202020204" pitchFamily="34" charset="0"/>
              </a:rPr>
              <a:t>Abduction, sale and trafficking of children is rare, but it is important to know how to keep yourself safe and know who to talk to if you think yourself or a friend is at risk.</a:t>
            </a:r>
          </a:p>
          <a:p>
            <a:r>
              <a:rPr lang="en-GB" sz="2400" dirty="0">
                <a:effectLst/>
                <a:latin typeface="Arial" panose="020B0604020202020204" pitchFamily="34" charset="0"/>
              </a:rPr>
              <a:t>How do you keep yourself </a:t>
            </a:r>
            <a:r>
              <a:rPr lang="en-GB" sz="2400" b="1" dirty="0">
                <a:solidFill>
                  <a:srgbClr val="00B0F0"/>
                </a:solidFill>
                <a:effectLst/>
                <a:latin typeface="Arial" panose="020B0604020202020204" pitchFamily="34" charset="0"/>
              </a:rPr>
              <a:t>safe</a:t>
            </a:r>
            <a:r>
              <a:rPr lang="en-GB" sz="2400" dirty="0">
                <a:effectLst/>
                <a:latin typeface="Arial" panose="020B0604020202020204" pitchFamily="34" charset="0"/>
              </a:rPr>
              <a:t> at </a:t>
            </a:r>
            <a:r>
              <a:rPr lang="en-GB" sz="2400" b="1" dirty="0">
                <a:solidFill>
                  <a:srgbClr val="00B0F0"/>
                </a:solidFill>
                <a:effectLst/>
                <a:latin typeface="Arial" panose="020B0604020202020204" pitchFamily="34" charset="0"/>
              </a:rPr>
              <a:t>home</a:t>
            </a:r>
            <a:r>
              <a:rPr lang="en-GB" sz="2400" dirty="0">
                <a:effectLst/>
                <a:latin typeface="Arial" panose="020B0604020202020204" pitchFamily="34" charset="0"/>
              </a:rPr>
              <a:t>, at </a:t>
            </a:r>
            <a:r>
              <a:rPr lang="en-GB" sz="2400" b="1" dirty="0">
                <a:solidFill>
                  <a:srgbClr val="00B0F0"/>
                </a:solidFill>
                <a:effectLst/>
                <a:latin typeface="Arial" panose="020B0604020202020204" pitchFamily="34" charset="0"/>
              </a:rPr>
              <a:t>school</a:t>
            </a:r>
            <a:r>
              <a:rPr lang="en-GB" sz="2400" dirty="0">
                <a:effectLst/>
                <a:latin typeface="Arial" panose="020B0604020202020204" pitchFamily="34" charset="0"/>
              </a:rPr>
              <a:t> and in the </a:t>
            </a:r>
            <a:r>
              <a:rPr lang="en-GB" sz="2400" b="1" dirty="0">
                <a:solidFill>
                  <a:srgbClr val="00B0F0"/>
                </a:solidFill>
                <a:effectLst/>
                <a:latin typeface="Arial" panose="020B0604020202020204" pitchFamily="34" charset="0"/>
              </a:rPr>
              <a:t>community</a:t>
            </a:r>
            <a:r>
              <a:rPr lang="en-GB" sz="2400" dirty="0">
                <a:effectLst/>
                <a:latin typeface="Arial" panose="020B0604020202020204" pitchFamily="34" charset="0"/>
              </a:rPr>
              <a:t>...</a:t>
            </a:r>
            <a:endParaRPr lang="en-US" sz="4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005624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1DAE188-B461-304A-9ACF-B4696591BBA5}"/>
              </a:ext>
            </a:extLst>
          </p:cNvPr>
          <p:cNvSpPr>
            <a:spLocks noGrp="1"/>
          </p:cNvSpPr>
          <p:nvPr>
            <p:ph type="body" sz="quarter" idx="14"/>
          </p:nvPr>
        </p:nvSpPr>
        <p:spPr>
          <a:xfrm>
            <a:off x="528741" y="376665"/>
            <a:ext cx="4338534" cy="921003"/>
          </a:xfrm>
        </p:spPr>
        <p:txBody>
          <a:bodyPr/>
          <a:lstStyle/>
          <a:p>
            <a:r>
              <a:rPr lang="en-US" sz="2800" dirty="0">
                <a:latin typeface="Arial Black" panose="020B0A04020102020204" pitchFamily="34" charset="0"/>
              </a:rPr>
              <a:t>EXPLORING ARTICLE 35</a:t>
            </a:r>
          </a:p>
        </p:txBody>
      </p:sp>
      <p:sp>
        <p:nvSpPr>
          <p:cNvPr id="3" name="Text Placeholder 2">
            <a:extLst>
              <a:ext uri="{FF2B5EF4-FFF2-40B4-BE49-F238E27FC236}">
                <a16:creationId xmlns:a16="http://schemas.microsoft.com/office/drawing/2014/main" id="{969CAE0C-8DF7-5944-AE5F-25312ADF0302}"/>
              </a:ext>
            </a:extLst>
          </p:cNvPr>
          <p:cNvSpPr>
            <a:spLocks noGrp="1"/>
          </p:cNvSpPr>
          <p:nvPr>
            <p:ph type="body" sz="quarter" idx="17"/>
          </p:nvPr>
        </p:nvSpPr>
        <p:spPr>
          <a:xfrm>
            <a:off x="528636" y="6221849"/>
            <a:ext cx="10781619" cy="259486"/>
          </a:xfrm>
        </p:spPr>
        <p:txBody>
          <a:bodyPr/>
          <a:lstStyle/>
          <a:p>
            <a:r>
              <a:rPr lang="en-US" sz="1800" dirty="0">
                <a:latin typeface="Arial Black" panose="020B0A04020102020204" pitchFamily="34" charset="0"/>
              </a:rPr>
              <a:t>Did you think of any other reasons?</a:t>
            </a:r>
          </a:p>
        </p:txBody>
      </p:sp>
      <p:sp>
        <p:nvSpPr>
          <p:cNvPr id="4" name="Text Placeholder 3">
            <a:extLst>
              <a:ext uri="{FF2B5EF4-FFF2-40B4-BE49-F238E27FC236}">
                <a16:creationId xmlns:a16="http://schemas.microsoft.com/office/drawing/2014/main" id="{7920D01A-4E83-BD46-A2A0-3F244A7D11DC}"/>
              </a:ext>
            </a:extLst>
          </p:cNvPr>
          <p:cNvSpPr>
            <a:spLocks noGrp="1"/>
          </p:cNvSpPr>
          <p:nvPr>
            <p:ph type="body" sz="quarter" idx="20"/>
          </p:nvPr>
        </p:nvSpPr>
        <p:spPr>
          <a:xfrm>
            <a:off x="528636" y="1563691"/>
            <a:ext cx="10781620" cy="448808"/>
          </a:xfrm>
        </p:spPr>
        <p:txBody>
          <a:bodyPr>
            <a:normAutofit/>
          </a:bodyPr>
          <a:lstStyle/>
          <a:p>
            <a:r>
              <a:rPr lang="en-US" sz="2000" dirty="0">
                <a:latin typeface="Arial Black" panose="020B0A04020102020204" pitchFamily="34" charset="0"/>
              </a:rPr>
              <a:t>Did you think of these?</a:t>
            </a:r>
          </a:p>
        </p:txBody>
      </p:sp>
      <p:sp>
        <p:nvSpPr>
          <p:cNvPr id="5" name="Text Placeholder 4">
            <a:extLst>
              <a:ext uri="{FF2B5EF4-FFF2-40B4-BE49-F238E27FC236}">
                <a16:creationId xmlns:a16="http://schemas.microsoft.com/office/drawing/2014/main" id="{605676CA-21AD-D447-A863-BE7395533B6E}"/>
              </a:ext>
            </a:extLst>
          </p:cNvPr>
          <p:cNvSpPr>
            <a:spLocks noGrp="1"/>
          </p:cNvSpPr>
          <p:nvPr>
            <p:ph type="body" sz="quarter" idx="21"/>
          </p:nvPr>
        </p:nvSpPr>
        <p:spPr>
          <a:xfrm>
            <a:off x="528636" y="2146063"/>
            <a:ext cx="11471580" cy="3967061"/>
          </a:xfrm>
        </p:spPr>
        <p:txBody>
          <a:bodyPr numCol="2">
            <a:noAutofit/>
          </a:bodyPr>
          <a:lstStyle/>
          <a:p>
            <a:pPr algn="l" rtl="0" fontAlgn="base">
              <a:buFont typeface="Arial" panose="020B0604020202020204" pitchFamily="34" charset="0"/>
              <a:buChar char="•"/>
            </a:pPr>
            <a:r>
              <a:rPr lang="en-GB" sz="2000" b="0" i="0" dirty="0">
                <a:solidFill>
                  <a:srgbClr val="000000"/>
                </a:solidFill>
                <a:effectLst/>
                <a:latin typeface="Arial" panose="020B0604020202020204" pitchFamily="34" charset="0"/>
              </a:rPr>
              <a:t>By making sure adults know where you are.</a:t>
            </a:r>
          </a:p>
          <a:p>
            <a:pPr algn="l" rtl="0" fontAlgn="base">
              <a:buFont typeface="Arial" panose="020B0604020202020204" pitchFamily="34" charset="0"/>
              <a:buChar char="•"/>
            </a:pPr>
            <a:r>
              <a:rPr lang="en-GB" sz="2000" b="0" i="0" dirty="0">
                <a:solidFill>
                  <a:srgbClr val="000000"/>
                </a:solidFill>
                <a:effectLst/>
                <a:latin typeface="Arial" panose="020B0604020202020204" pitchFamily="34" charset="0"/>
              </a:rPr>
              <a:t>By being supervised by adults at home, school or during activities.</a:t>
            </a:r>
          </a:p>
          <a:p>
            <a:pPr algn="l" rtl="0" fontAlgn="base">
              <a:buFont typeface="Arial" panose="020B0604020202020204" pitchFamily="34" charset="0"/>
              <a:buChar char="•"/>
            </a:pPr>
            <a:r>
              <a:rPr lang="en-GB" sz="2000" b="0" i="0" dirty="0">
                <a:solidFill>
                  <a:srgbClr val="000000"/>
                </a:solidFill>
                <a:effectLst/>
                <a:latin typeface="Arial" panose="020B0604020202020204" pitchFamily="34" charset="0"/>
              </a:rPr>
              <a:t>By thinking about staying safe online.</a:t>
            </a:r>
          </a:p>
          <a:p>
            <a:pPr algn="l" rtl="0" fontAlgn="base">
              <a:buFont typeface="Arial" panose="020B0604020202020204" pitchFamily="34" charset="0"/>
              <a:buChar char="•"/>
            </a:pPr>
            <a:r>
              <a:rPr lang="en-GB" sz="2000" b="0" i="0" dirty="0">
                <a:solidFill>
                  <a:srgbClr val="000000"/>
                </a:solidFill>
                <a:effectLst/>
                <a:latin typeface="Arial" panose="020B0604020202020204" pitchFamily="34" charset="0"/>
              </a:rPr>
              <a:t>By making sure you have safe travel plans in place when socialising.</a:t>
            </a:r>
          </a:p>
          <a:p>
            <a:pPr algn="l" rtl="0" fontAlgn="base">
              <a:buFont typeface="Arial" panose="020B0604020202020204" pitchFamily="34" charset="0"/>
              <a:buChar char="•"/>
            </a:pPr>
            <a:r>
              <a:rPr lang="en-GB" sz="2000" b="0" i="0" dirty="0">
                <a:solidFill>
                  <a:srgbClr val="000000"/>
                </a:solidFill>
                <a:effectLst/>
                <a:latin typeface="Arial" panose="020B0604020202020204" pitchFamily="34" charset="0"/>
              </a:rPr>
              <a:t>By considering risks when you do things.</a:t>
            </a:r>
          </a:p>
          <a:p>
            <a:pPr algn="l" rtl="0" fontAlgn="base">
              <a:buFont typeface="Arial" panose="020B0604020202020204" pitchFamily="34" charset="0"/>
              <a:buChar char="•"/>
            </a:pPr>
            <a:r>
              <a:rPr lang="en-GB" sz="2000" b="0" i="0" dirty="0">
                <a:solidFill>
                  <a:srgbClr val="000000"/>
                </a:solidFill>
                <a:effectLst/>
                <a:latin typeface="Arial" panose="020B0604020202020204" pitchFamily="34" charset="0"/>
              </a:rPr>
              <a:t>Parents and carers arrange for us to be looked after when they can’t.</a:t>
            </a:r>
          </a:p>
          <a:p>
            <a:pPr marL="0" indent="0" algn="l" rtl="0" fontAlgn="base">
              <a:buNone/>
            </a:pPr>
            <a:endParaRPr lang="en-GB" sz="2000" b="0" i="0" dirty="0">
              <a:solidFill>
                <a:srgbClr val="000000"/>
              </a:solidFill>
              <a:effectLst/>
              <a:latin typeface="Arial" panose="020B0604020202020204" pitchFamily="34" charset="0"/>
            </a:endParaRPr>
          </a:p>
          <a:p>
            <a:pPr algn="l" rtl="0" fontAlgn="base">
              <a:buFont typeface="Arial" panose="020B0604020202020204" pitchFamily="34" charset="0"/>
              <a:buChar char="•"/>
            </a:pPr>
            <a:r>
              <a:rPr lang="en-GB" sz="2000" b="0" i="0" dirty="0">
                <a:solidFill>
                  <a:srgbClr val="000000"/>
                </a:solidFill>
                <a:effectLst/>
                <a:latin typeface="Arial" panose="020B0604020202020204" pitchFamily="34" charset="0"/>
              </a:rPr>
              <a:t>Teachers and other staff in school keep us safe during the day and make sure we know who we can talk to if we are worried.</a:t>
            </a:r>
          </a:p>
          <a:p>
            <a:pPr algn="l" rtl="0" fontAlgn="base">
              <a:buFont typeface="Arial" panose="020B0604020202020204" pitchFamily="34" charset="0"/>
              <a:buChar char="•"/>
            </a:pPr>
            <a:r>
              <a:rPr lang="en-GB" sz="2000" b="0" i="0" dirty="0">
                <a:solidFill>
                  <a:srgbClr val="000000"/>
                </a:solidFill>
                <a:effectLst/>
                <a:latin typeface="Arial" panose="020B0604020202020204" pitchFamily="34" charset="0"/>
              </a:rPr>
              <a:t>Police officers make sure that we are safe within our communities. If someone is in danger, they will support them.</a:t>
            </a:r>
          </a:p>
          <a:p>
            <a:pPr algn="l" rtl="0" fontAlgn="base">
              <a:buFont typeface="Arial" panose="020B0604020202020204" pitchFamily="34" charset="0"/>
              <a:buChar char="•"/>
            </a:pPr>
            <a:r>
              <a:rPr lang="en-GB" sz="2000" b="0" i="0" dirty="0">
                <a:solidFill>
                  <a:srgbClr val="000000"/>
                </a:solidFill>
                <a:effectLst/>
                <a:latin typeface="Arial" panose="020B0604020202020204" pitchFamily="34" charset="0"/>
              </a:rPr>
              <a:t>Social workers can support children who need extra help to stay safe.  </a:t>
            </a:r>
          </a:p>
        </p:txBody>
      </p:sp>
    </p:spTree>
    <p:extLst>
      <p:ext uri="{BB962C8B-B14F-4D97-AF65-F5344CB8AC3E}">
        <p14:creationId xmlns:p14="http://schemas.microsoft.com/office/powerpoint/2010/main" val="185840154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3767E2F-0883-B9A9-5DEE-F19AEA1475EF}"/>
              </a:ext>
            </a:extLst>
          </p:cNvPr>
          <p:cNvSpPr>
            <a:spLocks noGrp="1"/>
          </p:cNvSpPr>
          <p:nvPr>
            <p:ph type="body" sz="quarter" idx="14"/>
          </p:nvPr>
        </p:nvSpPr>
        <p:spPr>
          <a:xfrm>
            <a:off x="528742" y="552684"/>
            <a:ext cx="6536088" cy="671704"/>
          </a:xfrm>
        </p:spPr>
        <p:txBody>
          <a:bodyPr/>
          <a:lstStyle/>
          <a:p>
            <a:r>
              <a:rPr lang="en-US" sz="3800" dirty="0">
                <a:latin typeface="Arial Black" panose="020B0A04020102020204" pitchFamily="34" charset="0"/>
              </a:rPr>
              <a:t>PRIMARY ACTIVITIES</a:t>
            </a:r>
          </a:p>
        </p:txBody>
      </p:sp>
      <p:sp>
        <p:nvSpPr>
          <p:cNvPr id="3" name="Text Placeholder 2">
            <a:extLst>
              <a:ext uri="{FF2B5EF4-FFF2-40B4-BE49-F238E27FC236}">
                <a16:creationId xmlns:a16="http://schemas.microsoft.com/office/drawing/2014/main" id="{2E809C3F-92F3-A964-CBC8-D5049C1C1F69}"/>
              </a:ext>
            </a:extLst>
          </p:cNvPr>
          <p:cNvSpPr>
            <a:spLocks noGrp="1"/>
          </p:cNvSpPr>
          <p:nvPr>
            <p:ph type="body" sz="quarter" idx="23"/>
          </p:nvPr>
        </p:nvSpPr>
        <p:spPr/>
        <p:txBody>
          <a:bodyPr>
            <a:normAutofit lnSpcReduction="10000"/>
          </a:bodyPr>
          <a:lstStyle/>
          <a:p>
            <a:r>
              <a:rPr lang="en-US" dirty="0">
                <a:latin typeface="Arial" panose="020B0604020202020204" pitchFamily="34" charset="0"/>
                <a:cs typeface="Arial" panose="020B0604020202020204" pitchFamily="34" charset="0"/>
              </a:rPr>
              <a:t>You do not need to complete every activity but if you have time, you can try to complete more than one.</a:t>
            </a:r>
          </a:p>
        </p:txBody>
      </p:sp>
      <p:sp>
        <p:nvSpPr>
          <p:cNvPr id="4" name="Rectangle 3">
            <a:extLst>
              <a:ext uri="{FF2B5EF4-FFF2-40B4-BE49-F238E27FC236}">
                <a16:creationId xmlns:a16="http://schemas.microsoft.com/office/drawing/2014/main" id="{E95D1F9D-23C7-7303-B75E-3F3BD1B912CB}"/>
              </a:ext>
            </a:extLst>
          </p:cNvPr>
          <p:cNvSpPr/>
          <p:nvPr/>
        </p:nvSpPr>
        <p:spPr>
          <a:xfrm>
            <a:off x="528741" y="2137472"/>
            <a:ext cx="6536088" cy="2151499"/>
          </a:xfrm>
          <a:prstGeom prst="rect">
            <a:avLst/>
          </a:prstGeom>
          <a:solidFill>
            <a:srgbClr val="DDF3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F05F42D4-759C-0084-0604-75C92CF20A90}"/>
              </a:ext>
            </a:extLst>
          </p:cNvPr>
          <p:cNvSpPr/>
          <p:nvPr/>
        </p:nvSpPr>
        <p:spPr>
          <a:xfrm>
            <a:off x="528741" y="4434357"/>
            <a:ext cx="4770591" cy="2151499"/>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9079DBE2-2550-30FE-3F8D-3F3C730CB51A}"/>
              </a:ext>
            </a:extLst>
          </p:cNvPr>
          <p:cNvSpPr/>
          <p:nvPr/>
        </p:nvSpPr>
        <p:spPr>
          <a:xfrm>
            <a:off x="7064830" y="2136586"/>
            <a:ext cx="4868184" cy="2151499"/>
          </a:xfrm>
          <a:prstGeom prst="rect">
            <a:avLst/>
          </a:prstGeom>
          <a:solidFill>
            <a:srgbClr val="00AE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41238C7B-2FE0-8A8D-1EEC-D11B2AFFD794}"/>
              </a:ext>
            </a:extLst>
          </p:cNvPr>
          <p:cNvSpPr/>
          <p:nvPr/>
        </p:nvSpPr>
        <p:spPr>
          <a:xfrm>
            <a:off x="5299332" y="4434357"/>
            <a:ext cx="6633681" cy="2151499"/>
          </a:xfrm>
          <a:prstGeom prst="rect">
            <a:avLst/>
          </a:prstGeom>
          <a:solidFill>
            <a:srgbClr val="003B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3A32228E-A587-B079-368C-799516903CFD}"/>
              </a:ext>
            </a:extLst>
          </p:cNvPr>
          <p:cNvSpPr txBox="1"/>
          <p:nvPr/>
        </p:nvSpPr>
        <p:spPr>
          <a:xfrm>
            <a:off x="7107015" y="2222266"/>
            <a:ext cx="4825998" cy="1754326"/>
          </a:xfrm>
          <a:prstGeom prst="rect">
            <a:avLst/>
          </a:prstGeom>
          <a:noFill/>
        </p:spPr>
        <p:txBody>
          <a:bodyPr wrap="square" rtlCol="0">
            <a:spAutoFit/>
          </a:bodyPr>
          <a:lstStyle/>
          <a:p>
            <a:pPr algn="ctr"/>
            <a:r>
              <a:rPr lang="en-GB" b="0" i="0" dirty="0">
                <a:solidFill>
                  <a:schemeClr val="bg1"/>
                </a:solidFill>
                <a:effectLst/>
                <a:latin typeface="Arial" panose="020B0604020202020204" pitchFamily="34" charset="0"/>
              </a:rPr>
              <a:t>If you were in the park and realised you were lost, what would you do? Who can help children in this situation? Is it ever okay to speak to a stranger? How can you decide who is best to ask for help? Role play different situations. </a:t>
            </a:r>
          </a:p>
        </p:txBody>
      </p:sp>
      <p:sp>
        <p:nvSpPr>
          <p:cNvPr id="10" name="TextBox 9">
            <a:extLst>
              <a:ext uri="{FF2B5EF4-FFF2-40B4-BE49-F238E27FC236}">
                <a16:creationId xmlns:a16="http://schemas.microsoft.com/office/drawing/2014/main" id="{DD3FF4E1-6384-ACDA-AC24-C12B1E305126}"/>
              </a:ext>
            </a:extLst>
          </p:cNvPr>
          <p:cNvSpPr txBox="1"/>
          <p:nvPr/>
        </p:nvSpPr>
        <p:spPr>
          <a:xfrm>
            <a:off x="652393" y="4551740"/>
            <a:ext cx="4476881" cy="2031325"/>
          </a:xfrm>
          <a:prstGeom prst="rect">
            <a:avLst/>
          </a:prstGeom>
          <a:noFill/>
        </p:spPr>
        <p:txBody>
          <a:bodyPr wrap="square" rtlCol="0">
            <a:spAutoFit/>
          </a:bodyPr>
          <a:lstStyle/>
          <a:p>
            <a:pPr algn="ctr"/>
            <a:r>
              <a:rPr lang="en-GB" i="0" dirty="0">
                <a:effectLst/>
                <a:latin typeface="Arial" panose="020B0604020202020204" pitchFamily="34" charset="0"/>
              </a:rPr>
              <a:t>Look at the resources from </a:t>
            </a:r>
            <a:r>
              <a:rPr lang="en-GB" b="1" i="0" dirty="0">
                <a:effectLst/>
                <a:latin typeface="Arial" panose="020B0604020202020204" pitchFamily="34" charset="0"/>
                <a:hlinkClick r:id="rId4">
                  <a:extLst>
                    <a:ext uri="{A12FA001-AC4F-418D-AE19-62706E023703}">
                      <ahyp:hlinkClr xmlns:ahyp="http://schemas.microsoft.com/office/drawing/2018/hyperlinkcolor" val="tx"/>
                    </a:ext>
                  </a:extLst>
                </a:hlinkClick>
              </a:rPr>
              <a:t>Clever Never Goes</a:t>
            </a:r>
            <a:r>
              <a:rPr lang="en-GB" i="0" dirty="0">
                <a:effectLst/>
                <a:latin typeface="Arial" panose="020B0604020202020204" pitchFamily="34" charset="0"/>
              </a:rPr>
              <a:t> which help you to think through how to stay safe in different situations. This resource is for adults working with children, young people and families to educated and inform on avoiding abduction. </a:t>
            </a:r>
            <a:endParaRPr lang="en-GB" sz="1100" dirty="0">
              <a:latin typeface="Arial" panose="020B0604020202020204" pitchFamily="34" charset="0"/>
              <a:cs typeface="Arial" panose="020B0604020202020204" pitchFamily="34" charset="0"/>
            </a:endParaRPr>
          </a:p>
        </p:txBody>
      </p:sp>
      <p:sp>
        <p:nvSpPr>
          <p:cNvPr id="11" name="TextBox 10">
            <a:extLst>
              <a:ext uri="{FF2B5EF4-FFF2-40B4-BE49-F238E27FC236}">
                <a16:creationId xmlns:a16="http://schemas.microsoft.com/office/drawing/2014/main" id="{68AB74C1-8E97-AF83-2917-1BDE1E72C459}"/>
              </a:ext>
            </a:extLst>
          </p:cNvPr>
          <p:cNvSpPr txBox="1"/>
          <p:nvPr/>
        </p:nvSpPr>
        <p:spPr>
          <a:xfrm>
            <a:off x="641268" y="2195221"/>
            <a:ext cx="6402469" cy="1754326"/>
          </a:xfrm>
          <a:prstGeom prst="rect">
            <a:avLst/>
          </a:prstGeom>
          <a:noFill/>
        </p:spPr>
        <p:txBody>
          <a:bodyPr wrap="square" rtlCol="0">
            <a:spAutoFit/>
          </a:bodyPr>
          <a:lstStyle/>
          <a:p>
            <a:pPr algn="ctr"/>
            <a:r>
              <a:rPr lang="en-GB" sz="1800" b="0" i="0" dirty="0">
                <a:solidFill>
                  <a:srgbClr val="000000"/>
                </a:solidFill>
                <a:effectLst/>
                <a:latin typeface="Arial" panose="020B0604020202020204" pitchFamily="34" charset="0"/>
              </a:rPr>
              <a:t>You have the right to be safe. On a piece of flipchart paper or whiteboard, draw a picture of your school and draw or annotate it with different ways that you are kept safe at school. For example, you might draw a fence around your playground.  Repeat this, focusing on how you stay safe at home.</a:t>
            </a:r>
            <a:r>
              <a:rPr lang="en-GB" sz="1800" b="0" i="1" dirty="0">
                <a:solidFill>
                  <a:srgbClr val="000000"/>
                </a:solidFill>
                <a:effectLst/>
                <a:latin typeface="Arial" panose="020B0604020202020204" pitchFamily="34" charset="0"/>
              </a:rPr>
              <a:t>  </a:t>
            </a:r>
            <a:r>
              <a:rPr lang="en-GB" sz="1800" b="0" i="0" dirty="0">
                <a:solidFill>
                  <a:srgbClr val="000000"/>
                </a:solidFill>
                <a:effectLst/>
                <a:latin typeface="Arial" panose="020B0604020202020204" pitchFamily="34" charset="0"/>
              </a:rPr>
              <a:t> </a:t>
            </a:r>
            <a:endParaRPr lang="en-GB" sz="1400" dirty="0">
              <a:latin typeface="Arial" panose="020B0604020202020204" pitchFamily="34" charset="0"/>
              <a:cs typeface="Arial" panose="020B0604020202020204" pitchFamily="34" charset="0"/>
            </a:endParaRPr>
          </a:p>
        </p:txBody>
      </p:sp>
      <p:sp>
        <p:nvSpPr>
          <p:cNvPr id="12" name="TextBox 11">
            <a:extLst>
              <a:ext uri="{FF2B5EF4-FFF2-40B4-BE49-F238E27FC236}">
                <a16:creationId xmlns:a16="http://schemas.microsoft.com/office/drawing/2014/main" id="{7FD5D052-65BD-1B4F-1CF2-727342CCC180}"/>
              </a:ext>
            </a:extLst>
          </p:cNvPr>
          <p:cNvSpPr txBox="1"/>
          <p:nvPr/>
        </p:nvSpPr>
        <p:spPr>
          <a:xfrm>
            <a:off x="5325751" y="4549676"/>
            <a:ext cx="4381408" cy="2308324"/>
          </a:xfrm>
          <a:prstGeom prst="rect">
            <a:avLst/>
          </a:prstGeom>
          <a:noFill/>
        </p:spPr>
        <p:txBody>
          <a:bodyPr wrap="square" rtlCol="0">
            <a:spAutoFit/>
          </a:bodyPr>
          <a:lstStyle/>
          <a:p>
            <a:pPr algn="ctr"/>
            <a:r>
              <a:rPr lang="en-GB" sz="1800" b="0" dirty="0">
                <a:solidFill>
                  <a:schemeClr val="bg1"/>
                </a:solidFill>
                <a:effectLst/>
                <a:latin typeface="Arial" panose="020B0604020202020204" pitchFamily="34" charset="0"/>
                <a:cs typeface="Arial" panose="020B0604020202020204" pitchFamily="34" charset="0"/>
              </a:rPr>
              <a:t>To stay safe, it is important that we all learn to say no when we are not comfortable with something. </a:t>
            </a:r>
            <a:r>
              <a:rPr lang="en-GB" sz="1800" b="1" dirty="0">
                <a:solidFill>
                  <a:schemeClr val="bg1"/>
                </a:solidFill>
                <a:effectLst/>
                <a:latin typeface="Arial" panose="020B0604020202020204" pitchFamily="34" charset="0"/>
                <a:cs typeface="Arial" panose="020B0604020202020204" pitchFamily="34" charset="0"/>
                <a:hlinkClick r:id="rId5">
                  <a:extLst>
                    <a:ext uri="{A12FA001-AC4F-418D-AE19-62706E023703}">
                      <ahyp:hlinkClr xmlns:ahyp="http://schemas.microsoft.com/office/drawing/2018/hyperlinkcolor" val="tx"/>
                    </a:ext>
                  </a:extLst>
                </a:hlinkClick>
              </a:rPr>
              <a:t>Read this book </a:t>
            </a:r>
            <a:r>
              <a:rPr lang="en-GB" sz="1800" b="0" dirty="0">
                <a:solidFill>
                  <a:schemeClr val="bg1"/>
                </a:solidFill>
                <a:effectLst/>
                <a:latin typeface="Arial" panose="020B0604020202020204" pitchFamily="34" charset="0"/>
                <a:cs typeface="Arial" panose="020B0604020202020204" pitchFamily="34" charset="0"/>
              </a:rPr>
              <a:t>together and discuss having the confidence to say no when something doesn’t feel right. </a:t>
            </a:r>
          </a:p>
          <a:p>
            <a:pPr algn="ctr"/>
            <a:br>
              <a:rPr lang="en-GB" sz="1800" b="0" i="0" dirty="0">
                <a:solidFill>
                  <a:schemeClr val="bg1"/>
                </a:solidFill>
                <a:effectLst/>
                <a:latin typeface="Arial" panose="020B0604020202020204" pitchFamily="34" charset="0"/>
                <a:cs typeface="Arial" panose="020B0604020202020204" pitchFamily="34" charset="0"/>
              </a:rPr>
            </a:br>
            <a:r>
              <a:rPr lang="en-GB" sz="1800" b="0" i="0" dirty="0">
                <a:solidFill>
                  <a:schemeClr val="bg1"/>
                </a:solidFill>
                <a:effectLst/>
                <a:latin typeface="Arial" panose="020B0604020202020204" pitchFamily="34" charset="0"/>
                <a:cs typeface="Arial" panose="020B0604020202020204" pitchFamily="34" charset="0"/>
              </a:rPr>
              <a:t> </a:t>
            </a:r>
            <a:endParaRPr lang="en-GB" sz="1200" dirty="0">
              <a:solidFill>
                <a:schemeClr val="bg1"/>
              </a:solidFill>
              <a:latin typeface="Arial" panose="020B0604020202020204" pitchFamily="34" charset="0"/>
              <a:cs typeface="Arial" panose="020B0604020202020204" pitchFamily="34" charset="0"/>
            </a:endParaRPr>
          </a:p>
        </p:txBody>
      </p:sp>
      <p:pic>
        <p:nvPicPr>
          <p:cNvPr id="13" name="Online Media 12" title="Kids Book Read Aloud: 💕No Means No! by Jayneen Sanders ll bedtime stories  ​ 📚 💕">
            <a:hlinkClick r:id="" action="ppaction://media"/>
            <a:extLst>
              <a:ext uri="{FF2B5EF4-FFF2-40B4-BE49-F238E27FC236}">
                <a16:creationId xmlns:a16="http://schemas.microsoft.com/office/drawing/2014/main" id="{F132D924-CDA6-D360-1AC2-556A1FFD2798}"/>
              </a:ext>
            </a:extLst>
          </p:cNvPr>
          <p:cNvPicPr>
            <a:picLocks noRot="1" noChangeAspect="1"/>
          </p:cNvPicPr>
          <p:nvPr>
            <a:videoFile r:link="rId1"/>
          </p:nvPr>
        </p:nvPicPr>
        <p:blipFill>
          <a:blip r:embed="rId6"/>
          <a:stretch>
            <a:fillRect/>
          </a:stretch>
        </p:blipFill>
        <p:spPr>
          <a:xfrm>
            <a:off x="9707159" y="4609615"/>
            <a:ext cx="1982418" cy="1120066"/>
          </a:xfrm>
          <a:prstGeom prst="rect">
            <a:avLst/>
          </a:prstGeom>
        </p:spPr>
      </p:pic>
    </p:spTree>
    <p:extLst>
      <p:ext uri="{BB962C8B-B14F-4D97-AF65-F5344CB8AC3E}">
        <p14:creationId xmlns:p14="http://schemas.microsoft.com/office/powerpoint/2010/main" val="20023396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13"/>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13"/>
                </p:tgtEl>
              </p:cMediaNode>
            </p:video>
            <p:seq concurrent="1" nextAc="seek">
              <p:cTn id="8" restart="whenNotActive" fill="hold" evtFilter="cancelBubble" nodeType="interactiveSeq">
                <p:stCondLst>
                  <p:cond evt="onClick" delay="0">
                    <p:tgtEl>
                      <p:spTgt spid="13"/>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13"/>
                                        </p:tgtEl>
                                      </p:cBhvr>
                                    </p:cmd>
                                  </p:childTnLst>
                                </p:cTn>
                              </p:par>
                            </p:childTnLst>
                          </p:cTn>
                        </p:par>
                      </p:childTnLst>
                    </p:cTn>
                  </p:par>
                </p:childTnLst>
              </p:cTn>
              <p:nextCondLst>
                <p:cond evt="onClick" delay="0">
                  <p:tgtEl>
                    <p:spTgt spid="13"/>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FCE6E59D-9743-29F0-B67F-54BFDE309694}"/>
              </a:ext>
            </a:extLst>
          </p:cNvPr>
          <p:cNvSpPr>
            <a:spLocks noGrp="1"/>
          </p:cNvSpPr>
          <p:nvPr>
            <p:ph type="body" sz="quarter" idx="14"/>
          </p:nvPr>
        </p:nvSpPr>
        <p:spPr>
          <a:xfrm>
            <a:off x="528741" y="552684"/>
            <a:ext cx="7113029" cy="671704"/>
          </a:xfrm>
        </p:spPr>
        <p:txBody>
          <a:bodyPr/>
          <a:lstStyle/>
          <a:p>
            <a:r>
              <a:rPr lang="en-US" sz="3800" dirty="0">
                <a:latin typeface="Arial Black" panose="020B0A04020102020204" pitchFamily="34" charset="0"/>
              </a:rPr>
              <a:t>PRIMARY ACTIVITIES 2</a:t>
            </a:r>
          </a:p>
        </p:txBody>
      </p:sp>
      <p:sp>
        <p:nvSpPr>
          <p:cNvPr id="3" name="Text Placeholder 2">
            <a:extLst>
              <a:ext uri="{FF2B5EF4-FFF2-40B4-BE49-F238E27FC236}">
                <a16:creationId xmlns:a16="http://schemas.microsoft.com/office/drawing/2014/main" id="{F6CEFE9C-DF4E-9A62-A857-1CD66CEAC52E}"/>
              </a:ext>
            </a:extLst>
          </p:cNvPr>
          <p:cNvSpPr>
            <a:spLocks noGrp="1"/>
          </p:cNvSpPr>
          <p:nvPr>
            <p:ph type="body" sz="quarter" idx="23"/>
          </p:nvPr>
        </p:nvSpPr>
        <p:spPr/>
        <p:txBody>
          <a:bodyPr>
            <a:normAutofit lnSpcReduction="10000"/>
          </a:bodyPr>
          <a:lstStyle/>
          <a:p>
            <a:r>
              <a:rPr lang="en-US" dirty="0">
                <a:latin typeface="Arial" panose="020B0604020202020204" pitchFamily="34" charset="0"/>
                <a:cs typeface="Arial" panose="020B0604020202020204" pitchFamily="34" charset="0"/>
              </a:rPr>
              <a:t>You do not need to complete every activity but if you have time, you can try to complete more than one.</a:t>
            </a:r>
          </a:p>
          <a:p>
            <a:endParaRPr lang="en-US" dirty="0"/>
          </a:p>
        </p:txBody>
      </p:sp>
      <p:sp>
        <p:nvSpPr>
          <p:cNvPr id="4" name="Rectangle 3">
            <a:extLst>
              <a:ext uri="{FF2B5EF4-FFF2-40B4-BE49-F238E27FC236}">
                <a16:creationId xmlns:a16="http://schemas.microsoft.com/office/drawing/2014/main" id="{248D6161-A1A7-87C4-2CFF-151403062A80}"/>
              </a:ext>
            </a:extLst>
          </p:cNvPr>
          <p:cNvSpPr/>
          <p:nvPr/>
        </p:nvSpPr>
        <p:spPr>
          <a:xfrm>
            <a:off x="528741" y="2137472"/>
            <a:ext cx="5728155" cy="2151499"/>
          </a:xfrm>
          <a:prstGeom prst="rect">
            <a:avLst/>
          </a:prstGeom>
          <a:solidFill>
            <a:srgbClr val="003B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97F0FC9A-4DC3-A95E-EDD1-A65280ACF3C5}"/>
              </a:ext>
            </a:extLst>
          </p:cNvPr>
          <p:cNvSpPr/>
          <p:nvPr/>
        </p:nvSpPr>
        <p:spPr>
          <a:xfrm>
            <a:off x="528741" y="4434357"/>
            <a:ext cx="6365219" cy="2151499"/>
          </a:xfrm>
          <a:prstGeom prst="rect">
            <a:avLst/>
          </a:prstGeom>
          <a:solidFill>
            <a:srgbClr val="00AE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C8F72573-65AF-707A-98FE-27DF8EF863B5}"/>
              </a:ext>
            </a:extLst>
          </p:cNvPr>
          <p:cNvSpPr/>
          <p:nvPr/>
        </p:nvSpPr>
        <p:spPr>
          <a:xfrm>
            <a:off x="6204857" y="2137472"/>
            <a:ext cx="5728156" cy="2151499"/>
          </a:xfrm>
          <a:prstGeom prst="rect">
            <a:avLst/>
          </a:prstGeom>
          <a:solidFill>
            <a:srgbClr val="DDF3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0DA503FD-5B43-FBEC-35EB-041DB2B4A72F}"/>
              </a:ext>
            </a:extLst>
          </p:cNvPr>
          <p:cNvSpPr/>
          <p:nvPr/>
        </p:nvSpPr>
        <p:spPr>
          <a:xfrm>
            <a:off x="6893961" y="4434357"/>
            <a:ext cx="5039052" cy="2151499"/>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7AB0D2D-7A56-C172-5C99-4EFDF7642C70}"/>
              </a:ext>
            </a:extLst>
          </p:cNvPr>
          <p:cNvSpPr txBox="1"/>
          <p:nvPr/>
        </p:nvSpPr>
        <p:spPr>
          <a:xfrm>
            <a:off x="736967" y="2305280"/>
            <a:ext cx="5259664" cy="1815882"/>
          </a:xfrm>
          <a:prstGeom prst="rect">
            <a:avLst/>
          </a:prstGeom>
          <a:noFill/>
        </p:spPr>
        <p:txBody>
          <a:bodyPr wrap="square" rtlCol="0">
            <a:spAutoFit/>
          </a:bodyPr>
          <a:lstStyle/>
          <a:p>
            <a:pPr algn="ctr"/>
            <a:r>
              <a:rPr lang="en-GB" sz="1600" dirty="0">
                <a:solidFill>
                  <a:schemeClr val="bg1"/>
                </a:solidFill>
                <a:latin typeface="Arial" panose="020B0604020202020204" pitchFamily="34" charset="0"/>
              </a:rPr>
              <a:t>Childline is a national organisation that helps to keep children safe. As a class explore their </a:t>
            </a:r>
            <a:r>
              <a:rPr lang="en-GB" sz="1600" b="1" dirty="0">
                <a:solidFill>
                  <a:schemeClr val="bg1"/>
                </a:solidFill>
                <a:latin typeface="Arial" panose="020B0604020202020204" pitchFamily="34" charset="0"/>
                <a:hlinkClick r:id="rId2">
                  <a:extLst>
                    <a:ext uri="{A12FA001-AC4F-418D-AE19-62706E023703}">
                      <ahyp:hlinkClr xmlns:ahyp="http://schemas.microsoft.com/office/drawing/2018/hyperlinkcolor" val="tx"/>
                    </a:ext>
                  </a:extLst>
                </a:hlinkClick>
              </a:rPr>
              <a:t>special website for children under 12</a:t>
            </a:r>
            <a:r>
              <a:rPr lang="en-GB" sz="1600" dirty="0">
                <a:solidFill>
                  <a:schemeClr val="bg1"/>
                </a:solidFill>
                <a:latin typeface="Arial" panose="020B0604020202020204" pitchFamily="34" charset="0"/>
              </a:rPr>
              <a:t>. Look at the information there and discuss how you would access this if you wanted to read more about particular issues. This also links to Article 17, which says that children have the right to access all kinds of information.</a:t>
            </a:r>
            <a:endParaRPr lang="en-GB" sz="1600" dirty="0">
              <a:solidFill>
                <a:schemeClr val="bg1"/>
              </a:solidFill>
              <a:latin typeface="Arial" panose="020B0604020202020204" pitchFamily="34" charset="0"/>
              <a:cs typeface="Arial" panose="020B0604020202020204" pitchFamily="34" charset="0"/>
            </a:endParaRPr>
          </a:p>
        </p:txBody>
      </p:sp>
      <p:sp>
        <p:nvSpPr>
          <p:cNvPr id="11" name="TextBox 10">
            <a:extLst>
              <a:ext uri="{FF2B5EF4-FFF2-40B4-BE49-F238E27FC236}">
                <a16:creationId xmlns:a16="http://schemas.microsoft.com/office/drawing/2014/main" id="{5A304D7D-9EF4-7005-6B25-1AD7E6D10336}"/>
              </a:ext>
            </a:extLst>
          </p:cNvPr>
          <p:cNvSpPr txBox="1"/>
          <p:nvPr/>
        </p:nvSpPr>
        <p:spPr>
          <a:xfrm>
            <a:off x="7206026" y="4550990"/>
            <a:ext cx="4532398" cy="1200329"/>
          </a:xfrm>
          <a:prstGeom prst="rect">
            <a:avLst/>
          </a:prstGeom>
          <a:noFill/>
        </p:spPr>
        <p:txBody>
          <a:bodyPr wrap="square" rtlCol="0">
            <a:spAutoFit/>
          </a:bodyPr>
          <a:lstStyle/>
          <a:p>
            <a:pPr algn="ctr"/>
            <a:r>
              <a:rPr lang="en-GB" sz="1800" i="0" dirty="0">
                <a:effectLst/>
                <a:latin typeface="Arial" panose="020B0604020202020204" pitchFamily="34" charset="0"/>
              </a:rPr>
              <a:t>As you get older, you can do more and more things independently. Look at some of the scenarios </a:t>
            </a:r>
            <a:r>
              <a:rPr lang="en-GB" sz="1800" b="1" i="0" dirty="0">
                <a:effectLst/>
                <a:latin typeface="Arial" panose="020B0604020202020204" pitchFamily="34" charset="0"/>
                <a:hlinkClick r:id="rId3">
                  <a:extLst>
                    <a:ext uri="{A12FA001-AC4F-418D-AE19-62706E023703}">
                      <ahyp:hlinkClr xmlns:ahyp="http://schemas.microsoft.com/office/drawing/2018/hyperlinkcolor" val="tx"/>
                    </a:ext>
                  </a:extLst>
                </a:hlinkClick>
              </a:rPr>
              <a:t>here</a:t>
            </a:r>
            <a:r>
              <a:rPr lang="en-GB" sz="1800" i="0" dirty="0">
                <a:effectLst/>
                <a:latin typeface="Arial" panose="020B0604020202020204" pitchFamily="34" charset="0"/>
              </a:rPr>
              <a:t> to talk about how to stay safe in different situations.</a:t>
            </a:r>
            <a:endParaRPr lang="en-GB" sz="1200" dirty="0">
              <a:latin typeface="Arial" panose="020B0604020202020204" pitchFamily="34" charset="0"/>
              <a:cs typeface="Arial" panose="020B0604020202020204" pitchFamily="34" charset="0"/>
            </a:endParaRPr>
          </a:p>
        </p:txBody>
      </p:sp>
      <p:sp>
        <p:nvSpPr>
          <p:cNvPr id="12" name="TextBox 11">
            <a:extLst>
              <a:ext uri="{FF2B5EF4-FFF2-40B4-BE49-F238E27FC236}">
                <a16:creationId xmlns:a16="http://schemas.microsoft.com/office/drawing/2014/main" id="{BAA62055-B017-63E6-96AD-F128D198FEF1}"/>
              </a:ext>
            </a:extLst>
          </p:cNvPr>
          <p:cNvSpPr txBox="1"/>
          <p:nvPr/>
        </p:nvSpPr>
        <p:spPr>
          <a:xfrm>
            <a:off x="6314170" y="2214955"/>
            <a:ext cx="5361862" cy="1508105"/>
          </a:xfrm>
          <a:prstGeom prst="rect">
            <a:avLst/>
          </a:prstGeom>
          <a:noFill/>
        </p:spPr>
        <p:txBody>
          <a:bodyPr wrap="square" rtlCol="0">
            <a:spAutoFit/>
          </a:bodyPr>
          <a:lstStyle/>
          <a:p>
            <a:pPr algn="ctr"/>
            <a:r>
              <a:rPr lang="en-GB" b="0" i="0" dirty="0">
                <a:solidFill>
                  <a:srgbClr val="000000"/>
                </a:solidFill>
                <a:effectLst/>
                <a:latin typeface="Arial" panose="020B0604020202020204" pitchFamily="34" charset="0"/>
              </a:rPr>
              <a:t>To make sure we are all enjoying out right to be safe, it’s really important to think about how to stay safe online. Did you celebrate Safer Internet Day at your school? Remind yourself of some top tips for staying safe online.  </a:t>
            </a:r>
            <a:r>
              <a:rPr lang="en-GB" sz="2000" b="0" i="0" dirty="0">
                <a:solidFill>
                  <a:srgbClr val="000000"/>
                </a:solidFill>
                <a:effectLst/>
                <a:latin typeface="Arial" panose="020B0604020202020204" pitchFamily="34" charset="0"/>
              </a:rPr>
              <a:t> </a:t>
            </a:r>
            <a:endParaRPr lang="en-GB" sz="1600" dirty="0">
              <a:latin typeface="Arial" panose="020B0604020202020204" pitchFamily="34" charset="0"/>
              <a:cs typeface="Arial" panose="020B0604020202020204" pitchFamily="34" charset="0"/>
            </a:endParaRPr>
          </a:p>
        </p:txBody>
      </p:sp>
      <p:sp>
        <p:nvSpPr>
          <p:cNvPr id="13" name="TextBox 12">
            <a:extLst>
              <a:ext uri="{FF2B5EF4-FFF2-40B4-BE49-F238E27FC236}">
                <a16:creationId xmlns:a16="http://schemas.microsoft.com/office/drawing/2014/main" id="{6C40C9B0-16B1-3DF4-EDF7-63788570C65A}"/>
              </a:ext>
            </a:extLst>
          </p:cNvPr>
          <p:cNvSpPr txBox="1"/>
          <p:nvPr/>
        </p:nvSpPr>
        <p:spPr>
          <a:xfrm>
            <a:off x="671120" y="4508806"/>
            <a:ext cx="6217906" cy="2000548"/>
          </a:xfrm>
          <a:prstGeom prst="rect">
            <a:avLst/>
          </a:prstGeom>
          <a:noFill/>
        </p:spPr>
        <p:txBody>
          <a:bodyPr wrap="square" rtlCol="0">
            <a:spAutoFit/>
          </a:bodyPr>
          <a:lstStyle/>
          <a:p>
            <a:pPr algn="ctr" rtl="0" fontAlgn="base"/>
            <a:r>
              <a:rPr lang="en-GB" i="0" dirty="0">
                <a:solidFill>
                  <a:schemeClr val="bg1"/>
                </a:solidFill>
                <a:effectLst/>
                <a:latin typeface="Arial" panose="020B0604020202020204" pitchFamily="34" charset="0"/>
                <a:cs typeface="Arial" panose="020B0604020202020204" pitchFamily="34" charset="0"/>
              </a:rPr>
              <a:t>Everyone has a right to be safe. Sometimes you may notice that a friend isn’t acting like themselves. What kinds of things might make you worry about a friend? If you were worried about them, what would you do to get them the help they need? Talk about what you can do to support your friends and classmates’ right to be safe. </a:t>
            </a:r>
          </a:p>
          <a:p>
            <a:pPr algn="ctr" rtl="0" fontAlgn="base"/>
            <a:r>
              <a:rPr lang="en-GB" sz="1600" b="0" i="0" dirty="0">
                <a:solidFill>
                  <a:schemeClr val="bg1"/>
                </a:solidFill>
                <a:effectLst/>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51124577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AF5B67C-41F1-441D-E97E-8F211A3EC941}"/>
              </a:ext>
            </a:extLst>
          </p:cNvPr>
          <p:cNvSpPr>
            <a:spLocks noGrp="1"/>
          </p:cNvSpPr>
          <p:nvPr>
            <p:ph type="body" sz="quarter" idx="14"/>
          </p:nvPr>
        </p:nvSpPr>
        <p:spPr>
          <a:xfrm>
            <a:off x="528741" y="261836"/>
            <a:ext cx="4297902" cy="826184"/>
          </a:xfrm>
        </p:spPr>
        <p:txBody>
          <a:bodyPr/>
          <a:lstStyle/>
          <a:p>
            <a:r>
              <a:rPr lang="en-GB" dirty="0"/>
              <a:t>REFLECTION</a:t>
            </a:r>
          </a:p>
        </p:txBody>
      </p:sp>
      <p:sp>
        <p:nvSpPr>
          <p:cNvPr id="3" name="Text Placeholder 2">
            <a:extLst>
              <a:ext uri="{FF2B5EF4-FFF2-40B4-BE49-F238E27FC236}">
                <a16:creationId xmlns:a16="http://schemas.microsoft.com/office/drawing/2014/main" id="{E3A21136-A4D9-A772-220F-1F3079B61EB9}"/>
              </a:ext>
            </a:extLst>
          </p:cNvPr>
          <p:cNvSpPr>
            <a:spLocks noGrp="1"/>
          </p:cNvSpPr>
          <p:nvPr>
            <p:ph type="body" sz="quarter" idx="17"/>
          </p:nvPr>
        </p:nvSpPr>
        <p:spPr>
          <a:xfrm>
            <a:off x="528635" y="2755567"/>
            <a:ext cx="5305425" cy="259486"/>
          </a:xfrm>
        </p:spPr>
        <p:txBody>
          <a:bodyPr/>
          <a:lstStyle/>
          <a:p>
            <a:r>
              <a:rPr lang="en-GB" dirty="0"/>
              <a:t>How do the right to education (Article 28) and the right to know your rights (Article 42) link to Article 35 and help to protect children and keep them safe? </a:t>
            </a:r>
          </a:p>
          <a:p>
            <a:endParaRPr lang="en-GB" dirty="0"/>
          </a:p>
        </p:txBody>
      </p:sp>
      <p:sp>
        <p:nvSpPr>
          <p:cNvPr id="5" name="Text Placeholder 4">
            <a:extLst>
              <a:ext uri="{FF2B5EF4-FFF2-40B4-BE49-F238E27FC236}">
                <a16:creationId xmlns:a16="http://schemas.microsoft.com/office/drawing/2014/main" id="{9179EB22-DB73-2FAA-A836-BC612F2140A5}"/>
              </a:ext>
            </a:extLst>
          </p:cNvPr>
          <p:cNvSpPr>
            <a:spLocks noGrp="1"/>
          </p:cNvSpPr>
          <p:nvPr>
            <p:ph type="body" sz="quarter" idx="23"/>
          </p:nvPr>
        </p:nvSpPr>
        <p:spPr/>
        <p:txBody>
          <a:bodyPr/>
          <a:lstStyle/>
          <a:p>
            <a:r>
              <a:rPr lang="en-GB" sz="1800" dirty="0">
                <a:latin typeface="Arial" panose="020B0604020202020204" pitchFamily="34" charset="0"/>
                <a:cs typeface="Arial" panose="020B0604020202020204" pitchFamily="34" charset="0"/>
              </a:rPr>
              <a:t>Give yourself some time and space and have a think about the following question: </a:t>
            </a:r>
          </a:p>
          <a:p>
            <a:endParaRPr lang="en-GB" dirty="0"/>
          </a:p>
        </p:txBody>
      </p:sp>
    </p:spTree>
    <p:extLst>
      <p:ext uri="{BB962C8B-B14F-4D97-AF65-F5344CB8AC3E}">
        <p14:creationId xmlns:p14="http://schemas.microsoft.com/office/powerpoint/2010/main" val="126095155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UUK_Univers_Powerpoint_16.9_template" id="{E7465B0F-3A31-7345-A344-597C117D6CCC}" vid="{FC2F8100-4B7B-ED4C-AA18-18EF80D39A6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5181</TotalTime>
  <Words>2340</Words>
  <Application>Microsoft Office PowerPoint</Application>
  <PresentationFormat>Widescreen</PresentationFormat>
  <Paragraphs>119</Paragraphs>
  <Slides>17</Slides>
  <Notes>5</Notes>
  <HiddenSlides>0</HiddenSlides>
  <MMClips>5</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17</vt:i4>
      </vt:variant>
    </vt:vector>
  </HeadingPairs>
  <TitlesOfParts>
    <vt:vector size="26" baseType="lpstr">
      <vt:lpstr>Arial</vt:lpstr>
      <vt:lpstr>Arial Black</vt:lpstr>
      <vt:lpstr>Calibri</vt:lpstr>
      <vt:lpstr>Open Sans</vt:lpstr>
      <vt:lpstr>Univers LT Pro 45 Light</vt:lpstr>
      <vt:lpstr>Univers LT Pro 55</vt:lpstr>
      <vt:lpstr>Univers LT Pro 85 XBlack</vt:lpstr>
      <vt:lpstr>Univers LT Std 45 Light</vt:lpstr>
      <vt:lpstr>Office Theme</vt:lpstr>
      <vt:lpstr>ARTICLE OF THE WEEK</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UUK POWERPOINT TEMPLATE</dc:title>
  <dc:creator>Katherine Fardell</dc:creator>
  <cp:lastModifiedBy>Samantha Bradey</cp:lastModifiedBy>
  <cp:revision>178</cp:revision>
  <dcterms:created xsi:type="dcterms:W3CDTF">2022-01-18T14:28:30Z</dcterms:created>
  <dcterms:modified xsi:type="dcterms:W3CDTF">2023-03-06T11:32:34Z</dcterms:modified>
</cp:coreProperties>
</file>