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Roboto Black" panose="02000000000000000000" pitchFamily="2" charset="0"/>
      <p:bold r:id="rId25"/>
      <p:boldItalic r:id="rId26"/>
    </p:embeddedFont>
    <p:embeddedFont>
      <p:font typeface="Roboto Medium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NQa92X7bBwATfI9SljTBwguoy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603F18-A77F-41BD-BCE2-2818131FA87B}" v="13" dt="2023-08-14T09:29:16.401"/>
    <p1510:client id="{EE289170-09B6-41C1-BAD2-210A37C92209}" v="10" dt="2023-08-17T08:05:37.8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microsoft.com/office/2016/11/relationships/changesInfo" Target="changesInfos/changesInfo1.xml"/><Relationship Id="rId21" Type="http://schemas.openxmlformats.org/officeDocument/2006/relationships/font" Target="fonts/font1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Kennedy" clId="Web-{E4491517-6DC9-49B8-94B1-DC9A1ABC22CF}"/>
    <pc:docChg chg="modSld">
      <pc:chgData name="Laura Kennedy" userId="" providerId="" clId="Web-{E4491517-6DC9-49B8-94B1-DC9A1ABC22CF}" dt="2023-08-14T17:03:34.496" v="18"/>
      <pc:docMkLst>
        <pc:docMk/>
      </pc:docMkLst>
      <pc:sldChg chg="modNotes">
        <pc:chgData name="Laura Kennedy" userId="" providerId="" clId="Web-{E4491517-6DC9-49B8-94B1-DC9A1ABC22CF}" dt="2023-08-14T16:55:33.846" v="0"/>
        <pc:sldMkLst>
          <pc:docMk/>
          <pc:sldMk cId="0" sldId="256"/>
        </pc:sldMkLst>
      </pc:sldChg>
      <pc:sldChg chg="modNotes">
        <pc:chgData name="Laura Kennedy" userId="" providerId="" clId="Web-{E4491517-6DC9-49B8-94B1-DC9A1ABC22CF}" dt="2023-08-14T16:56:06.846" v="2"/>
        <pc:sldMkLst>
          <pc:docMk/>
          <pc:sldMk cId="0" sldId="257"/>
        </pc:sldMkLst>
      </pc:sldChg>
      <pc:sldChg chg="modNotes">
        <pc:chgData name="Laura Kennedy" userId="" providerId="" clId="Web-{E4491517-6DC9-49B8-94B1-DC9A1ABC22CF}" dt="2023-08-14T16:55:55.815" v="1"/>
        <pc:sldMkLst>
          <pc:docMk/>
          <pc:sldMk cId="0" sldId="258"/>
        </pc:sldMkLst>
      </pc:sldChg>
      <pc:sldChg chg="modNotes">
        <pc:chgData name="Laura Kennedy" userId="" providerId="" clId="Web-{E4491517-6DC9-49B8-94B1-DC9A1ABC22CF}" dt="2023-08-14T16:56:16.175" v="3"/>
        <pc:sldMkLst>
          <pc:docMk/>
          <pc:sldMk cId="0" sldId="259"/>
        </pc:sldMkLst>
      </pc:sldChg>
      <pc:sldChg chg="modNotes">
        <pc:chgData name="Laura Kennedy" userId="" providerId="" clId="Web-{E4491517-6DC9-49B8-94B1-DC9A1ABC22CF}" dt="2023-08-14T16:56:25.894" v="4"/>
        <pc:sldMkLst>
          <pc:docMk/>
          <pc:sldMk cId="0" sldId="260"/>
        </pc:sldMkLst>
      </pc:sldChg>
      <pc:sldChg chg="modNotes">
        <pc:chgData name="Laura Kennedy" userId="" providerId="" clId="Web-{E4491517-6DC9-49B8-94B1-DC9A1ABC22CF}" dt="2023-08-14T16:56:33.659" v="5"/>
        <pc:sldMkLst>
          <pc:docMk/>
          <pc:sldMk cId="0" sldId="261"/>
        </pc:sldMkLst>
      </pc:sldChg>
      <pc:sldChg chg="modNotes">
        <pc:chgData name="Laura Kennedy" userId="" providerId="" clId="Web-{E4491517-6DC9-49B8-94B1-DC9A1ABC22CF}" dt="2023-08-14T16:56:40.613" v="6"/>
        <pc:sldMkLst>
          <pc:docMk/>
          <pc:sldMk cId="0" sldId="262"/>
        </pc:sldMkLst>
      </pc:sldChg>
      <pc:sldChg chg="modNotes">
        <pc:chgData name="Laura Kennedy" userId="" providerId="" clId="Web-{E4491517-6DC9-49B8-94B1-DC9A1ABC22CF}" dt="2023-08-14T16:56:46.863" v="7"/>
        <pc:sldMkLst>
          <pc:docMk/>
          <pc:sldMk cId="0" sldId="263"/>
        </pc:sldMkLst>
      </pc:sldChg>
      <pc:sldChg chg="modNotes">
        <pc:chgData name="Laura Kennedy" userId="" providerId="" clId="Web-{E4491517-6DC9-49B8-94B1-DC9A1ABC22CF}" dt="2023-08-14T16:56:52.269" v="8"/>
        <pc:sldMkLst>
          <pc:docMk/>
          <pc:sldMk cId="0" sldId="264"/>
        </pc:sldMkLst>
      </pc:sldChg>
      <pc:sldChg chg="modNotes">
        <pc:chgData name="Laura Kennedy" userId="" providerId="" clId="Web-{E4491517-6DC9-49B8-94B1-DC9A1ABC22CF}" dt="2023-08-14T16:57:01.894" v="9"/>
        <pc:sldMkLst>
          <pc:docMk/>
          <pc:sldMk cId="0" sldId="265"/>
        </pc:sldMkLst>
      </pc:sldChg>
      <pc:sldChg chg="modNotes">
        <pc:chgData name="Laura Kennedy" userId="" providerId="" clId="Web-{E4491517-6DC9-49B8-94B1-DC9A1ABC22CF}" dt="2023-08-14T17:02:39.510" v="11"/>
        <pc:sldMkLst>
          <pc:docMk/>
          <pc:sldMk cId="0" sldId="266"/>
        </pc:sldMkLst>
      </pc:sldChg>
      <pc:sldChg chg="modNotes">
        <pc:chgData name="Laura Kennedy" userId="" providerId="" clId="Web-{E4491517-6DC9-49B8-94B1-DC9A1ABC22CF}" dt="2023-08-14T17:02:47.917" v="12"/>
        <pc:sldMkLst>
          <pc:docMk/>
          <pc:sldMk cId="0" sldId="267"/>
        </pc:sldMkLst>
      </pc:sldChg>
      <pc:sldChg chg="modNotes">
        <pc:chgData name="Laura Kennedy" userId="" providerId="" clId="Web-{E4491517-6DC9-49B8-94B1-DC9A1ABC22CF}" dt="2023-08-14T17:02:55.589" v="13"/>
        <pc:sldMkLst>
          <pc:docMk/>
          <pc:sldMk cId="0" sldId="268"/>
        </pc:sldMkLst>
      </pc:sldChg>
      <pc:sldChg chg="modNotes">
        <pc:chgData name="Laura Kennedy" userId="" providerId="" clId="Web-{E4491517-6DC9-49B8-94B1-DC9A1ABC22CF}" dt="2023-08-14T17:03:01.761" v="14"/>
        <pc:sldMkLst>
          <pc:docMk/>
          <pc:sldMk cId="0" sldId="269"/>
        </pc:sldMkLst>
      </pc:sldChg>
      <pc:sldChg chg="modNotes">
        <pc:chgData name="Laura Kennedy" userId="" providerId="" clId="Web-{E4491517-6DC9-49B8-94B1-DC9A1ABC22CF}" dt="2023-08-14T17:03:10.761" v="15"/>
        <pc:sldMkLst>
          <pc:docMk/>
          <pc:sldMk cId="0" sldId="270"/>
        </pc:sldMkLst>
      </pc:sldChg>
      <pc:sldChg chg="modNotes">
        <pc:chgData name="Laura Kennedy" userId="" providerId="" clId="Web-{E4491517-6DC9-49B8-94B1-DC9A1ABC22CF}" dt="2023-08-14T17:03:17.355" v="16"/>
        <pc:sldMkLst>
          <pc:docMk/>
          <pc:sldMk cId="0" sldId="271"/>
        </pc:sldMkLst>
      </pc:sldChg>
      <pc:sldChg chg="modNotes">
        <pc:chgData name="Laura Kennedy" userId="" providerId="" clId="Web-{E4491517-6DC9-49B8-94B1-DC9A1ABC22CF}" dt="2023-08-14T17:03:27.105" v="17"/>
        <pc:sldMkLst>
          <pc:docMk/>
          <pc:sldMk cId="0" sldId="272"/>
        </pc:sldMkLst>
      </pc:sldChg>
      <pc:sldChg chg="modNotes">
        <pc:chgData name="Laura Kennedy" userId="" providerId="" clId="Web-{E4491517-6DC9-49B8-94B1-DC9A1ABC22CF}" dt="2023-08-14T17:03:34.496" v="18"/>
        <pc:sldMkLst>
          <pc:docMk/>
          <pc:sldMk cId="0" sldId="273"/>
        </pc:sldMkLst>
      </pc:sldChg>
    </pc:docChg>
  </pc:docChgLst>
  <pc:docChgLst>
    <pc:chgData name="alisdair.m@gmail.com" clId="Web-{18603F18-A77F-41BD-BCE2-2818131FA87B}"/>
    <pc:docChg chg="modSld">
      <pc:chgData name="alisdair.m@gmail.com" userId="" providerId="" clId="Web-{18603F18-A77F-41BD-BCE2-2818131FA87B}" dt="2023-08-14T09:29:16.401" v="10"/>
      <pc:docMkLst>
        <pc:docMk/>
      </pc:docMkLst>
      <pc:sldChg chg="modSp">
        <pc:chgData name="alisdair.m@gmail.com" userId="" providerId="" clId="Web-{18603F18-A77F-41BD-BCE2-2818131FA87B}" dt="2023-08-14T09:25:47.701" v="3" actId="1076"/>
        <pc:sldMkLst>
          <pc:docMk/>
          <pc:sldMk cId="0" sldId="256"/>
        </pc:sldMkLst>
        <pc:spChg chg="mod">
          <ac:chgData name="alisdair.m@gmail.com" userId="" providerId="" clId="Web-{18603F18-A77F-41BD-BCE2-2818131FA87B}" dt="2023-08-14T09:25:39.545" v="1" actId="14100"/>
          <ac:spMkLst>
            <pc:docMk/>
            <pc:sldMk cId="0" sldId="256"/>
            <ac:spMk id="38" creationId="{00000000-0000-0000-0000-000000000000}"/>
          </ac:spMkLst>
        </pc:spChg>
        <pc:spChg chg="mod">
          <ac:chgData name="alisdair.m@gmail.com" userId="" providerId="" clId="Web-{18603F18-A77F-41BD-BCE2-2818131FA87B}" dt="2023-08-14T09:25:47.701" v="3" actId="1076"/>
          <ac:spMkLst>
            <pc:docMk/>
            <pc:sldMk cId="0" sldId="256"/>
            <ac:spMk id="39" creationId="{00000000-0000-0000-0000-000000000000}"/>
          </ac:spMkLst>
        </pc:spChg>
        <pc:spChg chg="mod">
          <ac:chgData name="alisdair.m@gmail.com" userId="" providerId="" clId="Web-{18603F18-A77F-41BD-BCE2-2818131FA87B}" dt="2023-08-14T09:25:30.919" v="0" actId="20577"/>
          <ac:spMkLst>
            <pc:docMk/>
            <pc:sldMk cId="0" sldId="256"/>
            <ac:spMk id="40" creationId="{00000000-0000-0000-0000-000000000000}"/>
          </ac:spMkLst>
        </pc:spChg>
      </pc:sldChg>
      <pc:sldChg chg="addSp delSp">
        <pc:chgData name="alisdair.m@gmail.com" userId="" providerId="" clId="Web-{18603F18-A77F-41BD-BCE2-2818131FA87B}" dt="2023-08-14T09:29:16.401" v="10"/>
        <pc:sldMkLst>
          <pc:docMk/>
          <pc:sldMk cId="0" sldId="265"/>
        </pc:sldMkLst>
        <pc:spChg chg="add">
          <ac:chgData name="alisdair.m@gmail.com" userId="" providerId="" clId="Web-{18603F18-A77F-41BD-BCE2-2818131FA87B}" dt="2023-08-14T09:29:16.401" v="10"/>
          <ac:spMkLst>
            <pc:docMk/>
            <pc:sldMk cId="0" sldId="265"/>
            <ac:spMk id="3" creationId="{6358F184-A155-C61F-4AA9-3B696B23BCCD}"/>
          </ac:spMkLst>
        </pc:spChg>
        <pc:spChg chg="add">
          <ac:chgData name="alisdair.m@gmail.com" userId="" providerId="" clId="Web-{18603F18-A77F-41BD-BCE2-2818131FA87B}" dt="2023-08-14T09:29:16.401" v="10"/>
          <ac:spMkLst>
            <pc:docMk/>
            <pc:sldMk cId="0" sldId="265"/>
            <ac:spMk id="4" creationId="{3923A0E6-560F-966C-B732-C6DE7E5B25DD}"/>
          </ac:spMkLst>
        </pc:spChg>
        <pc:spChg chg="add">
          <ac:chgData name="alisdair.m@gmail.com" userId="" providerId="" clId="Web-{18603F18-A77F-41BD-BCE2-2818131FA87B}" dt="2023-08-14T09:29:16.401" v="10"/>
          <ac:spMkLst>
            <pc:docMk/>
            <pc:sldMk cId="0" sldId="265"/>
            <ac:spMk id="5" creationId="{545C06F1-4965-C87B-30D8-F81942FA197C}"/>
          </ac:spMkLst>
        </pc:spChg>
        <pc:spChg chg="add">
          <ac:chgData name="alisdair.m@gmail.com" userId="" providerId="" clId="Web-{18603F18-A77F-41BD-BCE2-2818131FA87B}" dt="2023-08-14T09:29:16.401" v="10"/>
          <ac:spMkLst>
            <pc:docMk/>
            <pc:sldMk cId="0" sldId="265"/>
            <ac:spMk id="6" creationId="{D9C6E583-5BEA-6C5D-7059-832D6C7F6111}"/>
          </ac:spMkLst>
        </pc:spChg>
        <pc:spChg chg="del">
          <ac:chgData name="alisdair.m@gmail.com" userId="" providerId="" clId="Web-{18603F18-A77F-41BD-BCE2-2818131FA87B}" dt="2023-08-14T09:29:15.823" v="9"/>
          <ac:spMkLst>
            <pc:docMk/>
            <pc:sldMk cId="0" sldId="265"/>
            <ac:spMk id="241" creationId="{00000000-0000-0000-0000-000000000000}"/>
          </ac:spMkLst>
        </pc:spChg>
        <pc:spChg chg="del">
          <ac:chgData name="alisdair.m@gmail.com" userId="" providerId="" clId="Web-{18603F18-A77F-41BD-BCE2-2818131FA87B}" dt="2023-08-14T09:29:15.823" v="8"/>
          <ac:spMkLst>
            <pc:docMk/>
            <pc:sldMk cId="0" sldId="265"/>
            <ac:spMk id="242" creationId="{00000000-0000-0000-0000-000000000000}"/>
          </ac:spMkLst>
        </pc:spChg>
        <pc:spChg chg="del">
          <ac:chgData name="alisdair.m@gmail.com" userId="" providerId="" clId="Web-{18603F18-A77F-41BD-BCE2-2818131FA87B}" dt="2023-08-14T09:29:15.823" v="7"/>
          <ac:spMkLst>
            <pc:docMk/>
            <pc:sldMk cId="0" sldId="265"/>
            <ac:spMk id="243" creationId="{00000000-0000-0000-0000-000000000000}"/>
          </ac:spMkLst>
        </pc:spChg>
        <pc:spChg chg="del">
          <ac:chgData name="alisdair.m@gmail.com" userId="" providerId="" clId="Web-{18603F18-A77F-41BD-BCE2-2818131FA87B}" dt="2023-08-14T09:29:04.041" v="5"/>
          <ac:spMkLst>
            <pc:docMk/>
            <pc:sldMk cId="0" sldId="265"/>
            <ac:spMk id="244" creationId="{00000000-0000-0000-0000-000000000000}"/>
          </ac:spMkLst>
        </pc:spChg>
        <pc:inkChg chg="add del">
          <ac:chgData name="alisdair.m@gmail.com" userId="" providerId="" clId="Web-{18603F18-A77F-41BD-BCE2-2818131FA87B}" dt="2023-08-14T09:29:09.494" v="6"/>
          <ac:inkMkLst>
            <pc:docMk/>
            <pc:sldMk cId="0" sldId="265"/>
            <ac:inkMk id="2" creationId="{39588158-7DAC-4D47-564F-D4A79C32C7B9}"/>
          </ac:inkMkLst>
        </pc:inkChg>
      </pc:sldChg>
    </pc:docChg>
  </pc:docChgLst>
  <pc:docChgLst>
    <pc:chgData name="alisdair.m@gmail.com" clId="Web-{EE289170-09B6-41C1-BAD2-210A37C92209}"/>
    <pc:docChg chg="modSld">
      <pc:chgData name="alisdair.m@gmail.com" userId="" providerId="" clId="Web-{EE289170-09B6-41C1-BAD2-210A37C92209}" dt="2023-08-17T08:05:35.894" v="7" actId="20577"/>
      <pc:docMkLst>
        <pc:docMk/>
      </pc:docMkLst>
      <pc:sldChg chg="addSp delSp modSp">
        <pc:chgData name="alisdair.m@gmail.com" userId="" providerId="" clId="Web-{EE289170-09B6-41C1-BAD2-210A37C92209}" dt="2023-08-17T08:05:15.205" v="6" actId="20577"/>
        <pc:sldMkLst>
          <pc:docMk/>
          <pc:sldMk cId="0" sldId="261"/>
        </pc:sldMkLst>
        <pc:spChg chg="mod">
          <ac:chgData name="alisdair.m@gmail.com" userId="" providerId="" clId="Web-{EE289170-09B6-41C1-BAD2-210A37C92209}" dt="2023-08-17T08:05:15.205" v="6" actId="20577"/>
          <ac:spMkLst>
            <pc:docMk/>
            <pc:sldMk cId="0" sldId="261"/>
            <ac:spMk id="143" creationId="{00000000-0000-0000-0000-000000000000}"/>
          </ac:spMkLst>
        </pc:spChg>
        <pc:inkChg chg="add del">
          <ac:chgData name="alisdair.m@gmail.com" userId="" providerId="" clId="Web-{EE289170-09B6-41C1-BAD2-210A37C92209}" dt="2023-08-17T08:05:05.657" v="5"/>
          <ac:inkMkLst>
            <pc:docMk/>
            <pc:sldMk cId="0" sldId="261"/>
            <ac:inkMk id="2" creationId="{DB7BBDCF-94D9-FD82-7F99-44DCCFDC3075}"/>
          </ac:inkMkLst>
        </pc:inkChg>
        <pc:inkChg chg="add del">
          <ac:chgData name="alisdair.m@gmail.com" userId="" providerId="" clId="Web-{EE289170-09B6-41C1-BAD2-210A37C92209}" dt="2023-08-17T08:05:03.173" v="4"/>
          <ac:inkMkLst>
            <pc:docMk/>
            <pc:sldMk cId="0" sldId="261"/>
            <ac:inkMk id="3" creationId="{7D612E9F-18A8-5BEA-211E-ACEBD65BD2BE}"/>
          </ac:inkMkLst>
        </pc:inkChg>
        <pc:inkChg chg="add del">
          <ac:chgData name="alisdair.m@gmail.com" userId="" providerId="" clId="Web-{EE289170-09B6-41C1-BAD2-210A37C92209}" dt="2023-08-17T08:04:58.438" v="3"/>
          <ac:inkMkLst>
            <pc:docMk/>
            <pc:sldMk cId="0" sldId="261"/>
            <ac:inkMk id="4" creationId="{744651DC-A3E9-576D-EAFA-B8EE1926A693}"/>
          </ac:inkMkLst>
        </pc:inkChg>
      </pc:sldChg>
      <pc:sldChg chg="modSp">
        <pc:chgData name="alisdair.m@gmail.com" userId="" providerId="" clId="Web-{EE289170-09B6-41C1-BAD2-210A37C92209}" dt="2023-08-17T08:05:35.894" v="7" actId="20577"/>
        <pc:sldMkLst>
          <pc:docMk/>
          <pc:sldMk cId="0" sldId="270"/>
        </pc:sldMkLst>
        <pc:spChg chg="mod">
          <ac:chgData name="alisdair.m@gmail.com" userId="" providerId="" clId="Web-{EE289170-09B6-41C1-BAD2-210A37C92209}" dt="2023-08-17T08:05:35.894" v="7" actId="20577"/>
          <ac:spMkLst>
            <pc:docMk/>
            <pc:sldMk cId="0" sldId="270"/>
            <ac:spMk id="35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9085a5d1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g259085a5d11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5a2b0f1298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9" name="Google Shape;249;g25a2b0f1298_0_2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5a2b0f1298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8" name="Google Shape;278;g25a2b0f1298_0_24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5a2b0f1298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2" name="Google Shape;302;g25a2b0f1298_0_26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5a2b0f1298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6" name="Google Shape;326;g25a2b0f1298_0_29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5a2b0f1298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0" name="Google Shape;350;g25a2b0f1298_0_3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5a2b0f1298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4" name="Google Shape;374;g25a2b0f1298_0_3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5a2b0f1298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8" name="Google Shape;398;g25a2b0f1298_0_36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5a2b0f1298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2" name="Google Shape;422;g25a2b0f1298_0_38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5a2b0f129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Google Shape;69;g25a2b0f1298_0_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5a2b0f129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Google Shape;93;g25a2b0f1298_0_5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5a2b0f1298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Google Shape;117;g25a2b0f1298_0_8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5a2b0f1298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Google Shape;141;g25a2b0f1298_0_10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5a2b0f1298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g25a2b0f1298_0_1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5a2b0f1298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9" name="Google Shape;189;g25a2b0f1298_0_16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5a2b0f1298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3" name="Google Shape;213;g25a2b0f1298_0_19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auses Happy Healthy">
  <p:cSld name="4 causes Happy Health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359999" y="261443"/>
            <a:ext cx="11247589" cy="87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5" descr="PADD_TexturesBackground_07.jpg"/>
          <p:cNvPicPr preferRelativeResize="0"/>
          <p:nvPr/>
        </p:nvPicPr>
        <p:blipFill rotWithShape="1">
          <a:blip r:embed="rId2">
            <a:alphaModFix/>
          </a:blip>
          <a:srcRect t="18886"/>
          <a:stretch/>
        </p:blipFill>
        <p:spPr>
          <a:xfrm>
            <a:off x="-21155" y="0"/>
            <a:ext cx="12234310" cy="701709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copy">
  <p:cSld name="Simple copy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 1">
    <p:bg>
      <p:bgPr>
        <a:solidFill>
          <a:srgbClr val="FFFFFF">
            <a:alpha val="96078"/>
          </a:srgb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7" descr="Picture 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0" y="5234399"/>
            <a:ext cx="9756058" cy="74557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ny questions">
  <p:cSld name="1_Any questions">
    <p:bg>
      <p:bgPr>
        <a:solidFill>
          <a:srgbClr val="FFFFFF">
            <a:alpha val="96078"/>
          </a:srgbClr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8" descr="Picture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8"/>
          <p:cNvSpPr txBox="1">
            <a:spLocks noGrp="1"/>
          </p:cNvSpPr>
          <p:nvPr>
            <p:ph type="title"/>
          </p:nvPr>
        </p:nvSpPr>
        <p:spPr>
          <a:xfrm>
            <a:off x="-3" y="5167888"/>
            <a:ext cx="8219665" cy="1022574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59999" y="261443"/>
            <a:ext cx="11247589" cy="87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1"/>
          <p:cNvPicPr preferRelativeResize="0"/>
          <p:nvPr/>
        </p:nvPicPr>
        <p:blipFill rotWithShape="1">
          <a:blip r:embed="rId3">
            <a:alphaModFix/>
          </a:blip>
          <a:srcRect t="11474" b="5974"/>
          <a:stretch/>
        </p:blipFill>
        <p:spPr>
          <a:xfrm>
            <a:off x="-269823" y="-1"/>
            <a:ext cx="12461825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"/>
          <p:cNvSpPr txBox="1"/>
          <p:nvPr/>
        </p:nvSpPr>
        <p:spPr>
          <a:xfrm rot="-5400000">
            <a:off x="11228175" y="797900"/>
            <a:ext cx="13398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UNICEF/Al-Safadi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" name="Google Shape;33;p1"/>
          <p:cNvGrpSpPr/>
          <p:nvPr/>
        </p:nvGrpSpPr>
        <p:grpSpPr>
          <a:xfrm>
            <a:off x="-269563" y="5808428"/>
            <a:ext cx="5001815" cy="1049523"/>
            <a:chOff x="6481619" y="6165005"/>
            <a:chExt cx="3119700" cy="694910"/>
          </a:xfrm>
        </p:grpSpPr>
        <p:sp>
          <p:nvSpPr>
            <p:cNvPr id="34" name="Google Shape;34;p1"/>
            <p:cNvSpPr/>
            <p:nvPr/>
          </p:nvSpPr>
          <p:spPr>
            <a:xfrm>
              <a:off x="6481619" y="6459415"/>
              <a:ext cx="3119700" cy="400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6481619" y="6165005"/>
              <a:ext cx="1849500" cy="383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" name="Google Shape;36;p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898" y="5419550"/>
            <a:ext cx="4136921" cy="188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32100" y="0"/>
            <a:ext cx="1831302" cy="183130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"/>
          <p:cNvSpPr/>
          <p:nvPr/>
        </p:nvSpPr>
        <p:spPr>
          <a:xfrm>
            <a:off x="141675" y="293450"/>
            <a:ext cx="3388281" cy="782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"/>
          <p:cNvSpPr/>
          <p:nvPr/>
        </p:nvSpPr>
        <p:spPr>
          <a:xfrm>
            <a:off x="141675" y="901143"/>
            <a:ext cx="5177992" cy="782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"/>
          <p:cNvSpPr txBox="1"/>
          <p:nvPr/>
        </p:nvSpPr>
        <p:spPr>
          <a:xfrm>
            <a:off x="220025" y="293450"/>
            <a:ext cx="5428200" cy="14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lang="en-GB" sz="4400" b="1" i="0" u="none" strike="noStrike" cap="none" dirty="0">
                <a:solidFill>
                  <a:srgbClr val="FFFFFF"/>
                </a:solidFill>
                <a:latin typeface="Roboto Black"/>
                <a:ea typeface="Arial"/>
                <a:cs typeface="Arial"/>
                <a:sym typeface="Arial"/>
              </a:rPr>
              <a:t>ACTIVITY 1 </a:t>
            </a:r>
            <a:br>
              <a:rPr lang="en-GB" sz="4400" b="1" i="0" u="none" strike="noStrike" cap="none" dirty="0">
                <a:latin typeface="Roboto Black"/>
                <a:ea typeface="Arial"/>
                <a:cs typeface="Arial"/>
              </a:rPr>
            </a:br>
            <a:r>
              <a:rPr lang="en-GB" sz="4400" b="1" i="0" u="none" strike="noStrike" cap="none" dirty="0">
                <a:solidFill>
                  <a:srgbClr val="000000"/>
                </a:solidFill>
                <a:latin typeface="Roboto Black"/>
                <a:ea typeface="Arial"/>
                <a:cs typeface="Arial"/>
                <a:sym typeface="Arial"/>
              </a:rPr>
              <a:t>CLIMATE CHANGE</a:t>
            </a:r>
            <a:endParaRPr lang="en-US" sz="4400" b="0" i="0" u="none" strike="noStrike" cap="none" dirty="0">
              <a:solidFill>
                <a:srgbClr val="000000"/>
              </a:solidFill>
              <a:latin typeface="Roboto Black"/>
              <a:ea typeface="Arial"/>
              <a:cs typeface="Arial"/>
            </a:endParaRPr>
          </a:p>
        </p:txBody>
      </p:sp>
      <p:sp>
        <p:nvSpPr>
          <p:cNvPr id="41" name="Google Shape;41;p1"/>
          <p:cNvSpPr txBox="1"/>
          <p:nvPr/>
        </p:nvSpPr>
        <p:spPr>
          <a:xfrm rot="-5400000">
            <a:off x="11103047" y="5676202"/>
            <a:ext cx="1728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UNICEF/Bseiso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"/>
          <p:cNvSpPr txBox="1"/>
          <p:nvPr/>
        </p:nvSpPr>
        <p:spPr>
          <a:xfrm>
            <a:off x="141675" y="2077475"/>
            <a:ext cx="4433100" cy="3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Anwar, 25, a UNICEF-supported Youth Climate Leader from Jordan, developed a system to help her family grow more crops and make them more sustainable.</a:t>
            </a:r>
            <a:endParaRPr sz="11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g259085a5d11_0_9"/>
          <p:cNvPicPr preferRelativeResize="0"/>
          <p:nvPr/>
        </p:nvPicPr>
        <p:blipFill rotWithShape="1">
          <a:blip r:embed="rId3">
            <a:alphaModFix/>
          </a:blip>
          <a:srcRect l="2404" t="5686" r="23597" b="3038"/>
          <a:stretch/>
        </p:blipFill>
        <p:spPr>
          <a:xfrm>
            <a:off x="3988450" y="0"/>
            <a:ext cx="820354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259085a5d11_0_9"/>
          <p:cNvSpPr txBox="1"/>
          <p:nvPr/>
        </p:nvSpPr>
        <p:spPr>
          <a:xfrm rot="-5400000">
            <a:off x="10714125" y="1273173"/>
            <a:ext cx="2387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UNICEF/Quintero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g259085a5d11_0_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25" y="358500"/>
            <a:ext cx="3026000" cy="30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259085a5d11_0_9"/>
          <p:cNvSpPr txBox="1"/>
          <p:nvPr/>
        </p:nvSpPr>
        <p:spPr>
          <a:xfrm>
            <a:off x="242100" y="5965275"/>
            <a:ext cx="21939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Four children play among the branches of a tree in Alta Verapaz, Guatemala.</a:t>
            </a:r>
            <a:endParaRPr sz="1100" b="0" i="0" u="none" strike="noStrike" cap="non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" name="Google Shape;241;g259085a5d11_0_9">
            <a:extLst>
              <a:ext uri="{FF2B5EF4-FFF2-40B4-BE49-F238E27FC236}">
                <a16:creationId xmlns:a16="http://schemas.microsoft.com/office/drawing/2014/main" id="{6358F184-A155-C61F-4AA9-3B696B23BCCD}"/>
              </a:ext>
            </a:extLst>
          </p:cNvPr>
          <p:cNvSpPr/>
          <p:nvPr/>
        </p:nvSpPr>
        <p:spPr>
          <a:xfrm>
            <a:off x="0" y="3206525"/>
            <a:ext cx="2974414" cy="8286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242;g259085a5d11_0_9">
            <a:extLst>
              <a:ext uri="{FF2B5EF4-FFF2-40B4-BE49-F238E27FC236}">
                <a16:creationId xmlns:a16="http://schemas.microsoft.com/office/drawing/2014/main" id="{3923A0E6-560F-966C-B732-C6DE7E5B25DD}"/>
              </a:ext>
            </a:extLst>
          </p:cNvPr>
          <p:cNvSpPr/>
          <p:nvPr/>
        </p:nvSpPr>
        <p:spPr>
          <a:xfrm>
            <a:off x="0" y="3925136"/>
            <a:ext cx="3763227" cy="8286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43;g259085a5d11_0_9">
            <a:extLst>
              <a:ext uri="{FF2B5EF4-FFF2-40B4-BE49-F238E27FC236}">
                <a16:creationId xmlns:a16="http://schemas.microsoft.com/office/drawing/2014/main" id="{545C06F1-4965-C87B-30D8-F81942FA197C}"/>
              </a:ext>
            </a:extLst>
          </p:cNvPr>
          <p:cNvSpPr/>
          <p:nvPr/>
        </p:nvSpPr>
        <p:spPr>
          <a:xfrm>
            <a:off x="0" y="4605192"/>
            <a:ext cx="3864708" cy="8286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44;g259085a5d11_0_9">
            <a:extLst>
              <a:ext uri="{FF2B5EF4-FFF2-40B4-BE49-F238E27FC236}">
                <a16:creationId xmlns:a16="http://schemas.microsoft.com/office/drawing/2014/main" id="{D9C6E583-5BEA-6C5D-7059-832D6C7F6111}"/>
              </a:ext>
            </a:extLst>
          </p:cNvPr>
          <p:cNvSpPr txBox="1">
            <a:spLocks noGrp="1"/>
          </p:cNvSpPr>
          <p:nvPr/>
        </p:nvSpPr>
        <p:spPr>
          <a:xfrm>
            <a:off x="81025" y="3206525"/>
            <a:ext cx="3773074" cy="22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4400" dirty="0">
                <a:latin typeface="Roboto Black"/>
                <a:ea typeface="Roboto Black"/>
                <a:cs typeface="Roboto Black"/>
                <a:sym typeface="Roboto Black"/>
              </a:rPr>
              <a:t>How many </a:t>
            </a:r>
            <a:br>
              <a:rPr lang="en-GB" sz="4400" dirty="0">
                <a:latin typeface="Roboto Black"/>
                <a:ea typeface="Roboto Black"/>
                <a:cs typeface="Roboto Black"/>
              </a:rPr>
            </a:br>
            <a:r>
              <a:rPr lang="en-GB" sz="4400" dirty="0">
                <a:latin typeface="Roboto Black"/>
                <a:ea typeface="Roboto Black"/>
                <a:cs typeface="Roboto Black"/>
                <a:sym typeface="Roboto Black"/>
              </a:rPr>
              <a:t>questions did </a:t>
            </a:r>
            <a:br>
              <a:rPr lang="en-GB" sz="4400" dirty="0">
                <a:latin typeface="Roboto Black"/>
                <a:ea typeface="Roboto Black"/>
                <a:cs typeface="Roboto Black"/>
              </a:rPr>
            </a:br>
            <a:r>
              <a:rPr lang="en-GB" sz="4400" dirty="0">
                <a:latin typeface="Roboto Black"/>
                <a:ea typeface="Roboto Black"/>
                <a:cs typeface="Roboto Black"/>
                <a:sym typeface="Roboto Black"/>
              </a:rPr>
              <a:t>you get right?</a:t>
            </a:r>
            <a:endParaRPr lang="en-US" sz="4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5a2b0f1298_0_223"/>
          <p:cNvSpPr/>
          <p:nvPr/>
        </p:nvSpPr>
        <p:spPr>
          <a:xfrm>
            <a:off x="8210514" y="3537450"/>
            <a:ext cx="3291900" cy="1161000"/>
          </a:xfrm>
          <a:prstGeom prst="rect">
            <a:avLst/>
          </a:prstGeom>
          <a:solidFill>
            <a:srgbClr val="00AEEF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25a2b0f1298_0_223"/>
          <p:cNvSpPr/>
          <p:nvPr/>
        </p:nvSpPr>
        <p:spPr>
          <a:xfrm>
            <a:off x="4683250" y="3537450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25a2b0f1298_0_223"/>
          <p:cNvSpPr/>
          <p:nvPr/>
        </p:nvSpPr>
        <p:spPr>
          <a:xfrm>
            <a:off x="4683250" y="4901855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25a2b0f1298_0_223"/>
          <p:cNvSpPr/>
          <p:nvPr/>
        </p:nvSpPr>
        <p:spPr>
          <a:xfrm>
            <a:off x="8210514" y="4901855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25a2b0f1298_0_223"/>
          <p:cNvSpPr txBox="1">
            <a:spLocks noGrp="1"/>
          </p:cNvSpPr>
          <p:nvPr>
            <p:ph type="body" idx="4294967295"/>
          </p:nvPr>
        </p:nvSpPr>
        <p:spPr>
          <a:xfrm>
            <a:off x="4549250" y="1601350"/>
            <a:ext cx="6860400" cy="15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None/>
            </a:pPr>
            <a:r>
              <a:rPr lang="en-GB" sz="4400" b="1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All of the gases on the Earth make up the…</a:t>
            </a:r>
            <a:endParaRPr sz="4400" b="1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g25a2b0f1298_0_223"/>
          <p:cNvSpPr txBox="1"/>
          <p:nvPr/>
        </p:nvSpPr>
        <p:spPr>
          <a:xfrm>
            <a:off x="4683350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a</a:t>
            </a:r>
            <a:endParaRPr sz="1400" b="0" i="0" u="none" strike="noStrike" cap="non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57" name="Google Shape;257;g25a2b0f1298_0_223"/>
          <p:cNvSpPr txBox="1"/>
          <p:nvPr/>
        </p:nvSpPr>
        <p:spPr>
          <a:xfrm>
            <a:off x="4683350" y="51207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c</a:t>
            </a:r>
            <a:endParaRPr sz="1400" b="0" i="0" u="none" strike="noStrike" cap="non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58" name="Google Shape;258;g25a2b0f1298_0_223"/>
          <p:cNvSpPr/>
          <p:nvPr/>
        </p:nvSpPr>
        <p:spPr>
          <a:xfrm>
            <a:off x="8210525" y="35374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25a2b0f1298_0_223"/>
          <p:cNvSpPr txBox="1"/>
          <p:nvPr/>
        </p:nvSpPr>
        <p:spPr>
          <a:xfrm>
            <a:off x="8210625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b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25a2b0f1298_0_223"/>
          <p:cNvSpPr txBox="1"/>
          <p:nvPr/>
        </p:nvSpPr>
        <p:spPr>
          <a:xfrm>
            <a:off x="8210525" y="508505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d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25a2b0f1298_0_223"/>
          <p:cNvSpPr txBox="1"/>
          <p:nvPr/>
        </p:nvSpPr>
        <p:spPr>
          <a:xfrm>
            <a:off x="5515075" y="3774125"/>
            <a:ext cx="2390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Sky</a:t>
            </a:r>
            <a:endParaRPr sz="3300" b="0" i="0" u="none" strike="noStrike" cap="none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62" name="Google Shape;262;g25a2b0f1298_0_223"/>
          <p:cNvSpPr txBox="1"/>
          <p:nvPr/>
        </p:nvSpPr>
        <p:spPr>
          <a:xfrm>
            <a:off x="9019125" y="3774125"/>
            <a:ext cx="28392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Atmosphere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63" name="Google Shape;263;g25a2b0f1298_0_223"/>
          <p:cNvSpPr txBox="1"/>
          <p:nvPr/>
        </p:nvSpPr>
        <p:spPr>
          <a:xfrm>
            <a:off x="5515075" y="5120700"/>
            <a:ext cx="2390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Weather</a:t>
            </a:r>
            <a:endParaRPr sz="3300" b="0" i="0" u="none" strike="noStrike" cap="none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64" name="Google Shape;264;g25a2b0f1298_0_223"/>
          <p:cNvSpPr txBox="1"/>
          <p:nvPr/>
        </p:nvSpPr>
        <p:spPr>
          <a:xfrm>
            <a:off x="9019125" y="5120700"/>
            <a:ext cx="2390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Ocean</a:t>
            </a:r>
            <a:endParaRPr sz="3300" b="0" i="0" u="none" strike="noStrike" cap="none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65" name="Google Shape;265;g25a2b0f1298_0_223"/>
          <p:cNvSpPr/>
          <p:nvPr/>
        </p:nvSpPr>
        <p:spPr>
          <a:xfrm>
            <a:off x="4683250" y="35374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25a2b0f1298_0_223"/>
          <p:cNvSpPr txBox="1"/>
          <p:nvPr/>
        </p:nvSpPr>
        <p:spPr>
          <a:xfrm>
            <a:off x="4683350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a</a:t>
            </a:r>
            <a:endParaRPr sz="1400" b="0" i="0" u="none" strike="noStrike" cap="none">
              <a:solidFill>
                <a:schemeClr val="accent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67" name="Google Shape;267;g25a2b0f1298_0_223"/>
          <p:cNvSpPr/>
          <p:nvPr/>
        </p:nvSpPr>
        <p:spPr>
          <a:xfrm>
            <a:off x="4683250" y="49018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25a2b0f1298_0_223"/>
          <p:cNvSpPr txBox="1"/>
          <p:nvPr/>
        </p:nvSpPr>
        <p:spPr>
          <a:xfrm>
            <a:off x="4683350" y="51207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c</a:t>
            </a:r>
            <a:endParaRPr sz="1400" b="0" i="0" u="none" strike="noStrike" cap="none">
              <a:solidFill>
                <a:schemeClr val="accent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69" name="Google Shape;269;g25a2b0f1298_0_223"/>
          <p:cNvSpPr/>
          <p:nvPr/>
        </p:nvSpPr>
        <p:spPr>
          <a:xfrm>
            <a:off x="8210525" y="3537450"/>
            <a:ext cx="732300" cy="1161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25a2b0f1298_0_223"/>
          <p:cNvSpPr txBox="1"/>
          <p:nvPr/>
        </p:nvSpPr>
        <p:spPr>
          <a:xfrm>
            <a:off x="8210625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b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25a2b0f1298_0_223"/>
          <p:cNvSpPr/>
          <p:nvPr/>
        </p:nvSpPr>
        <p:spPr>
          <a:xfrm>
            <a:off x="8210525" y="49018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25a2b0f1298_0_223"/>
          <p:cNvSpPr txBox="1"/>
          <p:nvPr/>
        </p:nvSpPr>
        <p:spPr>
          <a:xfrm>
            <a:off x="8210525" y="508505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d</a:t>
            </a:r>
            <a:endParaRPr sz="14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25a2b0f1298_0_223"/>
          <p:cNvSpPr/>
          <p:nvPr/>
        </p:nvSpPr>
        <p:spPr>
          <a:xfrm>
            <a:off x="0" y="0"/>
            <a:ext cx="3203700" cy="60630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25a2b0f1298_0_223"/>
          <p:cNvSpPr txBox="1">
            <a:spLocks noGrp="1"/>
          </p:cNvSpPr>
          <p:nvPr>
            <p:ph type="title"/>
          </p:nvPr>
        </p:nvSpPr>
        <p:spPr>
          <a:xfrm>
            <a:off x="242100" y="1537150"/>
            <a:ext cx="3055500" cy="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4200" b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QUESTION</a:t>
            </a:r>
            <a:endParaRPr sz="4200" b="0">
              <a:solidFill>
                <a:srgbClr val="00AEE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75" name="Google Shape;275;g25a2b0f1298_0_223"/>
          <p:cNvSpPr txBox="1">
            <a:spLocks noGrp="1"/>
          </p:cNvSpPr>
          <p:nvPr>
            <p:ph type="title"/>
          </p:nvPr>
        </p:nvSpPr>
        <p:spPr>
          <a:xfrm>
            <a:off x="242100" y="2365600"/>
            <a:ext cx="2790600" cy="28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20000" b="0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20000" b="0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5a2b0f1298_0_246"/>
          <p:cNvSpPr txBox="1">
            <a:spLocks noGrp="1"/>
          </p:cNvSpPr>
          <p:nvPr>
            <p:ph type="body" idx="4294967295"/>
          </p:nvPr>
        </p:nvSpPr>
        <p:spPr>
          <a:xfrm>
            <a:off x="4549250" y="986400"/>
            <a:ext cx="6953100" cy="21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None/>
            </a:pPr>
            <a:r>
              <a:rPr lang="en-GB" sz="4400" b="1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The pattern of weather conditions over many years is called the...</a:t>
            </a:r>
            <a:endParaRPr sz="4400" b="1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g25a2b0f1298_0_246"/>
          <p:cNvSpPr/>
          <p:nvPr/>
        </p:nvSpPr>
        <p:spPr>
          <a:xfrm>
            <a:off x="4683250" y="3537450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25a2b0f1298_0_246"/>
          <p:cNvSpPr/>
          <p:nvPr/>
        </p:nvSpPr>
        <p:spPr>
          <a:xfrm>
            <a:off x="8210514" y="3537450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g25a2b0f1298_0_246"/>
          <p:cNvSpPr/>
          <p:nvPr/>
        </p:nvSpPr>
        <p:spPr>
          <a:xfrm>
            <a:off x="4683250" y="4901855"/>
            <a:ext cx="3291900" cy="1161000"/>
          </a:xfrm>
          <a:prstGeom prst="rect">
            <a:avLst/>
          </a:prstGeom>
          <a:solidFill>
            <a:srgbClr val="00AEEF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25a2b0f1298_0_246"/>
          <p:cNvSpPr/>
          <p:nvPr/>
        </p:nvSpPr>
        <p:spPr>
          <a:xfrm>
            <a:off x="8210514" y="4901855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25a2b0f1298_0_246"/>
          <p:cNvSpPr/>
          <p:nvPr/>
        </p:nvSpPr>
        <p:spPr>
          <a:xfrm>
            <a:off x="4683250" y="35374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25a2b0f1298_0_246"/>
          <p:cNvSpPr txBox="1"/>
          <p:nvPr/>
        </p:nvSpPr>
        <p:spPr>
          <a:xfrm>
            <a:off x="4683350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a</a:t>
            </a:r>
            <a:endParaRPr sz="1400" b="0" i="0" u="none" strike="noStrike" cap="none">
              <a:solidFill>
                <a:schemeClr val="accent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87" name="Google Shape;287;g25a2b0f1298_0_246"/>
          <p:cNvSpPr/>
          <p:nvPr/>
        </p:nvSpPr>
        <p:spPr>
          <a:xfrm>
            <a:off x="4683250" y="4901850"/>
            <a:ext cx="732300" cy="1161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25a2b0f1298_0_246"/>
          <p:cNvSpPr txBox="1"/>
          <p:nvPr/>
        </p:nvSpPr>
        <p:spPr>
          <a:xfrm>
            <a:off x="4683350" y="51207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c</a:t>
            </a:r>
            <a:endParaRPr sz="1400" b="0" i="0" u="none" strike="noStrike" cap="non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89" name="Google Shape;289;g25a2b0f1298_0_246"/>
          <p:cNvSpPr/>
          <p:nvPr/>
        </p:nvSpPr>
        <p:spPr>
          <a:xfrm>
            <a:off x="8210525" y="35374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25a2b0f1298_0_246"/>
          <p:cNvSpPr txBox="1"/>
          <p:nvPr/>
        </p:nvSpPr>
        <p:spPr>
          <a:xfrm>
            <a:off x="8210625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b</a:t>
            </a:r>
            <a:endParaRPr sz="14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25a2b0f1298_0_246"/>
          <p:cNvSpPr/>
          <p:nvPr/>
        </p:nvSpPr>
        <p:spPr>
          <a:xfrm>
            <a:off x="8210525" y="49018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25a2b0f1298_0_246"/>
          <p:cNvSpPr txBox="1"/>
          <p:nvPr/>
        </p:nvSpPr>
        <p:spPr>
          <a:xfrm>
            <a:off x="8210525" y="508505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d</a:t>
            </a:r>
            <a:endParaRPr sz="14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25a2b0f1298_0_246"/>
          <p:cNvSpPr txBox="1"/>
          <p:nvPr/>
        </p:nvSpPr>
        <p:spPr>
          <a:xfrm>
            <a:off x="5515075" y="3774125"/>
            <a:ext cx="2390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Atlas</a:t>
            </a:r>
            <a:endParaRPr sz="3300" b="0" i="0" u="none" strike="noStrike" cap="none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94" name="Google Shape;294;g25a2b0f1298_0_246"/>
          <p:cNvSpPr txBox="1"/>
          <p:nvPr/>
        </p:nvSpPr>
        <p:spPr>
          <a:xfrm>
            <a:off x="9019125" y="3774125"/>
            <a:ext cx="28392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GB" sz="3100" b="0" i="0" u="none" strike="noStrike" cap="none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Temperature</a:t>
            </a:r>
            <a:endParaRPr sz="3100" b="0" i="0" u="none" strike="noStrike" cap="none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95" name="Google Shape;295;g25a2b0f1298_0_246"/>
          <p:cNvSpPr txBox="1"/>
          <p:nvPr/>
        </p:nvSpPr>
        <p:spPr>
          <a:xfrm>
            <a:off x="5515075" y="5120700"/>
            <a:ext cx="2390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Climate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96" name="Google Shape;296;g25a2b0f1298_0_246"/>
          <p:cNvSpPr txBox="1"/>
          <p:nvPr/>
        </p:nvSpPr>
        <p:spPr>
          <a:xfrm>
            <a:off x="9019125" y="5120700"/>
            <a:ext cx="2390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Calendar</a:t>
            </a:r>
            <a:endParaRPr sz="3300" b="0" i="0" u="none" strike="noStrike" cap="none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97" name="Google Shape;297;g25a2b0f1298_0_246"/>
          <p:cNvSpPr/>
          <p:nvPr/>
        </p:nvSpPr>
        <p:spPr>
          <a:xfrm>
            <a:off x="0" y="0"/>
            <a:ext cx="3203700" cy="60630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25a2b0f1298_0_246"/>
          <p:cNvSpPr txBox="1">
            <a:spLocks noGrp="1"/>
          </p:cNvSpPr>
          <p:nvPr>
            <p:ph type="title"/>
          </p:nvPr>
        </p:nvSpPr>
        <p:spPr>
          <a:xfrm>
            <a:off x="242100" y="1537150"/>
            <a:ext cx="3055500" cy="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4200" b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QUESTION</a:t>
            </a:r>
            <a:endParaRPr sz="4200" b="0">
              <a:solidFill>
                <a:srgbClr val="00AEE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99" name="Google Shape;299;g25a2b0f1298_0_246"/>
          <p:cNvSpPr txBox="1">
            <a:spLocks noGrp="1"/>
          </p:cNvSpPr>
          <p:nvPr>
            <p:ph type="title"/>
          </p:nvPr>
        </p:nvSpPr>
        <p:spPr>
          <a:xfrm>
            <a:off x="242100" y="2365600"/>
            <a:ext cx="2790600" cy="28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20000" b="0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20000" b="0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5a2b0f1298_0_269"/>
          <p:cNvSpPr txBox="1">
            <a:spLocks noGrp="1"/>
          </p:cNvSpPr>
          <p:nvPr>
            <p:ph type="body" idx="4294967295"/>
          </p:nvPr>
        </p:nvSpPr>
        <p:spPr>
          <a:xfrm>
            <a:off x="4549250" y="986400"/>
            <a:ext cx="7153200" cy="21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None/>
            </a:pPr>
            <a:r>
              <a:rPr lang="en-GB" sz="3500" b="1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The increase in the average temperature of the earth’s atmosphere is referred to by scientists as…</a:t>
            </a:r>
            <a:endParaRPr sz="3500" b="1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g25a2b0f1298_0_269"/>
          <p:cNvSpPr/>
          <p:nvPr/>
        </p:nvSpPr>
        <p:spPr>
          <a:xfrm>
            <a:off x="4683250" y="3537450"/>
            <a:ext cx="3291900" cy="1161000"/>
          </a:xfrm>
          <a:prstGeom prst="rect">
            <a:avLst/>
          </a:prstGeom>
          <a:solidFill>
            <a:srgbClr val="00AEEF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25a2b0f1298_0_269"/>
          <p:cNvSpPr/>
          <p:nvPr/>
        </p:nvSpPr>
        <p:spPr>
          <a:xfrm>
            <a:off x="8210514" y="3537450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25a2b0f1298_0_269"/>
          <p:cNvSpPr/>
          <p:nvPr/>
        </p:nvSpPr>
        <p:spPr>
          <a:xfrm>
            <a:off x="4683250" y="4901855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25a2b0f1298_0_269"/>
          <p:cNvSpPr/>
          <p:nvPr/>
        </p:nvSpPr>
        <p:spPr>
          <a:xfrm>
            <a:off x="8210514" y="4901855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25a2b0f1298_0_269"/>
          <p:cNvSpPr/>
          <p:nvPr/>
        </p:nvSpPr>
        <p:spPr>
          <a:xfrm>
            <a:off x="4683250" y="3537450"/>
            <a:ext cx="732300" cy="1161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g25a2b0f1298_0_269"/>
          <p:cNvSpPr txBox="1"/>
          <p:nvPr/>
        </p:nvSpPr>
        <p:spPr>
          <a:xfrm>
            <a:off x="4683350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a</a:t>
            </a:r>
            <a:endParaRPr sz="1400" b="0" i="0" u="none" strike="noStrike" cap="non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11" name="Google Shape;311;g25a2b0f1298_0_269"/>
          <p:cNvSpPr/>
          <p:nvPr/>
        </p:nvSpPr>
        <p:spPr>
          <a:xfrm>
            <a:off x="4683250" y="49018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g25a2b0f1298_0_269"/>
          <p:cNvSpPr txBox="1"/>
          <p:nvPr/>
        </p:nvSpPr>
        <p:spPr>
          <a:xfrm>
            <a:off x="4683350" y="51207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c</a:t>
            </a:r>
            <a:endParaRPr sz="1400" b="0" i="0" u="none" strike="noStrike" cap="none">
              <a:solidFill>
                <a:schemeClr val="accent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13" name="Google Shape;313;g25a2b0f1298_0_269"/>
          <p:cNvSpPr/>
          <p:nvPr/>
        </p:nvSpPr>
        <p:spPr>
          <a:xfrm>
            <a:off x="8210525" y="35374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g25a2b0f1298_0_269"/>
          <p:cNvSpPr txBox="1"/>
          <p:nvPr/>
        </p:nvSpPr>
        <p:spPr>
          <a:xfrm>
            <a:off x="8210625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b</a:t>
            </a:r>
            <a:endParaRPr sz="14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g25a2b0f1298_0_269"/>
          <p:cNvSpPr/>
          <p:nvPr/>
        </p:nvSpPr>
        <p:spPr>
          <a:xfrm>
            <a:off x="8210525" y="49018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g25a2b0f1298_0_269"/>
          <p:cNvSpPr txBox="1"/>
          <p:nvPr/>
        </p:nvSpPr>
        <p:spPr>
          <a:xfrm>
            <a:off x="8210525" y="508505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d</a:t>
            </a:r>
            <a:endParaRPr sz="14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25a2b0f1298_0_269"/>
          <p:cNvSpPr txBox="1"/>
          <p:nvPr/>
        </p:nvSpPr>
        <p:spPr>
          <a:xfrm>
            <a:off x="5515075" y="3724900"/>
            <a:ext cx="23904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Global warming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18" name="Google Shape;318;g25a2b0f1298_0_269"/>
          <p:cNvSpPr txBox="1"/>
          <p:nvPr/>
        </p:nvSpPr>
        <p:spPr>
          <a:xfrm>
            <a:off x="9019125" y="3774125"/>
            <a:ext cx="28392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GB" sz="3100" b="0" i="0" u="none" strike="noStrike" cap="none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Storm</a:t>
            </a:r>
            <a:endParaRPr sz="3100" b="0" i="0" u="none" strike="noStrike" cap="none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19" name="Google Shape;319;g25a2b0f1298_0_269"/>
          <p:cNvSpPr txBox="1"/>
          <p:nvPr/>
        </p:nvSpPr>
        <p:spPr>
          <a:xfrm>
            <a:off x="9019125" y="5120700"/>
            <a:ext cx="2390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Weather</a:t>
            </a:r>
            <a:endParaRPr sz="3300" b="0" i="1" u="none" strike="noStrike" cap="none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20" name="Google Shape;320;g25a2b0f1298_0_269"/>
          <p:cNvSpPr txBox="1"/>
          <p:nvPr/>
        </p:nvSpPr>
        <p:spPr>
          <a:xfrm>
            <a:off x="5515075" y="5085000"/>
            <a:ext cx="23904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Earth change</a:t>
            </a:r>
            <a:endParaRPr sz="3300" b="0" i="0" u="none" strike="noStrike" cap="none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21" name="Google Shape;321;g25a2b0f1298_0_269"/>
          <p:cNvSpPr/>
          <p:nvPr/>
        </p:nvSpPr>
        <p:spPr>
          <a:xfrm>
            <a:off x="0" y="0"/>
            <a:ext cx="3203700" cy="60630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25a2b0f1298_0_269"/>
          <p:cNvSpPr txBox="1">
            <a:spLocks noGrp="1"/>
          </p:cNvSpPr>
          <p:nvPr>
            <p:ph type="title"/>
          </p:nvPr>
        </p:nvSpPr>
        <p:spPr>
          <a:xfrm>
            <a:off x="242100" y="1537150"/>
            <a:ext cx="3055500" cy="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4200" b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QUESTION</a:t>
            </a:r>
            <a:endParaRPr sz="4200" b="0">
              <a:solidFill>
                <a:srgbClr val="00AEE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23" name="Google Shape;323;g25a2b0f1298_0_269"/>
          <p:cNvSpPr txBox="1">
            <a:spLocks noGrp="1"/>
          </p:cNvSpPr>
          <p:nvPr>
            <p:ph type="title"/>
          </p:nvPr>
        </p:nvSpPr>
        <p:spPr>
          <a:xfrm>
            <a:off x="242100" y="2365600"/>
            <a:ext cx="2790600" cy="28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20000" b="0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20000" b="0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5a2b0f1298_0_292"/>
          <p:cNvSpPr txBox="1">
            <a:spLocks noGrp="1"/>
          </p:cNvSpPr>
          <p:nvPr>
            <p:ph type="body" idx="4294967295"/>
          </p:nvPr>
        </p:nvSpPr>
        <p:spPr>
          <a:xfrm>
            <a:off x="4549250" y="1141500"/>
            <a:ext cx="7153200" cy="20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None/>
            </a:pPr>
            <a:r>
              <a:rPr lang="en-GB" sz="3700" b="1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What is the name of the gas released into the air when we burn coal, oil and gas for energy?</a:t>
            </a:r>
            <a:endParaRPr sz="3700" b="1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9" name="Google Shape;329;g25a2b0f1298_0_292"/>
          <p:cNvSpPr/>
          <p:nvPr/>
        </p:nvSpPr>
        <p:spPr>
          <a:xfrm>
            <a:off x="4683250" y="3537450"/>
            <a:ext cx="3291900" cy="1161000"/>
          </a:xfrm>
          <a:prstGeom prst="rect">
            <a:avLst/>
          </a:prstGeom>
          <a:solidFill>
            <a:srgbClr val="00AEEF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25a2b0f1298_0_292"/>
          <p:cNvSpPr/>
          <p:nvPr/>
        </p:nvSpPr>
        <p:spPr>
          <a:xfrm>
            <a:off x="8210514" y="3537450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g25a2b0f1298_0_292"/>
          <p:cNvSpPr/>
          <p:nvPr/>
        </p:nvSpPr>
        <p:spPr>
          <a:xfrm>
            <a:off x="4683250" y="4901855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25a2b0f1298_0_292"/>
          <p:cNvSpPr/>
          <p:nvPr/>
        </p:nvSpPr>
        <p:spPr>
          <a:xfrm>
            <a:off x="8210514" y="4901855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25a2b0f1298_0_292"/>
          <p:cNvSpPr/>
          <p:nvPr/>
        </p:nvSpPr>
        <p:spPr>
          <a:xfrm>
            <a:off x="4683250" y="3537450"/>
            <a:ext cx="732300" cy="1161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25a2b0f1298_0_292"/>
          <p:cNvSpPr txBox="1"/>
          <p:nvPr/>
        </p:nvSpPr>
        <p:spPr>
          <a:xfrm>
            <a:off x="4683350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a</a:t>
            </a:r>
            <a:endParaRPr sz="1400" b="0" i="0" u="none" strike="noStrike" cap="non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35" name="Google Shape;335;g25a2b0f1298_0_292"/>
          <p:cNvSpPr/>
          <p:nvPr/>
        </p:nvSpPr>
        <p:spPr>
          <a:xfrm>
            <a:off x="4683250" y="49018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25a2b0f1298_0_292"/>
          <p:cNvSpPr txBox="1"/>
          <p:nvPr/>
        </p:nvSpPr>
        <p:spPr>
          <a:xfrm>
            <a:off x="4683350" y="51207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c</a:t>
            </a:r>
            <a:endParaRPr sz="1400" b="0" i="0" u="none" strike="noStrike" cap="none">
              <a:solidFill>
                <a:schemeClr val="accent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37" name="Google Shape;337;g25a2b0f1298_0_292"/>
          <p:cNvSpPr/>
          <p:nvPr/>
        </p:nvSpPr>
        <p:spPr>
          <a:xfrm>
            <a:off x="8210525" y="35374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25a2b0f1298_0_292"/>
          <p:cNvSpPr txBox="1"/>
          <p:nvPr/>
        </p:nvSpPr>
        <p:spPr>
          <a:xfrm>
            <a:off x="8210625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b</a:t>
            </a:r>
            <a:endParaRPr sz="14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25a2b0f1298_0_292"/>
          <p:cNvSpPr/>
          <p:nvPr/>
        </p:nvSpPr>
        <p:spPr>
          <a:xfrm>
            <a:off x="8210525" y="49018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25a2b0f1298_0_292"/>
          <p:cNvSpPr txBox="1"/>
          <p:nvPr/>
        </p:nvSpPr>
        <p:spPr>
          <a:xfrm>
            <a:off x="8210525" y="508505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d</a:t>
            </a:r>
            <a:endParaRPr sz="14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25a2b0f1298_0_292"/>
          <p:cNvSpPr txBox="1"/>
          <p:nvPr/>
        </p:nvSpPr>
        <p:spPr>
          <a:xfrm>
            <a:off x="5515075" y="3724900"/>
            <a:ext cx="26955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Carbon dioxide </a:t>
            </a:r>
            <a:r>
              <a:rPr lang="en-GB" sz="22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(CO</a:t>
            </a:r>
            <a:r>
              <a:rPr lang="en-GB" sz="2200" b="0" i="0" u="none" strike="noStrike" cap="none" baseline="-250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</a:t>
            </a:r>
            <a:r>
              <a:rPr lang="en-GB" sz="22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)</a:t>
            </a:r>
            <a:endParaRPr sz="22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42" name="Google Shape;342;g25a2b0f1298_0_292"/>
          <p:cNvSpPr txBox="1"/>
          <p:nvPr/>
        </p:nvSpPr>
        <p:spPr>
          <a:xfrm>
            <a:off x="9019125" y="3774125"/>
            <a:ext cx="28392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GB" sz="3100" b="0" i="0" u="none" strike="noStrike" cap="none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Air</a:t>
            </a:r>
            <a:endParaRPr sz="3100" b="0" i="0" u="none" strike="noStrike" cap="none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43" name="Google Shape;343;g25a2b0f1298_0_292"/>
          <p:cNvSpPr txBox="1"/>
          <p:nvPr/>
        </p:nvSpPr>
        <p:spPr>
          <a:xfrm>
            <a:off x="9019125" y="5120700"/>
            <a:ext cx="2390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Oxygen </a:t>
            </a:r>
            <a:r>
              <a:rPr lang="en-GB" sz="220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(O</a:t>
            </a:r>
            <a:r>
              <a:rPr lang="en-GB" sz="2200" baseline="-2500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2</a:t>
            </a:r>
            <a:r>
              <a:rPr lang="en-GB" sz="220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)</a:t>
            </a:r>
            <a:endParaRPr sz="3300" b="0" i="1" u="none" strike="noStrike" cap="none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44" name="Google Shape;344;g25a2b0f1298_0_292"/>
          <p:cNvSpPr txBox="1"/>
          <p:nvPr/>
        </p:nvSpPr>
        <p:spPr>
          <a:xfrm>
            <a:off x="5515075" y="5120700"/>
            <a:ext cx="2390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Smoke</a:t>
            </a:r>
            <a:endParaRPr sz="3300" b="0" i="0" u="none" strike="noStrike" cap="none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45" name="Google Shape;345;g25a2b0f1298_0_292"/>
          <p:cNvSpPr/>
          <p:nvPr/>
        </p:nvSpPr>
        <p:spPr>
          <a:xfrm>
            <a:off x="0" y="0"/>
            <a:ext cx="3203700" cy="60630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g25a2b0f1298_0_292"/>
          <p:cNvSpPr txBox="1">
            <a:spLocks noGrp="1"/>
          </p:cNvSpPr>
          <p:nvPr>
            <p:ph type="title"/>
          </p:nvPr>
        </p:nvSpPr>
        <p:spPr>
          <a:xfrm>
            <a:off x="242100" y="1537150"/>
            <a:ext cx="3055500" cy="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4200" b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QUESTION</a:t>
            </a:r>
            <a:endParaRPr sz="4200" b="0">
              <a:solidFill>
                <a:srgbClr val="00AEE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47" name="Google Shape;347;g25a2b0f1298_0_292"/>
          <p:cNvSpPr txBox="1">
            <a:spLocks noGrp="1"/>
          </p:cNvSpPr>
          <p:nvPr>
            <p:ph type="title"/>
          </p:nvPr>
        </p:nvSpPr>
        <p:spPr>
          <a:xfrm>
            <a:off x="242100" y="2365600"/>
            <a:ext cx="2790600" cy="28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20000" b="0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20000" b="0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5a2b0f1298_0_315"/>
          <p:cNvSpPr txBox="1">
            <a:spLocks noGrp="1"/>
          </p:cNvSpPr>
          <p:nvPr>
            <p:ph type="body" idx="4294967295"/>
          </p:nvPr>
        </p:nvSpPr>
        <p:spPr>
          <a:xfrm>
            <a:off x="4549250" y="986400"/>
            <a:ext cx="7153200" cy="21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None/>
            </a:pPr>
            <a:r>
              <a:rPr lang="en-GB" sz="3200" b="1" dirty="0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What do scientists call a system where living things like plants and animals exist together with non-living things like water and air?</a:t>
            </a:r>
            <a:endParaRPr sz="3200" b="1" dirty="0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3" name="Google Shape;353;g25a2b0f1298_0_315"/>
          <p:cNvSpPr/>
          <p:nvPr/>
        </p:nvSpPr>
        <p:spPr>
          <a:xfrm>
            <a:off x="4683250" y="3537450"/>
            <a:ext cx="3291900" cy="1161000"/>
          </a:xfrm>
          <a:prstGeom prst="rect">
            <a:avLst/>
          </a:prstGeom>
          <a:solidFill>
            <a:srgbClr val="00AEEF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25a2b0f1298_0_315"/>
          <p:cNvSpPr/>
          <p:nvPr/>
        </p:nvSpPr>
        <p:spPr>
          <a:xfrm>
            <a:off x="8210514" y="3537450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25a2b0f1298_0_315"/>
          <p:cNvSpPr/>
          <p:nvPr/>
        </p:nvSpPr>
        <p:spPr>
          <a:xfrm>
            <a:off x="4683250" y="4901855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g25a2b0f1298_0_315"/>
          <p:cNvSpPr/>
          <p:nvPr/>
        </p:nvSpPr>
        <p:spPr>
          <a:xfrm>
            <a:off x="8210514" y="4901855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g25a2b0f1298_0_315"/>
          <p:cNvSpPr/>
          <p:nvPr/>
        </p:nvSpPr>
        <p:spPr>
          <a:xfrm>
            <a:off x="4683250" y="3537450"/>
            <a:ext cx="732300" cy="1161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g25a2b0f1298_0_315"/>
          <p:cNvSpPr txBox="1"/>
          <p:nvPr/>
        </p:nvSpPr>
        <p:spPr>
          <a:xfrm>
            <a:off x="4683350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a</a:t>
            </a:r>
            <a:endParaRPr sz="1400" b="0" i="0" u="none" strike="noStrike" cap="non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59" name="Google Shape;359;g25a2b0f1298_0_315"/>
          <p:cNvSpPr/>
          <p:nvPr/>
        </p:nvSpPr>
        <p:spPr>
          <a:xfrm>
            <a:off x="4683250" y="49018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g25a2b0f1298_0_315"/>
          <p:cNvSpPr txBox="1"/>
          <p:nvPr/>
        </p:nvSpPr>
        <p:spPr>
          <a:xfrm>
            <a:off x="4683350" y="51207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c</a:t>
            </a:r>
            <a:endParaRPr sz="1400" b="0" i="0" u="none" strike="noStrike" cap="none">
              <a:solidFill>
                <a:schemeClr val="accent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61" name="Google Shape;361;g25a2b0f1298_0_315"/>
          <p:cNvSpPr/>
          <p:nvPr/>
        </p:nvSpPr>
        <p:spPr>
          <a:xfrm>
            <a:off x="8210525" y="35374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g25a2b0f1298_0_315"/>
          <p:cNvSpPr txBox="1"/>
          <p:nvPr/>
        </p:nvSpPr>
        <p:spPr>
          <a:xfrm>
            <a:off x="8210625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b</a:t>
            </a:r>
            <a:endParaRPr sz="14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g25a2b0f1298_0_315"/>
          <p:cNvSpPr/>
          <p:nvPr/>
        </p:nvSpPr>
        <p:spPr>
          <a:xfrm>
            <a:off x="8210525" y="49018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g25a2b0f1298_0_315"/>
          <p:cNvSpPr txBox="1"/>
          <p:nvPr/>
        </p:nvSpPr>
        <p:spPr>
          <a:xfrm>
            <a:off x="8210525" y="508505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d</a:t>
            </a:r>
            <a:endParaRPr sz="14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g25a2b0f1298_0_315"/>
          <p:cNvSpPr txBox="1"/>
          <p:nvPr/>
        </p:nvSpPr>
        <p:spPr>
          <a:xfrm>
            <a:off x="5515075" y="3774125"/>
            <a:ext cx="2390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Ecosystem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66" name="Google Shape;366;g25a2b0f1298_0_315"/>
          <p:cNvSpPr txBox="1"/>
          <p:nvPr/>
        </p:nvSpPr>
        <p:spPr>
          <a:xfrm>
            <a:off x="9019125" y="3774125"/>
            <a:ext cx="28392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GB" sz="3100" b="0" i="0" u="none" strike="noStrike" cap="none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Garden</a:t>
            </a:r>
            <a:endParaRPr sz="3100" b="0" i="0" u="none" strike="noStrike" cap="none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67" name="Google Shape;367;g25a2b0f1298_0_315"/>
          <p:cNvSpPr txBox="1"/>
          <p:nvPr/>
        </p:nvSpPr>
        <p:spPr>
          <a:xfrm>
            <a:off x="5515075" y="5120700"/>
            <a:ext cx="2390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Planet</a:t>
            </a:r>
            <a:endParaRPr sz="3300" b="0" i="0" u="none" strike="noStrike" cap="none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68" name="Google Shape;368;g25a2b0f1298_0_315"/>
          <p:cNvSpPr txBox="1"/>
          <p:nvPr/>
        </p:nvSpPr>
        <p:spPr>
          <a:xfrm>
            <a:off x="9019125" y="5120700"/>
            <a:ext cx="2390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Park</a:t>
            </a:r>
            <a:endParaRPr sz="3300" b="0" i="0" u="none" strike="noStrike" cap="none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69" name="Google Shape;369;g25a2b0f1298_0_315"/>
          <p:cNvSpPr/>
          <p:nvPr/>
        </p:nvSpPr>
        <p:spPr>
          <a:xfrm>
            <a:off x="0" y="0"/>
            <a:ext cx="3203700" cy="60630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g25a2b0f1298_0_315"/>
          <p:cNvSpPr txBox="1">
            <a:spLocks noGrp="1"/>
          </p:cNvSpPr>
          <p:nvPr>
            <p:ph type="title"/>
          </p:nvPr>
        </p:nvSpPr>
        <p:spPr>
          <a:xfrm>
            <a:off x="242100" y="1537150"/>
            <a:ext cx="3055500" cy="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4200" b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QUESTION</a:t>
            </a:r>
            <a:endParaRPr sz="4200" b="0">
              <a:solidFill>
                <a:srgbClr val="00AEE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71" name="Google Shape;371;g25a2b0f1298_0_315"/>
          <p:cNvSpPr txBox="1">
            <a:spLocks noGrp="1"/>
          </p:cNvSpPr>
          <p:nvPr>
            <p:ph type="title"/>
          </p:nvPr>
        </p:nvSpPr>
        <p:spPr>
          <a:xfrm>
            <a:off x="242100" y="2365600"/>
            <a:ext cx="2790600" cy="28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20000" b="0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sz="20000" b="0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5a2b0f1298_0_338"/>
          <p:cNvSpPr txBox="1">
            <a:spLocks noGrp="1"/>
          </p:cNvSpPr>
          <p:nvPr>
            <p:ph type="body" idx="4294967295"/>
          </p:nvPr>
        </p:nvSpPr>
        <p:spPr>
          <a:xfrm>
            <a:off x="4549250" y="986400"/>
            <a:ext cx="7153200" cy="21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None/>
            </a:pPr>
            <a:r>
              <a:rPr lang="en-GB" sz="3900" b="1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Which of these impacts of climate change can put a child’s rights at risk?</a:t>
            </a:r>
            <a:endParaRPr sz="3900" b="1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g25a2b0f1298_0_338"/>
          <p:cNvSpPr/>
          <p:nvPr/>
        </p:nvSpPr>
        <p:spPr>
          <a:xfrm>
            <a:off x="4683250" y="3537450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g25a2b0f1298_0_338"/>
          <p:cNvSpPr/>
          <p:nvPr/>
        </p:nvSpPr>
        <p:spPr>
          <a:xfrm>
            <a:off x="8210514" y="3537450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g25a2b0f1298_0_338"/>
          <p:cNvSpPr/>
          <p:nvPr/>
        </p:nvSpPr>
        <p:spPr>
          <a:xfrm>
            <a:off x="4683250" y="4901855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g25a2b0f1298_0_338"/>
          <p:cNvSpPr/>
          <p:nvPr/>
        </p:nvSpPr>
        <p:spPr>
          <a:xfrm>
            <a:off x="8210514" y="4901855"/>
            <a:ext cx="3291900" cy="1161000"/>
          </a:xfrm>
          <a:prstGeom prst="rect">
            <a:avLst/>
          </a:prstGeom>
          <a:solidFill>
            <a:srgbClr val="00AEEF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g25a2b0f1298_0_338"/>
          <p:cNvSpPr/>
          <p:nvPr/>
        </p:nvSpPr>
        <p:spPr>
          <a:xfrm>
            <a:off x="4683250" y="35374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g25a2b0f1298_0_338"/>
          <p:cNvSpPr txBox="1"/>
          <p:nvPr/>
        </p:nvSpPr>
        <p:spPr>
          <a:xfrm>
            <a:off x="4683350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a</a:t>
            </a:r>
            <a:endParaRPr sz="1400" b="0" i="0" u="none" strike="noStrike" cap="none">
              <a:solidFill>
                <a:schemeClr val="accent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83" name="Google Shape;383;g25a2b0f1298_0_338"/>
          <p:cNvSpPr/>
          <p:nvPr/>
        </p:nvSpPr>
        <p:spPr>
          <a:xfrm>
            <a:off x="4683250" y="49018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g25a2b0f1298_0_338"/>
          <p:cNvSpPr txBox="1"/>
          <p:nvPr/>
        </p:nvSpPr>
        <p:spPr>
          <a:xfrm>
            <a:off x="4683350" y="51207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c</a:t>
            </a:r>
            <a:endParaRPr sz="1400" b="0" i="0" u="none" strike="noStrike" cap="none">
              <a:solidFill>
                <a:schemeClr val="accent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85" name="Google Shape;385;g25a2b0f1298_0_338"/>
          <p:cNvSpPr/>
          <p:nvPr/>
        </p:nvSpPr>
        <p:spPr>
          <a:xfrm>
            <a:off x="8210525" y="35374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g25a2b0f1298_0_338"/>
          <p:cNvSpPr txBox="1"/>
          <p:nvPr/>
        </p:nvSpPr>
        <p:spPr>
          <a:xfrm>
            <a:off x="8210625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b</a:t>
            </a:r>
            <a:endParaRPr sz="14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25a2b0f1298_0_338"/>
          <p:cNvSpPr/>
          <p:nvPr/>
        </p:nvSpPr>
        <p:spPr>
          <a:xfrm>
            <a:off x="8210525" y="4901850"/>
            <a:ext cx="732300" cy="1161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g25a2b0f1298_0_338"/>
          <p:cNvSpPr txBox="1"/>
          <p:nvPr/>
        </p:nvSpPr>
        <p:spPr>
          <a:xfrm>
            <a:off x="8210525" y="508505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d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g25a2b0f1298_0_338"/>
          <p:cNvSpPr txBox="1"/>
          <p:nvPr/>
        </p:nvSpPr>
        <p:spPr>
          <a:xfrm>
            <a:off x="5515075" y="3926800"/>
            <a:ext cx="23904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Drought</a:t>
            </a:r>
            <a:endParaRPr sz="3300" b="0" i="0" u="none" strike="noStrike" cap="none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90" name="Google Shape;390;g25a2b0f1298_0_338"/>
          <p:cNvSpPr txBox="1"/>
          <p:nvPr/>
        </p:nvSpPr>
        <p:spPr>
          <a:xfrm>
            <a:off x="5515075" y="5085000"/>
            <a:ext cx="23904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Warming oceans</a:t>
            </a:r>
            <a:endParaRPr sz="3300" b="0" i="0" u="none" strike="noStrike" cap="none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91" name="Google Shape;391;g25a2b0f1298_0_338"/>
          <p:cNvSpPr txBox="1"/>
          <p:nvPr/>
        </p:nvSpPr>
        <p:spPr>
          <a:xfrm>
            <a:off x="9063675" y="3670050"/>
            <a:ext cx="23904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Extreme weather</a:t>
            </a:r>
            <a:endParaRPr sz="3300" b="0" i="0" u="none" strike="noStrike" cap="none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92" name="Google Shape;392;g25a2b0f1298_0_338"/>
          <p:cNvSpPr/>
          <p:nvPr/>
        </p:nvSpPr>
        <p:spPr>
          <a:xfrm>
            <a:off x="0" y="0"/>
            <a:ext cx="3203700" cy="60630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g25a2b0f1298_0_338"/>
          <p:cNvSpPr txBox="1">
            <a:spLocks noGrp="1"/>
          </p:cNvSpPr>
          <p:nvPr>
            <p:ph type="title"/>
          </p:nvPr>
        </p:nvSpPr>
        <p:spPr>
          <a:xfrm>
            <a:off x="242100" y="1537150"/>
            <a:ext cx="3055500" cy="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4200" b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QUESTION</a:t>
            </a:r>
            <a:endParaRPr sz="4200" b="0">
              <a:solidFill>
                <a:srgbClr val="00AEE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94" name="Google Shape;394;g25a2b0f1298_0_338"/>
          <p:cNvSpPr txBox="1">
            <a:spLocks noGrp="1"/>
          </p:cNvSpPr>
          <p:nvPr>
            <p:ph type="title"/>
          </p:nvPr>
        </p:nvSpPr>
        <p:spPr>
          <a:xfrm>
            <a:off x="242100" y="2365600"/>
            <a:ext cx="2790600" cy="28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20000" b="0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sz="20000" b="0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5" name="Google Shape;395;g25a2b0f1298_0_338"/>
          <p:cNvSpPr txBox="1"/>
          <p:nvPr/>
        </p:nvSpPr>
        <p:spPr>
          <a:xfrm>
            <a:off x="9063675" y="5237400"/>
            <a:ext cx="23904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All of the</a:t>
            </a:r>
            <a:r>
              <a:rPr lang="en-GB" sz="3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se</a:t>
            </a:r>
            <a:endParaRPr sz="32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5a2b0f1298_0_361"/>
          <p:cNvSpPr txBox="1">
            <a:spLocks noGrp="1"/>
          </p:cNvSpPr>
          <p:nvPr>
            <p:ph type="body" idx="4294967295"/>
          </p:nvPr>
        </p:nvSpPr>
        <p:spPr>
          <a:xfrm>
            <a:off x="4549250" y="986400"/>
            <a:ext cx="6854400" cy="21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None/>
            </a:pPr>
            <a:r>
              <a:rPr lang="en-GB" sz="3900" b="1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What do scientists call </a:t>
            </a:r>
            <a:endParaRPr sz="3900" b="1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None/>
            </a:pPr>
            <a:r>
              <a:rPr lang="en-GB" sz="3900" b="1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the gases that are heating </a:t>
            </a:r>
            <a:endParaRPr sz="3900" b="1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None/>
            </a:pPr>
            <a:r>
              <a:rPr lang="en-GB" sz="3900" b="1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the planet?</a:t>
            </a:r>
            <a:endParaRPr sz="3900" b="1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1" name="Google Shape;401;g25a2b0f1298_0_361"/>
          <p:cNvSpPr/>
          <p:nvPr/>
        </p:nvSpPr>
        <p:spPr>
          <a:xfrm>
            <a:off x="4683250" y="3537450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g25a2b0f1298_0_361"/>
          <p:cNvSpPr/>
          <p:nvPr/>
        </p:nvSpPr>
        <p:spPr>
          <a:xfrm>
            <a:off x="8210514" y="3537450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g25a2b0f1298_0_361"/>
          <p:cNvSpPr/>
          <p:nvPr/>
        </p:nvSpPr>
        <p:spPr>
          <a:xfrm>
            <a:off x="4683250" y="4901855"/>
            <a:ext cx="3291900" cy="1161000"/>
          </a:xfrm>
          <a:prstGeom prst="rect">
            <a:avLst/>
          </a:prstGeom>
          <a:solidFill>
            <a:srgbClr val="00AEEF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g25a2b0f1298_0_361"/>
          <p:cNvSpPr/>
          <p:nvPr/>
        </p:nvSpPr>
        <p:spPr>
          <a:xfrm>
            <a:off x="8210514" y="4901855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g25a2b0f1298_0_361"/>
          <p:cNvSpPr/>
          <p:nvPr/>
        </p:nvSpPr>
        <p:spPr>
          <a:xfrm>
            <a:off x="4683250" y="35374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g25a2b0f1298_0_361"/>
          <p:cNvSpPr txBox="1"/>
          <p:nvPr/>
        </p:nvSpPr>
        <p:spPr>
          <a:xfrm>
            <a:off x="4683350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a</a:t>
            </a:r>
            <a:endParaRPr sz="1400" b="0" i="0" u="none" strike="noStrike" cap="none">
              <a:solidFill>
                <a:schemeClr val="accent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07" name="Google Shape;407;g25a2b0f1298_0_361"/>
          <p:cNvSpPr/>
          <p:nvPr/>
        </p:nvSpPr>
        <p:spPr>
          <a:xfrm>
            <a:off x="4683250" y="4901850"/>
            <a:ext cx="732300" cy="1161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g25a2b0f1298_0_361"/>
          <p:cNvSpPr txBox="1"/>
          <p:nvPr/>
        </p:nvSpPr>
        <p:spPr>
          <a:xfrm>
            <a:off x="4683350" y="51207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c</a:t>
            </a:r>
            <a:endParaRPr sz="1400" b="0" i="0" u="none" strike="noStrike" cap="none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09" name="Google Shape;409;g25a2b0f1298_0_361"/>
          <p:cNvSpPr/>
          <p:nvPr/>
        </p:nvSpPr>
        <p:spPr>
          <a:xfrm>
            <a:off x="8210525" y="35374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g25a2b0f1298_0_361"/>
          <p:cNvSpPr txBox="1"/>
          <p:nvPr/>
        </p:nvSpPr>
        <p:spPr>
          <a:xfrm>
            <a:off x="8210625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b</a:t>
            </a:r>
            <a:endParaRPr sz="14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g25a2b0f1298_0_361"/>
          <p:cNvSpPr/>
          <p:nvPr/>
        </p:nvSpPr>
        <p:spPr>
          <a:xfrm>
            <a:off x="8210525" y="49018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g25a2b0f1298_0_361"/>
          <p:cNvSpPr txBox="1"/>
          <p:nvPr/>
        </p:nvSpPr>
        <p:spPr>
          <a:xfrm>
            <a:off x="8210525" y="508505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d</a:t>
            </a:r>
            <a:endParaRPr sz="14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g25a2b0f1298_0_361"/>
          <p:cNvSpPr txBox="1"/>
          <p:nvPr/>
        </p:nvSpPr>
        <p:spPr>
          <a:xfrm>
            <a:off x="5515075" y="3926800"/>
            <a:ext cx="23904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Humidity</a:t>
            </a:r>
            <a:endParaRPr sz="3300" b="0" i="0" u="none" strike="noStrike" cap="none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14" name="Google Shape;414;g25a2b0f1298_0_361"/>
          <p:cNvSpPr txBox="1"/>
          <p:nvPr/>
        </p:nvSpPr>
        <p:spPr>
          <a:xfrm>
            <a:off x="5515075" y="5085000"/>
            <a:ext cx="2578500" cy="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Greenhouse gases</a:t>
            </a:r>
            <a:endParaRPr sz="32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15" name="Google Shape;415;g25a2b0f1298_0_361"/>
          <p:cNvSpPr txBox="1"/>
          <p:nvPr/>
        </p:nvSpPr>
        <p:spPr>
          <a:xfrm>
            <a:off x="9063675" y="5237400"/>
            <a:ext cx="23904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Grey clouds</a:t>
            </a:r>
            <a:endParaRPr sz="3200" b="0" i="0" u="none" strike="noStrike" cap="none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16" name="Google Shape;416;g25a2b0f1298_0_361"/>
          <p:cNvSpPr txBox="1"/>
          <p:nvPr/>
        </p:nvSpPr>
        <p:spPr>
          <a:xfrm>
            <a:off x="9063675" y="3898650"/>
            <a:ext cx="23904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Rain</a:t>
            </a:r>
            <a:endParaRPr sz="3300" b="0" i="0" u="none" strike="noStrike" cap="none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17" name="Google Shape;417;g25a2b0f1298_0_361"/>
          <p:cNvSpPr/>
          <p:nvPr/>
        </p:nvSpPr>
        <p:spPr>
          <a:xfrm>
            <a:off x="0" y="0"/>
            <a:ext cx="3203700" cy="60630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g25a2b0f1298_0_361"/>
          <p:cNvSpPr txBox="1">
            <a:spLocks noGrp="1"/>
          </p:cNvSpPr>
          <p:nvPr>
            <p:ph type="title"/>
          </p:nvPr>
        </p:nvSpPr>
        <p:spPr>
          <a:xfrm>
            <a:off x="242100" y="1537150"/>
            <a:ext cx="3055500" cy="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4200" b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QUESTION</a:t>
            </a:r>
            <a:endParaRPr sz="4200" b="0">
              <a:solidFill>
                <a:srgbClr val="00AEE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19" name="Google Shape;419;g25a2b0f1298_0_361"/>
          <p:cNvSpPr txBox="1">
            <a:spLocks noGrp="1"/>
          </p:cNvSpPr>
          <p:nvPr>
            <p:ph type="title"/>
          </p:nvPr>
        </p:nvSpPr>
        <p:spPr>
          <a:xfrm>
            <a:off x="242100" y="2365600"/>
            <a:ext cx="2790600" cy="28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20000" b="0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endParaRPr sz="20000" b="0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5a2b0f1298_0_384"/>
          <p:cNvSpPr txBox="1">
            <a:spLocks noGrp="1"/>
          </p:cNvSpPr>
          <p:nvPr>
            <p:ph type="body" idx="4294967295"/>
          </p:nvPr>
        </p:nvSpPr>
        <p:spPr>
          <a:xfrm>
            <a:off x="4549250" y="986400"/>
            <a:ext cx="6841800" cy="21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None/>
            </a:pPr>
            <a:r>
              <a:rPr lang="en-GB" sz="4200" b="1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Which one of these actions can help reduce your carbon footprint?</a:t>
            </a:r>
            <a:endParaRPr sz="4200" b="1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5" name="Google Shape;425;g25a2b0f1298_0_384"/>
          <p:cNvSpPr/>
          <p:nvPr/>
        </p:nvSpPr>
        <p:spPr>
          <a:xfrm>
            <a:off x="4683250" y="3537450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g25a2b0f1298_0_384"/>
          <p:cNvSpPr/>
          <p:nvPr/>
        </p:nvSpPr>
        <p:spPr>
          <a:xfrm>
            <a:off x="8210514" y="3537450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g25a2b0f1298_0_384"/>
          <p:cNvSpPr/>
          <p:nvPr/>
        </p:nvSpPr>
        <p:spPr>
          <a:xfrm>
            <a:off x="4683250" y="4901855"/>
            <a:ext cx="32919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g25a2b0f1298_0_384"/>
          <p:cNvSpPr/>
          <p:nvPr/>
        </p:nvSpPr>
        <p:spPr>
          <a:xfrm>
            <a:off x="4683250" y="35374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g25a2b0f1298_0_384"/>
          <p:cNvSpPr txBox="1"/>
          <p:nvPr/>
        </p:nvSpPr>
        <p:spPr>
          <a:xfrm>
            <a:off x="4683350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a</a:t>
            </a:r>
            <a:endParaRPr sz="1400" b="0" i="0" u="none" strike="noStrike" cap="none">
              <a:solidFill>
                <a:schemeClr val="accent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30" name="Google Shape;430;g25a2b0f1298_0_384"/>
          <p:cNvSpPr/>
          <p:nvPr/>
        </p:nvSpPr>
        <p:spPr>
          <a:xfrm>
            <a:off x="4683250" y="49018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g25a2b0f1298_0_384"/>
          <p:cNvSpPr txBox="1"/>
          <p:nvPr/>
        </p:nvSpPr>
        <p:spPr>
          <a:xfrm>
            <a:off x="4683350" y="51207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c</a:t>
            </a:r>
            <a:endParaRPr sz="1400" b="0" i="0" u="none" strike="noStrike" cap="none">
              <a:solidFill>
                <a:schemeClr val="accent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32" name="Google Shape;432;g25a2b0f1298_0_384"/>
          <p:cNvSpPr/>
          <p:nvPr/>
        </p:nvSpPr>
        <p:spPr>
          <a:xfrm>
            <a:off x="8210525" y="3537450"/>
            <a:ext cx="732300" cy="1161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g25a2b0f1298_0_384"/>
          <p:cNvSpPr txBox="1"/>
          <p:nvPr/>
        </p:nvSpPr>
        <p:spPr>
          <a:xfrm>
            <a:off x="8210625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rPr>
              <a:t>b</a:t>
            </a:r>
            <a:endParaRPr sz="14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g25a2b0f1298_0_384"/>
          <p:cNvSpPr txBox="1"/>
          <p:nvPr/>
        </p:nvSpPr>
        <p:spPr>
          <a:xfrm>
            <a:off x="5515075" y="3926800"/>
            <a:ext cx="23904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Recycle</a:t>
            </a:r>
            <a:endParaRPr sz="3300" b="0" i="0" u="none" strike="noStrike" cap="none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35" name="Google Shape;435;g25a2b0f1298_0_384"/>
          <p:cNvSpPr txBox="1"/>
          <p:nvPr/>
        </p:nvSpPr>
        <p:spPr>
          <a:xfrm>
            <a:off x="5515075" y="4929650"/>
            <a:ext cx="2305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GB" sz="2500" b="0" i="0" u="none" strike="noStrike" cap="none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Walk or cycle instead of using a car</a:t>
            </a:r>
            <a:endParaRPr sz="2500" b="0" i="0" u="none" strike="noStrike" cap="none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36" name="Google Shape;436;g25a2b0f1298_0_384"/>
          <p:cNvSpPr txBox="1"/>
          <p:nvPr/>
        </p:nvSpPr>
        <p:spPr>
          <a:xfrm>
            <a:off x="9063675" y="3898650"/>
            <a:ext cx="23904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Plant a tree</a:t>
            </a:r>
            <a:endParaRPr sz="3300" b="0" i="0" u="none" strike="noStrike" cap="none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37" name="Google Shape;437;g25a2b0f1298_0_384"/>
          <p:cNvSpPr/>
          <p:nvPr/>
        </p:nvSpPr>
        <p:spPr>
          <a:xfrm>
            <a:off x="8210514" y="4901855"/>
            <a:ext cx="3291900" cy="1161000"/>
          </a:xfrm>
          <a:prstGeom prst="rect">
            <a:avLst/>
          </a:prstGeom>
          <a:solidFill>
            <a:srgbClr val="00AEEF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g25a2b0f1298_0_384"/>
          <p:cNvSpPr/>
          <p:nvPr/>
        </p:nvSpPr>
        <p:spPr>
          <a:xfrm>
            <a:off x="8210525" y="4901850"/>
            <a:ext cx="732300" cy="1161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g25a2b0f1298_0_384"/>
          <p:cNvSpPr txBox="1"/>
          <p:nvPr/>
        </p:nvSpPr>
        <p:spPr>
          <a:xfrm>
            <a:off x="8210525" y="508505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d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g25a2b0f1298_0_384"/>
          <p:cNvSpPr txBox="1"/>
          <p:nvPr/>
        </p:nvSpPr>
        <p:spPr>
          <a:xfrm>
            <a:off x="9063675" y="5237400"/>
            <a:ext cx="23904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All of the</a:t>
            </a:r>
            <a:r>
              <a:rPr lang="en-GB" sz="3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s</a:t>
            </a:r>
            <a:r>
              <a:rPr lang="en-GB" sz="32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e</a:t>
            </a:r>
            <a:endParaRPr sz="32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41" name="Google Shape;441;g25a2b0f1298_0_384"/>
          <p:cNvSpPr/>
          <p:nvPr/>
        </p:nvSpPr>
        <p:spPr>
          <a:xfrm>
            <a:off x="0" y="0"/>
            <a:ext cx="3203700" cy="60630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g25a2b0f1298_0_384"/>
          <p:cNvSpPr txBox="1">
            <a:spLocks noGrp="1"/>
          </p:cNvSpPr>
          <p:nvPr>
            <p:ph type="title"/>
          </p:nvPr>
        </p:nvSpPr>
        <p:spPr>
          <a:xfrm>
            <a:off x="242100" y="1537150"/>
            <a:ext cx="3055500" cy="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4200" b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QUESTION</a:t>
            </a:r>
            <a:endParaRPr sz="4200" b="0">
              <a:solidFill>
                <a:srgbClr val="00AEE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43" name="Google Shape;443;g25a2b0f1298_0_384"/>
          <p:cNvSpPr txBox="1">
            <a:spLocks noGrp="1"/>
          </p:cNvSpPr>
          <p:nvPr>
            <p:ph type="title"/>
          </p:nvPr>
        </p:nvSpPr>
        <p:spPr>
          <a:xfrm>
            <a:off x="242100" y="2365600"/>
            <a:ext cx="2790600" cy="28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20000" b="0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  <a:endParaRPr sz="20000" b="0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"/>
          <p:cNvSpPr/>
          <p:nvPr/>
        </p:nvSpPr>
        <p:spPr>
          <a:xfrm>
            <a:off x="0" y="0"/>
            <a:ext cx="3203700" cy="60630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"/>
          <p:cNvSpPr txBox="1">
            <a:spLocks noGrp="1"/>
          </p:cNvSpPr>
          <p:nvPr>
            <p:ph type="body" idx="4294967295"/>
          </p:nvPr>
        </p:nvSpPr>
        <p:spPr>
          <a:xfrm>
            <a:off x="4549250" y="1601350"/>
            <a:ext cx="6860400" cy="15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None/>
            </a:pPr>
            <a:r>
              <a:rPr lang="en-GB" sz="4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All of the gases on the Earth make up the…</a:t>
            </a:r>
            <a:endParaRPr sz="4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" name="Google Shape;49;p2"/>
          <p:cNvSpPr txBox="1">
            <a:spLocks noGrp="1"/>
          </p:cNvSpPr>
          <p:nvPr>
            <p:ph type="title"/>
          </p:nvPr>
        </p:nvSpPr>
        <p:spPr>
          <a:xfrm>
            <a:off x="242100" y="1537150"/>
            <a:ext cx="3055500" cy="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4200" b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QUESTION</a:t>
            </a:r>
            <a:endParaRPr sz="4200" b="0">
              <a:solidFill>
                <a:srgbClr val="00AEE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50" name="Google Shape;50;p2"/>
          <p:cNvSpPr txBox="1">
            <a:spLocks noGrp="1"/>
          </p:cNvSpPr>
          <p:nvPr>
            <p:ph type="title"/>
          </p:nvPr>
        </p:nvSpPr>
        <p:spPr>
          <a:xfrm>
            <a:off x="242100" y="2365600"/>
            <a:ext cx="2790600" cy="28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20000" b="0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20000" b="0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4683250" y="3537450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8210514" y="3537450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4683250" y="4901855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8210514" y="4901855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4683250" y="35374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"/>
          <p:cNvSpPr txBox="1"/>
          <p:nvPr/>
        </p:nvSpPr>
        <p:spPr>
          <a:xfrm>
            <a:off x="4683350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a</a:t>
            </a:r>
            <a:endParaRPr sz="1400" b="0" i="0" u="none" strike="noStrike" cap="non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4683250" y="49018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"/>
          <p:cNvSpPr txBox="1"/>
          <p:nvPr/>
        </p:nvSpPr>
        <p:spPr>
          <a:xfrm>
            <a:off x="4683350" y="51207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c</a:t>
            </a:r>
            <a:endParaRPr sz="1400" b="0" i="0" u="none" strike="noStrike" cap="non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8210525" y="35374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"/>
          <p:cNvSpPr txBox="1"/>
          <p:nvPr/>
        </p:nvSpPr>
        <p:spPr>
          <a:xfrm>
            <a:off x="8210625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b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8210525" y="49018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"/>
          <p:cNvSpPr txBox="1"/>
          <p:nvPr/>
        </p:nvSpPr>
        <p:spPr>
          <a:xfrm>
            <a:off x="8210525" y="508505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d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"/>
          <p:cNvSpPr txBox="1"/>
          <p:nvPr/>
        </p:nvSpPr>
        <p:spPr>
          <a:xfrm>
            <a:off x="5515075" y="3774125"/>
            <a:ext cx="2390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Sky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9019125" y="3774125"/>
            <a:ext cx="28392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Atmosphere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5515075" y="5120700"/>
            <a:ext cx="2390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Weather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6" name="Google Shape;66;p2"/>
          <p:cNvSpPr txBox="1"/>
          <p:nvPr/>
        </p:nvSpPr>
        <p:spPr>
          <a:xfrm>
            <a:off x="9019125" y="5120700"/>
            <a:ext cx="2390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Ocean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5a2b0f1298_0_29"/>
          <p:cNvSpPr txBox="1">
            <a:spLocks noGrp="1"/>
          </p:cNvSpPr>
          <p:nvPr>
            <p:ph type="body" idx="4294967295"/>
          </p:nvPr>
        </p:nvSpPr>
        <p:spPr>
          <a:xfrm>
            <a:off x="4549250" y="986400"/>
            <a:ext cx="6953100" cy="21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None/>
            </a:pPr>
            <a:r>
              <a:rPr lang="en-GB" sz="4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 pattern of weather conditions over many years is called the...</a:t>
            </a:r>
            <a:endParaRPr sz="4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g25a2b0f1298_0_29"/>
          <p:cNvSpPr/>
          <p:nvPr/>
        </p:nvSpPr>
        <p:spPr>
          <a:xfrm>
            <a:off x="4683250" y="3537450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g25a2b0f1298_0_29"/>
          <p:cNvSpPr/>
          <p:nvPr/>
        </p:nvSpPr>
        <p:spPr>
          <a:xfrm>
            <a:off x="8210514" y="3537450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25a2b0f1298_0_29"/>
          <p:cNvSpPr/>
          <p:nvPr/>
        </p:nvSpPr>
        <p:spPr>
          <a:xfrm>
            <a:off x="4683250" y="4901855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g25a2b0f1298_0_29"/>
          <p:cNvSpPr/>
          <p:nvPr/>
        </p:nvSpPr>
        <p:spPr>
          <a:xfrm>
            <a:off x="8210514" y="4901855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25a2b0f1298_0_29"/>
          <p:cNvSpPr/>
          <p:nvPr/>
        </p:nvSpPr>
        <p:spPr>
          <a:xfrm>
            <a:off x="4683250" y="35374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g25a2b0f1298_0_29"/>
          <p:cNvSpPr txBox="1"/>
          <p:nvPr/>
        </p:nvSpPr>
        <p:spPr>
          <a:xfrm>
            <a:off x="4683350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a</a:t>
            </a:r>
            <a:endParaRPr sz="1400" b="0" i="0" u="none" strike="noStrike" cap="non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78" name="Google Shape;78;g25a2b0f1298_0_29"/>
          <p:cNvSpPr/>
          <p:nvPr/>
        </p:nvSpPr>
        <p:spPr>
          <a:xfrm>
            <a:off x="4683250" y="49018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25a2b0f1298_0_29"/>
          <p:cNvSpPr txBox="1"/>
          <p:nvPr/>
        </p:nvSpPr>
        <p:spPr>
          <a:xfrm>
            <a:off x="4683350" y="51207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c</a:t>
            </a:r>
            <a:endParaRPr sz="1400" b="0" i="0" u="none" strike="noStrike" cap="non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0" name="Google Shape;80;g25a2b0f1298_0_29"/>
          <p:cNvSpPr/>
          <p:nvPr/>
        </p:nvSpPr>
        <p:spPr>
          <a:xfrm>
            <a:off x="8210525" y="35374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25a2b0f1298_0_29"/>
          <p:cNvSpPr txBox="1"/>
          <p:nvPr/>
        </p:nvSpPr>
        <p:spPr>
          <a:xfrm>
            <a:off x="8210625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b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25a2b0f1298_0_29"/>
          <p:cNvSpPr/>
          <p:nvPr/>
        </p:nvSpPr>
        <p:spPr>
          <a:xfrm>
            <a:off x="8210525" y="49018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g25a2b0f1298_0_29"/>
          <p:cNvSpPr txBox="1"/>
          <p:nvPr/>
        </p:nvSpPr>
        <p:spPr>
          <a:xfrm>
            <a:off x="8210525" y="508505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d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25a2b0f1298_0_29"/>
          <p:cNvSpPr txBox="1"/>
          <p:nvPr/>
        </p:nvSpPr>
        <p:spPr>
          <a:xfrm>
            <a:off x="5515075" y="3774125"/>
            <a:ext cx="2390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Atlas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5" name="Google Shape;85;g25a2b0f1298_0_29"/>
          <p:cNvSpPr txBox="1"/>
          <p:nvPr/>
        </p:nvSpPr>
        <p:spPr>
          <a:xfrm>
            <a:off x="9019125" y="3774125"/>
            <a:ext cx="28392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GB" sz="3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Temperature</a:t>
            </a:r>
            <a:endParaRPr sz="31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6" name="Google Shape;86;g25a2b0f1298_0_29"/>
          <p:cNvSpPr txBox="1"/>
          <p:nvPr/>
        </p:nvSpPr>
        <p:spPr>
          <a:xfrm>
            <a:off x="5515075" y="5120700"/>
            <a:ext cx="2390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Climate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7" name="Google Shape;87;g25a2b0f1298_0_29"/>
          <p:cNvSpPr txBox="1"/>
          <p:nvPr/>
        </p:nvSpPr>
        <p:spPr>
          <a:xfrm>
            <a:off x="9019125" y="5120700"/>
            <a:ext cx="2390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Calendar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8" name="Google Shape;88;g25a2b0f1298_0_29"/>
          <p:cNvSpPr/>
          <p:nvPr/>
        </p:nvSpPr>
        <p:spPr>
          <a:xfrm>
            <a:off x="0" y="0"/>
            <a:ext cx="3203700" cy="60630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25a2b0f1298_0_29"/>
          <p:cNvSpPr txBox="1">
            <a:spLocks noGrp="1"/>
          </p:cNvSpPr>
          <p:nvPr>
            <p:ph type="title"/>
          </p:nvPr>
        </p:nvSpPr>
        <p:spPr>
          <a:xfrm>
            <a:off x="242100" y="1537150"/>
            <a:ext cx="3055500" cy="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4200" b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QUESTION</a:t>
            </a:r>
            <a:endParaRPr sz="4200" b="0">
              <a:solidFill>
                <a:srgbClr val="00AEE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90" name="Google Shape;90;g25a2b0f1298_0_29"/>
          <p:cNvSpPr txBox="1">
            <a:spLocks noGrp="1"/>
          </p:cNvSpPr>
          <p:nvPr>
            <p:ph type="title"/>
          </p:nvPr>
        </p:nvSpPr>
        <p:spPr>
          <a:xfrm>
            <a:off x="242100" y="2365600"/>
            <a:ext cx="2790600" cy="28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20000" b="0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20000" b="0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5a2b0f1298_0_54"/>
          <p:cNvSpPr txBox="1">
            <a:spLocks noGrp="1"/>
          </p:cNvSpPr>
          <p:nvPr>
            <p:ph type="body" idx="4294967295"/>
          </p:nvPr>
        </p:nvSpPr>
        <p:spPr>
          <a:xfrm>
            <a:off x="4549250" y="986400"/>
            <a:ext cx="7153200" cy="21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None/>
            </a:pPr>
            <a:r>
              <a:rPr lang="en-GB" sz="3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 increase in the average temperature of the earth’s atmosphere is referred to by scientists as…</a:t>
            </a:r>
            <a:endParaRPr sz="3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g25a2b0f1298_0_54"/>
          <p:cNvSpPr/>
          <p:nvPr/>
        </p:nvSpPr>
        <p:spPr>
          <a:xfrm>
            <a:off x="4683250" y="3537450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g25a2b0f1298_0_54"/>
          <p:cNvSpPr/>
          <p:nvPr/>
        </p:nvSpPr>
        <p:spPr>
          <a:xfrm>
            <a:off x="8210514" y="3537450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25a2b0f1298_0_54"/>
          <p:cNvSpPr/>
          <p:nvPr/>
        </p:nvSpPr>
        <p:spPr>
          <a:xfrm>
            <a:off x="4683250" y="4901855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25a2b0f1298_0_54"/>
          <p:cNvSpPr/>
          <p:nvPr/>
        </p:nvSpPr>
        <p:spPr>
          <a:xfrm>
            <a:off x="8210514" y="4901855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25a2b0f1298_0_54"/>
          <p:cNvSpPr/>
          <p:nvPr/>
        </p:nvSpPr>
        <p:spPr>
          <a:xfrm>
            <a:off x="4683250" y="35374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25a2b0f1298_0_54"/>
          <p:cNvSpPr txBox="1"/>
          <p:nvPr/>
        </p:nvSpPr>
        <p:spPr>
          <a:xfrm>
            <a:off x="4683350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a</a:t>
            </a:r>
            <a:endParaRPr sz="1400" b="0" i="0" u="none" strike="noStrike" cap="non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02" name="Google Shape;102;g25a2b0f1298_0_54"/>
          <p:cNvSpPr/>
          <p:nvPr/>
        </p:nvSpPr>
        <p:spPr>
          <a:xfrm>
            <a:off x="4683250" y="49018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25a2b0f1298_0_54"/>
          <p:cNvSpPr txBox="1"/>
          <p:nvPr/>
        </p:nvSpPr>
        <p:spPr>
          <a:xfrm>
            <a:off x="4683350" y="51207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c</a:t>
            </a:r>
            <a:endParaRPr sz="1400" b="0" i="0" u="none" strike="noStrike" cap="non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04" name="Google Shape;104;g25a2b0f1298_0_54"/>
          <p:cNvSpPr/>
          <p:nvPr/>
        </p:nvSpPr>
        <p:spPr>
          <a:xfrm>
            <a:off x="8210525" y="35374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25a2b0f1298_0_54"/>
          <p:cNvSpPr txBox="1"/>
          <p:nvPr/>
        </p:nvSpPr>
        <p:spPr>
          <a:xfrm>
            <a:off x="8210625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b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25a2b0f1298_0_54"/>
          <p:cNvSpPr/>
          <p:nvPr/>
        </p:nvSpPr>
        <p:spPr>
          <a:xfrm>
            <a:off x="8210525" y="49018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25a2b0f1298_0_54"/>
          <p:cNvSpPr txBox="1"/>
          <p:nvPr/>
        </p:nvSpPr>
        <p:spPr>
          <a:xfrm>
            <a:off x="8210525" y="508505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d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25a2b0f1298_0_54"/>
          <p:cNvSpPr txBox="1"/>
          <p:nvPr/>
        </p:nvSpPr>
        <p:spPr>
          <a:xfrm>
            <a:off x="5515075" y="3724900"/>
            <a:ext cx="23904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Global warming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9" name="Google Shape;109;g25a2b0f1298_0_54"/>
          <p:cNvSpPr txBox="1"/>
          <p:nvPr/>
        </p:nvSpPr>
        <p:spPr>
          <a:xfrm>
            <a:off x="9019125" y="3774125"/>
            <a:ext cx="28392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GB" sz="3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Storm</a:t>
            </a:r>
            <a:endParaRPr sz="31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0" name="Google Shape;110;g25a2b0f1298_0_54"/>
          <p:cNvSpPr txBox="1"/>
          <p:nvPr/>
        </p:nvSpPr>
        <p:spPr>
          <a:xfrm>
            <a:off x="9019125" y="5120700"/>
            <a:ext cx="2390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Weather</a:t>
            </a:r>
            <a:endParaRPr sz="3300" b="0" i="1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1" name="Google Shape;111;g25a2b0f1298_0_54"/>
          <p:cNvSpPr txBox="1"/>
          <p:nvPr/>
        </p:nvSpPr>
        <p:spPr>
          <a:xfrm>
            <a:off x="5515075" y="5085000"/>
            <a:ext cx="23904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Earth change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2" name="Google Shape;112;g25a2b0f1298_0_54"/>
          <p:cNvSpPr/>
          <p:nvPr/>
        </p:nvSpPr>
        <p:spPr>
          <a:xfrm>
            <a:off x="0" y="0"/>
            <a:ext cx="3203700" cy="60630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25a2b0f1298_0_54"/>
          <p:cNvSpPr txBox="1">
            <a:spLocks noGrp="1"/>
          </p:cNvSpPr>
          <p:nvPr>
            <p:ph type="title"/>
          </p:nvPr>
        </p:nvSpPr>
        <p:spPr>
          <a:xfrm>
            <a:off x="242100" y="1537150"/>
            <a:ext cx="3055500" cy="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4200" b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QUESTION</a:t>
            </a:r>
            <a:endParaRPr sz="4200" b="0">
              <a:solidFill>
                <a:srgbClr val="00AEE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14" name="Google Shape;114;g25a2b0f1298_0_54"/>
          <p:cNvSpPr txBox="1">
            <a:spLocks noGrp="1"/>
          </p:cNvSpPr>
          <p:nvPr>
            <p:ph type="title"/>
          </p:nvPr>
        </p:nvSpPr>
        <p:spPr>
          <a:xfrm>
            <a:off x="242100" y="2365600"/>
            <a:ext cx="2790600" cy="28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20000" b="0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20000" b="0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5a2b0f1298_0_80"/>
          <p:cNvSpPr txBox="1">
            <a:spLocks noGrp="1"/>
          </p:cNvSpPr>
          <p:nvPr>
            <p:ph type="body" idx="4294967295"/>
          </p:nvPr>
        </p:nvSpPr>
        <p:spPr>
          <a:xfrm>
            <a:off x="4549250" y="1141500"/>
            <a:ext cx="7153200" cy="20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None/>
            </a:pPr>
            <a:r>
              <a:rPr lang="en-GB" sz="37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is the name of the gas released into the air when we burn coal, oil and gas for energy?</a:t>
            </a:r>
            <a:endParaRPr sz="37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g25a2b0f1298_0_80"/>
          <p:cNvSpPr/>
          <p:nvPr/>
        </p:nvSpPr>
        <p:spPr>
          <a:xfrm>
            <a:off x="4683250" y="3537450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25a2b0f1298_0_80"/>
          <p:cNvSpPr/>
          <p:nvPr/>
        </p:nvSpPr>
        <p:spPr>
          <a:xfrm>
            <a:off x="8210514" y="3537450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25a2b0f1298_0_80"/>
          <p:cNvSpPr/>
          <p:nvPr/>
        </p:nvSpPr>
        <p:spPr>
          <a:xfrm>
            <a:off x="4683250" y="4901855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25a2b0f1298_0_80"/>
          <p:cNvSpPr/>
          <p:nvPr/>
        </p:nvSpPr>
        <p:spPr>
          <a:xfrm>
            <a:off x="8210514" y="4901855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25a2b0f1298_0_80"/>
          <p:cNvSpPr/>
          <p:nvPr/>
        </p:nvSpPr>
        <p:spPr>
          <a:xfrm>
            <a:off x="4683250" y="35374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25a2b0f1298_0_80"/>
          <p:cNvSpPr txBox="1"/>
          <p:nvPr/>
        </p:nvSpPr>
        <p:spPr>
          <a:xfrm>
            <a:off x="4683350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a</a:t>
            </a:r>
            <a:endParaRPr sz="1400" b="0" i="0" u="none" strike="noStrike" cap="non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26" name="Google Shape;126;g25a2b0f1298_0_80"/>
          <p:cNvSpPr/>
          <p:nvPr/>
        </p:nvSpPr>
        <p:spPr>
          <a:xfrm>
            <a:off x="4683250" y="49018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25a2b0f1298_0_80"/>
          <p:cNvSpPr txBox="1"/>
          <p:nvPr/>
        </p:nvSpPr>
        <p:spPr>
          <a:xfrm>
            <a:off x="4683350" y="51207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c</a:t>
            </a:r>
            <a:endParaRPr sz="1400" b="0" i="0" u="none" strike="noStrike" cap="non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28" name="Google Shape;128;g25a2b0f1298_0_80"/>
          <p:cNvSpPr/>
          <p:nvPr/>
        </p:nvSpPr>
        <p:spPr>
          <a:xfrm>
            <a:off x="8210525" y="35374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25a2b0f1298_0_80"/>
          <p:cNvSpPr txBox="1"/>
          <p:nvPr/>
        </p:nvSpPr>
        <p:spPr>
          <a:xfrm>
            <a:off x="8210625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b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25a2b0f1298_0_80"/>
          <p:cNvSpPr/>
          <p:nvPr/>
        </p:nvSpPr>
        <p:spPr>
          <a:xfrm>
            <a:off x="8210525" y="49018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25a2b0f1298_0_80"/>
          <p:cNvSpPr txBox="1"/>
          <p:nvPr/>
        </p:nvSpPr>
        <p:spPr>
          <a:xfrm>
            <a:off x="8210525" y="508505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d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25a2b0f1298_0_80"/>
          <p:cNvSpPr txBox="1"/>
          <p:nvPr/>
        </p:nvSpPr>
        <p:spPr>
          <a:xfrm>
            <a:off x="5515075" y="3724900"/>
            <a:ext cx="26955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Carbon dioxide </a:t>
            </a:r>
            <a:r>
              <a:rPr lang="en-GB" sz="22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(CO</a:t>
            </a:r>
            <a:r>
              <a:rPr lang="en-GB" sz="2200" b="0" i="0" u="none" strike="noStrike" cap="none" baseline="-250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</a:t>
            </a:r>
            <a:r>
              <a:rPr lang="en-GB" sz="22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)</a:t>
            </a:r>
            <a:endParaRPr sz="22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3" name="Google Shape;133;g25a2b0f1298_0_80"/>
          <p:cNvSpPr txBox="1"/>
          <p:nvPr/>
        </p:nvSpPr>
        <p:spPr>
          <a:xfrm>
            <a:off x="9019125" y="3774125"/>
            <a:ext cx="28392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GB" sz="3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Air</a:t>
            </a:r>
            <a:endParaRPr sz="31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4" name="Google Shape;134;g25a2b0f1298_0_80"/>
          <p:cNvSpPr txBox="1"/>
          <p:nvPr/>
        </p:nvSpPr>
        <p:spPr>
          <a:xfrm>
            <a:off x="9019125" y="5120700"/>
            <a:ext cx="2390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Oxygen </a:t>
            </a:r>
            <a:r>
              <a:rPr lang="en-GB" sz="22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(</a:t>
            </a:r>
            <a:r>
              <a:rPr lang="en-GB" sz="2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O</a:t>
            </a:r>
            <a:r>
              <a:rPr lang="en-GB" sz="2200" baseline="-250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</a:t>
            </a:r>
            <a:r>
              <a:rPr lang="en-GB" sz="2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)</a:t>
            </a:r>
            <a:endParaRPr sz="2200" b="0" i="1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5" name="Google Shape;135;g25a2b0f1298_0_80"/>
          <p:cNvSpPr txBox="1"/>
          <p:nvPr/>
        </p:nvSpPr>
        <p:spPr>
          <a:xfrm>
            <a:off x="5515075" y="5120700"/>
            <a:ext cx="2390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Smoke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6" name="Google Shape;136;g25a2b0f1298_0_80"/>
          <p:cNvSpPr/>
          <p:nvPr/>
        </p:nvSpPr>
        <p:spPr>
          <a:xfrm>
            <a:off x="0" y="0"/>
            <a:ext cx="3203700" cy="60630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25a2b0f1298_0_80"/>
          <p:cNvSpPr txBox="1">
            <a:spLocks noGrp="1"/>
          </p:cNvSpPr>
          <p:nvPr>
            <p:ph type="title"/>
          </p:nvPr>
        </p:nvSpPr>
        <p:spPr>
          <a:xfrm>
            <a:off x="242100" y="1537150"/>
            <a:ext cx="3055500" cy="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4200" b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QUESTION</a:t>
            </a:r>
            <a:endParaRPr sz="4200" b="0">
              <a:solidFill>
                <a:srgbClr val="00AEE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38" name="Google Shape;138;g25a2b0f1298_0_80"/>
          <p:cNvSpPr txBox="1">
            <a:spLocks noGrp="1"/>
          </p:cNvSpPr>
          <p:nvPr>
            <p:ph type="title"/>
          </p:nvPr>
        </p:nvSpPr>
        <p:spPr>
          <a:xfrm>
            <a:off x="242100" y="2365600"/>
            <a:ext cx="2790600" cy="28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20000" b="0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20000" b="0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5a2b0f1298_0_106"/>
          <p:cNvSpPr txBox="1">
            <a:spLocks noGrp="1"/>
          </p:cNvSpPr>
          <p:nvPr>
            <p:ph type="body" idx="4294967295"/>
          </p:nvPr>
        </p:nvSpPr>
        <p:spPr>
          <a:xfrm>
            <a:off x="4549250" y="986400"/>
            <a:ext cx="7153200" cy="21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None/>
            </a:pPr>
            <a:r>
              <a:rPr lang="en-GB" sz="3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do scientists call a system where living things like plants and animals exist together with non-living things water and air?</a:t>
            </a:r>
            <a:endParaRPr sz="32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g25a2b0f1298_0_106"/>
          <p:cNvSpPr/>
          <p:nvPr/>
        </p:nvSpPr>
        <p:spPr>
          <a:xfrm>
            <a:off x="4683250" y="3537450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25a2b0f1298_0_106"/>
          <p:cNvSpPr/>
          <p:nvPr/>
        </p:nvSpPr>
        <p:spPr>
          <a:xfrm>
            <a:off x="8210514" y="3537450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25a2b0f1298_0_106"/>
          <p:cNvSpPr/>
          <p:nvPr/>
        </p:nvSpPr>
        <p:spPr>
          <a:xfrm>
            <a:off x="4683250" y="4901855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25a2b0f1298_0_106"/>
          <p:cNvSpPr/>
          <p:nvPr/>
        </p:nvSpPr>
        <p:spPr>
          <a:xfrm>
            <a:off x="8210514" y="4901855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25a2b0f1298_0_106"/>
          <p:cNvSpPr/>
          <p:nvPr/>
        </p:nvSpPr>
        <p:spPr>
          <a:xfrm>
            <a:off x="4683250" y="35374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25a2b0f1298_0_106"/>
          <p:cNvSpPr txBox="1"/>
          <p:nvPr/>
        </p:nvSpPr>
        <p:spPr>
          <a:xfrm>
            <a:off x="4683350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a</a:t>
            </a:r>
            <a:endParaRPr sz="1400" b="0" i="0" u="none" strike="noStrike" cap="non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50" name="Google Shape;150;g25a2b0f1298_0_106"/>
          <p:cNvSpPr/>
          <p:nvPr/>
        </p:nvSpPr>
        <p:spPr>
          <a:xfrm>
            <a:off x="4683250" y="49018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25a2b0f1298_0_106"/>
          <p:cNvSpPr txBox="1"/>
          <p:nvPr/>
        </p:nvSpPr>
        <p:spPr>
          <a:xfrm>
            <a:off x="4683350" y="51207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c</a:t>
            </a:r>
            <a:endParaRPr sz="1400" b="0" i="0" u="none" strike="noStrike" cap="non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52" name="Google Shape;152;g25a2b0f1298_0_106"/>
          <p:cNvSpPr/>
          <p:nvPr/>
        </p:nvSpPr>
        <p:spPr>
          <a:xfrm>
            <a:off x="8210525" y="35374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25a2b0f1298_0_106"/>
          <p:cNvSpPr txBox="1"/>
          <p:nvPr/>
        </p:nvSpPr>
        <p:spPr>
          <a:xfrm>
            <a:off x="8210625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b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25a2b0f1298_0_106"/>
          <p:cNvSpPr/>
          <p:nvPr/>
        </p:nvSpPr>
        <p:spPr>
          <a:xfrm>
            <a:off x="8210525" y="49018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25a2b0f1298_0_106"/>
          <p:cNvSpPr txBox="1"/>
          <p:nvPr/>
        </p:nvSpPr>
        <p:spPr>
          <a:xfrm>
            <a:off x="8210525" y="508505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d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25a2b0f1298_0_106"/>
          <p:cNvSpPr txBox="1"/>
          <p:nvPr/>
        </p:nvSpPr>
        <p:spPr>
          <a:xfrm>
            <a:off x="5515075" y="3774125"/>
            <a:ext cx="2390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Ecosystem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57" name="Google Shape;157;g25a2b0f1298_0_106"/>
          <p:cNvSpPr txBox="1"/>
          <p:nvPr/>
        </p:nvSpPr>
        <p:spPr>
          <a:xfrm>
            <a:off x="9019125" y="3774125"/>
            <a:ext cx="28392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GB" sz="3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Garden</a:t>
            </a:r>
            <a:endParaRPr sz="31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58" name="Google Shape;158;g25a2b0f1298_0_106"/>
          <p:cNvSpPr txBox="1"/>
          <p:nvPr/>
        </p:nvSpPr>
        <p:spPr>
          <a:xfrm>
            <a:off x="5515075" y="5120700"/>
            <a:ext cx="2390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Planet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59" name="Google Shape;159;g25a2b0f1298_0_106"/>
          <p:cNvSpPr txBox="1"/>
          <p:nvPr/>
        </p:nvSpPr>
        <p:spPr>
          <a:xfrm>
            <a:off x="9019125" y="5120700"/>
            <a:ext cx="2390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Park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0" name="Google Shape;160;g25a2b0f1298_0_106"/>
          <p:cNvSpPr/>
          <p:nvPr/>
        </p:nvSpPr>
        <p:spPr>
          <a:xfrm>
            <a:off x="0" y="0"/>
            <a:ext cx="3203700" cy="60630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25a2b0f1298_0_106"/>
          <p:cNvSpPr txBox="1">
            <a:spLocks noGrp="1"/>
          </p:cNvSpPr>
          <p:nvPr>
            <p:ph type="title"/>
          </p:nvPr>
        </p:nvSpPr>
        <p:spPr>
          <a:xfrm>
            <a:off x="242100" y="1537150"/>
            <a:ext cx="3055500" cy="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4200" b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QUESTION</a:t>
            </a:r>
            <a:endParaRPr sz="4200" b="0">
              <a:solidFill>
                <a:srgbClr val="00AEE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2" name="Google Shape;162;g25a2b0f1298_0_106"/>
          <p:cNvSpPr txBox="1">
            <a:spLocks noGrp="1"/>
          </p:cNvSpPr>
          <p:nvPr>
            <p:ph type="title"/>
          </p:nvPr>
        </p:nvSpPr>
        <p:spPr>
          <a:xfrm>
            <a:off x="242100" y="2365600"/>
            <a:ext cx="2790600" cy="28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20000" b="0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sz="20000" b="0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5a2b0f1298_0_134"/>
          <p:cNvSpPr txBox="1">
            <a:spLocks noGrp="1"/>
          </p:cNvSpPr>
          <p:nvPr>
            <p:ph type="body" idx="4294967295"/>
          </p:nvPr>
        </p:nvSpPr>
        <p:spPr>
          <a:xfrm>
            <a:off x="4549250" y="986400"/>
            <a:ext cx="7153200" cy="21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None/>
            </a:pPr>
            <a:r>
              <a:rPr lang="en-GB" sz="39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Which of these impacts of climate change can put a child’s rights at risk?</a:t>
            </a:r>
            <a:endParaRPr sz="39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g25a2b0f1298_0_134"/>
          <p:cNvSpPr/>
          <p:nvPr/>
        </p:nvSpPr>
        <p:spPr>
          <a:xfrm>
            <a:off x="4683250" y="3537450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25a2b0f1298_0_134"/>
          <p:cNvSpPr/>
          <p:nvPr/>
        </p:nvSpPr>
        <p:spPr>
          <a:xfrm>
            <a:off x="8210514" y="3537450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25a2b0f1298_0_134"/>
          <p:cNvSpPr/>
          <p:nvPr/>
        </p:nvSpPr>
        <p:spPr>
          <a:xfrm>
            <a:off x="4683250" y="4901855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25a2b0f1298_0_134"/>
          <p:cNvSpPr/>
          <p:nvPr/>
        </p:nvSpPr>
        <p:spPr>
          <a:xfrm>
            <a:off x="8210514" y="4901855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25a2b0f1298_0_134"/>
          <p:cNvSpPr/>
          <p:nvPr/>
        </p:nvSpPr>
        <p:spPr>
          <a:xfrm>
            <a:off x="4683250" y="35374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25a2b0f1298_0_134"/>
          <p:cNvSpPr txBox="1"/>
          <p:nvPr/>
        </p:nvSpPr>
        <p:spPr>
          <a:xfrm>
            <a:off x="4683350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a</a:t>
            </a:r>
            <a:endParaRPr sz="1400" b="0" i="0" u="none" strike="noStrike" cap="non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74" name="Google Shape;174;g25a2b0f1298_0_134"/>
          <p:cNvSpPr/>
          <p:nvPr/>
        </p:nvSpPr>
        <p:spPr>
          <a:xfrm>
            <a:off x="4683250" y="49018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25a2b0f1298_0_134"/>
          <p:cNvSpPr txBox="1"/>
          <p:nvPr/>
        </p:nvSpPr>
        <p:spPr>
          <a:xfrm>
            <a:off x="4683350" y="51207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c</a:t>
            </a:r>
            <a:endParaRPr sz="1400" b="0" i="0" u="none" strike="noStrike" cap="non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76" name="Google Shape;176;g25a2b0f1298_0_134"/>
          <p:cNvSpPr/>
          <p:nvPr/>
        </p:nvSpPr>
        <p:spPr>
          <a:xfrm>
            <a:off x="8210525" y="35374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25a2b0f1298_0_134"/>
          <p:cNvSpPr txBox="1"/>
          <p:nvPr/>
        </p:nvSpPr>
        <p:spPr>
          <a:xfrm>
            <a:off x="8210625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b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25a2b0f1298_0_134"/>
          <p:cNvSpPr/>
          <p:nvPr/>
        </p:nvSpPr>
        <p:spPr>
          <a:xfrm>
            <a:off x="8210525" y="49018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25a2b0f1298_0_134"/>
          <p:cNvSpPr txBox="1"/>
          <p:nvPr/>
        </p:nvSpPr>
        <p:spPr>
          <a:xfrm>
            <a:off x="8210525" y="508505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d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25a2b0f1298_0_134"/>
          <p:cNvSpPr txBox="1"/>
          <p:nvPr/>
        </p:nvSpPr>
        <p:spPr>
          <a:xfrm>
            <a:off x="5515075" y="3926800"/>
            <a:ext cx="23904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Drought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1" name="Google Shape;181;g25a2b0f1298_0_134"/>
          <p:cNvSpPr txBox="1"/>
          <p:nvPr/>
        </p:nvSpPr>
        <p:spPr>
          <a:xfrm>
            <a:off x="5515075" y="5085000"/>
            <a:ext cx="23904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Warming oceans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2" name="Google Shape;182;g25a2b0f1298_0_134"/>
          <p:cNvSpPr txBox="1"/>
          <p:nvPr/>
        </p:nvSpPr>
        <p:spPr>
          <a:xfrm>
            <a:off x="9063675" y="5237400"/>
            <a:ext cx="23904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All of the</a:t>
            </a:r>
            <a:r>
              <a:rPr lang="en-GB" sz="3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se</a:t>
            </a:r>
            <a:endParaRPr sz="32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3" name="Google Shape;183;g25a2b0f1298_0_134"/>
          <p:cNvSpPr txBox="1"/>
          <p:nvPr/>
        </p:nvSpPr>
        <p:spPr>
          <a:xfrm>
            <a:off x="9063675" y="3670050"/>
            <a:ext cx="23904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Extreme weather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4" name="Google Shape;184;g25a2b0f1298_0_134"/>
          <p:cNvSpPr/>
          <p:nvPr/>
        </p:nvSpPr>
        <p:spPr>
          <a:xfrm>
            <a:off x="0" y="0"/>
            <a:ext cx="3203700" cy="60630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25a2b0f1298_0_134"/>
          <p:cNvSpPr txBox="1">
            <a:spLocks noGrp="1"/>
          </p:cNvSpPr>
          <p:nvPr>
            <p:ph type="title"/>
          </p:nvPr>
        </p:nvSpPr>
        <p:spPr>
          <a:xfrm>
            <a:off x="242100" y="1537150"/>
            <a:ext cx="3055500" cy="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4200" b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QUESTION</a:t>
            </a:r>
            <a:endParaRPr sz="4200" b="0">
              <a:solidFill>
                <a:srgbClr val="00AEE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86" name="Google Shape;186;g25a2b0f1298_0_134"/>
          <p:cNvSpPr txBox="1">
            <a:spLocks noGrp="1"/>
          </p:cNvSpPr>
          <p:nvPr>
            <p:ph type="title"/>
          </p:nvPr>
        </p:nvSpPr>
        <p:spPr>
          <a:xfrm>
            <a:off x="242100" y="2365600"/>
            <a:ext cx="2790600" cy="28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20000" b="0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sz="20000" b="0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5a2b0f1298_0_164"/>
          <p:cNvSpPr txBox="1">
            <a:spLocks noGrp="1"/>
          </p:cNvSpPr>
          <p:nvPr>
            <p:ph type="body" idx="4294967295"/>
          </p:nvPr>
        </p:nvSpPr>
        <p:spPr>
          <a:xfrm>
            <a:off x="4549250" y="986400"/>
            <a:ext cx="6030900" cy="21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None/>
            </a:pPr>
            <a:r>
              <a:rPr lang="en-GB" sz="39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do scientists call </a:t>
            </a:r>
            <a:br>
              <a:rPr lang="en-GB" sz="39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39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 gases that are heating the planet?</a:t>
            </a:r>
            <a:endParaRPr sz="39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g25a2b0f1298_0_164"/>
          <p:cNvSpPr/>
          <p:nvPr/>
        </p:nvSpPr>
        <p:spPr>
          <a:xfrm>
            <a:off x="4683250" y="3537450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25a2b0f1298_0_164"/>
          <p:cNvSpPr/>
          <p:nvPr/>
        </p:nvSpPr>
        <p:spPr>
          <a:xfrm>
            <a:off x="8210514" y="3537450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25a2b0f1298_0_164"/>
          <p:cNvSpPr/>
          <p:nvPr/>
        </p:nvSpPr>
        <p:spPr>
          <a:xfrm>
            <a:off x="4683250" y="4901855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25a2b0f1298_0_164"/>
          <p:cNvSpPr/>
          <p:nvPr/>
        </p:nvSpPr>
        <p:spPr>
          <a:xfrm>
            <a:off x="8210514" y="4901855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25a2b0f1298_0_164"/>
          <p:cNvSpPr/>
          <p:nvPr/>
        </p:nvSpPr>
        <p:spPr>
          <a:xfrm>
            <a:off x="4683250" y="35374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25a2b0f1298_0_164"/>
          <p:cNvSpPr txBox="1"/>
          <p:nvPr/>
        </p:nvSpPr>
        <p:spPr>
          <a:xfrm>
            <a:off x="4683350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a</a:t>
            </a:r>
            <a:endParaRPr sz="1400" b="0" i="0" u="none" strike="noStrike" cap="non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98" name="Google Shape;198;g25a2b0f1298_0_164"/>
          <p:cNvSpPr/>
          <p:nvPr/>
        </p:nvSpPr>
        <p:spPr>
          <a:xfrm>
            <a:off x="4683250" y="49018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25a2b0f1298_0_164"/>
          <p:cNvSpPr txBox="1"/>
          <p:nvPr/>
        </p:nvSpPr>
        <p:spPr>
          <a:xfrm>
            <a:off x="4683350" y="51207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c</a:t>
            </a:r>
            <a:endParaRPr sz="1400" b="0" i="0" u="none" strike="noStrike" cap="non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00" name="Google Shape;200;g25a2b0f1298_0_164"/>
          <p:cNvSpPr/>
          <p:nvPr/>
        </p:nvSpPr>
        <p:spPr>
          <a:xfrm>
            <a:off x="8210525" y="35374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25a2b0f1298_0_164"/>
          <p:cNvSpPr txBox="1"/>
          <p:nvPr/>
        </p:nvSpPr>
        <p:spPr>
          <a:xfrm>
            <a:off x="8210625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b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25a2b0f1298_0_164"/>
          <p:cNvSpPr/>
          <p:nvPr/>
        </p:nvSpPr>
        <p:spPr>
          <a:xfrm>
            <a:off x="8210525" y="49018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25a2b0f1298_0_164"/>
          <p:cNvSpPr txBox="1"/>
          <p:nvPr/>
        </p:nvSpPr>
        <p:spPr>
          <a:xfrm>
            <a:off x="8210525" y="508505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d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25a2b0f1298_0_164"/>
          <p:cNvSpPr txBox="1"/>
          <p:nvPr/>
        </p:nvSpPr>
        <p:spPr>
          <a:xfrm>
            <a:off x="5515075" y="3926800"/>
            <a:ext cx="23904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Humidity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5" name="Google Shape;205;g25a2b0f1298_0_164"/>
          <p:cNvSpPr txBox="1"/>
          <p:nvPr/>
        </p:nvSpPr>
        <p:spPr>
          <a:xfrm>
            <a:off x="5515075" y="5085000"/>
            <a:ext cx="2578500" cy="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Greenhouse gases</a:t>
            </a:r>
            <a:endParaRPr sz="32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6" name="Google Shape;206;g25a2b0f1298_0_164"/>
          <p:cNvSpPr txBox="1"/>
          <p:nvPr/>
        </p:nvSpPr>
        <p:spPr>
          <a:xfrm>
            <a:off x="9063675" y="5237400"/>
            <a:ext cx="23904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Grey clouds</a:t>
            </a:r>
            <a:endParaRPr sz="32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7" name="Google Shape;207;g25a2b0f1298_0_164"/>
          <p:cNvSpPr txBox="1"/>
          <p:nvPr/>
        </p:nvSpPr>
        <p:spPr>
          <a:xfrm>
            <a:off x="9063675" y="3898650"/>
            <a:ext cx="23904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Rain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8" name="Google Shape;208;g25a2b0f1298_0_164"/>
          <p:cNvSpPr/>
          <p:nvPr/>
        </p:nvSpPr>
        <p:spPr>
          <a:xfrm>
            <a:off x="0" y="0"/>
            <a:ext cx="3203700" cy="60630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25a2b0f1298_0_164"/>
          <p:cNvSpPr txBox="1">
            <a:spLocks noGrp="1"/>
          </p:cNvSpPr>
          <p:nvPr>
            <p:ph type="title"/>
          </p:nvPr>
        </p:nvSpPr>
        <p:spPr>
          <a:xfrm>
            <a:off x="242100" y="1537150"/>
            <a:ext cx="3055500" cy="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4200" b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QUESTION</a:t>
            </a:r>
            <a:endParaRPr sz="4200" b="0">
              <a:solidFill>
                <a:srgbClr val="00AEE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10" name="Google Shape;210;g25a2b0f1298_0_164"/>
          <p:cNvSpPr txBox="1">
            <a:spLocks noGrp="1"/>
          </p:cNvSpPr>
          <p:nvPr>
            <p:ph type="title"/>
          </p:nvPr>
        </p:nvSpPr>
        <p:spPr>
          <a:xfrm>
            <a:off x="242100" y="2365600"/>
            <a:ext cx="2790600" cy="28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20000" b="0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endParaRPr sz="20000" b="0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5a2b0f1298_0_192"/>
          <p:cNvSpPr txBox="1">
            <a:spLocks noGrp="1"/>
          </p:cNvSpPr>
          <p:nvPr>
            <p:ph type="body" idx="4294967295"/>
          </p:nvPr>
        </p:nvSpPr>
        <p:spPr>
          <a:xfrm>
            <a:off x="4549250" y="986400"/>
            <a:ext cx="6841800" cy="21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None/>
            </a:pPr>
            <a:r>
              <a:rPr lang="en-GB" sz="4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Which one of these actions can help reduce your carbon footprint?</a:t>
            </a:r>
            <a:endParaRPr sz="4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g25a2b0f1298_0_192"/>
          <p:cNvSpPr/>
          <p:nvPr/>
        </p:nvSpPr>
        <p:spPr>
          <a:xfrm>
            <a:off x="4683250" y="3537450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25a2b0f1298_0_192"/>
          <p:cNvSpPr/>
          <p:nvPr/>
        </p:nvSpPr>
        <p:spPr>
          <a:xfrm>
            <a:off x="8210514" y="3537450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25a2b0f1298_0_192"/>
          <p:cNvSpPr/>
          <p:nvPr/>
        </p:nvSpPr>
        <p:spPr>
          <a:xfrm>
            <a:off x="4683250" y="4901855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25a2b0f1298_0_192"/>
          <p:cNvSpPr/>
          <p:nvPr/>
        </p:nvSpPr>
        <p:spPr>
          <a:xfrm>
            <a:off x="8210514" y="4901855"/>
            <a:ext cx="3291900" cy="11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25a2b0f1298_0_192"/>
          <p:cNvSpPr/>
          <p:nvPr/>
        </p:nvSpPr>
        <p:spPr>
          <a:xfrm>
            <a:off x="4683250" y="35374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25a2b0f1298_0_192"/>
          <p:cNvSpPr txBox="1"/>
          <p:nvPr/>
        </p:nvSpPr>
        <p:spPr>
          <a:xfrm>
            <a:off x="4683350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a</a:t>
            </a:r>
            <a:endParaRPr sz="1400" b="0" i="0" u="none" strike="noStrike" cap="non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22" name="Google Shape;222;g25a2b0f1298_0_192"/>
          <p:cNvSpPr/>
          <p:nvPr/>
        </p:nvSpPr>
        <p:spPr>
          <a:xfrm>
            <a:off x="4683250" y="49018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25a2b0f1298_0_192"/>
          <p:cNvSpPr txBox="1"/>
          <p:nvPr/>
        </p:nvSpPr>
        <p:spPr>
          <a:xfrm>
            <a:off x="4683350" y="51207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c</a:t>
            </a:r>
            <a:endParaRPr sz="1400" b="0" i="0" u="none" strike="noStrike" cap="non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24" name="Google Shape;224;g25a2b0f1298_0_192"/>
          <p:cNvSpPr/>
          <p:nvPr/>
        </p:nvSpPr>
        <p:spPr>
          <a:xfrm>
            <a:off x="8210525" y="35374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25a2b0f1298_0_192"/>
          <p:cNvSpPr txBox="1"/>
          <p:nvPr/>
        </p:nvSpPr>
        <p:spPr>
          <a:xfrm>
            <a:off x="8210625" y="375630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b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25a2b0f1298_0_192"/>
          <p:cNvSpPr/>
          <p:nvPr/>
        </p:nvSpPr>
        <p:spPr>
          <a:xfrm>
            <a:off x="8210525" y="4901850"/>
            <a:ext cx="732300" cy="11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25a2b0f1298_0_192"/>
          <p:cNvSpPr txBox="1"/>
          <p:nvPr/>
        </p:nvSpPr>
        <p:spPr>
          <a:xfrm>
            <a:off x="8210525" y="5085050"/>
            <a:ext cx="7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0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d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25a2b0f1298_0_192"/>
          <p:cNvSpPr txBox="1"/>
          <p:nvPr/>
        </p:nvSpPr>
        <p:spPr>
          <a:xfrm>
            <a:off x="5515075" y="3926800"/>
            <a:ext cx="23904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Recycle</a:t>
            </a:r>
            <a:endParaRPr sz="33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29" name="Google Shape;229;g25a2b0f1298_0_192"/>
          <p:cNvSpPr txBox="1"/>
          <p:nvPr/>
        </p:nvSpPr>
        <p:spPr>
          <a:xfrm>
            <a:off x="5515075" y="4929650"/>
            <a:ext cx="2305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GB" sz="25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Walk or cycle instead of using a car</a:t>
            </a:r>
            <a:endParaRPr sz="25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30" name="Google Shape;230;g25a2b0f1298_0_192"/>
          <p:cNvSpPr txBox="1"/>
          <p:nvPr/>
        </p:nvSpPr>
        <p:spPr>
          <a:xfrm>
            <a:off x="9063675" y="3898650"/>
            <a:ext cx="23904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Plant a tree</a:t>
            </a:r>
            <a:endParaRPr sz="3300" b="0" i="0" u="none" strike="noStrike" cap="none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31" name="Google Shape;231;g25a2b0f1298_0_192"/>
          <p:cNvSpPr txBox="1"/>
          <p:nvPr/>
        </p:nvSpPr>
        <p:spPr>
          <a:xfrm>
            <a:off x="9063675" y="5237400"/>
            <a:ext cx="23904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All of the</a:t>
            </a:r>
            <a:r>
              <a:rPr lang="en-GB" sz="3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s</a:t>
            </a:r>
            <a:r>
              <a:rPr lang="en-GB" sz="32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e</a:t>
            </a:r>
            <a:endParaRPr sz="32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32" name="Google Shape;232;g25a2b0f1298_0_192"/>
          <p:cNvSpPr/>
          <p:nvPr/>
        </p:nvSpPr>
        <p:spPr>
          <a:xfrm>
            <a:off x="0" y="0"/>
            <a:ext cx="3203700" cy="60630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25a2b0f1298_0_192"/>
          <p:cNvSpPr txBox="1">
            <a:spLocks noGrp="1"/>
          </p:cNvSpPr>
          <p:nvPr>
            <p:ph type="title"/>
          </p:nvPr>
        </p:nvSpPr>
        <p:spPr>
          <a:xfrm>
            <a:off x="242100" y="1537150"/>
            <a:ext cx="3055500" cy="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4200" b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QUESTION</a:t>
            </a:r>
            <a:endParaRPr sz="4200" b="0">
              <a:solidFill>
                <a:srgbClr val="00AEE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34" name="Google Shape;234;g25a2b0f1298_0_192"/>
          <p:cNvSpPr txBox="1">
            <a:spLocks noGrp="1"/>
          </p:cNvSpPr>
          <p:nvPr>
            <p:ph type="title"/>
          </p:nvPr>
        </p:nvSpPr>
        <p:spPr>
          <a:xfrm>
            <a:off x="242100" y="2365600"/>
            <a:ext cx="2790600" cy="28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Arial"/>
              <a:buNone/>
            </a:pPr>
            <a:r>
              <a:rPr lang="en-GB" sz="20000" b="0">
                <a:solidFill>
                  <a:srgbClr val="00AEEF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  <a:endParaRPr sz="20000" b="0">
              <a:solidFill>
                <a:srgbClr val="00AE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DF3F1"/>
      </a:accent1>
      <a:accent2>
        <a:srgbClr val="FF6937"/>
      </a:accent2>
      <a:accent3>
        <a:srgbClr val="D8D1CA"/>
      </a:accent3>
      <a:accent4>
        <a:srgbClr val="FFFF00"/>
      </a:accent4>
      <a:accent5>
        <a:srgbClr val="003B5E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18</Slides>
  <Notes>18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QUESTION</vt:lpstr>
      <vt:lpstr>QUESTION</vt:lpstr>
      <vt:lpstr>QUESTION</vt:lpstr>
      <vt:lpstr>QUESTION</vt:lpstr>
      <vt:lpstr>QUESTION</vt:lpstr>
      <vt:lpstr>QUESTION</vt:lpstr>
      <vt:lpstr>QUESTION</vt:lpstr>
      <vt:lpstr>QUESTION</vt:lpstr>
      <vt:lpstr>PowerPoint Presentation</vt:lpstr>
      <vt:lpstr>QUESTION</vt:lpstr>
      <vt:lpstr>QUESTION</vt:lpstr>
      <vt:lpstr>QUESTION</vt:lpstr>
      <vt:lpstr>QUESTION</vt:lpstr>
      <vt:lpstr>QUESTION</vt:lpstr>
      <vt:lpstr>QUESTION</vt:lpstr>
      <vt:lpstr>QUESTION</vt:lpstr>
      <vt:lpstr>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Bool</dc:creator>
  <cp:revision>32</cp:revision>
  <dcterms:modified xsi:type="dcterms:W3CDTF">2023-08-17T08:05:42Z</dcterms:modified>
</cp:coreProperties>
</file>