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Roboto" panose="02000000000000000000" pitchFamily="2" charset="0"/>
      <p:regular r:id="rId35"/>
      <p:bold r:id="rId36"/>
      <p:italic r:id="rId37"/>
      <p:boldItalic r:id="rId38"/>
    </p:embeddedFont>
    <p:embeddedFont>
      <p:font typeface="Roboto Black" panose="02000000000000000000" pitchFamily="2" charset="0"/>
      <p:bold r:id="rId39"/>
      <p:boldItalic r:id="rId40"/>
    </p:embeddedFont>
    <p:embeddedFont>
      <p:font typeface="Roboto Medium"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MIJ324YM1/QYEfXnHexSC06nm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0F156-8D19-4CDF-BD68-01A47E60D9A2}" v="84" dt="2023-08-14T09:40:08.198"/>
    <p1510:client id="{B4B93E1B-2897-4D44-8AD2-5D8904C15F5E}" v="3" dt="2023-08-14T10:12:02.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dair.m@gmail.com" clId="Web-{6AD0F156-8D19-4CDF-BD68-01A47E60D9A2}"/>
    <pc:docChg chg="modSld">
      <pc:chgData name="alisdair.m@gmail.com" userId="" providerId="" clId="Web-{6AD0F156-8D19-4CDF-BD68-01A47E60D9A2}" dt="2023-08-14T09:40:08.198" v="81" actId="14100"/>
      <pc:docMkLst>
        <pc:docMk/>
      </pc:docMkLst>
      <pc:sldChg chg="modSp">
        <pc:chgData name="alisdair.m@gmail.com" userId="" providerId="" clId="Web-{6AD0F156-8D19-4CDF-BD68-01A47E60D9A2}" dt="2023-08-14T09:31:15.362" v="5" actId="14100"/>
        <pc:sldMkLst>
          <pc:docMk/>
          <pc:sldMk cId="0" sldId="256"/>
        </pc:sldMkLst>
        <pc:spChg chg="mod">
          <ac:chgData name="alisdair.m@gmail.com" userId="" providerId="" clId="Web-{6AD0F156-8D19-4CDF-BD68-01A47E60D9A2}" dt="2023-08-14T09:30:55.549" v="1" actId="14100"/>
          <ac:spMkLst>
            <pc:docMk/>
            <pc:sldMk cId="0" sldId="256"/>
            <ac:spMk id="32" creationId="{00000000-0000-0000-0000-000000000000}"/>
          </ac:spMkLst>
        </pc:spChg>
        <pc:spChg chg="mod">
          <ac:chgData name="alisdair.m@gmail.com" userId="" providerId="" clId="Web-{6AD0F156-8D19-4CDF-BD68-01A47E60D9A2}" dt="2023-08-14T09:31:02.721" v="3" actId="1076"/>
          <ac:spMkLst>
            <pc:docMk/>
            <pc:sldMk cId="0" sldId="256"/>
            <ac:spMk id="35" creationId="{00000000-0000-0000-0000-000000000000}"/>
          </ac:spMkLst>
        </pc:spChg>
        <pc:spChg chg="mod">
          <ac:chgData name="alisdair.m@gmail.com" userId="" providerId="" clId="Web-{6AD0F156-8D19-4CDF-BD68-01A47E60D9A2}" dt="2023-08-14T09:31:15.362" v="5" actId="14100"/>
          <ac:spMkLst>
            <pc:docMk/>
            <pc:sldMk cId="0" sldId="256"/>
            <ac:spMk id="36" creationId="{00000000-0000-0000-0000-000000000000}"/>
          </ac:spMkLst>
        </pc:spChg>
        <pc:spChg chg="mod">
          <ac:chgData name="alisdair.m@gmail.com" userId="" providerId="" clId="Web-{6AD0F156-8D19-4CDF-BD68-01A47E60D9A2}" dt="2023-08-14T09:30:47.252" v="0" actId="20577"/>
          <ac:spMkLst>
            <pc:docMk/>
            <pc:sldMk cId="0" sldId="256"/>
            <ac:spMk id="37" creationId="{00000000-0000-0000-0000-000000000000}"/>
          </ac:spMkLst>
        </pc:spChg>
      </pc:sldChg>
      <pc:sldChg chg="addSp delSp modSp">
        <pc:chgData name="alisdair.m@gmail.com" userId="" providerId="" clId="Web-{6AD0F156-8D19-4CDF-BD68-01A47E60D9A2}" dt="2023-08-14T09:37:29.363" v="49" actId="14100"/>
        <pc:sldMkLst>
          <pc:docMk/>
          <pc:sldMk cId="0" sldId="257"/>
        </pc:sldMkLst>
        <pc:spChg chg="add del">
          <ac:chgData name="alisdair.m@gmail.com" userId="" providerId="" clId="Web-{6AD0F156-8D19-4CDF-BD68-01A47E60D9A2}" dt="2023-08-14T09:33:17.665" v="9"/>
          <ac:spMkLst>
            <pc:docMk/>
            <pc:sldMk cId="0" sldId="257"/>
            <ac:spMk id="2" creationId="{7EA6463E-F84D-8123-92E0-0AC3CE339B89}"/>
          </ac:spMkLst>
        </pc:spChg>
        <pc:spChg chg="add mod">
          <ac:chgData name="alisdair.m@gmail.com" userId="" providerId="" clId="Web-{6AD0F156-8D19-4CDF-BD68-01A47E60D9A2}" dt="2023-08-14T09:37:29.363" v="49" actId="14100"/>
          <ac:spMkLst>
            <pc:docMk/>
            <pc:sldMk cId="0" sldId="257"/>
            <ac:spMk id="3" creationId="{CF16CE0B-6552-AED9-815C-41EB80932077}"/>
          </ac:spMkLst>
        </pc:spChg>
        <pc:spChg chg="add">
          <ac:chgData name="alisdair.m@gmail.com" userId="" providerId="" clId="Web-{6AD0F156-8D19-4CDF-BD68-01A47E60D9A2}" dt="2023-08-14T09:33:18.133" v="12"/>
          <ac:spMkLst>
            <pc:docMk/>
            <pc:sldMk cId="0" sldId="257"/>
            <ac:spMk id="4" creationId="{C7AC7448-8C3D-12F8-A9AD-D2660E449570}"/>
          </ac:spMkLst>
        </pc:spChg>
        <pc:spChg chg="add mod">
          <ac:chgData name="alisdair.m@gmail.com" userId="" providerId="" clId="Web-{6AD0F156-8D19-4CDF-BD68-01A47E60D9A2}" dt="2023-08-14T09:37:20.159" v="47" actId="14100"/>
          <ac:spMkLst>
            <pc:docMk/>
            <pc:sldMk cId="0" sldId="257"/>
            <ac:spMk id="5" creationId="{62A06931-275B-8C17-4B5E-97F61FE33424}"/>
          </ac:spMkLst>
        </pc:spChg>
        <pc:spChg chg="del">
          <ac:chgData name="alisdair.m@gmail.com" userId="" providerId="" clId="Web-{6AD0F156-8D19-4CDF-BD68-01A47E60D9A2}" dt="2023-08-14T09:33:17.665" v="11"/>
          <ac:spMkLst>
            <pc:docMk/>
            <pc:sldMk cId="0" sldId="257"/>
            <ac:spMk id="48" creationId="{00000000-0000-0000-0000-000000000000}"/>
          </ac:spMkLst>
        </pc:spChg>
        <pc:spChg chg="del">
          <ac:chgData name="alisdair.m@gmail.com" userId="" providerId="" clId="Web-{6AD0F156-8D19-4CDF-BD68-01A47E60D9A2}" dt="2023-08-14T09:32:26.631" v="6"/>
          <ac:spMkLst>
            <pc:docMk/>
            <pc:sldMk cId="0" sldId="257"/>
            <ac:spMk id="50" creationId="{00000000-0000-0000-0000-000000000000}"/>
          </ac:spMkLst>
        </pc:spChg>
        <pc:spChg chg="del mod">
          <ac:chgData name="alisdair.m@gmail.com" userId="" providerId="" clId="Web-{6AD0F156-8D19-4CDF-BD68-01A47E60D9A2}" dt="2023-08-14T09:33:17.665" v="10"/>
          <ac:spMkLst>
            <pc:docMk/>
            <pc:sldMk cId="0" sldId="257"/>
            <ac:spMk id="51" creationId="{00000000-0000-0000-0000-000000000000}"/>
          </ac:spMkLst>
        </pc:spChg>
        <pc:inkChg chg="add del">
          <ac:chgData name="alisdair.m@gmail.com" userId="" providerId="" clId="Web-{6AD0F156-8D19-4CDF-BD68-01A47E60D9A2}" dt="2023-08-14T09:37:10.112" v="43"/>
          <ac:inkMkLst>
            <pc:docMk/>
            <pc:sldMk cId="0" sldId="257"/>
            <ac:inkMk id="6" creationId="{967AC79A-B4FB-A216-24A8-2FE09EE93489}"/>
          </ac:inkMkLst>
        </pc:inkChg>
      </pc:sldChg>
      <pc:sldChg chg="modSp">
        <pc:chgData name="alisdair.m@gmail.com" userId="" providerId="" clId="Web-{6AD0F156-8D19-4CDF-BD68-01A47E60D9A2}" dt="2023-08-14T09:33:26.743" v="13" actId="20577"/>
        <pc:sldMkLst>
          <pc:docMk/>
          <pc:sldMk cId="0" sldId="258"/>
        </pc:sldMkLst>
        <pc:spChg chg="mod">
          <ac:chgData name="alisdair.m@gmail.com" userId="" providerId="" clId="Web-{6AD0F156-8D19-4CDF-BD68-01A47E60D9A2}" dt="2023-08-14T09:33:26.743" v="13" actId="20577"/>
          <ac:spMkLst>
            <pc:docMk/>
            <pc:sldMk cId="0" sldId="258"/>
            <ac:spMk id="59" creationId="{00000000-0000-0000-0000-000000000000}"/>
          </ac:spMkLst>
        </pc:spChg>
      </pc:sldChg>
      <pc:sldChg chg="modSp">
        <pc:chgData name="alisdair.m@gmail.com" userId="" providerId="" clId="Web-{6AD0F156-8D19-4CDF-BD68-01A47E60D9A2}" dt="2023-08-14T09:33:38.494" v="15" actId="14100"/>
        <pc:sldMkLst>
          <pc:docMk/>
          <pc:sldMk cId="0" sldId="259"/>
        </pc:sldMkLst>
        <pc:spChg chg="mod">
          <ac:chgData name="alisdair.m@gmail.com" userId="" providerId="" clId="Web-{6AD0F156-8D19-4CDF-BD68-01A47E60D9A2}" dt="2023-08-14T09:33:38.494" v="15" actId="14100"/>
          <ac:spMkLst>
            <pc:docMk/>
            <pc:sldMk cId="0" sldId="259"/>
            <ac:spMk id="68" creationId="{00000000-0000-0000-0000-000000000000}"/>
          </ac:spMkLst>
        </pc:spChg>
      </pc:sldChg>
      <pc:sldChg chg="modSp">
        <pc:chgData name="alisdair.m@gmail.com" userId="" providerId="" clId="Web-{6AD0F156-8D19-4CDF-BD68-01A47E60D9A2}" dt="2023-08-14T09:33:44.759" v="16" actId="20577"/>
        <pc:sldMkLst>
          <pc:docMk/>
          <pc:sldMk cId="0" sldId="260"/>
        </pc:sldMkLst>
        <pc:spChg chg="mod">
          <ac:chgData name="alisdair.m@gmail.com" userId="" providerId="" clId="Web-{6AD0F156-8D19-4CDF-BD68-01A47E60D9A2}" dt="2023-08-14T09:33:44.759" v="16" actId="20577"/>
          <ac:spMkLst>
            <pc:docMk/>
            <pc:sldMk cId="0" sldId="260"/>
            <ac:spMk id="77" creationId="{00000000-0000-0000-0000-000000000000}"/>
          </ac:spMkLst>
        </pc:spChg>
      </pc:sldChg>
      <pc:sldChg chg="modSp">
        <pc:chgData name="alisdair.m@gmail.com" userId="" providerId="" clId="Web-{6AD0F156-8D19-4CDF-BD68-01A47E60D9A2}" dt="2023-08-14T09:33:51.775" v="17" actId="20577"/>
        <pc:sldMkLst>
          <pc:docMk/>
          <pc:sldMk cId="0" sldId="261"/>
        </pc:sldMkLst>
        <pc:spChg chg="mod">
          <ac:chgData name="alisdair.m@gmail.com" userId="" providerId="" clId="Web-{6AD0F156-8D19-4CDF-BD68-01A47E60D9A2}" dt="2023-08-14T09:33:51.775" v="17" actId="20577"/>
          <ac:spMkLst>
            <pc:docMk/>
            <pc:sldMk cId="0" sldId="261"/>
            <ac:spMk id="86" creationId="{00000000-0000-0000-0000-000000000000}"/>
          </ac:spMkLst>
        </pc:spChg>
      </pc:sldChg>
      <pc:sldChg chg="addSp delSp modSp">
        <pc:chgData name="alisdair.m@gmail.com" userId="" providerId="" clId="Web-{6AD0F156-8D19-4CDF-BD68-01A47E60D9A2}" dt="2023-08-14T09:34:04.526" v="21" actId="14100"/>
        <pc:sldMkLst>
          <pc:docMk/>
          <pc:sldMk cId="0" sldId="262"/>
        </pc:sldMkLst>
        <pc:spChg chg="mod">
          <ac:chgData name="alisdair.m@gmail.com" userId="" providerId="" clId="Web-{6AD0F156-8D19-4CDF-BD68-01A47E60D9A2}" dt="2023-08-14T09:34:04.526" v="21" actId="14100"/>
          <ac:spMkLst>
            <pc:docMk/>
            <pc:sldMk cId="0" sldId="262"/>
            <ac:spMk id="95" creationId="{00000000-0000-0000-0000-000000000000}"/>
          </ac:spMkLst>
        </pc:spChg>
        <pc:inkChg chg="add del">
          <ac:chgData name="alisdair.m@gmail.com" userId="" providerId="" clId="Web-{6AD0F156-8D19-4CDF-BD68-01A47E60D9A2}" dt="2023-08-14T09:33:58.213" v="19"/>
          <ac:inkMkLst>
            <pc:docMk/>
            <pc:sldMk cId="0" sldId="262"/>
            <ac:inkMk id="2" creationId="{D03CF441-58F0-EC53-92A7-9EDA0F03CCF0}"/>
          </ac:inkMkLst>
        </pc:inkChg>
      </pc:sldChg>
      <pc:sldChg chg="modSp">
        <pc:chgData name="alisdair.m@gmail.com" userId="" providerId="" clId="Web-{6AD0F156-8D19-4CDF-BD68-01A47E60D9A2}" dt="2023-08-14T09:34:13.979" v="23" actId="14100"/>
        <pc:sldMkLst>
          <pc:docMk/>
          <pc:sldMk cId="0" sldId="263"/>
        </pc:sldMkLst>
        <pc:spChg chg="mod">
          <ac:chgData name="alisdair.m@gmail.com" userId="" providerId="" clId="Web-{6AD0F156-8D19-4CDF-BD68-01A47E60D9A2}" dt="2023-08-14T09:34:13.979" v="23" actId="14100"/>
          <ac:spMkLst>
            <pc:docMk/>
            <pc:sldMk cId="0" sldId="263"/>
            <ac:spMk id="104" creationId="{00000000-0000-0000-0000-000000000000}"/>
          </ac:spMkLst>
        </pc:spChg>
      </pc:sldChg>
      <pc:sldChg chg="modSp">
        <pc:chgData name="alisdair.m@gmail.com" userId="" providerId="" clId="Web-{6AD0F156-8D19-4CDF-BD68-01A47E60D9A2}" dt="2023-08-14T09:34:21.777" v="24" actId="20577"/>
        <pc:sldMkLst>
          <pc:docMk/>
          <pc:sldMk cId="0" sldId="264"/>
        </pc:sldMkLst>
        <pc:spChg chg="mod">
          <ac:chgData name="alisdair.m@gmail.com" userId="" providerId="" clId="Web-{6AD0F156-8D19-4CDF-BD68-01A47E60D9A2}" dt="2023-08-14T09:34:21.777" v="24" actId="20577"/>
          <ac:spMkLst>
            <pc:docMk/>
            <pc:sldMk cId="0" sldId="264"/>
            <ac:spMk id="115" creationId="{00000000-0000-0000-0000-000000000000}"/>
          </ac:spMkLst>
        </pc:spChg>
      </pc:sldChg>
      <pc:sldChg chg="modSp">
        <pc:chgData name="alisdair.m@gmail.com" userId="" providerId="" clId="Web-{6AD0F156-8D19-4CDF-BD68-01A47E60D9A2}" dt="2023-08-14T09:35:31.248" v="34" actId="14100"/>
        <pc:sldMkLst>
          <pc:docMk/>
          <pc:sldMk cId="0" sldId="265"/>
        </pc:sldMkLst>
        <pc:spChg chg="mod">
          <ac:chgData name="alisdair.m@gmail.com" userId="" providerId="" clId="Web-{6AD0F156-8D19-4CDF-BD68-01A47E60D9A2}" dt="2023-08-14T09:35:31.248" v="34" actId="14100"/>
          <ac:spMkLst>
            <pc:docMk/>
            <pc:sldMk cId="0" sldId="265"/>
            <ac:spMk id="122" creationId="{00000000-0000-0000-0000-000000000000}"/>
          </ac:spMkLst>
        </pc:spChg>
        <pc:spChg chg="mod">
          <ac:chgData name="alisdair.m@gmail.com" userId="" providerId="" clId="Web-{6AD0F156-8D19-4CDF-BD68-01A47E60D9A2}" dt="2023-08-14T09:34:50.340" v="26" actId="20577"/>
          <ac:spMkLst>
            <pc:docMk/>
            <pc:sldMk cId="0" sldId="265"/>
            <ac:spMk id="123" creationId="{00000000-0000-0000-0000-000000000000}"/>
          </ac:spMkLst>
        </pc:spChg>
        <pc:spChg chg="mod">
          <ac:chgData name="alisdair.m@gmail.com" userId="" providerId="" clId="Web-{6AD0F156-8D19-4CDF-BD68-01A47E60D9A2}" dt="2023-08-14T09:35:27.529" v="33" actId="14100"/>
          <ac:spMkLst>
            <pc:docMk/>
            <pc:sldMk cId="0" sldId="265"/>
            <ac:spMk id="124" creationId="{00000000-0000-0000-0000-000000000000}"/>
          </ac:spMkLst>
        </pc:spChg>
        <pc:spChg chg="mod">
          <ac:chgData name="alisdair.m@gmail.com" userId="" providerId="" clId="Web-{6AD0F156-8D19-4CDF-BD68-01A47E60D9A2}" dt="2023-08-14T09:34:43.668" v="25" actId="20577"/>
          <ac:spMkLst>
            <pc:docMk/>
            <pc:sldMk cId="0" sldId="265"/>
            <ac:spMk id="126" creationId="{00000000-0000-0000-0000-000000000000}"/>
          </ac:spMkLst>
        </pc:spChg>
      </pc:sldChg>
      <pc:sldChg chg="addSp delSp">
        <pc:chgData name="alisdair.m@gmail.com" userId="" providerId="" clId="Web-{6AD0F156-8D19-4CDF-BD68-01A47E60D9A2}" dt="2023-08-14T09:36:25.063" v="39"/>
        <pc:sldMkLst>
          <pc:docMk/>
          <pc:sldMk cId="0" sldId="276"/>
        </pc:sldMkLst>
        <pc:spChg chg="add">
          <ac:chgData name="alisdair.m@gmail.com" userId="" providerId="" clId="Web-{6AD0F156-8D19-4CDF-BD68-01A47E60D9A2}" dt="2023-08-14T09:36:25.063" v="39"/>
          <ac:spMkLst>
            <pc:docMk/>
            <pc:sldMk cId="0" sldId="276"/>
            <ac:spMk id="2" creationId="{FB740394-12BF-4D06-6047-93CFF582E48C}"/>
          </ac:spMkLst>
        </pc:spChg>
        <pc:spChg chg="add">
          <ac:chgData name="alisdair.m@gmail.com" userId="" providerId="" clId="Web-{6AD0F156-8D19-4CDF-BD68-01A47E60D9A2}" dt="2023-08-14T09:36:25.063" v="39"/>
          <ac:spMkLst>
            <pc:docMk/>
            <pc:sldMk cId="0" sldId="276"/>
            <ac:spMk id="3" creationId="{2134EF90-8011-3C8C-658A-20CBFAFAB356}"/>
          </ac:spMkLst>
        </pc:spChg>
        <pc:spChg chg="add">
          <ac:chgData name="alisdair.m@gmail.com" userId="" providerId="" clId="Web-{6AD0F156-8D19-4CDF-BD68-01A47E60D9A2}" dt="2023-08-14T09:36:25.063" v="39"/>
          <ac:spMkLst>
            <pc:docMk/>
            <pc:sldMk cId="0" sldId="276"/>
            <ac:spMk id="4" creationId="{08AED860-747E-CA1C-6A92-874C4EC649AD}"/>
          </ac:spMkLst>
        </pc:spChg>
        <pc:spChg chg="add">
          <ac:chgData name="alisdair.m@gmail.com" userId="" providerId="" clId="Web-{6AD0F156-8D19-4CDF-BD68-01A47E60D9A2}" dt="2023-08-14T09:36:25.063" v="39"/>
          <ac:spMkLst>
            <pc:docMk/>
            <pc:sldMk cId="0" sldId="276"/>
            <ac:spMk id="5" creationId="{EE481310-4C0E-3291-E44C-0372883E9C6A}"/>
          </ac:spMkLst>
        </pc:spChg>
        <pc:spChg chg="del">
          <ac:chgData name="alisdair.m@gmail.com" userId="" providerId="" clId="Web-{6AD0F156-8D19-4CDF-BD68-01A47E60D9A2}" dt="2023-08-14T09:36:24.782" v="38"/>
          <ac:spMkLst>
            <pc:docMk/>
            <pc:sldMk cId="0" sldId="276"/>
            <ac:spMk id="254" creationId="{00000000-0000-0000-0000-000000000000}"/>
          </ac:spMkLst>
        </pc:spChg>
        <pc:spChg chg="del">
          <ac:chgData name="alisdair.m@gmail.com" userId="" providerId="" clId="Web-{6AD0F156-8D19-4CDF-BD68-01A47E60D9A2}" dt="2023-08-14T09:36:24.782" v="37"/>
          <ac:spMkLst>
            <pc:docMk/>
            <pc:sldMk cId="0" sldId="276"/>
            <ac:spMk id="255" creationId="{00000000-0000-0000-0000-000000000000}"/>
          </ac:spMkLst>
        </pc:spChg>
        <pc:spChg chg="del">
          <ac:chgData name="alisdair.m@gmail.com" userId="" providerId="" clId="Web-{6AD0F156-8D19-4CDF-BD68-01A47E60D9A2}" dt="2023-08-14T09:36:24.782" v="36"/>
          <ac:spMkLst>
            <pc:docMk/>
            <pc:sldMk cId="0" sldId="276"/>
            <ac:spMk id="256" creationId="{00000000-0000-0000-0000-000000000000}"/>
          </ac:spMkLst>
        </pc:spChg>
        <pc:spChg chg="del">
          <ac:chgData name="alisdair.m@gmail.com" userId="" providerId="" clId="Web-{6AD0F156-8D19-4CDF-BD68-01A47E60D9A2}" dt="2023-08-14T09:36:24.782" v="35"/>
          <ac:spMkLst>
            <pc:docMk/>
            <pc:sldMk cId="0" sldId="276"/>
            <ac:spMk id="257" creationId="{00000000-0000-0000-0000-000000000000}"/>
          </ac:spMkLst>
        </pc:spChg>
      </pc:sldChg>
      <pc:sldChg chg="addSp delSp modSp">
        <pc:chgData name="alisdair.m@gmail.com" userId="" providerId="" clId="Web-{6AD0F156-8D19-4CDF-BD68-01A47E60D9A2}" dt="2023-08-14T09:40:08.198" v="81" actId="14100"/>
        <pc:sldMkLst>
          <pc:docMk/>
          <pc:sldMk cId="0" sldId="287"/>
        </pc:sldMkLst>
        <pc:spChg chg="add mod">
          <ac:chgData name="alisdair.m@gmail.com" userId="" providerId="" clId="Web-{6AD0F156-8D19-4CDF-BD68-01A47E60D9A2}" dt="2023-08-14T09:40:06.307" v="80" actId="1076"/>
          <ac:spMkLst>
            <pc:docMk/>
            <pc:sldMk cId="0" sldId="287"/>
            <ac:spMk id="4" creationId="{6F4CB061-936C-5DDC-7AF8-7E049B253C01}"/>
          </ac:spMkLst>
        </pc:spChg>
        <pc:spChg chg="mod">
          <ac:chgData name="alisdair.m@gmail.com" userId="" providerId="" clId="Web-{6AD0F156-8D19-4CDF-BD68-01A47E60D9A2}" dt="2023-08-14T09:40:08.198" v="81" actId="14100"/>
          <ac:spMkLst>
            <pc:docMk/>
            <pc:sldMk cId="0" sldId="287"/>
            <ac:spMk id="369" creationId="{00000000-0000-0000-0000-000000000000}"/>
          </ac:spMkLst>
        </pc:spChg>
        <pc:spChg chg="del mod">
          <ac:chgData name="alisdair.m@gmail.com" userId="" providerId="" clId="Web-{6AD0F156-8D19-4CDF-BD68-01A47E60D9A2}" dt="2023-08-14T09:39:21.180" v="76"/>
          <ac:spMkLst>
            <pc:docMk/>
            <pc:sldMk cId="0" sldId="287"/>
            <ac:spMk id="370" creationId="{00000000-0000-0000-0000-000000000000}"/>
          </ac:spMkLst>
        </pc:spChg>
        <pc:spChg chg="mod">
          <ac:chgData name="alisdair.m@gmail.com" userId="" providerId="" clId="Web-{6AD0F156-8D19-4CDF-BD68-01A47E60D9A2}" dt="2023-08-14T09:36:34.657" v="40" actId="20577"/>
          <ac:spMkLst>
            <pc:docMk/>
            <pc:sldMk cId="0" sldId="287"/>
            <ac:spMk id="372" creationId="{00000000-0000-0000-0000-000000000000}"/>
          </ac:spMkLst>
        </pc:spChg>
        <pc:inkChg chg="add del">
          <ac:chgData name="alisdair.m@gmail.com" userId="" providerId="" clId="Web-{6AD0F156-8D19-4CDF-BD68-01A47E60D9A2}" dt="2023-08-14T09:37:45.942" v="51"/>
          <ac:inkMkLst>
            <pc:docMk/>
            <pc:sldMk cId="0" sldId="287"/>
            <ac:inkMk id="2" creationId="{07B8401E-21F8-9142-AF6A-5C96ACF1095D}"/>
          </ac:inkMkLst>
        </pc:inkChg>
        <pc:inkChg chg="add del">
          <ac:chgData name="alisdair.m@gmail.com" userId="" providerId="" clId="Web-{6AD0F156-8D19-4CDF-BD68-01A47E60D9A2}" dt="2023-08-14T09:39:58.229" v="79"/>
          <ac:inkMkLst>
            <pc:docMk/>
            <pc:sldMk cId="0" sldId="287"/>
            <ac:inkMk id="5" creationId="{E9F65256-4376-F69B-DCE6-8065B86F782D}"/>
          </ac:inkMkLst>
        </pc:inkChg>
      </pc:sldChg>
    </pc:docChg>
  </pc:docChgLst>
  <pc:docChgLst>
    <pc:chgData name="Laura Kennedy" clId="Web-{93818CBF-12DC-4A61-9480-B22340613E77}"/>
    <pc:docChg chg="modSld">
      <pc:chgData name="Laura Kennedy" userId="" providerId="" clId="Web-{93818CBF-12DC-4A61-9480-B22340613E77}" dt="2023-08-14T17:18:28.003" v="31"/>
      <pc:docMkLst>
        <pc:docMk/>
      </pc:docMkLst>
      <pc:sldChg chg="modNotes">
        <pc:chgData name="Laura Kennedy" userId="" providerId="" clId="Web-{93818CBF-12DC-4A61-9480-B22340613E77}" dt="2023-08-14T17:15:58.310" v="1"/>
        <pc:sldMkLst>
          <pc:docMk/>
          <pc:sldMk cId="0" sldId="257"/>
        </pc:sldMkLst>
      </pc:sldChg>
      <pc:sldChg chg="modNotes">
        <pc:chgData name="Laura Kennedy" userId="" providerId="" clId="Web-{93818CBF-12DC-4A61-9480-B22340613E77}" dt="2023-08-14T17:16:04.560" v="2"/>
        <pc:sldMkLst>
          <pc:docMk/>
          <pc:sldMk cId="0" sldId="258"/>
        </pc:sldMkLst>
      </pc:sldChg>
      <pc:sldChg chg="modNotes">
        <pc:chgData name="Laura Kennedy" userId="" providerId="" clId="Web-{93818CBF-12DC-4A61-9480-B22340613E77}" dt="2023-08-14T17:16:10.169" v="3"/>
        <pc:sldMkLst>
          <pc:docMk/>
          <pc:sldMk cId="0" sldId="259"/>
        </pc:sldMkLst>
      </pc:sldChg>
      <pc:sldChg chg="modNotes">
        <pc:chgData name="Laura Kennedy" userId="" providerId="" clId="Web-{93818CBF-12DC-4A61-9480-B22340613E77}" dt="2023-08-14T17:16:15.310" v="4"/>
        <pc:sldMkLst>
          <pc:docMk/>
          <pc:sldMk cId="0" sldId="260"/>
        </pc:sldMkLst>
      </pc:sldChg>
      <pc:sldChg chg="modNotes">
        <pc:chgData name="Laura Kennedy" userId="" providerId="" clId="Web-{93818CBF-12DC-4A61-9480-B22340613E77}" dt="2023-08-14T17:16:20.217" v="5"/>
        <pc:sldMkLst>
          <pc:docMk/>
          <pc:sldMk cId="0" sldId="261"/>
        </pc:sldMkLst>
      </pc:sldChg>
      <pc:sldChg chg="modNotes">
        <pc:chgData name="Laura Kennedy" userId="" providerId="" clId="Web-{93818CBF-12DC-4A61-9480-B22340613E77}" dt="2023-08-14T17:16:25.514" v="6"/>
        <pc:sldMkLst>
          <pc:docMk/>
          <pc:sldMk cId="0" sldId="262"/>
        </pc:sldMkLst>
      </pc:sldChg>
      <pc:sldChg chg="modNotes">
        <pc:chgData name="Laura Kennedy" userId="" providerId="" clId="Web-{93818CBF-12DC-4A61-9480-B22340613E77}" dt="2023-08-14T17:16:30.342" v="7"/>
        <pc:sldMkLst>
          <pc:docMk/>
          <pc:sldMk cId="0" sldId="263"/>
        </pc:sldMkLst>
      </pc:sldChg>
      <pc:sldChg chg="modNotes">
        <pc:chgData name="Laura Kennedy" userId="" providerId="" clId="Web-{93818CBF-12DC-4A61-9480-B22340613E77}" dt="2023-08-14T17:16:34.123" v="8"/>
        <pc:sldMkLst>
          <pc:docMk/>
          <pc:sldMk cId="0" sldId="264"/>
        </pc:sldMkLst>
      </pc:sldChg>
      <pc:sldChg chg="modNotes">
        <pc:chgData name="Laura Kennedy" userId="" providerId="" clId="Web-{93818CBF-12DC-4A61-9480-B22340613E77}" dt="2023-08-14T17:16:38.358" v="9"/>
        <pc:sldMkLst>
          <pc:docMk/>
          <pc:sldMk cId="0" sldId="265"/>
        </pc:sldMkLst>
      </pc:sldChg>
      <pc:sldChg chg="modNotes">
        <pc:chgData name="Laura Kennedy" userId="" providerId="" clId="Web-{93818CBF-12DC-4A61-9480-B22340613E77}" dt="2023-08-14T17:16:42.592" v="10"/>
        <pc:sldMkLst>
          <pc:docMk/>
          <pc:sldMk cId="0" sldId="266"/>
        </pc:sldMkLst>
      </pc:sldChg>
      <pc:sldChg chg="modNotes">
        <pc:chgData name="Laura Kennedy" userId="" providerId="" clId="Web-{93818CBF-12DC-4A61-9480-B22340613E77}" dt="2023-08-14T17:16:50.155" v="11"/>
        <pc:sldMkLst>
          <pc:docMk/>
          <pc:sldMk cId="0" sldId="267"/>
        </pc:sldMkLst>
      </pc:sldChg>
      <pc:sldChg chg="modNotes">
        <pc:chgData name="Laura Kennedy" userId="" providerId="" clId="Web-{93818CBF-12DC-4A61-9480-B22340613E77}" dt="2023-08-14T17:16:55.140" v="12"/>
        <pc:sldMkLst>
          <pc:docMk/>
          <pc:sldMk cId="0" sldId="268"/>
        </pc:sldMkLst>
      </pc:sldChg>
      <pc:sldChg chg="modNotes">
        <pc:chgData name="Laura Kennedy" userId="" providerId="" clId="Web-{93818CBF-12DC-4A61-9480-B22340613E77}" dt="2023-08-14T17:16:59.827" v="13"/>
        <pc:sldMkLst>
          <pc:docMk/>
          <pc:sldMk cId="0" sldId="269"/>
        </pc:sldMkLst>
      </pc:sldChg>
      <pc:sldChg chg="modNotes">
        <pc:chgData name="Laura Kennedy" userId="" providerId="" clId="Web-{93818CBF-12DC-4A61-9480-B22340613E77}" dt="2023-08-14T17:17:04.562" v="14"/>
        <pc:sldMkLst>
          <pc:docMk/>
          <pc:sldMk cId="0" sldId="270"/>
        </pc:sldMkLst>
      </pc:sldChg>
      <pc:sldChg chg="modNotes">
        <pc:chgData name="Laura Kennedy" userId="" providerId="" clId="Web-{93818CBF-12DC-4A61-9480-B22340613E77}" dt="2023-08-14T17:17:08.328" v="15"/>
        <pc:sldMkLst>
          <pc:docMk/>
          <pc:sldMk cId="0" sldId="271"/>
        </pc:sldMkLst>
      </pc:sldChg>
      <pc:sldChg chg="modNotes">
        <pc:chgData name="Laura Kennedy" userId="" providerId="" clId="Web-{93818CBF-12DC-4A61-9480-B22340613E77}" dt="2023-08-14T17:17:12.234" v="16"/>
        <pc:sldMkLst>
          <pc:docMk/>
          <pc:sldMk cId="0" sldId="272"/>
        </pc:sldMkLst>
      </pc:sldChg>
      <pc:sldChg chg="modNotes">
        <pc:chgData name="Laura Kennedy" userId="" providerId="" clId="Web-{93818CBF-12DC-4A61-9480-B22340613E77}" dt="2023-08-14T17:17:16.125" v="17"/>
        <pc:sldMkLst>
          <pc:docMk/>
          <pc:sldMk cId="0" sldId="273"/>
        </pc:sldMkLst>
      </pc:sldChg>
      <pc:sldChg chg="modNotes">
        <pc:chgData name="Laura Kennedy" userId="" providerId="" clId="Web-{93818CBF-12DC-4A61-9480-B22340613E77}" dt="2023-08-14T17:17:22.766" v="18"/>
        <pc:sldMkLst>
          <pc:docMk/>
          <pc:sldMk cId="0" sldId="274"/>
        </pc:sldMkLst>
      </pc:sldChg>
      <pc:sldChg chg="modNotes">
        <pc:chgData name="Laura Kennedy" userId="" providerId="" clId="Web-{93818CBF-12DC-4A61-9480-B22340613E77}" dt="2023-08-14T17:17:28.516" v="19"/>
        <pc:sldMkLst>
          <pc:docMk/>
          <pc:sldMk cId="0" sldId="275"/>
        </pc:sldMkLst>
      </pc:sldChg>
      <pc:sldChg chg="modNotes">
        <pc:chgData name="Laura Kennedy" userId="" providerId="" clId="Web-{93818CBF-12DC-4A61-9480-B22340613E77}" dt="2023-08-14T17:17:34.001" v="20"/>
        <pc:sldMkLst>
          <pc:docMk/>
          <pc:sldMk cId="0" sldId="276"/>
        </pc:sldMkLst>
      </pc:sldChg>
      <pc:sldChg chg="modNotes">
        <pc:chgData name="Laura Kennedy" userId="" providerId="" clId="Web-{93818CBF-12DC-4A61-9480-B22340613E77}" dt="2023-08-14T17:17:39.438" v="21"/>
        <pc:sldMkLst>
          <pc:docMk/>
          <pc:sldMk cId="0" sldId="277"/>
        </pc:sldMkLst>
      </pc:sldChg>
      <pc:sldChg chg="modNotes">
        <pc:chgData name="Laura Kennedy" userId="" providerId="" clId="Web-{93818CBF-12DC-4A61-9480-B22340613E77}" dt="2023-08-14T17:17:44.001" v="22"/>
        <pc:sldMkLst>
          <pc:docMk/>
          <pc:sldMk cId="0" sldId="278"/>
        </pc:sldMkLst>
      </pc:sldChg>
      <pc:sldChg chg="modNotes">
        <pc:chgData name="Laura Kennedy" userId="" providerId="" clId="Web-{93818CBF-12DC-4A61-9480-B22340613E77}" dt="2023-08-14T17:17:49.814" v="23"/>
        <pc:sldMkLst>
          <pc:docMk/>
          <pc:sldMk cId="0" sldId="279"/>
        </pc:sldMkLst>
      </pc:sldChg>
      <pc:sldChg chg="modNotes">
        <pc:chgData name="Laura Kennedy" userId="" providerId="" clId="Web-{93818CBF-12DC-4A61-9480-B22340613E77}" dt="2023-08-14T17:17:54.361" v="24"/>
        <pc:sldMkLst>
          <pc:docMk/>
          <pc:sldMk cId="0" sldId="280"/>
        </pc:sldMkLst>
      </pc:sldChg>
      <pc:sldChg chg="modNotes">
        <pc:chgData name="Laura Kennedy" userId="" providerId="" clId="Web-{93818CBF-12DC-4A61-9480-B22340613E77}" dt="2023-08-14T17:18:00.127" v="25"/>
        <pc:sldMkLst>
          <pc:docMk/>
          <pc:sldMk cId="0" sldId="281"/>
        </pc:sldMkLst>
      </pc:sldChg>
      <pc:sldChg chg="modNotes">
        <pc:chgData name="Laura Kennedy" userId="" providerId="" clId="Web-{93818CBF-12DC-4A61-9480-B22340613E77}" dt="2023-08-14T17:18:04.267" v="26"/>
        <pc:sldMkLst>
          <pc:docMk/>
          <pc:sldMk cId="0" sldId="282"/>
        </pc:sldMkLst>
      </pc:sldChg>
      <pc:sldChg chg="modNotes">
        <pc:chgData name="Laura Kennedy" userId="" providerId="" clId="Web-{93818CBF-12DC-4A61-9480-B22340613E77}" dt="2023-08-14T17:18:09.330" v="27"/>
        <pc:sldMkLst>
          <pc:docMk/>
          <pc:sldMk cId="0" sldId="283"/>
        </pc:sldMkLst>
      </pc:sldChg>
      <pc:sldChg chg="modNotes">
        <pc:chgData name="Laura Kennedy" userId="" providerId="" clId="Web-{93818CBF-12DC-4A61-9480-B22340613E77}" dt="2023-08-14T17:18:13.143" v="28"/>
        <pc:sldMkLst>
          <pc:docMk/>
          <pc:sldMk cId="0" sldId="284"/>
        </pc:sldMkLst>
      </pc:sldChg>
      <pc:sldChg chg="modNotes">
        <pc:chgData name="Laura Kennedy" userId="" providerId="" clId="Web-{93818CBF-12DC-4A61-9480-B22340613E77}" dt="2023-08-14T17:18:16.893" v="29"/>
        <pc:sldMkLst>
          <pc:docMk/>
          <pc:sldMk cId="0" sldId="285"/>
        </pc:sldMkLst>
      </pc:sldChg>
      <pc:sldChg chg="modNotes">
        <pc:chgData name="Laura Kennedy" userId="" providerId="" clId="Web-{93818CBF-12DC-4A61-9480-B22340613E77}" dt="2023-08-14T17:18:20.924" v="30"/>
        <pc:sldMkLst>
          <pc:docMk/>
          <pc:sldMk cId="0" sldId="286"/>
        </pc:sldMkLst>
      </pc:sldChg>
      <pc:sldChg chg="modNotes">
        <pc:chgData name="Laura Kennedy" userId="" providerId="" clId="Web-{93818CBF-12DC-4A61-9480-B22340613E77}" dt="2023-08-14T17:18:28.003" v="31"/>
        <pc:sldMkLst>
          <pc:docMk/>
          <pc:sldMk cId="0" sldId="287"/>
        </pc:sldMkLst>
      </pc:sldChg>
    </pc:docChg>
  </pc:docChgLst>
  <pc:docChgLst>
    <pc:chgData name="alisdair.m@gmail.com" clId="Web-{B4B93E1B-2897-4D44-8AD2-5D8904C15F5E}"/>
    <pc:docChg chg="modSld">
      <pc:chgData name="alisdair.m@gmail.com" userId="" providerId="" clId="Web-{B4B93E1B-2897-4D44-8AD2-5D8904C15F5E}" dt="2023-08-14T10:12:02.271" v="2"/>
      <pc:docMkLst>
        <pc:docMk/>
      </pc:docMkLst>
      <pc:sldChg chg="addSp delSp modSp">
        <pc:chgData name="alisdair.m@gmail.com" userId="" providerId="" clId="Web-{B4B93E1B-2897-4D44-8AD2-5D8904C15F5E}" dt="2023-08-14T10:12:02.271" v="2"/>
        <pc:sldMkLst>
          <pc:docMk/>
          <pc:sldMk cId="0" sldId="265"/>
        </pc:sldMkLst>
        <pc:spChg chg="mod">
          <ac:chgData name="alisdair.m@gmail.com" userId="" providerId="" clId="Web-{B4B93E1B-2897-4D44-8AD2-5D8904C15F5E}" dt="2023-08-14T10:11:58.161" v="0" actId="1076"/>
          <ac:spMkLst>
            <pc:docMk/>
            <pc:sldMk cId="0" sldId="265"/>
            <ac:spMk id="126" creationId="{00000000-0000-0000-0000-000000000000}"/>
          </ac:spMkLst>
        </pc:spChg>
        <pc:inkChg chg="add del">
          <ac:chgData name="alisdair.m@gmail.com" userId="" providerId="" clId="Web-{B4B93E1B-2897-4D44-8AD2-5D8904C15F5E}" dt="2023-08-14T10:12:02.271" v="2"/>
          <ac:inkMkLst>
            <pc:docMk/>
            <pc:sldMk cId="0" sldId="265"/>
            <ac:inkMk id="2" creationId="{ACDBE9B9-61B0-641F-0123-6F4DD340904E}"/>
          </ac:inkMkLst>
        </pc:ink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a5f9632e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g25a5f9632ed_0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5a687015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g255a6870158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5a5f9632e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g25a5f9632ed_0_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a5f9632ed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g25a5f9632ed_0_8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5a5f9632e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g25a5f9632ed_0_9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a5f9632e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g25a5f9632ed_0_1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a5f9632e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g25a5f9632ed_0_1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a5f9632e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g25a5f9632ed_0_1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5a5f9632e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g25a5f9632ed_0_1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5a5f9632ed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g25a5f9632ed_0_15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 name="Google Shape;45;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5a5f9632ed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g25a5f9632ed_0_1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8e6f25b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g258e6f25b9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5a5f9632ed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g25a5f9632ed_0_18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a5f9632ed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g25a5f9632ed_0_19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5a5f9632ed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g25a5f9632ed_0_20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5a5f9632ed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g25a5f9632ed_0_2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5a5f9632ed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g25a5f9632ed_0_2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5a5f9632ed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g25a5f9632ed_0_2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5a5f9632ed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2" name="Google Shape;322;g25a5f9632ed_0_2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5a5f9632ed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g25a5f9632ed_0_2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55a687015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 name="Google Shape;55;g255a6870158_0_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5a5f9632ed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4" name="Google Shape;344;g25a5f9632ed_0_2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5a5f9632ed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g25a5f9632ed_0_2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5a5f9632e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6" name="Google Shape;366;g25a5f9632ed_0_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5a687015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g255a6870158_0_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597203d10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 name="Google Shape;74;g2597203d10d_0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5a687015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g255a6870158_0_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5a6870158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g255a6870158_0_6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55a687015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g255a6870158_0_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5a687015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g255a6870158_0_9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6078"/>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6078"/>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9019"/>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1"/>
          <p:cNvPicPr preferRelativeResize="0"/>
          <p:nvPr/>
        </p:nvPicPr>
        <p:blipFill rotWithShape="1">
          <a:blip r:embed="rId3">
            <a:alphaModFix/>
          </a:blip>
          <a:srcRect t="13305" b="4142"/>
          <a:stretch/>
        </p:blipFill>
        <p:spPr>
          <a:xfrm>
            <a:off x="-269823" y="-1"/>
            <a:ext cx="12461825" cy="6858002"/>
          </a:xfrm>
          <a:prstGeom prst="rect">
            <a:avLst/>
          </a:prstGeom>
          <a:noFill/>
          <a:ln>
            <a:noFill/>
          </a:ln>
        </p:spPr>
      </p:pic>
      <p:sp>
        <p:nvSpPr>
          <p:cNvPr id="32" name="Google Shape;32;p1"/>
          <p:cNvSpPr/>
          <p:nvPr/>
        </p:nvSpPr>
        <p:spPr>
          <a:xfrm>
            <a:off x="141675" y="293450"/>
            <a:ext cx="3349829"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 name="Google Shape;33;p1"/>
          <p:cNvSpPr txBox="1"/>
          <p:nvPr/>
        </p:nvSpPr>
        <p:spPr>
          <a:xfrm rot="-5400000">
            <a:off x="10970775" y="4708325"/>
            <a:ext cx="21594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 UNICEF/India Country Office</a:t>
            </a:r>
            <a:endParaRPr sz="900" b="0" i="0" u="none" strike="noStrike" cap="none">
              <a:solidFill>
                <a:srgbClr val="FFFFFF"/>
              </a:solidFill>
              <a:latin typeface="Arial"/>
              <a:ea typeface="Arial"/>
              <a:cs typeface="Arial"/>
              <a:sym typeface="Arial"/>
            </a:endParaRPr>
          </a:p>
        </p:txBody>
      </p:sp>
      <p:pic>
        <p:nvPicPr>
          <p:cNvPr id="34" name="Google Shape;34;p1"/>
          <p:cNvPicPr preferRelativeResize="0"/>
          <p:nvPr/>
        </p:nvPicPr>
        <p:blipFill rotWithShape="1">
          <a:blip r:embed="rId4">
            <a:alphaModFix/>
          </a:blip>
          <a:srcRect/>
          <a:stretch/>
        </p:blipFill>
        <p:spPr>
          <a:xfrm>
            <a:off x="10132100" y="0"/>
            <a:ext cx="1831302" cy="1831302"/>
          </a:xfrm>
          <a:prstGeom prst="rect">
            <a:avLst/>
          </a:prstGeom>
          <a:noFill/>
          <a:ln>
            <a:noFill/>
          </a:ln>
        </p:spPr>
      </p:pic>
      <p:sp>
        <p:nvSpPr>
          <p:cNvPr id="35" name="Google Shape;35;p1"/>
          <p:cNvSpPr/>
          <p:nvPr/>
        </p:nvSpPr>
        <p:spPr>
          <a:xfrm>
            <a:off x="141675" y="907487"/>
            <a:ext cx="8122429"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 name="Google Shape;36;p1"/>
          <p:cNvSpPr/>
          <p:nvPr/>
        </p:nvSpPr>
        <p:spPr>
          <a:xfrm>
            <a:off x="141675" y="1500685"/>
            <a:ext cx="8155925"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 name="Google Shape;37;p1"/>
          <p:cNvSpPr txBox="1"/>
          <p:nvPr/>
        </p:nvSpPr>
        <p:spPr>
          <a:xfrm>
            <a:off x="220025" y="293450"/>
            <a:ext cx="9204900" cy="2059500"/>
          </a:xfrm>
          <a:prstGeom prst="rect">
            <a:avLst/>
          </a:prstGeom>
          <a:noFill/>
          <a:ln>
            <a:noFill/>
          </a:ln>
        </p:spPr>
        <p:txBody>
          <a:bodyPr spcFirstLastPara="1" wrap="square" lIns="114300" tIns="114300" rIns="114300" bIns="114300" anchor="t" anchorCtr="0">
            <a:spAutoFit/>
          </a:bodyPr>
          <a:lstStyle/>
          <a:p>
            <a:pPr marL="0" marR="0" lvl="1" indent="0" algn="l" rtl="0">
              <a:lnSpc>
                <a:spcPct val="90000"/>
              </a:lnSpc>
              <a:spcBef>
                <a:spcPts val="0"/>
              </a:spcBef>
              <a:spcAft>
                <a:spcPts val="0"/>
              </a:spcAft>
              <a:buClr>
                <a:srgbClr val="FFFFFF"/>
              </a:buClr>
              <a:buSzPts val="5400"/>
              <a:buFont typeface="Arial"/>
              <a:buNone/>
            </a:pPr>
            <a:r>
              <a:rPr lang="en-GB" sz="4400" b="1" i="0" u="none" strike="noStrike" cap="none" dirty="0">
                <a:solidFill>
                  <a:srgbClr val="FFFFFF"/>
                </a:solidFill>
                <a:latin typeface="Roboto Black"/>
                <a:ea typeface="Arial"/>
                <a:cs typeface="Arial"/>
                <a:sym typeface="Arial"/>
              </a:rPr>
              <a:t>ACTIVITY 2 </a:t>
            </a:r>
            <a:br>
              <a:rPr lang="en-GB" sz="4400" b="1" i="0" u="none" strike="noStrike" cap="none" dirty="0">
                <a:latin typeface="Roboto Black"/>
                <a:ea typeface="Arial"/>
                <a:cs typeface="Arial"/>
              </a:rPr>
            </a:br>
            <a:r>
              <a:rPr lang="en-GB" sz="4400" b="1" i="0" u="none" strike="noStrike" cap="none" dirty="0">
                <a:solidFill>
                  <a:srgbClr val="000000"/>
                </a:solidFill>
                <a:latin typeface="Roboto Black"/>
                <a:ea typeface="Arial"/>
                <a:cs typeface="Arial"/>
                <a:sym typeface="Arial"/>
              </a:rPr>
              <a:t>HOW DOES CLIMATE CHANGE AFFECT CHILDREN’S RIGHTS?</a:t>
            </a:r>
            <a:endParaRPr lang="en-US" sz="4400" b="0" i="0" u="none" strike="noStrike" cap="none" dirty="0">
              <a:solidFill>
                <a:srgbClr val="000000"/>
              </a:solidFill>
              <a:latin typeface="Roboto Black"/>
              <a:ea typeface="Arial"/>
              <a:cs typeface="Arial"/>
            </a:endParaRPr>
          </a:p>
        </p:txBody>
      </p:sp>
      <p:grpSp>
        <p:nvGrpSpPr>
          <p:cNvPr id="38" name="Google Shape;38;p1"/>
          <p:cNvGrpSpPr/>
          <p:nvPr/>
        </p:nvGrpSpPr>
        <p:grpSpPr>
          <a:xfrm>
            <a:off x="-269563" y="5808428"/>
            <a:ext cx="5001815" cy="1049523"/>
            <a:chOff x="6481619" y="6165005"/>
            <a:chExt cx="3119700" cy="694910"/>
          </a:xfrm>
        </p:grpSpPr>
        <p:sp>
          <p:nvSpPr>
            <p:cNvPr id="39" name="Google Shape;39;p1"/>
            <p:cNvSpPr/>
            <p:nvPr/>
          </p:nvSpPr>
          <p:spPr>
            <a:xfrm>
              <a:off x="6481619" y="6459415"/>
              <a:ext cx="3119700" cy="400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0" name="Google Shape;40;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41" name="Google Shape;41;p1" descr="Logo&#10;&#10;Description automatically generated"/>
          <p:cNvPicPr preferRelativeResize="0"/>
          <p:nvPr/>
        </p:nvPicPr>
        <p:blipFill rotWithShape="1">
          <a:blip r:embed="rId5">
            <a:alphaModFix/>
          </a:blip>
          <a:srcRect/>
          <a:stretch/>
        </p:blipFill>
        <p:spPr>
          <a:xfrm>
            <a:off x="267898" y="5419550"/>
            <a:ext cx="4136921" cy="1883125"/>
          </a:xfrm>
          <a:prstGeom prst="rect">
            <a:avLst/>
          </a:prstGeom>
          <a:noFill/>
          <a:ln>
            <a:noFill/>
          </a:ln>
        </p:spPr>
      </p:pic>
      <p:sp>
        <p:nvSpPr>
          <p:cNvPr id="42" name="Google Shape;42;p1"/>
          <p:cNvSpPr txBox="1"/>
          <p:nvPr/>
        </p:nvSpPr>
        <p:spPr>
          <a:xfrm>
            <a:off x="67625" y="2693750"/>
            <a:ext cx="1904100" cy="12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Roboto"/>
                <a:ea typeface="Roboto"/>
                <a:cs typeface="Roboto"/>
                <a:sym typeface="Roboto"/>
              </a:rPr>
              <a:t>Children walk past a mural on saving trees at a school in Maharashtra, India.</a:t>
            </a:r>
            <a:endParaRPr sz="1100" b="1" i="0" u="none" strike="noStrike" cap="none">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25a5f9632ed_0_2"/>
          <p:cNvPicPr preferRelativeResize="0"/>
          <p:nvPr/>
        </p:nvPicPr>
        <p:blipFill rotWithShape="1">
          <a:blip r:embed="rId3">
            <a:alphaModFix/>
          </a:blip>
          <a:srcRect l="10429" t="13407" r="32736" b="19580"/>
          <a:stretch/>
        </p:blipFill>
        <p:spPr>
          <a:xfrm>
            <a:off x="3122925" y="0"/>
            <a:ext cx="9069074" cy="6858001"/>
          </a:xfrm>
          <a:prstGeom prst="rect">
            <a:avLst/>
          </a:prstGeom>
          <a:noFill/>
          <a:ln>
            <a:noFill/>
          </a:ln>
        </p:spPr>
      </p:pic>
      <p:sp>
        <p:nvSpPr>
          <p:cNvPr id="122" name="Google Shape;122;g25a5f9632ed_0_2"/>
          <p:cNvSpPr/>
          <p:nvPr/>
        </p:nvSpPr>
        <p:spPr>
          <a:xfrm>
            <a:off x="0" y="0"/>
            <a:ext cx="4769284" cy="4004474"/>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25a5f9632ed_0_2"/>
          <p:cNvSpPr txBox="1"/>
          <p:nvPr/>
        </p:nvSpPr>
        <p:spPr>
          <a:xfrm>
            <a:off x="242100" y="1537150"/>
            <a:ext cx="4604100" cy="1045200"/>
          </a:xfrm>
          <a:prstGeom prst="rect">
            <a:avLst/>
          </a:prstGeom>
          <a:noFill/>
          <a:ln>
            <a:noFill/>
          </a:ln>
        </p:spPr>
        <p:txBody>
          <a:bodyPr spcFirstLastPara="1" wrap="square" lIns="45700" tIns="45700" rIns="45700" bIns="45700" anchor="ctr" anchorCtr="0">
            <a:normAutofit/>
          </a:bodyPr>
          <a:lstStyle/>
          <a:p>
            <a:pPr marL="0" marR="0" lvl="0" indent="0" algn="l" rtl="0">
              <a:lnSpc>
                <a:spcPct val="100000"/>
              </a:lnSpc>
              <a:spcBef>
                <a:spcPts val="0"/>
              </a:spcBef>
              <a:spcAft>
                <a:spcPts val="0"/>
              </a:spcAft>
              <a:buClr>
                <a:srgbClr val="000000"/>
              </a:buClr>
              <a:buSzPts val="5100"/>
              <a:buFont typeface="Arial"/>
              <a:buNone/>
            </a:pPr>
            <a:r>
              <a:rPr lang="en-GB" sz="4400" b="0" i="0" u="none" strike="noStrike" cap="none" dirty="0">
                <a:solidFill>
                  <a:srgbClr val="00AEEF"/>
                </a:solidFill>
                <a:latin typeface="Roboto Black"/>
                <a:ea typeface="Roboto Black"/>
                <a:cs typeface="Roboto Black"/>
                <a:sym typeface="Roboto Black"/>
              </a:rPr>
              <a:t>IT’S MY RIGHT</a:t>
            </a:r>
            <a:endParaRPr lang="en-US" sz="4400" b="0" i="0" u="none" strike="noStrike" cap="none" dirty="0">
              <a:solidFill>
                <a:srgbClr val="00AEEF"/>
              </a:solidFill>
              <a:latin typeface="Roboto Black"/>
              <a:ea typeface="Roboto Black"/>
              <a:cs typeface="Roboto Black"/>
            </a:endParaRPr>
          </a:p>
        </p:txBody>
      </p:sp>
      <p:sp>
        <p:nvSpPr>
          <p:cNvPr id="124" name="Google Shape;124;g25a5f9632ed_0_2"/>
          <p:cNvSpPr txBox="1"/>
          <p:nvPr/>
        </p:nvSpPr>
        <p:spPr>
          <a:xfrm>
            <a:off x="242100" y="2582375"/>
            <a:ext cx="4224900" cy="1023772"/>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000000"/>
              </a:buClr>
              <a:buSzPts val="4300"/>
              <a:buFont typeface="Arial"/>
              <a:buNone/>
            </a:pPr>
            <a:r>
              <a:rPr lang="en-GB" sz="3500" b="0" i="0" u="none" strike="noStrike" cap="none" dirty="0">
                <a:solidFill>
                  <a:srgbClr val="00B0F0"/>
                </a:solidFill>
                <a:latin typeface="Roboto Medium"/>
                <a:ea typeface="Roboto Medium"/>
                <a:cs typeface="Roboto Medium"/>
                <a:sym typeface="Roboto Medium"/>
              </a:rPr>
              <a:t>Do you know your rights?</a:t>
            </a:r>
            <a:endParaRPr lang="en-US" sz="3500" b="0" i="0" u="none" strike="noStrike" cap="none" dirty="0">
              <a:solidFill>
                <a:srgbClr val="00B0F0"/>
              </a:solidFill>
              <a:latin typeface="Roboto Medium"/>
              <a:ea typeface="Roboto Medium"/>
              <a:cs typeface="Roboto Medium"/>
            </a:endParaRPr>
          </a:p>
        </p:txBody>
      </p:sp>
      <p:sp>
        <p:nvSpPr>
          <p:cNvPr id="125" name="Google Shape;125;g25a5f9632ed_0_2"/>
          <p:cNvSpPr txBox="1"/>
          <p:nvPr/>
        </p:nvSpPr>
        <p:spPr>
          <a:xfrm rot="-5400000">
            <a:off x="10783425" y="1203873"/>
            <a:ext cx="2387700" cy="3693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UNICEF/India Country Office</a:t>
            </a:r>
            <a:endParaRPr sz="900" b="0"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chemeClr val="lt1"/>
              </a:buClr>
              <a:buSzPts val="900"/>
              <a:buFont typeface="Arial"/>
              <a:buNone/>
            </a:pPr>
            <a:endParaRPr sz="900" b="0" i="0" u="none" strike="noStrike" cap="none">
              <a:solidFill>
                <a:schemeClr val="lt1"/>
              </a:solidFill>
              <a:latin typeface="Arial"/>
              <a:ea typeface="Arial"/>
              <a:cs typeface="Arial"/>
              <a:sym typeface="Arial"/>
            </a:endParaRPr>
          </a:p>
        </p:txBody>
      </p:sp>
      <p:sp>
        <p:nvSpPr>
          <p:cNvPr id="126" name="Google Shape;126;g25a5f9632ed_0_2"/>
          <p:cNvSpPr txBox="1"/>
          <p:nvPr/>
        </p:nvSpPr>
        <p:spPr>
          <a:xfrm>
            <a:off x="335123"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Part 2</a:t>
            </a:r>
            <a:endParaRPr lang="en-US" sz="4400" b="0" i="0" u="none" strike="noStrike" cap="none" dirty="0">
              <a:solidFill>
                <a:schemeClr val="dk1"/>
              </a:solidFill>
              <a:latin typeface="Roboto Black"/>
              <a:ea typeface="Roboto Black"/>
              <a:cs typeface="Roboto Black"/>
            </a:endParaRPr>
          </a:p>
        </p:txBody>
      </p:sp>
      <p:sp>
        <p:nvSpPr>
          <p:cNvPr id="127" name="Google Shape;127;g25a5f9632ed_0_2"/>
          <p:cNvSpPr txBox="1"/>
          <p:nvPr/>
        </p:nvSpPr>
        <p:spPr>
          <a:xfrm>
            <a:off x="242100" y="5715125"/>
            <a:ext cx="2464800" cy="93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Roboto Medium"/>
                <a:ea typeface="Roboto Medium"/>
                <a:cs typeface="Roboto Medium"/>
                <a:sym typeface="Roboto Medium"/>
              </a:rPr>
              <a:t>At this school in Maharashtra, students learn about the importance of using natural resources responsibly and creatively. </a:t>
            </a:r>
            <a:endParaRPr sz="1100" b="0" i="0" u="none" strike="noStrike" cap="none">
              <a:solidFill>
                <a:schemeClr val="lt1"/>
              </a:solidFill>
              <a:latin typeface="Roboto Medium"/>
              <a:ea typeface="Roboto Medium"/>
              <a:cs typeface="Roboto Medium"/>
              <a:sym typeface="Roboto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55a6870158_0_114"/>
          <p:cNvSpPr txBox="1"/>
          <p:nvPr/>
        </p:nvSpPr>
        <p:spPr>
          <a:xfrm>
            <a:off x="4549250" y="1286375"/>
            <a:ext cx="6516000" cy="29553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3100"/>
              <a:buFont typeface="Arial"/>
              <a:buNone/>
            </a:pPr>
            <a:r>
              <a:rPr lang="en-GB" sz="3600" b="0" i="0" u="none" strike="noStrike" cap="none">
                <a:solidFill>
                  <a:schemeClr val="lt1"/>
                </a:solidFill>
                <a:latin typeface="Roboto Medium"/>
                <a:ea typeface="Roboto Medium"/>
                <a:cs typeface="Roboto Medium"/>
                <a:sym typeface="Roboto Medium"/>
              </a:rPr>
              <a:t>Until you're 18 years old, you're considered to be a child and all the rights of the UN’s Convention on the Rights of the Child apply to you.</a:t>
            </a:r>
            <a:endParaRPr sz="3600" b="0" i="0" u="none" strike="noStrike" cap="none">
              <a:solidFill>
                <a:schemeClr val="lt1"/>
              </a:solidFill>
              <a:latin typeface="Roboto Medium"/>
              <a:ea typeface="Roboto Medium"/>
              <a:cs typeface="Roboto Medium"/>
              <a:sym typeface="Roboto Medium"/>
            </a:endParaRPr>
          </a:p>
        </p:txBody>
      </p:sp>
      <p:sp>
        <p:nvSpPr>
          <p:cNvPr id="133" name="Google Shape;133;g255a6870158_0_114"/>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255a6870158_0_114"/>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135" name="Google Shape;135;g255a6870158_0_114"/>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1</a:t>
            </a:r>
            <a:endParaRPr sz="20000" b="0" i="0" u="none" strike="noStrike" cap="none">
              <a:solidFill>
                <a:srgbClr val="00AEEF"/>
              </a:solidFill>
              <a:latin typeface="Roboto"/>
              <a:ea typeface="Roboto"/>
              <a:cs typeface="Roboto"/>
              <a:sym typeface="Roboto"/>
            </a:endParaRPr>
          </a:p>
        </p:txBody>
      </p:sp>
      <p:sp>
        <p:nvSpPr>
          <p:cNvPr id="136" name="Google Shape;136;g255a6870158_0_114"/>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255a6870158_0_114"/>
          <p:cNvSpPr txBox="1"/>
          <p:nvPr/>
        </p:nvSpPr>
        <p:spPr>
          <a:xfrm>
            <a:off x="46832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
        <p:nvSpPr>
          <p:cNvPr id="138" name="Google Shape;138;g255a6870158_0_114"/>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255a6870158_0_114"/>
          <p:cNvSpPr txBox="1"/>
          <p:nvPr/>
        </p:nvSpPr>
        <p:spPr>
          <a:xfrm>
            <a:off x="76719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5a5f9632ed_0_75"/>
          <p:cNvSpPr txBox="1"/>
          <p:nvPr/>
        </p:nvSpPr>
        <p:spPr>
          <a:xfrm>
            <a:off x="4549250" y="1286375"/>
            <a:ext cx="6516000" cy="27705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3100"/>
              <a:buFont typeface="Arial"/>
              <a:buNone/>
            </a:pPr>
            <a:r>
              <a:rPr lang="en-GB" sz="4200" b="0" i="0" u="none" strike="noStrike" cap="none">
                <a:solidFill>
                  <a:schemeClr val="lt1"/>
                </a:solidFill>
                <a:latin typeface="Roboto Medium"/>
                <a:ea typeface="Roboto Medium"/>
                <a:cs typeface="Roboto Medium"/>
                <a:sym typeface="Roboto Medium"/>
              </a:rPr>
              <a:t>The UK Government decides what my rights are as a child because this is where I live.</a:t>
            </a:r>
            <a:endParaRPr sz="4200" b="0" i="0" u="none" strike="noStrike" cap="none">
              <a:solidFill>
                <a:schemeClr val="lt1"/>
              </a:solidFill>
              <a:latin typeface="Roboto Medium"/>
              <a:ea typeface="Roboto Medium"/>
              <a:cs typeface="Roboto Medium"/>
              <a:sym typeface="Roboto Medium"/>
            </a:endParaRPr>
          </a:p>
        </p:txBody>
      </p:sp>
      <p:sp>
        <p:nvSpPr>
          <p:cNvPr id="145" name="Google Shape;145;g25a5f9632ed_0_75"/>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g25a5f9632ed_0_75"/>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147" name="Google Shape;147;g25a5f9632ed_0_75"/>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2</a:t>
            </a:r>
            <a:endParaRPr sz="20000" b="0" i="0" u="none" strike="noStrike" cap="none">
              <a:solidFill>
                <a:srgbClr val="00AEEF"/>
              </a:solidFill>
              <a:latin typeface="Roboto"/>
              <a:ea typeface="Roboto"/>
              <a:cs typeface="Roboto"/>
              <a:sym typeface="Roboto"/>
            </a:endParaRPr>
          </a:p>
        </p:txBody>
      </p:sp>
      <p:sp>
        <p:nvSpPr>
          <p:cNvPr id="148" name="Google Shape;148;g25a5f9632ed_0_75"/>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25a5f9632ed_0_75"/>
          <p:cNvSpPr txBox="1"/>
          <p:nvPr/>
        </p:nvSpPr>
        <p:spPr>
          <a:xfrm>
            <a:off x="46832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
        <p:nvSpPr>
          <p:cNvPr id="150" name="Google Shape;150;g25a5f9632ed_0_75"/>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25a5f9632ed_0_75"/>
          <p:cNvSpPr txBox="1"/>
          <p:nvPr/>
        </p:nvSpPr>
        <p:spPr>
          <a:xfrm>
            <a:off x="76719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5a5f9632ed_0_87"/>
          <p:cNvSpPr txBox="1"/>
          <p:nvPr/>
        </p:nvSpPr>
        <p:spPr>
          <a:xfrm>
            <a:off x="4549250" y="1286375"/>
            <a:ext cx="65160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4200" b="0" i="0" u="none" strike="noStrike" cap="none">
                <a:solidFill>
                  <a:schemeClr val="lt1"/>
                </a:solidFill>
                <a:latin typeface="Roboto Medium"/>
                <a:ea typeface="Roboto Medium"/>
                <a:cs typeface="Roboto Medium"/>
                <a:sym typeface="Roboto Medium"/>
              </a:rPr>
              <a:t>I have the same rights as all other children in the world to health, education and protection from harm.</a:t>
            </a:r>
            <a:endParaRPr sz="4200" b="0" i="0" u="none" strike="noStrike" cap="none">
              <a:solidFill>
                <a:schemeClr val="lt1"/>
              </a:solidFill>
              <a:latin typeface="Roboto Medium"/>
              <a:ea typeface="Roboto Medium"/>
              <a:cs typeface="Roboto Medium"/>
              <a:sym typeface="Roboto Medium"/>
            </a:endParaRPr>
          </a:p>
        </p:txBody>
      </p:sp>
      <p:sp>
        <p:nvSpPr>
          <p:cNvPr id="157" name="Google Shape;157;g25a5f9632ed_0_87"/>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25a5f9632ed_0_87"/>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159" name="Google Shape;159;g25a5f9632ed_0_87"/>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3</a:t>
            </a:r>
            <a:endParaRPr sz="20000" b="0" i="0" u="none" strike="noStrike" cap="none">
              <a:solidFill>
                <a:srgbClr val="00AEEF"/>
              </a:solidFill>
              <a:latin typeface="Roboto"/>
              <a:ea typeface="Roboto"/>
              <a:cs typeface="Roboto"/>
              <a:sym typeface="Roboto"/>
            </a:endParaRPr>
          </a:p>
        </p:txBody>
      </p:sp>
      <p:sp>
        <p:nvSpPr>
          <p:cNvPr id="160" name="Google Shape;160;g25a5f9632ed_0_87"/>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5a5f9632ed_0_87"/>
          <p:cNvSpPr txBox="1"/>
          <p:nvPr/>
        </p:nvSpPr>
        <p:spPr>
          <a:xfrm>
            <a:off x="46832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
        <p:nvSpPr>
          <p:cNvPr id="162" name="Google Shape;162;g25a5f9632ed_0_87"/>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25a5f9632ed_0_87"/>
          <p:cNvSpPr txBox="1"/>
          <p:nvPr/>
        </p:nvSpPr>
        <p:spPr>
          <a:xfrm>
            <a:off x="76719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5a5f9632ed_0_99"/>
          <p:cNvSpPr txBox="1"/>
          <p:nvPr/>
        </p:nvSpPr>
        <p:spPr>
          <a:xfrm>
            <a:off x="4549250" y="1286375"/>
            <a:ext cx="6516000" cy="287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500" b="0" i="0" u="none" strike="noStrike" cap="none">
                <a:solidFill>
                  <a:schemeClr val="lt1"/>
                </a:solidFill>
                <a:latin typeface="Roboto Medium"/>
                <a:ea typeface="Roboto Medium"/>
                <a:cs typeface="Roboto Medium"/>
                <a:sym typeface="Roboto Medium"/>
              </a:rPr>
              <a:t>The UK </a:t>
            </a:r>
            <a:r>
              <a:rPr lang="en-GB" sz="3500">
                <a:solidFill>
                  <a:schemeClr val="lt1"/>
                </a:solidFill>
                <a:latin typeface="Roboto Medium"/>
                <a:ea typeface="Roboto Medium"/>
                <a:cs typeface="Roboto Medium"/>
                <a:sym typeface="Roboto Medium"/>
              </a:rPr>
              <a:t>G</a:t>
            </a:r>
            <a:r>
              <a:rPr lang="en-GB" sz="3500" b="0" i="0" u="none" strike="noStrike" cap="none">
                <a:solidFill>
                  <a:schemeClr val="lt1"/>
                </a:solidFill>
                <a:latin typeface="Roboto Medium"/>
                <a:ea typeface="Roboto Medium"/>
                <a:cs typeface="Roboto Medium"/>
                <a:sym typeface="Roboto Medium"/>
              </a:rPr>
              <a:t>overnment must also consider the rights of children in other countries because the actions of my country can also impact children in other places.</a:t>
            </a:r>
            <a:endParaRPr sz="3500" b="0" i="0" u="none" strike="noStrike" cap="none">
              <a:solidFill>
                <a:schemeClr val="lt1"/>
              </a:solidFill>
              <a:latin typeface="Roboto Medium"/>
              <a:ea typeface="Roboto Medium"/>
              <a:cs typeface="Roboto Medium"/>
              <a:sym typeface="Roboto Medium"/>
            </a:endParaRPr>
          </a:p>
        </p:txBody>
      </p:sp>
      <p:sp>
        <p:nvSpPr>
          <p:cNvPr id="169" name="Google Shape;169;g25a5f9632ed_0_99"/>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25a5f9632ed_0_99"/>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171" name="Google Shape;171;g25a5f9632ed_0_99"/>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4</a:t>
            </a:r>
            <a:endParaRPr sz="20000" b="0" i="0" u="none" strike="noStrike" cap="none">
              <a:solidFill>
                <a:srgbClr val="00AEEF"/>
              </a:solidFill>
              <a:latin typeface="Roboto"/>
              <a:ea typeface="Roboto"/>
              <a:cs typeface="Roboto"/>
              <a:sym typeface="Roboto"/>
            </a:endParaRPr>
          </a:p>
        </p:txBody>
      </p:sp>
      <p:sp>
        <p:nvSpPr>
          <p:cNvPr id="172" name="Google Shape;172;g25a5f9632ed_0_99"/>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25a5f9632ed_0_99"/>
          <p:cNvSpPr txBox="1"/>
          <p:nvPr/>
        </p:nvSpPr>
        <p:spPr>
          <a:xfrm>
            <a:off x="46832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
        <p:nvSpPr>
          <p:cNvPr id="174" name="Google Shape;174;g25a5f9632ed_0_99"/>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5a5f9632ed_0_99"/>
          <p:cNvSpPr txBox="1"/>
          <p:nvPr/>
        </p:nvSpPr>
        <p:spPr>
          <a:xfrm>
            <a:off x="76719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5a5f9632ed_0_111"/>
          <p:cNvSpPr txBox="1"/>
          <p:nvPr/>
        </p:nvSpPr>
        <p:spPr>
          <a:xfrm>
            <a:off x="4549250" y="1286375"/>
            <a:ext cx="5958600" cy="310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800" b="0" i="0" u="none" strike="noStrike" cap="none">
                <a:solidFill>
                  <a:schemeClr val="lt1"/>
                </a:solidFill>
                <a:latin typeface="Roboto Medium"/>
                <a:ea typeface="Roboto Medium"/>
                <a:cs typeface="Roboto Medium"/>
                <a:sym typeface="Roboto Medium"/>
              </a:rPr>
              <a:t>It is my right to be loved, to have friends and to have access to the Internet to be able to find important information.</a:t>
            </a:r>
            <a:endParaRPr sz="3800" b="0" i="0" u="none" strike="noStrike" cap="none">
              <a:solidFill>
                <a:schemeClr val="lt1"/>
              </a:solidFill>
              <a:latin typeface="Roboto Medium"/>
              <a:ea typeface="Roboto Medium"/>
              <a:cs typeface="Roboto Medium"/>
              <a:sym typeface="Roboto Medium"/>
            </a:endParaRPr>
          </a:p>
        </p:txBody>
      </p:sp>
      <p:sp>
        <p:nvSpPr>
          <p:cNvPr id="181" name="Google Shape;181;g25a5f9632ed_0_111"/>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g25a5f9632ed_0_111"/>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183" name="Google Shape;183;g25a5f9632ed_0_111"/>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5</a:t>
            </a:r>
            <a:endParaRPr sz="20000" b="0" i="0" u="none" strike="noStrike" cap="none">
              <a:solidFill>
                <a:srgbClr val="00AEEF"/>
              </a:solidFill>
              <a:latin typeface="Roboto"/>
              <a:ea typeface="Roboto"/>
              <a:cs typeface="Roboto"/>
              <a:sym typeface="Roboto"/>
            </a:endParaRPr>
          </a:p>
        </p:txBody>
      </p:sp>
      <p:sp>
        <p:nvSpPr>
          <p:cNvPr id="184" name="Google Shape;184;g25a5f9632ed_0_111"/>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5a5f9632ed_0_111"/>
          <p:cNvSpPr txBox="1"/>
          <p:nvPr/>
        </p:nvSpPr>
        <p:spPr>
          <a:xfrm>
            <a:off x="46832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
        <p:nvSpPr>
          <p:cNvPr id="186" name="Google Shape;186;g25a5f9632ed_0_111"/>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5a5f9632ed_0_111"/>
          <p:cNvSpPr txBox="1"/>
          <p:nvPr/>
        </p:nvSpPr>
        <p:spPr>
          <a:xfrm>
            <a:off x="76719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5a5f9632ed_0_123"/>
          <p:cNvSpPr txBox="1"/>
          <p:nvPr/>
        </p:nvSpPr>
        <p:spPr>
          <a:xfrm>
            <a:off x="4549250" y="1286375"/>
            <a:ext cx="71802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600" b="0" i="0" u="none" strike="noStrike" cap="none">
                <a:solidFill>
                  <a:schemeClr val="lt1"/>
                </a:solidFill>
                <a:latin typeface="Roboto Medium"/>
                <a:ea typeface="Roboto Medium"/>
                <a:cs typeface="Roboto Medium"/>
                <a:sym typeface="Roboto Medium"/>
              </a:rPr>
              <a:t>Children are growing up in a world with a changing climate because of human actions in the past, but children are not responsible for 'fixing' climate change.</a:t>
            </a:r>
            <a:endParaRPr sz="3600" b="0" i="0" u="none" strike="noStrike" cap="none">
              <a:solidFill>
                <a:schemeClr val="lt1"/>
              </a:solidFill>
              <a:latin typeface="Roboto Medium"/>
              <a:ea typeface="Roboto Medium"/>
              <a:cs typeface="Roboto Medium"/>
              <a:sym typeface="Roboto Medium"/>
            </a:endParaRPr>
          </a:p>
        </p:txBody>
      </p:sp>
      <p:sp>
        <p:nvSpPr>
          <p:cNvPr id="193" name="Google Shape;193;g25a5f9632ed_0_123"/>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25a5f9632ed_0_123"/>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195" name="Google Shape;195;g25a5f9632ed_0_123"/>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6</a:t>
            </a:r>
            <a:endParaRPr sz="20000" b="0" i="0" u="none" strike="noStrike" cap="none">
              <a:solidFill>
                <a:srgbClr val="00AEEF"/>
              </a:solidFill>
              <a:latin typeface="Roboto"/>
              <a:ea typeface="Roboto"/>
              <a:cs typeface="Roboto"/>
              <a:sym typeface="Roboto"/>
            </a:endParaRPr>
          </a:p>
        </p:txBody>
      </p:sp>
      <p:sp>
        <p:nvSpPr>
          <p:cNvPr id="196" name="Google Shape;196;g25a5f9632ed_0_123"/>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25a5f9632ed_0_123"/>
          <p:cNvSpPr txBox="1"/>
          <p:nvPr/>
        </p:nvSpPr>
        <p:spPr>
          <a:xfrm>
            <a:off x="46832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
        <p:nvSpPr>
          <p:cNvPr id="198" name="Google Shape;198;g25a5f9632ed_0_123"/>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25a5f9632ed_0_123"/>
          <p:cNvSpPr txBox="1"/>
          <p:nvPr/>
        </p:nvSpPr>
        <p:spPr>
          <a:xfrm>
            <a:off x="76719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5a5f9632ed_0_135"/>
          <p:cNvSpPr txBox="1"/>
          <p:nvPr/>
        </p:nvSpPr>
        <p:spPr>
          <a:xfrm>
            <a:off x="4549250" y="1286375"/>
            <a:ext cx="71802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600" b="0" i="0" u="none" strike="noStrike" cap="none">
                <a:solidFill>
                  <a:schemeClr val="lt1"/>
                </a:solidFill>
                <a:latin typeface="Roboto Medium"/>
                <a:ea typeface="Roboto Medium"/>
                <a:cs typeface="Roboto Medium"/>
                <a:sym typeface="Roboto Medium"/>
              </a:rPr>
              <a:t>It's my right to ask my government to make sure the environment is clean and healthy, to protect my health and the health of other children.</a:t>
            </a:r>
            <a:endParaRPr sz="3600" b="0" i="0" u="none" strike="noStrike" cap="none">
              <a:solidFill>
                <a:schemeClr val="lt1"/>
              </a:solidFill>
              <a:latin typeface="Roboto Medium"/>
              <a:ea typeface="Roboto Medium"/>
              <a:cs typeface="Roboto Medium"/>
              <a:sym typeface="Roboto Medium"/>
            </a:endParaRPr>
          </a:p>
        </p:txBody>
      </p:sp>
      <p:sp>
        <p:nvSpPr>
          <p:cNvPr id="205" name="Google Shape;205;g25a5f9632ed_0_135"/>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25a5f9632ed_0_135"/>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207" name="Google Shape;207;g25a5f9632ed_0_135"/>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7</a:t>
            </a:r>
            <a:endParaRPr sz="20000" b="0" i="0" u="none" strike="noStrike" cap="none">
              <a:solidFill>
                <a:srgbClr val="00AEEF"/>
              </a:solidFill>
              <a:latin typeface="Roboto"/>
              <a:ea typeface="Roboto"/>
              <a:cs typeface="Roboto"/>
              <a:sym typeface="Roboto"/>
            </a:endParaRPr>
          </a:p>
        </p:txBody>
      </p:sp>
      <p:sp>
        <p:nvSpPr>
          <p:cNvPr id="208" name="Google Shape;208;g25a5f9632ed_0_135"/>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25a5f9632ed_0_135"/>
          <p:cNvSpPr txBox="1"/>
          <p:nvPr/>
        </p:nvSpPr>
        <p:spPr>
          <a:xfrm>
            <a:off x="46832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
        <p:nvSpPr>
          <p:cNvPr id="210" name="Google Shape;210;g25a5f9632ed_0_135"/>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25a5f9632ed_0_135"/>
          <p:cNvSpPr txBox="1"/>
          <p:nvPr/>
        </p:nvSpPr>
        <p:spPr>
          <a:xfrm>
            <a:off x="76719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5a5f9632ed_0_147"/>
          <p:cNvSpPr txBox="1"/>
          <p:nvPr/>
        </p:nvSpPr>
        <p:spPr>
          <a:xfrm>
            <a:off x="4549250" y="1286375"/>
            <a:ext cx="5958600" cy="289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4400" b="0" i="0" u="none" strike="noStrike" cap="none">
                <a:solidFill>
                  <a:schemeClr val="lt1"/>
                </a:solidFill>
                <a:latin typeface="Roboto Medium"/>
                <a:ea typeface="Roboto Medium"/>
                <a:cs typeface="Roboto Medium"/>
                <a:sym typeface="Roboto Medium"/>
              </a:rPr>
              <a:t>The government doesn't have to hear my opinion because </a:t>
            </a:r>
            <a:br>
              <a:rPr lang="en-GB" sz="4400" b="0" i="0" u="none" strike="noStrike" cap="none">
                <a:solidFill>
                  <a:schemeClr val="lt1"/>
                </a:solidFill>
                <a:latin typeface="Roboto Medium"/>
                <a:ea typeface="Roboto Medium"/>
                <a:cs typeface="Roboto Medium"/>
                <a:sym typeface="Roboto Medium"/>
              </a:rPr>
            </a:br>
            <a:r>
              <a:rPr lang="en-GB" sz="4400" b="0" i="0" u="none" strike="noStrike" cap="none">
                <a:solidFill>
                  <a:schemeClr val="lt1"/>
                </a:solidFill>
                <a:latin typeface="Roboto Medium"/>
                <a:ea typeface="Roboto Medium"/>
                <a:cs typeface="Roboto Medium"/>
                <a:sym typeface="Roboto Medium"/>
              </a:rPr>
              <a:t>I don't pay taxes.</a:t>
            </a:r>
            <a:endParaRPr sz="4400" b="0" i="0" u="none" strike="noStrike" cap="none">
              <a:solidFill>
                <a:schemeClr val="lt1"/>
              </a:solidFill>
              <a:latin typeface="Roboto Medium"/>
              <a:ea typeface="Roboto Medium"/>
              <a:cs typeface="Roboto Medium"/>
              <a:sym typeface="Roboto Medium"/>
            </a:endParaRPr>
          </a:p>
        </p:txBody>
      </p:sp>
      <p:sp>
        <p:nvSpPr>
          <p:cNvPr id="217" name="Google Shape;217;g25a5f9632ed_0_147"/>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25a5f9632ed_0_147"/>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219" name="Google Shape;219;g25a5f9632ed_0_147"/>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8</a:t>
            </a:r>
            <a:endParaRPr sz="20000" b="0" i="0" u="none" strike="noStrike" cap="none">
              <a:solidFill>
                <a:srgbClr val="00AEEF"/>
              </a:solidFill>
              <a:latin typeface="Roboto"/>
              <a:ea typeface="Roboto"/>
              <a:cs typeface="Roboto"/>
              <a:sym typeface="Roboto"/>
            </a:endParaRPr>
          </a:p>
        </p:txBody>
      </p:sp>
      <p:sp>
        <p:nvSpPr>
          <p:cNvPr id="220" name="Google Shape;220;g25a5f9632ed_0_147"/>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25a5f9632ed_0_147"/>
          <p:cNvSpPr txBox="1"/>
          <p:nvPr/>
        </p:nvSpPr>
        <p:spPr>
          <a:xfrm>
            <a:off x="46832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
        <p:nvSpPr>
          <p:cNvPr id="222" name="Google Shape;222;g25a5f9632ed_0_147"/>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25a5f9632ed_0_147"/>
          <p:cNvSpPr txBox="1"/>
          <p:nvPr/>
        </p:nvSpPr>
        <p:spPr>
          <a:xfrm>
            <a:off x="76719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5a5f9632ed_0_159"/>
          <p:cNvSpPr txBox="1"/>
          <p:nvPr/>
        </p:nvSpPr>
        <p:spPr>
          <a:xfrm>
            <a:off x="4549250" y="1286375"/>
            <a:ext cx="6207600" cy="326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4000" b="0" i="0" u="none" strike="noStrike" cap="none">
                <a:solidFill>
                  <a:schemeClr val="lt1"/>
                </a:solidFill>
                <a:latin typeface="Roboto Medium"/>
                <a:ea typeface="Roboto Medium"/>
                <a:cs typeface="Roboto Medium"/>
                <a:sym typeface="Roboto Medium"/>
              </a:rPr>
              <a:t>It's the UK </a:t>
            </a:r>
            <a:r>
              <a:rPr lang="en-GB" sz="4000">
                <a:solidFill>
                  <a:schemeClr val="lt1"/>
                </a:solidFill>
                <a:latin typeface="Roboto Medium"/>
                <a:ea typeface="Roboto Medium"/>
                <a:cs typeface="Roboto Medium"/>
                <a:sym typeface="Roboto Medium"/>
              </a:rPr>
              <a:t>G</a:t>
            </a:r>
            <a:r>
              <a:rPr lang="en-GB" sz="4000" b="0" i="0" u="none" strike="noStrike" cap="none">
                <a:solidFill>
                  <a:schemeClr val="lt1"/>
                </a:solidFill>
                <a:latin typeface="Roboto Medium"/>
                <a:ea typeface="Roboto Medium"/>
                <a:cs typeface="Roboto Medium"/>
                <a:sym typeface="Roboto Medium"/>
              </a:rPr>
              <a:t>overnment’s job to ensure I have access to healthcare and education because these are my rights.</a:t>
            </a:r>
            <a:endParaRPr sz="4000" b="0" i="0" u="none" strike="noStrike" cap="none">
              <a:solidFill>
                <a:schemeClr val="lt1"/>
              </a:solidFill>
              <a:latin typeface="Roboto Medium"/>
              <a:ea typeface="Roboto Medium"/>
              <a:cs typeface="Roboto Medium"/>
              <a:sym typeface="Roboto Medium"/>
            </a:endParaRPr>
          </a:p>
        </p:txBody>
      </p:sp>
      <p:sp>
        <p:nvSpPr>
          <p:cNvPr id="229" name="Google Shape;229;g25a5f9632ed_0_159"/>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25a5f9632ed_0_159"/>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231" name="Google Shape;231;g25a5f9632ed_0_159"/>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9</a:t>
            </a:r>
            <a:endParaRPr sz="20000" b="0" i="0" u="none" strike="noStrike" cap="none">
              <a:solidFill>
                <a:srgbClr val="00AEEF"/>
              </a:solidFill>
              <a:latin typeface="Roboto"/>
              <a:ea typeface="Roboto"/>
              <a:cs typeface="Roboto"/>
              <a:sym typeface="Roboto"/>
            </a:endParaRPr>
          </a:p>
        </p:txBody>
      </p:sp>
      <p:sp>
        <p:nvSpPr>
          <p:cNvPr id="232" name="Google Shape;232;g25a5f9632ed_0_159"/>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25a5f9632ed_0_159"/>
          <p:cNvSpPr txBox="1"/>
          <p:nvPr/>
        </p:nvSpPr>
        <p:spPr>
          <a:xfrm>
            <a:off x="46832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
        <p:nvSpPr>
          <p:cNvPr id="234" name="Google Shape;234;g25a5f9632ed_0_159"/>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25a5f9632ed_0_159"/>
          <p:cNvSpPr txBox="1"/>
          <p:nvPr/>
        </p:nvSpPr>
        <p:spPr>
          <a:xfrm>
            <a:off x="76719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2"/>
          <p:cNvPicPr preferRelativeResize="0"/>
          <p:nvPr/>
        </p:nvPicPr>
        <p:blipFill rotWithShape="1">
          <a:blip r:embed="rId3">
            <a:alphaModFix/>
          </a:blip>
          <a:srcRect l="8849" r="290" b="4579"/>
          <a:stretch/>
        </p:blipFill>
        <p:spPr>
          <a:xfrm>
            <a:off x="2402725" y="0"/>
            <a:ext cx="9789276" cy="6857976"/>
          </a:xfrm>
          <a:prstGeom prst="rect">
            <a:avLst/>
          </a:prstGeom>
          <a:noFill/>
          <a:ln>
            <a:noFill/>
          </a:ln>
        </p:spPr>
      </p:pic>
      <p:sp>
        <p:nvSpPr>
          <p:cNvPr id="49" name="Google Shape;49;p2"/>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UNICEF/Sutton-Hibbert</a:t>
            </a:r>
            <a:endParaRPr sz="1800" b="0" i="0" u="none" strike="noStrike" cap="none">
              <a:solidFill>
                <a:srgbClr val="000000"/>
              </a:solidFill>
              <a:latin typeface="Arial"/>
              <a:ea typeface="Arial"/>
              <a:cs typeface="Arial"/>
              <a:sym typeface="Arial"/>
            </a:endParaRPr>
          </a:p>
        </p:txBody>
      </p:sp>
      <p:sp>
        <p:nvSpPr>
          <p:cNvPr id="52" name="Google Shape;52;p2"/>
          <p:cNvSpPr txBox="1"/>
          <p:nvPr/>
        </p:nvSpPr>
        <p:spPr>
          <a:xfrm>
            <a:off x="242100" y="5526700"/>
            <a:ext cx="1830300" cy="112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a:solidFill>
                  <a:srgbClr val="FFFFFF"/>
                </a:solidFill>
                <a:latin typeface="Roboto Medium"/>
                <a:ea typeface="Roboto Medium"/>
                <a:cs typeface="Roboto Medium"/>
                <a:sym typeface="Roboto Medium"/>
              </a:rPr>
              <a:t>Families take part in the UNICEF UK Action Day: Protecting Children from Toxic Air demonstration in London, England on March 16, 2019.</a:t>
            </a:r>
            <a:endParaRPr sz="1100" b="0" i="0" u="none" strike="noStrike" cap="none">
              <a:solidFill>
                <a:srgbClr val="FFFFFF"/>
              </a:solidFill>
              <a:latin typeface="Roboto Medium"/>
              <a:ea typeface="Roboto Medium"/>
              <a:cs typeface="Roboto Medium"/>
              <a:sym typeface="Roboto Medium"/>
            </a:endParaRPr>
          </a:p>
        </p:txBody>
      </p:sp>
      <p:sp>
        <p:nvSpPr>
          <p:cNvPr id="3" name="Google Shape;50;p2">
            <a:extLst>
              <a:ext uri="{FF2B5EF4-FFF2-40B4-BE49-F238E27FC236}">
                <a16:creationId xmlns:a16="http://schemas.microsoft.com/office/drawing/2014/main" id="{CF16CE0B-6552-AED9-815C-41EB80932077}"/>
              </a:ext>
            </a:extLst>
          </p:cNvPr>
          <p:cNvSpPr/>
          <p:nvPr/>
        </p:nvSpPr>
        <p:spPr>
          <a:xfrm>
            <a:off x="0" y="0"/>
            <a:ext cx="3671784" cy="3757876"/>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52;p2">
            <a:extLst>
              <a:ext uri="{FF2B5EF4-FFF2-40B4-BE49-F238E27FC236}">
                <a16:creationId xmlns:a16="http://schemas.microsoft.com/office/drawing/2014/main" id="{C7AC7448-8C3D-12F8-A9AD-D2660E449570}"/>
              </a:ext>
            </a:extLst>
          </p:cNvPr>
          <p:cNvSpPr txBox="1"/>
          <p:nvPr/>
        </p:nvSpPr>
        <p:spPr>
          <a:xfrm>
            <a:off x="394500" y="489600"/>
            <a:ext cx="3238500" cy="74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Part 1</a:t>
            </a:r>
            <a:endParaRPr lang="en-US" sz="4400" b="0" i="0" u="none" strike="noStrike" cap="none" dirty="0">
              <a:solidFill>
                <a:schemeClr val="dk1"/>
              </a:solidFill>
              <a:latin typeface="Roboto Black"/>
              <a:ea typeface="Roboto Black"/>
              <a:cs typeface="Roboto Black"/>
            </a:endParaRPr>
          </a:p>
        </p:txBody>
      </p:sp>
      <p:sp>
        <p:nvSpPr>
          <p:cNvPr id="5" name="Google Shape;53;p2">
            <a:extLst>
              <a:ext uri="{FF2B5EF4-FFF2-40B4-BE49-F238E27FC236}">
                <a16:creationId xmlns:a16="http://schemas.microsoft.com/office/drawing/2014/main" id="{62A06931-275B-8C17-4B5E-97F61FE33424}"/>
              </a:ext>
            </a:extLst>
          </p:cNvPr>
          <p:cNvSpPr txBox="1"/>
          <p:nvPr/>
        </p:nvSpPr>
        <p:spPr>
          <a:xfrm>
            <a:off x="318300" y="2065884"/>
            <a:ext cx="3204509" cy="1286604"/>
          </a:xfrm>
          <a:prstGeom prst="rect">
            <a:avLst/>
          </a:prstGeom>
          <a:noFill/>
          <a:ln>
            <a:noFill/>
          </a:ln>
        </p:spPr>
        <p:txBody>
          <a:bodyPr spcFirstLastPara="1" wrap="square" lIns="45700" tIns="45700" rIns="45700"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80000"/>
              </a:lnSpc>
              <a:spcBef>
                <a:spcPts val="0"/>
              </a:spcBef>
              <a:spcAft>
                <a:spcPts val="0"/>
              </a:spcAft>
              <a:buClr>
                <a:srgbClr val="000000"/>
              </a:buClr>
              <a:buSzPts val="6300"/>
              <a:buFont typeface="Arial"/>
              <a:buNone/>
            </a:pPr>
            <a:r>
              <a:rPr lang="en-GB" sz="4400" b="0" i="0" u="none" strike="noStrike" cap="none" dirty="0">
                <a:solidFill>
                  <a:srgbClr val="00AEEF"/>
                </a:solidFill>
                <a:latin typeface="Roboto Black"/>
                <a:ea typeface="Roboto Black"/>
                <a:cs typeface="Roboto Black"/>
                <a:sym typeface="Roboto Black"/>
              </a:rPr>
              <a:t>RIGHTS</a:t>
            </a:r>
            <a:endParaRPr lang="en-US" sz="4400" b="0" i="0" u="none" strike="noStrike" cap="none" dirty="0">
              <a:solidFill>
                <a:srgbClr val="00AEEF"/>
              </a:solidFill>
              <a:latin typeface="Roboto Black"/>
              <a:ea typeface="Roboto Black"/>
              <a:cs typeface="Roboto Black"/>
            </a:endParaRPr>
          </a:p>
          <a:p>
            <a:pPr marL="0" marR="0" lvl="0" indent="0" algn="l" rtl="0">
              <a:lnSpc>
                <a:spcPct val="80000"/>
              </a:lnSpc>
              <a:spcBef>
                <a:spcPts val="0"/>
              </a:spcBef>
              <a:spcAft>
                <a:spcPts val="0"/>
              </a:spcAft>
              <a:buClr>
                <a:srgbClr val="000000"/>
              </a:buClr>
              <a:buSzPts val="6300"/>
              <a:buFont typeface="Arial"/>
              <a:buNone/>
            </a:pPr>
            <a:r>
              <a:rPr lang="en-GB" sz="4400" b="0" i="0" u="none" strike="noStrike" cap="none" dirty="0">
                <a:solidFill>
                  <a:srgbClr val="00AEEF"/>
                </a:solidFill>
                <a:latin typeface="Roboto Black"/>
                <a:ea typeface="Roboto Black"/>
                <a:cs typeface="Roboto Black"/>
                <a:sym typeface="Roboto Black"/>
              </a:rPr>
              <a:t>SUMMARY</a:t>
            </a:r>
            <a:endParaRPr sz="4400" b="0" i="0" u="none" strike="noStrike" cap="none" dirty="0">
              <a:solidFill>
                <a:srgbClr val="00AEEF"/>
              </a:solidFill>
              <a:latin typeface="Roboto Black"/>
              <a:ea typeface="Roboto Black"/>
              <a:cs typeface="Roboto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5a5f9632ed_0_171"/>
          <p:cNvSpPr txBox="1"/>
          <p:nvPr/>
        </p:nvSpPr>
        <p:spPr>
          <a:xfrm>
            <a:off x="4549250" y="1286375"/>
            <a:ext cx="6836400" cy="303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700" b="0" i="0" u="none" strike="noStrike" cap="none">
                <a:solidFill>
                  <a:schemeClr val="lt1"/>
                </a:solidFill>
                <a:latin typeface="Roboto Medium"/>
                <a:ea typeface="Roboto Medium"/>
                <a:cs typeface="Roboto Medium"/>
                <a:sym typeface="Roboto Medium"/>
              </a:rPr>
              <a:t>Having access to clean water, nutritious food and a safe home are all rights for children that are threatened by global warming and climate change.</a:t>
            </a:r>
            <a:endParaRPr sz="3700" b="0" i="0" u="none" strike="noStrike" cap="none">
              <a:solidFill>
                <a:schemeClr val="lt1"/>
              </a:solidFill>
              <a:latin typeface="Roboto Medium"/>
              <a:ea typeface="Roboto Medium"/>
              <a:cs typeface="Roboto Medium"/>
              <a:sym typeface="Roboto Medium"/>
            </a:endParaRPr>
          </a:p>
        </p:txBody>
      </p:sp>
      <p:sp>
        <p:nvSpPr>
          <p:cNvPr id="241" name="Google Shape;241;g25a5f9632ed_0_171"/>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g25a5f9632ed_0_171"/>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243" name="Google Shape;243;g25a5f9632ed_0_171"/>
          <p:cNvSpPr txBox="1"/>
          <p:nvPr/>
        </p:nvSpPr>
        <p:spPr>
          <a:xfrm>
            <a:off x="165900" y="2365600"/>
            <a:ext cx="2790600" cy="2855100"/>
          </a:xfrm>
          <a:prstGeom prst="rect">
            <a:avLst/>
          </a:prstGeom>
          <a:noFill/>
          <a:ln>
            <a:noFill/>
          </a:ln>
        </p:spPr>
        <p:txBody>
          <a:bodyPr spcFirstLastPara="1" wrap="square" lIns="45700" tIns="45700" rIns="45700" bIns="45700" anchor="ctr" anchorCtr="0">
            <a:normAutofit fontScale="92500"/>
          </a:bodyPr>
          <a:lstStyle/>
          <a:p>
            <a:pPr marL="0" marR="0" lvl="0" indent="0" algn="ctr" rtl="0">
              <a:lnSpc>
                <a:spcPct val="90000"/>
              </a:lnSpc>
              <a:spcBef>
                <a:spcPts val="0"/>
              </a:spcBef>
              <a:spcAft>
                <a:spcPts val="0"/>
              </a:spcAft>
              <a:buClr>
                <a:srgbClr val="000000"/>
              </a:buClr>
              <a:buSzPct val="100000"/>
              <a:buFont typeface="Arial"/>
              <a:buNone/>
            </a:pPr>
            <a:r>
              <a:rPr lang="en-GB" sz="20000" b="0" i="0" u="none" strike="noStrike" cap="none">
                <a:solidFill>
                  <a:srgbClr val="00AEEF"/>
                </a:solidFill>
                <a:latin typeface="Roboto"/>
                <a:ea typeface="Roboto"/>
                <a:cs typeface="Roboto"/>
                <a:sym typeface="Roboto"/>
              </a:rPr>
              <a:t>10</a:t>
            </a:r>
            <a:endParaRPr sz="20000" b="0" i="0" u="none" strike="noStrike" cap="none">
              <a:solidFill>
                <a:srgbClr val="00AEEF"/>
              </a:solidFill>
              <a:latin typeface="Roboto"/>
              <a:ea typeface="Roboto"/>
              <a:cs typeface="Roboto"/>
              <a:sym typeface="Roboto"/>
            </a:endParaRPr>
          </a:p>
        </p:txBody>
      </p:sp>
      <p:sp>
        <p:nvSpPr>
          <p:cNvPr id="244" name="Google Shape;244;g25a5f9632ed_0_171"/>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25a5f9632ed_0_171"/>
          <p:cNvSpPr txBox="1"/>
          <p:nvPr/>
        </p:nvSpPr>
        <p:spPr>
          <a:xfrm>
            <a:off x="46832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
        <p:nvSpPr>
          <p:cNvPr id="246" name="Google Shape;246;g25a5f9632ed_0_171"/>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g25a5f9632ed_0_171"/>
          <p:cNvSpPr txBox="1"/>
          <p:nvPr/>
        </p:nvSpPr>
        <p:spPr>
          <a:xfrm>
            <a:off x="7671950" y="5138675"/>
            <a:ext cx="25749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258e6f25b92_0_0"/>
          <p:cNvPicPr preferRelativeResize="0"/>
          <p:nvPr/>
        </p:nvPicPr>
        <p:blipFill rotWithShape="1">
          <a:blip r:embed="rId3">
            <a:alphaModFix/>
          </a:blip>
          <a:srcRect l="1743" t="2132" r="15950" b="1787"/>
          <a:stretch/>
        </p:blipFill>
        <p:spPr>
          <a:xfrm>
            <a:off x="3379375" y="0"/>
            <a:ext cx="8812623" cy="6857999"/>
          </a:xfrm>
          <a:prstGeom prst="rect">
            <a:avLst/>
          </a:prstGeom>
          <a:noFill/>
          <a:ln>
            <a:noFill/>
          </a:ln>
        </p:spPr>
      </p:pic>
      <p:sp>
        <p:nvSpPr>
          <p:cNvPr id="253" name="Google Shape;253;g258e6f25b92_0_0"/>
          <p:cNvSpPr txBox="1"/>
          <p:nvPr/>
        </p:nvSpPr>
        <p:spPr>
          <a:xfrm rot="-5400000">
            <a:off x="10842875" y="1203875"/>
            <a:ext cx="2387700" cy="3693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dk1"/>
                </a:solidFill>
                <a:latin typeface="Arial"/>
                <a:ea typeface="Arial"/>
                <a:cs typeface="Arial"/>
                <a:sym typeface="Arial"/>
              </a:rPr>
              <a:t>© UNICEF/India Country Office</a:t>
            </a:r>
            <a:endParaRPr sz="900" b="0"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lt1"/>
              </a:buClr>
              <a:buSzPts val="900"/>
              <a:buFont typeface="Arial"/>
              <a:buNone/>
            </a:pPr>
            <a:endParaRPr sz="900" b="0" i="0" u="none" strike="noStrike" cap="none">
              <a:solidFill>
                <a:schemeClr val="dk1"/>
              </a:solidFill>
              <a:latin typeface="Arial"/>
              <a:ea typeface="Arial"/>
              <a:cs typeface="Arial"/>
              <a:sym typeface="Arial"/>
            </a:endParaRPr>
          </a:p>
        </p:txBody>
      </p:sp>
      <p:pic>
        <p:nvPicPr>
          <p:cNvPr id="258" name="Google Shape;258;g258e6f25b92_0_0"/>
          <p:cNvPicPr preferRelativeResize="0"/>
          <p:nvPr/>
        </p:nvPicPr>
        <p:blipFill rotWithShape="1">
          <a:blip r:embed="rId4">
            <a:alphaModFix/>
          </a:blip>
          <a:srcRect/>
          <a:stretch/>
        </p:blipFill>
        <p:spPr>
          <a:xfrm>
            <a:off x="283837" y="500475"/>
            <a:ext cx="3095526" cy="3095526"/>
          </a:xfrm>
          <a:prstGeom prst="rect">
            <a:avLst/>
          </a:prstGeom>
          <a:noFill/>
          <a:ln>
            <a:noFill/>
          </a:ln>
        </p:spPr>
      </p:pic>
      <p:sp>
        <p:nvSpPr>
          <p:cNvPr id="2" name="Google Shape;241;g259085a5d11_0_9">
            <a:extLst>
              <a:ext uri="{FF2B5EF4-FFF2-40B4-BE49-F238E27FC236}">
                <a16:creationId xmlns:a16="http://schemas.microsoft.com/office/drawing/2014/main" id="{FB740394-12BF-4D06-6047-93CFF582E48C}"/>
              </a:ext>
            </a:extLst>
          </p:cNvPr>
          <p:cNvSpPr/>
          <p:nvPr/>
        </p:nvSpPr>
        <p:spPr>
          <a:xfrm>
            <a:off x="0" y="3206525"/>
            <a:ext cx="2974414" cy="82860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Google Shape;242;g259085a5d11_0_9">
            <a:extLst>
              <a:ext uri="{FF2B5EF4-FFF2-40B4-BE49-F238E27FC236}">
                <a16:creationId xmlns:a16="http://schemas.microsoft.com/office/drawing/2014/main" id="{2134EF90-8011-3C8C-658A-20CBFAFAB356}"/>
              </a:ext>
            </a:extLst>
          </p:cNvPr>
          <p:cNvSpPr/>
          <p:nvPr/>
        </p:nvSpPr>
        <p:spPr>
          <a:xfrm>
            <a:off x="0" y="3925136"/>
            <a:ext cx="3763227" cy="82860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243;g259085a5d11_0_9">
            <a:extLst>
              <a:ext uri="{FF2B5EF4-FFF2-40B4-BE49-F238E27FC236}">
                <a16:creationId xmlns:a16="http://schemas.microsoft.com/office/drawing/2014/main" id="{08AED860-747E-CA1C-6A92-874C4EC649AD}"/>
              </a:ext>
            </a:extLst>
          </p:cNvPr>
          <p:cNvSpPr/>
          <p:nvPr/>
        </p:nvSpPr>
        <p:spPr>
          <a:xfrm>
            <a:off x="0" y="4605192"/>
            <a:ext cx="3864708" cy="828600"/>
          </a:xfrm>
          <a:prstGeom prst="rect">
            <a:avLst/>
          </a:prstGeom>
          <a:solidFill>
            <a:srgbClr val="DDF3F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44;g259085a5d11_0_9">
            <a:extLst>
              <a:ext uri="{FF2B5EF4-FFF2-40B4-BE49-F238E27FC236}">
                <a16:creationId xmlns:a16="http://schemas.microsoft.com/office/drawing/2014/main" id="{EE481310-4C0E-3291-E44C-0372883E9C6A}"/>
              </a:ext>
            </a:extLst>
          </p:cNvPr>
          <p:cNvSpPr txBox="1">
            <a:spLocks noGrp="1"/>
          </p:cNvSpPr>
          <p:nvPr/>
        </p:nvSpPr>
        <p:spPr>
          <a:xfrm>
            <a:off x="81025" y="3206525"/>
            <a:ext cx="3773074" cy="2208000"/>
          </a:xfrm>
          <a:prstGeom prst="rect">
            <a:avLst/>
          </a:prstGeom>
          <a:noFill/>
          <a:ln>
            <a:noFill/>
          </a:ln>
        </p:spPr>
        <p:txBody>
          <a:bodyPr spcFirstLastPara="1" wrap="square" lIns="72000" tIns="72000" rIns="72000" bIns="7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spcBef>
                <a:spcPts val="0"/>
              </a:spcBef>
              <a:buNone/>
            </a:pPr>
            <a:r>
              <a:rPr lang="en-GB" sz="4400" dirty="0">
                <a:latin typeface="Roboto Black"/>
                <a:ea typeface="Roboto Black"/>
                <a:cs typeface="Roboto Black"/>
                <a:sym typeface="Roboto Black"/>
              </a:rPr>
              <a:t>How many </a:t>
            </a:r>
            <a:br>
              <a:rPr lang="en-GB" sz="4400" dirty="0">
                <a:latin typeface="Roboto Black"/>
                <a:ea typeface="Roboto Black"/>
                <a:cs typeface="Roboto Black"/>
              </a:rPr>
            </a:br>
            <a:r>
              <a:rPr lang="en-GB" sz="4400" dirty="0">
                <a:latin typeface="Roboto Black"/>
                <a:ea typeface="Roboto Black"/>
                <a:cs typeface="Roboto Black"/>
                <a:sym typeface="Roboto Black"/>
              </a:rPr>
              <a:t>questions did </a:t>
            </a:r>
            <a:br>
              <a:rPr lang="en-GB" sz="4400" dirty="0">
                <a:latin typeface="Roboto Black"/>
                <a:ea typeface="Roboto Black"/>
                <a:cs typeface="Roboto Black"/>
              </a:rPr>
            </a:br>
            <a:r>
              <a:rPr lang="en-GB" sz="4400" dirty="0">
                <a:latin typeface="Roboto Black"/>
                <a:ea typeface="Roboto Black"/>
                <a:cs typeface="Roboto Black"/>
                <a:sym typeface="Roboto Black"/>
              </a:rPr>
              <a:t>you get right?</a:t>
            </a:r>
            <a:endParaRPr lang="en-US" sz="4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g25a5f9632ed_0_183"/>
          <p:cNvSpPr txBox="1"/>
          <p:nvPr/>
        </p:nvSpPr>
        <p:spPr>
          <a:xfrm>
            <a:off x="4549250" y="1286375"/>
            <a:ext cx="6516000" cy="29553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3100"/>
              <a:buFont typeface="Arial"/>
              <a:buNone/>
            </a:pPr>
            <a:r>
              <a:rPr lang="en-GB" sz="3600" b="0" i="0" u="none" strike="noStrike" cap="none">
                <a:solidFill>
                  <a:srgbClr val="00AEEF"/>
                </a:solidFill>
                <a:latin typeface="Roboto Medium"/>
                <a:ea typeface="Roboto Medium"/>
                <a:cs typeface="Roboto Medium"/>
                <a:sym typeface="Roboto Medium"/>
              </a:rPr>
              <a:t>Until you're 18 years old, you're considered to be a child and all the rights of the UN’s Convention on the Rights of the Child apply to you.</a:t>
            </a:r>
            <a:endParaRPr sz="3600" b="0" i="0" u="none" strike="noStrike" cap="none">
              <a:solidFill>
                <a:srgbClr val="00AEEF"/>
              </a:solidFill>
              <a:latin typeface="Roboto Medium"/>
              <a:ea typeface="Roboto Medium"/>
              <a:cs typeface="Roboto Medium"/>
              <a:sym typeface="Roboto Medium"/>
            </a:endParaRPr>
          </a:p>
        </p:txBody>
      </p:sp>
      <p:sp>
        <p:nvSpPr>
          <p:cNvPr id="264" name="Google Shape;264;g25a5f9632ed_0_183"/>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g25a5f9632ed_0_183"/>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266" name="Google Shape;266;g25a5f9632ed_0_183"/>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1</a:t>
            </a:r>
            <a:endParaRPr sz="20000" b="0" i="0" u="none" strike="noStrike" cap="none">
              <a:solidFill>
                <a:srgbClr val="00AEEF"/>
              </a:solidFill>
              <a:latin typeface="Roboto"/>
              <a:ea typeface="Roboto"/>
              <a:cs typeface="Roboto"/>
              <a:sym typeface="Roboto"/>
            </a:endParaRPr>
          </a:p>
        </p:txBody>
      </p:sp>
      <p:sp>
        <p:nvSpPr>
          <p:cNvPr id="267" name="Google Shape;267;g25a5f9632ed_0_183"/>
          <p:cNvSpPr/>
          <p:nvPr/>
        </p:nvSpPr>
        <p:spPr>
          <a:xfrm>
            <a:off x="4683250" y="4902000"/>
            <a:ext cx="55635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g25a5f9632ed_0_183"/>
          <p:cNvSpPr txBox="1"/>
          <p:nvPr/>
        </p:nvSpPr>
        <p:spPr>
          <a:xfrm>
            <a:off x="4683250" y="5138675"/>
            <a:ext cx="5563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g25a5f9632ed_0_194"/>
          <p:cNvSpPr txBox="1"/>
          <p:nvPr/>
        </p:nvSpPr>
        <p:spPr>
          <a:xfrm>
            <a:off x="4549250" y="1286375"/>
            <a:ext cx="6516000" cy="27705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3100"/>
              <a:buFont typeface="Arial"/>
              <a:buNone/>
            </a:pPr>
            <a:r>
              <a:rPr lang="en-GB" sz="4200" b="0" i="0" u="none" strike="noStrike" cap="none">
                <a:solidFill>
                  <a:srgbClr val="00AEEF"/>
                </a:solidFill>
                <a:latin typeface="Roboto Medium"/>
                <a:ea typeface="Roboto Medium"/>
                <a:cs typeface="Roboto Medium"/>
                <a:sym typeface="Roboto Medium"/>
              </a:rPr>
              <a:t>The UK Government decides what my rights are as a child because this is where I live.</a:t>
            </a:r>
            <a:endParaRPr sz="4200" b="0" i="0" u="none" strike="noStrike" cap="none">
              <a:solidFill>
                <a:srgbClr val="00AEEF"/>
              </a:solidFill>
              <a:latin typeface="Roboto Medium"/>
              <a:ea typeface="Roboto Medium"/>
              <a:cs typeface="Roboto Medium"/>
              <a:sym typeface="Roboto Medium"/>
            </a:endParaRPr>
          </a:p>
        </p:txBody>
      </p:sp>
      <p:sp>
        <p:nvSpPr>
          <p:cNvPr id="274" name="Google Shape;274;g25a5f9632ed_0_194"/>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25a5f9632ed_0_194"/>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276" name="Google Shape;276;g25a5f9632ed_0_194"/>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2</a:t>
            </a:r>
            <a:endParaRPr sz="20000" b="0" i="0" u="none" strike="noStrike" cap="none">
              <a:solidFill>
                <a:srgbClr val="00AEEF"/>
              </a:solidFill>
              <a:latin typeface="Roboto"/>
              <a:ea typeface="Roboto"/>
              <a:cs typeface="Roboto"/>
              <a:sym typeface="Roboto"/>
            </a:endParaRPr>
          </a:p>
        </p:txBody>
      </p:sp>
      <p:sp>
        <p:nvSpPr>
          <p:cNvPr id="277" name="Google Shape;277;g25a5f9632ed_0_194"/>
          <p:cNvSpPr/>
          <p:nvPr/>
        </p:nvSpPr>
        <p:spPr>
          <a:xfrm>
            <a:off x="4683325" y="4902000"/>
            <a:ext cx="55635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g25a5f9632ed_0_194"/>
          <p:cNvSpPr txBox="1"/>
          <p:nvPr/>
        </p:nvSpPr>
        <p:spPr>
          <a:xfrm>
            <a:off x="4683250" y="5138675"/>
            <a:ext cx="5563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g25a5f9632ed_0_205"/>
          <p:cNvSpPr txBox="1"/>
          <p:nvPr/>
        </p:nvSpPr>
        <p:spPr>
          <a:xfrm>
            <a:off x="4549250" y="1286375"/>
            <a:ext cx="6516000" cy="2770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4200" b="0" i="0" u="none" strike="noStrike" cap="none">
                <a:solidFill>
                  <a:srgbClr val="00AEEF"/>
                </a:solidFill>
                <a:latin typeface="Roboto Medium"/>
                <a:ea typeface="Roboto Medium"/>
                <a:cs typeface="Roboto Medium"/>
                <a:sym typeface="Roboto Medium"/>
              </a:rPr>
              <a:t>I have the same rights as all other children in the world to health, education and protection from harm.</a:t>
            </a:r>
            <a:endParaRPr sz="4200" b="0" i="0" u="none" strike="noStrike" cap="none">
              <a:solidFill>
                <a:srgbClr val="00AEEF"/>
              </a:solidFill>
              <a:latin typeface="Roboto Medium"/>
              <a:ea typeface="Roboto Medium"/>
              <a:cs typeface="Roboto Medium"/>
              <a:sym typeface="Roboto Medium"/>
            </a:endParaRPr>
          </a:p>
        </p:txBody>
      </p:sp>
      <p:sp>
        <p:nvSpPr>
          <p:cNvPr id="284" name="Google Shape;284;g25a5f9632ed_0_205"/>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25a5f9632ed_0_205"/>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286" name="Google Shape;286;g25a5f9632ed_0_205"/>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3</a:t>
            </a:r>
            <a:endParaRPr sz="20000" b="0" i="0" u="none" strike="noStrike" cap="none">
              <a:solidFill>
                <a:srgbClr val="00AEEF"/>
              </a:solidFill>
              <a:latin typeface="Roboto"/>
              <a:ea typeface="Roboto"/>
              <a:cs typeface="Roboto"/>
              <a:sym typeface="Roboto"/>
            </a:endParaRPr>
          </a:p>
        </p:txBody>
      </p:sp>
      <p:sp>
        <p:nvSpPr>
          <p:cNvPr id="287" name="Google Shape;287;g25a5f9632ed_0_205"/>
          <p:cNvSpPr/>
          <p:nvPr/>
        </p:nvSpPr>
        <p:spPr>
          <a:xfrm>
            <a:off x="4683250" y="4902000"/>
            <a:ext cx="55635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25a5f9632ed_0_205"/>
          <p:cNvSpPr txBox="1"/>
          <p:nvPr/>
        </p:nvSpPr>
        <p:spPr>
          <a:xfrm>
            <a:off x="4683250" y="5138675"/>
            <a:ext cx="5563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g25a5f9632ed_0_216"/>
          <p:cNvSpPr txBox="1"/>
          <p:nvPr/>
        </p:nvSpPr>
        <p:spPr>
          <a:xfrm>
            <a:off x="4549250" y="1286375"/>
            <a:ext cx="6516000" cy="287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500" b="0" i="0" u="none" strike="noStrike" cap="none">
                <a:solidFill>
                  <a:srgbClr val="00AEEF"/>
                </a:solidFill>
                <a:latin typeface="Roboto Medium"/>
                <a:ea typeface="Roboto Medium"/>
                <a:cs typeface="Roboto Medium"/>
                <a:sym typeface="Roboto Medium"/>
              </a:rPr>
              <a:t>The UK </a:t>
            </a:r>
            <a:r>
              <a:rPr lang="en-GB" sz="3500">
                <a:solidFill>
                  <a:srgbClr val="00AEEF"/>
                </a:solidFill>
                <a:latin typeface="Roboto Medium"/>
                <a:ea typeface="Roboto Medium"/>
                <a:cs typeface="Roboto Medium"/>
                <a:sym typeface="Roboto Medium"/>
              </a:rPr>
              <a:t>G</a:t>
            </a:r>
            <a:r>
              <a:rPr lang="en-GB" sz="3500" b="0" i="0" u="none" strike="noStrike" cap="none">
                <a:solidFill>
                  <a:srgbClr val="00AEEF"/>
                </a:solidFill>
                <a:latin typeface="Roboto Medium"/>
                <a:ea typeface="Roboto Medium"/>
                <a:cs typeface="Roboto Medium"/>
                <a:sym typeface="Roboto Medium"/>
              </a:rPr>
              <a:t>overnment must also consider the rights of children in other countries because the actions of my country can also impact children in other places.</a:t>
            </a:r>
            <a:endParaRPr sz="3500" b="0" i="0" u="none" strike="noStrike" cap="none">
              <a:solidFill>
                <a:srgbClr val="00AEEF"/>
              </a:solidFill>
              <a:latin typeface="Roboto Medium"/>
              <a:ea typeface="Roboto Medium"/>
              <a:cs typeface="Roboto Medium"/>
              <a:sym typeface="Roboto Medium"/>
            </a:endParaRPr>
          </a:p>
        </p:txBody>
      </p:sp>
      <p:sp>
        <p:nvSpPr>
          <p:cNvPr id="294" name="Google Shape;294;g25a5f9632ed_0_216"/>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25a5f9632ed_0_216"/>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296" name="Google Shape;296;g25a5f9632ed_0_216"/>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4</a:t>
            </a:r>
            <a:endParaRPr sz="20000" b="0" i="0" u="none" strike="noStrike" cap="none">
              <a:solidFill>
                <a:srgbClr val="00AEEF"/>
              </a:solidFill>
              <a:latin typeface="Roboto"/>
              <a:ea typeface="Roboto"/>
              <a:cs typeface="Roboto"/>
              <a:sym typeface="Roboto"/>
            </a:endParaRPr>
          </a:p>
        </p:txBody>
      </p:sp>
      <p:sp>
        <p:nvSpPr>
          <p:cNvPr id="297" name="Google Shape;297;g25a5f9632ed_0_216"/>
          <p:cNvSpPr/>
          <p:nvPr/>
        </p:nvSpPr>
        <p:spPr>
          <a:xfrm>
            <a:off x="4683250" y="4902000"/>
            <a:ext cx="55635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25a5f9632ed_0_216"/>
          <p:cNvSpPr txBox="1"/>
          <p:nvPr/>
        </p:nvSpPr>
        <p:spPr>
          <a:xfrm>
            <a:off x="4683250" y="5138675"/>
            <a:ext cx="5563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g25a5f9632ed_0_227"/>
          <p:cNvSpPr txBox="1"/>
          <p:nvPr/>
        </p:nvSpPr>
        <p:spPr>
          <a:xfrm>
            <a:off x="4549250" y="1286375"/>
            <a:ext cx="5958600" cy="3109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800" b="0" i="0" u="none" strike="noStrike" cap="none">
                <a:solidFill>
                  <a:srgbClr val="00AEEF"/>
                </a:solidFill>
                <a:latin typeface="Roboto Medium"/>
                <a:ea typeface="Roboto Medium"/>
                <a:cs typeface="Roboto Medium"/>
                <a:sym typeface="Roboto Medium"/>
              </a:rPr>
              <a:t>It is my right to be loved, to have friends and to have access to the Internet to be able to find important information.</a:t>
            </a:r>
            <a:endParaRPr sz="3800" b="0" i="0" u="none" strike="noStrike" cap="none">
              <a:solidFill>
                <a:srgbClr val="00AEEF"/>
              </a:solidFill>
              <a:latin typeface="Roboto Medium"/>
              <a:ea typeface="Roboto Medium"/>
              <a:cs typeface="Roboto Medium"/>
              <a:sym typeface="Roboto Medium"/>
            </a:endParaRPr>
          </a:p>
        </p:txBody>
      </p:sp>
      <p:sp>
        <p:nvSpPr>
          <p:cNvPr id="304" name="Google Shape;304;g25a5f9632ed_0_227"/>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25a5f9632ed_0_227"/>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306" name="Google Shape;306;g25a5f9632ed_0_227"/>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5</a:t>
            </a:r>
            <a:endParaRPr sz="20000" b="0" i="0" u="none" strike="noStrike" cap="none">
              <a:solidFill>
                <a:srgbClr val="00AEEF"/>
              </a:solidFill>
              <a:latin typeface="Roboto"/>
              <a:ea typeface="Roboto"/>
              <a:cs typeface="Roboto"/>
              <a:sym typeface="Roboto"/>
            </a:endParaRPr>
          </a:p>
        </p:txBody>
      </p:sp>
      <p:sp>
        <p:nvSpPr>
          <p:cNvPr id="307" name="Google Shape;307;g25a5f9632ed_0_227"/>
          <p:cNvSpPr/>
          <p:nvPr/>
        </p:nvSpPr>
        <p:spPr>
          <a:xfrm>
            <a:off x="4683325" y="4902000"/>
            <a:ext cx="55635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g25a5f9632ed_0_227"/>
          <p:cNvSpPr txBox="1"/>
          <p:nvPr/>
        </p:nvSpPr>
        <p:spPr>
          <a:xfrm>
            <a:off x="4683250" y="5138675"/>
            <a:ext cx="5563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25a5f9632ed_0_238"/>
          <p:cNvSpPr txBox="1"/>
          <p:nvPr/>
        </p:nvSpPr>
        <p:spPr>
          <a:xfrm>
            <a:off x="4549250" y="1286375"/>
            <a:ext cx="71802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600" b="0" i="0" u="none" strike="noStrike" cap="none">
                <a:solidFill>
                  <a:srgbClr val="00AEEF"/>
                </a:solidFill>
                <a:latin typeface="Roboto Medium"/>
                <a:ea typeface="Roboto Medium"/>
                <a:cs typeface="Roboto Medium"/>
                <a:sym typeface="Roboto Medium"/>
              </a:rPr>
              <a:t>Children are growing up in a world with a changing climate because of human actions in the past, but children are not responsible for 'fixing' climate change.</a:t>
            </a:r>
            <a:endParaRPr sz="3600" b="0" i="0" u="none" strike="noStrike" cap="none">
              <a:solidFill>
                <a:srgbClr val="00AEEF"/>
              </a:solidFill>
              <a:latin typeface="Roboto Medium"/>
              <a:ea typeface="Roboto Medium"/>
              <a:cs typeface="Roboto Medium"/>
              <a:sym typeface="Roboto Medium"/>
            </a:endParaRPr>
          </a:p>
        </p:txBody>
      </p:sp>
      <p:sp>
        <p:nvSpPr>
          <p:cNvPr id="314" name="Google Shape;314;g25a5f9632ed_0_238"/>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25a5f9632ed_0_238"/>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316" name="Google Shape;316;g25a5f9632ed_0_238"/>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6</a:t>
            </a:r>
            <a:endParaRPr sz="20000" b="0" i="0" u="none" strike="noStrike" cap="none">
              <a:solidFill>
                <a:srgbClr val="00AEEF"/>
              </a:solidFill>
              <a:latin typeface="Roboto"/>
              <a:ea typeface="Roboto"/>
              <a:cs typeface="Roboto"/>
              <a:sym typeface="Roboto"/>
            </a:endParaRPr>
          </a:p>
        </p:txBody>
      </p:sp>
      <p:sp>
        <p:nvSpPr>
          <p:cNvPr id="317" name="Google Shape;317;g25a5f9632ed_0_238"/>
          <p:cNvSpPr/>
          <p:nvPr/>
        </p:nvSpPr>
        <p:spPr>
          <a:xfrm>
            <a:off x="4683250" y="4902000"/>
            <a:ext cx="30555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25a5f9632ed_0_238"/>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g25a5f9632ed_0_238"/>
          <p:cNvSpPr txBox="1"/>
          <p:nvPr/>
        </p:nvSpPr>
        <p:spPr>
          <a:xfrm>
            <a:off x="4683250" y="5138675"/>
            <a:ext cx="5563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g25a5f9632ed_0_249"/>
          <p:cNvSpPr txBox="1"/>
          <p:nvPr/>
        </p:nvSpPr>
        <p:spPr>
          <a:xfrm>
            <a:off x="4549250" y="1286375"/>
            <a:ext cx="71802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600" b="0" i="0" u="none" strike="noStrike" cap="none">
                <a:solidFill>
                  <a:srgbClr val="00AEEF"/>
                </a:solidFill>
                <a:latin typeface="Roboto Medium"/>
                <a:ea typeface="Roboto Medium"/>
                <a:cs typeface="Roboto Medium"/>
                <a:sym typeface="Roboto Medium"/>
              </a:rPr>
              <a:t>It's my right to ask my government to make sure the environment is clean and healthy, to protect my health and the health of other children.</a:t>
            </a:r>
            <a:endParaRPr sz="3600" b="0" i="0" u="none" strike="noStrike" cap="none">
              <a:solidFill>
                <a:srgbClr val="00AEEF"/>
              </a:solidFill>
              <a:latin typeface="Roboto Medium"/>
              <a:ea typeface="Roboto Medium"/>
              <a:cs typeface="Roboto Medium"/>
              <a:sym typeface="Roboto Medium"/>
            </a:endParaRPr>
          </a:p>
        </p:txBody>
      </p:sp>
      <p:sp>
        <p:nvSpPr>
          <p:cNvPr id="325" name="Google Shape;325;g25a5f9632ed_0_249"/>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g25a5f9632ed_0_249"/>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327" name="Google Shape;327;g25a5f9632ed_0_249"/>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7</a:t>
            </a:r>
            <a:endParaRPr sz="20000" b="0" i="0" u="none" strike="noStrike" cap="none">
              <a:solidFill>
                <a:srgbClr val="00AEEF"/>
              </a:solidFill>
              <a:latin typeface="Roboto"/>
              <a:ea typeface="Roboto"/>
              <a:cs typeface="Roboto"/>
              <a:sym typeface="Roboto"/>
            </a:endParaRPr>
          </a:p>
        </p:txBody>
      </p:sp>
      <p:sp>
        <p:nvSpPr>
          <p:cNvPr id="328" name="Google Shape;328;g25a5f9632ed_0_249"/>
          <p:cNvSpPr/>
          <p:nvPr/>
        </p:nvSpPr>
        <p:spPr>
          <a:xfrm>
            <a:off x="4683250" y="4902000"/>
            <a:ext cx="30555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25a5f9632ed_0_249"/>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25a5f9632ed_0_249"/>
          <p:cNvSpPr txBox="1"/>
          <p:nvPr/>
        </p:nvSpPr>
        <p:spPr>
          <a:xfrm>
            <a:off x="4683250" y="5138675"/>
            <a:ext cx="5563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g25a5f9632ed_0_260"/>
          <p:cNvSpPr txBox="1"/>
          <p:nvPr/>
        </p:nvSpPr>
        <p:spPr>
          <a:xfrm>
            <a:off x="4549250" y="1286375"/>
            <a:ext cx="5958600" cy="289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4400" b="0" i="0" u="none" strike="noStrike" cap="none">
                <a:solidFill>
                  <a:srgbClr val="00AEEF"/>
                </a:solidFill>
                <a:latin typeface="Roboto Medium"/>
                <a:ea typeface="Roboto Medium"/>
                <a:cs typeface="Roboto Medium"/>
                <a:sym typeface="Roboto Medium"/>
              </a:rPr>
              <a:t>The government doesn't have to hear my opinion because </a:t>
            </a:r>
            <a:br>
              <a:rPr lang="en-GB" sz="4400" b="0" i="0" u="none" strike="noStrike" cap="none">
                <a:solidFill>
                  <a:srgbClr val="00AEEF"/>
                </a:solidFill>
                <a:latin typeface="Roboto Medium"/>
                <a:ea typeface="Roboto Medium"/>
                <a:cs typeface="Roboto Medium"/>
                <a:sym typeface="Roboto Medium"/>
              </a:rPr>
            </a:br>
            <a:r>
              <a:rPr lang="en-GB" sz="4400" b="0" i="0" u="none" strike="noStrike" cap="none">
                <a:solidFill>
                  <a:srgbClr val="00AEEF"/>
                </a:solidFill>
                <a:latin typeface="Roboto Medium"/>
                <a:ea typeface="Roboto Medium"/>
                <a:cs typeface="Roboto Medium"/>
                <a:sym typeface="Roboto Medium"/>
              </a:rPr>
              <a:t>I don't pay taxes.</a:t>
            </a:r>
            <a:endParaRPr sz="4400" b="0" i="0" u="none" strike="noStrike" cap="none">
              <a:solidFill>
                <a:srgbClr val="00AEEF"/>
              </a:solidFill>
              <a:latin typeface="Roboto Medium"/>
              <a:ea typeface="Roboto Medium"/>
              <a:cs typeface="Roboto Medium"/>
              <a:sym typeface="Roboto Medium"/>
            </a:endParaRPr>
          </a:p>
        </p:txBody>
      </p:sp>
      <p:sp>
        <p:nvSpPr>
          <p:cNvPr id="336" name="Google Shape;336;g25a5f9632ed_0_260"/>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g25a5f9632ed_0_260"/>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338" name="Google Shape;338;g25a5f9632ed_0_260"/>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8</a:t>
            </a:r>
            <a:endParaRPr sz="20000" b="0" i="0" u="none" strike="noStrike" cap="none">
              <a:solidFill>
                <a:srgbClr val="00AEEF"/>
              </a:solidFill>
              <a:latin typeface="Roboto"/>
              <a:ea typeface="Roboto"/>
              <a:cs typeface="Roboto"/>
              <a:sym typeface="Roboto"/>
            </a:endParaRPr>
          </a:p>
        </p:txBody>
      </p:sp>
      <p:sp>
        <p:nvSpPr>
          <p:cNvPr id="339" name="Google Shape;339;g25a5f9632ed_0_260"/>
          <p:cNvSpPr/>
          <p:nvPr/>
        </p:nvSpPr>
        <p:spPr>
          <a:xfrm>
            <a:off x="46832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g25a5f9632ed_0_260"/>
          <p:cNvSpPr/>
          <p:nvPr/>
        </p:nvSpPr>
        <p:spPr>
          <a:xfrm>
            <a:off x="6653425" y="4902000"/>
            <a:ext cx="35934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g25a5f9632ed_0_260"/>
          <p:cNvSpPr txBox="1"/>
          <p:nvPr/>
        </p:nvSpPr>
        <p:spPr>
          <a:xfrm>
            <a:off x="4683250" y="5138675"/>
            <a:ext cx="5563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False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255a6870158_0_29"/>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200" b="1" i="0" u="none" strike="noStrike" cap="none">
                <a:solidFill>
                  <a:srgbClr val="FFFFFF"/>
                </a:solidFill>
                <a:latin typeface="Arial"/>
                <a:ea typeface="Arial"/>
                <a:cs typeface="Arial"/>
                <a:sym typeface="Arial"/>
              </a:rPr>
              <a:t>Article 3</a:t>
            </a:r>
            <a:endParaRPr sz="4000" b="1" i="0" u="none" strike="noStrike" cap="none">
              <a:solidFill>
                <a:srgbClr val="FFFFFF"/>
              </a:solidFill>
              <a:latin typeface="Arial"/>
              <a:ea typeface="Arial"/>
              <a:cs typeface="Arial"/>
              <a:sym typeface="Arial"/>
            </a:endParaRPr>
          </a:p>
        </p:txBody>
      </p:sp>
      <p:sp>
        <p:nvSpPr>
          <p:cNvPr id="58" name="Google Shape;58;g255a6870158_0_29"/>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g255a6870158_0_29"/>
          <p:cNvSpPr txBox="1"/>
          <p:nvPr/>
        </p:nvSpPr>
        <p:spPr>
          <a:xfrm>
            <a:off x="394500" y="489600"/>
            <a:ext cx="2730900"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3</a:t>
            </a:r>
            <a:endParaRPr lang="en-US" sz="4400" b="0" i="0" u="none" strike="noStrike" cap="none" dirty="0">
              <a:solidFill>
                <a:schemeClr val="dk1"/>
              </a:solidFill>
              <a:latin typeface="Roboto Black"/>
              <a:ea typeface="Roboto Black"/>
              <a:cs typeface="Roboto Black"/>
            </a:endParaRPr>
          </a:p>
        </p:txBody>
      </p:sp>
      <p:sp>
        <p:nvSpPr>
          <p:cNvPr id="60" name="Google Shape;60;g255a6870158_0_29"/>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g255a6870158_0_29"/>
          <p:cNvSpPr txBox="1"/>
          <p:nvPr/>
        </p:nvSpPr>
        <p:spPr>
          <a:xfrm>
            <a:off x="305175" y="2297325"/>
            <a:ext cx="6579900" cy="35094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When adults make decisions, they should think about how their decisions will affect children. All adults should do what is best for children. </a:t>
            </a:r>
            <a:endParaRPr sz="2400" b="0" i="0" u="none" strike="noStrike" cap="none">
              <a:solidFill>
                <a:schemeClr val="dk1"/>
              </a:solidFill>
              <a:latin typeface="Roboto Medium"/>
              <a:ea typeface="Roboto Medium"/>
              <a:cs typeface="Roboto Medium"/>
              <a:sym typeface="Roboto Medium"/>
            </a:endParaRPr>
          </a:p>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Governments should make sure children are protected and looked after by their parents, </a:t>
            </a:r>
            <a:br>
              <a:rPr lang="en-GB" sz="2400" b="0" i="0" u="none" strike="noStrike" cap="none">
                <a:solidFill>
                  <a:schemeClr val="dk1"/>
                </a:solidFill>
                <a:latin typeface="Roboto Medium"/>
                <a:ea typeface="Roboto Medium"/>
                <a:cs typeface="Roboto Medium"/>
                <a:sym typeface="Roboto Medium"/>
              </a:rPr>
            </a:br>
            <a:r>
              <a:rPr lang="en-GB" sz="2400" b="0" i="0" u="none" strike="noStrike" cap="none">
                <a:solidFill>
                  <a:schemeClr val="dk1"/>
                </a:solidFill>
                <a:latin typeface="Roboto Medium"/>
                <a:ea typeface="Roboto Medium"/>
                <a:cs typeface="Roboto Medium"/>
                <a:sym typeface="Roboto Medium"/>
              </a:rPr>
              <a:t>or by other people when this is needed. </a:t>
            </a:r>
            <a:endParaRPr sz="2400" b="0" i="0" u="none" strike="noStrike" cap="none">
              <a:solidFill>
                <a:schemeClr val="dk1"/>
              </a:solidFill>
              <a:latin typeface="Roboto Medium"/>
              <a:ea typeface="Roboto Medium"/>
              <a:cs typeface="Roboto Medium"/>
              <a:sym typeface="Roboto Medium"/>
            </a:endParaRPr>
          </a:p>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Governments should make sure that people and places responsible for looking after children are doing a good job.</a:t>
            </a:r>
            <a:endParaRPr sz="2400" b="0" i="0" u="none" strike="noStrike" cap="none">
              <a:solidFill>
                <a:srgbClr val="000000"/>
              </a:solidFill>
              <a:latin typeface="Roboto Medium"/>
              <a:ea typeface="Roboto Medium"/>
              <a:cs typeface="Roboto Medium"/>
              <a:sym typeface="Roboto Medium"/>
            </a:endParaRPr>
          </a:p>
        </p:txBody>
      </p:sp>
      <p:pic>
        <p:nvPicPr>
          <p:cNvPr id="62" name="Google Shape;62;g255a6870158_0_29"/>
          <p:cNvPicPr preferRelativeResize="0"/>
          <p:nvPr/>
        </p:nvPicPr>
        <p:blipFill rotWithShape="1">
          <a:blip r:embed="rId3">
            <a:alphaModFix/>
          </a:blip>
          <a:srcRect/>
          <a:stretch/>
        </p:blipFill>
        <p:spPr>
          <a:xfrm>
            <a:off x="6885075" y="444390"/>
            <a:ext cx="5306926" cy="545855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g25a5f9632ed_0_271"/>
          <p:cNvSpPr txBox="1"/>
          <p:nvPr/>
        </p:nvSpPr>
        <p:spPr>
          <a:xfrm>
            <a:off x="4549250" y="1286375"/>
            <a:ext cx="6207600" cy="326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4000" b="0" i="0" u="none" strike="noStrike" cap="none">
                <a:solidFill>
                  <a:srgbClr val="00AEEF"/>
                </a:solidFill>
                <a:latin typeface="Roboto Medium"/>
                <a:ea typeface="Roboto Medium"/>
                <a:cs typeface="Roboto Medium"/>
                <a:sym typeface="Roboto Medium"/>
              </a:rPr>
              <a:t>It's the UK </a:t>
            </a:r>
            <a:r>
              <a:rPr lang="en-GB" sz="4000">
                <a:solidFill>
                  <a:srgbClr val="00AEEF"/>
                </a:solidFill>
                <a:latin typeface="Roboto Medium"/>
                <a:ea typeface="Roboto Medium"/>
                <a:cs typeface="Roboto Medium"/>
                <a:sym typeface="Roboto Medium"/>
              </a:rPr>
              <a:t>G</a:t>
            </a:r>
            <a:r>
              <a:rPr lang="en-GB" sz="4000" b="0" i="0" u="none" strike="noStrike" cap="none">
                <a:solidFill>
                  <a:srgbClr val="00AEEF"/>
                </a:solidFill>
                <a:latin typeface="Roboto Medium"/>
                <a:ea typeface="Roboto Medium"/>
                <a:cs typeface="Roboto Medium"/>
                <a:sym typeface="Roboto Medium"/>
              </a:rPr>
              <a:t>overnment’s job to ensure I have access to healthcare and education because these are my rights.</a:t>
            </a:r>
            <a:endParaRPr sz="4000" b="0" i="0" u="none" strike="noStrike" cap="none">
              <a:solidFill>
                <a:srgbClr val="00AEEF"/>
              </a:solidFill>
              <a:latin typeface="Roboto Medium"/>
              <a:ea typeface="Roboto Medium"/>
              <a:cs typeface="Roboto Medium"/>
              <a:sym typeface="Roboto Medium"/>
            </a:endParaRPr>
          </a:p>
        </p:txBody>
      </p:sp>
      <p:sp>
        <p:nvSpPr>
          <p:cNvPr id="347" name="Google Shape;347;g25a5f9632ed_0_271"/>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g25a5f9632ed_0_271"/>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349" name="Google Shape;349;g25a5f9632ed_0_271"/>
          <p:cNvSpPr txBox="1"/>
          <p:nvPr/>
        </p:nvSpPr>
        <p:spPr>
          <a:xfrm>
            <a:off x="242100" y="2365600"/>
            <a:ext cx="2790600" cy="2855100"/>
          </a:xfrm>
          <a:prstGeom prst="rect">
            <a:avLst/>
          </a:prstGeom>
          <a:noFill/>
          <a:ln>
            <a:noFill/>
          </a:ln>
        </p:spPr>
        <p:txBody>
          <a:bodyPr spcFirstLastPara="1" wrap="square" lIns="45700" tIns="45700" rIns="45700" bIns="45700" anchor="ctr" anchorCtr="0">
            <a:normAutofit/>
          </a:bodyPr>
          <a:lstStyle/>
          <a:p>
            <a:pPr marL="0" marR="0" lvl="0" indent="0" algn="ctr" rtl="0">
              <a:lnSpc>
                <a:spcPct val="90000"/>
              </a:lnSpc>
              <a:spcBef>
                <a:spcPts val="0"/>
              </a:spcBef>
              <a:spcAft>
                <a:spcPts val="0"/>
              </a:spcAft>
              <a:buClr>
                <a:srgbClr val="000000"/>
              </a:buClr>
              <a:buSzPts val="20000"/>
              <a:buFont typeface="Arial"/>
              <a:buNone/>
            </a:pPr>
            <a:r>
              <a:rPr lang="en-GB" sz="20000" b="0" i="0" u="none" strike="noStrike" cap="none">
                <a:solidFill>
                  <a:srgbClr val="00AEEF"/>
                </a:solidFill>
                <a:latin typeface="Roboto"/>
                <a:ea typeface="Roboto"/>
                <a:cs typeface="Roboto"/>
                <a:sym typeface="Roboto"/>
              </a:rPr>
              <a:t>9</a:t>
            </a:r>
            <a:endParaRPr sz="20000" b="0" i="0" u="none" strike="noStrike" cap="none">
              <a:solidFill>
                <a:srgbClr val="00AEEF"/>
              </a:solidFill>
              <a:latin typeface="Roboto"/>
              <a:ea typeface="Roboto"/>
              <a:cs typeface="Roboto"/>
              <a:sym typeface="Roboto"/>
            </a:endParaRPr>
          </a:p>
        </p:txBody>
      </p:sp>
      <p:sp>
        <p:nvSpPr>
          <p:cNvPr id="350" name="Google Shape;350;g25a5f9632ed_0_271"/>
          <p:cNvSpPr/>
          <p:nvPr/>
        </p:nvSpPr>
        <p:spPr>
          <a:xfrm>
            <a:off x="4683250" y="4902000"/>
            <a:ext cx="30555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g25a5f9632ed_0_271"/>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25a5f9632ed_0_271"/>
          <p:cNvSpPr txBox="1"/>
          <p:nvPr/>
        </p:nvSpPr>
        <p:spPr>
          <a:xfrm>
            <a:off x="4683250" y="5138675"/>
            <a:ext cx="5563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g25a5f9632ed_0_282"/>
          <p:cNvSpPr txBox="1"/>
          <p:nvPr/>
        </p:nvSpPr>
        <p:spPr>
          <a:xfrm>
            <a:off x="4549250" y="1286375"/>
            <a:ext cx="6836400" cy="303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700" b="0" i="0" u="none" strike="noStrike" cap="none">
                <a:solidFill>
                  <a:srgbClr val="00AEEF"/>
                </a:solidFill>
                <a:latin typeface="Roboto Medium"/>
                <a:ea typeface="Roboto Medium"/>
                <a:cs typeface="Roboto Medium"/>
                <a:sym typeface="Roboto Medium"/>
              </a:rPr>
              <a:t>Having access to clean water, nutritious food and a safe home are all rights for children that are threatened by global warming and climate change.</a:t>
            </a:r>
            <a:endParaRPr sz="3700" b="0" i="0" u="none" strike="noStrike" cap="none">
              <a:solidFill>
                <a:srgbClr val="00AEEF"/>
              </a:solidFill>
              <a:latin typeface="Roboto Medium"/>
              <a:ea typeface="Roboto Medium"/>
              <a:cs typeface="Roboto Medium"/>
              <a:sym typeface="Roboto Medium"/>
            </a:endParaRPr>
          </a:p>
        </p:txBody>
      </p:sp>
      <p:sp>
        <p:nvSpPr>
          <p:cNvPr id="358" name="Google Shape;358;g25a5f9632ed_0_282"/>
          <p:cNvSpPr/>
          <p:nvPr/>
        </p:nvSpPr>
        <p:spPr>
          <a:xfrm>
            <a:off x="0" y="0"/>
            <a:ext cx="3203700" cy="60630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g25a5f9632ed_0_282"/>
          <p:cNvSpPr txBox="1"/>
          <p:nvPr/>
        </p:nvSpPr>
        <p:spPr>
          <a:xfrm>
            <a:off x="242100" y="1537150"/>
            <a:ext cx="3055500" cy="9198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rgbClr val="000000"/>
              </a:buClr>
              <a:buSzPts val="4200"/>
              <a:buFont typeface="Arial"/>
              <a:buNone/>
            </a:pPr>
            <a:r>
              <a:rPr lang="en-GB" sz="4200" b="0" i="0" u="none" strike="noStrike" cap="none">
                <a:solidFill>
                  <a:srgbClr val="00AEEF"/>
                </a:solidFill>
                <a:latin typeface="Roboto Black"/>
                <a:ea typeface="Roboto Black"/>
                <a:cs typeface="Roboto Black"/>
                <a:sym typeface="Roboto Black"/>
              </a:rPr>
              <a:t>QUESTION</a:t>
            </a:r>
            <a:endParaRPr sz="4200" b="0" i="0" u="none" strike="noStrike" cap="none">
              <a:solidFill>
                <a:srgbClr val="00AEEF"/>
              </a:solidFill>
              <a:latin typeface="Roboto Black"/>
              <a:ea typeface="Roboto Black"/>
              <a:cs typeface="Roboto Black"/>
              <a:sym typeface="Roboto Black"/>
            </a:endParaRPr>
          </a:p>
        </p:txBody>
      </p:sp>
      <p:sp>
        <p:nvSpPr>
          <p:cNvPr id="360" name="Google Shape;360;g25a5f9632ed_0_282"/>
          <p:cNvSpPr txBox="1"/>
          <p:nvPr/>
        </p:nvSpPr>
        <p:spPr>
          <a:xfrm>
            <a:off x="165900" y="2365600"/>
            <a:ext cx="2790600" cy="2855100"/>
          </a:xfrm>
          <a:prstGeom prst="rect">
            <a:avLst/>
          </a:prstGeom>
          <a:noFill/>
          <a:ln>
            <a:noFill/>
          </a:ln>
        </p:spPr>
        <p:txBody>
          <a:bodyPr spcFirstLastPara="1" wrap="square" lIns="45700" tIns="45700" rIns="45700" bIns="45700" anchor="ctr" anchorCtr="0">
            <a:normAutofit fontScale="92500"/>
          </a:bodyPr>
          <a:lstStyle/>
          <a:p>
            <a:pPr marL="0" marR="0" lvl="0" indent="0" algn="ctr" rtl="0">
              <a:lnSpc>
                <a:spcPct val="90000"/>
              </a:lnSpc>
              <a:spcBef>
                <a:spcPts val="0"/>
              </a:spcBef>
              <a:spcAft>
                <a:spcPts val="0"/>
              </a:spcAft>
              <a:buClr>
                <a:srgbClr val="000000"/>
              </a:buClr>
              <a:buSzPct val="100000"/>
              <a:buFont typeface="Arial"/>
              <a:buNone/>
            </a:pPr>
            <a:r>
              <a:rPr lang="en-GB" sz="20000" b="0" i="0" u="none" strike="noStrike" cap="none">
                <a:solidFill>
                  <a:srgbClr val="00AEEF"/>
                </a:solidFill>
                <a:latin typeface="Roboto"/>
                <a:ea typeface="Roboto"/>
                <a:cs typeface="Roboto"/>
                <a:sym typeface="Roboto"/>
              </a:rPr>
              <a:t>10</a:t>
            </a:r>
            <a:endParaRPr sz="20000" b="0" i="0" u="none" strike="noStrike" cap="none">
              <a:solidFill>
                <a:srgbClr val="00AEEF"/>
              </a:solidFill>
              <a:latin typeface="Roboto"/>
              <a:ea typeface="Roboto"/>
              <a:cs typeface="Roboto"/>
              <a:sym typeface="Roboto"/>
            </a:endParaRPr>
          </a:p>
        </p:txBody>
      </p:sp>
      <p:sp>
        <p:nvSpPr>
          <p:cNvPr id="361" name="Google Shape;361;g25a5f9632ed_0_282"/>
          <p:cNvSpPr/>
          <p:nvPr/>
        </p:nvSpPr>
        <p:spPr>
          <a:xfrm>
            <a:off x="4683250" y="4902000"/>
            <a:ext cx="32628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g25a5f9632ed_0_282"/>
          <p:cNvSpPr/>
          <p:nvPr/>
        </p:nvSpPr>
        <p:spPr>
          <a:xfrm>
            <a:off x="7671950" y="4902000"/>
            <a:ext cx="2574900" cy="11610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g25a5f9632ed_0_282"/>
          <p:cNvSpPr txBox="1"/>
          <p:nvPr/>
        </p:nvSpPr>
        <p:spPr>
          <a:xfrm>
            <a:off x="4683250" y="5138675"/>
            <a:ext cx="55635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GB" sz="3300" b="0" i="0" u="none" strike="noStrike" cap="none">
                <a:solidFill>
                  <a:srgbClr val="000000"/>
                </a:solidFill>
                <a:latin typeface="Roboto Medium"/>
                <a:ea typeface="Roboto Medium"/>
                <a:cs typeface="Roboto Medium"/>
                <a:sym typeface="Roboto Medium"/>
              </a:rPr>
              <a:t>True</a:t>
            </a:r>
            <a:endParaRPr sz="3300" b="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g25a5f9632ed_0_13"/>
          <p:cNvPicPr preferRelativeResize="0"/>
          <p:nvPr/>
        </p:nvPicPr>
        <p:blipFill rotWithShape="1">
          <a:blip r:embed="rId3">
            <a:alphaModFix/>
          </a:blip>
          <a:srcRect r="18896"/>
          <a:stretch/>
        </p:blipFill>
        <p:spPr>
          <a:xfrm>
            <a:off x="3848825" y="0"/>
            <a:ext cx="8343176" cy="6857999"/>
          </a:xfrm>
          <a:prstGeom prst="rect">
            <a:avLst/>
          </a:prstGeom>
          <a:noFill/>
          <a:ln>
            <a:noFill/>
          </a:ln>
        </p:spPr>
      </p:pic>
      <p:sp>
        <p:nvSpPr>
          <p:cNvPr id="369" name="Google Shape;369;g25a5f9632ed_0_13"/>
          <p:cNvSpPr/>
          <p:nvPr/>
        </p:nvSpPr>
        <p:spPr>
          <a:xfrm>
            <a:off x="0" y="0"/>
            <a:ext cx="6459161" cy="4118515"/>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25a5f9632ed_0_13"/>
          <p:cNvSpPr txBox="1"/>
          <p:nvPr/>
        </p:nvSpPr>
        <p:spPr>
          <a:xfrm rot="-5400000">
            <a:off x="11022650" y="1928575"/>
            <a:ext cx="2005500" cy="3693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dk1"/>
                </a:solidFill>
                <a:latin typeface="Arial"/>
                <a:ea typeface="Arial"/>
                <a:cs typeface="Arial"/>
                <a:sym typeface="Arial"/>
              </a:rPr>
              <a:t>© UNICEF/India Country Office</a:t>
            </a:r>
            <a:endParaRPr sz="900" b="0"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lt1"/>
              </a:buClr>
              <a:buSzPts val="900"/>
              <a:buFont typeface="Arial"/>
              <a:buNone/>
            </a:pPr>
            <a:endParaRPr sz="900" b="0" i="0" u="none" strike="noStrike" cap="none">
              <a:solidFill>
                <a:schemeClr val="dk1"/>
              </a:solidFill>
              <a:latin typeface="Arial"/>
              <a:ea typeface="Arial"/>
              <a:cs typeface="Arial"/>
              <a:sym typeface="Arial"/>
            </a:endParaRPr>
          </a:p>
        </p:txBody>
      </p:sp>
      <p:sp>
        <p:nvSpPr>
          <p:cNvPr id="372" name="Google Shape;372;g25a5f9632ed_0_13"/>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Part 3</a:t>
            </a:r>
            <a:endParaRPr lang="en-US" sz="4400" b="0" i="0" u="none" strike="noStrike" cap="none" dirty="0">
              <a:solidFill>
                <a:schemeClr val="dk1"/>
              </a:solidFill>
              <a:latin typeface="Roboto Black"/>
              <a:ea typeface="Roboto Black"/>
              <a:cs typeface="Roboto Black"/>
            </a:endParaRPr>
          </a:p>
        </p:txBody>
      </p:sp>
      <p:sp>
        <p:nvSpPr>
          <p:cNvPr id="4" name="Google Shape;53;p2">
            <a:extLst>
              <a:ext uri="{FF2B5EF4-FFF2-40B4-BE49-F238E27FC236}">
                <a16:creationId xmlns:a16="http://schemas.microsoft.com/office/drawing/2014/main" id="{6F4CB061-936C-5DDC-7AF8-7E049B253C01}"/>
              </a:ext>
            </a:extLst>
          </p:cNvPr>
          <p:cNvSpPr txBox="1"/>
          <p:nvPr/>
        </p:nvSpPr>
        <p:spPr>
          <a:xfrm>
            <a:off x="318300" y="2242128"/>
            <a:ext cx="5526794" cy="1265870"/>
          </a:xfrm>
          <a:prstGeom prst="rect">
            <a:avLst/>
          </a:prstGeom>
          <a:noFill/>
          <a:ln>
            <a:noFill/>
          </a:ln>
        </p:spPr>
        <p:txBody>
          <a:bodyPr spcFirstLastPara="1" wrap="square" lIns="45700" tIns="45700" rIns="45700"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pPr>
            <a:r>
              <a:rPr lang="en-GB" sz="4400" dirty="0">
                <a:solidFill>
                  <a:srgbClr val="00AEEF"/>
                </a:solidFill>
                <a:latin typeface="Roboto Black"/>
                <a:ea typeface="Roboto Black"/>
                <a:cs typeface="Roboto Black"/>
                <a:sym typeface="Roboto Black"/>
              </a:rPr>
              <a:t>LINKING THE KEY RIGHTS TO CLIMATE</a:t>
            </a:r>
            <a:endParaRPr lang="en-GB" sz="4400" dirty="0">
              <a:solidFill>
                <a:srgbClr val="00AEEF"/>
              </a:solidFill>
              <a:latin typeface="Roboto Black"/>
              <a:ea typeface="Roboto Black"/>
              <a:cs typeface="Robo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255a6870158_0_39"/>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g255a6870158_0_39"/>
          <p:cNvSpPr txBox="1"/>
          <p:nvPr/>
        </p:nvSpPr>
        <p:spPr>
          <a:xfrm>
            <a:off x="394500" y="489600"/>
            <a:ext cx="3168842"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12</a:t>
            </a:r>
            <a:endParaRPr lang="en-US" sz="4400" b="0" i="0" u="none" strike="noStrike" cap="none" dirty="0">
              <a:solidFill>
                <a:schemeClr val="dk1"/>
              </a:solidFill>
              <a:latin typeface="Roboto Black"/>
              <a:ea typeface="Roboto Black"/>
              <a:cs typeface="Roboto Black"/>
            </a:endParaRPr>
          </a:p>
        </p:txBody>
      </p:sp>
      <p:sp>
        <p:nvSpPr>
          <p:cNvPr id="69" name="Google Shape;69;g255a6870158_0_39"/>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g255a6870158_0_39"/>
          <p:cNvSpPr txBox="1"/>
          <p:nvPr/>
        </p:nvSpPr>
        <p:spPr>
          <a:xfrm>
            <a:off x="305175" y="2517900"/>
            <a:ext cx="5723400" cy="31401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a:t>
            </a:r>
            <a:endParaRPr sz="2400" b="0" i="0" u="none" strike="noStrike" cap="none">
              <a:solidFill>
                <a:schemeClr val="dk1"/>
              </a:solidFill>
              <a:latin typeface="Roboto Medium"/>
              <a:ea typeface="Roboto Medium"/>
              <a:cs typeface="Roboto Medium"/>
              <a:sym typeface="Roboto Medium"/>
            </a:endParaRPr>
          </a:p>
        </p:txBody>
      </p:sp>
      <p:pic>
        <p:nvPicPr>
          <p:cNvPr id="71" name="Google Shape;71;g255a6870158_0_39"/>
          <p:cNvPicPr preferRelativeResize="0"/>
          <p:nvPr/>
        </p:nvPicPr>
        <p:blipFill rotWithShape="1">
          <a:blip r:embed="rId3">
            <a:alphaModFix/>
          </a:blip>
          <a:srcRect/>
          <a:stretch/>
        </p:blipFill>
        <p:spPr>
          <a:xfrm>
            <a:off x="6400875" y="722825"/>
            <a:ext cx="5791124" cy="52580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597203d10d_0_2"/>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g2597203d10d_0_2"/>
          <p:cNvSpPr txBox="1"/>
          <p:nvPr/>
        </p:nvSpPr>
        <p:spPr>
          <a:xfrm>
            <a:off x="394500" y="489600"/>
            <a:ext cx="3189600"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13</a:t>
            </a:r>
            <a:endParaRPr lang="en-US" sz="4400" b="0" i="0" u="none" strike="noStrike" cap="none" dirty="0">
              <a:solidFill>
                <a:schemeClr val="dk1"/>
              </a:solidFill>
              <a:latin typeface="Roboto Black"/>
              <a:ea typeface="Roboto Black"/>
              <a:cs typeface="Roboto Black"/>
            </a:endParaRPr>
          </a:p>
        </p:txBody>
      </p:sp>
      <p:sp>
        <p:nvSpPr>
          <p:cNvPr id="78" name="Google Shape;78;g2597203d10d_0_2"/>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2597203d10d_0_2"/>
          <p:cNvSpPr txBox="1"/>
          <p:nvPr/>
        </p:nvSpPr>
        <p:spPr>
          <a:xfrm>
            <a:off x="305175" y="2741400"/>
            <a:ext cx="5899500" cy="24936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Roboto Medium"/>
                <a:ea typeface="Roboto Medium"/>
                <a:cs typeface="Roboto Medium"/>
                <a:sym typeface="Roboto Medium"/>
              </a:rPr>
              <a:t>Every child must be free to express their thoughts and opinions and to access all kinds of information, as long as it is within the law.</a:t>
            </a:r>
            <a:endParaRPr sz="3000" b="0" i="0" u="none" strike="noStrike" cap="none">
              <a:solidFill>
                <a:schemeClr val="dk1"/>
              </a:solidFill>
              <a:latin typeface="Roboto Medium"/>
              <a:ea typeface="Roboto Medium"/>
              <a:cs typeface="Roboto Medium"/>
              <a:sym typeface="Roboto Medium"/>
            </a:endParaRPr>
          </a:p>
        </p:txBody>
      </p:sp>
      <p:pic>
        <p:nvPicPr>
          <p:cNvPr id="80" name="Google Shape;80;g2597203d10d_0_2"/>
          <p:cNvPicPr preferRelativeResize="0"/>
          <p:nvPr/>
        </p:nvPicPr>
        <p:blipFill rotWithShape="1">
          <a:blip r:embed="rId3">
            <a:alphaModFix/>
          </a:blip>
          <a:srcRect/>
          <a:stretch/>
        </p:blipFill>
        <p:spPr>
          <a:xfrm>
            <a:off x="6612550" y="807974"/>
            <a:ext cx="5593174" cy="5640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255a6870158_0_48"/>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255a6870158_0_48"/>
          <p:cNvSpPr txBox="1"/>
          <p:nvPr/>
        </p:nvSpPr>
        <p:spPr>
          <a:xfrm>
            <a:off x="394500" y="489600"/>
            <a:ext cx="3137700"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24</a:t>
            </a:r>
            <a:endParaRPr lang="en-US" sz="4400" b="0" i="0" u="none" strike="noStrike" cap="none" dirty="0">
              <a:solidFill>
                <a:schemeClr val="dk1"/>
              </a:solidFill>
              <a:latin typeface="Roboto Black"/>
              <a:ea typeface="Roboto Black"/>
              <a:cs typeface="Roboto Black"/>
            </a:endParaRPr>
          </a:p>
        </p:txBody>
      </p:sp>
      <p:sp>
        <p:nvSpPr>
          <p:cNvPr id="87" name="Google Shape;87;g255a6870158_0_48"/>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g255a6870158_0_48"/>
          <p:cNvSpPr txBox="1"/>
          <p:nvPr/>
        </p:nvSpPr>
        <p:spPr>
          <a:xfrm>
            <a:off x="305175" y="2500175"/>
            <a:ext cx="6043500" cy="31401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Every child has the right to the best possible health. Governments must provide good quality healthcare, clean water, nutritious food and a clean environment and education on health and wellbeing so that children can stay healthy. Richer countries must help poorer countries achieve this.</a:t>
            </a:r>
            <a:endParaRPr sz="2400" b="0" i="0" u="none" strike="noStrike" cap="none">
              <a:solidFill>
                <a:schemeClr val="dk1"/>
              </a:solidFill>
              <a:latin typeface="Roboto Medium"/>
              <a:ea typeface="Roboto Medium"/>
              <a:cs typeface="Roboto Medium"/>
              <a:sym typeface="Roboto Medium"/>
            </a:endParaRPr>
          </a:p>
        </p:txBody>
      </p:sp>
      <p:pic>
        <p:nvPicPr>
          <p:cNvPr id="89" name="Google Shape;89;g255a6870158_0_48"/>
          <p:cNvPicPr preferRelativeResize="0"/>
          <p:nvPr/>
        </p:nvPicPr>
        <p:blipFill rotWithShape="1">
          <a:blip r:embed="rId3">
            <a:alphaModFix/>
          </a:blip>
          <a:srcRect/>
          <a:stretch/>
        </p:blipFill>
        <p:spPr>
          <a:xfrm>
            <a:off x="6892650" y="878899"/>
            <a:ext cx="5299350" cy="519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55a6870158_0_60"/>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255a6870158_0_60"/>
          <p:cNvSpPr txBox="1"/>
          <p:nvPr/>
        </p:nvSpPr>
        <p:spPr>
          <a:xfrm>
            <a:off x="394500" y="489600"/>
            <a:ext cx="3158608"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27</a:t>
            </a:r>
            <a:endParaRPr lang="en-US" sz="4400" b="0" i="0" u="none" strike="noStrike" cap="none" dirty="0">
              <a:solidFill>
                <a:schemeClr val="dk1"/>
              </a:solidFill>
              <a:latin typeface="Roboto Black"/>
              <a:ea typeface="Roboto Black"/>
              <a:cs typeface="Roboto Black"/>
            </a:endParaRPr>
          </a:p>
        </p:txBody>
      </p:sp>
      <p:sp>
        <p:nvSpPr>
          <p:cNvPr id="96" name="Google Shape;96;g255a6870158_0_60"/>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255a6870158_0_60"/>
          <p:cNvSpPr txBox="1"/>
          <p:nvPr/>
        </p:nvSpPr>
        <p:spPr>
          <a:xfrm>
            <a:off x="305175" y="2707325"/>
            <a:ext cx="6303600" cy="27705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800" b="0" i="0" u="none" strike="noStrike" cap="none">
                <a:solidFill>
                  <a:schemeClr val="dk1"/>
                </a:solidFill>
                <a:latin typeface="Roboto Medium"/>
                <a:ea typeface="Roboto Medium"/>
                <a:cs typeface="Roboto Medium"/>
                <a:sym typeface="Roboto Medium"/>
              </a:rPr>
              <a:t>Every child has the right to a standard of living that is good enough to meet their physical and social needs and support their development. Governments must help families who cannot afford to provide this.</a:t>
            </a:r>
            <a:endParaRPr sz="2800" b="0" i="0" u="none" strike="noStrike" cap="none">
              <a:solidFill>
                <a:srgbClr val="000000"/>
              </a:solidFill>
              <a:latin typeface="Roboto Medium"/>
              <a:ea typeface="Roboto Medium"/>
              <a:cs typeface="Roboto Medium"/>
              <a:sym typeface="Roboto Medium"/>
            </a:endParaRPr>
          </a:p>
        </p:txBody>
      </p:sp>
      <p:pic>
        <p:nvPicPr>
          <p:cNvPr id="98" name="Google Shape;98;g255a6870158_0_60"/>
          <p:cNvPicPr preferRelativeResize="0"/>
          <p:nvPr/>
        </p:nvPicPr>
        <p:blipFill rotWithShape="1">
          <a:blip r:embed="rId3">
            <a:alphaModFix/>
          </a:blip>
          <a:srcRect/>
          <a:stretch/>
        </p:blipFill>
        <p:spPr>
          <a:xfrm>
            <a:off x="6883800" y="997434"/>
            <a:ext cx="5308200" cy="51577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55a6870158_0_69"/>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255a6870158_0_69"/>
          <p:cNvSpPr txBox="1"/>
          <p:nvPr/>
        </p:nvSpPr>
        <p:spPr>
          <a:xfrm>
            <a:off x="394500" y="489600"/>
            <a:ext cx="3231046"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28</a:t>
            </a:r>
            <a:endParaRPr lang="en-US" sz="4400" b="0" i="0" u="none" strike="noStrike" cap="none" dirty="0">
              <a:solidFill>
                <a:schemeClr val="dk1"/>
              </a:solidFill>
              <a:latin typeface="Roboto Black"/>
              <a:ea typeface="Roboto Black"/>
              <a:cs typeface="Roboto Black"/>
            </a:endParaRPr>
          </a:p>
        </p:txBody>
      </p:sp>
      <p:sp>
        <p:nvSpPr>
          <p:cNvPr id="105" name="Google Shape;105;g255a6870158_0_69"/>
          <p:cNvSpPr/>
          <p:nvPr/>
        </p:nvSpPr>
        <p:spPr>
          <a:xfrm>
            <a:off x="0" y="2038375"/>
            <a:ext cx="12192000" cy="4029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55a6870158_0_69"/>
          <p:cNvSpPr txBox="1"/>
          <p:nvPr/>
        </p:nvSpPr>
        <p:spPr>
          <a:xfrm>
            <a:off x="305175" y="2593400"/>
            <a:ext cx="6091200" cy="27705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Every child has the right to an education. Primary education must be free and different forms of secondary education must be available to every child. Discipline in schools must respect children’s dignity and their rights. Richer countries must help poorer countries achieve this.</a:t>
            </a:r>
            <a:endParaRPr sz="2400" b="0" i="0" u="none" strike="noStrike" cap="none">
              <a:solidFill>
                <a:srgbClr val="000000"/>
              </a:solidFill>
              <a:latin typeface="Roboto Medium"/>
              <a:ea typeface="Roboto Medium"/>
              <a:cs typeface="Roboto Medium"/>
              <a:sym typeface="Roboto Medium"/>
            </a:endParaRPr>
          </a:p>
        </p:txBody>
      </p:sp>
      <p:pic>
        <p:nvPicPr>
          <p:cNvPr id="107" name="Google Shape;107;g255a6870158_0_69"/>
          <p:cNvPicPr preferRelativeResize="0"/>
          <p:nvPr/>
        </p:nvPicPr>
        <p:blipFill rotWithShape="1">
          <a:blip r:embed="rId3">
            <a:alphaModFix/>
          </a:blip>
          <a:srcRect/>
          <a:stretch/>
        </p:blipFill>
        <p:spPr>
          <a:xfrm>
            <a:off x="6904013" y="489600"/>
            <a:ext cx="5287986" cy="555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55a6870158_0_94"/>
          <p:cNvSpPr/>
          <p:nvPr/>
        </p:nvSpPr>
        <p:spPr>
          <a:xfrm>
            <a:off x="152400" y="0"/>
            <a:ext cx="3532200" cy="69093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255a6870158_0_94"/>
          <p:cNvSpPr/>
          <p:nvPr/>
        </p:nvSpPr>
        <p:spPr>
          <a:xfrm>
            <a:off x="0" y="4437150"/>
            <a:ext cx="12192000" cy="1707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255a6870158_0_94"/>
          <p:cNvSpPr txBox="1"/>
          <p:nvPr/>
        </p:nvSpPr>
        <p:spPr>
          <a:xfrm>
            <a:off x="335225" y="4804225"/>
            <a:ext cx="4947600" cy="9234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Roboto Medium"/>
                <a:ea typeface="Roboto Medium"/>
                <a:cs typeface="Roboto Medium"/>
                <a:sym typeface="Roboto Medium"/>
              </a:rPr>
              <a:t>How do you think these six articles could be linked to climate change?</a:t>
            </a:r>
            <a:endParaRPr sz="2400" b="0" i="0" u="none" strike="noStrike" cap="none">
              <a:solidFill>
                <a:srgbClr val="000000"/>
              </a:solidFill>
              <a:latin typeface="Roboto Medium"/>
              <a:ea typeface="Roboto Medium"/>
              <a:cs typeface="Roboto Medium"/>
              <a:sym typeface="Roboto Medium"/>
            </a:endParaRPr>
          </a:p>
        </p:txBody>
      </p:sp>
      <p:sp>
        <p:nvSpPr>
          <p:cNvPr id="115" name="Google Shape;115;g255a6870158_0_94"/>
          <p:cNvSpPr txBox="1"/>
          <p:nvPr/>
        </p:nvSpPr>
        <p:spPr>
          <a:xfrm>
            <a:off x="393625" y="489600"/>
            <a:ext cx="5926500" cy="3582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3</a:t>
            </a:r>
            <a:br>
              <a:rPr lang="en-GB" sz="4400" b="0" i="0" u="none" strike="noStrike" cap="none" dirty="0">
                <a:latin typeface="Roboto Black"/>
                <a:ea typeface="Roboto Black"/>
                <a:cs typeface="Roboto Black"/>
              </a:rPr>
            </a:br>
            <a:r>
              <a:rPr lang="en-GB" sz="4400" b="0" i="0" u="none" strike="noStrike" cap="none" dirty="0">
                <a:solidFill>
                  <a:schemeClr val="dk1"/>
                </a:solidFill>
                <a:latin typeface="Roboto Black"/>
                <a:ea typeface="Roboto Black"/>
                <a:cs typeface="Roboto Black"/>
                <a:sym typeface="Roboto Black"/>
              </a:rPr>
              <a:t>ARTICLE 12</a:t>
            </a:r>
            <a:endParaRPr lang="en-US" sz="4400" b="0" i="0" u="none" strike="noStrike" cap="none" dirty="0">
              <a:solidFill>
                <a:schemeClr val="dk1"/>
              </a:solidFill>
              <a:latin typeface="Roboto Black"/>
              <a:ea typeface="Roboto Black"/>
              <a:cs typeface="Roboto Black"/>
            </a:endParaRPr>
          </a:p>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13</a:t>
            </a:r>
            <a:endParaRPr sz="4400" b="0" i="0" u="none" strike="noStrike" cap="none" dirty="0">
              <a:solidFill>
                <a:schemeClr val="dk1"/>
              </a:solidFill>
              <a:latin typeface="Roboto Black"/>
              <a:ea typeface="Roboto Black"/>
              <a:cs typeface="Roboto Black"/>
            </a:endParaRPr>
          </a:p>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24</a:t>
            </a:r>
            <a:endParaRPr sz="4400" b="0" i="0" u="none" strike="noStrike" cap="none" dirty="0">
              <a:solidFill>
                <a:schemeClr val="dk1"/>
              </a:solidFill>
              <a:latin typeface="Roboto Black"/>
              <a:ea typeface="Roboto Black"/>
              <a:cs typeface="Roboto Black"/>
            </a:endParaRPr>
          </a:p>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chemeClr val="dk1"/>
                </a:solidFill>
                <a:latin typeface="Roboto Black"/>
                <a:ea typeface="Roboto Black"/>
                <a:cs typeface="Roboto Black"/>
                <a:sym typeface="Roboto Black"/>
              </a:rPr>
              <a:t>ARTICLE 27</a:t>
            </a:r>
            <a:endParaRPr sz="4400" b="0" i="0" u="none" strike="noStrike" cap="none" dirty="0">
              <a:solidFill>
                <a:schemeClr val="dk1"/>
              </a:solidFill>
              <a:latin typeface="Roboto Black"/>
              <a:ea typeface="Roboto Black"/>
              <a:cs typeface="Roboto Black"/>
            </a:endParaRPr>
          </a:p>
          <a:p>
            <a:pPr marL="0" marR="0" lvl="0" indent="0" algn="l" rtl="0">
              <a:lnSpc>
                <a:spcPct val="90000"/>
              </a:lnSpc>
              <a:spcBef>
                <a:spcPts val="0"/>
              </a:spcBef>
              <a:spcAft>
                <a:spcPts val="0"/>
              </a:spcAft>
              <a:buClr>
                <a:schemeClr val="dk1"/>
              </a:buClr>
              <a:buSzPts val="1100"/>
              <a:buFont typeface="Arial"/>
              <a:buNone/>
            </a:pPr>
            <a:r>
              <a:rPr lang="en-GB" sz="4400" b="0" i="0" u="none" strike="noStrike" cap="none" dirty="0">
                <a:solidFill>
                  <a:schemeClr val="dk1"/>
                </a:solidFill>
                <a:latin typeface="Roboto Black"/>
                <a:ea typeface="Roboto Black"/>
                <a:cs typeface="Roboto Black"/>
                <a:sym typeface="Roboto Black"/>
              </a:rPr>
              <a:t>ARTICLE 28</a:t>
            </a:r>
            <a:endParaRPr sz="4400" b="0" i="0" u="none" strike="noStrike" cap="none" dirty="0">
              <a:solidFill>
                <a:schemeClr val="dk1"/>
              </a:solidFill>
              <a:latin typeface="Roboto Black"/>
              <a:ea typeface="Roboto Black"/>
              <a:cs typeface="Roboto Black"/>
            </a:endParaRPr>
          </a:p>
        </p:txBody>
      </p:sp>
      <p:pic>
        <p:nvPicPr>
          <p:cNvPr id="116" name="Google Shape;116;g255a6870158_0_94"/>
          <p:cNvPicPr preferRelativeResize="0"/>
          <p:nvPr/>
        </p:nvPicPr>
        <p:blipFill rotWithShape="1">
          <a:blip r:embed="rId3">
            <a:alphaModFix/>
          </a:blip>
          <a:srcRect/>
          <a:stretch/>
        </p:blipFill>
        <p:spPr>
          <a:xfrm>
            <a:off x="5366450" y="373600"/>
            <a:ext cx="6725675" cy="59271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32</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revision>71</cp:revision>
  <dcterms:modified xsi:type="dcterms:W3CDTF">2023-08-14T17:18:29Z</dcterms:modified>
</cp:coreProperties>
</file>