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</p:sldIdLst>
  <p:sldSz cx="12192000" cy="6858000"/>
  <p:notesSz cx="6858000" cy="9144000"/>
  <p:embeddedFontLst>
    <p:embeddedFont>
      <p:font typeface="Roboto" panose="02000000000000000000" pitchFamily="2" charset="0"/>
      <p:regular r:id="rId36"/>
      <p:bold r:id="rId37"/>
      <p:italic r:id="rId38"/>
      <p:boldItalic r:id="rId39"/>
    </p:embeddedFont>
    <p:embeddedFont>
      <p:font typeface="Roboto Black" panose="02000000000000000000" pitchFamily="2" charset="0"/>
      <p:bold r:id="rId40"/>
      <p:boldItalic r:id="rId41"/>
    </p:embeddedFont>
    <p:embeddedFont>
      <p:font typeface="Roboto Medium" panose="02000000000000000000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i7Wl8UwF9rBltXudhYnhzQ+Yeo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DF5332-0991-414C-ABA0-B4F1C1411A3B}" v="201" dt="2023-08-14T10:00:44.402"/>
    <p1510:client id="{82EC8409-1A3C-4E0A-AA30-8CB41C021BF8}" v="17" dt="2023-08-14T17:20:09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dair.m@gmail.com" clId="Web-{72DF5332-0991-414C-ABA0-B4F1C1411A3B}"/>
    <pc:docChg chg="modSld sldOrd">
      <pc:chgData name="alisdair.m@gmail.com" userId="" providerId="" clId="Web-{72DF5332-0991-414C-ABA0-B4F1C1411A3B}" dt="2023-08-14T10:00:44.402" v="169" actId="1076"/>
      <pc:docMkLst>
        <pc:docMk/>
      </pc:docMkLst>
      <pc:sldChg chg="modSp">
        <pc:chgData name="alisdair.m@gmail.com" userId="" providerId="" clId="Web-{72DF5332-0991-414C-ABA0-B4F1C1411A3B}" dt="2023-08-14T09:40:50.921" v="2" actId="14100"/>
        <pc:sldMkLst>
          <pc:docMk/>
          <pc:sldMk cId="0" sldId="256"/>
        </pc:sldMkLst>
        <pc:spChg chg="mod">
          <ac:chgData name="alisdair.m@gmail.com" userId="" providerId="" clId="Web-{72DF5332-0991-414C-ABA0-B4F1C1411A3B}" dt="2023-08-14T09:40:44.498" v="1" actId="14100"/>
          <ac:spMkLst>
            <pc:docMk/>
            <pc:sldMk cId="0" sldId="256"/>
            <ac:spMk id="35" creationId="{00000000-0000-0000-0000-000000000000}"/>
          </ac:spMkLst>
        </pc:spChg>
        <pc:spChg chg="mod">
          <ac:chgData name="alisdair.m@gmail.com" userId="" providerId="" clId="Web-{72DF5332-0991-414C-ABA0-B4F1C1411A3B}" dt="2023-08-14T09:40:50.921" v="2" actId="14100"/>
          <ac:spMkLst>
            <pc:docMk/>
            <pc:sldMk cId="0" sldId="256"/>
            <ac:spMk id="36" creationId="{00000000-0000-0000-0000-000000000000}"/>
          </ac:spMkLst>
        </pc:spChg>
        <pc:spChg chg="mod">
          <ac:chgData name="alisdair.m@gmail.com" userId="" providerId="" clId="Web-{72DF5332-0991-414C-ABA0-B4F1C1411A3B}" dt="2023-08-14T09:40:36.592" v="0" actId="20577"/>
          <ac:spMkLst>
            <pc:docMk/>
            <pc:sldMk cId="0" sldId="256"/>
            <ac:spMk id="37" creationId="{00000000-0000-0000-0000-000000000000}"/>
          </ac:spMkLst>
        </pc:spChg>
      </pc:sldChg>
      <pc:sldChg chg="addSp delSp modSp">
        <pc:chgData name="alisdair.m@gmail.com" userId="" providerId="" clId="Web-{72DF5332-0991-414C-ABA0-B4F1C1411A3B}" dt="2023-08-14T09:42:33.960" v="16" actId="1076"/>
        <pc:sldMkLst>
          <pc:docMk/>
          <pc:sldMk cId="0" sldId="257"/>
        </pc:sldMkLst>
        <pc:spChg chg="add mod">
          <ac:chgData name="alisdair.m@gmail.com" userId="" providerId="" clId="Web-{72DF5332-0991-414C-ABA0-B4F1C1411A3B}" dt="2023-08-14T09:42:12.396" v="12" actId="14100"/>
          <ac:spMkLst>
            <pc:docMk/>
            <pc:sldMk cId="0" sldId="257"/>
            <ac:spMk id="3" creationId="{54C8DEB3-5F5A-3672-4D2D-3FF042211CA4}"/>
          </ac:spMkLst>
        </pc:spChg>
        <pc:spChg chg="add">
          <ac:chgData name="alisdair.m@gmail.com" userId="" providerId="" clId="Web-{72DF5332-0991-414C-ABA0-B4F1C1411A3B}" dt="2023-08-14T09:42:04.130" v="11"/>
          <ac:spMkLst>
            <pc:docMk/>
            <pc:sldMk cId="0" sldId="257"/>
            <ac:spMk id="4" creationId="{9B5C687F-F922-BFDC-58F2-F358911B7283}"/>
          </ac:spMkLst>
        </pc:spChg>
        <pc:spChg chg="add">
          <ac:chgData name="alisdair.m@gmail.com" userId="" providerId="" clId="Web-{72DF5332-0991-414C-ABA0-B4F1C1411A3B}" dt="2023-08-14T09:42:04.130" v="11"/>
          <ac:spMkLst>
            <pc:docMk/>
            <pc:sldMk cId="0" sldId="257"/>
            <ac:spMk id="5" creationId="{921A3FD4-E6B2-0780-8EE9-EB21A644BF1B}"/>
          </ac:spMkLst>
        </pc:spChg>
        <pc:spChg chg="add">
          <ac:chgData name="alisdair.m@gmail.com" userId="" providerId="" clId="Web-{72DF5332-0991-414C-ABA0-B4F1C1411A3B}" dt="2023-08-14T09:42:04.130" v="11"/>
          <ac:spMkLst>
            <pc:docMk/>
            <pc:sldMk cId="0" sldId="257"/>
            <ac:spMk id="6" creationId="{E59DC758-6D11-FF3D-80A3-ADA9884D4798}"/>
          </ac:spMkLst>
        </pc:spChg>
        <pc:spChg chg="mod">
          <ac:chgData name="alisdair.m@gmail.com" userId="" providerId="" clId="Web-{72DF5332-0991-414C-ABA0-B4F1C1411A3B}" dt="2023-08-14T09:42:33.772" v="15" actId="1076"/>
          <ac:spMkLst>
            <pc:docMk/>
            <pc:sldMk cId="0" sldId="257"/>
            <ac:spMk id="48" creationId="{00000000-0000-0000-0000-000000000000}"/>
          </ac:spMkLst>
        </pc:spChg>
        <pc:spChg chg="del">
          <ac:chgData name="alisdair.m@gmail.com" userId="" providerId="" clId="Web-{72DF5332-0991-414C-ABA0-B4F1C1411A3B}" dt="2023-08-14T09:42:03.692" v="10"/>
          <ac:spMkLst>
            <pc:docMk/>
            <pc:sldMk cId="0" sldId="257"/>
            <ac:spMk id="49" creationId="{00000000-0000-0000-0000-000000000000}"/>
          </ac:spMkLst>
        </pc:spChg>
        <pc:spChg chg="del mod">
          <ac:chgData name="alisdair.m@gmail.com" userId="" providerId="" clId="Web-{72DF5332-0991-414C-ABA0-B4F1C1411A3B}" dt="2023-08-14T09:42:03.692" v="9"/>
          <ac:spMkLst>
            <pc:docMk/>
            <pc:sldMk cId="0" sldId="257"/>
            <ac:spMk id="50" creationId="{00000000-0000-0000-0000-000000000000}"/>
          </ac:spMkLst>
        </pc:spChg>
        <pc:spChg chg="del">
          <ac:chgData name="alisdair.m@gmail.com" userId="" providerId="" clId="Web-{72DF5332-0991-414C-ABA0-B4F1C1411A3B}" dt="2023-08-14T09:42:03.692" v="8"/>
          <ac:spMkLst>
            <pc:docMk/>
            <pc:sldMk cId="0" sldId="257"/>
            <ac:spMk id="51" creationId="{00000000-0000-0000-0000-000000000000}"/>
          </ac:spMkLst>
        </pc:spChg>
        <pc:spChg chg="del mod">
          <ac:chgData name="alisdair.m@gmail.com" userId="" providerId="" clId="Web-{72DF5332-0991-414C-ABA0-B4F1C1411A3B}" dt="2023-08-14T09:42:03.692" v="7"/>
          <ac:spMkLst>
            <pc:docMk/>
            <pc:sldMk cId="0" sldId="257"/>
            <ac:spMk id="52" creationId="{00000000-0000-0000-0000-000000000000}"/>
          </ac:spMkLst>
        </pc:spChg>
        <pc:picChg chg="mod">
          <ac:chgData name="alisdair.m@gmail.com" userId="" providerId="" clId="Web-{72DF5332-0991-414C-ABA0-B4F1C1411A3B}" dt="2023-08-14T09:42:33.960" v="16" actId="1076"/>
          <ac:picMkLst>
            <pc:docMk/>
            <pc:sldMk cId="0" sldId="257"/>
            <ac:picMk id="47" creationId="{00000000-0000-0000-0000-000000000000}"/>
          </ac:picMkLst>
        </pc:picChg>
        <pc:inkChg chg="add">
          <ac:chgData name="alisdair.m@gmail.com" userId="" providerId="" clId="Web-{72DF5332-0991-414C-ABA0-B4F1C1411A3B}" dt="2023-08-14T09:40:54.109" v="3"/>
          <ac:inkMkLst>
            <pc:docMk/>
            <pc:sldMk cId="0" sldId="257"/>
            <ac:inkMk id="2" creationId="{C55944E0-1282-2842-8F73-4442D98844B2}"/>
          </ac:inkMkLst>
        </pc:inkChg>
      </pc:sldChg>
      <pc:sldChg chg="addSp delSp modSp">
        <pc:chgData name="alisdair.m@gmail.com" userId="" providerId="" clId="Web-{72DF5332-0991-414C-ABA0-B4F1C1411A3B}" dt="2023-08-14T09:43:52.107" v="31"/>
        <pc:sldMkLst>
          <pc:docMk/>
          <pc:sldMk cId="0" sldId="258"/>
        </pc:sldMkLst>
        <pc:spChg chg="add mod">
          <ac:chgData name="alisdair.m@gmail.com" userId="" providerId="" clId="Web-{72DF5332-0991-414C-ABA0-B4F1C1411A3B}" dt="2023-08-14T09:43:34.496" v="26" actId="14100"/>
          <ac:spMkLst>
            <pc:docMk/>
            <pc:sldMk cId="0" sldId="258"/>
            <ac:spMk id="2" creationId="{556EA01B-9813-F93B-3088-01AA94B5EC1B}"/>
          </ac:spMkLst>
        </pc:spChg>
        <pc:spChg chg="add mod">
          <ac:chgData name="alisdair.m@gmail.com" userId="" providerId="" clId="Web-{72DF5332-0991-414C-ABA0-B4F1C1411A3B}" dt="2023-08-14T09:43:40.277" v="28" actId="14100"/>
          <ac:spMkLst>
            <pc:docMk/>
            <pc:sldMk cId="0" sldId="258"/>
            <ac:spMk id="3" creationId="{FD817C8E-6EE4-F954-FC80-F265E959B4DB}"/>
          </ac:spMkLst>
        </pc:spChg>
        <pc:spChg chg="mod">
          <ac:chgData name="alisdair.m@gmail.com" userId="" providerId="" clId="Web-{72DF5332-0991-414C-ABA0-B4F1C1411A3B}" dt="2023-08-14T09:43:45.356" v="29" actId="14100"/>
          <ac:spMkLst>
            <pc:docMk/>
            <pc:sldMk cId="0" sldId="258"/>
            <ac:spMk id="58" creationId="{00000000-0000-0000-0000-000000000000}"/>
          </ac:spMkLst>
        </pc:spChg>
        <pc:spChg chg="del mod">
          <ac:chgData name="alisdair.m@gmail.com" userId="" providerId="" clId="Web-{72DF5332-0991-414C-ABA0-B4F1C1411A3B}" dt="2023-08-14T09:43:18.666" v="22"/>
          <ac:spMkLst>
            <pc:docMk/>
            <pc:sldMk cId="0" sldId="258"/>
            <ac:spMk id="59" creationId="{00000000-0000-0000-0000-000000000000}"/>
          </ac:spMkLst>
        </pc:spChg>
        <pc:spChg chg="del mod">
          <ac:chgData name="alisdair.m@gmail.com" userId="" providerId="" clId="Web-{72DF5332-0991-414C-ABA0-B4F1C1411A3B}" dt="2023-08-14T09:43:18.666" v="21"/>
          <ac:spMkLst>
            <pc:docMk/>
            <pc:sldMk cId="0" sldId="258"/>
            <ac:spMk id="60" creationId="{00000000-0000-0000-0000-000000000000}"/>
          </ac:spMkLst>
        </pc:spChg>
        <pc:inkChg chg="add del">
          <ac:chgData name="alisdair.m@gmail.com" userId="" providerId="" clId="Web-{72DF5332-0991-414C-ABA0-B4F1C1411A3B}" dt="2023-08-14T09:43:52.107" v="31"/>
          <ac:inkMkLst>
            <pc:docMk/>
            <pc:sldMk cId="0" sldId="258"/>
            <ac:inkMk id="4" creationId="{9A772F87-83B3-C83F-6FA8-11244024A615}"/>
          </ac:inkMkLst>
        </pc:inkChg>
      </pc:sldChg>
      <pc:sldChg chg="addSp delSp modSp">
        <pc:chgData name="alisdair.m@gmail.com" userId="" providerId="" clId="Web-{72DF5332-0991-414C-ABA0-B4F1C1411A3B}" dt="2023-08-14T09:45:00.377" v="45" actId="14100"/>
        <pc:sldMkLst>
          <pc:docMk/>
          <pc:sldMk cId="0" sldId="259"/>
        </pc:sldMkLst>
        <pc:spChg chg="add mod">
          <ac:chgData name="alisdair.m@gmail.com" userId="" providerId="" clId="Web-{72DF5332-0991-414C-ABA0-B4F1C1411A3B}" dt="2023-08-14T09:44:11.249" v="39" actId="20577"/>
          <ac:spMkLst>
            <pc:docMk/>
            <pc:sldMk cId="0" sldId="259"/>
            <ac:spMk id="3" creationId="{787136BD-5760-2A39-4266-161CD1F998E7}"/>
          </ac:spMkLst>
        </pc:spChg>
        <pc:spChg chg="mod">
          <ac:chgData name="alisdair.m@gmail.com" userId="" providerId="" clId="Web-{72DF5332-0991-414C-ABA0-B4F1C1411A3B}" dt="2023-08-14T09:45:00.377" v="45" actId="14100"/>
          <ac:spMkLst>
            <pc:docMk/>
            <pc:sldMk cId="0" sldId="259"/>
            <ac:spMk id="73" creationId="{00000000-0000-0000-0000-000000000000}"/>
          </ac:spMkLst>
        </pc:spChg>
        <pc:spChg chg="del">
          <ac:chgData name="alisdair.m@gmail.com" userId="" providerId="" clId="Web-{72DF5332-0991-414C-ABA0-B4F1C1411A3B}" dt="2023-08-14T09:44:00.435" v="32"/>
          <ac:spMkLst>
            <pc:docMk/>
            <pc:sldMk cId="0" sldId="259"/>
            <ac:spMk id="74" creationId="{00000000-0000-0000-0000-000000000000}"/>
          </ac:spMkLst>
        </pc:spChg>
        <pc:spChg chg="mod">
          <ac:chgData name="alisdair.m@gmail.com" userId="" providerId="" clId="Web-{72DF5332-0991-414C-ABA0-B4F1C1411A3B}" dt="2023-08-14T09:44:52.408" v="44" actId="20577"/>
          <ac:spMkLst>
            <pc:docMk/>
            <pc:sldMk cId="0" sldId="259"/>
            <ac:spMk id="75" creationId="{00000000-0000-0000-0000-000000000000}"/>
          </ac:spMkLst>
        </pc:spChg>
      </pc:sldChg>
      <pc:sldChg chg="modSp">
        <pc:chgData name="alisdair.m@gmail.com" userId="" providerId="" clId="Web-{72DF5332-0991-414C-ABA0-B4F1C1411A3B}" dt="2023-08-14T09:45:33.114" v="47" actId="20577"/>
        <pc:sldMkLst>
          <pc:docMk/>
          <pc:sldMk cId="0" sldId="260"/>
        </pc:sldMkLst>
        <pc:spChg chg="mod">
          <ac:chgData name="alisdair.m@gmail.com" userId="" providerId="" clId="Web-{72DF5332-0991-414C-ABA0-B4F1C1411A3B}" dt="2023-08-14T09:45:33.114" v="47" actId="20577"/>
          <ac:spMkLst>
            <pc:docMk/>
            <pc:sldMk cId="0" sldId="260"/>
            <ac:spMk id="89" creationId="{00000000-0000-0000-0000-000000000000}"/>
          </ac:spMkLst>
        </pc:spChg>
      </pc:sldChg>
      <pc:sldChg chg="modSp">
        <pc:chgData name="alisdair.m@gmail.com" userId="" providerId="" clId="Web-{72DF5332-0991-414C-ABA0-B4F1C1411A3B}" dt="2023-08-14T09:45:58.569" v="51" actId="14100"/>
        <pc:sldMkLst>
          <pc:docMk/>
          <pc:sldMk cId="0" sldId="261"/>
        </pc:sldMkLst>
        <pc:spChg chg="mod">
          <ac:chgData name="alisdair.m@gmail.com" userId="" providerId="" clId="Web-{72DF5332-0991-414C-ABA0-B4F1C1411A3B}" dt="2023-08-14T09:45:58.569" v="51" actId="14100"/>
          <ac:spMkLst>
            <pc:docMk/>
            <pc:sldMk cId="0" sldId="261"/>
            <ac:spMk id="100" creationId="{00000000-0000-0000-0000-000000000000}"/>
          </ac:spMkLst>
        </pc:spChg>
      </pc:sldChg>
      <pc:sldChg chg="modSp">
        <pc:chgData name="alisdair.m@gmail.com" userId="" providerId="" clId="Web-{72DF5332-0991-414C-ABA0-B4F1C1411A3B}" dt="2023-08-14T09:46:08.773" v="53" actId="20577"/>
        <pc:sldMkLst>
          <pc:docMk/>
          <pc:sldMk cId="0" sldId="262"/>
        </pc:sldMkLst>
        <pc:spChg chg="mod">
          <ac:chgData name="alisdair.m@gmail.com" userId="" providerId="" clId="Web-{72DF5332-0991-414C-ABA0-B4F1C1411A3B}" dt="2023-08-14T09:46:08.773" v="53" actId="20577"/>
          <ac:spMkLst>
            <pc:docMk/>
            <pc:sldMk cId="0" sldId="262"/>
            <ac:spMk id="111" creationId="{00000000-0000-0000-0000-000000000000}"/>
          </ac:spMkLst>
        </pc:spChg>
      </pc:sldChg>
      <pc:sldChg chg="modSp">
        <pc:chgData name="alisdair.m@gmail.com" userId="" providerId="" clId="Web-{72DF5332-0991-414C-ABA0-B4F1C1411A3B}" dt="2023-08-14T09:46:19.024" v="55" actId="20577"/>
        <pc:sldMkLst>
          <pc:docMk/>
          <pc:sldMk cId="0" sldId="263"/>
        </pc:sldMkLst>
        <pc:spChg chg="mod">
          <ac:chgData name="alisdair.m@gmail.com" userId="" providerId="" clId="Web-{72DF5332-0991-414C-ABA0-B4F1C1411A3B}" dt="2023-08-14T09:46:19.024" v="55" actId="20577"/>
          <ac:spMkLst>
            <pc:docMk/>
            <pc:sldMk cId="0" sldId="263"/>
            <ac:spMk id="122" creationId="{00000000-0000-0000-0000-000000000000}"/>
          </ac:spMkLst>
        </pc:spChg>
      </pc:sldChg>
      <pc:sldChg chg="modSp">
        <pc:chgData name="alisdair.m@gmail.com" userId="" providerId="" clId="Web-{72DF5332-0991-414C-ABA0-B4F1C1411A3B}" dt="2023-08-14T09:46:33.166" v="58" actId="14100"/>
        <pc:sldMkLst>
          <pc:docMk/>
          <pc:sldMk cId="0" sldId="264"/>
        </pc:sldMkLst>
        <pc:spChg chg="mod">
          <ac:chgData name="alisdair.m@gmail.com" userId="" providerId="" clId="Web-{72DF5332-0991-414C-ABA0-B4F1C1411A3B}" dt="2023-08-14T09:46:33.166" v="58" actId="14100"/>
          <ac:spMkLst>
            <pc:docMk/>
            <pc:sldMk cId="0" sldId="264"/>
            <ac:spMk id="133" creationId="{00000000-0000-0000-0000-000000000000}"/>
          </ac:spMkLst>
        </pc:spChg>
      </pc:sldChg>
      <pc:sldChg chg="modSp">
        <pc:chgData name="alisdair.m@gmail.com" userId="" providerId="" clId="Web-{72DF5332-0991-414C-ABA0-B4F1C1411A3B}" dt="2023-08-14T09:46:51.433" v="60" actId="20577"/>
        <pc:sldMkLst>
          <pc:docMk/>
          <pc:sldMk cId="0" sldId="266"/>
        </pc:sldMkLst>
        <pc:spChg chg="mod">
          <ac:chgData name="alisdair.m@gmail.com" userId="" providerId="" clId="Web-{72DF5332-0991-414C-ABA0-B4F1C1411A3B}" dt="2023-08-14T09:46:51.433" v="60" actId="20577"/>
          <ac:spMkLst>
            <pc:docMk/>
            <pc:sldMk cId="0" sldId="266"/>
            <ac:spMk id="155" creationId="{00000000-0000-0000-0000-000000000000}"/>
          </ac:spMkLst>
        </pc:spChg>
      </pc:sldChg>
      <pc:sldChg chg="modSp">
        <pc:chgData name="alisdair.m@gmail.com" userId="" providerId="" clId="Web-{72DF5332-0991-414C-ABA0-B4F1C1411A3B}" dt="2023-08-14T09:47:00.308" v="62" actId="20577"/>
        <pc:sldMkLst>
          <pc:docMk/>
          <pc:sldMk cId="0" sldId="267"/>
        </pc:sldMkLst>
        <pc:spChg chg="mod">
          <ac:chgData name="alisdair.m@gmail.com" userId="" providerId="" clId="Web-{72DF5332-0991-414C-ABA0-B4F1C1411A3B}" dt="2023-08-14T09:47:00.308" v="62" actId="20577"/>
          <ac:spMkLst>
            <pc:docMk/>
            <pc:sldMk cId="0" sldId="267"/>
            <ac:spMk id="166" creationId="{00000000-0000-0000-0000-000000000000}"/>
          </ac:spMkLst>
        </pc:spChg>
      </pc:sldChg>
      <pc:sldChg chg="modSp">
        <pc:chgData name="alisdair.m@gmail.com" userId="" providerId="" clId="Web-{72DF5332-0991-414C-ABA0-B4F1C1411A3B}" dt="2023-08-14T09:47:08.981" v="64" actId="20577"/>
        <pc:sldMkLst>
          <pc:docMk/>
          <pc:sldMk cId="0" sldId="268"/>
        </pc:sldMkLst>
        <pc:spChg chg="mod">
          <ac:chgData name="alisdair.m@gmail.com" userId="" providerId="" clId="Web-{72DF5332-0991-414C-ABA0-B4F1C1411A3B}" dt="2023-08-14T09:47:08.981" v="64" actId="20577"/>
          <ac:spMkLst>
            <pc:docMk/>
            <pc:sldMk cId="0" sldId="268"/>
            <ac:spMk id="177" creationId="{00000000-0000-0000-0000-000000000000}"/>
          </ac:spMkLst>
        </pc:spChg>
      </pc:sldChg>
      <pc:sldChg chg="addSp delSp">
        <pc:chgData name="alisdair.m@gmail.com" userId="" providerId="" clId="Web-{72DF5332-0991-414C-ABA0-B4F1C1411A3B}" dt="2023-08-14T09:48:20.033" v="69"/>
        <pc:sldMkLst>
          <pc:docMk/>
          <pc:sldMk cId="0" sldId="269"/>
        </pc:sldMkLst>
        <pc:spChg chg="add">
          <ac:chgData name="alisdair.m@gmail.com" userId="" providerId="" clId="Web-{72DF5332-0991-414C-ABA0-B4F1C1411A3B}" dt="2023-08-14T09:48:20.033" v="69"/>
          <ac:spMkLst>
            <pc:docMk/>
            <pc:sldMk cId="0" sldId="269"/>
            <ac:spMk id="2" creationId="{BD11B790-D3B3-45F6-0F0F-D7002CB2541A}"/>
          </ac:spMkLst>
        </pc:spChg>
        <pc:spChg chg="add">
          <ac:chgData name="alisdair.m@gmail.com" userId="" providerId="" clId="Web-{72DF5332-0991-414C-ABA0-B4F1C1411A3B}" dt="2023-08-14T09:48:20.033" v="69"/>
          <ac:spMkLst>
            <pc:docMk/>
            <pc:sldMk cId="0" sldId="269"/>
            <ac:spMk id="3" creationId="{9D079943-E1E0-C734-5C20-81DD2E4F4783}"/>
          </ac:spMkLst>
        </pc:spChg>
        <pc:spChg chg="add">
          <ac:chgData name="alisdair.m@gmail.com" userId="" providerId="" clId="Web-{72DF5332-0991-414C-ABA0-B4F1C1411A3B}" dt="2023-08-14T09:48:20.033" v="69"/>
          <ac:spMkLst>
            <pc:docMk/>
            <pc:sldMk cId="0" sldId="269"/>
            <ac:spMk id="4" creationId="{22049D5F-07CA-6618-8BF1-2FF95EC15AA9}"/>
          </ac:spMkLst>
        </pc:spChg>
        <pc:spChg chg="add">
          <ac:chgData name="alisdair.m@gmail.com" userId="" providerId="" clId="Web-{72DF5332-0991-414C-ABA0-B4F1C1411A3B}" dt="2023-08-14T09:48:20.033" v="69"/>
          <ac:spMkLst>
            <pc:docMk/>
            <pc:sldMk cId="0" sldId="269"/>
            <ac:spMk id="5" creationId="{68A12A48-5466-5198-605C-393E8B3E4094}"/>
          </ac:spMkLst>
        </pc:spChg>
        <pc:spChg chg="del">
          <ac:chgData name="alisdair.m@gmail.com" userId="" providerId="" clId="Web-{72DF5332-0991-414C-ABA0-B4F1C1411A3B}" dt="2023-08-14T09:48:18.674" v="68"/>
          <ac:spMkLst>
            <pc:docMk/>
            <pc:sldMk cId="0" sldId="269"/>
            <ac:spMk id="189" creationId="{00000000-0000-0000-0000-000000000000}"/>
          </ac:spMkLst>
        </pc:spChg>
        <pc:spChg chg="del">
          <ac:chgData name="alisdair.m@gmail.com" userId="" providerId="" clId="Web-{72DF5332-0991-414C-ABA0-B4F1C1411A3B}" dt="2023-08-14T09:48:18.674" v="67"/>
          <ac:spMkLst>
            <pc:docMk/>
            <pc:sldMk cId="0" sldId="269"/>
            <ac:spMk id="190" creationId="{00000000-0000-0000-0000-000000000000}"/>
          </ac:spMkLst>
        </pc:spChg>
        <pc:spChg chg="del">
          <ac:chgData name="alisdair.m@gmail.com" userId="" providerId="" clId="Web-{72DF5332-0991-414C-ABA0-B4F1C1411A3B}" dt="2023-08-14T09:48:18.674" v="66"/>
          <ac:spMkLst>
            <pc:docMk/>
            <pc:sldMk cId="0" sldId="269"/>
            <ac:spMk id="191" creationId="{00000000-0000-0000-0000-000000000000}"/>
          </ac:spMkLst>
        </pc:spChg>
        <pc:spChg chg="del">
          <ac:chgData name="alisdair.m@gmail.com" userId="" providerId="" clId="Web-{72DF5332-0991-414C-ABA0-B4F1C1411A3B}" dt="2023-08-14T09:48:18.674" v="65"/>
          <ac:spMkLst>
            <pc:docMk/>
            <pc:sldMk cId="0" sldId="269"/>
            <ac:spMk id="192" creationId="{00000000-0000-0000-0000-000000000000}"/>
          </ac:spMkLst>
        </pc:spChg>
      </pc:sldChg>
      <pc:sldChg chg="addSp delSp">
        <pc:chgData name="alisdair.m@gmail.com" userId="" providerId="" clId="Web-{72DF5332-0991-414C-ABA0-B4F1C1411A3B}" dt="2023-08-14T09:48:50.598" v="71"/>
        <pc:sldMkLst>
          <pc:docMk/>
          <pc:sldMk cId="0" sldId="270"/>
        </pc:sldMkLst>
        <pc:spChg chg="add">
          <ac:chgData name="alisdair.m@gmail.com" userId="" providerId="" clId="Web-{72DF5332-0991-414C-ABA0-B4F1C1411A3B}" dt="2023-08-14T09:48:50.598" v="71"/>
          <ac:spMkLst>
            <pc:docMk/>
            <pc:sldMk cId="0" sldId="270"/>
            <ac:spMk id="3" creationId="{1F36AF6E-03A7-2BBB-6D9B-935E9A405B28}"/>
          </ac:spMkLst>
        </pc:spChg>
        <pc:spChg chg="del">
          <ac:chgData name="alisdair.m@gmail.com" userId="" providerId="" clId="Web-{72DF5332-0991-414C-ABA0-B4F1C1411A3B}" dt="2023-08-14T09:48:49.473" v="70"/>
          <ac:spMkLst>
            <pc:docMk/>
            <pc:sldMk cId="0" sldId="270"/>
            <ac:spMk id="200" creationId="{00000000-0000-0000-0000-000000000000}"/>
          </ac:spMkLst>
        </pc:spChg>
      </pc:sldChg>
      <pc:sldChg chg="addSp delSp">
        <pc:chgData name="alisdair.m@gmail.com" userId="" providerId="" clId="Web-{72DF5332-0991-414C-ABA0-B4F1C1411A3B}" dt="2023-08-14T09:49:02.505" v="73"/>
        <pc:sldMkLst>
          <pc:docMk/>
          <pc:sldMk cId="0" sldId="271"/>
        </pc:sldMkLst>
        <pc:spChg chg="add">
          <ac:chgData name="alisdair.m@gmail.com" userId="" providerId="" clId="Web-{72DF5332-0991-414C-ABA0-B4F1C1411A3B}" dt="2023-08-14T09:49:02.505" v="73"/>
          <ac:spMkLst>
            <pc:docMk/>
            <pc:sldMk cId="0" sldId="271"/>
            <ac:spMk id="3" creationId="{1C2373D7-F3B1-34FE-F794-C8BAB3F8BB1B}"/>
          </ac:spMkLst>
        </pc:spChg>
        <pc:spChg chg="del">
          <ac:chgData name="alisdair.m@gmail.com" userId="" providerId="" clId="Web-{72DF5332-0991-414C-ABA0-B4F1C1411A3B}" dt="2023-08-14T09:49:02.302" v="72"/>
          <ac:spMkLst>
            <pc:docMk/>
            <pc:sldMk cId="0" sldId="271"/>
            <ac:spMk id="208" creationId="{00000000-0000-0000-0000-000000000000}"/>
          </ac:spMkLst>
        </pc:spChg>
      </pc:sldChg>
      <pc:sldChg chg="addSp delSp">
        <pc:chgData name="alisdair.m@gmail.com" userId="" providerId="" clId="Web-{72DF5332-0991-414C-ABA0-B4F1C1411A3B}" dt="2023-08-14T09:49:14.772" v="75"/>
        <pc:sldMkLst>
          <pc:docMk/>
          <pc:sldMk cId="0" sldId="272"/>
        </pc:sldMkLst>
        <pc:spChg chg="add">
          <ac:chgData name="alisdair.m@gmail.com" userId="" providerId="" clId="Web-{72DF5332-0991-414C-ABA0-B4F1C1411A3B}" dt="2023-08-14T09:49:14.772" v="75"/>
          <ac:spMkLst>
            <pc:docMk/>
            <pc:sldMk cId="0" sldId="272"/>
            <ac:spMk id="3" creationId="{702EF0E1-BE3B-0578-6C13-C01936D5A6A3}"/>
          </ac:spMkLst>
        </pc:spChg>
        <pc:spChg chg="del">
          <ac:chgData name="alisdair.m@gmail.com" userId="" providerId="" clId="Web-{72DF5332-0991-414C-ABA0-B4F1C1411A3B}" dt="2023-08-14T09:49:14.522" v="74"/>
          <ac:spMkLst>
            <pc:docMk/>
            <pc:sldMk cId="0" sldId="272"/>
            <ac:spMk id="216" creationId="{00000000-0000-0000-0000-000000000000}"/>
          </ac:spMkLst>
        </pc:spChg>
      </pc:sldChg>
      <pc:sldChg chg="modSp">
        <pc:chgData name="alisdair.m@gmail.com" userId="" providerId="" clId="Web-{72DF5332-0991-414C-ABA0-B4F1C1411A3B}" dt="2023-08-14T09:49:52.243" v="77" actId="20577"/>
        <pc:sldMkLst>
          <pc:docMk/>
          <pc:sldMk cId="0" sldId="273"/>
        </pc:sldMkLst>
        <pc:spChg chg="mod">
          <ac:chgData name="alisdair.m@gmail.com" userId="" providerId="" clId="Web-{72DF5332-0991-414C-ABA0-B4F1C1411A3B}" dt="2023-08-14T09:49:52.243" v="77" actId="20577"/>
          <ac:spMkLst>
            <pc:docMk/>
            <pc:sldMk cId="0" sldId="273"/>
            <ac:spMk id="224" creationId="{00000000-0000-0000-0000-000000000000}"/>
          </ac:spMkLst>
        </pc:spChg>
      </pc:sldChg>
      <pc:sldChg chg="addSp delSp">
        <pc:chgData name="alisdair.m@gmail.com" userId="" providerId="" clId="Web-{72DF5332-0991-414C-ABA0-B4F1C1411A3B}" dt="2023-08-14T09:50:10.510" v="79"/>
        <pc:sldMkLst>
          <pc:docMk/>
          <pc:sldMk cId="0" sldId="274"/>
        </pc:sldMkLst>
        <pc:spChg chg="add">
          <ac:chgData name="alisdair.m@gmail.com" userId="" providerId="" clId="Web-{72DF5332-0991-414C-ABA0-B4F1C1411A3B}" dt="2023-08-14T09:50:10.510" v="79"/>
          <ac:spMkLst>
            <pc:docMk/>
            <pc:sldMk cId="0" sldId="274"/>
            <ac:spMk id="3" creationId="{2655BCFB-3FA6-224F-E0A6-D79E570F571B}"/>
          </ac:spMkLst>
        </pc:spChg>
        <pc:spChg chg="del">
          <ac:chgData name="alisdair.m@gmail.com" userId="" providerId="" clId="Web-{72DF5332-0991-414C-ABA0-B4F1C1411A3B}" dt="2023-08-14T09:50:10.276" v="78"/>
          <ac:spMkLst>
            <pc:docMk/>
            <pc:sldMk cId="0" sldId="274"/>
            <ac:spMk id="232" creationId="{00000000-0000-0000-0000-000000000000}"/>
          </ac:spMkLst>
        </pc:spChg>
      </pc:sldChg>
      <pc:sldChg chg="modSp">
        <pc:chgData name="alisdair.m@gmail.com" userId="" providerId="" clId="Web-{72DF5332-0991-414C-ABA0-B4F1C1411A3B}" dt="2023-08-14T09:50:24.074" v="83" actId="20577"/>
        <pc:sldMkLst>
          <pc:docMk/>
          <pc:sldMk cId="0" sldId="275"/>
        </pc:sldMkLst>
        <pc:spChg chg="mod">
          <ac:chgData name="alisdair.m@gmail.com" userId="" providerId="" clId="Web-{72DF5332-0991-414C-ABA0-B4F1C1411A3B}" dt="2023-08-14T09:50:24.074" v="83" actId="20577"/>
          <ac:spMkLst>
            <pc:docMk/>
            <pc:sldMk cId="0" sldId="275"/>
            <ac:spMk id="240" creationId="{00000000-0000-0000-0000-000000000000}"/>
          </ac:spMkLst>
        </pc:spChg>
      </pc:sldChg>
      <pc:sldChg chg="modSp">
        <pc:chgData name="alisdair.m@gmail.com" userId="" providerId="" clId="Web-{72DF5332-0991-414C-ABA0-B4F1C1411A3B}" dt="2023-08-14T09:50:29.324" v="85" actId="20577"/>
        <pc:sldMkLst>
          <pc:docMk/>
          <pc:sldMk cId="0" sldId="276"/>
        </pc:sldMkLst>
        <pc:spChg chg="mod">
          <ac:chgData name="alisdair.m@gmail.com" userId="" providerId="" clId="Web-{72DF5332-0991-414C-ABA0-B4F1C1411A3B}" dt="2023-08-14T09:50:29.324" v="85" actId="20577"/>
          <ac:spMkLst>
            <pc:docMk/>
            <pc:sldMk cId="0" sldId="276"/>
            <ac:spMk id="248" creationId="{00000000-0000-0000-0000-000000000000}"/>
          </ac:spMkLst>
        </pc:spChg>
      </pc:sldChg>
      <pc:sldChg chg="modSp">
        <pc:chgData name="alisdair.m@gmail.com" userId="" providerId="" clId="Web-{72DF5332-0991-414C-ABA0-B4F1C1411A3B}" dt="2023-08-14T09:50:37.481" v="87" actId="20577"/>
        <pc:sldMkLst>
          <pc:docMk/>
          <pc:sldMk cId="0" sldId="277"/>
        </pc:sldMkLst>
        <pc:spChg chg="mod">
          <ac:chgData name="alisdair.m@gmail.com" userId="" providerId="" clId="Web-{72DF5332-0991-414C-ABA0-B4F1C1411A3B}" dt="2023-08-14T09:50:37.481" v="87" actId="20577"/>
          <ac:spMkLst>
            <pc:docMk/>
            <pc:sldMk cId="0" sldId="277"/>
            <ac:spMk id="256" creationId="{00000000-0000-0000-0000-000000000000}"/>
          </ac:spMkLst>
        </pc:spChg>
      </pc:sldChg>
      <pc:sldChg chg="addSp delSp">
        <pc:chgData name="alisdair.m@gmail.com" userId="" providerId="" clId="Web-{72DF5332-0991-414C-ABA0-B4F1C1411A3B}" dt="2023-08-14T09:51:25.922" v="89"/>
        <pc:sldMkLst>
          <pc:docMk/>
          <pc:sldMk cId="0" sldId="278"/>
        </pc:sldMkLst>
        <pc:spChg chg="add">
          <ac:chgData name="alisdair.m@gmail.com" userId="" providerId="" clId="Web-{72DF5332-0991-414C-ABA0-B4F1C1411A3B}" dt="2023-08-14T09:51:25.922" v="89"/>
          <ac:spMkLst>
            <pc:docMk/>
            <pc:sldMk cId="0" sldId="278"/>
            <ac:spMk id="3" creationId="{2AE5F430-8D5B-E7C0-778F-B28894DD058C}"/>
          </ac:spMkLst>
        </pc:spChg>
        <pc:spChg chg="del">
          <ac:chgData name="alisdair.m@gmail.com" userId="" providerId="" clId="Web-{72DF5332-0991-414C-ABA0-B4F1C1411A3B}" dt="2023-08-14T09:51:24.719" v="88"/>
          <ac:spMkLst>
            <pc:docMk/>
            <pc:sldMk cId="0" sldId="278"/>
            <ac:spMk id="264" creationId="{00000000-0000-0000-0000-000000000000}"/>
          </ac:spMkLst>
        </pc:spChg>
      </pc:sldChg>
      <pc:sldChg chg="addSp delSp modSp">
        <pc:chgData name="alisdair.m@gmail.com" userId="" providerId="" clId="Web-{72DF5332-0991-414C-ABA0-B4F1C1411A3B}" dt="2023-08-14T09:52:40.053" v="105" actId="14100"/>
        <pc:sldMkLst>
          <pc:docMk/>
          <pc:sldMk cId="0" sldId="279"/>
        </pc:sldMkLst>
        <pc:spChg chg="add mod">
          <ac:chgData name="alisdair.m@gmail.com" userId="" providerId="" clId="Web-{72DF5332-0991-414C-ABA0-B4F1C1411A3B}" dt="2023-08-14T09:52:35.224" v="104" actId="14100"/>
          <ac:spMkLst>
            <pc:docMk/>
            <pc:sldMk cId="0" sldId="279"/>
            <ac:spMk id="3" creationId="{C337AB66-B738-E996-0EE0-79F91583B7C4}"/>
          </ac:spMkLst>
        </pc:spChg>
        <pc:spChg chg="mod">
          <ac:chgData name="alisdair.m@gmail.com" userId="" providerId="" clId="Web-{72DF5332-0991-414C-ABA0-B4F1C1411A3B}" dt="2023-08-14T09:52:40.053" v="105" actId="14100"/>
          <ac:spMkLst>
            <pc:docMk/>
            <pc:sldMk cId="0" sldId="279"/>
            <ac:spMk id="276" creationId="{00000000-0000-0000-0000-000000000000}"/>
          </ac:spMkLst>
        </pc:spChg>
        <pc:spChg chg="del mod">
          <ac:chgData name="alisdair.m@gmail.com" userId="" providerId="" clId="Web-{72DF5332-0991-414C-ABA0-B4F1C1411A3B}" dt="2023-08-14T09:52:17.582" v="101"/>
          <ac:spMkLst>
            <pc:docMk/>
            <pc:sldMk cId="0" sldId="279"/>
            <ac:spMk id="277" creationId="{00000000-0000-0000-0000-000000000000}"/>
          </ac:spMkLst>
        </pc:spChg>
        <pc:spChg chg="mod">
          <ac:chgData name="alisdair.m@gmail.com" userId="" providerId="" clId="Web-{72DF5332-0991-414C-ABA0-B4F1C1411A3B}" dt="2023-08-14T09:51:38.439" v="90" actId="20577"/>
          <ac:spMkLst>
            <pc:docMk/>
            <pc:sldMk cId="0" sldId="279"/>
            <ac:spMk id="278" creationId="{00000000-0000-0000-0000-000000000000}"/>
          </ac:spMkLst>
        </pc:spChg>
      </pc:sldChg>
      <pc:sldChg chg="addSp delSp modSp">
        <pc:chgData name="alisdair.m@gmail.com" userId="" providerId="" clId="Web-{72DF5332-0991-414C-ABA0-B4F1C1411A3B}" dt="2023-08-14T09:54:55.469" v="113" actId="14100"/>
        <pc:sldMkLst>
          <pc:docMk/>
          <pc:sldMk cId="0" sldId="280"/>
        </pc:sldMkLst>
        <pc:spChg chg="mod">
          <ac:chgData name="alisdair.m@gmail.com" userId="" providerId="" clId="Web-{72DF5332-0991-414C-ABA0-B4F1C1411A3B}" dt="2023-08-14T09:54:55.469" v="113" actId="14100"/>
          <ac:spMkLst>
            <pc:docMk/>
            <pc:sldMk cId="0" sldId="280"/>
            <ac:spMk id="286" creationId="{00000000-0000-0000-0000-000000000000}"/>
          </ac:spMkLst>
        </pc:spChg>
        <pc:spChg chg="mod">
          <ac:chgData name="alisdair.m@gmail.com" userId="" providerId="" clId="Web-{72DF5332-0991-414C-ABA0-B4F1C1411A3B}" dt="2023-08-14T09:53:23.087" v="106" actId="20577"/>
          <ac:spMkLst>
            <pc:docMk/>
            <pc:sldMk cId="0" sldId="280"/>
            <ac:spMk id="287" creationId="{00000000-0000-0000-0000-000000000000}"/>
          </ac:spMkLst>
        </pc:spChg>
        <pc:inkChg chg="add del">
          <ac:chgData name="alisdair.m@gmail.com" userId="" providerId="" clId="Web-{72DF5332-0991-414C-ABA0-B4F1C1411A3B}" dt="2023-08-14T09:54:50.219" v="112"/>
          <ac:inkMkLst>
            <pc:docMk/>
            <pc:sldMk cId="0" sldId="280"/>
            <ac:inkMk id="2" creationId="{9F45BC8E-AB68-5A11-D2AC-D62518A9F7E7}"/>
          </ac:inkMkLst>
        </pc:inkChg>
      </pc:sldChg>
      <pc:sldChg chg="modSp">
        <pc:chgData name="alisdair.m@gmail.com" userId="" providerId="" clId="Web-{72DF5332-0991-414C-ABA0-B4F1C1411A3B}" dt="2023-08-14T09:54:45.422" v="110" actId="14100"/>
        <pc:sldMkLst>
          <pc:docMk/>
          <pc:sldMk cId="0" sldId="281"/>
        </pc:sldMkLst>
        <pc:spChg chg="mod">
          <ac:chgData name="alisdair.m@gmail.com" userId="" providerId="" clId="Web-{72DF5332-0991-414C-ABA0-B4F1C1411A3B}" dt="2023-08-14T09:54:45.422" v="110" actId="14100"/>
          <ac:spMkLst>
            <pc:docMk/>
            <pc:sldMk cId="0" sldId="281"/>
            <ac:spMk id="296" creationId="{00000000-0000-0000-0000-000000000000}"/>
          </ac:spMkLst>
        </pc:spChg>
        <pc:spChg chg="mod">
          <ac:chgData name="alisdair.m@gmail.com" userId="" providerId="" clId="Web-{72DF5332-0991-414C-ABA0-B4F1C1411A3B}" dt="2023-08-14T09:54:37.937" v="108" actId="20577"/>
          <ac:spMkLst>
            <pc:docMk/>
            <pc:sldMk cId="0" sldId="281"/>
            <ac:spMk id="297" creationId="{00000000-0000-0000-0000-000000000000}"/>
          </ac:spMkLst>
        </pc:spChg>
      </pc:sldChg>
      <pc:sldChg chg="modSp">
        <pc:chgData name="alisdair.m@gmail.com" userId="" providerId="" clId="Web-{72DF5332-0991-414C-ABA0-B4F1C1411A3B}" dt="2023-08-14T09:55:20.065" v="116" actId="1076"/>
        <pc:sldMkLst>
          <pc:docMk/>
          <pc:sldMk cId="0" sldId="282"/>
        </pc:sldMkLst>
        <pc:spChg chg="mod">
          <ac:chgData name="alisdair.m@gmail.com" userId="" providerId="" clId="Web-{72DF5332-0991-414C-ABA0-B4F1C1411A3B}" dt="2023-08-14T09:55:17.159" v="115" actId="1076"/>
          <ac:spMkLst>
            <pc:docMk/>
            <pc:sldMk cId="0" sldId="282"/>
            <ac:spMk id="307" creationId="{00000000-0000-0000-0000-000000000000}"/>
          </ac:spMkLst>
        </pc:spChg>
        <pc:spChg chg="mod">
          <ac:chgData name="alisdair.m@gmail.com" userId="" providerId="" clId="Web-{72DF5332-0991-414C-ABA0-B4F1C1411A3B}" dt="2023-08-14T09:55:20.065" v="116" actId="1076"/>
          <ac:spMkLst>
            <pc:docMk/>
            <pc:sldMk cId="0" sldId="282"/>
            <ac:spMk id="311" creationId="{00000000-0000-0000-0000-000000000000}"/>
          </ac:spMkLst>
        </pc:spChg>
        <pc:spChg chg="mod">
          <ac:chgData name="alisdair.m@gmail.com" userId="" providerId="" clId="Web-{72DF5332-0991-414C-ABA0-B4F1C1411A3B}" dt="2023-08-14T09:55:05.111" v="114" actId="20577"/>
          <ac:spMkLst>
            <pc:docMk/>
            <pc:sldMk cId="0" sldId="282"/>
            <ac:spMk id="312" creationId="{00000000-0000-0000-0000-000000000000}"/>
          </ac:spMkLst>
        </pc:spChg>
      </pc:sldChg>
      <pc:sldChg chg="modSp">
        <pc:chgData name="alisdair.m@gmail.com" userId="" providerId="" clId="Web-{72DF5332-0991-414C-ABA0-B4F1C1411A3B}" dt="2023-08-14T09:55:37.754" v="120" actId="14100"/>
        <pc:sldMkLst>
          <pc:docMk/>
          <pc:sldMk cId="0" sldId="283"/>
        </pc:sldMkLst>
        <pc:spChg chg="mod">
          <ac:chgData name="alisdair.m@gmail.com" userId="" providerId="" clId="Web-{72DF5332-0991-414C-ABA0-B4F1C1411A3B}" dt="2023-08-14T09:55:37.754" v="120" actId="14100"/>
          <ac:spMkLst>
            <pc:docMk/>
            <pc:sldMk cId="0" sldId="283"/>
            <ac:spMk id="318" creationId="{00000000-0000-0000-0000-000000000000}"/>
          </ac:spMkLst>
        </pc:spChg>
        <pc:spChg chg="mod">
          <ac:chgData name="alisdair.m@gmail.com" userId="" providerId="" clId="Web-{72DF5332-0991-414C-ABA0-B4F1C1411A3B}" dt="2023-08-14T09:55:32.957" v="119" actId="20577"/>
          <ac:spMkLst>
            <pc:docMk/>
            <pc:sldMk cId="0" sldId="283"/>
            <ac:spMk id="319" creationId="{00000000-0000-0000-0000-000000000000}"/>
          </ac:spMkLst>
        </pc:spChg>
      </pc:sldChg>
      <pc:sldChg chg="modSp">
        <pc:chgData name="alisdair.m@gmail.com" userId="" providerId="" clId="Web-{72DF5332-0991-414C-ABA0-B4F1C1411A3B}" dt="2023-08-14T09:55:52.255" v="123" actId="14100"/>
        <pc:sldMkLst>
          <pc:docMk/>
          <pc:sldMk cId="0" sldId="284"/>
        </pc:sldMkLst>
        <pc:spChg chg="mod">
          <ac:chgData name="alisdair.m@gmail.com" userId="" providerId="" clId="Web-{72DF5332-0991-414C-ABA0-B4F1C1411A3B}" dt="2023-08-14T09:55:52.255" v="123" actId="14100"/>
          <ac:spMkLst>
            <pc:docMk/>
            <pc:sldMk cId="0" sldId="284"/>
            <ac:spMk id="329" creationId="{00000000-0000-0000-0000-000000000000}"/>
          </ac:spMkLst>
        </pc:spChg>
        <pc:spChg chg="mod">
          <ac:chgData name="alisdair.m@gmail.com" userId="" providerId="" clId="Web-{72DF5332-0991-414C-ABA0-B4F1C1411A3B}" dt="2023-08-14T09:55:45.880" v="121" actId="20577"/>
          <ac:spMkLst>
            <pc:docMk/>
            <pc:sldMk cId="0" sldId="284"/>
            <ac:spMk id="330" creationId="{00000000-0000-0000-0000-000000000000}"/>
          </ac:spMkLst>
        </pc:spChg>
      </pc:sldChg>
      <pc:sldChg chg="addSp delSp modSp">
        <pc:chgData name="alisdair.m@gmail.com" userId="" providerId="" clId="Web-{72DF5332-0991-414C-ABA0-B4F1C1411A3B}" dt="2023-08-14T09:56:44.103" v="143" actId="14100"/>
        <pc:sldMkLst>
          <pc:docMk/>
          <pc:sldMk cId="0" sldId="285"/>
        </pc:sldMkLst>
        <pc:spChg chg="add mod">
          <ac:chgData name="alisdair.m@gmail.com" userId="" providerId="" clId="Web-{72DF5332-0991-414C-ABA0-B4F1C1411A3B}" dt="2023-08-14T09:56:31.008" v="140" actId="20577"/>
          <ac:spMkLst>
            <pc:docMk/>
            <pc:sldMk cId="0" sldId="285"/>
            <ac:spMk id="2" creationId="{BB95D347-41AF-910D-0372-2F77080AF35C}"/>
          </ac:spMkLst>
        </pc:spChg>
        <pc:spChg chg="mod">
          <ac:chgData name="alisdair.m@gmail.com" userId="" providerId="" clId="Web-{72DF5332-0991-414C-ABA0-B4F1C1411A3B}" dt="2023-08-14T09:56:44.103" v="143" actId="14100"/>
          <ac:spMkLst>
            <pc:docMk/>
            <pc:sldMk cId="0" sldId="285"/>
            <ac:spMk id="341" creationId="{00000000-0000-0000-0000-000000000000}"/>
          </ac:spMkLst>
        </pc:spChg>
        <pc:spChg chg="del mod">
          <ac:chgData name="alisdair.m@gmail.com" userId="" providerId="" clId="Web-{72DF5332-0991-414C-ABA0-B4F1C1411A3B}" dt="2023-08-14T09:56:32.758" v="141"/>
          <ac:spMkLst>
            <pc:docMk/>
            <pc:sldMk cId="0" sldId="285"/>
            <ac:spMk id="342" creationId="{00000000-0000-0000-0000-000000000000}"/>
          </ac:spMkLst>
        </pc:spChg>
        <pc:spChg chg="mod">
          <ac:chgData name="alisdair.m@gmail.com" userId="" providerId="" clId="Web-{72DF5332-0991-414C-ABA0-B4F1C1411A3B}" dt="2023-08-14T09:56:36.352" v="142" actId="20577"/>
          <ac:spMkLst>
            <pc:docMk/>
            <pc:sldMk cId="0" sldId="285"/>
            <ac:spMk id="343" creationId="{00000000-0000-0000-0000-000000000000}"/>
          </ac:spMkLst>
        </pc:spChg>
      </pc:sldChg>
      <pc:sldChg chg="addSp delSp">
        <pc:chgData name="alisdair.m@gmail.com" userId="" providerId="" clId="Web-{72DF5332-0991-414C-ABA0-B4F1C1411A3B}" dt="2023-08-14T09:59:38.710" v="146"/>
        <pc:sldMkLst>
          <pc:docMk/>
          <pc:sldMk cId="0" sldId="286"/>
        </pc:sldMkLst>
        <pc:spChg chg="add">
          <ac:chgData name="alisdair.m@gmail.com" userId="" providerId="" clId="Web-{72DF5332-0991-414C-ABA0-B4F1C1411A3B}" dt="2023-08-14T09:59:38.710" v="146"/>
          <ac:spMkLst>
            <pc:docMk/>
            <pc:sldMk cId="0" sldId="286"/>
            <ac:spMk id="2" creationId="{8DF88E0C-2980-53AF-FD91-B7F34CBB824B}"/>
          </ac:spMkLst>
        </pc:spChg>
        <pc:spChg chg="add">
          <ac:chgData name="alisdair.m@gmail.com" userId="" providerId="" clId="Web-{72DF5332-0991-414C-ABA0-B4F1C1411A3B}" dt="2023-08-14T09:59:38.710" v="146"/>
          <ac:spMkLst>
            <pc:docMk/>
            <pc:sldMk cId="0" sldId="286"/>
            <ac:spMk id="3" creationId="{090D5FDF-A6F8-5E01-C05C-B97E8784B6E5}"/>
          </ac:spMkLst>
        </pc:spChg>
        <pc:spChg chg="del">
          <ac:chgData name="alisdair.m@gmail.com" userId="" providerId="" clId="Web-{72DF5332-0991-414C-ABA0-B4F1C1411A3B}" dt="2023-08-14T09:59:37.616" v="145"/>
          <ac:spMkLst>
            <pc:docMk/>
            <pc:sldMk cId="0" sldId="286"/>
            <ac:spMk id="352" creationId="{00000000-0000-0000-0000-000000000000}"/>
          </ac:spMkLst>
        </pc:spChg>
        <pc:spChg chg="del">
          <ac:chgData name="alisdair.m@gmail.com" userId="" providerId="" clId="Web-{72DF5332-0991-414C-ABA0-B4F1C1411A3B}" dt="2023-08-14T09:59:37.616" v="144"/>
          <ac:spMkLst>
            <pc:docMk/>
            <pc:sldMk cId="0" sldId="286"/>
            <ac:spMk id="353" creationId="{00000000-0000-0000-0000-000000000000}"/>
          </ac:spMkLst>
        </pc:spChg>
      </pc:sldChg>
      <pc:sldChg chg="modSp">
        <pc:chgData name="alisdair.m@gmail.com" userId="" providerId="" clId="Web-{72DF5332-0991-414C-ABA0-B4F1C1411A3B}" dt="2023-08-14T09:59:51.179" v="147" actId="20577"/>
        <pc:sldMkLst>
          <pc:docMk/>
          <pc:sldMk cId="0" sldId="287"/>
        </pc:sldMkLst>
        <pc:spChg chg="mod">
          <ac:chgData name="alisdair.m@gmail.com" userId="" providerId="" clId="Web-{72DF5332-0991-414C-ABA0-B4F1C1411A3B}" dt="2023-08-14T09:59:51.179" v="147" actId="20577"/>
          <ac:spMkLst>
            <pc:docMk/>
            <pc:sldMk cId="0" sldId="287"/>
            <ac:spMk id="361" creationId="{00000000-0000-0000-0000-000000000000}"/>
          </ac:spMkLst>
        </pc:spChg>
      </pc:sldChg>
      <pc:sldChg chg="addSp delSp modSp ord">
        <pc:chgData name="alisdair.m@gmail.com" userId="" providerId="" clId="Web-{72DF5332-0991-414C-ABA0-B4F1C1411A3B}" dt="2023-08-14T10:00:44.402" v="169" actId="1076"/>
        <pc:sldMkLst>
          <pc:docMk/>
          <pc:sldMk cId="0" sldId="288"/>
        </pc:sldMkLst>
        <pc:spChg chg="add mod">
          <ac:chgData name="alisdair.m@gmail.com" userId="" providerId="" clId="Web-{72DF5332-0991-414C-ABA0-B4F1C1411A3B}" dt="2023-08-14T10:00:44.402" v="169" actId="1076"/>
          <ac:spMkLst>
            <pc:docMk/>
            <pc:sldMk cId="0" sldId="288"/>
            <ac:spMk id="2" creationId="{0DB1AF51-7617-EC49-D36A-5BE36B48B521}"/>
          </ac:spMkLst>
        </pc:spChg>
        <pc:spChg chg="add">
          <ac:chgData name="alisdair.m@gmail.com" userId="" providerId="" clId="Web-{72DF5332-0991-414C-ABA0-B4F1C1411A3B}" dt="2023-08-14T10:00:15.900" v="150"/>
          <ac:spMkLst>
            <pc:docMk/>
            <pc:sldMk cId="0" sldId="288"/>
            <ac:spMk id="3" creationId="{DCCB2A7D-5ED3-5A36-1E87-94DEF7D881B9}"/>
          </ac:spMkLst>
        </pc:spChg>
        <pc:spChg chg="mod">
          <ac:chgData name="alisdair.m@gmail.com" userId="" providerId="" clId="Web-{72DF5332-0991-414C-ABA0-B4F1C1411A3B}" dt="2023-08-14T10:00:29.995" v="167" actId="14100"/>
          <ac:spMkLst>
            <pc:docMk/>
            <pc:sldMk cId="0" sldId="288"/>
            <ac:spMk id="370" creationId="{00000000-0000-0000-0000-000000000000}"/>
          </ac:spMkLst>
        </pc:spChg>
        <pc:spChg chg="del">
          <ac:chgData name="alisdair.m@gmail.com" userId="" providerId="" clId="Web-{72DF5332-0991-414C-ABA0-B4F1C1411A3B}" dt="2023-08-14T10:00:14.791" v="149"/>
          <ac:spMkLst>
            <pc:docMk/>
            <pc:sldMk cId="0" sldId="288"/>
            <ac:spMk id="371" creationId="{00000000-0000-0000-0000-000000000000}"/>
          </ac:spMkLst>
        </pc:spChg>
        <pc:spChg chg="del">
          <ac:chgData name="alisdair.m@gmail.com" userId="" providerId="" clId="Web-{72DF5332-0991-414C-ABA0-B4F1C1411A3B}" dt="2023-08-14T10:00:14.791" v="148"/>
          <ac:spMkLst>
            <pc:docMk/>
            <pc:sldMk cId="0" sldId="288"/>
            <ac:spMk id="372" creationId="{00000000-0000-0000-0000-000000000000}"/>
          </ac:spMkLst>
        </pc:spChg>
      </pc:sldChg>
    </pc:docChg>
  </pc:docChgLst>
  <pc:docChgLst>
    <pc:chgData name="Laura Kennedy" clId="Web-{82EC8409-1A3C-4E0A-AA30-8CB41C021BF8}"/>
    <pc:docChg chg="modSld">
      <pc:chgData name="Laura Kennedy" userId="" providerId="" clId="Web-{82EC8409-1A3C-4E0A-AA30-8CB41C021BF8}" dt="2023-08-14T17:23:09.789" v="48"/>
      <pc:docMkLst>
        <pc:docMk/>
      </pc:docMkLst>
      <pc:sldChg chg="modSp modNotes">
        <pc:chgData name="Laura Kennedy" userId="" providerId="" clId="Web-{82EC8409-1A3C-4E0A-AA30-8CB41C021BF8}" dt="2023-08-14T17:20:02.783" v="16" actId="20577"/>
        <pc:sldMkLst>
          <pc:docMk/>
          <pc:sldMk cId="0" sldId="257"/>
        </pc:sldMkLst>
        <pc:spChg chg="mod">
          <ac:chgData name="Laura Kennedy" userId="" providerId="" clId="Web-{82EC8409-1A3C-4E0A-AA30-8CB41C021BF8}" dt="2023-08-14T17:20:02.783" v="16" actId="20577"/>
          <ac:spMkLst>
            <pc:docMk/>
            <pc:sldMk cId="0" sldId="257"/>
            <ac:spMk id="53" creationId="{00000000-0000-0000-0000-000000000000}"/>
          </ac:spMkLst>
        </pc:spChg>
      </pc:sldChg>
      <pc:sldChg chg="modNotes">
        <pc:chgData name="Laura Kennedy" userId="" providerId="" clId="Web-{82EC8409-1A3C-4E0A-AA30-8CB41C021BF8}" dt="2023-08-14T17:20:15.080" v="17"/>
        <pc:sldMkLst>
          <pc:docMk/>
          <pc:sldMk cId="0" sldId="258"/>
        </pc:sldMkLst>
      </pc:sldChg>
      <pc:sldChg chg="modNotes">
        <pc:chgData name="Laura Kennedy" userId="" providerId="" clId="Web-{82EC8409-1A3C-4E0A-AA30-8CB41C021BF8}" dt="2023-08-14T17:20:19.237" v="18"/>
        <pc:sldMkLst>
          <pc:docMk/>
          <pc:sldMk cId="0" sldId="259"/>
        </pc:sldMkLst>
      </pc:sldChg>
      <pc:sldChg chg="modNotes">
        <pc:chgData name="Laura Kennedy" userId="" providerId="" clId="Web-{82EC8409-1A3C-4E0A-AA30-8CB41C021BF8}" dt="2023-08-14T17:20:29.034" v="19"/>
        <pc:sldMkLst>
          <pc:docMk/>
          <pc:sldMk cId="0" sldId="260"/>
        </pc:sldMkLst>
      </pc:sldChg>
      <pc:sldChg chg="modNotes">
        <pc:chgData name="Laura Kennedy" userId="" providerId="" clId="Web-{82EC8409-1A3C-4E0A-AA30-8CB41C021BF8}" dt="2023-08-14T17:20:34.518" v="20"/>
        <pc:sldMkLst>
          <pc:docMk/>
          <pc:sldMk cId="0" sldId="261"/>
        </pc:sldMkLst>
      </pc:sldChg>
      <pc:sldChg chg="modNotes">
        <pc:chgData name="Laura Kennedy" userId="" providerId="" clId="Web-{82EC8409-1A3C-4E0A-AA30-8CB41C021BF8}" dt="2023-08-14T17:20:38.659" v="21"/>
        <pc:sldMkLst>
          <pc:docMk/>
          <pc:sldMk cId="0" sldId="262"/>
        </pc:sldMkLst>
      </pc:sldChg>
      <pc:sldChg chg="modNotes">
        <pc:chgData name="Laura Kennedy" userId="" providerId="" clId="Web-{82EC8409-1A3C-4E0A-AA30-8CB41C021BF8}" dt="2023-08-14T17:20:42.612" v="22"/>
        <pc:sldMkLst>
          <pc:docMk/>
          <pc:sldMk cId="0" sldId="263"/>
        </pc:sldMkLst>
      </pc:sldChg>
      <pc:sldChg chg="modNotes">
        <pc:chgData name="Laura Kennedy" userId="" providerId="" clId="Web-{82EC8409-1A3C-4E0A-AA30-8CB41C021BF8}" dt="2023-08-14T17:20:46.534" v="23"/>
        <pc:sldMkLst>
          <pc:docMk/>
          <pc:sldMk cId="0" sldId="264"/>
        </pc:sldMkLst>
      </pc:sldChg>
      <pc:sldChg chg="modNotes">
        <pc:chgData name="Laura Kennedy" userId="" providerId="" clId="Web-{82EC8409-1A3C-4E0A-AA30-8CB41C021BF8}" dt="2023-08-14T17:20:50.706" v="24"/>
        <pc:sldMkLst>
          <pc:docMk/>
          <pc:sldMk cId="0" sldId="265"/>
        </pc:sldMkLst>
      </pc:sldChg>
      <pc:sldChg chg="modNotes">
        <pc:chgData name="Laura Kennedy" userId="" providerId="" clId="Web-{82EC8409-1A3C-4E0A-AA30-8CB41C021BF8}" dt="2023-08-14T17:20:55.191" v="25"/>
        <pc:sldMkLst>
          <pc:docMk/>
          <pc:sldMk cId="0" sldId="266"/>
        </pc:sldMkLst>
      </pc:sldChg>
      <pc:sldChg chg="modNotes">
        <pc:chgData name="Laura Kennedy" userId="" providerId="" clId="Web-{82EC8409-1A3C-4E0A-AA30-8CB41C021BF8}" dt="2023-08-14T17:21:05.254" v="26"/>
        <pc:sldMkLst>
          <pc:docMk/>
          <pc:sldMk cId="0" sldId="267"/>
        </pc:sldMkLst>
      </pc:sldChg>
      <pc:sldChg chg="modNotes">
        <pc:chgData name="Laura Kennedy" userId="" providerId="" clId="Web-{82EC8409-1A3C-4E0A-AA30-8CB41C021BF8}" dt="2023-08-14T17:21:10.973" v="27"/>
        <pc:sldMkLst>
          <pc:docMk/>
          <pc:sldMk cId="0" sldId="268"/>
        </pc:sldMkLst>
      </pc:sldChg>
      <pc:sldChg chg="modNotes">
        <pc:chgData name="Laura Kennedy" userId="" providerId="" clId="Web-{82EC8409-1A3C-4E0A-AA30-8CB41C021BF8}" dt="2023-08-14T17:21:16.520" v="28"/>
        <pc:sldMkLst>
          <pc:docMk/>
          <pc:sldMk cId="0" sldId="269"/>
        </pc:sldMkLst>
      </pc:sldChg>
      <pc:sldChg chg="modNotes">
        <pc:chgData name="Laura Kennedy" userId="" providerId="" clId="Web-{82EC8409-1A3C-4E0A-AA30-8CB41C021BF8}" dt="2023-08-14T17:21:24.426" v="30"/>
        <pc:sldMkLst>
          <pc:docMk/>
          <pc:sldMk cId="0" sldId="270"/>
        </pc:sldMkLst>
      </pc:sldChg>
      <pc:sldChg chg="modNotes">
        <pc:chgData name="Laura Kennedy" userId="" providerId="" clId="Web-{82EC8409-1A3C-4E0A-AA30-8CB41C021BF8}" dt="2023-08-14T17:21:29.364" v="31"/>
        <pc:sldMkLst>
          <pc:docMk/>
          <pc:sldMk cId="0" sldId="271"/>
        </pc:sldMkLst>
      </pc:sldChg>
      <pc:sldChg chg="modNotes">
        <pc:chgData name="Laura Kennedy" userId="" providerId="" clId="Web-{82EC8409-1A3C-4E0A-AA30-8CB41C021BF8}" dt="2023-08-14T17:21:33.645" v="32"/>
        <pc:sldMkLst>
          <pc:docMk/>
          <pc:sldMk cId="0" sldId="272"/>
        </pc:sldMkLst>
      </pc:sldChg>
      <pc:sldChg chg="modNotes">
        <pc:chgData name="Laura Kennedy" userId="" providerId="" clId="Web-{82EC8409-1A3C-4E0A-AA30-8CB41C021BF8}" dt="2023-08-14T17:21:37.645" v="33"/>
        <pc:sldMkLst>
          <pc:docMk/>
          <pc:sldMk cId="0" sldId="273"/>
        </pc:sldMkLst>
      </pc:sldChg>
      <pc:sldChg chg="modNotes">
        <pc:chgData name="Laura Kennedy" userId="" providerId="" clId="Web-{82EC8409-1A3C-4E0A-AA30-8CB41C021BF8}" dt="2023-08-14T17:21:42.333" v="34"/>
        <pc:sldMkLst>
          <pc:docMk/>
          <pc:sldMk cId="0" sldId="274"/>
        </pc:sldMkLst>
      </pc:sldChg>
      <pc:sldChg chg="modNotes">
        <pc:chgData name="Laura Kennedy" userId="" providerId="" clId="Web-{82EC8409-1A3C-4E0A-AA30-8CB41C021BF8}" dt="2023-08-14T17:21:46.161" v="35"/>
        <pc:sldMkLst>
          <pc:docMk/>
          <pc:sldMk cId="0" sldId="275"/>
        </pc:sldMkLst>
      </pc:sldChg>
      <pc:sldChg chg="modNotes">
        <pc:chgData name="Laura Kennedy" userId="" providerId="" clId="Web-{82EC8409-1A3C-4E0A-AA30-8CB41C021BF8}" dt="2023-08-14T17:21:50.693" v="36"/>
        <pc:sldMkLst>
          <pc:docMk/>
          <pc:sldMk cId="0" sldId="276"/>
        </pc:sldMkLst>
      </pc:sldChg>
      <pc:sldChg chg="modNotes">
        <pc:chgData name="Laura Kennedy" userId="" providerId="" clId="Web-{82EC8409-1A3C-4E0A-AA30-8CB41C021BF8}" dt="2023-08-14T17:21:55.021" v="37"/>
        <pc:sldMkLst>
          <pc:docMk/>
          <pc:sldMk cId="0" sldId="277"/>
        </pc:sldMkLst>
      </pc:sldChg>
      <pc:sldChg chg="modNotes">
        <pc:chgData name="Laura Kennedy" userId="" providerId="" clId="Web-{82EC8409-1A3C-4E0A-AA30-8CB41C021BF8}" dt="2023-08-14T17:22:02.943" v="38"/>
        <pc:sldMkLst>
          <pc:docMk/>
          <pc:sldMk cId="0" sldId="278"/>
        </pc:sldMkLst>
      </pc:sldChg>
      <pc:sldChg chg="modNotes">
        <pc:chgData name="Laura Kennedy" userId="" providerId="" clId="Web-{82EC8409-1A3C-4E0A-AA30-8CB41C021BF8}" dt="2023-08-14T17:22:08.896" v="39"/>
        <pc:sldMkLst>
          <pc:docMk/>
          <pc:sldMk cId="0" sldId="279"/>
        </pc:sldMkLst>
      </pc:sldChg>
      <pc:sldChg chg="modNotes">
        <pc:chgData name="Laura Kennedy" userId="" providerId="" clId="Web-{82EC8409-1A3C-4E0A-AA30-8CB41C021BF8}" dt="2023-08-14T17:22:13.615" v="40"/>
        <pc:sldMkLst>
          <pc:docMk/>
          <pc:sldMk cId="0" sldId="280"/>
        </pc:sldMkLst>
      </pc:sldChg>
      <pc:sldChg chg="modNotes">
        <pc:chgData name="Laura Kennedy" userId="" providerId="" clId="Web-{82EC8409-1A3C-4E0A-AA30-8CB41C021BF8}" dt="2023-08-14T17:22:17.959" v="41"/>
        <pc:sldMkLst>
          <pc:docMk/>
          <pc:sldMk cId="0" sldId="281"/>
        </pc:sldMkLst>
      </pc:sldChg>
      <pc:sldChg chg="modNotes">
        <pc:chgData name="Laura Kennedy" userId="" providerId="" clId="Web-{82EC8409-1A3C-4E0A-AA30-8CB41C021BF8}" dt="2023-08-14T17:22:23.537" v="42"/>
        <pc:sldMkLst>
          <pc:docMk/>
          <pc:sldMk cId="0" sldId="282"/>
        </pc:sldMkLst>
      </pc:sldChg>
      <pc:sldChg chg="modNotes">
        <pc:chgData name="Laura Kennedy" userId="" providerId="" clId="Web-{82EC8409-1A3C-4E0A-AA30-8CB41C021BF8}" dt="2023-08-14T17:22:29.991" v="43"/>
        <pc:sldMkLst>
          <pc:docMk/>
          <pc:sldMk cId="0" sldId="283"/>
        </pc:sldMkLst>
      </pc:sldChg>
      <pc:sldChg chg="modNotes">
        <pc:chgData name="Laura Kennedy" userId="" providerId="" clId="Web-{82EC8409-1A3C-4E0A-AA30-8CB41C021BF8}" dt="2023-08-14T17:22:35.632" v="44"/>
        <pc:sldMkLst>
          <pc:docMk/>
          <pc:sldMk cId="0" sldId="284"/>
        </pc:sldMkLst>
      </pc:sldChg>
      <pc:sldChg chg="modNotes">
        <pc:chgData name="Laura Kennedy" userId="" providerId="" clId="Web-{82EC8409-1A3C-4E0A-AA30-8CB41C021BF8}" dt="2023-08-14T17:22:40.538" v="45"/>
        <pc:sldMkLst>
          <pc:docMk/>
          <pc:sldMk cId="0" sldId="285"/>
        </pc:sldMkLst>
      </pc:sldChg>
      <pc:sldChg chg="modNotes">
        <pc:chgData name="Laura Kennedy" userId="" providerId="" clId="Web-{82EC8409-1A3C-4E0A-AA30-8CB41C021BF8}" dt="2023-08-14T17:22:44.757" v="46"/>
        <pc:sldMkLst>
          <pc:docMk/>
          <pc:sldMk cId="0" sldId="286"/>
        </pc:sldMkLst>
      </pc:sldChg>
      <pc:sldChg chg="modNotes">
        <pc:chgData name="Laura Kennedy" userId="" providerId="" clId="Web-{82EC8409-1A3C-4E0A-AA30-8CB41C021BF8}" dt="2023-08-14T17:23:09.789" v="48"/>
        <pc:sldMkLst>
          <pc:docMk/>
          <pc:sldMk cId="0" sldId="287"/>
        </pc:sldMkLst>
      </pc:sldChg>
      <pc:sldChg chg="modNotes">
        <pc:chgData name="Laura Kennedy" userId="" providerId="" clId="Web-{82EC8409-1A3C-4E0A-AA30-8CB41C021BF8}" dt="2023-08-14T17:23:05.586" v="47"/>
        <pc:sldMkLst>
          <pc:docMk/>
          <pc:sldMk cId="0" sldId="28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14T17:19:24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2544 4343 12969 0 0,'2'0'7322'0'0,"1"0"-14420"0"0,0 0 7098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55e63762b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g255e63762bb_0_18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5e63762bb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g255e63762bb_0_20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5e63762bb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g255e63762bb_0_2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5e63762b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g255e63762bb_0_2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59048c3a7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g259048c3a75_0_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5e63762b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g255e63762bb_0_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br>
              <a:rPr lang="en-GB" dirty="0"/>
            </a:br>
            <a:endParaRPr lang="en-GB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55e63762b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Google Shape;205;g255e63762bb_0_9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55e63762bb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Google Shape;213;g255e63762bb_0_1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55e63762b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g255e63762bb_0_1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55e63762bb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g255e63762bb_0_17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5e63762bb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5e63762bb_0_19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5e63762b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g255e63762bb_0_2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5e63762bb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g255e63762bb_0_2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Google Shape;26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55a687015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g255a6870158_0_10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55a687015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Google Shape;283;g255a6870158_0_1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55e63762bb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Google Shape;293;g255e63762bb_0_26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55e63762bb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Google Shape;304;g255e63762bb_0_2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55e63762bb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5" name="Google Shape;315;g255e63762bb_0_2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55e63762bb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Google Shape;326;g255e63762bb_0_30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55e63762b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Google Shape;56;g255e63762bb_0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55e63762b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7" name="Google Shape;337;g255e63762bb_0_3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55e63762bb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7" name="Google Shape;347;g255e63762bb_0_3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5a63540948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7" name="Google Shape;367;g25a63540948_0_1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55e63762bb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Google Shape;357;g255e63762bb_0_3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5e63762b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Google Shape;71;g255e63762bb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5e63762b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g255e63762bb_0_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5e63762b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g255e63762bb_0_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5e63762b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g255e63762bb_0_1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5e63762bb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g255e63762bb_0_1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5e63762bb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g255e63762bb_0_16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auses Happy Healthy">
  <p:cSld name="4 causes Happy Health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5" descr="PADD_TexturesBackground_07.jpg"/>
          <p:cNvPicPr preferRelativeResize="0"/>
          <p:nvPr/>
        </p:nvPicPr>
        <p:blipFill rotWithShape="1">
          <a:blip r:embed="rId2">
            <a:alphaModFix/>
          </a:blip>
          <a:srcRect t="18886"/>
          <a:stretch/>
        </p:blipFill>
        <p:spPr>
          <a:xfrm>
            <a:off x="-21155" y="0"/>
            <a:ext cx="12234310" cy="7017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copy">
  <p:cSld name="Simple copy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solidFill>
          <a:srgbClr val="FFFFFF">
            <a:alpha val="95686"/>
          </a:srgb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0" y="5234399"/>
            <a:ext cx="9756058" cy="7455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y questions">
  <p:cSld name="1_Any questions">
    <p:bg>
      <p:bgPr>
        <a:solidFill>
          <a:srgbClr val="FFFFFF">
            <a:alpha val="95686"/>
          </a:srgb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-3" y="5167888"/>
            <a:ext cx="8219665" cy="1022574"/>
          </a:xfrm>
          <a:prstGeom prst="rect">
            <a:avLst/>
          </a:prstGeom>
          <a:solidFill>
            <a:srgbClr val="000000">
              <a:alpha val="68627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"/>
          <p:cNvPicPr preferRelativeResize="0"/>
          <p:nvPr/>
        </p:nvPicPr>
        <p:blipFill rotWithShape="1">
          <a:blip r:embed="rId3">
            <a:alphaModFix/>
          </a:blip>
          <a:srcRect t="29600" b="33880"/>
          <a:stretch/>
        </p:blipFill>
        <p:spPr>
          <a:xfrm>
            <a:off x="-269823" y="-1"/>
            <a:ext cx="12461826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/>
          <p:nvPr/>
        </p:nvSpPr>
        <p:spPr>
          <a:xfrm>
            <a:off x="141675" y="293450"/>
            <a:ext cx="3422400" cy="782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"/>
          <p:cNvSpPr txBox="1"/>
          <p:nvPr/>
        </p:nvSpPr>
        <p:spPr>
          <a:xfrm rot="-5400000">
            <a:off x="10583175" y="4320725"/>
            <a:ext cx="2934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UNICEF/Quintero</a:t>
            </a: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32100" y="0"/>
            <a:ext cx="1831302" cy="183130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"/>
          <p:cNvSpPr/>
          <p:nvPr/>
        </p:nvSpPr>
        <p:spPr>
          <a:xfrm>
            <a:off x="141675" y="855650"/>
            <a:ext cx="5234152" cy="782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"/>
          <p:cNvSpPr/>
          <p:nvPr/>
        </p:nvSpPr>
        <p:spPr>
          <a:xfrm>
            <a:off x="141675" y="1479950"/>
            <a:ext cx="5323062" cy="782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"/>
          <p:cNvSpPr txBox="1"/>
          <p:nvPr/>
        </p:nvSpPr>
        <p:spPr>
          <a:xfrm>
            <a:off x="220025" y="293450"/>
            <a:ext cx="5876100" cy="20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GB" sz="4400" b="1" i="0" u="none" strike="noStrike" cap="none">
                <a:solidFill>
                  <a:srgbClr val="FFFFFF"/>
                </a:solidFill>
                <a:latin typeface="Roboto Black"/>
                <a:ea typeface="Arial"/>
                <a:cs typeface="Arial"/>
                <a:sym typeface="Arial"/>
              </a:rPr>
              <a:t>ACTIVITY 3 </a:t>
            </a:r>
            <a:br>
              <a:rPr lang="en-GB" sz="4400" b="1" i="0" u="none" strike="noStrike" cap="none" dirty="0">
                <a:latin typeface="Roboto Black"/>
                <a:ea typeface="Arial"/>
                <a:cs typeface="Arial"/>
              </a:rPr>
            </a:br>
            <a:r>
              <a:rPr lang="en-GB" sz="4400" b="1" i="0" u="none" strike="noStrike" cap="none" dirty="0">
                <a:solidFill>
                  <a:srgbClr val="000000"/>
                </a:solidFill>
                <a:latin typeface="Roboto Black"/>
                <a:ea typeface="Arial"/>
                <a:cs typeface="Arial"/>
                <a:sym typeface="Arial"/>
              </a:rPr>
              <a:t>CLIMATE CHANGE </a:t>
            </a:r>
            <a:br>
              <a:rPr lang="en-GB" sz="4400" b="1" i="0" u="none" strike="noStrike" cap="none" dirty="0">
                <a:latin typeface="Roboto Black"/>
                <a:ea typeface="Arial"/>
                <a:cs typeface="Arial"/>
              </a:rPr>
            </a:br>
            <a:r>
              <a:rPr lang="en-GB" sz="4400" b="1" i="0" u="none" strike="noStrike" cap="none" dirty="0">
                <a:solidFill>
                  <a:srgbClr val="000000"/>
                </a:solidFill>
                <a:latin typeface="Roboto Black"/>
                <a:ea typeface="Arial"/>
                <a:cs typeface="Arial"/>
                <a:sym typeface="Arial"/>
              </a:rPr>
              <a:t>AND ADAPTATION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Arial"/>
              <a:cs typeface="Arial"/>
            </a:endParaRPr>
          </a:p>
        </p:txBody>
      </p:sp>
      <p:grpSp>
        <p:nvGrpSpPr>
          <p:cNvPr id="38" name="Google Shape;38;p1"/>
          <p:cNvGrpSpPr/>
          <p:nvPr/>
        </p:nvGrpSpPr>
        <p:grpSpPr>
          <a:xfrm>
            <a:off x="-269563" y="5808428"/>
            <a:ext cx="5001815" cy="1049523"/>
            <a:chOff x="6481619" y="6165005"/>
            <a:chExt cx="3119700" cy="694910"/>
          </a:xfrm>
        </p:grpSpPr>
        <p:sp>
          <p:nvSpPr>
            <p:cNvPr id="39" name="Google Shape;39;p1"/>
            <p:cNvSpPr/>
            <p:nvPr/>
          </p:nvSpPr>
          <p:spPr>
            <a:xfrm>
              <a:off x="6481619" y="6459415"/>
              <a:ext cx="3119700" cy="40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6481619" y="6165005"/>
              <a:ext cx="1849500" cy="383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" name="Google Shape;41;p1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898" y="5419550"/>
            <a:ext cx="4136921" cy="18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"/>
          <p:cNvSpPr txBox="1"/>
          <p:nvPr/>
        </p:nvSpPr>
        <p:spPr>
          <a:xfrm>
            <a:off x="10055900" y="2182400"/>
            <a:ext cx="1831200" cy="1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Children playing in Alta Verapaz, Guatemala, where UNICEF works to help children get enough food and basic services like healthcare.</a:t>
            </a:r>
            <a:endParaRPr sz="11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5e63762bb_0_186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55e63762bb_0_186"/>
          <p:cNvSpPr txBox="1"/>
          <p:nvPr/>
        </p:nvSpPr>
        <p:spPr>
          <a:xfrm>
            <a:off x="305175" y="776100"/>
            <a:ext cx="10262100" cy="23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3900" b="0" i="0" u="none" strike="noStrike" cap="none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Designing an early warning system that helps track weather patterns and alerts people when there’s a possible extreme weather event coming</a:t>
            </a:r>
            <a:endParaRPr sz="3900" b="0" i="0" u="none" strike="noStrike" cap="none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45" name="Google Shape;145;g255e63762bb_0_186"/>
          <p:cNvSpPr txBox="1"/>
          <p:nvPr/>
        </p:nvSpPr>
        <p:spPr>
          <a:xfrm>
            <a:off x="4911525" y="4114938"/>
            <a:ext cx="1704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3100" b="0" i="0" u="none" strike="noStrike" cap="none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or</a:t>
            </a:r>
            <a:endParaRPr sz="3100" b="0" i="0" u="none" strike="noStrike" cap="none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46" name="Google Shape;146;g255e63762bb_0_186"/>
          <p:cNvSpPr/>
          <p:nvPr/>
        </p:nvSpPr>
        <p:spPr>
          <a:xfrm>
            <a:off x="206437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55e63762bb_0_186"/>
          <p:cNvSpPr txBox="1"/>
          <p:nvPr/>
        </p:nvSpPr>
        <p:spPr>
          <a:xfrm>
            <a:off x="206437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Mitigation?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8" name="Google Shape;148;g255e63762bb_0_186"/>
          <p:cNvSpPr/>
          <p:nvPr/>
        </p:nvSpPr>
        <p:spPr>
          <a:xfrm>
            <a:off x="654442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255e63762bb_0_186"/>
          <p:cNvSpPr txBox="1"/>
          <p:nvPr/>
        </p:nvSpPr>
        <p:spPr>
          <a:xfrm>
            <a:off x="654442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Adaptation?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5e63762bb_0_206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255e63762bb_0_206"/>
          <p:cNvSpPr txBox="1"/>
          <p:nvPr/>
        </p:nvSpPr>
        <p:spPr>
          <a:xfrm>
            <a:off x="305175" y="776100"/>
            <a:ext cx="10309500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Moving cities to higher ground to prevent flood damage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156" name="Google Shape;156;g255e63762bb_0_206"/>
          <p:cNvSpPr txBox="1"/>
          <p:nvPr/>
        </p:nvSpPr>
        <p:spPr>
          <a:xfrm>
            <a:off x="4911525" y="4114938"/>
            <a:ext cx="1704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3100" b="0" i="0" u="none" strike="noStrike" cap="none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or</a:t>
            </a:r>
            <a:endParaRPr sz="3100" b="0" i="0" u="none" strike="noStrike" cap="none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7" name="Google Shape;157;g255e63762bb_0_206"/>
          <p:cNvSpPr/>
          <p:nvPr/>
        </p:nvSpPr>
        <p:spPr>
          <a:xfrm>
            <a:off x="206437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255e63762bb_0_206"/>
          <p:cNvSpPr txBox="1"/>
          <p:nvPr/>
        </p:nvSpPr>
        <p:spPr>
          <a:xfrm>
            <a:off x="206437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Mitigation?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9" name="Google Shape;159;g255e63762bb_0_206"/>
          <p:cNvSpPr/>
          <p:nvPr/>
        </p:nvSpPr>
        <p:spPr>
          <a:xfrm>
            <a:off x="654442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255e63762bb_0_206"/>
          <p:cNvSpPr txBox="1"/>
          <p:nvPr/>
        </p:nvSpPr>
        <p:spPr>
          <a:xfrm>
            <a:off x="654442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Adaptation?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55e63762bb_0_226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255e63762bb_0_226"/>
          <p:cNvSpPr txBox="1"/>
          <p:nvPr/>
        </p:nvSpPr>
        <p:spPr>
          <a:xfrm>
            <a:off x="305175" y="776100"/>
            <a:ext cx="10594200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Creating special seeds that will grow even when there is drought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167" name="Google Shape;167;g255e63762bb_0_226"/>
          <p:cNvSpPr txBox="1"/>
          <p:nvPr/>
        </p:nvSpPr>
        <p:spPr>
          <a:xfrm>
            <a:off x="4911525" y="4114938"/>
            <a:ext cx="1704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3100" b="0" i="0" u="none" strike="noStrike" cap="none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or</a:t>
            </a:r>
            <a:endParaRPr sz="3100" b="0" i="0" u="none" strike="noStrike" cap="none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8" name="Google Shape;168;g255e63762bb_0_226"/>
          <p:cNvSpPr/>
          <p:nvPr/>
        </p:nvSpPr>
        <p:spPr>
          <a:xfrm>
            <a:off x="206437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55e63762bb_0_226"/>
          <p:cNvSpPr txBox="1"/>
          <p:nvPr/>
        </p:nvSpPr>
        <p:spPr>
          <a:xfrm>
            <a:off x="206437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Mitigation?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0" name="Google Shape;170;g255e63762bb_0_226"/>
          <p:cNvSpPr/>
          <p:nvPr/>
        </p:nvSpPr>
        <p:spPr>
          <a:xfrm>
            <a:off x="654442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55e63762bb_0_226"/>
          <p:cNvSpPr txBox="1"/>
          <p:nvPr/>
        </p:nvSpPr>
        <p:spPr>
          <a:xfrm>
            <a:off x="654442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Adaptation?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55e63762bb_0_246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55e63762bb_0_246"/>
          <p:cNvSpPr txBox="1"/>
          <p:nvPr/>
        </p:nvSpPr>
        <p:spPr>
          <a:xfrm>
            <a:off x="305175" y="776100"/>
            <a:ext cx="10309500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Planting more trees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178" name="Google Shape;178;g255e63762bb_0_246"/>
          <p:cNvSpPr txBox="1"/>
          <p:nvPr/>
        </p:nvSpPr>
        <p:spPr>
          <a:xfrm>
            <a:off x="4911525" y="4114938"/>
            <a:ext cx="1704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3100" b="0" i="0" u="none" strike="noStrike" cap="none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or</a:t>
            </a:r>
            <a:endParaRPr sz="3100" b="0" i="0" u="none" strike="noStrike" cap="none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9" name="Google Shape;179;g255e63762bb_0_246"/>
          <p:cNvSpPr/>
          <p:nvPr/>
        </p:nvSpPr>
        <p:spPr>
          <a:xfrm>
            <a:off x="206437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55e63762bb_0_246"/>
          <p:cNvSpPr txBox="1"/>
          <p:nvPr/>
        </p:nvSpPr>
        <p:spPr>
          <a:xfrm>
            <a:off x="206437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Mitigation?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1" name="Google Shape;181;g255e63762bb_0_246"/>
          <p:cNvSpPr/>
          <p:nvPr/>
        </p:nvSpPr>
        <p:spPr>
          <a:xfrm>
            <a:off x="654442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55e63762bb_0_246"/>
          <p:cNvSpPr txBox="1"/>
          <p:nvPr/>
        </p:nvSpPr>
        <p:spPr>
          <a:xfrm>
            <a:off x="654442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Adaptation?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259048c3a75_0_38"/>
          <p:cNvPicPr preferRelativeResize="0"/>
          <p:nvPr/>
        </p:nvPicPr>
        <p:blipFill rotWithShape="1">
          <a:blip r:embed="rId3">
            <a:alphaModFix/>
          </a:blip>
          <a:srcRect l="6003" t="3343" r="17909" b="3005"/>
          <a:stretch/>
        </p:blipFill>
        <p:spPr>
          <a:xfrm>
            <a:off x="3954475" y="0"/>
            <a:ext cx="82375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59048c3a75_0_38"/>
          <p:cNvSpPr txBox="1"/>
          <p:nvPr/>
        </p:nvSpPr>
        <p:spPr>
          <a:xfrm rot="-5400000">
            <a:off x="10714125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UNICEF/Quintero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g259048c3a75_0_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9350" y="846125"/>
            <a:ext cx="2208000" cy="22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59048c3a75_0_38"/>
          <p:cNvSpPr txBox="1"/>
          <p:nvPr/>
        </p:nvSpPr>
        <p:spPr>
          <a:xfrm>
            <a:off x="242100" y="5867525"/>
            <a:ext cx="30105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A group of children aged of 8–13, with glasses of safe water in Alta Verapaz, Guatemala. Only just over half of households here have a toilet and safe water supply.</a:t>
            </a:r>
            <a:endParaRPr sz="11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" name="Google Shape;241;g259085a5d11_0_9">
            <a:extLst>
              <a:ext uri="{FF2B5EF4-FFF2-40B4-BE49-F238E27FC236}">
                <a16:creationId xmlns:a16="http://schemas.microsoft.com/office/drawing/2014/main" id="{BD11B790-D3B3-45F6-0F0F-D7002CB2541A}"/>
              </a:ext>
            </a:extLst>
          </p:cNvPr>
          <p:cNvSpPr/>
          <p:nvPr/>
        </p:nvSpPr>
        <p:spPr>
          <a:xfrm>
            <a:off x="0" y="3206525"/>
            <a:ext cx="2974414" cy="8286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42;g259085a5d11_0_9">
            <a:extLst>
              <a:ext uri="{FF2B5EF4-FFF2-40B4-BE49-F238E27FC236}">
                <a16:creationId xmlns:a16="http://schemas.microsoft.com/office/drawing/2014/main" id="{9D079943-E1E0-C734-5C20-81DD2E4F4783}"/>
              </a:ext>
            </a:extLst>
          </p:cNvPr>
          <p:cNvSpPr/>
          <p:nvPr/>
        </p:nvSpPr>
        <p:spPr>
          <a:xfrm>
            <a:off x="0" y="3925136"/>
            <a:ext cx="3763227" cy="8286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43;g259085a5d11_0_9">
            <a:extLst>
              <a:ext uri="{FF2B5EF4-FFF2-40B4-BE49-F238E27FC236}">
                <a16:creationId xmlns:a16="http://schemas.microsoft.com/office/drawing/2014/main" id="{22049D5F-07CA-6618-8BF1-2FF95EC15AA9}"/>
              </a:ext>
            </a:extLst>
          </p:cNvPr>
          <p:cNvSpPr/>
          <p:nvPr/>
        </p:nvSpPr>
        <p:spPr>
          <a:xfrm>
            <a:off x="0" y="4605192"/>
            <a:ext cx="3864708" cy="8286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44;g259085a5d11_0_9">
            <a:extLst>
              <a:ext uri="{FF2B5EF4-FFF2-40B4-BE49-F238E27FC236}">
                <a16:creationId xmlns:a16="http://schemas.microsoft.com/office/drawing/2014/main" id="{68A12A48-5466-5198-605C-393E8B3E4094}"/>
              </a:ext>
            </a:extLst>
          </p:cNvPr>
          <p:cNvSpPr txBox="1">
            <a:spLocks noGrp="1"/>
          </p:cNvSpPr>
          <p:nvPr/>
        </p:nvSpPr>
        <p:spPr>
          <a:xfrm>
            <a:off x="81025" y="3206525"/>
            <a:ext cx="3773074" cy="22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How many </a:t>
            </a:r>
            <a:br>
              <a:rPr lang="en-GB" sz="4400" dirty="0">
                <a:latin typeface="Roboto Black"/>
                <a:ea typeface="Roboto Black"/>
                <a:cs typeface="Roboto Black"/>
              </a:rPr>
            </a:b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questions did </a:t>
            </a:r>
            <a:br>
              <a:rPr lang="en-GB" sz="4400" dirty="0">
                <a:latin typeface="Roboto Black"/>
                <a:ea typeface="Roboto Black"/>
                <a:cs typeface="Roboto Black"/>
              </a:rPr>
            </a:b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you get right?</a:t>
            </a:r>
            <a:endParaRPr lang="en-US" sz="4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55e63762bb_0_74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55e63762bb_0_74"/>
          <p:cNvSpPr/>
          <p:nvPr/>
        </p:nvSpPr>
        <p:spPr>
          <a:xfrm>
            <a:off x="2064375" y="3581700"/>
            <a:ext cx="75045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55e63762bb_0_74"/>
          <p:cNvSpPr txBox="1"/>
          <p:nvPr/>
        </p:nvSpPr>
        <p:spPr>
          <a:xfrm>
            <a:off x="2064375" y="4036350"/>
            <a:ext cx="7504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Mitigation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" name="Google Shape;89;g255e63762bb_0_47">
            <a:extLst>
              <a:ext uri="{FF2B5EF4-FFF2-40B4-BE49-F238E27FC236}">
                <a16:creationId xmlns:a16="http://schemas.microsoft.com/office/drawing/2014/main" id="{1F36AF6E-03A7-2BBB-6D9B-935E9A405B28}"/>
              </a:ext>
            </a:extLst>
          </p:cNvPr>
          <p:cNvSpPr txBox="1"/>
          <p:nvPr/>
        </p:nvSpPr>
        <p:spPr>
          <a:xfrm>
            <a:off x="305175" y="776100"/>
            <a:ext cx="8530500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Banning single use plastics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55e63762bb_0_94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55e63762bb_0_94"/>
          <p:cNvSpPr/>
          <p:nvPr/>
        </p:nvSpPr>
        <p:spPr>
          <a:xfrm>
            <a:off x="2064375" y="3581700"/>
            <a:ext cx="75045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255e63762bb_0_94"/>
          <p:cNvSpPr txBox="1"/>
          <p:nvPr/>
        </p:nvSpPr>
        <p:spPr>
          <a:xfrm>
            <a:off x="2064375" y="4036350"/>
            <a:ext cx="7504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Mitigation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" name="Google Shape;100;g255e63762bb_0_84">
            <a:extLst>
              <a:ext uri="{FF2B5EF4-FFF2-40B4-BE49-F238E27FC236}">
                <a16:creationId xmlns:a16="http://schemas.microsoft.com/office/drawing/2014/main" id="{1C2373D7-F3B1-34FE-F794-C8BAB3F8BB1B}"/>
              </a:ext>
            </a:extLst>
          </p:cNvPr>
          <p:cNvSpPr txBox="1"/>
          <p:nvPr/>
        </p:nvSpPr>
        <p:spPr>
          <a:xfrm>
            <a:off x="305175" y="776100"/>
            <a:ext cx="9705135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Riding your bike or walking to school or work instead of using a car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5e63762bb_0_136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55e63762bb_0_136"/>
          <p:cNvSpPr/>
          <p:nvPr/>
        </p:nvSpPr>
        <p:spPr>
          <a:xfrm>
            <a:off x="2064375" y="3581700"/>
            <a:ext cx="75045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55e63762bb_0_136"/>
          <p:cNvSpPr txBox="1"/>
          <p:nvPr/>
        </p:nvSpPr>
        <p:spPr>
          <a:xfrm>
            <a:off x="2064375" y="4036350"/>
            <a:ext cx="7504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Adaptation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" name="Google Shape;111;g255e63762bb_0_126">
            <a:extLst>
              <a:ext uri="{FF2B5EF4-FFF2-40B4-BE49-F238E27FC236}">
                <a16:creationId xmlns:a16="http://schemas.microsoft.com/office/drawing/2014/main" id="{702EF0E1-BE3B-0578-6C13-C01936D5A6A3}"/>
              </a:ext>
            </a:extLst>
          </p:cNvPr>
          <p:cNvSpPr txBox="1"/>
          <p:nvPr/>
        </p:nvSpPr>
        <p:spPr>
          <a:xfrm>
            <a:off x="305175" y="776100"/>
            <a:ext cx="8637300" cy="201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Building barriers or sea walls on islands to protect houses from rising seas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5e63762bb_0_156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55e63762bb_0_156"/>
          <p:cNvSpPr txBox="1"/>
          <p:nvPr/>
        </p:nvSpPr>
        <p:spPr>
          <a:xfrm>
            <a:off x="305175" y="776100"/>
            <a:ext cx="10262100" cy="201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Building a floating school so children don’t lose their right to education in areas that regularly flood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225" name="Google Shape;225;g255e63762bb_0_156"/>
          <p:cNvSpPr/>
          <p:nvPr/>
        </p:nvSpPr>
        <p:spPr>
          <a:xfrm>
            <a:off x="2064375" y="3581700"/>
            <a:ext cx="75045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55e63762bb_0_156"/>
          <p:cNvSpPr txBox="1"/>
          <p:nvPr/>
        </p:nvSpPr>
        <p:spPr>
          <a:xfrm>
            <a:off x="2064375" y="4036350"/>
            <a:ext cx="7504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Adaptation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5e63762bb_0_176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55e63762bb_0_176"/>
          <p:cNvSpPr/>
          <p:nvPr/>
        </p:nvSpPr>
        <p:spPr>
          <a:xfrm>
            <a:off x="2064375" y="3581700"/>
            <a:ext cx="75045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55e63762bb_0_176"/>
          <p:cNvSpPr txBox="1"/>
          <p:nvPr/>
        </p:nvSpPr>
        <p:spPr>
          <a:xfrm>
            <a:off x="2064375" y="4036350"/>
            <a:ext cx="7504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Mitigation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" name="Google Shape;133;g255e63762bb_0_166">
            <a:extLst>
              <a:ext uri="{FF2B5EF4-FFF2-40B4-BE49-F238E27FC236}">
                <a16:creationId xmlns:a16="http://schemas.microsoft.com/office/drawing/2014/main" id="{2655BCFB-3FA6-224F-E0A6-D79E570F571B}"/>
              </a:ext>
            </a:extLst>
          </p:cNvPr>
          <p:cNvSpPr txBox="1"/>
          <p:nvPr/>
        </p:nvSpPr>
        <p:spPr>
          <a:xfrm>
            <a:off x="305175" y="776100"/>
            <a:ext cx="8070268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Eating less meat and more plant-based foods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"/>
          <p:cNvPicPr preferRelativeResize="0"/>
          <p:nvPr/>
        </p:nvPicPr>
        <p:blipFill rotWithShape="1">
          <a:blip r:embed="rId3">
            <a:alphaModFix/>
          </a:blip>
          <a:srcRect t="10890" b="13637"/>
          <a:stretch/>
        </p:blipFill>
        <p:spPr>
          <a:xfrm>
            <a:off x="5089148" y="0"/>
            <a:ext cx="6815376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"/>
          <p:cNvSpPr txBox="1"/>
          <p:nvPr/>
        </p:nvSpPr>
        <p:spPr>
          <a:xfrm rot="16200000">
            <a:off x="10848901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UNICEF/Quintero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 txBox="1"/>
          <p:nvPr/>
        </p:nvSpPr>
        <p:spPr>
          <a:xfrm>
            <a:off x="242100" y="6401925"/>
            <a:ext cx="44802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en-GB" sz="11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Friends</a:t>
            </a:r>
            <a:r>
              <a:rPr lang="en-GB" sz="1100" b="0" i="0" u="none" strike="noStrike" cap="none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GB" sz="11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smile for the camera </a:t>
            </a:r>
            <a:r>
              <a:rPr lang="en-GB" sz="1100" b="0" i="0" u="none" strike="noStrike" cap="none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in Alta Verapaz, Guatemala.</a:t>
            </a:r>
            <a:endParaRPr sz="1100" b="0" i="0" u="none" strike="noStrike" cap="none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5944E0-1282-2842-8F73-4442D98844B2}"/>
                  </a:ext>
                </a:extLst>
              </p14:cNvPr>
              <p14:cNvContentPartPr/>
              <p14:nvPr/>
            </p14:nvContentPartPr>
            <p14:xfrm>
              <a:off x="706437" y="747906"/>
              <a:ext cx="10367" cy="10367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5944E0-1282-2842-8F73-4442D98844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994" y="493914"/>
                <a:ext cx="124404" cy="52353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Google Shape;49;p2">
            <a:extLst>
              <a:ext uri="{FF2B5EF4-FFF2-40B4-BE49-F238E27FC236}">
                <a16:creationId xmlns:a16="http://schemas.microsoft.com/office/drawing/2014/main" id="{54C8DEB3-5F5A-3672-4D2D-3FF042211CA4}"/>
              </a:ext>
            </a:extLst>
          </p:cNvPr>
          <p:cNvSpPr/>
          <p:nvPr/>
        </p:nvSpPr>
        <p:spPr>
          <a:xfrm>
            <a:off x="0" y="0"/>
            <a:ext cx="7008715" cy="541581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50;p2">
            <a:extLst>
              <a:ext uri="{FF2B5EF4-FFF2-40B4-BE49-F238E27FC236}">
                <a16:creationId xmlns:a16="http://schemas.microsoft.com/office/drawing/2014/main" id="{9B5C687F-F922-BFDC-58F2-F358911B7283}"/>
              </a:ext>
            </a:extLst>
          </p:cNvPr>
          <p:cNvSpPr txBox="1"/>
          <p:nvPr/>
        </p:nvSpPr>
        <p:spPr>
          <a:xfrm>
            <a:off x="318300" y="1617020"/>
            <a:ext cx="6779256" cy="88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TWO IMPORTANT KINDS OF CLIMATE ACTION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5" name="Google Shape;51;p2">
            <a:extLst>
              <a:ext uri="{FF2B5EF4-FFF2-40B4-BE49-F238E27FC236}">
                <a16:creationId xmlns:a16="http://schemas.microsoft.com/office/drawing/2014/main" id="{921A3FD4-E6B2-0780-8EE9-EB21A644BF1B}"/>
              </a:ext>
            </a:extLst>
          </p:cNvPr>
          <p:cNvSpPr txBox="1"/>
          <p:nvPr/>
        </p:nvSpPr>
        <p:spPr>
          <a:xfrm>
            <a:off x="318300" y="2952115"/>
            <a:ext cx="6449276" cy="208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r>
              <a:rPr lang="en-GB" sz="2050" b="1" i="0" u="none" strike="noStrike" cap="none" dirty="0">
                <a:solidFill>
                  <a:schemeClr val="dk1"/>
                </a:solidFill>
                <a:highlight>
                  <a:srgbClr val="00AEEF"/>
                </a:highlight>
                <a:latin typeface="Roboto"/>
                <a:ea typeface="Roboto"/>
                <a:cs typeface="Roboto"/>
                <a:sym typeface="Roboto"/>
              </a:rPr>
              <a:t>Mitigation:</a:t>
            </a:r>
            <a:r>
              <a:rPr lang="en-GB" sz="2050" b="0" i="0" u="none" strike="noStrike" cap="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GB" sz="205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action to limit climate change.</a:t>
            </a:r>
            <a:endParaRPr sz="2050" b="0" i="0" u="none" strike="noStrike" cap="none" dirty="0">
              <a:solidFill>
                <a:srgbClr val="00A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GB" sz="205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For example, by reducing emissions of greenhouse gases or removing those gases from the atmosphere.</a:t>
            </a:r>
            <a:endParaRPr sz="2050" b="0" i="0" u="none" strike="noStrike" cap="none" dirty="0">
              <a:solidFill>
                <a:srgbClr val="00A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endParaRPr sz="2065" b="0" i="0" u="none" strike="noStrike" cap="none">
              <a:solidFill>
                <a:srgbClr val="00A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605"/>
            </a:pPr>
            <a:r>
              <a:rPr lang="en-GB" sz="2050" b="1" i="0" u="none" strike="noStrike" cap="none" dirty="0">
                <a:solidFill>
                  <a:schemeClr val="dk1"/>
                </a:solidFill>
                <a:highlight>
                  <a:srgbClr val="00AEEF"/>
                </a:highlight>
                <a:latin typeface="Roboto"/>
                <a:ea typeface="Roboto"/>
                <a:cs typeface="Roboto"/>
                <a:sym typeface="Roboto"/>
              </a:rPr>
              <a:t>Adaptation:</a:t>
            </a:r>
            <a:r>
              <a:rPr lang="en-GB" sz="2050" b="0" i="0" u="none" strike="noStrike" cap="none" dirty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05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action to adjust to effects of climate change (now and in the future).</a:t>
            </a:r>
            <a:r>
              <a:rPr lang="en-GB" sz="2050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GB" sz="205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For example, by protecting people/buildings/ crops from floods.</a:t>
            </a:r>
            <a:endParaRPr sz="2050" b="0" i="0" u="none" strike="noStrike" cap="none" dirty="0">
              <a:solidFill>
                <a:srgbClr val="00A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" name="Google Shape;52;p2">
            <a:extLst>
              <a:ext uri="{FF2B5EF4-FFF2-40B4-BE49-F238E27FC236}">
                <a16:creationId xmlns:a16="http://schemas.microsoft.com/office/drawing/2014/main" id="{E59DC758-6D11-FF3D-80A3-ADA9884D4798}"/>
              </a:ext>
            </a:extLst>
          </p:cNvPr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Part 1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5e63762bb_0_196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55e63762bb_0_196"/>
          <p:cNvSpPr txBox="1"/>
          <p:nvPr/>
        </p:nvSpPr>
        <p:spPr>
          <a:xfrm>
            <a:off x="305175" y="776100"/>
            <a:ext cx="10262100" cy="234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3900" b="0" i="0" u="none" strike="noStrike" cap="none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Designing an early warning system that helps track weather patterns and alerts people when there’s a possible extreme weather event coming</a:t>
            </a:r>
            <a:endParaRPr lang="en-US" sz="3900" b="0" i="0" u="none" strike="noStrike" cap="none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241" name="Google Shape;241;g255e63762bb_0_196"/>
          <p:cNvSpPr/>
          <p:nvPr/>
        </p:nvSpPr>
        <p:spPr>
          <a:xfrm>
            <a:off x="2064375" y="3581700"/>
            <a:ext cx="75045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255e63762bb_0_196"/>
          <p:cNvSpPr txBox="1"/>
          <p:nvPr/>
        </p:nvSpPr>
        <p:spPr>
          <a:xfrm>
            <a:off x="2064375" y="4036350"/>
            <a:ext cx="7504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Adaptation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55e63762bb_0_216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255e63762bb_0_216"/>
          <p:cNvSpPr txBox="1"/>
          <p:nvPr/>
        </p:nvSpPr>
        <p:spPr>
          <a:xfrm>
            <a:off x="305175" y="776100"/>
            <a:ext cx="10309500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Moving cities to higher ground to prevent flood damage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249" name="Google Shape;249;g255e63762bb_0_216"/>
          <p:cNvSpPr/>
          <p:nvPr/>
        </p:nvSpPr>
        <p:spPr>
          <a:xfrm>
            <a:off x="2064375" y="3581700"/>
            <a:ext cx="75045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255e63762bb_0_216"/>
          <p:cNvSpPr txBox="1"/>
          <p:nvPr/>
        </p:nvSpPr>
        <p:spPr>
          <a:xfrm>
            <a:off x="2064375" y="4036350"/>
            <a:ext cx="7504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Adaptation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55e63762bb_0_236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255e63762bb_0_236"/>
          <p:cNvSpPr txBox="1"/>
          <p:nvPr/>
        </p:nvSpPr>
        <p:spPr>
          <a:xfrm>
            <a:off x="305175" y="776100"/>
            <a:ext cx="10594200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Creating special seeds that will grow even when there is drought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257" name="Google Shape;257;g255e63762bb_0_236"/>
          <p:cNvSpPr/>
          <p:nvPr/>
        </p:nvSpPr>
        <p:spPr>
          <a:xfrm>
            <a:off x="2064375" y="3581700"/>
            <a:ext cx="75045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255e63762bb_0_236"/>
          <p:cNvSpPr txBox="1"/>
          <p:nvPr/>
        </p:nvSpPr>
        <p:spPr>
          <a:xfrm>
            <a:off x="2064375" y="4036350"/>
            <a:ext cx="7504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Adaptation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"/>
          <p:cNvSpPr txBox="1"/>
          <p:nvPr/>
        </p:nvSpPr>
        <p:spPr>
          <a:xfrm>
            <a:off x="367650" y="2023325"/>
            <a:ext cx="47916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you’re planting them to capture carbon dioxide and release oxygen it’s </a:t>
            </a:r>
            <a:r>
              <a:rPr lang="en-GB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mitigation</a:t>
            </a: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"/>
          <p:cNvSpPr/>
          <p:nvPr/>
        </p:nvSpPr>
        <p:spPr>
          <a:xfrm>
            <a:off x="206437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"/>
          <p:cNvSpPr txBox="1"/>
          <p:nvPr/>
        </p:nvSpPr>
        <p:spPr>
          <a:xfrm>
            <a:off x="206437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Mitigation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68" name="Google Shape;268;p3"/>
          <p:cNvSpPr/>
          <p:nvPr/>
        </p:nvSpPr>
        <p:spPr>
          <a:xfrm>
            <a:off x="654442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"/>
          <p:cNvSpPr txBox="1"/>
          <p:nvPr/>
        </p:nvSpPr>
        <p:spPr>
          <a:xfrm>
            <a:off x="654442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Adaptation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0" name="Google Shape;270;p3"/>
          <p:cNvSpPr txBox="1"/>
          <p:nvPr/>
        </p:nvSpPr>
        <p:spPr>
          <a:xfrm>
            <a:off x="5845175" y="2023325"/>
            <a:ext cx="46848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you’re planting them along a river to act as a barrier for flooding it’s </a:t>
            </a:r>
            <a:r>
              <a:rPr lang="en-GB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adaptation</a:t>
            </a: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77;g255e63762bb_0_246">
            <a:extLst>
              <a:ext uri="{FF2B5EF4-FFF2-40B4-BE49-F238E27FC236}">
                <a16:creationId xmlns:a16="http://schemas.microsoft.com/office/drawing/2014/main" id="{2AE5F430-8D5B-E7C0-778F-B28894DD058C}"/>
              </a:ext>
            </a:extLst>
          </p:cNvPr>
          <p:cNvSpPr txBox="1"/>
          <p:nvPr/>
        </p:nvSpPr>
        <p:spPr>
          <a:xfrm>
            <a:off x="305175" y="776100"/>
            <a:ext cx="10309500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Planting more trees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g255a6870158_0_102"/>
          <p:cNvPicPr preferRelativeResize="0"/>
          <p:nvPr/>
        </p:nvPicPr>
        <p:blipFill rotWithShape="1">
          <a:blip r:embed="rId3">
            <a:alphaModFix/>
          </a:blip>
          <a:srcRect l="3442" t="16449" r="3264" b="12090"/>
          <a:stretch/>
        </p:blipFill>
        <p:spPr>
          <a:xfrm>
            <a:off x="5573475" y="0"/>
            <a:ext cx="6085126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55a6870158_0_102"/>
          <p:cNvSpPr/>
          <p:nvPr/>
        </p:nvSpPr>
        <p:spPr>
          <a:xfrm>
            <a:off x="0" y="0"/>
            <a:ext cx="6406905" cy="345884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255a6870158_0_102"/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Part 2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279" name="Google Shape;279;g255a6870158_0_102"/>
          <p:cNvSpPr txBox="1"/>
          <p:nvPr/>
        </p:nvSpPr>
        <p:spPr>
          <a:xfrm rot="-5400000">
            <a:off x="10714125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UNICEF/Quintero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55a6870158_0_102"/>
          <p:cNvSpPr txBox="1"/>
          <p:nvPr/>
        </p:nvSpPr>
        <p:spPr>
          <a:xfrm>
            <a:off x="242100" y="6127475"/>
            <a:ext cx="1992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A girl helps plant saplings in Alta Verapaz, Guatemala.</a:t>
            </a:r>
            <a:endParaRPr sz="11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" name="Google Shape;50;p2">
            <a:extLst>
              <a:ext uri="{FF2B5EF4-FFF2-40B4-BE49-F238E27FC236}">
                <a16:creationId xmlns:a16="http://schemas.microsoft.com/office/drawing/2014/main" id="{C337AB66-B738-E996-0EE0-79F91583B7C4}"/>
              </a:ext>
            </a:extLst>
          </p:cNvPr>
          <p:cNvSpPr txBox="1"/>
          <p:nvPr/>
        </p:nvSpPr>
        <p:spPr>
          <a:xfrm>
            <a:off x="318300" y="1617020"/>
            <a:ext cx="5597378" cy="162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440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ADAPTATIONS AROUND THE WORLD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g255a6870158_0_114"/>
          <p:cNvPicPr preferRelativeResize="0"/>
          <p:nvPr/>
        </p:nvPicPr>
        <p:blipFill rotWithShape="1">
          <a:blip r:embed="rId3">
            <a:alphaModFix/>
          </a:blip>
          <a:srcRect b="14029"/>
          <a:stretch/>
        </p:blipFill>
        <p:spPr>
          <a:xfrm>
            <a:off x="0" y="125"/>
            <a:ext cx="12192000" cy="685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255a6870158_0_114"/>
          <p:cNvSpPr/>
          <p:nvPr/>
        </p:nvSpPr>
        <p:spPr>
          <a:xfrm>
            <a:off x="0" y="328306"/>
            <a:ext cx="5599586" cy="830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255a6870158_0_114"/>
          <p:cNvSpPr txBox="1"/>
          <p:nvPr/>
        </p:nvSpPr>
        <p:spPr>
          <a:xfrm>
            <a:off x="453600" y="489600"/>
            <a:ext cx="63834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0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Thames River Barrier</a:t>
            </a:r>
            <a:endParaRPr sz="40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88" name="Google Shape;288;g255a6870158_0_114"/>
          <p:cNvSpPr/>
          <p:nvPr/>
        </p:nvSpPr>
        <p:spPr>
          <a:xfrm>
            <a:off x="0" y="5543750"/>
            <a:ext cx="9486600" cy="548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55a6870158_0_114"/>
          <p:cNvSpPr/>
          <p:nvPr/>
        </p:nvSpPr>
        <p:spPr>
          <a:xfrm>
            <a:off x="0" y="6016175"/>
            <a:ext cx="8070000" cy="548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255a6870158_0_114"/>
          <p:cNvSpPr txBox="1"/>
          <p:nvPr/>
        </p:nvSpPr>
        <p:spPr>
          <a:xfrm>
            <a:off x="299175" y="5467550"/>
            <a:ext cx="115977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Fact: </a:t>
            </a:r>
            <a:r>
              <a:rPr lang="en-GB" sz="31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 Thames River Barrier is one of the largest</a:t>
            </a:r>
            <a:endParaRPr sz="31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movable flood control devices in the world.</a:t>
            </a:r>
            <a:endParaRPr sz="31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g255e63762bb_0_266"/>
          <p:cNvPicPr preferRelativeResize="0"/>
          <p:nvPr/>
        </p:nvPicPr>
        <p:blipFill rotWithShape="1">
          <a:blip r:embed="rId3">
            <a:alphaModFix/>
          </a:blip>
          <a:srcRect t="11553" b="4049"/>
          <a:stretch/>
        </p:blipFill>
        <p:spPr>
          <a:xfrm>
            <a:off x="0" y="63"/>
            <a:ext cx="12192000" cy="685787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255e63762bb_0_266"/>
          <p:cNvSpPr/>
          <p:nvPr/>
        </p:nvSpPr>
        <p:spPr>
          <a:xfrm>
            <a:off x="0" y="328306"/>
            <a:ext cx="6649517" cy="830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255e63762bb_0_266"/>
          <p:cNvSpPr txBox="1"/>
          <p:nvPr/>
        </p:nvSpPr>
        <p:spPr>
          <a:xfrm>
            <a:off x="398225" y="489600"/>
            <a:ext cx="8580000" cy="9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GB" sz="40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Malaysia’s SMART Tunnel</a:t>
            </a:r>
            <a:endParaRPr sz="40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298" name="Google Shape;298;g255e63762bb_0_266"/>
          <p:cNvSpPr/>
          <p:nvPr/>
        </p:nvSpPr>
        <p:spPr>
          <a:xfrm>
            <a:off x="0" y="5543750"/>
            <a:ext cx="10113600" cy="548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255e63762bb_0_266"/>
          <p:cNvSpPr/>
          <p:nvPr/>
        </p:nvSpPr>
        <p:spPr>
          <a:xfrm>
            <a:off x="0" y="6016175"/>
            <a:ext cx="8525100" cy="548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255e63762bb_0_266"/>
          <p:cNvSpPr txBox="1"/>
          <p:nvPr/>
        </p:nvSpPr>
        <p:spPr>
          <a:xfrm>
            <a:off x="299175" y="5467550"/>
            <a:ext cx="115977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Fact: </a:t>
            </a:r>
            <a:r>
              <a:rPr lang="en-GB" sz="31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 longest tunnel in Southeast Asia – built to</a:t>
            </a:r>
            <a:endParaRPr sz="31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manage peak hour traffic and storm water.</a:t>
            </a:r>
            <a:endParaRPr sz="31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01" name="Google Shape;301;g255e63762bb_0_266"/>
          <p:cNvSpPr txBox="1"/>
          <p:nvPr/>
        </p:nvSpPr>
        <p:spPr>
          <a:xfrm rot="-5400000">
            <a:off x="10714125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en-GB" sz="900">
                <a:solidFill>
                  <a:schemeClr val="lt1"/>
                </a:solidFill>
              </a:rPr>
              <a:t>www.flickr.com/photos/emrank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g255e63762bb_0_274"/>
          <p:cNvPicPr preferRelativeResize="0"/>
          <p:nvPr/>
        </p:nvPicPr>
        <p:blipFill rotWithShape="1">
          <a:blip r:embed="rId3">
            <a:alphaModFix/>
          </a:blip>
          <a:srcRect t="15782" b="-370"/>
          <a:stretch/>
        </p:blipFill>
        <p:spPr>
          <a:xfrm>
            <a:off x="0" y="125"/>
            <a:ext cx="12192000" cy="6926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255e63762bb_0_274"/>
          <p:cNvSpPr/>
          <p:nvPr/>
        </p:nvSpPr>
        <p:spPr>
          <a:xfrm>
            <a:off x="0" y="317938"/>
            <a:ext cx="8720100" cy="830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55e63762bb_0_274"/>
          <p:cNvSpPr/>
          <p:nvPr/>
        </p:nvSpPr>
        <p:spPr>
          <a:xfrm>
            <a:off x="0" y="5543750"/>
            <a:ext cx="11170800" cy="548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255e63762bb_0_274"/>
          <p:cNvSpPr/>
          <p:nvPr/>
        </p:nvSpPr>
        <p:spPr>
          <a:xfrm>
            <a:off x="0" y="6016175"/>
            <a:ext cx="6258600" cy="548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255e63762bb_0_274"/>
          <p:cNvSpPr txBox="1"/>
          <p:nvPr/>
        </p:nvSpPr>
        <p:spPr>
          <a:xfrm>
            <a:off x="299175" y="5467550"/>
            <a:ext cx="111708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Fact: </a:t>
            </a:r>
            <a:r>
              <a:rPr lang="en-GB" sz="31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 world’s largest human-made river is underneath the city of Tokyo to prevent flooding.</a:t>
            </a:r>
            <a:endParaRPr sz="3100" b="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11" name="Google Shape;311;g255e63762bb_0_274"/>
          <p:cNvSpPr/>
          <p:nvPr/>
        </p:nvSpPr>
        <p:spPr>
          <a:xfrm>
            <a:off x="0" y="910173"/>
            <a:ext cx="4621500" cy="830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255e63762bb_0_274"/>
          <p:cNvSpPr txBox="1"/>
          <p:nvPr/>
        </p:nvSpPr>
        <p:spPr>
          <a:xfrm>
            <a:off x="398225" y="489600"/>
            <a:ext cx="8580000" cy="9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GB" sz="40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Disaster Prevention Underground Temple in Tokyo</a:t>
            </a:r>
            <a:endParaRPr sz="40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g255e63762bb_0_282"/>
          <p:cNvPicPr preferRelativeResize="0"/>
          <p:nvPr/>
        </p:nvPicPr>
        <p:blipFill rotWithShape="1">
          <a:blip r:embed="rId3">
            <a:alphaModFix/>
          </a:blip>
          <a:srcRect t="6949" b="8819"/>
          <a:stretch/>
        </p:blipFill>
        <p:spPr>
          <a:xfrm>
            <a:off x="0" y="125"/>
            <a:ext cx="12191998" cy="685787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255e63762bb_0_282"/>
          <p:cNvSpPr/>
          <p:nvPr/>
        </p:nvSpPr>
        <p:spPr>
          <a:xfrm>
            <a:off x="0" y="338673"/>
            <a:ext cx="10727796" cy="830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255e63762bb_0_282"/>
          <p:cNvSpPr txBox="1"/>
          <p:nvPr/>
        </p:nvSpPr>
        <p:spPr>
          <a:xfrm>
            <a:off x="398225" y="489600"/>
            <a:ext cx="106908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0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Adapting to rising sea levels in the Maldives</a:t>
            </a:r>
            <a:endParaRPr sz="40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20" name="Google Shape;320;g255e63762bb_0_282"/>
          <p:cNvSpPr/>
          <p:nvPr/>
        </p:nvSpPr>
        <p:spPr>
          <a:xfrm>
            <a:off x="0" y="5543750"/>
            <a:ext cx="6507600" cy="548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255e63762bb_0_282"/>
          <p:cNvSpPr/>
          <p:nvPr/>
        </p:nvSpPr>
        <p:spPr>
          <a:xfrm>
            <a:off x="0" y="6016175"/>
            <a:ext cx="5434200" cy="548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255e63762bb_0_282"/>
          <p:cNvSpPr txBox="1"/>
          <p:nvPr/>
        </p:nvSpPr>
        <p:spPr>
          <a:xfrm>
            <a:off x="299175" y="5467550"/>
            <a:ext cx="65076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Fact: </a:t>
            </a:r>
            <a:r>
              <a:rPr lang="en-GB" sz="31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 Maldives will be home to the world’s first floating city</a:t>
            </a:r>
            <a:endParaRPr sz="31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23" name="Google Shape;323;g255e63762bb_0_282"/>
          <p:cNvSpPr txBox="1"/>
          <p:nvPr/>
        </p:nvSpPr>
        <p:spPr>
          <a:xfrm>
            <a:off x="398225" y="1574950"/>
            <a:ext cx="20865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This is a computer-generated image of how the new city might look.</a:t>
            </a:r>
            <a:endParaRPr sz="1100" b="0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g255e63762bb_0_304"/>
          <p:cNvPicPr preferRelativeResize="0"/>
          <p:nvPr/>
        </p:nvPicPr>
        <p:blipFill rotWithShape="1">
          <a:blip r:embed="rId3">
            <a:alphaModFix/>
          </a:blip>
          <a:srcRect t="1718" b="1718"/>
          <a:stretch/>
        </p:blipFill>
        <p:spPr>
          <a:xfrm>
            <a:off x="0" y="125"/>
            <a:ext cx="12191998" cy="685787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255e63762bb_0_304"/>
          <p:cNvSpPr/>
          <p:nvPr/>
        </p:nvSpPr>
        <p:spPr>
          <a:xfrm>
            <a:off x="0" y="338673"/>
            <a:ext cx="10524033" cy="830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255e63762bb_0_304"/>
          <p:cNvSpPr txBox="1"/>
          <p:nvPr/>
        </p:nvSpPr>
        <p:spPr>
          <a:xfrm>
            <a:off x="398225" y="489600"/>
            <a:ext cx="105747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0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Nusantara: a future design for a capital city</a:t>
            </a:r>
            <a:endParaRPr sz="40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31" name="Google Shape;331;g255e63762bb_0_304"/>
          <p:cNvSpPr/>
          <p:nvPr/>
        </p:nvSpPr>
        <p:spPr>
          <a:xfrm>
            <a:off x="0" y="5543750"/>
            <a:ext cx="5168400" cy="548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255e63762bb_0_304"/>
          <p:cNvSpPr/>
          <p:nvPr/>
        </p:nvSpPr>
        <p:spPr>
          <a:xfrm>
            <a:off x="0" y="6016175"/>
            <a:ext cx="3994200" cy="548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255e63762bb_0_304"/>
          <p:cNvSpPr txBox="1"/>
          <p:nvPr/>
        </p:nvSpPr>
        <p:spPr>
          <a:xfrm>
            <a:off x="299175" y="5467550"/>
            <a:ext cx="49074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Fact: </a:t>
            </a:r>
            <a:r>
              <a:rPr lang="en-GB" sz="31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Indonesia will have a new capital in 2024</a:t>
            </a:r>
            <a:endParaRPr sz="31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34" name="Google Shape;334;g255e63762bb_0_304"/>
          <p:cNvSpPr txBox="1"/>
          <p:nvPr/>
        </p:nvSpPr>
        <p:spPr>
          <a:xfrm>
            <a:off x="398225" y="1574950"/>
            <a:ext cx="20865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This is a computer-generated image of how the new city might look.</a:t>
            </a:r>
            <a:endParaRPr sz="1100" b="0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5e63762bb_0_7"/>
          <p:cNvSpPr/>
          <p:nvPr/>
        </p:nvSpPr>
        <p:spPr>
          <a:xfrm>
            <a:off x="0" y="0"/>
            <a:ext cx="8910675" cy="230585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55e63762bb_0_7"/>
          <p:cNvSpPr/>
          <p:nvPr/>
        </p:nvSpPr>
        <p:spPr>
          <a:xfrm>
            <a:off x="529800" y="3425650"/>
            <a:ext cx="2439900" cy="2185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55e63762bb_0_7"/>
          <p:cNvSpPr/>
          <p:nvPr/>
        </p:nvSpPr>
        <p:spPr>
          <a:xfrm>
            <a:off x="3278460" y="3425650"/>
            <a:ext cx="2439900" cy="2185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255e63762bb_0_7"/>
          <p:cNvSpPr/>
          <p:nvPr/>
        </p:nvSpPr>
        <p:spPr>
          <a:xfrm>
            <a:off x="6027119" y="3425650"/>
            <a:ext cx="2439900" cy="2185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255e63762bb_0_7"/>
          <p:cNvSpPr/>
          <p:nvPr/>
        </p:nvSpPr>
        <p:spPr>
          <a:xfrm>
            <a:off x="8775775" y="3425650"/>
            <a:ext cx="2716500" cy="2185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255e63762bb_0_7"/>
          <p:cNvSpPr txBox="1"/>
          <p:nvPr/>
        </p:nvSpPr>
        <p:spPr>
          <a:xfrm>
            <a:off x="798800" y="3896000"/>
            <a:ext cx="1878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Individual actions</a:t>
            </a:r>
            <a:endParaRPr sz="1800" b="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6" name="Google Shape;66;g255e63762bb_0_7"/>
          <p:cNvSpPr txBox="1"/>
          <p:nvPr/>
        </p:nvSpPr>
        <p:spPr>
          <a:xfrm>
            <a:off x="3536125" y="3896000"/>
            <a:ext cx="20832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Community actions</a:t>
            </a:r>
            <a:endParaRPr sz="1800" b="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7" name="Google Shape;67;g255e63762bb_0_7"/>
          <p:cNvSpPr txBox="1"/>
          <p:nvPr/>
        </p:nvSpPr>
        <p:spPr>
          <a:xfrm>
            <a:off x="6322475" y="3896000"/>
            <a:ext cx="19356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Corporate </a:t>
            </a:r>
            <a:br>
              <a:rPr lang="en-GB" sz="26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26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actions</a:t>
            </a:r>
            <a:endParaRPr sz="1800" b="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8" name="Google Shape;68;g255e63762bb_0_7"/>
          <p:cNvSpPr txBox="1"/>
          <p:nvPr/>
        </p:nvSpPr>
        <p:spPr>
          <a:xfrm>
            <a:off x="9003075" y="3896000"/>
            <a:ext cx="2212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Government actions</a:t>
            </a:r>
            <a:endParaRPr sz="1800" b="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" name="Google Shape;125;g255e63762bb_0_7">
            <a:extLst>
              <a:ext uri="{FF2B5EF4-FFF2-40B4-BE49-F238E27FC236}">
                <a16:creationId xmlns:a16="http://schemas.microsoft.com/office/drawing/2014/main" id="{556EA01B-9813-F93B-3088-01AA94B5EC1B}"/>
              </a:ext>
            </a:extLst>
          </p:cNvPr>
          <p:cNvSpPr txBox="1"/>
          <p:nvPr/>
        </p:nvSpPr>
        <p:spPr>
          <a:xfrm>
            <a:off x="305175" y="392508"/>
            <a:ext cx="7636155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MITIGATIONS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3" name="Google Shape;126;g255e63762bb_0_7">
            <a:extLst>
              <a:ext uri="{FF2B5EF4-FFF2-40B4-BE49-F238E27FC236}">
                <a16:creationId xmlns:a16="http://schemas.microsoft.com/office/drawing/2014/main" id="{FD817C8E-6EE4-F954-FC80-F265E959B4DB}"/>
              </a:ext>
            </a:extLst>
          </p:cNvPr>
          <p:cNvSpPr txBox="1"/>
          <p:nvPr/>
        </p:nvSpPr>
        <p:spPr>
          <a:xfrm>
            <a:off x="312417" y="1269708"/>
            <a:ext cx="8118425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400" b="0" i="0" u="none" strike="noStrike" cap="none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Actions that help to limit climate change.</a:t>
            </a:r>
            <a:endParaRPr sz="3400" b="0" i="0" u="none" strike="noStrike" cap="none">
              <a:solidFill>
                <a:srgbClr val="00A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g255e63762bb_0_315"/>
          <p:cNvPicPr preferRelativeResize="0"/>
          <p:nvPr/>
        </p:nvPicPr>
        <p:blipFill rotWithShape="1">
          <a:blip r:embed="rId3">
            <a:alphaModFix/>
          </a:blip>
          <a:srcRect l="2778" t="3319" r="13039" b="3179"/>
          <a:stretch/>
        </p:blipFill>
        <p:spPr>
          <a:xfrm>
            <a:off x="3053800" y="0"/>
            <a:ext cx="91382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255e63762bb_0_315"/>
          <p:cNvSpPr txBox="1"/>
          <p:nvPr/>
        </p:nvSpPr>
        <p:spPr>
          <a:xfrm rot="-5400000">
            <a:off x="10714125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UNICEF/Quintero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255e63762bb_0_315"/>
          <p:cNvSpPr/>
          <p:nvPr/>
        </p:nvSpPr>
        <p:spPr>
          <a:xfrm>
            <a:off x="0" y="0"/>
            <a:ext cx="4141254" cy="351067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255e63762bb_0_315"/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Part 3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344" name="Google Shape;344;g255e63762bb_0_315"/>
          <p:cNvSpPr txBox="1"/>
          <p:nvPr/>
        </p:nvSpPr>
        <p:spPr>
          <a:xfrm>
            <a:off x="242100" y="5904725"/>
            <a:ext cx="19089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Children wash their hands at a tap in Alta Verapaz, Guatemala.</a:t>
            </a:r>
            <a:endParaRPr sz="11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" name="Google Shape;147;g255a6870158_0_102">
            <a:extLst>
              <a:ext uri="{FF2B5EF4-FFF2-40B4-BE49-F238E27FC236}">
                <a16:creationId xmlns:a16="http://schemas.microsoft.com/office/drawing/2014/main" id="{BB95D347-41AF-910D-0372-2F77080AF35C}"/>
              </a:ext>
            </a:extLst>
          </p:cNvPr>
          <p:cNvSpPr txBox="1"/>
          <p:nvPr/>
        </p:nvSpPr>
        <p:spPr>
          <a:xfrm>
            <a:off x="242100" y="1942125"/>
            <a:ext cx="5604426" cy="114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440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</a:rPr>
              <a:t>WHOSE JOB</a:t>
            </a:r>
            <a:br>
              <a:rPr lang="en-GB" sz="440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</a:rPr>
            </a:br>
            <a:r>
              <a:rPr lang="en-GB" sz="440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</a:rPr>
              <a:t>IS IT?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55e63762bb_0_323"/>
          <p:cNvSpPr txBox="1"/>
          <p:nvPr/>
        </p:nvSpPr>
        <p:spPr>
          <a:xfrm rot="-5400000">
            <a:off x="10714125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UNICEF/Quintero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255e63762bb_0_323"/>
          <p:cNvSpPr txBox="1"/>
          <p:nvPr/>
        </p:nvSpPr>
        <p:spPr>
          <a:xfrm>
            <a:off x="453600" y="489600"/>
            <a:ext cx="46041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g255e63762bb_0_323"/>
          <p:cNvPicPr preferRelativeResize="0"/>
          <p:nvPr/>
        </p:nvPicPr>
        <p:blipFill rotWithShape="1">
          <a:blip r:embed="rId3">
            <a:alphaModFix/>
          </a:blip>
          <a:srcRect l="3599" t="11038" r="3600" b="26663"/>
          <a:stretch/>
        </p:blipFill>
        <p:spPr>
          <a:xfrm>
            <a:off x="4688300" y="0"/>
            <a:ext cx="69702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255e63762bb_0_323"/>
          <p:cNvSpPr txBox="1"/>
          <p:nvPr/>
        </p:nvSpPr>
        <p:spPr>
          <a:xfrm>
            <a:off x="242100" y="5781225"/>
            <a:ext cx="2045100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A girl eats a banana on a bench in Alta Verapaz, Guatemala, a country with high rates of malnutrition.</a:t>
            </a:r>
            <a:endParaRPr sz="11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" name="Google Shape;230;g255e63762bb_0_323">
            <a:extLst>
              <a:ext uri="{FF2B5EF4-FFF2-40B4-BE49-F238E27FC236}">
                <a16:creationId xmlns:a16="http://schemas.microsoft.com/office/drawing/2014/main" id="{8DF88E0C-2980-53AF-FD91-B7F34CBB824B}"/>
              </a:ext>
            </a:extLst>
          </p:cNvPr>
          <p:cNvSpPr/>
          <p:nvPr/>
        </p:nvSpPr>
        <p:spPr>
          <a:xfrm>
            <a:off x="0" y="1277250"/>
            <a:ext cx="5130775" cy="3181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31;g255e63762bb_0_323">
            <a:extLst>
              <a:ext uri="{FF2B5EF4-FFF2-40B4-BE49-F238E27FC236}">
                <a16:creationId xmlns:a16="http://schemas.microsoft.com/office/drawing/2014/main" id="{090D5FDF-A6F8-5E01-C05C-B97E8784B6E5}"/>
              </a:ext>
            </a:extLst>
          </p:cNvPr>
          <p:cNvSpPr txBox="1"/>
          <p:nvPr/>
        </p:nvSpPr>
        <p:spPr>
          <a:xfrm>
            <a:off x="381375" y="1561403"/>
            <a:ext cx="4488616" cy="26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400" b="0" i="0" u="none" strike="noStrike" cap="none" dirty="0">
                <a:solidFill>
                  <a:schemeClr val="dk1"/>
                </a:solidFill>
                <a:latin typeface="Roboto Medium"/>
                <a:ea typeface="Roboto Black"/>
                <a:cs typeface="Roboto Black"/>
                <a:sym typeface="Roboto Black"/>
              </a:rPr>
              <a:t>Who are the duty bearers who protect the rights of children?</a:t>
            </a:r>
            <a:endParaRPr lang="en-US" sz="4400" b="0" i="0" u="none" strike="noStrike" cap="none">
              <a:solidFill>
                <a:schemeClr val="dk1"/>
              </a:solidFill>
              <a:latin typeface="Roboto Medium"/>
              <a:ea typeface="Roboto Black"/>
              <a:cs typeface="Roboto Blac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g25a63540948_0_173" descr="A group of people raising their hand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-521" r="14949"/>
          <a:stretch/>
        </p:blipFill>
        <p:spPr>
          <a:xfrm>
            <a:off x="3389000" y="0"/>
            <a:ext cx="8803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25a63540948_0_173"/>
          <p:cNvSpPr/>
          <p:nvPr/>
        </p:nvSpPr>
        <p:spPr>
          <a:xfrm>
            <a:off x="0" y="0"/>
            <a:ext cx="3811992" cy="3645452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25a63540948_0_173"/>
          <p:cNvSpPr txBox="1"/>
          <p:nvPr/>
        </p:nvSpPr>
        <p:spPr>
          <a:xfrm>
            <a:off x="242100" y="6169450"/>
            <a:ext cx="1908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Children in a UNICEF Rights Respecting School.</a:t>
            </a:r>
            <a:endParaRPr sz="11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74" name="Google Shape;374;g25a63540948_0_173"/>
          <p:cNvSpPr txBox="1"/>
          <p:nvPr/>
        </p:nvSpPr>
        <p:spPr>
          <a:xfrm rot="-5400000">
            <a:off x="10768875" y="1327925"/>
            <a:ext cx="2278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UNICEF/Dawe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20;g255e63762bb_0_315">
            <a:extLst>
              <a:ext uri="{FF2B5EF4-FFF2-40B4-BE49-F238E27FC236}">
                <a16:creationId xmlns:a16="http://schemas.microsoft.com/office/drawing/2014/main" id="{0DB1AF51-7617-EC49-D36A-5BE36B48B521}"/>
              </a:ext>
            </a:extLst>
          </p:cNvPr>
          <p:cNvSpPr txBox="1"/>
          <p:nvPr/>
        </p:nvSpPr>
        <p:spPr>
          <a:xfrm>
            <a:off x="242100" y="1821064"/>
            <a:ext cx="3243414" cy="123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440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HOW DID YOU DO?</a:t>
            </a:r>
            <a:endParaRPr lang="en-US" dirty="0"/>
          </a:p>
        </p:txBody>
      </p:sp>
      <p:sp>
        <p:nvSpPr>
          <p:cNvPr id="3" name="Google Shape;221;g255e63762bb_0_315">
            <a:extLst>
              <a:ext uri="{FF2B5EF4-FFF2-40B4-BE49-F238E27FC236}">
                <a16:creationId xmlns:a16="http://schemas.microsoft.com/office/drawing/2014/main" id="{DCCB2A7D-5ED3-5A36-1E87-94DEF7D881B9}"/>
              </a:ext>
            </a:extLst>
          </p:cNvPr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Part </a:t>
            </a: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4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55e63762bb_0_330"/>
          <p:cNvSpPr txBox="1"/>
          <p:nvPr/>
        </p:nvSpPr>
        <p:spPr>
          <a:xfrm>
            <a:off x="453600" y="489600"/>
            <a:ext cx="46041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Article 3</a:t>
            </a: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255e63762bb_0_330"/>
          <p:cNvSpPr/>
          <p:nvPr/>
        </p:nvSpPr>
        <p:spPr>
          <a:xfrm>
            <a:off x="152400" y="0"/>
            <a:ext cx="3532200" cy="13881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255e63762bb_0_330"/>
          <p:cNvSpPr txBox="1"/>
          <p:nvPr/>
        </p:nvSpPr>
        <p:spPr>
          <a:xfrm>
            <a:off x="394500" y="489600"/>
            <a:ext cx="27309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ARTICLE 3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362" name="Google Shape;362;g255e63762bb_0_330"/>
          <p:cNvSpPr/>
          <p:nvPr/>
        </p:nvSpPr>
        <p:spPr>
          <a:xfrm>
            <a:off x="0" y="2038375"/>
            <a:ext cx="12192000" cy="40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255e63762bb_0_330"/>
          <p:cNvSpPr txBox="1"/>
          <p:nvPr/>
        </p:nvSpPr>
        <p:spPr>
          <a:xfrm>
            <a:off x="305175" y="2297325"/>
            <a:ext cx="65799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When adults make decisions, they should think about how their decisions will affect children. All adults should do what is best for children. </a:t>
            </a:r>
            <a:endParaRPr sz="24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Governments should make sure children are protected and looked after by their parents, </a:t>
            </a:r>
            <a:br>
              <a:rPr lang="en-GB" sz="24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or by other people when this is needed. </a:t>
            </a:r>
            <a:endParaRPr sz="24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Governments should make sure that people and places responsible for looking after children are doing a good job.</a:t>
            </a:r>
            <a:endParaRPr sz="24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364" name="Google Shape;364;g255e63762bb_0_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5075" y="444390"/>
            <a:ext cx="5306926" cy="5458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5e63762bb_0_29"/>
          <p:cNvSpPr/>
          <p:nvPr/>
        </p:nvSpPr>
        <p:spPr>
          <a:xfrm>
            <a:off x="0" y="0"/>
            <a:ext cx="9282918" cy="2667129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255e63762bb_0_29"/>
          <p:cNvSpPr txBox="1"/>
          <p:nvPr/>
        </p:nvSpPr>
        <p:spPr>
          <a:xfrm>
            <a:off x="307233" y="1103830"/>
            <a:ext cx="92058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40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Actions that help us live better and protect rights in the climate as it is now.</a:t>
            </a:r>
            <a:endParaRPr lang="en-US" sz="3400" b="0" i="0" u="none" strike="noStrike" cap="none">
              <a:solidFill>
                <a:srgbClr val="00AEEF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76" name="Google Shape;76;g255e63762bb_0_29"/>
          <p:cNvSpPr/>
          <p:nvPr/>
        </p:nvSpPr>
        <p:spPr>
          <a:xfrm>
            <a:off x="529800" y="3425650"/>
            <a:ext cx="2439900" cy="2185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255e63762bb_0_29"/>
          <p:cNvSpPr/>
          <p:nvPr/>
        </p:nvSpPr>
        <p:spPr>
          <a:xfrm>
            <a:off x="3278460" y="3425650"/>
            <a:ext cx="2439900" cy="2185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255e63762bb_0_29"/>
          <p:cNvSpPr/>
          <p:nvPr/>
        </p:nvSpPr>
        <p:spPr>
          <a:xfrm>
            <a:off x="6027119" y="3425650"/>
            <a:ext cx="2439900" cy="2185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255e63762bb_0_29"/>
          <p:cNvSpPr/>
          <p:nvPr/>
        </p:nvSpPr>
        <p:spPr>
          <a:xfrm>
            <a:off x="8775775" y="3425650"/>
            <a:ext cx="2716500" cy="2185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255e63762bb_0_29"/>
          <p:cNvSpPr txBox="1"/>
          <p:nvPr/>
        </p:nvSpPr>
        <p:spPr>
          <a:xfrm>
            <a:off x="798800" y="3896000"/>
            <a:ext cx="1878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Individual actions</a:t>
            </a:r>
            <a:endParaRPr sz="1800" b="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1" name="Google Shape;81;g255e63762bb_0_29"/>
          <p:cNvSpPr txBox="1"/>
          <p:nvPr/>
        </p:nvSpPr>
        <p:spPr>
          <a:xfrm>
            <a:off x="3536125" y="3896000"/>
            <a:ext cx="20832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Community actions</a:t>
            </a:r>
            <a:endParaRPr sz="1800" b="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2" name="Google Shape;82;g255e63762bb_0_29"/>
          <p:cNvSpPr txBox="1"/>
          <p:nvPr/>
        </p:nvSpPr>
        <p:spPr>
          <a:xfrm>
            <a:off x="6322475" y="3896000"/>
            <a:ext cx="19356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Corporate </a:t>
            </a:r>
            <a:br>
              <a:rPr lang="en-GB" sz="26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26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actions</a:t>
            </a:r>
            <a:endParaRPr sz="1800" b="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3" name="Google Shape;83;g255e63762bb_0_29"/>
          <p:cNvSpPr txBox="1"/>
          <p:nvPr/>
        </p:nvSpPr>
        <p:spPr>
          <a:xfrm>
            <a:off x="9003075" y="3896000"/>
            <a:ext cx="2212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Government actions</a:t>
            </a:r>
            <a:endParaRPr sz="1800" b="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" name="Google Shape;125;g255e63762bb_0_7">
            <a:extLst>
              <a:ext uri="{FF2B5EF4-FFF2-40B4-BE49-F238E27FC236}">
                <a16:creationId xmlns:a16="http://schemas.microsoft.com/office/drawing/2014/main" id="{787136BD-5760-2A39-4266-161CD1F998E7}"/>
              </a:ext>
            </a:extLst>
          </p:cNvPr>
          <p:cNvSpPr txBox="1"/>
          <p:nvPr/>
        </p:nvSpPr>
        <p:spPr>
          <a:xfrm>
            <a:off x="305175" y="392508"/>
            <a:ext cx="7636155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ADAPTATIONS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55e63762bb_0_47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255e63762bb_0_47"/>
          <p:cNvSpPr txBox="1"/>
          <p:nvPr/>
        </p:nvSpPr>
        <p:spPr>
          <a:xfrm>
            <a:off x="305175" y="776100"/>
            <a:ext cx="8530500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Banning single use plastics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90" name="Google Shape;90;g255e63762bb_0_47"/>
          <p:cNvSpPr txBox="1"/>
          <p:nvPr/>
        </p:nvSpPr>
        <p:spPr>
          <a:xfrm>
            <a:off x="4911525" y="4114938"/>
            <a:ext cx="1704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3100" b="0" i="0" u="none" strike="noStrike" cap="none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or</a:t>
            </a:r>
            <a:endParaRPr sz="3100" b="0" i="0" u="none" strike="noStrike" cap="none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1" name="Google Shape;91;g255e63762bb_0_47"/>
          <p:cNvSpPr/>
          <p:nvPr/>
        </p:nvSpPr>
        <p:spPr>
          <a:xfrm>
            <a:off x="206437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255e63762bb_0_47"/>
          <p:cNvSpPr txBox="1"/>
          <p:nvPr/>
        </p:nvSpPr>
        <p:spPr>
          <a:xfrm>
            <a:off x="206437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Mitigation?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3" name="Google Shape;93;g255e63762bb_0_47"/>
          <p:cNvSpPr/>
          <p:nvPr/>
        </p:nvSpPr>
        <p:spPr>
          <a:xfrm>
            <a:off x="654442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255e63762bb_0_47"/>
          <p:cNvSpPr txBox="1"/>
          <p:nvPr/>
        </p:nvSpPr>
        <p:spPr>
          <a:xfrm>
            <a:off x="654442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Adaptation?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5e63762bb_0_84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55e63762bb_0_84"/>
          <p:cNvSpPr txBox="1"/>
          <p:nvPr/>
        </p:nvSpPr>
        <p:spPr>
          <a:xfrm>
            <a:off x="305175" y="776100"/>
            <a:ext cx="9705135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Riding your bike or walking to school or work instead of using a car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101" name="Google Shape;101;g255e63762bb_0_84"/>
          <p:cNvSpPr txBox="1"/>
          <p:nvPr/>
        </p:nvSpPr>
        <p:spPr>
          <a:xfrm>
            <a:off x="4911525" y="4114938"/>
            <a:ext cx="1704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3100" b="0" i="0" u="none" strike="noStrike" cap="none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or</a:t>
            </a:r>
            <a:endParaRPr sz="3100" b="0" i="0" u="none" strike="noStrike" cap="none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2" name="Google Shape;102;g255e63762bb_0_84"/>
          <p:cNvSpPr/>
          <p:nvPr/>
        </p:nvSpPr>
        <p:spPr>
          <a:xfrm>
            <a:off x="206437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255e63762bb_0_84"/>
          <p:cNvSpPr txBox="1"/>
          <p:nvPr/>
        </p:nvSpPr>
        <p:spPr>
          <a:xfrm>
            <a:off x="206437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Mitigation?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4" name="Google Shape;104;g255e63762bb_0_84"/>
          <p:cNvSpPr/>
          <p:nvPr/>
        </p:nvSpPr>
        <p:spPr>
          <a:xfrm>
            <a:off x="654442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55e63762bb_0_84"/>
          <p:cNvSpPr txBox="1"/>
          <p:nvPr/>
        </p:nvSpPr>
        <p:spPr>
          <a:xfrm>
            <a:off x="654442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Adaptation?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5e63762bb_0_126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55e63762bb_0_126"/>
          <p:cNvSpPr txBox="1"/>
          <p:nvPr/>
        </p:nvSpPr>
        <p:spPr>
          <a:xfrm>
            <a:off x="305175" y="776100"/>
            <a:ext cx="8637300" cy="201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Building barriers or sea walls on islands to protect houses from rising seas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112" name="Google Shape;112;g255e63762bb_0_126"/>
          <p:cNvSpPr txBox="1"/>
          <p:nvPr/>
        </p:nvSpPr>
        <p:spPr>
          <a:xfrm>
            <a:off x="4911525" y="4114938"/>
            <a:ext cx="1704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3100" b="0" i="0" u="none" strike="noStrike" cap="none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or</a:t>
            </a:r>
            <a:endParaRPr sz="3100" b="0" i="0" u="none" strike="noStrike" cap="none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3" name="Google Shape;113;g255e63762bb_0_126"/>
          <p:cNvSpPr/>
          <p:nvPr/>
        </p:nvSpPr>
        <p:spPr>
          <a:xfrm>
            <a:off x="206437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55e63762bb_0_126"/>
          <p:cNvSpPr txBox="1"/>
          <p:nvPr/>
        </p:nvSpPr>
        <p:spPr>
          <a:xfrm>
            <a:off x="206437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Mitigation?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5" name="Google Shape;115;g255e63762bb_0_126"/>
          <p:cNvSpPr/>
          <p:nvPr/>
        </p:nvSpPr>
        <p:spPr>
          <a:xfrm>
            <a:off x="654442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255e63762bb_0_126"/>
          <p:cNvSpPr txBox="1"/>
          <p:nvPr/>
        </p:nvSpPr>
        <p:spPr>
          <a:xfrm>
            <a:off x="654442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Adaptation?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5e63762bb_0_146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55e63762bb_0_146"/>
          <p:cNvSpPr txBox="1"/>
          <p:nvPr/>
        </p:nvSpPr>
        <p:spPr>
          <a:xfrm>
            <a:off x="305175" y="776100"/>
            <a:ext cx="10262100" cy="201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Building a floating school so children don’t lose their right to education in areas that regularly flood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123" name="Google Shape;123;g255e63762bb_0_146"/>
          <p:cNvSpPr txBox="1"/>
          <p:nvPr/>
        </p:nvSpPr>
        <p:spPr>
          <a:xfrm>
            <a:off x="4911525" y="4114938"/>
            <a:ext cx="1704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3100" b="0" i="0" u="none" strike="noStrike" cap="none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or</a:t>
            </a:r>
            <a:endParaRPr sz="3100" b="0" i="0" u="none" strike="noStrike" cap="none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4" name="Google Shape;124;g255e63762bb_0_146"/>
          <p:cNvSpPr/>
          <p:nvPr/>
        </p:nvSpPr>
        <p:spPr>
          <a:xfrm>
            <a:off x="206437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55e63762bb_0_146"/>
          <p:cNvSpPr txBox="1"/>
          <p:nvPr/>
        </p:nvSpPr>
        <p:spPr>
          <a:xfrm>
            <a:off x="206437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Mitigation?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6" name="Google Shape;126;g255e63762bb_0_146"/>
          <p:cNvSpPr/>
          <p:nvPr/>
        </p:nvSpPr>
        <p:spPr>
          <a:xfrm>
            <a:off x="654442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55e63762bb_0_146"/>
          <p:cNvSpPr txBox="1"/>
          <p:nvPr/>
        </p:nvSpPr>
        <p:spPr>
          <a:xfrm>
            <a:off x="654442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Adaptation?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5e63762bb_0_166"/>
          <p:cNvSpPr/>
          <p:nvPr/>
        </p:nvSpPr>
        <p:spPr>
          <a:xfrm>
            <a:off x="0" y="0"/>
            <a:ext cx="10899300" cy="470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55e63762bb_0_166"/>
          <p:cNvSpPr txBox="1"/>
          <p:nvPr/>
        </p:nvSpPr>
        <p:spPr>
          <a:xfrm>
            <a:off x="305175" y="776100"/>
            <a:ext cx="8070268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Eating less meat and more plant-based foods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134" name="Google Shape;134;g255e63762bb_0_166"/>
          <p:cNvSpPr txBox="1"/>
          <p:nvPr/>
        </p:nvSpPr>
        <p:spPr>
          <a:xfrm>
            <a:off x="4911525" y="4114938"/>
            <a:ext cx="1704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3100" b="0" i="0" u="none" strike="noStrike" cap="none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or</a:t>
            </a:r>
            <a:endParaRPr sz="3100" b="0" i="0" u="none" strike="noStrike" cap="none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5" name="Google Shape;135;g255e63762bb_0_166"/>
          <p:cNvSpPr/>
          <p:nvPr/>
        </p:nvSpPr>
        <p:spPr>
          <a:xfrm>
            <a:off x="206437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55e63762bb_0_166"/>
          <p:cNvSpPr txBox="1"/>
          <p:nvPr/>
        </p:nvSpPr>
        <p:spPr>
          <a:xfrm>
            <a:off x="206437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Mitigation?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7" name="Google Shape;137;g255e63762bb_0_166"/>
          <p:cNvSpPr/>
          <p:nvPr/>
        </p:nvSpPr>
        <p:spPr>
          <a:xfrm>
            <a:off x="6544425" y="3581700"/>
            <a:ext cx="3024300" cy="171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55e63762bb_0_166"/>
          <p:cNvSpPr txBox="1"/>
          <p:nvPr/>
        </p:nvSpPr>
        <p:spPr>
          <a:xfrm>
            <a:off x="6544425" y="4036338"/>
            <a:ext cx="302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Adaptation?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33</Slides>
  <Notes>33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Bool</dc:creator>
  <cp:revision>109</cp:revision>
  <dcterms:modified xsi:type="dcterms:W3CDTF">2023-08-14T17:23:18Z</dcterms:modified>
</cp:coreProperties>
</file>