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Roboto" panose="02000000000000000000" pitchFamily="2" charset="0"/>
      <p:regular r:id="rId17"/>
      <p:bold r:id="rId18"/>
      <p:italic r:id="rId19"/>
      <p:boldItalic r:id="rId20"/>
    </p:embeddedFont>
    <p:embeddedFont>
      <p:font typeface="Roboto Black" panose="02000000000000000000" pitchFamily="2" charset="0"/>
      <p:bold r:id="rId21"/>
      <p:boldItalic r:id="rId22"/>
    </p:embeddedFont>
    <p:embeddedFont>
      <p:font typeface="Roboto Medium"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39/IC/KiGsMHgpYPiSL5YMhp/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25C02-47B9-466A-939A-31EC7DEE7845}" v="406" dt="2023-08-14T10:38:45.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clId="Web-{05D25C02-47B9-466A-939A-31EC7DEE7845}"/>
    <pc:docChg chg="modSld">
      <pc:chgData name="alisdair.m@gmail.com" userId="" providerId="" clId="Web-{05D25C02-47B9-466A-939A-31EC7DEE7845}" dt="2023-08-14T10:38:45.570" v="373" actId="14100"/>
      <pc:docMkLst>
        <pc:docMk/>
      </pc:docMkLst>
      <pc:sldChg chg="modSp">
        <pc:chgData name="alisdair.m@gmail.com" userId="" providerId="" clId="Web-{05D25C02-47B9-466A-939A-31EC7DEE7845}" dt="2023-08-14T10:02:06.616" v="7" actId="14100"/>
        <pc:sldMkLst>
          <pc:docMk/>
          <pc:sldMk cId="0" sldId="256"/>
        </pc:sldMkLst>
        <pc:spChg chg="mod">
          <ac:chgData name="alisdair.m@gmail.com" userId="" providerId="" clId="Web-{05D25C02-47B9-466A-939A-31EC7DEE7845}" dt="2023-08-14T10:01:51.584" v="1" actId="1076"/>
          <ac:spMkLst>
            <pc:docMk/>
            <pc:sldMk cId="0" sldId="256"/>
            <ac:spMk id="32" creationId="{00000000-0000-0000-0000-000000000000}"/>
          </ac:spMkLst>
        </pc:spChg>
        <pc:spChg chg="mod">
          <ac:chgData name="alisdair.m@gmail.com" userId="" providerId="" clId="Web-{05D25C02-47B9-466A-939A-31EC7DEE7845}" dt="2023-08-14T10:01:54.240" v="3" actId="14100"/>
          <ac:spMkLst>
            <pc:docMk/>
            <pc:sldMk cId="0" sldId="256"/>
            <ac:spMk id="35" creationId="{00000000-0000-0000-0000-000000000000}"/>
          </ac:spMkLst>
        </pc:spChg>
        <pc:spChg chg="mod">
          <ac:chgData name="alisdair.m@gmail.com" userId="" providerId="" clId="Web-{05D25C02-47B9-466A-939A-31EC7DEE7845}" dt="2023-08-14T10:02:00.897" v="5" actId="14100"/>
          <ac:spMkLst>
            <pc:docMk/>
            <pc:sldMk cId="0" sldId="256"/>
            <ac:spMk id="36" creationId="{00000000-0000-0000-0000-000000000000}"/>
          </ac:spMkLst>
        </pc:spChg>
        <pc:spChg chg="mod">
          <ac:chgData name="alisdair.m@gmail.com" userId="" providerId="" clId="Web-{05D25C02-47B9-466A-939A-31EC7DEE7845}" dt="2023-08-14T10:02:06.616" v="7" actId="14100"/>
          <ac:spMkLst>
            <pc:docMk/>
            <pc:sldMk cId="0" sldId="256"/>
            <ac:spMk id="37" creationId="{00000000-0000-0000-0000-000000000000}"/>
          </ac:spMkLst>
        </pc:spChg>
        <pc:spChg chg="mod">
          <ac:chgData name="alisdair.m@gmail.com" userId="" providerId="" clId="Web-{05D25C02-47B9-466A-939A-31EC7DEE7845}" dt="2023-08-14T10:01:41.317" v="0" actId="20577"/>
          <ac:spMkLst>
            <pc:docMk/>
            <pc:sldMk cId="0" sldId="256"/>
            <ac:spMk id="38" creationId="{00000000-0000-0000-0000-000000000000}"/>
          </ac:spMkLst>
        </pc:spChg>
      </pc:sldChg>
      <pc:sldChg chg="addSp delSp modSp">
        <pc:chgData name="alisdair.m@gmail.com" userId="" providerId="" clId="Web-{05D25C02-47B9-466A-939A-31EC7DEE7845}" dt="2023-08-14T10:08:20.430" v="44" actId="1076"/>
        <pc:sldMkLst>
          <pc:docMk/>
          <pc:sldMk cId="0" sldId="257"/>
        </pc:sldMkLst>
        <pc:spChg chg="add mod">
          <ac:chgData name="alisdair.m@gmail.com" userId="" providerId="" clId="Web-{05D25C02-47B9-466A-939A-31EC7DEE7845}" dt="2023-08-14T10:08:20.430" v="44" actId="1076"/>
          <ac:spMkLst>
            <pc:docMk/>
            <pc:sldMk cId="0" sldId="257"/>
            <ac:spMk id="3" creationId="{A54F626D-B391-6482-D47E-E3838AF1B9A7}"/>
          </ac:spMkLst>
        </pc:spChg>
        <pc:spChg chg="mod ord">
          <ac:chgData name="alisdair.m@gmail.com" userId="" providerId="" clId="Web-{05D25C02-47B9-466A-939A-31EC7DEE7845}" dt="2023-08-14T10:07:44.411" v="33" actId="14100"/>
          <ac:spMkLst>
            <pc:docMk/>
            <pc:sldMk cId="0" sldId="257"/>
            <ac:spMk id="51" creationId="{00000000-0000-0000-0000-000000000000}"/>
          </ac:spMkLst>
        </pc:spChg>
        <pc:spChg chg="mod">
          <ac:chgData name="alisdair.m@gmail.com" userId="" providerId="" clId="Web-{05D25C02-47B9-466A-939A-31EC7DEE7845}" dt="2023-08-14T10:07:52.708" v="36" actId="14100"/>
          <ac:spMkLst>
            <pc:docMk/>
            <pc:sldMk cId="0" sldId="257"/>
            <ac:spMk id="52" creationId="{00000000-0000-0000-0000-000000000000}"/>
          </ac:spMkLst>
        </pc:spChg>
        <pc:spChg chg="mod">
          <ac:chgData name="alisdair.m@gmail.com" userId="" providerId="" clId="Web-{05D25C02-47B9-466A-939A-31EC7DEE7845}" dt="2023-08-14T10:03:07.512" v="10" actId="20577"/>
          <ac:spMkLst>
            <pc:docMk/>
            <pc:sldMk cId="0" sldId="257"/>
            <ac:spMk id="59" creationId="{00000000-0000-0000-0000-000000000000}"/>
          </ac:spMkLst>
        </pc:spChg>
        <pc:inkChg chg="add del">
          <ac:chgData name="alisdair.m@gmail.com" userId="" providerId="" clId="Web-{05D25C02-47B9-466A-939A-31EC7DEE7845}" dt="2023-08-14T10:03:47.250" v="17"/>
          <ac:inkMkLst>
            <pc:docMk/>
            <pc:sldMk cId="0" sldId="257"/>
            <ac:inkMk id="2" creationId="{825CB0E4-E4F0-ECEF-C1C0-63A5C167DA88}"/>
          </ac:inkMkLst>
        </pc:inkChg>
      </pc:sldChg>
      <pc:sldChg chg="addSp delSp modSp">
        <pc:chgData name="alisdair.m@gmail.com" userId="" providerId="" clId="Web-{05D25C02-47B9-466A-939A-31EC7DEE7845}" dt="2023-08-14T10:08:53.776" v="47" actId="20577"/>
        <pc:sldMkLst>
          <pc:docMk/>
          <pc:sldMk cId="0" sldId="259"/>
        </pc:sldMkLst>
        <pc:spChg chg="mod">
          <ac:chgData name="alisdair.m@gmail.com" userId="" providerId="" clId="Web-{05D25C02-47B9-466A-939A-31EC7DEE7845}" dt="2023-08-14T10:08:53.776" v="47" actId="20577"/>
          <ac:spMkLst>
            <pc:docMk/>
            <pc:sldMk cId="0" sldId="259"/>
            <ac:spMk id="83" creationId="{00000000-0000-0000-0000-000000000000}"/>
          </ac:spMkLst>
        </pc:spChg>
        <pc:inkChg chg="add del">
          <ac:chgData name="alisdair.m@gmail.com" userId="" providerId="" clId="Web-{05D25C02-47B9-466A-939A-31EC7DEE7845}" dt="2023-08-14T10:08:48.448" v="46"/>
          <ac:inkMkLst>
            <pc:docMk/>
            <pc:sldMk cId="0" sldId="259"/>
            <ac:inkMk id="2" creationId="{E08FC5E5-AF96-7AEE-C811-97D693F40005}"/>
          </ac:inkMkLst>
        </pc:inkChg>
      </pc:sldChg>
      <pc:sldChg chg="addSp delSp modSp mod setBg">
        <pc:chgData name="alisdair.m@gmail.com" userId="" providerId="" clId="Web-{05D25C02-47B9-466A-939A-31EC7DEE7845}" dt="2023-08-14T10:16:05.407" v="118" actId="14100"/>
        <pc:sldMkLst>
          <pc:docMk/>
          <pc:sldMk cId="0" sldId="261"/>
        </pc:sldMkLst>
        <pc:spChg chg="add mod">
          <ac:chgData name="alisdair.m@gmail.com" userId="" providerId="" clId="Web-{05D25C02-47B9-466A-939A-31EC7DEE7845}" dt="2023-08-14T10:15:13.590" v="110" actId="14100"/>
          <ac:spMkLst>
            <pc:docMk/>
            <pc:sldMk cId="0" sldId="261"/>
            <ac:spMk id="2" creationId="{37EE3C05-20EC-4335-3370-E31CA4D94CF9}"/>
          </ac:spMkLst>
        </pc:spChg>
        <pc:spChg chg="add mod">
          <ac:chgData name="alisdair.m@gmail.com" userId="" providerId="" clId="Web-{05D25C02-47B9-466A-939A-31EC7DEE7845}" dt="2023-08-14T10:13:00.875" v="74" actId="14100"/>
          <ac:spMkLst>
            <pc:docMk/>
            <pc:sldMk cId="0" sldId="261"/>
            <ac:spMk id="3" creationId="{D4452321-421A-AB07-3FC0-7DDE8A566915}"/>
          </ac:spMkLst>
        </pc:spChg>
        <pc:spChg chg="add mod">
          <ac:chgData name="alisdair.m@gmail.com" userId="" providerId="" clId="Web-{05D25C02-47B9-466A-939A-31EC7DEE7845}" dt="2023-08-14T10:15:07.074" v="109" actId="14100"/>
          <ac:spMkLst>
            <pc:docMk/>
            <pc:sldMk cId="0" sldId="261"/>
            <ac:spMk id="4" creationId="{A326B30A-3E39-70F4-FCBF-87E86C7E0741}"/>
          </ac:spMkLst>
        </pc:spChg>
        <pc:spChg chg="add mod">
          <ac:chgData name="alisdair.m@gmail.com" userId="" providerId="" clId="Web-{05D25C02-47B9-466A-939A-31EC7DEE7845}" dt="2023-08-14T10:12:35.733" v="61" actId="20577"/>
          <ac:spMkLst>
            <pc:docMk/>
            <pc:sldMk cId="0" sldId="261"/>
            <ac:spMk id="5" creationId="{29DE727B-2FD1-75A3-E5ED-DE84176D3508}"/>
          </ac:spMkLst>
        </pc:spChg>
        <pc:spChg chg="del mod">
          <ac:chgData name="alisdair.m@gmail.com" userId="" providerId="" clId="Web-{05D25C02-47B9-466A-939A-31EC7DEE7845}" dt="2023-08-14T10:15:19.715" v="113"/>
          <ac:spMkLst>
            <pc:docMk/>
            <pc:sldMk cId="0" sldId="261"/>
            <ac:spMk id="102" creationId="{00000000-0000-0000-0000-000000000000}"/>
          </ac:spMkLst>
        </pc:spChg>
        <pc:spChg chg="del mod">
          <ac:chgData name="alisdair.m@gmail.com" userId="" providerId="" clId="Web-{05D25C02-47B9-466A-939A-31EC7DEE7845}" dt="2023-08-14T10:15:19.715" v="112"/>
          <ac:spMkLst>
            <pc:docMk/>
            <pc:sldMk cId="0" sldId="261"/>
            <ac:spMk id="106" creationId="{00000000-0000-0000-0000-000000000000}"/>
          </ac:spMkLst>
        </pc:spChg>
        <pc:spChg chg="del mod">
          <ac:chgData name="alisdair.m@gmail.com" userId="" providerId="" clId="Web-{05D25C02-47B9-466A-939A-31EC7DEE7845}" dt="2023-08-14T10:15:19.715" v="111"/>
          <ac:spMkLst>
            <pc:docMk/>
            <pc:sldMk cId="0" sldId="261"/>
            <ac:spMk id="112" creationId="{00000000-0000-0000-0000-000000000000}"/>
          </ac:spMkLst>
        </pc:spChg>
        <pc:picChg chg="del">
          <ac:chgData name="alisdair.m@gmail.com" userId="" providerId="" clId="Web-{05D25C02-47B9-466A-939A-31EC7DEE7845}" dt="2023-08-14T10:10:03.360" v="53"/>
          <ac:picMkLst>
            <pc:docMk/>
            <pc:sldMk cId="0" sldId="261"/>
            <ac:picMk id="100" creationId="{00000000-0000-0000-0000-000000000000}"/>
          </ac:picMkLst>
        </pc:picChg>
        <pc:picChg chg="mod modCrop">
          <ac:chgData name="alisdair.m@gmail.com" userId="" providerId="" clId="Web-{05D25C02-47B9-466A-939A-31EC7DEE7845}" dt="2023-08-14T10:16:05.407" v="118" actId="14100"/>
          <ac:picMkLst>
            <pc:docMk/>
            <pc:sldMk cId="0" sldId="261"/>
            <ac:picMk id="101" creationId="{00000000-0000-0000-0000-000000000000}"/>
          </ac:picMkLst>
        </pc:picChg>
        <pc:picChg chg="del">
          <ac:chgData name="alisdair.m@gmail.com" userId="" providerId="" clId="Web-{05D25C02-47B9-466A-939A-31EC7DEE7845}" dt="2023-08-14T10:10:08.720" v="54"/>
          <ac:picMkLst>
            <pc:docMk/>
            <pc:sldMk cId="0" sldId="261"/>
            <ac:picMk id="104" creationId="{00000000-0000-0000-0000-000000000000}"/>
          </ac:picMkLst>
        </pc:picChg>
        <pc:picChg chg="del">
          <ac:chgData name="alisdair.m@gmail.com" userId="" providerId="" clId="Web-{05D25C02-47B9-466A-939A-31EC7DEE7845}" dt="2023-08-14T10:10:10.361" v="55"/>
          <ac:picMkLst>
            <pc:docMk/>
            <pc:sldMk cId="0" sldId="261"/>
            <ac:picMk id="105" creationId="{00000000-0000-0000-0000-000000000000}"/>
          </ac:picMkLst>
        </pc:picChg>
        <pc:picChg chg="del">
          <ac:chgData name="alisdair.m@gmail.com" userId="" providerId="" clId="Web-{05D25C02-47B9-466A-939A-31EC7DEE7845}" dt="2023-08-14T10:10:03.360" v="52"/>
          <ac:picMkLst>
            <pc:docMk/>
            <pc:sldMk cId="0" sldId="261"/>
            <ac:picMk id="107" creationId="{00000000-0000-0000-0000-000000000000}"/>
          </ac:picMkLst>
        </pc:picChg>
        <pc:picChg chg="del">
          <ac:chgData name="alisdair.m@gmail.com" userId="" providerId="" clId="Web-{05D25C02-47B9-466A-939A-31EC7DEE7845}" dt="2023-08-14T10:10:03.360" v="51"/>
          <ac:picMkLst>
            <pc:docMk/>
            <pc:sldMk cId="0" sldId="261"/>
            <ac:picMk id="108" creationId="{00000000-0000-0000-0000-000000000000}"/>
          </ac:picMkLst>
        </pc:picChg>
        <pc:picChg chg="del">
          <ac:chgData name="alisdair.m@gmail.com" userId="" providerId="" clId="Web-{05D25C02-47B9-466A-939A-31EC7DEE7845}" dt="2023-08-14T10:10:03.360" v="50"/>
          <ac:picMkLst>
            <pc:docMk/>
            <pc:sldMk cId="0" sldId="261"/>
            <ac:picMk id="109" creationId="{00000000-0000-0000-0000-000000000000}"/>
          </ac:picMkLst>
        </pc:picChg>
        <pc:picChg chg="del">
          <ac:chgData name="alisdair.m@gmail.com" userId="" providerId="" clId="Web-{05D25C02-47B9-466A-939A-31EC7DEE7845}" dt="2023-08-14T10:10:03.360" v="49"/>
          <ac:picMkLst>
            <pc:docMk/>
            <pc:sldMk cId="0" sldId="261"/>
            <ac:picMk id="110" creationId="{00000000-0000-0000-0000-000000000000}"/>
          </ac:picMkLst>
        </pc:picChg>
        <pc:picChg chg="del">
          <ac:chgData name="alisdair.m@gmail.com" userId="" providerId="" clId="Web-{05D25C02-47B9-466A-939A-31EC7DEE7845}" dt="2023-08-14T10:10:03.360" v="48"/>
          <ac:picMkLst>
            <pc:docMk/>
            <pc:sldMk cId="0" sldId="261"/>
            <ac:picMk id="111" creationId="{00000000-0000-0000-0000-000000000000}"/>
          </ac:picMkLst>
        </pc:picChg>
      </pc:sldChg>
      <pc:sldChg chg="addSp delSp modSp mod setBg">
        <pc:chgData name="alisdair.m@gmail.com" userId="" providerId="" clId="Web-{05D25C02-47B9-466A-939A-31EC7DEE7845}" dt="2023-08-14T10:34:53.816" v="314" actId="1076"/>
        <pc:sldMkLst>
          <pc:docMk/>
          <pc:sldMk cId="0" sldId="262"/>
        </pc:sldMkLst>
        <pc:spChg chg="add mod">
          <ac:chgData name="alisdair.m@gmail.com" userId="" providerId="" clId="Web-{05D25C02-47B9-466A-939A-31EC7DEE7845}" dt="2023-08-14T10:18:45.436" v="155" actId="14100"/>
          <ac:spMkLst>
            <pc:docMk/>
            <pc:sldMk cId="0" sldId="262"/>
            <ac:spMk id="3" creationId="{14986156-9FE5-8030-3466-2259D3CAC28E}"/>
          </ac:spMkLst>
        </pc:spChg>
        <pc:spChg chg="add mod">
          <ac:chgData name="alisdair.m@gmail.com" userId="" providerId="" clId="Web-{05D25C02-47B9-466A-939A-31EC7DEE7845}" dt="2023-08-14T10:18:19.637" v="148" actId="20577"/>
          <ac:spMkLst>
            <pc:docMk/>
            <pc:sldMk cId="0" sldId="262"/>
            <ac:spMk id="5" creationId="{698BA1CA-5B2E-9AEC-E571-9CAC0AB733ED}"/>
          </ac:spMkLst>
        </pc:spChg>
        <pc:spChg chg="add mod">
          <ac:chgData name="alisdair.m@gmail.com" userId="" providerId="" clId="Web-{05D25C02-47B9-466A-939A-31EC7DEE7845}" dt="2023-08-14T10:18:39.514" v="153" actId="14100"/>
          <ac:spMkLst>
            <pc:docMk/>
            <pc:sldMk cId="0" sldId="262"/>
            <ac:spMk id="7" creationId="{E0F78ED1-546D-FF65-3D43-5886FA7AE528}"/>
          </ac:spMkLst>
        </pc:spChg>
        <pc:spChg chg="del mod">
          <ac:chgData name="alisdair.m@gmail.com" userId="" providerId="" clId="Web-{05D25C02-47B9-466A-939A-31EC7DEE7845}" dt="2023-08-14T10:18:50.046" v="157"/>
          <ac:spMkLst>
            <pc:docMk/>
            <pc:sldMk cId="0" sldId="262"/>
            <ac:spMk id="120" creationId="{00000000-0000-0000-0000-000000000000}"/>
          </ac:spMkLst>
        </pc:spChg>
        <pc:spChg chg="del">
          <ac:chgData name="alisdair.m@gmail.com" userId="" providerId="" clId="Web-{05D25C02-47B9-466A-939A-31EC7DEE7845}" dt="2023-08-14T10:17:26.867" v="138"/>
          <ac:spMkLst>
            <pc:docMk/>
            <pc:sldMk cId="0" sldId="262"/>
            <ac:spMk id="121" creationId="{00000000-0000-0000-0000-000000000000}"/>
          </ac:spMkLst>
        </pc:spChg>
        <pc:spChg chg="del mod">
          <ac:chgData name="alisdair.m@gmail.com" userId="" providerId="" clId="Web-{05D25C02-47B9-466A-939A-31EC7DEE7845}" dt="2023-08-14T10:18:50.046" v="156"/>
          <ac:spMkLst>
            <pc:docMk/>
            <pc:sldMk cId="0" sldId="262"/>
            <ac:spMk id="124" creationId="{00000000-0000-0000-0000-000000000000}"/>
          </ac:spMkLst>
        </pc:spChg>
        <pc:spChg chg="mod">
          <ac:chgData name="alisdair.m@gmail.com" userId="" providerId="" clId="Web-{05D25C02-47B9-466A-939A-31EC7DEE7845}" dt="2023-08-14T10:34:53.816" v="314" actId="1076"/>
          <ac:spMkLst>
            <pc:docMk/>
            <pc:sldMk cId="0" sldId="262"/>
            <ac:spMk id="127" creationId="{00000000-0000-0000-0000-000000000000}"/>
          </ac:spMkLst>
        </pc:spChg>
        <pc:picChg chg="add del mod modCrop">
          <ac:chgData name="alisdair.m@gmail.com" userId="" providerId="" clId="Web-{05D25C02-47B9-466A-939A-31EC7DEE7845}" dt="2023-08-14T10:19:06.610" v="159"/>
          <ac:picMkLst>
            <pc:docMk/>
            <pc:sldMk cId="0" sldId="262"/>
            <ac:picMk id="118" creationId="{00000000-0000-0000-0000-000000000000}"/>
          </ac:picMkLst>
        </pc:picChg>
        <pc:picChg chg="add del">
          <ac:chgData name="alisdair.m@gmail.com" userId="" providerId="" clId="Web-{05D25C02-47B9-466A-939A-31EC7DEE7845}" dt="2023-08-14T10:16:52.223" v="135"/>
          <ac:picMkLst>
            <pc:docMk/>
            <pc:sldMk cId="0" sldId="262"/>
            <ac:picMk id="119" creationId="{00000000-0000-0000-0000-000000000000}"/>
          </ac:picMkLst>
        </pc:picChg>
        <pc:picChg chg="add del">
          <ac:chgData name="alisdair.m@gmail.com" userId="" providerId="" clId="Web-{05D25C02-47B9-466A-939A-31EC7DEE7845}" dt="2023-08-14T10:16:52.223" v="134"/>
          <ac:picMkLst>
            <pc:docMk/>
            <pc:sldMk cId="0" sldId="262"/>
            <ac:picMk id="122" creationId="{00000000-0000-0000-0000-000000000000}"/>
          </ac:picMkLst>
        </pc:picChg>
        <pc:picChg chg="add del">
          <ac:chgData name="alisdair.m@gmail.com" userId="" providerId="" clId="Web-{05D25C02-47B9-466A-939A-31EC7DEE7845}" dt="2023-08-14T10:16:52.223" v="133"/>
          <ac:picMkLst>
            <pc:docMk/>
            <pc:sldMk cId="0" sldId="262"/>
            <ac:picMk id="123" creationId="{00000000-0000-0000-0000-000000000000}"/>
          </ac:picMkLst>
        </pc:picChg>
        <pc:picChg chg="add del">
          <ac:chgData name="alisdair.m@gmail.com" userId="" providerId="" clId="Web-{05D25C02-47B9-466A-939A-31EC7DEE7845}" dt="2023-08-14T10:16:52.223" v="132"/>
          <ac:picMkLst>
            <pc:docMk/>
            <pc:sldMk cId="0" sldId="262"/>
            <ac:picMk id="125" creationId="{00000000-0000-0000-0000-000000000000}"/>
          </ac:picMkLst>
        </pc:picChg>
        <pc:picChg chg="add del">
          <ac:chgData name="alisdair.m@gmail.com" userId="" providerId="" clId="Web-{05D25C02-47B9-466A-939A-31EC7DEE7845}" dt="2023-08-14T10:16:52.223" v="131"/>
          <ac:picMkLst>
            <pc:docMk/>
            <pc:sldMk cId="0" sldId="262"/>
            <ac:picMk id="126" creationId="{00000000-0000-0000-0000-000000000000}"/>
          </ac:picMkLst>
        </pc:picChg>
        <pc:inkChg chg="add del">
          <ac:chgData name="alisdair.m@gmail.com" userId="" providerId="" clId="Web-{05D25C02-47B9-466A-939A-31EC7DEE7845}" dt="2023-08-14T10:19:24.768" v="162"/>
          <ac:inkMkLst>
            <pc:docMk/>
            <pc:sldMk cId="0" sldId="262"/>
            <ac:inkMk id="8" creationId="{45B96BFD-99A9-2086-A86B-C992D47F00A9}"/>
          </ac:inkMkLst>
        </pc:inkChg>
        <pc:inkChg chg="add del">
          <ac:chgData name="alisdair.m@gmail.com" userId="" providerId="" clId="Web-{05D25C02-47B9-466A-939A-31EC7DEE7845}" dt="2023-08-14T10:21:02.151" v="193"/>
          <ac:inkMkLst>
            <pc:docMk/>
            <pc:sldMk cId="0" sldId="262"/>
            <ac:inkMk id="9" creationId="{FF82892B-F734-65F8-3981-BAEC7CBD4B55}"/>
          </ac:inkMkLst>
        </pc:inkChg>
        <pc:inkChg chg="add del">
          <ac:chgData name="alisdair.m@gmail.com" userId="" providerId="" clId="Web-{05D25C02-47B9-466A-939A-31EC7DEE7845}" dt="2023-08-14T10:22:37.534" v="201"/>
          <ac:inkMkLst>
            <pc:docMk/>
            <pc:sldMk cId="0" sldId="262"/>
            <ac:inkMk id="10" creationId="{2122484F-D534-3125-645F-5DF58E763C3A}"/>
          </ac:inkMkLst>
        </pc:inkChg>
      </pc:sldChg>
      <pc:sldChg chg="addSp delSp modSp mod setBg">
        <pc:chgData name="alisdair.m@gmail.com" userId="" providerId="" clId="Web-{05D25C02-47B9-466A-939A-31EC7DEE7845}" dt="2023-08-14T10:34:46.378" v="313" actId="1076"/>
        <pc:sldMkLst>
          <pc:docMk/>
          <pc:sldMk cId="0" sldId="263"/>
        </pc:sldMkLst>
        <pc:spChg chg="add">
          <ac:chgData name="alisdair.m@gmail.com" userId="" providerId="" clId="Web-{05D25C02-47B9-466A-939A-31EC7DEE7845}" dt="2023-08-14T10:20:32.336" v="176"/>
          <ac:spMkLst>
            <pc:docMk/>
            <pc:sldMk cId="0" sldId="263"/>
            <ac:spMk id="3" creationId="{29748CD3-5B14-DC35-9DAE-BE210AA04CD9}"/>
          </ac:spMkLst>
        </pc:spChg>
        <pc:spChg chg="add mod">
          <ac:chgData name="alisdair.m@gmail.com" userId="" providerId="" clId="Web-{05D25C02-47B9-466A-939A-31EC7DEE7845}" dt="2023-08-14T10:20:56.229" v="191" actId="14100"/>
          <ac:spMkLst>
            <pc:docMk/>
            <pc:sldMk cId="0" sldId="263"/>
            <ac:spMk id="5" creationId="{F6DC1E64-26AC-2258-AF10-8EA963A1D18C}"/>
          </ac:spMkLst>
        </pc:spChg>
        <pc:spChg chg="add mod">
          <ac:chgData name="alisdair.m@gmail.com" userId="" providerId="" clId="Web-{05D25C02-47B9-466A-939A-31EC7DEE7845}" dt="2023-08-14T10:20:45.790" v="188" actId="20577"/>
          <ac:spMkLst>
            <pc:docMk/>
            <pc:sldMk cId="0" sldId="263"/>
            <ac:spMk id="7" creationId="{ACEFBB69-8ACF-8843-88EC-6531B1BBC5EF}"/>
          </ac:spMkLst>
        </pc:spChg>
        <pc:spChg chg="add del mod">
          <ac:chgData name="alisdair.m@gmail.com" userId="" providerId="" clId="Web-{05D25C02-47B9-466A-939A-31EC7DEE7845}" dt="2023-08-14T10:27:18.467" v="224"/>
          <ac:spMkLst>
            <pc:docMk/>
            <pc:sldMk cId="0" sldId="263"/>
            <ac:spMk id="9" creationId="{70DF3CBE-FA56-B8EE-5538-95DB1DC5F047}"/>
          </ac:spMkLst>
        </pc:spChg>
        <pc:spChg chg="add del mod">
          <ac:chgData name="alisdair.m@gmail.com" userId="" providerId="" clId="Web-{05D25C02-47B9-466A-939A-31EC7DEE7845}" dt="2023-08-14T10:27:45.123" v="231"/>
          <ac:spMkLst>
            <pc:docMk/>
            <pc:sldMk cId="0" sldId="263"/>
            <ac:spMk id="11" creationId="{7C9BC0D9-983E-8D62-A1CE-7D5823CD31D2}"/>
          </ac:spMkLst>
        </pc:spChg>
        <pc:spChg chg="del mod">
          <ac:chgData name="alisdair.m@gmail.com" userId="" providerId="" clId="Web-{05D25C02-47B9-466A-939A-31EC7DEE7845}" dt="2023-08-14T10:20:52.525" v="190"/>
          <ac:spMkLst>
            <pc:docMk/>
            <pc:sldMk cId="0" sldId="263"/>
            <ac:spMk id="136" creationId="{00000000-0000-0000-0000-000000000000}"/>
          </ac:spMkLst>
        </pc:spChg>
        <pc:spChg chg="del mod">
          <ac:chgData name="alisdair.m@gmail.com" userId="" providerId="" clId="Web-{05D25C02-47B9-466A-939A-31EC7DEE7845}" dt="2023-08-14T10:20:52.525" v="189"/>
          <ac:spMkLst>
            <pc:docMk/>
            <pc:sldMk cId="0" sldId="263"/>
            <ac:spMk id="141" creationId="{00000000-0000-0000-0000-000000000000}"/>
          </ac:spMkLst>
        </pc:spChg>
        <pc:spChg chg="mod">
          <ac:chgData name="alisdair.m@gmail.com" userId="" providerId="" clId="Web-{05D25C02-47B9-466A-939A-31EC7DEE7845}" dt="2023-08-14T10:34:46.378" v="313" actId="1076"/>
          <ac:spMkLst>
            <pc:docMk/>
            <pc:sldMk cId="0" sldId="263"/>
            <ac:spMk id="145" creationId="{00000000-0000-0000-0000-000000000000}"/>
          </ac:spMkLst>
        </pc:spChg>
        <pc:picChg chg="del">
          <ac:chgData name="alisdair.m@gmail.com" userId="" providerId="" clId="Web-{05D25C02-47B9-466A-939A-31EC7DEE7845}" dt="2023-08-14T10:20:26.429" v="173"/>
          <ac:picMkLst>
            <pc:docMk/>
            <pc:sldMk cId="0" sldId="263"/>
            <ac:picMk id="133" creationId="{00000000-0000-0000-0000-000000000000}"/>
          </ac:picMkLst>
        </pc:picChg>
        <pc:picChg chg="mod modCrop">
          <ac:chgData name="alisdair.m@gmail.com" userId="" providerId="" clId="Web-{05D25C02-47B9-466A-939A-31EC7DEE7845}" dt="2023-08-14T10:20:25.585" v="172"/>
          <ac:picMkLst>
            <pc:docMk/>
            <pc:sldMk cId="0" sldId="263"/>
            <ac:picMk id="134" creationId="{00000000-0000-0000-0000-000000000000}"/>
          </ac:picMkLst>
        </pc:picChg>
        <pc:picChg chg="del mod">
          <ac:chgData name="alisdair.m@gmail.com" userId="" providerId="" clId="Web-{05D25C02-47B9-466A-939A-31EC7DEE7845}" dt="2023-08-14T10:19:59.317" v="167"/>
          <ac:picMkLst>
            <pc:docMk/>
            <pc:sldMk cId="0" sldId="263"/>
            <ac:picMk id="135" creationId="{00000000-0000-0000-0000-000000000000}"/>
          </ac:picMkLst>
        </pc:picChg>
        <pc:picChg chg="del">
          <ac:chgData name="alisdair.m@gmail.com" userId="" providerId="" clId="Web-{05D25C02-47B9-466A-939A-31EC7DEE7845}" dt="2023-08-14T10:19:56.895" v="165"/>
          <ac:picMkLst>
            <pc:docMk/>
            <pc:sldMk cId="0" sldId="263"/>
            <ac:picMk id="139" creationId="{00000000-0000-0000-0000-000000000000}"/>
          </ac:picMkLst>
        </pc:picChg>
        <pc:picChg chg="del">
          <ac:chgData name="alisdair.m@gmail.com" userId="" providerId="" clId="Web-{05D25C02-47B9-466A-939A-31EC7DEE7845}" dt="2023-08-14T10:20:01.958" v="168"/>
          <ac:picMkLst>
            <pc:docMk/>
            <pc:sldMk cId="0" sldId="263"/>
            <ac:picMk id="140" creationId="{00000000-0000-0000-0000-000000000000}"/>
          </ac:picMkLst>
        </pc:picChg>
        <pc:picChg chg="del">
          <ac:chgData name="alisdair.m@gmail.com" userId="" providerId="" clId="Web-{05D25C02-47B9-466A-939A-31EC7DEE7845}" dt="2023-08-14T10:19:53.364" v="163"/>
          <ac:picMkLst>
            <pc:docMk/>
            <pc:sldMk cId="0" sldId="263"/>
            <ac:picMk id="143" creationId="{00000000-0000-0000-0000-000000000000}"/>
          </ac:picMkLst>
        </pc:picChg>
        <pc:picChg chg="del">
          <ac:chgData name="alisdair.m@gmail.com" userId="" providerId="" clId="Web-{05D25C02-47B9-466A-939A-31EC7DEE7845}" dt="2023-08-14T10:19:54.458" v="164"/>
          <ac:picMkLst>
            <pc:docMk/>
            <pc:sldMk cId="0" sldId="263"/>
            <ac:picMk id="144" creationId="{00000000-0000-0000-0000-000000000000}"/>
          </ac:picMkLst>
        </pc:picChg>
        <pc:inkChg chg="add del">
          <ac:chgData name="alisdair.m@gmail.com" userId="" providerId="" clId="Web-{05D25C02-47B9-466A-939A-31EC7DEE7845}" dt="2023-08-14T10:27:26.340" v="226"/>
          <ac:inkMkLst>
            <pc:docMk/>
            <pc:sldMk cId="0" sldId="263"/>
            <ac:inkMk id="12" creationId="{BD1B558D-5DA4-0CCA-4664-F288E7D7C3DA}"/>
          </ac:inkMkLst>
        </pc:inkChg>
        <pc:inkChg chg="add del">
          <ac:chgData name="alisdair.m@gmail.com" userId="" providerId="" clId="Web-{05D25C02-47B9-466A-939A-31EC7DEE7845}" dt="2023-08-14T10:27:32.153" v="228"/>
          <ac:inkMkLst>
            <pc:docMk/>
            <pc:sldMk cId="0" sldId="263"/>
            <ac:inkMk id="13" creationId="{EDF68B6F-3AE0-81E8-271E-FA42A0BDDDAA}"/>
          </ac:inkMkLst>
        </pc:inkChg>
      </pc:sldChg>
      <pc:sldChg chg="addSp delSp modSp mod setBg">
        <pc:chgData name="alisdair.m@gmail.com" userId="" providerId="" clId="Web-{05D25C02-47B9-466A-939A-31EC7DEE7845}" dt="2023-08-14T10:34:40.581" v="312" actId="1076"/>
        <pc:sldMkLst>
          <pc:docMk/>
          <pc:sldMk cId="0" sldId="264"/>
        </pc:sldMkLst>
        <pc:spChg chg="add">
          <ac:chgData name="alisdair.m@gmail.com" userId="" providerId="" clId="Web-{05D25C02-47B9-466A-939A-31EC7DEE7845}" dt="2023-08-14T10:28:44.738" v="248"/>
          <ac:spMkLst>
            <pc:docMk/>
            <pc:sldMk cId="0" sldId="264"/>
            <ac:spMk id="3" creationId="{45D2FC3A-7862-826A-761D-F6E9B895FB65}"/>
          </ac:spMkLst>
        </pc:spChg>
        <pc:spChg chg="add mod">
          <ac:chgData name="alisdair.m@gmail.com" userId="" providerId="" clId="Web-{05D25C02-47B9-466A-939A-31EC7DEE7845}" dt="2023-08-14T10:28:53.801" v="254" actId="20577"/>
          <ac:spMkLst>
            <pc:docMk/>
            <pc:sldMk cId="0" sldId="264"/>
            <ac:spMk id="5" creationId="{1E3C0063-DC0D-9F89-B36B-0C141C6CD04E}"/>
          </ac:spMkLst>
        </pc:spChg>
        <pc:spChg chg="add mod">
          <ac:chgData name="alisdair.m@gmail.com" userId="" providerId="" clId="Web-{05D25C02-47B9-466A-939A-31EC7DEE7845}" dt="2023-08-14T10:29:07.958" v="264" actId="20577"/>
          <ac:spMkLst>
            <pc:docMk/>
            <pc:sldMk cId="0" sldId="264"/>
            <ac:spMk id="7" creationId="{7E5A2043-7716-A554-1A37-E28F06A0D2E5}"/>
          </ac:spMkLst>
        </pc:spChg>
        <pc:spChg chg="del">
          <ac:chgData name="alisdair.m@gmail.com" userId="" providerId="" clId="Web-{05D25C02-47B9-466A-939A-31EC7DEE7845}" dt="2023-08-14T10:29:38.836" v="272"/>
          <ac:spMkLst>
            <pc:docMk/>
            <pc:sldMk cId="0" sldId="264"/>
            <ac:spMk id="153" creationId="{00000000-0000-0000-0000-000000000000}"/>
          </ac:spMkLst>
        </pc:spChg>
        <pc:spChg chg="del mod">
          <ac:chgData name="alisdair.m@gmail.com" userId="" providerId="" clId="Web-{05D25C02-47B9-466A-939A-31EC7DEE7845}" dt="2023-08-14T10:29:18.631" v="266"/>
          <ac:spMkLst>
            <pc:docMk/>
            <pc:sldMk cId="0" sldId="264"/>
            <ac:spMk id="155" creationId="{00000000-0000-0000-0000-000000000000}"/>
          </ac:spMkLst>
        </pc:spChg>
        <pc:spChg chg="del mod">
          <ac:chgData name="alisdair.m@gmail.com" userId="" providerId="" clId="Web-{05D25C02-47B9-466A-939A-31EC7DEE7845}" dt="2023-08-14T10:29:22.741" v="268"/>
          <ac:spMkLst>
            <pc:docMk/>
            <pc:sldMk cId="0" sldId="264"/>
            <ac:spMk id="157" creationId="{00000000-0000-0000-0000-000000000000}"/>
          </ac:spMkLst>
        </pc:spChg>
        <pc:spChg chg="mod">
          <ac:chgData name="alisdair.m@gmail.com" userId="" providerId="" clId="Web-{05D25C02-47B9-466A-939A-31EC7DEE7845}" dt="2023-08-14T10:34:40.581" v="312" actId="1076"/>
          <ac:spMkLst>
            <pc:docMk/>
            <pc:sldMk cId="0" sldId="264"/>
            <ac:spMk id="160" creationId="{00000000-0000-0000-0000-000000000000}"/>
          </ac:spMkLst>
        </pc:spChg>
        <pc:picChg chg="mod modCrop">
          <ac:chgData name="alisdair.m@gmail.com" userId="" providerId="" clId="Web-{05D25C02-47B9-466A-939A-31EC7DEE7845}" dt="2023-08-14T10:30:18.138" v="276"/>
          <ac:picMkLst>
            <pc:docMk/>
            <pc:sldMk cId="0" sldId="264"/>
            <ac:picMk id="151" creationId="{00000000-0000-0000-0000-000000000000}"/>
          </ac:picMkLst>
        </pc:picChg>
        <pc:picChg chg="del mod">
          <ac:chgData name="alisdair.m@gmail.com" userId="" providerId="" clId="Web-{05D25C02-47B9-466A-939A-31EC7DEE7845}" dt="2023-08-14T10:28:33.846" v="245"/>
          <ac:picMkLst>
            <pc:docMk/>
            <pc:sldMk cId="0" sldId="264"/>
            <ac:picMk id="152" creationId="{00000000-0000-0000-0000-000000000000}"/>
          </ac:picMkLst>
        </pc:picChg>
        <pc:picChg chg="del mod">
          <ac:chgData name="alisdair.m@gmail.com" userId="" providerId="" clId="Web-{05D25C02-47B9-466A-939A-31EC7DEE7845}" dt="2023-08-14T10:28:31.955" v="243"/>
          <ac:picMkLst>
            <pc:docMk/>
            <pc:sldMk cId="0" sldId="264"/>
            <ac:picMk id="156" creationId="{00000000-0000-0000-0000-000000000000}"/>
          </ac:picMkLst>
        </pc:picChg>
        <pc:picChg chg="del mod">
          <ac:chgData name="alisdair.m@gmail.com" userId="" providerId="" clId="Web-{05D25C02-47B9-466A-939A-31EC7DEE7845}" dt="2023-08-14T10:28:30.893" v="241"/>
          <ac:picMkLst>
            <pc:docMk/>
            <pc:sldMk cId="0" sldId="264"/>
            <ac:picMk id="158" creationId="{00000000-0000-0000-0000-000000000000}"/>
          </ac:picMkLst>
        </pc:picChg>
        <pc:picChg chg="del mod">
          <ac:chgData name="alisdair.m@gmail.com" userId="" providerId="" clId="Web-{05D25C02-47B9-466A-939A-31EC7DEE7845}" dt="2023-08-14T10:28:29.377" v="239"/>
          <ac:picMkLst>
            <pc:docMk/>
            <pc:sldMk cId="0" sldId="264"/>
            <ac:picMk id="159" creationId="{00000000-0000-0000-0000-000000000000}"/>
          </ac:picMkLst>
        </pc:picChg>
      </pc:sldChg>
      <pc:sldChg chg="addSp delSp modSp mod setBg">
        <pc:chgData name="alisdair.m@gmail.com" userId="" providerId="" clId="Web-{05D25C02-47B9-466A-939A-31EC7DEE7845}" dt="2023-08-14T10:34:28.486" v="311"/>
        <pc:sldMkLst>
          <pc:docMk/>
          <pc:sldMk cId="0" sldId="266"/>
        </pc:sldMkLst>
        <pc:spChg chg="add mod">
          <ac:chgData name="alisdair.m@gmail.com" userId="" providerId="" clId="Web-{05D25C02-47B9-466A-939A-31EC7DEE7845}" dt="2023-08-14T10:32:59.416" v="298" actId="14100"/>
          <ac:spMkLst>
            <pc:docMk/>
            <pc:sldMk cId="0" sldId="266"/>
            <ac:spMk id="3" creationId="{74832B21-329A-768E-BCE1-1905EAC973ED}"/>
          </ac:spMkLst>
        </pc:spChg>
        <pc:spChg chg="add mod">
          <ac:chgData name="alisdair.m@gmail.com" userId="" providerId="" clId="Web-{05D25C02-47B9-466A-939A-31EC7DEE7845}" dt="2023-08-14T10:32:52.868" v="297" actId="14100"/>
          <ac:spMkLst>
            <pc:docMk/>
            <pc:sldMk cId="0" sldId="266"/>
            <ac:spMk id="5" creationId="{76E5738D-D342-1C6C-6A61-F867F457A707}"/>
          </ac:spMkLst>
        </pc:spChg>
        <pc:spChg chg="add mod">
          <ac:chgData name="alisdair.m@gmail.com" userId="" providerId="" clId="Web-{05D25C02-47B9-466A-939A-31EC7DEE7845}" dt="2023-08-14T10:32:36.804" v="290" actId="20577"/>
          <ac:spMkLst>
            <pc:docMk/>
            <pc:sldMk cId="0" sldId="266"/>
            <ac:spMk id="7" creationId="{02671539-E4F8-1C38-499B-0ED38976140E}"/>
          </ac:spMkLst>
        </pc:spChg>
        <pc:spChg chg="mod">
          <ac:chgData name="alisdair.m@gmail.com" userId="" providerId="" clId="Web-{05D25C02-47B9-466A-939A-31EC7DEE7845}" dt="2023-08-14T10:33:45.779" v="306" actId="20577"/>
          <ac:spMkLst>
            <pc:docMk/>
            <pc:sldMk cId="0" sldId="266"/>
            <ac:spMk id="183" creationId="{00000000-0000-0000-0000-000000000000}"/>
          </ac:spMkLst>
        </pc:spChg>
        <pc:spChg chg="del mod">
          <ac:chgData name="alisdair.m@gmail.com" userId="" providerId="" clId="Web-{05D25C02-47B9-466A-939A-31EC7DEE7845}" dt="2023-08-14T10:33:06.151" v="300"/>
          <ac:spMkLst>
            <pc:docMk/>
            <pc:sldMk cId="0" sldId="266"/>
            <ac:spMk id="187" creationId="{00000000-0000-0000-0000-000000000000}"/>
          </ac:spMkLst>
        </pc:spChg>
        <pc:spChg chg="del mod">
          <ac:chgData name="alisdair.m@gmail.com" userId="" providerId="" clId="Web-{05D25C02-47B9-466A-939A-31EC7DEE7845}" dt="2023-08-14T10:33:06.151" v="299"/>
          <ac:spMkLst>
            <pc:docMk/>
            <pc:sldMk cId="0" sldId="266"/>
            <ac:spMk id="190" creationId="{00000000-0000-0000-0000-000000000000}"/>
          </ac:spMkLst>
        </pc:spChg>
        <pc:spChg chg="del">
          <ac:chgData name="alisdair.m@gmail.com" userId="" providerId="" clId="Web-{05D25C02-47B9-466A-939A-31EC7DEE7845}" dt="2023-08-14T10:32:05.052" v="278"/>
          <ac:spMkLst>
            <pc:docMk/>
            <pc:sldMk cId="0" sldId="266"/>
            <ac:spMk id="191" creationId="{00000000-0000-0000-0000-000000000000}"/>
          </ac:spMkLst>
        </pc:spChg>
        <pc:picChg chg="mod modCrop">
          <ac:chgData name="alisdair.m@gmail.com" userId="" providerId="" clId="Web-{05D25C02-47B9-466A-939A-31EC7DEE7845}" dt="2023-08-14T10:34:24.470" v="310"/>
          <ac:picMkLst>
            <pc:docMk/>
            <pc:sldMk cId="0" sldId="266"/>
            <ac:picMk id="180" creationId="{00000000-0000-0000-0000-000000000000}"/>
          </ac:picMkLst>
        </pc:picChg>
        <pc:picChg chg="del">
          <ac:chgData name="alisdair.m@gmail.com" userId="" providerId="" clId="Web-{05D25C02-47B9-466A-939A-31EC7DEE7845}" dt="2023-08-14T10:32:08.786" v="281"/>
          <ac:picMkLst>
            <pc:docMk/>
            <pc:sldMk cId="0" sldId="266"/>
            <ac:picMk id="181" creationId="{00000000-0000-0000-0000-000000000000}"/>
          </ac:picMkLst>
        </pc:picChg>
        <pc:picChg chg="del">
          <ac:chgData name="alisdair.m@gmail.com" userId="" providerId="" clId="Web-{05D25C02-47B9-466A-939A-31EC7DEE7845}" dt="2023-08-14T10:32:11.396" v="282"/>
          <ac:picMkLst>
            <pc:docMk/>
            <pc:sldMk cId="0" sldId="266"/>
            <ac:picMk id="184" creationId="{00000000-0000-0000-0000-000000000000}"/>
          </ac:picMkLst>
        </pc:picChg>
        <pc:picChg chg="del">
          <ac:chgData name="alisdair.m@gmail.com" userId="" providerId="" clId="Web-{05D25C02-47B9-466A-939A-31EC7DEE7845}" dt="2023-08-14T10:32:13.021" v="283"/>
          <ac:picMkLst>
            <pc:docMk/>
            <pc:sldMk cId="0" sldId="266"/>
            <ac:picMk id="185" creationId="{00000000-0000-0000-0000-000000000000}"/>
          </ac:picMkLst>
        </pc:picChg>
        <pc:picChg chg="del">
          <ac:chgData name="alisdair.m@gmail.com" userId="" providerId="" clId="Web-{05D25C02-47B9-466A-939A-31EC7DEE7845}" dt="2023-08-14T10:32:14.693" v="284"/>
          <ac:picMkLst>
            <pc:docMk/>
            <pc:sldMk cId="0" sldId="266"/>
            <ac:picMk id="186" creationId="{00000000-0000-0000-0000-000000000000}"/>
          </ac:picMkLst>
        </pc:picChg>
        <pc:picChg chg="del">
          <ac:chgData name="alisdair.m@gmail.com" userId="" providerId="" clId="Web-{05D25C02-47B9-466A-939A-31EC7DEE7845}" dt="2023-08-14T10:32:06.770" v="279"/>
          <ac:picMkLst>
            <pc:docMk/>
            <pc:sldMk cId="0" sldId="266"/>
            <ac:picMk id="188" creationId="{00000000-0000-0000-0000-000000000000}"/>
          </ac:picMkLst>
        </pc:picChg>
        <pc:picChg chg="del">
          <ac:chgData name="alisdair.m@gmail.com" userId="" providerId="" clId="Web-{05D25C02-47B9-466A-939A-31EC7DEE7845}" dt="2023-08-14T10:32:07.536" v="280"/>
          <ac:picMkLst>
            <pc:docMk/>
            <pc:sldMk cId="0" sldId="266"/>
            <ac:picMk id="189" creationId="{00000000-0000-0000-0000-000000000000}"/>
          </ac:picMkLst>
        </pc:picChg>
      </pc:sldChg>
      <pc:sldChg chg="addSp delSp modSp mod setBg">
        <pc:chgData name="alisdair.m@gmail.com" userId="" providerId="" clId="Web-{05D25C02-47B9-466A-939A-31EC7DEE7845}" dt="2023-08-14T10:37:05.937" v="345"/>
        <pc:sldMkLst>
          <pc:docMk/>
          <pc:sldMk cId="0" sldId="267"/>
        </pc:sldMkLst>
        <pc:spChg chg="add mod">
          <ac:chgData name="alisdair.m@gmail.com" userId="" providerId="" clId="Web-{05D25C02-47B9-466A-939A-31EC7DEE7845}" dt="2023-08-14T10:36:55.889" v="343" actId="14100"/>
          <ac:spMkLst>
            <pc:docMk/>
            <pc:sldMk cId="0" sldId="267"/>
            <ac:spMk id="4" creationId="{C04547C1-0736-9624-EB1A-AF807D03C558}"/>
          </ac:spMkLst>
        </pc:spChg>
        <pc:spChg chg="add mod">
          <ac:chgData name="alisdair.m@gmail.com" userId="" providerId="" clId="Web-{05D25C02-47B9-466A-939A-31EC7DEE7845}" dt="2023-08-14T10:36:16.448" v="326" actId="20577"/>
          <ac:spMkLst>
            <pc:docMk/>
            <pc:sldMk cId="0" sldId="267"/>
            <ac:spMk id="6" creationId="{2E904C89-1D83-74E3-998A-0813B76252F1}"/>
          </ac:spMkLst>
        </pc:spChg>
        <pc:spChg chg="add mod">
          <ac:chgData name="alisdair.m@gmail.com" userId="" providerId="" clId="Web-{05D25C02-47B9-466A-939A-31EC7DEE7845}" dt="2023-08-14T10:36:30.106" v="340" actId="14100"/>
          <ac:spMkLst>
            <pc:docMk/>
            <pc:sldMk cId="0" sldId="267"/>
            <ac:spMk id="8" creationId="{33124B5F-8146-BD80-D88B-58E9B9BA475E}"/>
          </ac:spMkLst>
        </pc:spChg>
        <pc:spChg chg="del mod">
          <ac:chgData name="alisdair.m@gmail.com" userId="" providerId="" clId="Web-{05D25C02-47B9-466A-939A-31EC7DEE7845}" dt="2023-08-14T10:37:05.937" v="345"/>
          <ac:spMkLst>
            <pc:docMk/>
            <pc:sldMk cId="0" sldId="267"/>
            <ac:spMk id="197" creationId="{00000000-0000-0000-0000-000000000000}"/>
          </ac:spMkLst>
        </pc:spChg>
        <pc:inkChg chg="add del">
          <ac:chgData name="alisdair.m@gmail.com" userId="" providerId="" clId="Web-{05D25C02-47B9-466A-939A-31EC7DEE7845}" dt="2023-08-14T10:35:23.506" v="316"/>
          <ac:inkMkLst>
            <pc:docMk/>
            <pc:sldMk cId="0" sldId="267"/>
            <ac:inkMk id="2" creationId="{2C56C7B5-C032-E500-356A-DC7A12734AA0}"/>
          </ac:inkMkLst>
        </pc:inkChg>
        <pc:inkChg chg="add del">
          <ac:chgData name="alisdair.m@gmail.com" userId="" providerId="" clId="Web-{05D25C02-47B9-466A-939A-31EC7DEE7845}" dt="2023-08-14T10:36:50.795" v="342"/>
          <ac:inkMkLst>
            <pc:docMk/>
            <pc:sldMk cId="0" sldId="267"/>
            <ac:inkMk id="9" creationId="{CC4E403F-248F-C33C-8150-F2F6072B03DC}"/>
          </ac:inkMkLst>
        </pc:inkChg>
      </pc:sldChg>
      <pc:sldChg chg="addSp delSp modSp mod setBg">
        <pc:chgData name="alisdair.m@gmail.com" userId="" providerId="" clId="Web-{05D25C02-47B9-466A-939A-31EC7DEE7845}" dt="2023-08-14T10:38:45.570" v="373" actId="14100"/>
        <pc:sldMkLst>
          <pc:docMk/>
          <pc:sldMk cId="0" sldId="268"/>
        </pc:sldMkLst>
        <pc:spChg chg="add mod">
          <ac:chgData name="alisdair.m@gmail.com" userId="" providerId="" clId="Web-{05D25C02-47B9-466A-939A-31EC7DEE7845}" dt="2023-08-14T10:38:45.570" v="373" actId="14100"/>
          <ac:spMkLst>
            <pc:docMk/>
            <pc:sldMk cId="0" sldId="268"/>
            <ac:spMk id="3" creationId="{285B931B-0257-7CB6-D167-6102099C36E5}"/>
          </ac:spMkLst>
        </pc:spChg>
        <pc:spChg chg="add mod">
          <ac:chgData name="alisdair.m@gmail.com" userId="" providerId="" clId="Web-{05D25C02-47B9-466A-939A-31EC7DEE7845}" dt="2023-08-14T10:37:55.285" v="356" actId="20577"/>
          <ac:spMkLst>
            <pc:docMk/>
            <pc:sldMk cId="0" sldId="268"/>
            <ac:spMk id="5" creationId="{877AE76D-0138-D5BA-5CA3-82C524D0294D}"/>
          </ac:spMkLst>
        </pc:spChg>
        <pc:spChg chg="add mod">
          <ac:chgData name="alisdair.m@gmail.com" userId="" providerId="" clId="Web-{05D25C02-47B9-466A-939A-31EC7DEE7845}" dt="2023-08-14T10:38:41.101" v="372" actId="14100"/>
          <ac:spMkLst>
            <pc:docMk/>
            <pc:sldMk cId="0" sldId="268"/>
            <ac:spMk id="7" creationId="{C3C80CB9-4C68-C63B-E138-FF662C2895F8}"/>
          </ac:spMkLst>
        </pc:spChg>
        <pc:spChg chg="del mod">
          <ac:chgData name="alisdair.m@gmail.com" userId="" providerId="" clId="Web-{05D25C02-47B9-466A-939A-31EC7DEE7845}" dt="2023-08-14T10:38:24.256" v="370"/>
          <ac:spMkLst>
            <pc:docMk/>
            <pc:sldMk cId="0" sldId="268"/>
            <ac:spMk id="205" creationId="{00000000-0000-0000-0000-000000000000}"/>
          </ac:spMkLst>
        </pc:spChg>
      </pc:sldChg>
    </pc:docChg>
  </pc:docChgLst>
  <pc:docChgLst>
    <pc:chgData name="Laura Kennedy" clId="Web-{F5B60D71-317F-4C2D-B4E7-8FD21D8FEAE9}"/>
    <pc:docChg chg="modSld">
      <pc:chgData name="Laura Kennedy" userId="" providerId="" clId="Web-{F5B60D71-317F-4C2D-B4E7-8FD21D8FEAE9}" dt="2023-08-14T16:54:03.124" v="16"/>
      <pc:docMkLst>
        <pc:docMk/>
      </pc:docMkLst>
      <pc:sldChg chg="modNotes">
        <pc:chgData name="Laura Kennedy" userId="" providerId="" clId="Web-{F5B60D71-317F-4C2D-B4E7-8FD21D8FEAE9}" dt="2023-08-14T16:52:53.278" v="0"/>
        <pc:sldMkLst>
          <pc:docMk/>
          <pc:sldMk cId="0" sldId="257"/>
        </pc:sldMkLst>
      </pc:sldChg>
      <pc:sldChg chg="modNotes">
        <pc:chgData name="Laura Kennedy" userId="" providerId="" clId="Web-{F5B60D71-317F-4C2D-B4E7-8FD21D8FEAE9}" dt="2023-08-14T16:53:00.512" v="1"/>
        <pc:sldMkLst>
          <pc:docMk/>
          <pc:sldMk cId="0" sldId="258"/>
        </pc:sldMkLst>
      </pc:sldChg>
      <pc:sldChg chg="modNotes">
        <pc:chgData name="Laura Kennedy" userId="" providerId="" clId="Web-{F5B60D71-317F-4C2D-B4E7-8FD21D8FEAE9}" dt="2023-08-14T16:53:07.700" v="2"/>
        <pc:sldMkLst>
          <pc:docMk/>
          <pc:sldMk cId="0" sldId="259"/>
        </pc:sldMkLst>
      </pc:sldChg>
      <pc:sldChg chg="modNotes">
        <pc:chgData name="Laura Kennedy" userId="" providerId="" clId="Web-{F5B60D71-317F-4C2D-B4E7-8FD21D8FEAE9}" dt="2023-08-14T16:53:15.169" v="3"/>
        <pc:sldMkLst>
          <pc:docMk/>
          <pc:sldMk cId="0" sldId="260"/>
        </pc:sldMkLst>
      </pc:sldChg>
      <pc:sldChg chg="modNotes">
        <pc:chgData name="Laura Kennedy" userId="" providerId="" clId="Web-{F5B60D71-317F-4C2D-B4E7-8FD21D8FEAE9}" dt="2023-08-14T16:53:21.435" v="7"/>
        <pc:sldMkLst>
          <pc:docMk/>
          <pc:sldMk cId="0" sldId="261"/>
        </pc:sldMkLst>
      </pc:sldChg>
      <pc:sldChg chg="modNotes">
        <pc:chgData name="Laura Kennedy" userId="" providerId="" clId="Web-{F5B60D71-317F-4C2D-B4E7-8FD21D8FEAE9}" dt="2023-08-14T16:53:26.154" v="8"/>
        <pc:sldMkLst>
          <pc:docMk/>
          <pc:sldMk cId="0" sldId="262"/>
        </pc:sldMkLst>
      </pc:sldChg>
      <pc:sldChg chg="modNotes">
        <pc:chgData name="Laura Kennedy" userId="" providerId="" clId="Web-{F5B60D71-317F-4C2D-B4E7-8FD21D8FEAE9}" dt="2023-08-14T16:53:30.685" v="9"/>
        <pc:sldMkLst>
          <pc:docMk/>
          <pc:sldMk cId="0" sldId="263"/>
        </pc:sldMkLst>
      </pc:sldChg>
      <pc:sldChg chg="modNotes">
        <pc:chgData name="Laura Kennedy" userId="" providerId="" clId="Web-{F5B60D71-317F-4C2D-B4E7-8FD21D8FEAE9}" dt="2023-08-14T16:53:35.435" v="10"/>
        <pc:sldMkLst>
          <pc:docMk/>
          <pc:sldMk cId="0" sldId="264"/>
        </pc:sldMkLst>
      </pc:sldChg>
      <pc:sldChg chg="modNotes">
        <pc:chgData name="Laura Kennedy" userId="" providerId="" clId="Web-{F5B60D71-317F-4C2D-B4E7-8FD21D8FEAE9}" dt="2023-08-14T16:53:40.045" v="11"/>
        <pc:sldMkLst>
          <pc:docMk/>
          <pc:sldMk cId="0" sldId="265"/>
        </pc:sldMkLst>
      </pc:sldChg>
      <pc:sldChg chg="modNotes">
        <pc:chgData name="Laura Kennedy" userId="" providerId="" clId="Web-{F5B60D71-317F-4C2D-B4E7-8FD21D8FEAE9}" dt="2023-08-14T16:53:43.561" v="12"/>
        <pc:sldMkLst>
          <pc:docMk/>
          <pc:sldMk cId="0" sldId="266"/>
        </pc:sldMkLst>
      </pc:sldChg>
      <pc:sldChg chg="modNotes">
        <pc:chgData name="Laura Kennedy" userId="" providerId="" clId="Web-{F5B60D71-317F-4C2D-B4E7-8FD21D8FEAE9}" dt="2023-08-14T16:53:47.405" v="13"/>
        <pc:sldMkLst>
          <pc:docMk/>
          <pc:sldMk cId="0" sldId="267"/>
        </pc:sldMkLst>
      </pc:sldChg>
      <pc:sldChg chg="modNotes">
        <pc:chgData name="Laura Kennedy" userId="" providerId="" clId="Web-{F5B60D71-317F-4C2D-B4E7-8FD21D8FEAE9}" dt="2023-08-14T16:53:52.061" v="14"/>
        <pc:sldMkLst>
          <pc:docMk/>
          <pc:sldMk cId="0" sldId="268"/>
        </pc:sldMkLst>
      </pc:sldChg>
      <pc:sldChg chg="modNotes">
        <pc:chgData name="Laura Kennedy" userId="" providerId="" clId="Web-{F5B60D71-317F-4C2D-B4E7-8FD21D8FEAE9}" dt="2023-08-14T16:54:03.124" v="16"/>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562737a28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 name="Google Shape;163;g2562737a285_0_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66a4c5ce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 name="Google Shape;178;g2566a4c5ce4_0_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562737a285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g2562737a285_0_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59cf2d17d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g259cf2d17d9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66a4c5ce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g2566a4c5ce4_0_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200"/>
              <a:buFont typeface="Arial"/>
              <a:buNone/>
            </a:pPr>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 name="Google Shape;46;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200"/>
              <a:buFont typeface="Arial"/>
              <a:buNone/>
            </a:pPr>
            <a:endParaRPr lang="en-GB" dirty="0"/>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55a6870158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 name="Google Shape;62;g255a6870158_0_1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200"/>
              <a:buFont typeface="Arial"/>
              <a:buNone/>
            </a:pPr>
            <a:endParaRPr lang="en-GB" dirty="0"/>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5ada24404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g25ada244046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55e63762bb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 name="Google Shape;89;g255e63762bb_0_3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200"/>
              <a:buFont typeface="Arial"/>
              <a:buNone/>
            </a:pPr>
            <a:endParaRPr lang="en-GB" dirty="0"/>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562737a28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g2562737a285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200"/>
              <a:buFont typeface="Arial"/>
              <a:buNone/>
            </a:pPr>
            <a:endParaRPr lang="en-GB" dirty="0"/>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62737a28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g2562737a285_0_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562737a28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g2562737a285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562737a28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 name="Google Shape;148;g2562737a285_0_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5294"/>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5294"/>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8235"/>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GtJfLTmqDK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ipAd4oyDoL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31" name="Google Shape;31;p1"/>
          <p:cNvPicPr preferRelativeResize="0"/>
          <p:nvPr/>
        </p:nvPicPr>
        <p:blipFill rotWithShape="1">
          <a:blip r:embed="rId3">
            <a:alphaModFix/>
          </a:blip>
          <a:srcRect l="3897" t="36346" r="3535" b="28907"/>
          <a:stretch/>
        </p:blipFill>
        <p:spPr>
          <a:xfrm>
            <a:off x="-269823" y="-1"/>
            <a:ext cx="12461827" cy="6858004"/>
          </a:xfrm>
          <a:prstGeom prst="rect">
            <a:avLst/>
          </a:prstGeom>
          <a:noFill/>
          <a:ln>
            <a:noFill/>
          </a:ln>
        </p:spPr>
      </p:pic>
      <p:sp>
        <p:nvSpPr>
          <p:cNvPr id="32" name="Google Shape;32;p1"/>
          <p:cNvSpPr/>
          <p:nvPr/>
        </p:nvSpPr>
        <p:spPr>
          <a:xfrm>
            <a:off x="141675" y="303817"/>
            <a:ext cx="3422400"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 name="Google Shape;33;p1"/>
          <p:cNvSpPr txBox="1"/>
          <p:nvPr/>
        </p:nvSpPr>
        <p:spPr>
          <a:xfrm rot="-5400000">
            <a:off x="11372475" y="5878825"/>
            <a:ext cx="13560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FFFFFF"/>
                </a:solidFill>
                <a:latin typeface="Arial"/>
                <a:ea typeface="Arial"/>
                <a:cs typeface="Arial"/>
                <a:sym typeface="Arial"/>
              </a:rPr>
              <a:t>© UNICEF/Quintero</a:t>
            </a:r>
            <a:endParaRPr sz="900" b="0" i="0" u="none" strike="noStrike" cap="none">
              <a:solidFill>
                <a:srgbClr val="FFFFFF"/>
              </a:solidFill>
              <a:latin typeface="Arial"/>
              <a:ea typeface="Arial"/>
              <a:cs typeface="Arial"/>
              <a:sym typeface="Arial"/>
            </a:endParaRPr>
          </a:p>
        </p:txBody>
      </p:sp>
      <p:pic>
        <p:nvPicPr>
          <p:cNvPr id="34" name="Google Shape;34;p1"/>
          <p:cNvPicPr preferRelativeResize="0"/>
          <p:nvPr/>
        </p:nvPicPr>
        <p:blipFill rotWithShape="1">
          <a:blip r:embed="rId4">
            <a:alphaModFix/>
          </a:blip>
          <a:srcRect/>
          <a:stretch/>
        </p:blipFill>
        <p:spPr>
          <a:xfrm>
            <a:off x="10132100" y="0"/>
            <a:ext cx="1831302" cy="1831302"/>
          </a:xfrm>
          <a:prstGeom prst="rect">
            <a:avLst/>
          </a:prstGeom>
          <a:noFill/>
          <a:ln>
            <a:noFill/>
          </a:ln>
        </p:spPr>
      </p:pic>
      <p:sp>
        <p:nvSpPr>
          <p:cNvPr id="35" name="Google Shape;35;p1"/>
          <p:cNvSpPr/>
          <p:nvPr/>
        </p:nvSpPr>
        <p:spPr>
          <a:xfrm>
            <a:off x="141675" y="907486"/>
            <a:ext cx="7121000" cy="772333"/>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 name="Google Shape;36;p1"/>
          <p:cNvSpPr/>
          <p:nvPr/>
        </p:nvSpPr>
        <p:spPr>
          <a:xfrm>
            <a:off x="141675" y="1511052"/>
            <a:ext cx="6855137"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 name="Google Shape;37;p1"/>
          <p:cNvSpPr/>
          <p:nvPr/>
        </p:nvSpPr>
        <p:spPr>
          <a:xfrm>
            <a:off x="141675" y="2126969"/>
            <a:ext cx="7010647"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 name="Google Shape;38;p1"/>
          <p:cNvSpPr txBox="1"/>
          <p:nvPr/>
        </p:nvSpPr>
        <p:spPr>
          <a:xfrm>
            <a:off x="220025" y="293450"/>
            <a:ext cx="7868100" cy="3278700"/>
          </a:xfrm>
          <a:prstGeom prst="rect">
            <a:avLst/>
          </a:prstGeom>
          <a:noFill/>
          <a:ln>
            <a:noFill/>
          </a:ln>
        </p:spPr>
        <p:txBody>
          <a:bodyPr spcFirstLastPara="1" wrap="square" lIns="114300" tIns="114300" rIns="114300" bIns="114300" anchor="t" anchorCtr="0">
            <a:spAutoFit/>
          </a:bodyPr>
          <a:lstStyle/>
          <a:p>
            <a:pPr marL="0" marR="0" lvl="1" indent="0" algn="l" rtl="0">
              <a:lnSpc>
                <a:spcPct val="90000"/>
              </a:lnSpc>
              <a:spcBef>
                <a:spcPts val="0"/>
              </a:spcBef>
              <a:spcAft>
                <a:spcPts val="0"/>
              </a:spcAft>
              <a:buClr>
                <a:srgbClr val="FFFFFF"/>
              </a:buClr>
              <a:buSzPts val="5400"/>
              <a:buFont typeface="Arial"/>
              <a:buNone/>
            </a:pPr>
            <a:r>
              <a:rPr lang="en-GB" sz="4400" b="1" i="0" u="none" strike="noStrike" cap="none" dirty="0">
                <a:solidFill>
                  <a:srgbClr val="FFFFFF"/>
                </a:solidFill>
                <a:latin typeface="Roboto Black"/>
                <a:ea typeface="Arial"/>
                <a:cs typeface="Arial"/>
                <a:sym typeface="Arial"/>
              </a:rPr>
              <a:t>ACTIVITY 4 </a:t>
            </a:r>
            <a:br>
              <a:rPr lang="en-GB" sz="4400" b="1" i="0" u="none" strike="noStrike" cap="none" dirty="0">
                <a:latin typeface="Roboto Black"/>
                <a:ea typeface="Arial"/>
                <a:cs typeface="Arial"/>
              </a:rPr>
            </a:br>
            <a:r>
              <a:rPr lang="en-GB" sz="4400" b="1" i="0" u="none" strike="noStrike" cap="none" dirty="0">
                <a:solidFill>
                  <a:srgbClr val="000000"/>
                </a:solidFill>
                <a:latin typeface="Roboto Black"/>
                <a:ea typeface="Arial"/>
                <a:cs typeface="Arial"/>
                <a:sym typeface="Arial"/>
              </a:rPr>
              <a:t>PROTECTING CHILDREN’S RIGHT TO CLEAN WATER </a:t>
            </a:r>
            <a:br>
              <a:rPr lang="en-GB" sz="4400" b="1" i="0" u="none" strike="noStrike" cap="none" dirty="0">
                <a:latin typeface="Roboto Black"/>
                <a:ea typeface="Arial"/>
                <a:cs typeface="Arial"/>
              </a:rPr>
            </a:br>
            <a:r>
              <a:rPr lang="en-GB" sz="4400" b="1" i="0" u="none" strike="noStrike" cap="none" dirty="0">
                <a:solidFill>
                  <a:srgbClr val="000000"/>
                </a:solidFill>
                <a:latin typeface="Roboto Black"/>
                <a:ea typeface="Arial"/>
                <a:cs typeface="Arial"/>
                <a:sym typeface="Arial"/>
              </a:rPr>
              <a:t>IN A CHANGING CLIMATE</a:t>
            </a:r>
            <a:endParaRPr lang="en-US" sz="4400" b="1" i="0" u="none" strike="noStrike" cap="none" dirty="0">
              <a:solidFill>
                <a:srgbClr val="000000"/>
              </a:solidFill>
              <a:latin typeface="Roboto Black"/>
              <a:ea typeface="Arial"/>
              <a:cs typeface="Arial"/>
            </a:endParaRPr>
          </a:p>
          <a:p>
            <a:pPr marL="0" marR="0" lvl="1" indent="0" algn="l" rtl="0">
              <a:lnSpc>
                <a:spcPct val="90000"/>
              </a:lnSpc>
              <a:spcBef>
                <a:spcPts val="0"/>
              </a:spcBef>
              <a:spcAft>
                <a:spcPts val="0"/>
              </a:spcAft>
              <a:buClr>
                <a:srgbClr val="FFFFFF"/>
              </a:buClr>
              <a:buSzPts val="5400"/>
              <a:buFont typeface="Arial"/>
              <a:buNone/>
            </a:pPr>
            <a:endParaRPr sz="4400" b="1" i="0" u="none" strike="noStrike" cap="none" dirty="0">
              <a:solidFill>
                <a:srgbClr val="000000"/>
              </a:solidFill>
              <a:latin typeface="Roboto Black"/>
              <a:ea typeface="Arial"/>
              <a:cs typeface="Arial"/>
            </a:endParaRPr>
          </a:p>
        </p:txBody>
      </p:sp>
      <p:grpSp>
        <p:nvGrpSpPr>
          <p:cNvPr id="39" name="Google Shape;39;p1"/>
          <p:cNvGrpSpPr/>
          <p:nvPr/>
        </p:nvGrpSpPr>
        <p:grpSpPr>
          <a:xfrm>
            <a:off x="-269563" y="5808428"/>
            <a:ext cx="5001815" cy="1049523"/>
            <a:chOff x="6481619" y="6165005"/>
            <a:chExt cx="3119700" cy="694910"/>
          </a:xfrm>
        </p:grpSpPr>
        <p:sp>
          <p:nvSpPr>
            <p:cNvPr id="40" name="Google Shape;40;p1"/>
            <p:cNvSpPr/>
            <p:nvPr/>
          </p:nvSpPr>
          <p:spPr>
            <a:xfrm>
              <a:off x="6481619" y="6459415"/>
              <a:ext cx="3119700" cy="4005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 name="Google Shape;41;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42" name="Google Shape;42;p1" descr="Logo&#10;&#10;Description automatically generated"/>
          <p:cNvPicPr preferRelativeResize="0"/>
          <p:nvPr/>
        </p:nvPicPr>
        <p:blipFill rotWithShape="1">
          <a:blip r:embed="rId5">
            <a:alphaModFix/>
          </a:blip>
          <a:srcRect/>
          <a:stretch/>
        </p:blipFill>
        <p:spPr>
          <a:xfrm>
            <a:off x="267898" y="5419550"/>
            <a:ext cx="4136921" cy="1883125"/>
          </a:xfrm>
          <a:prstGeom prst="rect">
            <a:avLst/>
          </a:prstGeom>
          <a:noFill/>
          <a:ln>
            <a:noFill/>
          </a:ln>
        </p:spPr>
      </p:pic>
      <p:sp>
        <p:nvSpPr>
          <p:cNvPr id="43" name="Google Shape;43;p1"/>
          <p:cNvSpPr txBox="1"/>
          <p:nvPr/>
        </p:nvSpPr>
        <p:spPr>
          <a:xfrm>
            <a:off x="143825" y="4575175"/>
            <a:ext cx="2046300" cy="112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lt1"/>
                </a:solidFill>
                <a:latin typeface="Roboto"/>
                <a:ea typeface="Roboto"/>
                <a:cs typeface="Roboto"/>
                <a:sym typeface="Roboto"/>
              </a:rPr>
              <a:t>A group of children beside a waterfall in Alta Verapaz, Guatemala.</a:t>
            </a:r>
            <a:endParaRPr sz="1100" b="1" i="0" u="none" strike="noStrike" cap="none">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g2562737a285_0_44"/>
          <p:cNvSpPr txBox="1"/>
          <p:nvPr/>
        </p:nvSpPr>
        <p:spPr>
          <a:xfrm>
            <a:off x="453600" y="489600"/>
            <a:ext cx="4604100" cy="107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endParaRPr sz="4000" b="1" i="0" u="none" strike="noStrike" cap="none">
              <a:solidFill>
                <a:srgbClr val="FFFFFF"/>
              </a:solidFill>
              <a:latin typeface="Arial"/>
              <a:ea typeface="Arial"/>
              <a:cs typeface="Arial"/>
              <a:sym typeface="Arial"/>
            </a:endParaRPr>
          </a:p>
        </p:txBody>
      </p:sp>
      <p:pic>
        <p:nvPicPr>
          <p:cNvPr id="166" name="Google Shape;166;g2562737a285_0_44"/>
          <p:cNvPicPr preferRelativeResize="0"/>
          <p:nvPr/>
        </p:nvPicPr>
        <p:blipFill rotWithShape="1">
          <a:blip r:embed="rId4">
            <a:alphaModFix/>
          </a:blip>
          <a:srcRect t="-6752" r="-876" b="-8084"/>
          <a:stretch/>
        </p:blipFill>
        <p:spPr>
          <a:xfrm>
            <a:off x="0" y="574575"/>
            <a:ext cx="10419551" cy="2287675"/>
          </a:xfrm>
          <a:prstGeom prst="rect">
            <a:avLst/>
          </a:prstGeom>
          <a:noFill/>
          <a:ln>
            <a:noFill/>
          </a:ln>
        </p:spPr>
      </p:pic>
      <p:sp>
        <p:nvSpPr>
          <p:cNvPr id="167" name="Google Shape;167;g2562737a285_0_44"/>
          <p:cNvSpPr txBox="1"/>
          <p:nvPr/>
        </p:nvSpPr>
        <p:spPr>
          <a:xfrm>
            <a:off x="569725" y="940350"/>
            <a:ext cx="9343200" cy="1376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100"/>
              <a:buFont typeface="Arial"/>
              <a:buNone/>
            </a:pPr>
            <a:r>
              <a:rPr lang="en-GB" sz="4300" b="0" i="0" u="none" strike="noStrike" cap="none">
                <a:solidFill>
                  <a:schemeClr val="dk1"/>
                </a:solidFill>
                <a:latin typeface="Roboto Black"/>
                <a:ea typeface="Roboto Black"/>
                <a:cs typeface="Roboto Black"/>
                <a:sym typeface="Roboto Black"/>
              </a:rPr>
              <a:t>What new things did you learn about the countries we visited?</a:t>
            </a:r>
            <a:endParaRPr sz="4300" b="0" i="0" u="none" strike="noStrike" cap="none">
              <a:solidFill>
                <a:schemeClr val="dk1"/>
              </a:solidFill>
              <a:latin typeface="Roboto Black"/>
              <a:ea typeface="Roboto Black"/>
              <a:cs typeface="Roboto Black"/>
              <a:sym typeface="Roboto Black"/>
            </a:endParaRPr>
          </a:p>
        </p:txBody>
      </p:sp>
      <p:pic>
        <p:nvPicPr>
          <p:cNvPr id="168" name="Google Shape;168;g2562737a285_0_44"/>
          <p:cNvPicPr preferRelativeResize="0"/>
          <p:nvPr/>
        </p:nvPicPr>
        <p:blipFill rotWithShape="1">
          <a:blip r:embed="rId5">
            <a:alphaModFix/>
          </a:blip>
          <a:srcRect r="10410" b="15554"/>
          <a:stretch/>
        </p:blipFill>
        <p:spPr>
          <a:xfrm>
            <a:off x="7164975" y="489600"/>
            <a:ext cx="5027025" cy="6373525"/>
          </a:xfrm>
          <a:prstGeom prst="rect">
            <a:avLst/>
          </a:prstGeom>
          <a:noFill/>
          <a:ln>
            <a:noFill/>
          </a:ln>
        </p:spPr>
      </p:pic>
      <p:pic>
        <p:nvPicPr>
          <p:cNvPr id="169" name="Google Shape;169;g2562737a285_0_44"/>
          <p:cNvPicPr preferRelativeResize="0"/>
          <p:nvPr/>
        </p:nvPicPr>
        <p:blipFill rotWithShape="1">
          <a:blip r:embed="rId6">
            <a:alphaModFix/>
          </a:blip>
          <a:srcRect l="17891" t="24730" r="25001" b="35478"/>
          <a:stretch/>
        </p:blipFill>
        <p:spPr>
          <a:xfrm>
            <a:off x="0" y="4469125"/>
            <a:ext cx="4848952" cy="2388874"/>
          </a:xfrm>
          <a:prstGeom prst="rect">
            <a:avLst/>
          </a:prstGeom>
          <a:noFill/>
          <a:ln>
            <a:noFill/>
          </a:ln>
        </p:spPr>
      </p:pic>
      <p:sp>
        <p:nvSpPr>
          <p:cNvPr id="170" name="Google Shape;170;g2562737a285_0_44"/>
          <p:cNvSpPr txBox="1"/>
          <p:nvPr/>
        </p:nvSpPr>
        <p:spPr>
          <a:xfrm>
            <a:off x="569725" y="2911450"/>
            <a:ext cx="8580600" cy="17223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100"/>
              <a:buFont typeface="Arial"/>
              <a:buNone/>
            </a:pPr>
            <a:r>
              <a:rPr lang="en-GB" sz="3700" b="0" i="0" u="none" strike="noStrike" cap="none">
                <a:solidFill>
                  <a:schemeClr val="dk1"/>
                </a:solidFill>
                <a:latin typeface="Roboto Medium"/>
                <a:ea typeface="Roboto Medium"/>
                <a:cs typeface="Roboto Medium"/>
                <a:sym typeface="Roboto Medium"/>
              </a:rPr>
              <a:t>What questions would you ask </a:t>
            </a:r>
            <a:br>
              <a:rPr lang="en-GB" sz="3700" b="0" i="0" u="none" strike="noStrike" cap="none">
                <a:solidFill>
                  <a:schemeClr val="dk1"/>
                </a:solidFill>
                <a:latin typeface="Roboto Medium"/>
                <a:ea typeface="Roboto Medium"/>
                <a:cs typeface="Roboto Medium"/>
                <a:sym typeface="Roboto Medium"/>
              </a:rPr>
            </a:br>
            <a:r>
              <a:rPr lang="en-GB" sz="3700" b="0" i="0" u="none" strike="noStrike" cap="none">
                <a:solidFill>
                  <a:schemeClr val="dk1"/>
                </a:solidFill>
                <a:latin typeface="Roboto Medium"/>
                <a:ea typeface="Roboto Medium"/>
                <a:cs typeface="Roboto Medium"/>
                <a:sym typeface="Roboto Medium"/>
              </a:rPr>
              <a:t>other children in this place if you </a:t>
            </a:r>
            <a:br>
              <a:rPr lang="en-GB" sz="3700" b="0" i="0" u="none" strike="noStrike" cap="none">
                <a:solidFill>
                  <a:schemeClr val="dk1"/>
                </a:solidFill>
                <a:latin typeface="Roboto Medium"/>
                <a:ea typeface="Roboto Medium"/>
                <a:cs typeface="Roboto Medium"/>
                <a:sym typeface="Roboto Medium"/>
              </a:rPr>
            </a:br>
            <a:r>
              <a:rPr lang="en-GB" sz="3700" b="0" i="0" u="none" strike="noStrike" cap="none">
                <a:solidFill>
                  <a:schemeClr val="dk1"/>
                </a:solidFill>
                <a:latin typeface="Roboto Medium"/>
                <a:ea typeface="Roboto Medium"/>
                <a:cs typeface="Roboto Medium"/>
                <a:sym typeface="Roboto Medium"/>
              </a:rPr>
              <a:t>were given the chance?</a:t>
            </a:r>
            <a:endParaRPr sz="3700" b="0" i="0" u="none" strike="noStrike" cap="none">
              <a:solidFill>
                <a:schemeClr val="dk1"/>
              </a:solidFill>
              <a:latin typeface="Roboto Medium"/>
              <a:ea typeface="Roboto Medium"/>
              <a:cs typeface="Roboto Medium"/>
              <a:sym typeface="Roboto Medium"/>
            </a:endParaRPr>
          </a:p>
        </p:txBody>
      </p:sp>
      <p:pic>
        <p:nvPicPr>
          <p:cNvPr id="171" name="Google Shape;171;g2562737a285_0_44"/>
          <p:cNvPicPr preferRelativeResize="0"/>
          <p:nvPr/>
        </p:nvPicPr>
        <p:blipFill rotWithShape="1">
          <a:blip r:embed="rId7">
            <a:alphaModFix/>
          </a:blip>
          <a:srcRect l="-16713" t="-3045" r="-11754" b="20063"/>
          <a:stretch/>
        </p:blipFill>
        <p:spPr>
          <a:xfrm>
            <a:off x="3275975" y="4570325"/>
            <a:ext cx="3041961" cy="2287674"/>
          </a:xfrm>
          <a:prstGeom prst="rect">
            <a:avLst/>
          </a:prstGeom>
          <a:noFill/>
          <a:ln>
            <a:noFill/>
          </a:ln>
        </p:spPr>
      </p:pic>
      <p:pic>
        <p:nvPicPr>
          <p:cNvPr id="172" name="Google Shape;172;g2562737a285_0_44"/>
          <p:cNvPicPr preferRelativeResize="0"/>
          <p:nvPr/>
        </p:nvPicPr>
        <p:blipFill rotWithShape="1">
          <a:blip r:embed="rId8">
            <a:alphaModFix/>
          </a:blip>
          <a:srcRect/>
          <a:stretch/>
        </p:blipFill>
        <p:spPr>
          <a:xfrm rot="-1989893">
            <a:off x="6080115" y="4289004"/>
            <a:ext cx="1209290" cy="1092993"/>
          </a:xfrm>
          <a:prstGeom prst="rect">
            <a:avLst/>
          </a:prstGeom>
          <a:noFill/>
          <a:ln>
            <a:noFill/>
          </a:ln>
        </p:spPr>
      </p:pic>
      <p:pic>
        <p:nvPicPr>
          <p:cNvPr id="173" name="Google Shape;173;g2562737a285_0_44"/>
          <p:cNvPicPr preferRelativeResize="0"/>
          <p:nvPr/>
        </p:nvPicPr>
        <p:blipFill rotWithShape="1">
          <a:blip r:embed="rId8">
            <a:alphaModFix/>
          </a:blip>
          <a:srcRect/>
          <a:stretch/>
        </p:blipFill>
        <p:spPr>
          <a:xfrm rot="9378001">
            <a:off x="7177524" y="2669914"/>
            <a:ext cx="1132802" cy="1023870"/>
          </a:xfrm>
          <a:prstGeom prst="rect">
            <a:avLst/>
          </a:prstGeom>
          <a:noFill/>
          <a:ln>
            <a:noFill/>
          </a:ln>
        </p:spPr>
      </p:pic>
      <p:pic>
        <p:nvPicPr>
          <p:cNvPr id="174" name="Google Shape;174;g2562737a285_0_44"/>
          <p:cNvPicPr preferRelativeResize="0"/>
          <p:nvPr/>
        </p:nvPicPr>
        <p:blipFill rotWithShape="1">
          <a:blip r:embed="rId8">
            <a:alphaModFix/>
          </a:blip>
          <a:srcRect/>
          <a:stretch/>
        </p:blipFill>
        <p:spPr>
          <a:xfrm rot="10799979">
            <a:off x="453600" y="3"/>
            <a:ext cx="1141625" cy="1031819"/>
          </a:xfrm>
          <a:prstGeom prst="rect">
            <a:avLst/>
          </a:prstGeom>
          <a:noFill/>
          <a:ln>
            <a:noFill/>
          </a:ln>
        </p:spPr>
      </p:pic>
      <p:sp>
        <p:nvSpPr>
          <p:cNvPr id="175" name="Google Shape;175;g2562737a285_0_44"/>
          <p:cNvSpPr txBox="1"/>
          <p:nvPr/>
        </p:nvSpPr>
        <p:spPr>
          <a:xfrm rot="-5400000">
            <a:off x="11380675" y="823800"/>
            <a:ext cx="1241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lt1"/>
                </a:solidFill>
                <a:latin typeface="Arial"/>
                <a:ea typeface="Arial"/>
                <a:cs typeface="Arial"/>
                <a:sym typeface="Arial"/>
              </a:rPr>
              <a:t>© P&amp;Co. Ltd./SC 2023</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179"/>
        <p:cNvGrpSpPr/>
        <p:nvPr/>
      </p:nvGrpSpPr>
      <p:grpSpPr>
        <a:xfrm>
          <a:off x="0" y="0"/>
          <a:ext cx="0" cy="0"/>
          <a:chOff x="0" y="0"/>
          <a:chExt cx="0" cy="0"/>
        </a:xfrm>
      </p:grpSpPr>
      <p:pic>
        <p:nvPicPr>
          <p:cNvPr id="180" name="Google Shape;180;g2566a4c5ce4_0_15"/>
          <p:cNvPicPr preferRelativeResize="0"/>
          <p:nvPr/>
        </p:nvPicPr>
        <p:blipFill rotWithShape="1">
          <a:blip r:embed="rId3">
            <a:alphaModFix/>
          </a:blip>
          <a:srcRect l="7407" r="2827" b="-72"/>
          <a:stretch/>
        </p:blipFill>
        <p:spPr>
          <a:xfrm>
            <a:off x="2956789" y="0"/>
            <a:ext cx="9236713" cy="6862957"/>
          </a:xfrm>
          <a:prstGeom prst="rect">
            <a:avLst/>
          </a:prstGeom>
          <a:noFill/>
          <a:ln>
            <a:noFill/>
          </a:ln>
        </p:spPr>
      </p:pic>
      <p:sp>
        <p:nvSpPr>
          <p:cNvPr id="182" name="Google Shape;182;g2566a4c5ce4_0_15"/>
          <p:cNvSpPr txBox="1"/>
          <p:nvPr/>
        </p:nvSpPr>
        <p:spPr>
          <a:xfrm rot="-5400000">
            <a:off x="10714125" y="1273173"/>
            <a:ext cx="2387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dk1"/>
                </a:solidFill>
                <a:latin typeface="Arial"/>
                <a:ea typeface="Arial"/>
                <a:cs typeface="Arial"/>
                <a:sym typeface="Arial"/>
              </a:rPr>
              <a:t>© UNICEF/Balam-Ha' </a:t>
            </a:r>
            <a:endParaRPr sz="1800" b="0" i="0" u="none" strike="noStrike" cap="none">
              <a:solidFill>
                <a:schemeClr val="dk1"/>
              </a:solidFill>
              <a:latin typeface="Arial"/>
              <a:ea typeface="Arial"/>
              <a:cs typeface="Arial"/>
              <a:sym typeface="Arial"/>
            </a:endParaRPr>
          </a:p>
        </p:txBody>
      </p:sp>
      <p:sp>
        <p:nvSpPr>
          <p:cNvPr id="183" name="Google Shape;183;g2566a4c5ce4_0_15"/>
          <p:cNvSpPr txBox="1"/>
          <p:nvPr/>
        </p:nvSpPr>
        <p:spPr>
          <a:xfrm>
            <a:off x="208628" y="5439609"/>
            <a:ext cx="2403001" cy="1243679"/>
          </a:xfrm>
          <a:prstGeom prst="rect">
            <a:avLst/>
          </a:prstGeom>
          <a:noFill/>
          <a:ln>
            <a:noFill/>
          </a:ln>
        </p:spPr>
        <p:txBody>
          <a:bodyPr spcFirstLastPara="1" wrap="square" lIns="91425" tIns="91425" rIns="91425" bIns="91425" anchor="t" anchorCtr="0">
            <a:noAutofit/>
          </a:bodyPr>
          <a:lstStyle/>
          <a:p>
            <a:pPr>
              <a:buSzPts val="1100"/>
            </a:pPr>
            <a:r>
              <a:rPr lang="en-GB" sz="1100" b="0" i="0" u="none" strike="noStrike" cap="none" dirty="0">
                <a:solidFill>
                  <a:schemeClr val="bg1"/>
                </a:solidFill>
                <a:latin typeface="Roboto Medium"/>
                <a:ea typeface="Roboto Medium"/>
                <a:cs typeface="Roboto Medium"/>
                <a:sym typeface="Roboto Medium"/>
              </a:rPr>
              <a:t>La Casita del Agua y la Energia (the House of Water and Energy) is a rainwater harvesting and filtration system developed by UNICEF and its partners with schoolchildren and their communities in Mexico.</a:t>
            </a:r>
            <a:r>
              <a:rPr lang="en-GB" sz="1100" dirty="0">
                <a:solidFill>
                  <a:schemeClr val="bg1"/>
                </a:solidFill>
                <a:latin typeface="Roboto Medium"/>
                <a:ea typeface="Roboto Medium"/>
                <a:cs typeface="Roboto Medium"/>
                <a:sym typeface="Roboto Medium"/>
              </a:rPr>
              <a:t> </a:t>
            </a:r>
            <a:endParaRPr lang="en-US" sz="1100" b="0" i="0" u="none" strike="noStrike" cap="none">
              <a:solidFill>
                <a:schemeClr val="bg1"/>
              </a:solidFill>
              <a:latin typeface="Roboto Medium"/>
              <a:ea typeface="Roboto Medium"/>
              <a:cs typeface="Roboto Medium"/>
            </a:endParaRPr>
          </a:p>
        </p:txBody>
      </p:sp>
      <p:sp>
        <p:nvSpPr>
          <p:cNvPr id="3" name="Google Shape;122;g25a5f9632ed_0_2">
            <a:extLst>
              <a:ext uri="{FF2B5EF4-FFF2-40B4-BE49-F238E27FC236}">
                <a16:creationId xmlns:a16="http://schemas.microsoft.com/office/drawing/2014/main" id="{74832B21-329A-768E-BCE1-1905EAC973ED}"/>
              </a:ext>
            </a:extLst>
          </p:cNvPr>
          <p:cNvSpPr/>
          <p:nvPr/>
        </p:nvSpPr>
        <p:spPr>
          <a:xfrm>
            <a:off x="0" y="0"/>
            <a:ext cx="3858842" cy="340081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3;g25a5f9632ed_0_2">
            <a:extLst>
              <a:ext uri="{FF2B5EF4-FFF2-40B4-BE49-F238E27FC236}">
                <a16:creationId xmlns:a16="http://schemas.microsoft.com/office/drawing/2014/main" id="{76E5738D-D342-1C6C-6A61-F867F457A707}"/>
              </a:ext>
            </a:extLst>
          </p:cNvPr>
          <p:cNvSpPr txBox="1"/>
          <p:nvPr/>
        </p:nvSpPr>
        <p:spPr>
          <a:xfrm>
            <a:off x="242100" y="1537150"/>
            <a:ext cx="3035567" cy="1361876"/>
          </a:xfrm>
          <a:prstGeom prst="rect">
            <a:avLst/>
          </a:prstGeom>
          <a:noFill/>
          <a:ln>
            <a:noFill/>
          </a:ln>
        </p:spPr>
        <p:txBody>
          <a:bodyPr spcFirstLastPara="1" wrap="square" lIns="45700" tIns="45700" rIns="45700"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400" dirty="0">
                <a:solidFill>
                  <a:srgbClr val="00AEEF"/>
                </a:solidFill>
                <a:latin typeface="Roboto Black"/>
                <a:ea typeface="Roboto Black"/>
                <a:cs typeface="Roboto Black"/>
                <a:sym typeface="Roboto Black"/>
              </a:rPr>
              <a:t>INNOVATIVE </a:t>
            </a:r>
            <a:br>
              <a:rPr lang="en-GB" sz="4400" dirty="0">
                <a:solidFill>
                  <a:srgbClr val="00AEEF"/>
                </a:solidFill>
                <a:latin typeface="Roboto Black"/>
                <a:ea typeface="Roboto Black"/>
                <a:cs typeface="Roboto Black"/>
                <a:sym typeface="Roboto Black"/>
              </a:rPr>
            </a:br>
            <a:r>
              <a:rPr lang="en-GB" sz="4400" dirty="0">
                <a:solidFill>
                  <a:srgbClr val="00AEEF"/>
                </a:solidFill>
                <a:latin typeface="Roboto Black"/>
                <a:ea typeface="Roboto Black"/>
                <a:cs typeface="Roboto Black"/>
                <a:sym typeface="Roboto Black"/>
              </a:rPr>
              <a:t>ADAPTATION</a:t>
            </a:r>
            <a:endParaRPr lang="en-US" dirty="0"/>
          </a:p>
        </p:txBody>
      </p:sp>
      <p:sp>
        <p:nvSpPr>
          <p:cNvPr id="7" name="Google Shape;126;g25a5f9632ed_0_2">
            <a:extLst>
              <a:ext uri="{FF2B5EF4-FFF2-40B4-BE49-F238E27FC236}">
                <a16:creationId xmlns:a16="http://schemas.microsoft.com/office/drawing/2014/main" id="{02671539-E4F8-1C38-499B-0ED38976140E}"/>
              </a:ext>
            </a:extLst>
          </p:cNvPr>
          <p:cNvSpPr txBox="1"/>
          <p:nvPr/>
        </p:nvSpPr>
        <p:spPr>
          <a:xfrm>
            <a:off x="335123" y="489600"/>
            <a:ext cx="3238500" cy="743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4200"/>
              <a:buFont typeface="Arial"/>
              <a:buNone/>
            </a:pPr>
            <a:r>
              <a:rPr lang="en-GB" sz="4400" b="0" i="0" u="none" strike="noStrike" cap="none" dirty="0">
                <a:solidFill>
                  <a:schemeClr val="dk1"/>
                </a:solidFill>
                <a:latin typeface="Roboto Black"/>
                <a:ea typeface="Roboto Black"/>
                <a:cs typeface="Roboto Black"/>
                <a:sym typeface="Roboto Black"/>
              </a:rPr>
              <a:t>Part </a:t>
            </a:r>
            <a:r>
              <a:rPr lang="en-GB" sz="4400" dirty="0">
                <a:solidFill>
                  <a:schemeClr val="dk1"/>
                </a:solidFill>
                <a:latin typeface="Roboto Black"/>
                <a:ea typeface="Roboto Black"/>
                <a:cs typeface="Roboto Black"/>
                <a:sym typeface="Roboto Black"/>
              </a:rPr>
              <a:t>5</a:t>
            </a:r>
            <a:endParaRPr lang="en-US" sz="4400" b="0" i="0" u="none" strike="noStrike" cap="none" dirty="0">
              <a:solidFill>
                <a:schemeClr val="dk1"/>
              </a:solidFill>
              <a:latin typeface="Roboto Black"/>
              <a:ea typeface="Roboto Black"/>
              <a:cs typeface="Roboto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195"/>
        <p:cNvGrpSpPr/>
        <p:nvPr/>
      </p:nvGrpSpPr>
      <p:grpSpPr>
        <a:xfrm>
          <a:off x="0" y="0"/>
          <a:ext cx="0" cy="0"/>
          <a:chOff x="0" y="0"/>
          <a:chExt cx="0" cy="0"/>
        </a:xfrm>
      </p:grpSpPr>
      <p:sp>
        <p:nvSpPr>
          <p:cNvPr id="196" name="Google Shape;196;g2562737a285_0_58"/>
          <p:cNvSpPr txBox="1"/>
          <p:nvPr/>
        </p:nvSpPr>
        <p:spPr>
          <a:xfrm>
            <a:off x="453600" y="489600"/>
            <a:ext cx="4604100" cy="107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endParaRPr sz="4000" b="1" i="0" u="none" strike="noStrike" cap="none">
              <a:solidFill>
                <a:srgbClr val="FFFFFF"/>
              </a:solidFill>
              <a:latin typeface="Arial"/>
              <a:ea typeface="Arial"/>
              <a:cs typeface="Arial"/>
              <a:sym typeface="Arial"/>
            </a:endParaRPr>
          </a:p>
        </p:txBody>
      </p:sp>
      <p:pic>
        <p:nvPicPr>
          <p:cNvPr id="198" name="Google Shape;198;g2562737a285_0_58" descr="Renewable energy ♻️&#10;Clean safe drinking water 💧&#10;Providing educational tools for children of all ages 🧠&#10;And an opportunity to charge your phone 📱&#10;&#10;What’s not to love?!&#10;&#10;UNICEF and partners are developing rainwater harvesting systems in schools across Mexico that are powered by renewable energy.&#10;&#10;Karen, Alex, Sharon, Lupita and Yohan show us how the rainwater harvesting system at their school collects, and purifies, to provide a reliable source of fresh, clean water. &#10;&#10;Thanks to funding from Formula E, the scheme will reach 30 schools over the next two years in the states of Guerrero, Mexico and Mexico City, benefitting thousands of students.&#10;&#10;-------------------------------------------------------------------------------------&#10;&#10;We are the UK Committee for UNICEF (UNICEF UK), a charity entirely funded by supporters, raising funds for UNICEF’s work for children globally 🌍💙 We also promote and protect children’s rights in the UK and internationally ✊📣 Watch our YouTube for news and stories from around the world, with updates from our ambassadors and supporters Tom Hiddleston, Ewan McGregor, Gemma Chan and our UNICEF UK President, Olivia Colman!&#10;&#10;To make a donation or find out about UNICEF you can visit www.unicef.org.uk - thank you!" title="La Casita del Agua y Energia | The House of Water and Energy: providing clean safe water for schools">
            <a:hlinkClick r:id="rId3"/>
          </p:cNvPr>
          <p:cNvPicPr preferRelativeResize="0"/>
          <p:nvPr/>
        </p:nvPicPr>
        <p:blipFill rotWithShape="1">
          <a:blip r:embed="rId4">
            <a:alphaModFix/>
          </a:blip>
          <a:srcRect/>
          <a:stretch/>
        </p:blipFill>
        <p:spPr>
          <a:xfrm>
            <a:off x="5071070" y="1124525"/>
            <a:ext cx="6888305" cy="3874675"/>
          </a:xfrm>
          <a:prstGeom prst="rect">
            <a:avLst/>
          </a:prstGeom>
          <a:noFill/>
          <a:ln>
            <a:noFill/>
          </a:ln>
        </p:spPr>
      </p:pic>
      <p:sp>
        <p:nvSpPr>
          <p:cNvPr id="4" name="Google Shape;122;g25a5f9632ed_0_2">
            <a:extLst>
              <a:ext uri="{FF2B5EF4-FFF2-40B4-BE49-F238E27FC236}">
                <a16:creationId xmlns:a16="http://schemas.microsoft.com/office/drawing/2014/main" id="{C04547C1-0736-9624-EB1A-AF807D03C558}"/>
              </a:ext>
            </a:extLst>
          </p:cNvPr>
          <p:cNvSpPr/>
          <p:nvPr/>
        </p:nvSpPr>
        <p:spPr>
          <a:xfrm>
            <a:off x="0" y="0"/>
            <a:ext cx="4319010" cy="405395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23;g25a5f9632ed_0_2">
            <a:extLst>
              <a:ext uri="{FF2B5EF4-FFF2-40B4-BE49-F238E27FC236}">
                <a16:creationId xmlns:a16="http://schemas.microsoft.com/office/drawing/2014/main" id="{2E904C89-1D83-74E3-998A-0813B76252F1}"/>
              </a:ext>
            </a:extLst>
          </p:cNvPr>
          <p:cNvSpPr txBox="1"/>
          <p:nvPr/>
        </p:nvSpPr>
        <p:spPr>
          <a:xfrm>
            <a:off x="242100" y="1547046"/>
            <a:ext cx="3441307" cy="956136"/>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400" dirty="0">
                <a:solidFill>
                  <a:srgbClr val="00AEEF"/>
                </a:solidFill>
                <a:latin typeface="Roboto Black"/>
                <a:ea typeface="Roboto Black"/>
                <a:cs typeface="Roboto Black"/>
                <a:sym typeface="Roboto Black"/>
              </a:rPr>
              <a:t>MEXICO</a:t>
            </a:r>
            <a:endParaRPr lang="en-US" dirty="0"/>
          </a:p>
        </p:txBody>
      </p:sp>
      <p:sp>
        <p:nvSpPr>
          <p:cNvPr id="8" name="Google Shape;124;g25a5f9632ed_0_2">
            <a:extLst>
              <a:ext uri="{FF2B5EF4-FFF2-40B4-BE49-F238E27FC236}">
                <a16:creationId xmlns:a16="http://schemas.microsoft.com/office/drawing/2014/main" id="{33124B5F-8146-BD80-D88B-58E9B9BA475E}"/>
              </a:ext>
            </a:extLst>
          </p:cNvPr>
          <p:cNvSpPr txBox="1"/>
          <p:nvPr/>
        </p:nvSpPr>
        <p:spPr>
          <a:xfrm>
            <a:off x="242100" y="2631855"/>
            <a:ext cx="3670718" cy="1033668"/>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3500" dirty="0">
                <a:solidFill>
                  <a:srgbClr val="00B0F0"/>
                </a:solidFill>
                <a:latin typeface="Roboto Medium"/>
                <a:ea typeface="Roboto Medium"/>
                <a:cs typeface="Roboto Medium"/>
                <a:sym typeface="Roboto Medium"/>
              </a:rPr>
              <a:t>The House of Water and Energy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202"/>
        <p:cNvGrpSpPr/>
        <p:nvPr/>
      </p:nvGrpSpPr>
      <p:grpSpPr>
        <a:xfrm>
          <a:off x="0" y="0"/>
          <a:ext cx="0" cy="0"/>
          <a:chOff x="0" y="0"/>
          <a:chExt cx="0" cy="0"/>
        </a:xfrm>
      </p:grpSpPr>
      <p:sp>
        <p:nvSpPr>
          <p:cNvPr id="203" name="Google Shape;203;g259cf2d17d9_0_20"/>
          <p:cNvSpPr txBox="1"/>
          <p:nvPr/>
        </p:nvSpPr>
        <p:spPr>
          <a:xfrm>
            <a:off x="453600" y="489600"/>
            <a:ext cx="4604100" cy="107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endParaRPr sz="4000" b="1" i="0" u="none" strike="noStrike" cap="none">
              <a:solidFill>
                <a:srgbClr val="FFFFFF"/>
              </a:solidFill>
              <a:latin typeface="Arial"/>
              <a:ea typeface="Arial"/>
              <a:cs typeface="Arial"/>
              <a:sym typeface="Arial"/>
            </a:endParaRPr>
          </a:p>
        </p:txBody>
      </p:sp>
      <p:pic>
        <p:nvPicPr>
          <p:cNvPr id="204" name="Google Shape;204;g259cf2d17d9_0_20" descr="Coastal regions are among the most densely populated areas in the world, with large cities and vast agricultural areas. &#10;One of the most vulnerable coastal area is the south-western coast of Bangladesh, where a few million people suffer &#10;from severe water scarcity. This region requires a substantial amount of fresh water for drinking, domestic needs, &#10;agriculture and freshwater dependent industries. In Bangladesh the Managed Aquifer Recharge (MAR) concept was &#10;implemented by UNICEF, Dhaka University, DPHE and Acacia Water. The MAR concept is implemented as a solution &#10;that provides communities with access to year-round, sustainable safe drinking water. &#10;&#10;The video shows the differences and similarities between MAR techniques in Bangladesh and The Netherlands." title="Underground Fresh Water Storage   a cross country learning">
            <a:hlinkClick r:id="rId3"/>
          </p:cNvPr>
          <p:cNvPicPr preferRelativeResize="0"/>
          <p:nvPr/>
        </p:nvPicPr>
        <p:blipFill rotWithShape="1">
          <a:blip r:embed="rId4">
            <a:alphaModFix/>
          </a:blip>
          <a:srcRect/>
          <a:stretch/>
        </p:blipFill>
        <p:spPr>
          <a:xfrm>
            <a:off x="5071069" y="1124525"/>
            <a:ext cx="6888300" cy="3874692"/>
          </a:xfrm>
          <a:prstGeom prst="rect">
            <a:avLst/>
          </a:prstGeom>
          <a:noFill/>
          <a:ln>
            <a:noFill/>
          </a:ln>
        </p:spPr>
      </p:pic>
      <p:sp>
        <p:nvSpPr>
          <p:cNvPr id="3" name="Google Shape;122;g25a5f9632ed_0_2">
            <a:extLst>
              <a:ext uri="{FF2B5EF4-FFF2-40B4-BE49-F238E27FC236}">
                <a16:creationId xmlns:a16="http://schemas.microsoft.com/office/drawing/2014/main" id="{285B931B-0257-7CB6-D167-6102099C36E5}"/>
              </a:ext>
            </a:extLst>
          </p:cNvPr>
          <p:cNvSpPr/>
          <p:nvPr/>
        </p:nvSpPr>
        <p:spPr>
          <a:xfrm>
            <a:off x="0" y="0"/>
            <a:ext cx="4601048" cy="451907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3;g25a5f9632ed_0_2">
            <a:extLst>
              <a:ext uri="{FF2B5EF4-FFF2-40B4-BE49-F238E27FC236}">
                <a16:creationId xmlns:a16="http://schemas.microsoft.com/office/drawing/2014/main" id="{877AE76D-0138-D5BA-5CA3-82C524D0294D}"/>
              </a:ext>
            </a:extLst>
          </p:cNvPr>
          <p:cNvSpPr txBox="1"/>
          <p:nvPr/>
        </p:nvSpPr>
        <p:spPr>
          <a:xfrm>
            <a:off x="242100" y="1551994"/>
            <a:ext cx="4757488" cy="951188"/>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400" dirty="0">
                <a:solidFill>
                  <a:srgbClr val="00AEEF"/>
                </a:solidFill>
                <a:latin typeface="Roboto Black"/>
                <a:ea typeface="Roboto Black"/>
                <a:cs typeface="Roboto Black"/>
                <a:sym typeface="Roboto Black"/>
              </a:rPr>
              <a:t>BANGLADESH</a:t>
            </a:r>
            <a:endParaRPr lang="en-US" dirty="0"/>
          </a:p>
        </p:txBody>
      </p:sp>
      <p:sp>
        <p:nvSpPr>
          <p:cNvPr id="7" name="Google Shape;124;g25a5f9632ed_0_2">
            <a:extLst>
              <a:ext uri="{FF2B5EF4-FFF2-40B4-BE49-F238E27FC236}">
                <a16:creationId xmlns:a16="http://schemas.microsoft.com/office/drawing/2014/main" id="{C3C80CB9-4C68-C63B-E138-FF662C2895F8}"/>
              </a:ext>
            </a:extLst>
          </p:cNvPr>
          <p:cNvSpPr txBox="1"/>
          <p:nvPr/>
        </p:nvSpPr>
        <p:spPr>
          <a:xfrm>
            <a:off x="242100" y="2631855"/>
            <a:ext cx="3972549" cy="1667019"/>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3500" dirty="0">
                <a:solidFill>
                  <a:srgbClr val="00B0F0"/>
                </a:solidFill>
                <a:latin typeface="Roboto Medium"/>
                <a:ea typeface="Roboto Medium"/>
                <a:cs typeface="Roboto Medium"/>
                <a:sym typeface="Roboto Medium"/>
              </a:rPr>
              <a:t>Storing water underground to protect resources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pic>
        <p:nvPicPr>
          <p:cNvPr id="210" name="Google Shape;210;g2566a4c5ce4_0_31"/>
          <p:cNvPicPr preferRelativeResize="0"/>
          <p:nvPr/>
        </p:nvPicPr>
        <p:blipFill rotWithShape="1">
          <a:blip r:embed="rId4">
            <a:alphaModFix/>
          </a:blip>
          <a:srcRect l="2333" t="-4838" r="-1648" b="34301"/>
          <a:stretch/>
        </p:blipFill>
        <p:spPr>
          <a:xfrm>
            <a:off x="0" y="216326"/>
            <a:ext cx="7127826" cy="6641674"/>
          </a:xfrm>
          <a:prstGeom prst="rect">
            <a:avLst/>
          </a:prstGeom>
          <a:noFill/>
          <a:ln>
            <a:noFill/>
          </a:ln>
        </p:spPr>
      </p:pic>
      <p:sp>
        <p:nvSpPr>
          <p:cNvPr id="211" name="Google Shape;211;g2566a4c5ce4_0_31"/>
          <p:cNvSpPr txBox="1"/>
          <p:nvPr/>
        </p:nvSpPr>
        <p:spPr>
          <a:xfrm>
            <a:off x="507750" y="1793400"/>
            <a:ext cx="7680000" cy="93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100"/>
              <a:buFont typeface="Arial"/>
              <a:buNone/>
            </a:pPr>
            <a:r>
              <a:rPr lang="en-GB" sz="5400" b="0" i="0" u="none" strike="noStrike" cap="none">
                <a:solidFill>
                  <a:schemeClr val="dk1"/>
                </a:solidFill>
                <a:latin typeface="Roboto Black"/>
                <a:ea typeface="Roboto Black"/>
                <a:cs typeface="Roboto Black"/>
                <a:sym typeface="Roboto Black"/>
              </a:rPr>
              <a:t>TO WRAP UP</a:t>
            </a:r>
            <a:endParaRPr sz="4000" b="1" i="0" u="none" strike="noStrike" cap="none">
              <a:solidFill>
                <a:schemeClr val="dk1"/>
              </a:solidFill>
              <a:latin typeface="Arial"/>
              <a:ea typeface="Arial"/>
              <a:cs typeface="Arial"/>
              <a:sym typeface="Arial"/>
            </a:endParaRPr>
          </a:p>
        </p:txBody>
      </p:sp>
      <p:pic>
        <p:nvPicPr>
          <p:cNvPr id="212" name="Google Shape;212;g2566a4c5ce4_0_31"/>
          <p:cNvPicPr preferRelativeResize="0"/>
          <p:nvPr/>
        </p:nvPicPr>
        <p:blipFill rotWithShape="1">
          <a:blip r:embed="rId5">
            <a:alphaModFix/>
          </a:blip>
          <a:srcRect l="55158" t="1456" r="-728" b="-14374"/>
          <a:stretch/>
        </p:blipFill>
        <p:spPr>
          <a:xfrm>
            <a:off x="0" y="-134900"/>
            <a:ext cx="2785299" cy="2004500"/>
          </a:xfrm>
          <a:prstGeom prst="rect">
            <a:avLst/>
          </a:prstGeom>
          <a:noFill/>
          <a:ln>
            <a:noFill/>
          </a:ln>
        </p:spPr>
      </p:pic>
      <p:sp>
        <p:nvSpPr>
          <p:cNvPr id="213" name="Google Shape;213;g2566a4c5ce4_0_31"/>
          <p:cNvSpPr txBox="1"/>
          <p:nvPr/>
        </p:nvSpPr>
        <p:spPr>
          <a:xfrm>
            <a:off x="453600" y="489600"/>
            <a:ext cx="2091300" cy="6117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r>
              <a:rPr lang="en-GB" sz="4200" b="0" i="0" u="none" strike="noStrike" cap="none">
                <a:solidFill>
                  <a:srgbClr val="FFFFFF"/>
                </a:solidFill>
                <a:latin typeface="Roboto Black"/>
                <a:ea typeface="Roboto Black"/>
                <a:cs typeface="Roboto Black"/>
                <a:sym typeface="Roboto Black"/>
              </a:rPr>
              <a:t>Part 6</a:t>
            </a:r>
            <a:endParaRPr sz="4000" b="0" i="0" u="none" strike="noStrike" cap="none">
              <a:solidFill>
                <a:srgbClr val="FFFFFF"/>
              </a:solidFill>
              <a:latin typeface="Roboto Black"/>
              <a:ea typeface="Roboto Black"/>
              <a:cs typeface="Roboto Black"/>
              <a:sym typeface="Roboto Black"/>
            </a:endParaRPr>
          </a:p>
        </p:txBody>
      </p:sp>
      <p:sp>
        <p:nvSpPr>
          <p:cNvPr id="214" name="Google Shape;214;g2566a4c5ce4_0_31"/>
          <p:cNvSpPr/>
          <p:nvPr/>
        </p:nvSpPr>
        <p:spPr>
          <a:xfrm>
            <a:off x="2522075" y="4568400"/>
            <a:ext cx="3255000" cy="656100"/>
          </a:xfrm>
          <a:prstGeom prst="rect">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2566a4c5ce4_0_31"/>
          <p:cNvSpPr/>
          <p:nvPr/>
        </p:nvSpPr>
        <p:spPr>
          <a:xfrm>
            <a:off x="3862400" y="5506600"/>
            <a:ext cx="2157300" cy="611700"/>
          </a:xfrm>
          <a:prstGeom prst="rect">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2566a4c5ce4_0_31"/>
          <p:cNvSpPr/>
          <p:nvPr/>
        </p:nvSpPr>
        <p:spPr>
          <a:xfrm>
            <a:off x="2734250" y="6090500"/>
            <a:ext cx="3233100" cy="611700"/>
          </a:xfrm>
          <a:prstGeom prst="rect">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g2566a4c5ce4_0_31"/>
          <p:cNvPicPr preferRelativeResize="0"/>
          <p:nvPr/>
        </p:nvPicPr>
        <p:blipFill rotWithShape="1">
          <a:blip r:embed="rId6">
            <a:alphaModFix/>
          </a:blip>
          <a:srcRect l="7120" t="-27115" r="-14682" b="19554"/>
          <a:stretch/>
        </p:blipFill>
        <p:spPr>
          <a:xfrm>
            <a:off x="-250" y="3307343"/>
            <a:ext cx="3254950" cy="3550659"/>
          </a:xfrm>
          <a:prstGeom prst="rect">
            <a:avLst/>
          </a:prstGeom>
          <a:noFill/>
          <a:ln>
            <a:noFill/>
          </a:ln>
        </p:spPr>
      </p:pic>
      <p:pic>
        <p:nvPicPr>
          <p:cNvPr id="218" name="Google Shape;218;g2566a4c5ce4_0_31"/>
          <p:cNvPicPr preferRelativeResize="0"/>
          <p:nvPr/>
        </p:nvPicPr>
        <p:blipFill rotWithShape="1">
          <a:blip r:embed="rId7">
            <a:alphaModFix/>
          </a:blip>
          <a:srcRect/>
          <a:stretch/>
        </p:blipFill>
        <p:spPr>
          <a:xfrm rot="10146896">
            <a:off x="5102148" y="1985404"/>
            <a:ext cx="1342002" cy="1212942"/>
          </a:xfrm>
          <a:prstGeom prst="rect">
            <a:avLst/>
          </a:prstGeom>
          <a:noFill/>
          <a:ln>
            <a:noFill/>
          </a:ln>
        </p:spPr>
      </p:pic>
      <p:pic>
        <p:nvPicPr>
          <p:cNvPr id="219" name="Google Shape;219;g2566a4c5ce4_0_31"/>
          <p:cNvPicPr preferRelativeResize="0"/>
          <p:nvPr/>
        </p:nvPicPr>
        <p:blipFill rotWithShape="1">
          <a:blip r:embed="rId7">
            <a:alphaModFix/>
          </a:blip>
          <a:srcRect/>
          <a:stretch/>
        </p:blipFill>
        <p:spPr>
          <a:xfrm rot="-8304560">
            <a:off x="4357667" y="1045293"/>
            <a:ext cx="1155965" cy="1044787"/>
          </a:xfrm>
          <a:prstGeom prst="rect">
            <a:avLst/>
          </a:prstGeom>
          <a:noFill/>
          <a:ln>
            <a:noFill/>
          </a:ln>
        </p:spPr>
      </p:pic>
      <p:pic>
        <p:nvPicPr>
          <p:cNvPr id="220" name="Google Shape;220;g2566a4c5ce4_0_31"/>
          <p:cNvPicPr preferRelativeResize="0"/>
          <p:nvPr/>
        </p:nvPicPr>
        <p:blipFill rotWithShape="1">
          <a:blip r:embed="rId8">
            <a:alphaModFix/>
          </a:blip>
          <a:srcRect l="-14889" t="4078" r="9958" b="7643"/>
          <a:stretch/>
        </p:blipFill>
        <p:spPr>
          <a:xfrm>
            <a:off x="5613400" y="0"/>
            <a:ext cx="6578599" cy="6858000"/>
          </a:xfrm>
          <a:prstGeom prst="rect">
            <a:avLst/>
          </a:prstGeom>
          <a:noFill/>
          <a:ln>
            <a:noFill/>
          </a:ln>
        </p:spPr>
      </p:pic>
      <p:pic>
        <p:nvPicPr>
          <p:cNvPr id="221" name="Google Shape;221;g2566a4c5ce4_0_31"/>
          <p:cNvPicPr preferRelativeResize="0"/>
          <p:nvPr/>
        </p:nvPicPr>
        <p:blipFill rotWithShape="1">
          <a:blip r:embed="rId9">
            <a:alphaModFix/>
          </a:blip>
          <a:srcRect l="21789"/>
          <a:stretch/>
        </p:blipFill>
        <p:spPr>
          <a:xfrm rot="-5399992">
            <a:off x="5286250" y="5033052"/>
            <a:ext cx="2608051" cy="1075094"/>
          </a:xfrm>
          <a:prstGeom prst="rect">
            <a:avLst/>
          </a:prstGeom>
          <a:noFill/>
          <a:ln>
            <a:noFill/>
          </a:ln>
        </p:spPr>
      </p:pic>
      <p:sp>
        <p:nvSpPr>
          <p:cNvPr id="222" name="Google Shape;222;g2566a4c5ce4_0_31"/>
          <p:cNvSpPr/>
          <p:nvPr/>
        </p:nvSpPr>
        <p:spPr>
          <a:xfrm>
            <a:off x="2684000" y="3059550"/>
            <a:ext cx="3422100" cy="738900"/>
          </a:xfrm>
          <a:prstGeom prst="rect">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2566a4c5ce4_0_31"/>
          <p:cNvSpPr txBox="1"/>
          <p:nvPr/>
        </p:nvSpPr>
        <p:spPr>
          <a:xfrm>
            <a:off x="339650" y="3059550"/>
            <a:ext cx="58908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4000"/>
              <a:buFont typeface="Arial"/>
              <a:buNone/>
            </a:pPr>
            <a:r>
              <a:rPr lang="en-GB" sz="4000" b="0" i="0" u="none" strike="noStrike" cap="none">
                <a:solidFill>
                  <a:schemeClr val="dk1"/>
                </a:solidFill>
                <a:latin typeface="Roboto Medium"/>
                <a:ea typeface="Roboto Medium"/>
                <a:cs typeface="Roboto Medium"/>
                <a:sym typeface="Roboto Medium"/>
              </a:rPr>
              <a:t>One thing </a:t>
            </a:r>
            <a:r>
              <a:rPr lang="en-GB" sz="4000" b="0" i="0" u="none" strike="noStrike" cap="none">
                <a:solidFill>
                  <a:schemeClr val="lt1"/>
                </a:solidFill>
                <a:latin typeface="Roboto Medium"/>
                <a:ea typeface="Roboto Medium"/>
                <a:cs typeface="Roboto Medium"/>
                <a:sym typeface="Roboto Medium"/>
              </a:rPr>
              <a:t>you've learned</a:t>
            </a:r>
            <a:endParaRPr sz="1400" b="0" i="0" u="none" strike="noStrike" cap="none">
              <a:solidFill>
                <a:schemeClr val="lt1"/>
              </a:solidFill>
              <a:latin typeface="Roboto Medium"/>
              <a:ea typeface="Roboto Medium"/>
              <a:cs typeface="Roboto Medium"/>
              <a:sym typeface="Roboto Medium"/>
            </a:endParaRPr>
          </a:p>
        </p:txBody>
      </p:sp>
      <p:sp>
        <p:nvSpPr>
          <p:cNvPr id="224" name="Google Shape;224;g2566a4c5ce4_0_31"/>
          <p:cNvSpPr txBox="1"/>
          <p:nvPr/>
        </p:nvSpPr>
        <p:spPr>
          <a:xfrm>
            <a:off x="2494100" y="3957325"/>
            <a:ext cx="35256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GB" sz="4000" b="0" i="0" u="none" strike="noStrike" cap="none">
                <a:solidFill>
                  <a:schemeClr val="dk1"/>
                </a:solidFill>
                <a:latin typeface="Roboto Medium"/>
                <a:ea typeface="Roboto Medium"/>
                <a:cs typeface="Roboto Medium"/>
                <a:sym typeface="Roboto Medium"/>
              </a:rPr>
              <a:t>One thing that </a:t>
            </a:r>
            <a:r>
              <a:rPr lang="en-GB" sz="4000" b="0" i="0" u="none" strike="noStrike" cap="none">
                <a:solidFill>
                  <a:schemeClr val="lt1"/>
                </a:solidFill>
                <a:latin typeface="Roboto Medium"/>
                <a:ea typeface="Roboto Medium"/>
                <a:cs typeface="Roboto Medium"/>
                <a:sym typeface="Roboto Medium"/>
              </a:rPr>
              <a:t>surprised you</a:t>
            </a:r>
            <a:endParaRPr sz="1400" b="0" i="0" u="none" strike="noStrike" cap="none">
              <a:solidFill>
                <a:schemeClr val="lt1"/>
              </a:solidFill>
              <a:latin typeface="Roboto Medium"/>
              <a:ea typeface="Roboto Medium"/>
              <a:cs typeface="Roboto Medium"/>
              <a:sym typeface="Roboto Medium"/>
            </a:endParaRPr>
          </a:p>
        </p:txBody>
      </p:sp>
      <p:sp>
        <p:nvSpPr>
          <p:cNvPr id="225" name="Google Shape;225;g2566a4c5ce4_0_31"/>
          <p:cNvSpPr txBox="1"/>
          <p:nvPr/>
        </p:nvSpPr>
        <p:spPr>
          <a:xfrm>
            <a:off x="2785300" y="5409200"/>
            <a:ext cx="34221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GB" sz="4000" b="0" i="0" u="none" strike="noStrike" cap="none">
                <a:solidFill>
                  <a:schemeClr val="dk1"/>
                </a:solidFill>
                <a:latin typeface="Roboto Medium"/>
                <a:ea typeface="Roboto Medium"/>
                <a:cs typeface="Roboto Medium"/>
                <a:sym typeface="Roboto Medium"/>
              </a:rPr>
              <a:t>One </a:t>
            </a:r>
            <a:r>
              <a:rPr lang="en-GB" sz="4000" b="0" i="0" u="none" strike="noStrike" cap="none">
                <a:solidFill>
                  <a:schemeClr val="lt1"/>
                </a:solidFill>
                <a:latin typeface="Roboto Medium"/>
                <a:ea typeface="Roboto Medium"/>
                <a:cs typeface="Roboto Medium"/>
                <a:sym typeface="Roboto Medium"/>
              </a:rPr>
              <a:t>question you still have</a:t>
            </a:r>
            <a:endParaRPr sz="1400" b="0" i="0" u="none" strike="noStrike" cap="none">
              <a:solidFill>
                <a:schemeClr val="lt1"/>
              </a:solidFill>
              <a:latin typeface="Roboto Medium"/>
              <a:ea typeface="Roboto Medium"/>
              <a:cs typeface="Roboto Medium"/>
              <a:sym typeface="Roboto Medium"/>
            </a:endParaRPr>
          </a:p>
        </p:txBody>
      </p:sp>
      <p:sp>
        <p:nvSpPr>
          <p:cNvPr id="226" name="Google Shape;226;g2566a4c5ce4_0_31"/>
          <p:cNvSpPr txBox="1"/>
          <p:nvPr/>
        </p:nvSpPr>
        <p:spPr>
          <a:xfrm rot="-5400000">
            <a:off x="11428425" y="1606800"/>
            <a:ext cx="1241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lt1"/>
                </a:solidFill>
                <a:latin typeface="Arial"/>
                <a:ea typeface="Arial"/>
                <a:cs typeface="Arial"/>
                <a:sym typeface="Arial"/>
              </a:rPr>
              <a:t>© P&amp;Co. Ltd./SC 2023</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Google Shape;48;p2"/>
          <p:cNvPicPr preferRelativeResize="0"/>
          <p:nvPr/>
        </p:nvPicPr>
        <p:blipFill rotWithShape="1">
          <a:blip r:embed="rId3">
            <a:alphaModFix/>
          </a:blip>
          <a:srcRect l="6594"/>
          <a:stretch/>
        </p:blipFill>
        <p:spPr>
          <a:xfrm>
            <a:off x="0" y="1564950"/>
            <a:ext cx="5583250" cy="1588000"/>
          </a:xfrm>
          <a:prstGeom prst="rect">
            <a:avLst/>
          </a:prstGeom>
          <a:noFill/>
          <a:ln>
            <a:noFill/>
          </a:ln>
        </p:spPr>
      </p:pic>
      <p:pic>
        <p:nvPicPr>
          <p:cNvPr id="49" name="Google Shape;49;p2"/>
          <p:cNvPicPr preferRelativeResize="0"/>
          <p:nvPr/>
        </p:nvPicPr>
        <p:blipFill rotWithShape="1">
          <a:blip r:embed="rId3">
            <a:alphaModFix/>
          </a:blip>
          <a:srcRect l="15449" r="-8853"/>
          <a:stretch/>
        </p:blipFill>
        <p:spPr>
          <a:xfrm>
            <a:off x="0" y="2510925"/>
            <a:ext cx="4809600" cy="1367964"/>
          </a:xfrm>
          <a:prstGeom prst="rect">
            <a:avLst/>
          </a:prstGeom>
          <a:noFill/>
          <a:ln>
            <a:noFill/>
          </a:ln>
        </p:spPr>
      </p:pic>
      <p:pic>
        <p:nvPicPr>
          <p:cNvPr id="50" name="Google Shape;50;p2"/>
          <p:cNvPicPr preferRelativeResize="0"/>
          <p:nvPr/>
        </p:nvPicPr>
        <p:blipFill rotWithShape="1">
          <a:blip r:embed="rId4">
            <a:alphaModFix/>
          </a:blip>
          <a:srcRect l="56404" r="-33440"/>
          <a:stretch/>
        </p:blipFill>
        <p:spPr>
          <a:xfrm>
            <a:off x="0" y="-134900"/>
            <a:ext cx="4604099" cy="1735661"/>
          </a:xfrm>
          <a:prstGeom prst="rect">
            <a:avLst/>
          </a:prstGeom>
          <a:noFill/>
          <a:ln>
            <a:noFill/>
          </a:ln>
        </p:spPr>
      </p:pic>
      <p:sp>
        <p:nvSpPr>
          <p:cNvPr id="52" name="Google Shape;52;p2"/>
          <p:cNvSpPr txBox="1"/>
          <p:nvPr/>
        </p:nvSpPr>
        <p:spPr>
          <a:xfrm>
            <a:off x="453600" y="489600"/>
            <a:ext cx="2496230" cy="53601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r>
              <a:rPr lang="en-GB" sz="4200" b="0" i="0" u="none" strike="noStrike" cap="none" dirty="0">
                <a:solidFill>
                  <a:srgbClr val="FFFFFF"/>
                </a:solidFill>
                <a:latin typeface="Roboto Black"/>
                <a:ea typeface="Roboto Black"/>
                <a:cs typeface="Roboto Black"/>
                <a:sym typeface="Roboto Black"/>
              </a:rPr>
              <a:t>Part </a:t>
            </a:r>
            <a:r>
              <a:rPr lang="en-GB" sz="4200" dirty="0">
                <a:solidFill>
                  <a:srgbClr val="FFFFFF"/>
                </a:solidFill>
                <a:latin typeface="Roboto Black"/>
                <a:ea typeface="Roboto Black"/>
                <a:cs typeface="Roboto Black"/>
                <a:sym typeface="Roboto Black"/>
              </a:rPr>
              <a:t>1</a:t>
            </a:r>
            <a:endParaRPr sz="4000" b="0" i="0" u="none" strike="noStrike" cap="none" dirty="0">
              <a:solidFill>
                <a:srgbClr val="FFFFFF"/>
              </a:solidFill>
              <a:latin typeface="Roboto Black"/>
              <a:ea typeface="Roboto Black"/>
              <a:cs typeface="Roboto Black"/>
              <a:sym typeface="Roboto Black"/>
            </a:endParaRPr>
          </a:p>
        </p:txBody>
      </p:sp>
      <p:pic>
        <p:nvPicPr>
          <p:cNvPr id="53" name="Google Shape;53;p2"/>
          <p:cNvPicPr preferRelativeResize="0"/>
          <p:nvPr/>
        </p:nvPicPr>
        <p:blipFill rotWithShape="1">
          <a:blip r:embed="rId5">
            <a:alphaModFix/>
          </a:blip>
          <a:srcRect t="47396" r="38811"/>
          <a:stretch/>
        </p:blipFill>
        <p:spPr>
          <a:xfrm>
            <a:off x="6680575" y="0"/>
            <a:ext cx="5501275" cy="6208600"/>
          </a:xfrm>
          <a:prstGeom prst="rect">
            <a:avLst/>
          </a:prstGeom>
          <a:noFill/>
          <a:ln>
            <a:noFill/>
          </a:ln>
        </p:spPr>
      </p:pic>
      <p:pic>
        <p:nvPicPr>
          <p:cNvPr id="54" name="Google Shape;54;p2"/>
          <p:cNvPicPr preferRelativeResize="0"/>
          <p:nvPr/>
        </p:nvPicPr>
        <p:blipFill rotWithShape="1">
          <a:blip r:embed="rId6">
            <a:alphaModFix/>
          </a:blip>
          <a:srcRect/>
          <a:stretch/>
        </p:blipFill>
        <p:spPr>
          <a:xfrm>
            <a:off x="7831837" y="1142275"/>
            <a:ext cx="1792175" cy="1896700"/>
          </a:xfrm>
          <a:prstGeom prst="rect">
            <a:avLst/>
          </a:prstGeom>
          <a:noFill/>
          <a:ln>
            <a:noFill/>
          </a:ln>
        </p:spPr>
      </p:pic>
      <p:pic>
        <p:nvPicPr>
          <p:cNvPr id="55" name="Google Shape;55;p2"/>
          <p:cNvPicPr preferRelativeResize="0"/>
          <p:nvPr/>
        </p:nvPicPr>
        <p:blipFill rotWithShape="1">
          <a:blip r:embed="rId7">
            <a:alphaModFix/>
          </a:blip>
          <a:srcRect/>
          <a:stretch/>
        </p:blipFill>
        <p:spPr>
          <a:xfrm>
            <a:off x="7324075" y="85800"/>
            <a:ext cx="1680900" cy="1680900"/>
          </a:xfrm>
          <a:prstGeom prst="rect">
            <a:avLst/>
          </a:prstGeom>
          <a:noFill/>
          <a:ln>
            <a:noFill/>
          </a:ln>
        </p:spPr>
      </p:pic>
      <p:pic>
        <p:nvPicPr>
          <p:cNvPr id="56" name="Google Shape;56;p2"/>
          <p:cNvPicPr preferRelativeResize="0"/>
          <p:nvPr/>
        </p:nvPicPr>
        <p:blipFill rotWithShape="1">
          <a:blip r:embed="rId8">
            <a:alphaModFix/>
          </a:blip>
          <a:srcRect r="10410" b="15554"/>
          <a:stretch/>
        </p:blipFill>
        <p:spPr>
          <a:xfrm>
            <a:off x="7164975" y="489600"/>
            <a:ext cx="5027025" cy="6373525"/>
          </a:xfrm>
          <a:prstGeom prst="rect">
            <a:avLst/>
          </a:prstGeom>
          <a:noFill/>
          <a:ln>
            <a:noFill/>
          </a:ln>
        </p:spPr>
      </p:pic>
      <p:pic>
        <p:nvPicPr>
          <p:cNvPr id="57" name="Google Shape;57;p2"/>
          <p:cNvPicPr preferRelativeResize="0"/>
          <p:nvPr/>
        </p:nvPicPr>
        <p:blipFill rotWithShape="1">
          <a:blip r:embed="rId9">
            <a:alphaModFix/>
          </a:blip>
          <a:srcRect b="13216"/>
          <a:stretch/>
        </p:blipFill>
        <p:spPr>
          <a:xfrm>
            <a:off x="305175" y="2662625"/>
            <a:ext cx="7251574" cy="4200501"/>
          </a:xfrm>
          <a:prstGeom prst="rect">
            <a:avLst/>
          </a:prstGeom>
          <a:noFill/>
          <a:ln>
            <a:noFill/>
          </a:ln>
        </p:spPr>
      </p:pic>
      <p:pic>
        <p:nvPicPr>
          <p:cNvPr id="58" name="Google Shape;58;p2"/>
          <p:cNvPicPr preferRelativeResize="0"/>
          <p:nvPr/>
        </p:nvPicPr>
        <p:blipFill rotWithShape="1">
          <a:blip r:embed="rId10">
            <a:alphaModFix/>
          </a:blip>
          <a:srcRect l="22305" t="32542" r="36272" b="29687"/>
          <a:stretch/>
        </p:blipFill>
        <p:spPr>
          <a:xfrm>
            <a:off x="2809938" y="0"/>
            <a:ext cx="4127986" cy="2662625"/>
          </a:xfrm>
          <a:prstGeom prst="rect">
            <a:avLst/>
          </a:prstGeom>
          <a:noFill/>
          <a:ln>
            <a:noFill/>
          </a:ln>
        </p:spPr>
      </p:pic>
      <p:sp>
        <p:nvSpPr>
          <p:cNvPr id="59" name="Google Shape;59;p2"/>
          <p:cNvSpPr txBox="1"/>
          <p:nvPr/>
        </p:nvSpPr>
        <p:spPr>
          <a:xfrm rot="16200000">
            <a:off x="11427518" y="6046954"/>
            <a:ext cx="1241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dirty="0">
                <a:solidFill>
                  <a:schemeClr val="tx1"/>
                </a:solidFill>
                <a:latin typeface="Arial"/>
                <a:ea typeface="Arial"/>
                <a:cs typeface="Arial"/>
                <a:sym typeface="Arial"/>
              </a:rPr>
              <a:t>© </a:t>
            </a:r>
            <a:r>
              <a:rPr lang="en-GB" sz="900" b="0" i="0" u="none" strike="noStrike" cap="none" err="1">
                <a:solidFill>
                  <a:schemeClr val="tx1"/>
                </a:solidFill>
                <a:latin typeface="Arial"/>
                <a:ea typeface="Arial"/>
                <a:cs typeface="Arial"/>
                <a:sym typeface="Arial"/>
              </a:rPr>
              <a:t>P&amp;Co</a:t>
            </a:r>
            <a:r>
              <a:rPr lang="en-GB" sz="900" b="0" i="0" u="none" strike="noStrike" cap="none" dirty="0">
                <a:solidFill>
                  <a:schemeClr val="tx1"/>
                </a:solidFill>
                <a:latin typeface="Arial"/>
                <a:ea typeface="Arial"/>
                <a:cs typeface="Arial"/>
                <a:sym typeface="Arial"/>
              </a:rPr>
              <a:t>. Ltd./SC 2023</a:t>
            </a:r>
            <a:endParaRPr lang="en-US" sz="1800" b="0" i="0" u="none" strike="noStrike" cap="none" dirty="0">
              <a:solidFill>
                <a:schemeClr val="tx1"/>
              </a:solidFill>
              <a:latin typeface="Arial"/>
              <a:ea typeface="Arial"/>
              <a:cs typeface="Arial"/>
            </a:endParaRPr>
          </a:p>
        </p:txBody>
      </p:sp>
      <p:sp>
        <p:nvSpPr>
          <p:cNvPr id="51" name="Google Shape;51;p2"/>
          <p:cNvSpPr txBox="1"/>
          <p:nvPr/>
        </p:nvSpPr>
        <p:spPr>
          <a:xfrm>
            <a:off x="305175" y="1766700"/>
            <a:ext cx="4306313" cy="1906977"/>
          </a:xfrm>
          <a:prstGeom prst="rect">
            <a:avLst/>
          </a:prstGeom>
          <a:noFill/>
          <a:ln>
            <a:noFill/>
          </a:ln>
        </p:spPr>
        <p:txBody>
          <a:bodyPr spcFirstLastPara="1" wrap="square" lIns="91425" tIns="91425" rIns="91425" bIns="91425" anchor="t" anchorCtr="0">
            <a:spAutoFit/>
          </a:bodyPr>
          <a:lstStyle/>
          <a:p>
            <a:pPr lvl="1">
              <a:lnSpc>
                <a:spcPct val="90000"/>
              </a:lnSpc>
              <a:buSzPts val="5400"/>
            </a:pPr>
            <a:r>
              <a:rPr lang="en-GB" sz="6200" dirty="0" err="1">
                <a:solidFill>
                  <a:schemeClr val="dk1"/>
                </a:solidFill>
                <a:latin typeface="Roboto Black"/>
                <a:ea typeface="Roboto Black"/>
                <a:cs typeface="Roboto Black"/>
                <a:sym typeface="Roboto Black"/>
              </a:rPr>
              <a:t>Paddingtonpassport</a:t>
            </a:r>
            <a:r>
              <a:rPr lang="en-GB" sz="6200" dirty="0">
                <a:solidFill>
                  <a:schemeClr val="dk1"/>
                </a:solidFill>
                <a:latin typeface="Roboto Black"/>
                <a:ea typeface="Roboto Black"/>
                <a:cs typeface="Roboto Black"/>
                <a:sym typeface="Roboto Black"/>
              </a:rPr>
              <a:t> </a:t>
            </a:r>
            <a:endParaRPr sz="6200" b="0" i="0" u="none" strike="noStrike" cap="none" dirty="0">
              <a:solidFill>
                <a:schemeClr val="dk1"/>
              </a:solidFill>
              <a:latin typeface="Roboto Black"/>
              <a:ea typeface="Roboto Black"/>
              <a:cs typeface="Roboto Black"/>
              <a:sym typeface="Roboto Black"/>
            </a:endParaRPr>
          </a:p>
        </p:txBody>
      </p:sp>
      <p:sp>
        <p:nvSpPr>
          <p:cNvPr id="3" name="TextBox 2">
            <a:extLst>
              <a:ext uri="{FF2B5EF4-FFF2-40B4-BE49-F238E27FC236}">
                <a16:creationId xmlns:a16="http://schemas.microsoft.com/office/drawing/2014/main" id="{A54F626D-B391-6482-D47E-E3838AF1B9A7}"/>
              </a:ext>
            </a:extLst>
          </p:cNvPr>
          <p:cNvSpPr txBox="1"/>
          <p:nvPr/>
        </p:nvSpPr>
        <p:spPr>
          <a:xfrm>
            <a:off x="4457205" y="1884218"/>
            <a:ext cx="4868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dirty="0">
                <a:latin typeface="Roboto Black"/>
              </a:rPr>
              <a:t>TM</a:t>
            </a:r>
            <a:endParaRPr lang="en-GB"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g255a6870158_0_102"/>
          <p:cNvPicPr preferRelativeResize="0"/>
          <p:nvPr/>
        </p:nvPicPr>
        <p:blipFill rotWithShape="1">
          <a:blip r:embed="rId3">
            <a:alphaModFix/>
          </a:blip>
          <a:srcRect t="3331" b="12957"/>
          <a:stretch/>
        </p:blipFill>
        <p:spPr>
          <a:xfrm>
            <a:off x="0" y="0"/>
            <a:ext cx="12191999" cy="6858000"/>
          </a:xfrm>
          <a:prstGeom prst="rect">
            <a:avLst/>
          </a:prstGeom>
          <a:noFill/>
          <a:ln>
            <a:noFill/>
          </a:ln>
        </p:spPr>
      </p:pic>
      <p:pic>
        <p:nvPicPr>
          <p:cNvPr id="65" name="Google Shape;65;g255a6870158_0_102"/>
          <p:cNvPicPr preferRelativeResize="0"/>
          <p:nvPr/>
        </p:nvPicPr>
        <p:blipFill rotWithShape="1">
          <a:blip r:embed="rId4">
            <a:alphaModFix/>
          </a:blip>
          <a:srcRect l="5191" t="787" r="8429" b="31913"/>
          <a:stretch/>
        </p:blipFill>
        <p:spPr>
          <a:xfrm>
            <a:off x="6630475" y="1110850"/>
            <a:ext cx="5286850" cy="5747150"/>
          </a:xfrm>
          <a:prstGeom prst="rect">
            <a:avLst/>
          </a:prstGeom>
          <a:noFill/>
          <a:ln>
            <a:noFill/>
          </a:ln>
        </p:spPr>
      </p:pic>
      <p:pic>
        <p:nvPicPr>
          <p:cNvPr id="66" name="Google Shape;66;g255a6870158_0_102"/>
          <p:cNvPicPr preferRelativeResize="0"/>
          <p:nvPr/>
        </p:nvPicPr>
        <p:blipFill rotWithShape="1">
          <a:blip r:embed="rId5">
            <a:alphaModFix/>
          </a:blip>
          <a:srcRect l="42084" t="4119" r="-19120" b="-4118"/>
          <a:stretch/>
        </p:blipFill>
        <p:spPr>
          <a:xfrm>
            <a:off x="0" y="169900"/>
            <a:ext cx="3725651" cy="1404500"/>
          </a:xfrm>
          <a:prstGeom prst="rect">
            <a:avLst/>
          </a:prstGeom>
          <a:noFill/>
          <a:ln>
            <a:noFill/>
          </a:ln>
        </p:spPr>
      </p:pic>
      <p:sp>
        <p:nvSpPr>
          <p:cNvPr id="67" name="Google Shape;67;g255a6870158_0_102"/>
          <p:cNvSpPr txBox="1"/>
          <p:nvPr/>
        </p:nvSpPr>
        <p:spPr>
          <a:xfrm>
            <a:off x="453600" y="489600"/>
            <a:ext cx="1857600" cy="1084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r>
              <a:rPr lang="en-GB" sz="4200" b="0" i="0" u="none" strike="noStrike" cap="none">
                <a:solidFill>
                  <a:srgbClr val="FFFFFF"/>
                </a:solidFill>
                <a:latin typeface="Roboto Black"/>
                <a:ea typeface="Roboto Black"/>
                <a:cs typeface="Roboto Black"/>
                <a:sym typeface="Roboto Black"/>
              </a:rPr>
              <a:t>Part 2</a:t>
            </a:r>
            <a:endParaRPr sz="4000" b="0" i="0" u="none" strike="noStrike" cap="none">
              <a:solidFill>
                <a:srgbClr val="FFFFFF"/>
              </a:solidFill>
              <a:latin typeface="Roboto Black"/>
              <a:ea typeface="Roboto Black"/>
              <a:cs typeface="Roboto Black"/>
              <a:sym typeface="Roboto Black"/>
            </a:endParaRPr>
          </a:p>
        </p:txBody>
      </p:sp>
      <p:pic>
        <p:nvPicPr>
          <p:cNvPr id="68" name="Google Shape;68;g255a6870158_0_102"/>
          <p:cNvPicPr preferRelativeResize="0"/>
          <p:nvPr/>
        </p:nvPicPr>
        <p:blipFill rotWithShape="1">
          <a:blip r:embed="rId6">
            <a:alphaModFix/>
          </a:blip>
          <a:srcRect/>
          <a:stretch/>
        </p:blipFill>
        <p:spPr>
          <a:xfrm>
            <a:off x="-8" y="1757400"/>
            <a:ext cx="5286858" cy="1404500"/>
          </a:xfrm>
          <a:prstGeom prst="rect">
            <a:avLst/>
          </a:prstGeom>
          <a:noFill/>
          <a:ln>
            <a:noFill/>
          </a:ln>
        </p:spPr>
      </p:pic>
      <p:pic>
        <p:nvPicPr>
          <p:cNvPr id="69" name="Google Shape;69;g255a6870158_0_102"/>
          <p:cNvPicPr preferRelativeResize="0"/>
          <p:nvPr/>
        </p:nvPicPr>
        <p:blipFill rotWithShape="1">
          <a:blip r:embed="rId6">
            <a:alphaModFix/>
          </a:blip>
          <a:srcRect/>
          <a:stretch/>
        </p:blipFill>
        <p:spPr>
          <a:xfrm>
            <a:off x="-1" y="3136225"/>
            <a:ext cx="4319200" cy="1147425"/>
          </a:xfrm>
          <a:prstGeom prst="rect">
            <a:avLst/>
          </a:prstGeom>
          <a:noFill/>
          <a:ln>
            <a:noFill/>
          </a:ln>
        </p:spPr>
      </p:pic>
      <p:sp>
        <p:nvSpPr>
          <p:cNvPr id="70" name="Google Shape;70;g255a6870158_0_102"/>
          <p:cNvSpPr txBox="1"/>
          <p:nvPr/>
        </p:nvSpPr>
        <p:spPr>
          <a:xfrm>
            <a:off x="294475" y="1757400"/>
            <a:ext cx="4487100" cy="2428800"/>
          </a:xfrm>
          <a:prstGeom prst="rect">
            <a:avLst/>
          </a:prstGeom>
          <a:noFill/>
          <a:ln>
            <a:noFill/>
          </a:ln>
        </p:spPr>
        <p:txBody>
          <a:bodyPr spcFirstLastPara="1" wrap="square" lIns="91425" tIns="91425" rIns="91425" bIns="91425" anchor="t" anchorCtr="0">
            <a:spAutoFit/>
          </a:bodyPr>
          <a:lstStyle/>
          <a:p>
            <a:pPr marL="0" marR="0" lvl="1" indent="0" algn="l" rtl="0">
              <a:lnSpc>
                <a:spcPct val="90000"/>
              </a:lnSpc>
              <a:spcBef>
                <a:spcPts val="0"/>
              </a:spcBef>
              <a:spcAft>
                <a:spcPts val="0"/>
              </a:spcAft>
              <a:buClr>
                <a:srgbClr val="000000"/>
              </a:buClr>
              <a:buSzPts val="5400"/>
              <a:buFont typeface="Arial"/>
              <a:buNone/>
            </a:pPr>
            <a:r>
              <a:rPr lang="en-GB" sz="5400" b="0" i="0" u="none" strike="noStrike" cap="none">
                <a:solidFill>
                  <a:schemeClr val="dk1"/>
                </a:solidFill>
                <a:latin typeface="Roboto Black"/>
                <a:ea typeface="Roboto Black"/>
                <a:cs typeface="Roboto Black"/>
                <a:sym typeface="Roboto Black"/>
              </a:rPr>
              <a:t>Let’s explore our world together</a:t>
            </a:r>
            <a:endParaRPr sz="5400" b="0" i="0" u="none" strike="noStrike" cap="none">
              <a:solidFill>
                <a:schemeClr val="dk1"/>
              </a:solidFill>
              <a:latin typeface="Roboto Black"/>
              <a:ea typeface="Roboto Black"/>
              <a:cs typeface="Roboto Black"/>
              <a:sym typeface="Roboto Black"/>
            </a:endParaRPr>
          </a:p>
        </p:txBody>
      </p:sp>
      <p:sp>
        <p:nvSpPr>
          <p:cNvPr id="71" name="Google Shape;71;g255a6870158_0_102"/>
          <p:cNvSpPr txBox="1"/>
          <p:nvPr/>
        </p:nvSpPr>
        <p:spPr>
          <a:xfrm rot="-5400000">
            <a:off x="11349275" y="5652175"/>
            <a:ext cx="1241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lt1"/>
                </a:solidFill>
                <a:latin typeface="Arial"/>
                <a:ea typeface="Arial"/>
                <a:cs typeface="Arial"/>
                <a:sym typeface="Arial"/>
              </a:rPr>
              <a:t>© P&amp;Co. Ltd./SC 2023</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g25ada244046_1_0"/>
          <p:cNvPicPr preferRelativeResize="0"/>
          <p:nvPr/>
        </p:nvPicPr>
        <p:blipFill rotWithShape="1">
          <a:blip r:embed="rId3">
            <a:alphaModFix/>
          </a:blip>
          <a:srcRect t="10222" b="10215"/>
          <a:stretch/>
        </p:blipFill>
        <p:spPr>
          <a:xfrm>
            <a:off x="0" y="0"/>
            <a:ext cx="12192000" cy="6857999"/>
          </a:xfrm>
          <a:prstGeom prst="rect">
            <a:avLst/>
          </a:prstGeom>
          <a:noFill/>
          <a:ln>
            <a:noFill/>
          </a:ln>
        </p:spPr>
      </p:pic>
      <p:pic>
        <p:nvPicPr>
          <p:cNvPr id="77" name="Google Shape;77;g25ada244046_1_0"/>
          <p:cNvPicPr preferRelativeResize="0"/>
          <p:nvPr/>
        </p:nvPicPr>
        <p:blipFill rotWithShape="1">
          <a:blip r:embed="rId4">
            <a:alphaModFix/>
          </a:blip>
          <a:srcRect l="14839" t="-3116" r="7259" b="1282"/>
          <a:stretch/>
        </p:blipFill>
        <p:spPr>
          <a:xfrm rot="5400000">
            <a:off x="4389861" y="-929712"/>
            <a:ext cx="6865802" cy="8738476"/>
          </a:xfrm>
          <a:prstGeom prst="rect">
            <a:avLst/>
          </a:prstGeom>
          <a:noFill/>
          <a:ln>
            <a:noFill/>
          </a:ln>
        </p:spPr>
      </p:pic>
      <p:sp>
        <p:nvSpPr>
          <p:cNvPr id="78" name="Google Shape;78;g25ada244046_1_0"/>
          <p:cNvSpPr txBox="1"/>
          <p:nvPr/>
        </p:nvSpPr>
        <p:spPr>
          <a:xfrm rot="-5400000">
            <a:off x="11394075" y="5903325"/>
            <a:ext cx="1241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lt1"/>
                </a:solidFill>
                <a:latin typeface="Arial"/>
                <a:ea typeface="Arial"/>
                <a:cs typeface="Arial"/>
                <a:sym typeface="Arial"/>
              </a:rPr>
              <a:t>© P&amp;Co. Ltd./SC 2023</a:t>
            </a:r>
            <a:endParaRPr sz="1800" b="0" i="0" u="none" strike="noStrike" cap="none">
              <a:solidFill>
                <a:srgbClr val="000000"/>
              </a:solidFill>
              <a:latin typeface="Arial"/>
              <a:ea typeface="Arial"/>
              <a:cs typeface="Arial"/>
              <a:sym typeface="Arial"/>
            </a:endParaRPr>
          </a:p>
        </p:txBody>
      </p:sp>
      <p:pic>
        <p:nvPicPr>
          <p:cNvPr id="79" name="Google Shape;79;g25ada244046_1_0"/>
          <p:cNvPicPr preferRelativeResize="0"/>
          <p:nvPr/>
        </p:nvPicPr>
        <p:blipFill rotWithShape="1">
          <a:blip r:embed="rId5">
            <a:alphaModFix/>
          </a:blip>
          <a:srcRect l="42084" t="4119" r="-19120" b="-4118"/>
          <a:stretch/>
        </p:blipFill>
        <p:spPr>
          <a:xfrm>
            <a:off x="0" y="169900"/>
            <a:ext cx="3725651" cy="1404500"/>
          </a:xfrm>
          <a:prstGeom prst="rect">
            <a:avLst/>
          </a:prstGeom>
          <a:noFill/>
          <a:ln>
            <a:noFill/>
          </a:ln>
        </p:spPr>
      </p:pic>
      <p:sp>
        <p:nvSpPr>
          <p:cNvPr id="80" name="Google Shape;80;g25ada244046_1_0"/>
          <p:cNvSpPr txBox="1"/>
          <p:nvPr/>
        </p:nvSpPr>
        <p:spPr>
          <a:xfrm>
            <a:off x="453600" y="489600"/>
            <a:ext cx="1857600" cy="1084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r>
              <a:rPr lang="en-GB" sz="4200" b="0" i="0" u="none" strike="noStrike" cap="none">
                <a:solidFill>
                  <a:srgbClr val="FFFFFF"/>
                </a:solidFill>
                <a:latin typeface="Roboto Black"/>
                <a:ea typeface="Roboto Black"/>
                <a:cs typeface="Roboto Black"/>
                <a:sym typeface="Roboto Black"/>
              </a:rPr>
              <a:t>Part 3</a:t>
            </a:r>
            <a:endParaRPr sz="4000" b="0" i="0" u="none" strike="noStrike" cap="none">
              <a:solidFill>
                <a:srgbClr val="FFFFFF"/>
              </a:solidFill>
              <a:latin typeface="Roboto Black"/>
              <a:ea typeface="Roboto Black"/>
              <a:cs typeface="Roboto Black"/>
              <a:sym typeface="Roboto Black"/>
            </a:endParaRPr>
          </a:p>
        </p:txBody>
      </p:sp>
      <p:pic>
        <p:nvPicPr>
          <p:cNvPr id="81" name="Google Shape;81;g25ada244046_1_0"/>
          <p:cNvPicPr preferRelativeResize="0"/>
          <p:nvPr/>
        </p:nvPicPr>
        <p:blipFill rotWithShape="1">
          <a:blip r:embed="rId6">
            <a:alphaModFix/>
          </a:blip>
          <a:srcRect/>
          <a:stretch/>
        </p:blipFill>
        <p:spPr>
          <a:xfrm>
            <a:off x="-8" y="1757400"/>
            <a:ext cx="5286858" cy="1404500"/>
          </a:xfrm>
          <a:prstGeom prst="rect">
            <a:avLst/>
          </a:prstGeom>
          <a:noFill/>
          <a:ln>
            <a:noFill/>
          </a:ln>
        </p:spPr>
      </p:pic>
      <p:pic>
        <p:nvPicPr>
          <p:cNvPr id="82" name="Google Shape;82;g25ada244046_1_0"/>
          <p:cNvPicPr preferRelativeResize="0"/>
          <p:nvPr/>
        </p:nvPicPr>
        <p:blipFill rotWithShape="1">
          <a:blip r:embed="rId6">
            <a:alphaModFix/>
          </a:blip>
          <a:srcRect/>
          <a:stretch/>
        </p:blipFill>
        <p:spPr>
          <a:xfrm>
            <a:off x="149824" y="2327450"/>
            <a:ext cx="4319200" cy="1147425"/>
          </a:xfrm>
          <a:prstGeom prst="rect">
            <a:avLst/>
          </a:prstGeom>
          <a:noFill/>
          <a:ln>
            <a:noFill/>
          </a:ln>
        </p:spPr>
      </p:pic>
      <p:sp>
        <p:nvSpPr>
          <p:cNvPr id="83" name="Google Shape;83;g25ada244046_1_0"/>
          <p:cNvSpPr txBox="1"/>
          <p:nvPr/>
        </p:nvSpPr>
        <p:spPr>
          <a:xfrm>
            <a:off x="294475" y="1757400"/>
            <a:ext cx="4487100" cy="1680900"/>
          </a:xfrm>
          <a:prstGeom prst="rect">
            <a:avLst/>
          </a:prstGeom>
          <a:noFill/>
          <a:ln>
            <a:noFill/>
          </a:ln>
        </p:spPr>
        <p:txBody>
          <a:bodyPr spcFirstLastPara="1" wrap="square" lIns="91425" tIns="91425" rIns="91425" bIns="91425" anchor="t" anchorCtr="0">
            <a:spAutoFit/>
          </a:bodyPr>
          <a:lstStyle/>
          <a:p>
            <a:pPr marL="0" marR="0" lvl="1" indent="0" algn="l" rtl="0">
              <a:lnSpc>
                <a:spcPct val="90000"/>
              </a:lnSpc>
              <a:spcBef>
                <a:spcPts val="0"/>
              </a:spcBef>
              <a:spcAft>
                <a:spcPts val="0"/>
              </a:spcAft>
              <a:buClr>
                <a:srgbClr val="000000"/>
              </a:buClr>
              <a:buSzPts val="5400"/>
              <a:buFont typeface="Arial"/>
              <a:buNone/>
            </a:pPr>
            <a:r>
              <a:rPr lang="en-GB" sz="5400" b="0" i="0" u="none" strike="noStrike" cap="none" dirty="0">
                <a:solidFill>
                  <a:schemeClr val="dk1"/>
                </a:solidFill>
                <a:latin typeface="Roboto Black"/>
                <a:ea typeface="Roboto Black"/>
                <a:cs typeface="Roboto Black"/>
                <a:sym typeface="Roboto Black"/>
              </a:rPr>
              <a:t>Reviewing</a:t>
            </a:r>
            <a:br>
              <a:rPr lang="en-GB" sz="5400" b="0" i="0" u="none" strike="noStrike" cap="none" dirty="0">
                <a:latin typeface="Roboto Black"/>
                <a:ea typeface="Roboto Black"/>
                <a:cs typeface="Roboto Black"/>
              </a:rPr>
            </a:br>
            <a:r>
              <a:rPr lang="en-GB" sz="5400" dirty="0">
                <a:solidFill>
                  <a:schemeClr val="dk1"/>
                </a:solidFill>
                <a:latin typeface="Roboto Black"/>
                <a:ea typeface="Roboto Black"/>
                <a:cs typeface="Roboto Black"/>
                <a:sym typeface="Roboto Black"/>
              </a:rPr>
              <a:t>your</a:t>
            </a:r>
            <a:r>
              <a:rPr lang="en-GB" sz="5400" b="0" i="0" u="none" strike="noStrike" cap="none" dirty="0">
                <a:solidFill>
                  <a:schemeClr val="dk1"/>
                </a:solidFill>
                <a:latin typeface="Roboto Black"/>
                <a:ea typeface="Roboto Black"/>
                <a:cs typeface="Roboto Black"/>
                <a:sym typeface="Roboto Black"/>
              </a:rPr>
              <a:t> rights</a:t>
            </a:r>
            <a:endParaRPr sz="5400" b="0" i="0" u="none" strike="noStrike" cap="none" dirty="0">
              <a:solidFill>
                <a:schemeClr val="dk1"/>
              </a:solidFill>
              <a:latin typeface="Roboto Black"/>
              <a:ea typeface="Roboto Black"/>
              <a:cs typeface="Roboto Black"/>
              <a:sym typeface="Roboto Black"/>
            </a:endParaRPr>
          </a:p>
        </p:txBody>
      </p:sp>
      <p:pic>
        <p:nvPicPr>
          <p:cNvPr id="84" name="Google Shape;84;g25ada244046_1_0"/>
          <p:cNvPicPr preferRelativeResize="0"/>
          <p:nvPr/>
        </p:nvPicPr>
        <p:blipFill rotWithShape="1">
          <a:blip r:embed="rId7">
            <a:alphaModFix/>
          </a:blip>
          <a:srcRect l="-1067" t="10610" r="-20188" b="30960"/>
          <a:stretch/>
        </p:blipFill>
        <p:spPr>
          <a:xfrm>
            <a:off x="2700025" y="0"/>
            <a:ext cx="9541200" cy="6857999"/>
          </a:xfrm>
          <a:prstGeom prst="rect">
            <a:avLst/>
          </a:prstGeom>
          <a:noFill/>
          <a:ln>
            <a:noFill/>
          </a:ln>
        </p:spPr>
      </p:pic>
      <p:pic>
        <p:nvPicPr>
          <p:cNvPr id="85" name="Google Shape;85;g25ada244046_1_0"/>
          <p:cNvPicPr preferRelativeResize="0"/>
          <p:nvPr/>
        </p:nvPicPr>
        <p:blipFill rotWithShape="1">
          <a:blip r:embed="rId8">
            <a:alphaModFix/>
          </a:blip>
          <a:srcRect l="8575" r="8566"/>
          <a:stretch/>
        </p:blipFill>
        <p:spPr>
          <a:xfrm>
            <a:off x="294475" y="4903925"/>
            <a:ext cx="1495076" cy="1630900"/>
          </a:xfrm>
          <a:prstGeom prst="rect">
            <a:avLst/>
          </a:prstGeom>
          <a:noFill/>
          <a:ln>
            <a:noFill/>
          </a:ln>
        </p:spPr>
      </p:pic>
      <p:pic>
        <p:nvPicPr>
          <p:cNvPr id="86" name="Google Shape;86;g25ada244046_1_0"/>
          <p:cNvPicPr preferRelativeResize="0"/>
          <p:nvPr/>
        </p:nvPicPr>
        <p:blipFill rotWithShape="1">
          <a:blip r:embed="rId8">
            <a:alphaModFix/>
          </a:blip>
          <a:srcRect l="8575" r="8566"/>
          <a:stretch/>
        </p:blipFill>
        <p:spPr>
          <a:xfrm>
            <a:off x="1675875" y="4227925"/>
            <a:ext cx="1495076" cy="1630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55e63762bb_0_330"/>
          <p:cNvSpPr/>
          <p:nvPr/>
        </p:nvSpPr>
        <p:spPr>
          <a:xfrm>
            <a:off x="152400" y="0"/>
            <a:ext cx="3532200" cy="1388100"/>
          </a:xfrm>
          <a:prstGeom prst="rect">
            <a:avLst/>
          </a:prstGeom>
          <a:solidFill>
            <a:srgbClr val="DDF3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55e63762bb_0_330"/>
          <p:cNvSpPr txBox="1"/>
          <p:nvPr/>
        </p:nvSpPr>
        <p:spPr>
          <a:xfrm>
            <a:off x="394500" y="489600"/>
            <a:ext cx="3137700" cy="670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r>
              <a:rPr lang="en-GB" sz="4200" b="0" i="0" u="none" strike="noStrike" cap="none">
                <a:solidFill>
                  <a:srgbClr val="000000"/>
                </a:solidFill>
                <a:latin typeface="Roboto Black"/>
                <a:ea typeface="Roboto Black"/>
                <a:cs typeface="Roboto Black"/>
                <a:sym typeface="Roboto Black"/>
              </a:rPr>
              <a:t>ARTICLE 24</a:t>
            </a:r>
            <a:endParaRPr sz="4000" b="0" i="0" u="none" strike="noStrike" cap="none">
              <a:solidFill>
                <a:srgbClr val="000000"/>
              </a:solidFill>
              <a:latin typeface="Roboto Black"/>
              <a:ea typeface="Roboto Black"/>
              <a:cs typeface="Roboto Black"/>
              <a:sym typeface="Roboto Black"/>
            </a:endParaRPr>
          </a:p>
        </p:txBody>
      </p:sp>
      <p:sp>
        <p:nvSpPr>
          <p:cNvPr id="93" name="Google Shape;93;g255e63762bb_0_330"/>
          <p:cNvSpPr/>
          <p:nvPr/>
        </p:nvSpPr>
        <p:spPr>
          <a:xfrm>
            <a:off x="0" y="2038375"/>
            <a:ext cx="12192000" cy="40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55e63762bb_0_330"/>
          <p:cNvSpPr txBox="1"/>
          <p:nvPr/>
        </p:nvSpPr>
        <p:spPr>
          <a:xfrm>
            <a:off x="305175" y="2500175"/>
            <a:ext cx="6043500" cy="3140100"/>
          </a:xfrm>
          <a:prstGeom prst="rect">
            <a:avLst/>
          </a:prstGeom>
          <a:noFill/>
          <a:ln>
            <a:noFill/>
          </a:ln>
        </p:spPr>
        <p:txBody>
          <a:bodyPr spcFirstLastPara="1" wrap="square" lIns="91425" tIns="91425" rIns="91425" bIns="91425" anchor="t" anchorCtr="0">
            <a:spAutoFit/>
          </a:bodyPr>
          <a:lstStyle/>
          <a:p>
            <a:pPr marL="0" marR="0" lvl="1" indent="0" algn="l" rtl="0">
              <a:lnSpc>
                <a:spcPct val="100000"/>
              </a:lnSpc>
              <a:spcBef>
                <a:spcPts val="0"/>
              </a:spcBef>
              <a:spcAft>
                <a:spcPts val="0"/>
              </a:spcAft>
              <a:buClr>
                <a:srgbClr val="000000"/>
              </a:buClr>
              <a:buSzPts val="2400"/>
              <a:buFont typeface="Arial"/>
              <a:buNone/>
            </a:pPr>
            <a:r>
              <a:rPr lang="en-GB" sz="2400" b="0" i="0" u="none" strike="noStrike" cap="none">
                <a:solidFill>
                  <a:srgbClr val="000000"/>
                </a:solidFill>
                <a:latin typeface="Roboto Medium"/>
                <a:ea typeface="Roboto Medium"/>
                <a:cs typeface="Roboto Medium"/>
                <a:sym typeface="Roboto Medium"/>
              </a:rPr>
              <a:t>Every child has the right to the best possible health. Governments must provide good quality healthcare, clean water, nutritious food and a clean environment and education on health and wellbeing so that children can stay healthy. Richer countries must help poorer countries achieve this.</a:t>
            </a:r>
            <a:endParaRPr sz="2400" b="0" i="0" u="none" strike="noStrike" cap="none">
              <a:solidFill>
                <a:srgbClr val="000000"/>
              </a:solidFill>
              <a:latin typeface="Roboto Medium"/>
              <a:ea typeface="Roboto Medium"/>
              <a:cs typeface="Roboto Medium"/>
              <a:sym typeface="Roboto Medium"/>
            </a:endParaRPr>
          </a:p>
        </p:txBody>
      </p:sp>
      <p:pic>
        <p:nvPicPr>
          <p:cNvPr id="95" name="Google Shape;95;g255e63762bb_0_330"/>
          <p:cNvPicPr preferRelativeResize="0"/>
          <p:nvPr/>
        </p:nvPicPr>
        <p:blipFill rotWithShape="1">
          <a:blip r:embed="rId3">
            <a:alphaModFix/>
          </a:blip>
          <a:srcRect/>
          <a:stretch/>
        </p:blipFill>
        <p:spPr>
          <a:xfrm>
            <a:off x="6892650" y="878899"/>
            <a:ext cx="5299350" cy="519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9"/>
        <p:cNvGrpSpPr/>
        <p:nvPr/>
      </p:nvGrpSpPr>
      <p:grpSpPr>
        <a:xfrm>
          <a:off x="0" y="0"/>
          <a:ext cx="0" cy="0"/>
          <a:chOff x="0" y="0"/>
          <a:chExt cx="0" cy="0"/>
        </a:xfrm>
      </p:grpSpPr>
      <p:pic>
        <p:nvPicPr>
          <p:cNvPr id="101" name="Google Shape;101;g2562737a285_0_11"/>
          <p:cNvPicPr preferRelativeResize="0"/>
          <p:nvPr/>
        </p:nvPicPr>
        <p:blipFill rotWithShape="1">
          <a:blip r:embed="rId3">
            <a:alphaModFix/>
          </a:blip>
          <a:srcRect l="3736" t="19551" r="3777" b="13371"/>
          <a:stretch/>
        </p:blipFill>
        <p:spPr>
          <a:xfrm>
            <a:off x="5719255" y="0"/>
            <a:ext cx="6473895" cy="6868908"/>
          </a:xfrm>
          <a:prstGeom prst="rect">
            <a:avLst/>
          </a:prstGeom>
          <a:noFill/>
          <a:ln>
            <a:noFill/>
          </a:ln>
        </p:spPr>
      </p:pic>
      <p:sp>
        <p:nvSpPr>
          <p:cNvPr id="103" name="Google Shape;103;g2562737a285_0_11"/>
          <p:cNvSpPr txBox="1"/>
          <p:nvPr/>
        </p:nvSpPr>
        <p:spPr>
          <a:xfrm rot="-5400000">
            <a:off x="11387425" y="6043799"/>
            <a:ext cx="1151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lt1"/>
                </a:solidFill>
                <a:latin typeface="Arial"/>
                <a:ea typeface="Arial"/>
                <a:cs typeface="Arial"/>
                <a:sym typeface="Arial"/>
              </a:rPr>
              <a:t>© UNICEF/Quintero</a:t>
            </a:r>
            <a:endParaRPr sz="1800" b="0" i="0" u="none" strike="noStrike" cap="none">
              <a:solidFill>
                <a:srgbClr val="000000"/>
              </a:solidFill>
              <a:latin typeface="Arial"/>
              <a:ea typeface="Arial"/>
              <a:cs typeface="Arial"/>
              <a:sym typeface="Arial"/>
            </a:endParaRPr>
          </a:p>
        </p:txBody>
      </p:sp>
      <p:sp>
        <p:nvSpPr>
          <p:cNvPr id="113" name="Google Shape;113;g2562737a285_0_11"/>
          <p:cNvSpPr txBox="1"/>
          <p:nvPr/>
        </p:nvSpPr>
        <p:spPr>
          <a:xfrm>
            <a:off x="10554825" y="318375"/>
            <a:ext cx="1459800" cy="99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lt1"/>
                </a:solidFill>
                <a:latin typeface="Roboto"/>
                <a:ea typeface="Roboto"/>
                <a:cs typeface="Roboto"/>
                <a:sym typeface="Roboto"/>
              </a:rPr>
              <a:t>Two girls pick up rubbish from a river in Alta Verapaz, Guatemala.</a:t>
            </a:r>
            <a:endParaRPr sz="1100" b="1" i="0" u="none" strike="noStrike" cap="none">
              <a:solidFill>
                <a:schemeClr val="lt1"/>
              </a:solidFill>
              <a:latin typeface="Roboto"/>
              <a:ea typeface="Roboto"/>
              <a:cs typeface="Roboto"/>
              <a:sym typeface="Roboto"/>
            </a:endParaRPr>
          </a:p>
        </p:txBody>
      </p:sp>
      <p:sp>
        <p:nvSpPr>
          <p:cNvPr id="2" name="Google Shape;122;g25a5f9632ed_0_2">
            <a:extLst>
              <a:ext uri="{FF2B5EF4-FFF2-40B4-BE49-F238E27FC236}">
                <a16:creationId xmlns:a16="http://schemas.microsoft.com/office/drawing/2014/main" id="{37EE3C05-20EC-4335-3370-E31CA4D94CF9}"/>
              </a:ext>
            </a:extLst>
          </p:cNvPr>
          <p:cNvSpPr/>
          <p:nvPr/>
        </p:nvSpPr>
        <p:spPr>
          <a:xfrm>
            <a:off x="0" y="0"/>
            <a:ext cx="6194322" cy="441021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123;g25a5f9632ed_0_2">
            <a:extLst>
              <a:ext uri="{FF2B5EF4-FFF2-40B4-BE49-F238E27FC236}">
                <a16:creationId xmlns:a16="http://schemas.microsoft.com/office/drawing/2014/main" id="{D4452321-421A-AB07-3FC0-7DDE8A566915}"/>
              </a:ext>
            </a:extLst>
          </p:cNvPr>
          <p:cNvSpPr txBox="1"/>
          <p:nvPr/>
        </p:nvSpPr>
        <p:spPr>
          <a:xfrm>
            <a:off x="242100" y="1537150"/>
            <a:ext cx="5489800" cy="966032"/>
          </a:xfrm>
          <a:prstGeom prst="rect">
            <a:avLst/>
          </a:prstGeom>
          <a:noFill/>
          <a:ln>
            <a:noFill/>
          </a:ln>
        </p:spPr>
        <p:txBody>
          <a:bodyPr spcFirstLastPara="1" wrap="square" lIns="45700" tIns="45700" rIns="45700"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400" dirty="0">
                <a:solidFill>
                  <a:srgbClr val="00AEEF"/>
                </a:solidFill>
                <a:latin typeface="Roboto Black"/>
                <a:ea typeface="Roboto Black"/>
                <a:cs typeface="Roboto Black"/>
                <a:sym typeface="Roboto Black"/>
              </a:rPr>
              <a:t>WATER, WATER, WATER</a:t>
            </a:r>
            <a:endParaRPr lang="en-US" dirty="0"/>
          </a:p>
        </p:txBody>
      </p:sp>
      <p:sp>
        <p:nvSpPr>
          <p:cNvPr id="4" name="Google Shape;124;g25a5f9632ed_0_2">
            <a:extLst>
              <a:ext uri="{FF2B5EF4-FFF2-40B4-BE49-F238E27FC236}">
                <a16:creationId xmlns:a16="http://schemas.microsoft.com/office/drawing/2014/main" id="{A326B30A-3E39-70F4-FCBF-87E86C7E0741}"/>
              </a:ext>
            </a:extLst>
          </p:cNvPr>
          <p:cNvSpPr txBox="1"/>
          <p:nvPr/>
        </p:nvSpPr>
        <p:spPr>
          <a:xfrm>
            <a:off x="242100" y="2631855"/>
            <a:ext cx="5224406" cy="1474044"/>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3500" dirty="0">
                <a:solidFill>
                  <a:srgbClr val="00B0F0"/>
                </a:solidFill>
                <a:latin typeface="Roboto Medium"/>
                <a:ea typeface="Roboto Medium"/>
                <a:cs typeface="Roboto Medium"/>
                <a:sym typeface="Roboto Medium"/>
              </a:rPr>
              <a:t>Too much – flooding</a:t>
            </a:r>
          </a:p>
          <a:p>
            <a:pPr>
              <a:lnSpc>
                <a:spcPct val="80000"/>
              </a:lnSpc>
            </a:pPr>
            <a:r>
              <a:rPr lang="en-GB" sz="3500" dirty="0">
                <a:solidFill>
                  <a:srgbClr val="00B0F0"/>
                </a:solidFill>
                <a:latin typeface="Roboto Medium"/>
                <a:ea typeface="Roboto Medium"/>
                <a:cs typeface="Roboto Medium"/>
              </a:rPr>
              <a:t>Too much – drought</a:t>
            </a:r>
          </a:p>
          <a:p>
            <a:pPr>
              <a:lnSpc>
                <a:spcPct val="80000"/>
              </a:lnSpc>
            </a:pPr>
            <a:r>
              <a:rPr lang="en-GB" sz="3500" dirty="0">
                <a:solidFill>
                  <a:srgbClr val="00B0F0"/>
                </a:solidFill>
                <a:latin typeface="Roboto Medium"/>
                <a:ea typeface="Roboto Medium"/>
                <a:cs typeface="Roboto Medium"/>
              </a:rPr>
              <a:t>Too dirty – polluted</a:t>
            </a:r>
          </a:p>
        </p:txBody>
      </p:sp>
      <p:sp>
        <p:nvSpPr>
          <p:cNvPr id="5" name="Google Shape;126;g25a5f9632ed_0_2">
            <a:extLst>
              <a:ext uri="{FF2B5EF4-FFF2-40B4-BE49-F238E27FC236}">
                <a16:creationId xmlns:a16="http://schemas.microsoft.com/office/drawing/2014/main" id="{29DE727B-2FD1-75A3-E5ED-DE84176D3508}"/>
              </a:ext>
            </a:extLst>
          </p:cNvPr>
          <p:cNvSpPr txBox="1"/>
          <p:nvPr/>
        </p:nvSpPr>
        <p:spPr>
          <a:xfrm>
            <a:off x="335123" y="489600"/>
            <a:ext cx="3238500" cy="743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4200"/>
              <a:buFont typeface="Arial"/>
              <a:buNone/>
            </a:pPr>
            <a:r>
              <a:rPr lang="en-GB" sz="4400" b="0" i="0" u="none" strike="noStrike" cap="none" dirty="0">
                <a:solidFill>
                  <a:schemeClr val="dk1"/>
                </a:solidFill>
                <a:latin typeface="Roboto Black"/>
                <a:ea typeface="Roboto Black"/>
                <a:cs typeface="Roboto Black"/>
                <a:sym typeface="Roboto Black"/>
              </a:rPr>
              <a:t>Part </a:t>
            </a:r>
            <a:r>
              <a:rPr lang="en-GB" sz="4400" dirty="0">
                <a:solidFill>
                  <a:schemeClr val="dk1"/>
                </a:solidFill>
                <a:latin typeface="Roboto Black"/>
                <a:ea typeface="Roboto Black"/>
                <a:cs typeface="Roboto Black"/>
                <a:sym typeface="Roboto Black"/>
              </a:rPr>
              <a:t>4</a:t>
            </a:r>
            <a:endParaRPr lang="en-US" sz="4400" b="0" i="0" u="none" strike="noStrike" cap="none" dirty="0">
              <a:solidFill>
                <a:schemeClr val="dk1"/>
              </a:solidFill>
              <a:latin typeface="Roboto Black"/>
              <a:ea typeface="Roboto Black"/>
              <a:cs typeface="Roboto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117"/>
        <p:cNvGrpSpPr/>
        <p:nvPr/>
      </p:nvGrpSpPr>
      <p:grpSpPr>
        <a:xfrm>
          <a:off x="0" y="0"/>
          <a:ext cx="0" cy="0"/>
          <a:chOff x="0" y="0"/>
          <a:chExt cx="0" cy="0"/>
        </a:xfrm>
      </p:grpSpPr>
      <p:pic>
        <p:nvPicPr>
          <p:cNvPr id="118" name="Google Shape;118;g2562737a285_0_21"/>
          <p:cNvPicPr preferRelativeResize="0"/>
          <p:nvPr/>
        </p:nvPicPr>
        <p:blipFill rotWithShape="1">
          <a:blip r:embed="rId3">
            <a:alphaModFix/>
          </a:blip>
          <a:srcRect l="28405" t="716" r="201" b="-36"/>
          <a:stretch/>
        </p:blipFill>
        <p:spPr>
          <a:xfrm>
            <a:off x="3424052" y="0"/>
            <a:ext cx="8768731" cy="6861696"/>
          </a:xfrm>
          <a:prstGeom prst="rect">
            <a:avLst/>
          </a:prstGeom>
          <a:noFill/>
          <a:ln>
            <a:noFill/>
          </a:ln>
        </p:spPr>
      </p:pic>
      <p:sp>
        <p:nvSpPr>
          <p:cNvPr id="127" name="Google Shape;127;g2562737a285_0_21"/>
          <p:cNvSpPr txBox="1"/>
          <p:nvPr/>
        </p:nvSpPr>
        <p:spPr>
          <a:xfrm>
            <a:off x="225990" y="5798765"/>
            <a:ext cx="2381989" cy="7466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Roboto Medium"/>
                <a:ea typeface="Roboto Medium"/>
                <a:cs typeface="Roboto Medium"/>
                <a:sym typeface="Roboto Medium"/>
              </a:rPr>
              <a:t>A stretch of severely eroded beach affected by rising sea levels in Dhiffushi island in the Maldives.</a:t>
            </a:r>
            <a:endParaRPr sz="1100" b="0" i="0" u="none" strike="noStrike" cap="none">
              <a:solidFill>
                <a:schemeClr val="lt1"/>
              </a:solidFill>
              <a:latin typeface="Roboto Medium"/>
              <a:ea typeface="Roboto Medium"/>
              <a:cs typeface="Roboto Medium"/>
              <a:sym typeface="Roboto Medium"/>
            </a:endParaRPr>
          </a:p>
        </p:txBody>
      </p:sp>
      <p:sp>
        <p:nvSpPr>
          <p:cNvPr id="128" name="Google Shape;128;g2562737a285_0_21"/>
          <p:cNvSpPr txBox="1"/>
          <p:nvPr/>
        </p:nvSpPr>
        <p:spPr>
          <a:xfrm rot="-5400000">
            <a:off x="10714125" y="1273173"/>
            <a:ext cx="2387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lt1"/>
                </a:solidFill>
                <a:latin typeface="Arial"/>
                <a:ea typeface="Arial"/>
                <a:cs typeface="Arial"/>
                <a:sym typeface="Arial"/>
              </a:rPr>
              <a:t>© UNICEF/Faheem</a:t>
            </a:r>
            <a:endParaRPr sz="1800" b="0" i="0" u="none" strike="noStrike" cap="none">
              <a:solidFill>
                <a:srgbClr val="000000"/>
              </a:solidFill>
              <a:latin typeface="Arial"/>
              <a:ea typeface="Arial"/>
              <a:cs typeface="Arial"/>
              <a:sym typeface="Arial"/>
            </a:endParaRPr>
          </a:p>
        </p:txBody>
      </p:sp>
      <p:sp>
        <p:nvSpPr>
          <p:cNvPr id="3" name="Google Shape;122;g25a5f9632ed_0_2">
            <a:extLst>
              <a:ext uri="{FF2B5EF4-FFF2-40B4-BE49-F238E27FC236}">
                <a16:creationId xmlns:a16="http://schemas.microsoft.com/office/drawing/2014/main" id="{14986156-9FE5-8030-3466-2259D3CAC28E}"/>
              </a:ext>
            </a:extLst>
          </p:cNvPr>
          <p:cNvSpPr/>
          <p:nvPr/>
        </p:nvSpPr>
        <p:spPr>
          <a:xfrm>
            <a:off x="0" y="0"/>
            <a:ext cx="3903374" cy="405395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3;g25a5f9632ed_0_2">
            <a:extLst>
              <a:ext uri="{FF2B5EF4-FFF2-40B4-BE49-F238E27FC236}">
                <a16:creationId xmlns:a16="http://schemas.microsoft.com/office/drawing/2014/main" id="{698BA1CA-5B2E-9AEC-E571-9CAC0AB733ED}"/>
              </a:ext>
            </a:extLst>
          </p:cNvPr>
          <p:cNvSpPr txBox="1"/>
          <p:nvPr/>
        </p:nvSpPr>
        <p:spPr>
          <a:xfrm>
            <a:off x="242100" y="1537150"/>
            <a:ext cx="5489800" cy="966032"/>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400" dirty="0">
                <a:solidFill>
                  <a:srgbClr val="00AEEF"/>
                </a:solidFill>
                <a:latin typeface="Roboto Black"/>
                <a:ea typeface="Roboto Black"/>
                <a:cs typeface="Roboto Black"/>
                <a:sym typeface="Roboto Black"/>
              </a:rPr>
              <a:t>TOO MUCH</a:t>
            </a:r>
            <a:endParaRPr lang="en-US" dirty="0"/>
          </a:p>
        </p:txBody>
      </p:sp>
      <p:sp>
        <p:nvSpPr>
          <p:cNvPr id="7" name="Google Shape;124;g25a5f9632ed_0_2">
            <a:extLst>
              <a:ext uri="{FF2B5EF4-FFF2-40B4-BE49-F238E27FC236}">
                <a16:creationId xmlns:a16="http://schemas.microsoft.com/office/drawing/2014/main" id="{E0F78ED1-546D-FF65-3D43-5886FA7AE528}"/>
              </a:ext>
            </a:extLst>
          </p:cNvPr>
          <p:cNvSpPr txBox="1"/>
          <p:nvPr/>
        </p:nvSpPr>
        <p:spPr>
          <a:xfrm>
            <a:off x="242100" y="2631855"/>
            <a:ext cx="2898822" cy="1033668"/>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3500" dirty="0">
                <a:solidFill>
                  <a:srgbClr val="00B0F0"/>
                </a:solidFill>
                <a:latin typeface="Roboto Medium"/>
                <a:ea typeface="Roboto Medium"/>
                <a:cs typeface="Roboto Medium"/>
                <a:sym typeface="Roboto Medium"/>
              </a:rPr>
              <a:t>Flooding in Maldives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132"/>
        <p:cNvGrpSpPr/>
        <p:nvPr/>
      </p:nvGrpSpPr>
      <p:grpSpPr>
        <a:xfrm>
          <a:off x="0" y="0"/>
          <a:ext cx="0" cy="0"/>
          <a:chOff x="0" y="0"/>
          <a:chExt cx="0" cy="0"/>
        </a:xfrm>
      </p:grpSpPr>
      <p:pic>
        <p:nvPicPr>
          <p:cNvPr id="134" name="Google Shape;134;g2562737a285_0_30"/>
          <p:cNvPicPr preferRelativeResize="0"/>
          <p:nvPr/>
        </p:nvPicPr>
        <p:blipFill rotWithShape="1">
          <a:blip r:embed="rId3">
            <a:alphaModFix/>
          </a:blip>
          <a:srcRect l="529" r="5757"/>
          <a:stretch/>
        </p:blipFill>
        <p:spPr>
          <a:xfrm>
            <a:off x="2563090" y="0"/>
            <a:ext cx="9639701" cy="6858001"/>
          </a:xfrm>
          <a:prstGeom prst="rect">
            <a:avLst/>
          </a:prstGeom>
          <a:noFill/>
          <a:ln>
            <a:noFill/>
          </a:ln>
        </p:spPr>
      </p:pic>
      <p:sp>
        <p:nvSpPr>
          <p:cNvPr id="137" name="Google Shape;137;g2562737a285_0_30"/>
          <p:cNvSpPr txBox="1"/>
          <p:nvPr/>
        </p:nvSpPr>
        <p:spPr>
          <a:xfrm>
            <a:off x="453600" y="489600"/>
            <a:ext cx="4604100" cy="107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200"/>
              <a:buFont typeface="Arial"/>
              <a:buNone/>
            </a:pPr>
            <a:endParaRPr sz="4000" b="1" i="0" u="none" strike="noStrike" cap="none">
              <a:solidFill>
                <a:srgbClr val="FFFFFF"/>
              </a:solidFill>
              <a:latin typeface="Arial"/>
              <a:ea typeface="Arial"/>
              <a:cs typeface="Arial"/>
              <a:sym typeface="Arial"/>
            </a:endParaRPr>
          </a:p>
        </p:txBody>
      </p:sp>
      <p:sp>
        <p:nvSpPr>
          <p:cNvPr id="138" name="Google Shape;138;g2562737a285_0_30"/>
          <p:cNvSpPr txBox="1"/>
          <p:nvPr/>
        </p:nvSpPr>
        <p:spPr>
          <a:xfrm rot="-5400000">
            <a:off x="10714125" y="1273173"/>
            <a:ext cx="23877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lt1"/>
                </a:solidFill>
                <a:latin typeface="Arial"/>
                <a:ea typeface="Arial"/>
                <a:cs typeface="Arial"/>
                <a:sym typeface="Arial"/>
              </a:rPr>
              <a:t>© UNICEF/Keïta</a:t>
            </a:r>
            <a:endParaRPr sz="1800" b="0" i="0" u="none" strike="noStrike" cap="none">
              <a:solidFill>
                <a:srgbClr val="000000"/>
              </a:solidFill>
              <a:latin typeface="Arial"/>
              <a:ea typeface="Arial"/>
              <a:cs typeface="Arial"/>
              <a:sym typeface="Arial"/>
            </a:endParaRPr>
          </a:p>
        </p:txBody>
      </p:sp>
      <p:sp>
        <p:nvSpPr>
          <p:cNvPr id="142" name="Google Shape;142;g2562737a285_0_30"/>
          <p:cNvSpPr txBox="1"/>
          <p:nvPr/>
        </p:nvSpPr>
        <p:spPr>
          <a:xfrm>
            <a:off x="6064350" y="2595400"/>
            <a:ext cx="615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562737a285_0_30"/>
          <p:cNvSpPr txBox="1"/>
          <p:nvPr/>
        </p:nvSpPr>
        <p:spPr>
          <a:xfrm>
            <a:off x="227926" y="5414937"/>
            <a:ext cx="2066308" cy="1239654"/>
          </a:xfrm>
          <a:prstGeom prst="rect">
            <a:avLst/>
          </a:prstGeom>
          <a:noFill/>
          <a:ln>
            <a:noFill/>
          </a:ln>
        </p:spPr>
        <p:txBody>
          <a:bodyPr spcFirstLastPara="1" wrap="square" lIns="91425" tIns="91425" rIns="91425" bIns="91425" anchor="t" anchorCtr="0">
            <a:noAutofit/>
          </a:bodyPr>
          <a:lstStyle/>
          <a:p>
            <a:pPr>
              <a:buSzPts val="1100"/>
            </a:pPr>
            <a:r>
              <a:rPr lang="en-GB" sz="1100" b="0" i="0" u="none" strike="noStrike" cap="none" dirty="0">
                <a:solidFill>
                  <a:schemeClr val="bg1"/>
                </a:solidFill>
                <a:latin typeface="Roboto Medium"/>
                <a:ea typeface="Roboto Medium"/>
                <a:cs typeface="Roboto Medium"/>
                <a:sym typeface="Roboto Medium"/>
              </a:rPr>
              <a:t>Fatoumata, 13, with other women and girls at a pond that was her village's only source of water until a UNICEF water pump was installed next to her school.</a:t>
            </a:r>
            <a:r>
              <a:rPr lang="en-GB" sz="1100" dirty="0">
                <a:solidFill>
                  <a:schemeClr val="bg1"/>
                </a:solidFill>
                <a:latin typeface="Roboto Medium"/>
                <a:ea typeface="Roboto Medium"/>
                <a:cs typeface="Roboto Medium"/>
                <a:sym typeface="Roboto Medium"/>
              </a:rPr>
              <a:t> </a:t>
            </a:r>
            <a:endParaRPr lang="en-US" sz="1100" b="0" i="0" u="none" strike="noStrike" cap="none">
              <a:solidFill>
                <a:schemeClr val="bg1"/>
              </a:solidFill>
              <a:latin typeface="Roboto Medium"/>
              <a:ea typeface="Roboto Medium"/>
              <a:cs typeface="Roboto Medium"/>
            </a:endParaRPr>
          </a:p>
        </p:txBody>
      </p:sp>
      <p:sp>
        <p:nvSpPr>
          <p:cNvPr id="3" name="Google Shape;122;g25a5f9632ed_0_2">
            <a:extLst>
              <a:ext uri="{FF2B5EF4-FFF2-40B4-BE49-F238E27FC236}">
                <a16:creationId xmlns:a16="http://schemas.microsoft.com/office/drawing/2014/main" id="{29748CD3-5B14-DC35-9DAE-BE210AA04CD9}"/>
              </a:ext>
            </a:extLst>
          </p:cNvPr>
          <p:cNvSpPr/>
          <p:nvPr/>
        </p:nvSpPr>
        <p:spPr>
          <a:xfrm>
            <a:off x="0" y="0"/>
            <a:ext cx="3903374" cy="405395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3;g25a5f9632ed_0_2">
            <a:extLst>
              <a:ext uri="{FF2B5EF4-FFF2-40B4-BE49-F238E27FC236}">
                <a16:creationId xmlns:a16="http://schemas.microsoft.com/office/drawing/2014/main" id="{F6DC1E64-26AC-2258-AF10-8EA963A1D18C}"/>
              </a:ext>
            </a:extLst>
          </p:cNvPr>
          <p:cNvSpPr txBox="1"/>
          <p:nvPr/>
        </p:nvSpPr>
        <p:spPr>
          <a:xfrm>
            <a:off x="242100" y="1547046"/>
            <a:ext cx="3441307" cy="956136"/>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400" dirty="0">
                <a:solidFill>
                  <a:srgbClr val="00AEEF"/>
                </a:solidFill>
                <a:latin typeface="Roboto Black"/>
                <a:ea typeface="Roboto Black"/>
                <a:cs typeface="Roboto Black"/>
                <a:sym typeface="Roboto Black"/>
              </a:rPr>
              <a:t>TOO LITTLE</a:t>
            </a:r>
            <a:endParaRPr lang="en-US" dirty="0"/>
          </a:p>
        </p:txBody>
      </p:sp>
      <p:sp>
        <p:nvSpPr>
          <p:cNvPr id="7" name="Google Shape;124;g25a5f9632ed_0_2">
            <a:extLst>
              <a:ext uri="{FF2B5EF4-FFF2-40B4-BE49-F238E27FC236}">
                <a16:creationId xmlns:a16="http://schemas.microsoft.com/office/drawing/2014/main" id="{ACEFBB69-8ACF-8843-88EC-6531B1BBC5EF}"/>
              </a:ext>
            </a:extLst>
          </p:cNvPr>
          <p:cNvSpPr txBox="1"/>
          <p:nvPr/>
        </p:nvSpPr>
        <p:spPr>
          <a:xfrm>
            <a:off x="242100" y="2631855"/>
            <a:ext cx="2898822" cy="1033668"/>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3500" dirty="0">
                <a:solidFill>
                  <a:srgbClr val="00B0F0"/>
                </a:solidFill>
                <a:latin typeface="Roboto Medium"/>
                <a:ea typeface="Roboto Medium"/>
                <a:cs typeface="Roboto Medium"/>
                <a:sym typeface="Roboto Medium"/>
              </a:rPr>
              <a:t>Drought in Mali</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149"/>
        <p:cNvGrpSpPr/>
        <p:nvPr/>
      </p:nvGrpSpPr>
      <p:grpSpPr>
        <a:xfrm>
          <a:off x="0" y="0"/>
          <a:ext cx="0" cy="0"/>
          <a:chOff x="0" y="0"/>
          <a:chExt cx="0" cy="0"/>
        </a:xfrm>
      </p:grpSpPr>
      <p:pic>
        <p:nvPicPr>
          <p:cNvPr id="150" name="Google Shape;150;g2562737a285_0_37"/>
          <p:cNvPicPr preferRelativeResize="0"/>
          <p:nvPr/>
        </p:nvPicPr>
        <p:blipFill rotWithShape="1">
          <a:blip r:embed="rId3">
            <a:alphaModFix/>
          </a:blip>
          <a:srcRect l="14273"/>
          <a:stretch/>
        </p:blipFill>
        <p:spPr>
          <a:xfrm rot="5400010">
            <a:off x="2132881" y="1132822"/>
            <a:ext cx="3441649" cy="1150705"/>
          </a:xfrm>
          <a:prstGeom prst="rect">
            <a:avLst/>
          </a:prstGeom>
          <a:noFill/>
          <a:ln>
            <a:noFill/>
          </a:ln>
        </p:spPr>
      </p:pic>
      <p:pic>
        <p:nvPicPr>
          <p:cNvPr id="151" name="Google Shape;151;g2562737a285_0_37"/>
          <p:cNvPicPr preferRelativeResize="0"/>
          <p:nvPr/>
        </p:nvPicPr>
        <p:blipFill rotWithShape="1">
          <a:blip r:embed="rId4">
            <a:alphaModFix/>
          </a:blip>
          <a:srcRect l="18425" t="10282" b="5119"/>
          <a:stretch/>
        </p:blipFill>
        <p:spPr>
          <a:xfrm>
            <a:off x="2246416" y="-6326"/>
            <a:ext cx="9945588" cy="6876172"/>
          </a:xfrm>
          <a:prstGeom prst="rect">
            <a:avLst/>
          </a:prstGeom>
          <a:noFill/>
          <a:ln>
            <a:noFill/>
          </a:ln>
        </p:spPr>
      </p:pic>
      <p:sp>
        <p:nvSpPr>
          <p:cNvPr id="154" name="Google Shape;154;g2562737a285_0_37"/>
          <p:cNvSpPr txBox="1"/>
          <p:nvPr/>
        </p:nvSpPr>
        <p:spPr>
          <a:xfrm rot="-5400000">
            <a:off x="10961025" y="5693175"/>
            <a:ext cx="19194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lt1"/>
              </a:buClr>
              <a:buSzPts val="900"/>
              <a:buFont typeface="Arial"/>
              <a:buNone/>
            </a:pPr>
            <a:r>
              <a:rPr lang="en-GB" sz="900" b="0" i="0" u="none" strike="noStrike" cap="none">
                <a:solidFill>
                  <a:schemeClr val="lt1"/>
                </a:solidFill>
                <a:latin typeface="Arial"/>
                <a:ea typeface="Arial"/>
                <a:cs typeface="Arial"/>
                <a:sym typeface="Arial"/>
              </a:rPr>
              <a:t>© UNICEF/Billy/AFP-Services</a:t>
            </a:r>
            <a:endParaRPr sz="1800" b="0" i="0" u="none" strike="noStrike" cap="none">
              <a:solidFill>
                <a:srgbClr val="000000"/>
              </a:solidFill>
              <a:latin typeface="Arial"/>
              <a:ea typeface="Arial"/>
              <a:cs typeface="Arial"/>
              <a:sym typeface="Arial"/>
            </a:endParaRPr>
          </a:p>
        </p:txBody>
      </p:sp>
      <p:sp>
        <p:nvSpPr>
          <p:cNvPr id="160" name="Google Shape;160;g2562737a285_0_37"/>
          <p:cNvSpPr txBox="1"/>
          <p:nvPr/>
        </p:nvSpPr>
        <p:spPr>
          <a:xfrm>
            <a:off x="230070" y="5212668"/>
            <a:ext cx="1741667" cy="145166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Roboto Medium"/>
                <a:ea typeface="Roboto Medium"/>
                <a:cs typeface="Roboto Medium"/>
                <a:sym typeface="Roboto Medium"/>
              </a:rPr>
              <a:t>In November 2020 hurricanes Eta and Iota struck Guatemala. Juana, 9, travels in a boat to where her school used to be before the hurricanes left her town under water.</a:t>
            </a:r>
            <a:endParaRPr sz="1100" b="0" i="0" u="none" strike="noStrike" cap="none">
              <a:solidFill>
                <a:schemeClr val="lt1"/>
              </a:solidFill>
              <a:latin typeface="Roboto Medium"/>
              <a:ea typeface="Roboto Medium"/>
              <a:cs typeface="Roboto Medium"/>
              <a:sym typeface="Roboto Medium"/>
            </a:endParaRPr>
          </a:p>
        </p:txBody>
      </p:sp>
      <p:sp>
        <p:nvSpPr>
          <p:cNvPr id="3" name="Google Shape;122;g25a5f9632ed_0_2">
            <a:extLst>
              <a:ext uri="{FF2B5EF4-FFF2-40B4-BE49-F238E27FC236}">
                <a16:creationId xmlns:a16="http://schemas.microsoft.com/office/drawing/2014/main" id="{45D2FC3A-7862-826A-761D-F6E9B895FB65}"/>
              </a:ext>
            </a:extLst>
          </p:cNvPr>
          <p:cNvSpPr/>
          <p:nvPr/>
        </p:nvSpPr>
        <p:spPr>
          <a:xfrm>
            <a:off x="0" y="0"/>
            <a:ext cx="3903374" cy="405395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3;g25a5f9632ed_0_2">
            <a:extLst>
              <a:ext uri="{FF2B5EF4-FFF2-40B4-BE49-F238E27FC236}">
                <a16:creationId xmlns:a16="http://schemas.microsoft.com/office/drawing/2014/main" id="{1E3C0063-DC0D-9F89-B36B-0C141C6CD04E}"/>
              </a:ext>
            </a:extLst>
          </p:cNvPr>
          <p:cNvSpPr txBox="1"/>
          <p:nvPr/>
        </p:nvSpPr>
        <p:spPr>
          <a:xfrm>
            <a:off x="242100" y="1547046"/>
            <a:ext cx="3441307" cy="956136"/>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400" dirty="0">
                <a:solidFill>
                  <a:srgbClr val="00AEEF"/>
                </a:solidFill>
                <a:latin typeface="Roboto Black"/>
                <a:ea typeface="Roboto Black"/>
                <a:cs typeface="Roboto Black"/>
                <a:sym typeface="Roboto Black"/>
              </a:rPr>
              <a:t>TOO DIRTY</a:t>
            </a:r>
            <a:endParaRPr lang="en-US" dirty="0"/>
          </a:p>
        </p:txBody>
      </p:sp>
      <p:sp>
        <p:nvSpPr>
          <p:cNvPr id="7" name="Google Shape;124;g25a5f9632ed_0_2">
            <a:extLst>
              <a:ext uri="{FF2B5EF4-FFF2-40B4-BE49-F238E27FC236}">
                <a16:creationId xmlns:a16="http://schemas.microsoft.com/office/drawing/2014/main" id="{7E5A2043-7716-A554-1A37-E28F06A0D2E5}"/>
              </a:ext>
            </a:extLst>
          </p:cNvPr>
          <p:cNvSpPr txBox="1"/>
          <p:nvPr/>
        </p:nvSpPr>
        <p:spPr>
          <a:xfrm>
            <a:off x="242100" y="2631855"/>
            <a:ext cx="2898822" cy="1033668"/>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3500" dirty="0">
                <a:solidFill>
                  <a:srgbClr val="00B0F0"/>
                </a:solidFill>
                <a:latin typeface="Roboto Medium"/>
                <a:ea typeface="Roboto Medium"/>
                <a:cs typeface="Roboto Medium"/>
                <a:sym typeface="Roboto Medium"/>
              </a:rPr>
              <a:t>Dirty water in Guatemala</a:t>
            </a:r>
            <a:endParaRPr lang="en-US" dirty="0"/>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167</cp:revision>
  <dcterms:modified xsi:type="dcterms:W3CDTF">2023-08-14T16:54:05Z</dcterms:modified>
</cp:coreProperties>
</file>