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boto Black" panose="02000000000000000000" pitchFamily="2" charset="0"/>
      <p:bold r:id="rId13"/>
      <p:boldItalic r:id="rId14"/>
    </p:embeddedFont>
    <p:embeddedFont>
      <p:font typeface="Roboto Medium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LZ4xQkzJhNp+r7/uK5M57eeHe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A5043-A7E2-41F3-9084-169ED4E0F792}" v="14" dt="2023-08-14T11:20:38.886"/>
    <p1510:client id="{87976910-AE3C-46AE-B9FA-0DDD3697CE99}" v="18" dt="2023-08-15T14:15:38.506"/>
    <p1510:client id="{8EFA44B2-F8A9-4177-91EC-DEB6CDA17484}" v="4" dt="2023-08-15T14:11:30.861"/>
    <p1510:client id="{A7519D62-F48F-4E05-9F4F-CDDA774A0641}" v="18" dt="2023-08-14T10:41:37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dair.m@gmail.com" clId="Web-{A7519D62-F48F-4E05-9F4F-CDDA774A0641}"/>
    <pc:docChg chg="modSld">
      <pc:chgData name="alisdair.m@gmail.com" userId="" providerId="" clId="Web-{A7519D62-F48F-4E05-9F4F-CDDA774A0641}" dt="2023-08-14T10:41:37.696" v="15" actId="20577"/>
      <pc:docMkLst>
        <pc:docMk/>
      </pc:docMkLst>
      <pc:sldChg chg="modSp">
        <pc:chgData name="alisdair.m@gmail.com" userId="" providerId="" clId="Web-{A7519D62-F48F-4E05-9F4F-CDDA774A0641}" dt="2023-08-14T10:40:52.224" v="9" actId="14100"/>
        <pc:sldMkLst>
          <pc:docMk/>
          <pc:sldMk cId="0" sldId="256"/>
        </pc:sldMkLst>
        <pc:spChg chg="mod">
          <ac:chgData name="alisdair.m@gmail.com" userId="" providerId="" clId="Web-{A7519D62-F48F-4E05-9F4F-CDDA774A0641}" dt="2023-08-14T10:40:30.957" v="4" actId="1076"/>
          <ac:spMkLst>
            <pc:docMk/>
            <pc:sldMk cId="0" sldId="256"/>
            <ac:spMk id="32" creationId="{00000000-0000-0000-0000-000000000000}"/>
          </ac:spMkLst>
        </pc:spChg>
        <pc:spChg chg="mod">
          <ac:chgData name="alisdair.m@gmail.com" userId="" providerId="" clId="Web-{A7519D62-F48F-4E05-9F4F-CDDA774A0641}" dt="2023-08-14T10:40:37.582" v="6" actId="1076"/>
          <ac:spMkLst>
            <pc:docMk/>
            <pc:sldMk cId="0" sldId="256"/>
            <ac:spMk id="35" creationId="{00000000-0000-0000-0000-000000000000}"/>
          </ac:spMkLst>
        </pc:spChg>
        <pc:spChg chg="mod">
          <ac:chgData name="alisdair.m@gmail.com" userId="" providerId="" clId="Web-{A7519D62-F48F-4E05-9F4F-CDDA774A0641}" dt="2023-08-14T10:40:44.802" v="7" actId="1076"/>
          <ac:spMkLst>
            <pc:docMk/>
            <pc:sldMk cId="0" sldId="256"/>
            <ac:spMk id="36" creationId="{00000000-0000-0000-0000-000000000000}"/>
          </ac:spMkLst>
        </pc:spChg>
        <pc:spChg chg="mod">
          <ac:chgData name="alisdair.m@gmail.com" userId="" providerId="" clId="Web-{A7519D62-F48F-4E05-9F4F-CDDA774A0641}" dt="2023-08-14T10:40:52.224" v="9" actId="14100"/>
          <ac:spMkLst>
            <pc:docMk/>
            <pc:sldMk cId="0" sldId="256"/>
            <ac:spMk id="37" creationId="{00000000-0000-0000-0000-000000000000}"/>
          </ac:spMkLst>
        </pc:spChg>
        <pc:spChg chg="mod">
          <ac:chgData name="alisdair.m@gmail.com" userId="" providerId="" clId="Web-{A7519D62-F48F-4E05-9F4F-CDDA774A0641}" dt="2023-08-14T10:40:21.925" v="2" actId="20577"/>
          <ac:spMkLst>
            <pc:docMk/>
            <pc:sldMk cId="0" sldId="256"/>
            <ac:spMk id="38" creationId="{00000000-0000-0000-0000-000000000000}"/>
          </ac:spMkLst>
        </pc:spChg>
      </pc:sldChg>
      <pc:sldChg chg="modSp">
        <pc:chgData name="alisdair.m@gmail.com" userId="" providerId="" clId="Web-{A7519D62-F48F-4E05-9F4F-CDDA774A0641}" dt="2023-08-14T10:41:04.037" v="10" actId="20577"/>
        <pc:sldMkLst>
          <pc:docMk/>
          <pc:sldMk cId="0" sldId="257"/>
        </pc:sldMkLst>
        <pc:spChg chg="mod">
          <ac:chgData name="alisdair.m@gmail.com" userId="" providerId="" clId="Web-{A7519D62-F48F-4E05-9F4F-CDDA774A0641}" dt="2023-08-14T10:41:04.037" v="10" actId="20577"/>
          <ac:spMkLst>
            <pc:docMk/>
            <pc:sldMk cId="0" sldId="257"/>
            <ac:spMk id="49" creationId="{00000000-0000-0000-0000-000000000000}"/>
          </ac:spMkLst>
        </pc:spChg>
      </pc:sldChg>
      <pc:sldChg chg="modSp">
        <pc:chgData name="alisdair.m@gmail.com" userId="" providerId="" clId="Web-{A7519D62-F48F-4E05-9F4F-CDDA774A0641}" dt="2023-08-14T10:41:12.288" v="12" actId="14100"/>
        <pc:sldMkLst>
          <pc:docMk/>
          <pc:sldMk cId="0" sldId="258"/>
        </pc:sldMkLst>
        <pc:spChg chg="mod">
          <ac:chgData name="alisdair.m@gmail.com" userId="" providerId="" clId="Web-{A7519D62-F48F-4E05-9F4F-CDDA774A0641}" dt="2023-08-14T10:41:12.288" v="12" actId="14100"/>
          <ac:spMkLst>
            <pc:docMk/>
            <pc:sldMk cId="0" sldId="258"/>
            <ac:spMk id="58" creationId="{00000000-0000-0000-0000-000000000000}"/>
          </ac:spMkLst>
        </pc:spChg>
      </pc:sldChg>
      <pc:sldChg chg="modSp">
        <pc:chgData name="alisdair.m@gmail.com" userId="" providerId="" clId="Web-{A7519D62-F48F-4E05-9F4F-CDDA774A0641}" dt="2023-08-14T10:41:37.696" v="15" actId="20577"/>
        <pc:sldMkLst>
          <pc:docMk/>
          <pc:sldMk cId="0" sldId="259"/>
        </pc:sldMkLst>
        <pc:spChg chg="mod">
          <ac:chgData name="alisdair.m@gmail.com" userId="" providerId="" clId="Web-{A7519D62-F48F-4E05-9F4F-CDDA774A0641}" dt="2023-08-14T10:41:37.696" v="15" actId="20577"/>
          <ac:spMkLst>
            <pc:docMk/>
            <pc:sldMk cId="0" sldId="259"/>
            <ac:spMk id="67" creationId="{00000000-0000-0000-0000-000000000000}"/>
          </ac:spMkLst>
        </pc:spChg>
        <pc:spChg chg="mod">
          <ac:chgData name="alisdair.m@gmail.com" userId="" providerId="" clId="Web-{A7519D62-F48F-4E05-9F4F-CDDA774A0641}" dt="2023-08-14T10:41:18.351" v="13" actId="20577"/>
          <ac:spMkLst>
            <pc:docMk/>
            <pc:sldMk cId="0" sldId="259"/>
            <ac:spMk id="68" creationId="{00000000-0000-0000-0000-000000000000}"/>
          </ac:spMkLst>
        </pc:spChg>
      </pc:sldChg>
    </pc:docChg>
  </pc:docChgLst>
  <pc:docChgLst>
    <pc:chgData name="alisdair.m@gmail.com" clId="Web-{87976910-AE3C-46AE-B9FA-0DDD3697CE99}"/>
    <pc:docChg chg="modSld">
      <pc:chgData name="alisdair.m@gmail.com" userId="" providerId="" clId="Web-{87976910-AE3C-46AE-B9FA-0DDD3697CE99}" dt="2023-08-15T14:15:38.506" v="17" actId="1076"/>
      <pc:docMkLst>
        <pc:docMk/>
      </pc:docMkLst>
      <pc:sldChg chg="addSp delSp modSp delAnim">
        <pc:chgData name="alisdair.m@gmail.com" userId="" providerId="" clId="Web-{87976910-AE3C-46AE-B9FA-0DDD3697CE99}" dt="2023-08-15T14:15:38.506" v="17" actId="1076"/>
        <pc:sldMkLst>
          <pc:docMk/>
          <pc:sldMk cId="0" sldId="259"/>
        </pc:sldMkLst>
        <pc:picChg chg="add mod">
          <ac:chgData name="alisdair.m@gmail.com" userId="" providerId="" clId="Web-{87976910-AE3C-46AE-B9FA-0DDD3697CE99}" dt="2023-08-15T14:15:38.506" v="17" actId="1076"/>
          <ac:picMkLst>
            <pc:docMk/>
            <pc:sldMk cId="0" sldId="259"/>
            <ac:picMk id="3" creationId="{F40C7675-432E-C34B-BCDF-EDACBC2832EF}"/>
          </ac:picMkLst>
        </pc:picChg>
        <pc:picChg chg="del mod">
          <ac:chgData name="alisdair.m@gmail.com" userId="" providerId="" clId="Web-{87976910-AE3C-46AE-B9FA-0DDD3697CE99}" dt="2023-08-15T14:15:09.458" v="7"/>
          <ac:picMkLst>
            <pc:docMk/>
            <pc:sldMk cId="0" sldId="259"/>
            <ac:picMk id="69" creationId="{00000000-0000-0000-0000-000000000000}"/>
          </ac:picMkLst>
        </pc:picChg>
        <pc:inkChg chg="add del">
          <ac:chgData name="alisdair.m@gmail.com" userId="" providerId="" clId="Web-{87976910-AE3C-46AE-B9FA-0DDD3697CE99}" dt="2023-08-15T14:13:22.924" v="1"/>
          <ac:inkMkLst>
            <pc:docMk/>
            <pc:sldMk cId="0" sldId="259"/>
            <ac:inkMk id="2" creationId="{24E015F1-DB8F-8684-58CF-8398C9CB3E2C}"/>
          </ac:inkMkLst>
        </pc:inkChg>
      </pc:sldChg>
    </pc:docChg>
  </pc:docChgLst>
  <pc:docChgLst>
    <pc:chgData name="alisdair.m@gmail.com" clId="Web-{0D1A5043-A7E2-41F3-9084-169ED4E0F792}"/>
    <pc:docChg chg="modSld">
      <pc:chgData name="alisdair.m@gmail.com" userId="" providerId="" clId="Web-{0D1A5043-A7E2-41F3-9084-169ED4E0F792}" dt="2023-08-14T11:20:38.886" v="13" actId="14100"/>
      <pc:docMkLst>
        <pc:docMk/>
      </pc:docMkLst>
      <pc:sldChg chg="modSp">
        <pc:chgData name="alisdair.m@gmail.com" userId="" providerId="" clId="Web-{0D1A5043-A7E2-41F3-9084-169ED4E0F792}" dt="2023-08-14T11:19:46.932" v="6" actId="14100"/>
        <pc:sldMkLst>
          <pc:docMk/>
          <pc:sldMk cId="0" sldId="260"/>
        </pc:sldMkLst>
        <pc:spChg chg="mod">
          <ac:chgData name="alisdair.m@gmail.com" userId="" providerId="" clId="Web-{0D1A5043-A7E2-41F3-9084-169ED4E0F792}" dt="2023-08-14T11:19:46.932" v="6" actId="14100"/>
          <ac:spMkLst>
            <pc:docMk/>
            <pc:sldMk cId="0" sldId="260"/>
            <ac:spMk id="75" creationId="{00000000-0000-0000-0000-000000000000}"/>
          </ac:spMkLst>
        </pc:spChg>
        <pc:spChg chg="mod">
          <ac:chgData name="alisdair.m@gmail.com" userId="" providerId="" clId="Web-{0D1A5043-A7E2-41F3-9084-169ED4E0F792}" dt="2023-08-14T11:19:42.666" v="5" actId="14100"/>
          <ac:spMkLst>
            <pc:docMk/>
            <pc:sldMk cId="0" sldId="260"/>
            <ac:spMk id="76" creationId="{00000000-0000-0000-0000-000000000000}"/>
          </ac:spMkLst>
        </pc:spChg>
        <pc:spChg chg="mod">
          <ac:chgData name="alisdair.m@gmail.com" userId="" providerId="" clId="Web-{0D1A5043-A7E2-41F3-9084-169ED4E0F792}" dt="2023-08-14T11:19:20.384" v="0" actId="20577"/>
          <ac:spMkLst>
            <pc:docMk/>
            <pc:sldMk cId="0" sldId="260"/>
            <ac:spMk id="77" creationId="{00000000-0000-0000-0000-000000000000}"/>
          </ac:spMkLst>
        </pc:spChg>
      </pc:sldChg>
      <pc:sldChg chg="modSp">
        <pc:chgData name="alisdair.m@gmail.com" userId="" providerId="" clId="Web-{0D1A5043-A7E2-41F3-9084-169ED4E0F792}" dt="2023-08-14T11:20:38.886" v="13" actId="14100"/>
        <pc:sldMkLst>
          <pc:docMk/>
          <pc:sldMk cId="0" sldId="261"/>
        </pc:sldMkLst>
        <pc:spChg chg="mod">
          <ac:chgData name="alisdair.m@gmail.com" userId="" providerId="" clId="Web-{0D1A5043-A7E2-41F3-9084-169ED4E0F792}" dt="2023-08-14T11:20:38.886" v="13" actId="14100"/>
          <ac:spMkLst>
            <pc:docMk/>
            <pc:sldMk cId="0" sldId="261"/>
            <ac:spMk id="86" creationId="{00000000-0000-0000-0000-000000000000}"/>
          </ac:spMkLst>
        </pc:spChg>
        <pc:spChg chg="mod">
          <ac:chgData name="alisdair.m@gmail.com" userId="" providerId="" clId="Web-{0D1A5043-A7E2-41F3-9084-169ED4E0F792}" dt="2023-08-14T11:19:55.151" v="7" actId="20577"/>
          <ac:spMkLst>
            <pc:docMk/>
            <pc:sldMk cId="0" sldId="261"/>
            <ac:spMk id="87" creationId="{00000000-0000-0000-0000-000000000000}"/>
          </ac:spMkLst>
        </pc:spChg>
      </pc:sldChg>
    </pc:docChg>
  </pc:docChgLst>
  <pc:docChgLst>
    <pc:chgData name="Laura Kennedy" clId="Web-{65933926-ACBA-412E-BBDD-9E91AFC45766}"/>
    <pc:docChg chg="modSld">
      <pc:chgData name="Laura Kennedy" userId="" providerId="" clId="Web-{65933926-ACBA-412E-BBDD-9E91AFC45766}" dt="2023-08-14T17:26:42.597" v="4"/>
      <pc:docMkLst>
        <pc:docMk/>
      </pc:docMkLst>
      <pc:sldChg chg="modNotes">
        <pc:chgData name="Laura Kennedy" userId="" providerId="" clId="Web-{65933926-ACBA-412E-BBDD-9E91AFC45766}" dt="2023-08-14T17:25:55.528" v="0"/>
        <pc:sldMkLst>
          <pc:docMk/>
          <pc:sldMk cId="0" sldId="257"/>
        </pc:sldMkLst>
      </pc:sldChg>
      <pc:sldChg chg="modNotes">
        <pc:chgData name="Laura Kennedy" userId="" providerId="" clId="Web-{65933926-ACBA-412E-BBDD-9E91AFC45766}" dt="2023-08-14T17:26:01.810" v="1"/>
        <pc:sldMkLst>
          <pc:docMk/>
          <pc:sldMk cId="0" sldId="258"/>
        </pc:sldMkLst>
      </pc:sldChg>
      <pc:sldChg chg="modNotes">
        <pc:chgData name="Laura Kennedy" userId="" providerId="" clId="Web-{65933926-ACBA-412E-BBDD-9E91AFC45766}" dt="2023-08-14T17:26:07.779" v="2"/>
        <pc:sldMkLst>
          <pc:docMk/>
          <pc:sldMk cId="0" sldId="259"/>
        </pc:sldMkLst>
      </pc:sldChg>
      <pc:sldChg chg="modNotes">
        <pc:chgData name="Laura Kennedy" userId="" providerId="" clId="Web-{65933926-ACBA-412E-BBDD-9E91AFC45766}" dt="2023-08-14T17:26:32.252" v="3"/>
        <pc:sldMkLst>
          <pc:docMk/>
          <pc:sldMk cId="0" sldId="260"/>
        </pc:sldMkLst>
      </pc:sldChg>
      <pc:sldChg chg="modNotes">
        <pc:chgData name="Laura Kennedy" userId="" providerId="" clId="Web-{65933926-ACBA-412E-BBDD-9E91AFC45766}" dt="2023-08-14T17:26:42.597" v="4"/>
        <pc:sldMkLst>
          <pc:docMk/>
          <pc:sldMk cId="0" sldId="261"/>
        </pc:sldMkLst>
      </pc:sldChg>
    </pc:docChg>
  </pc:docChgLst>
  <pc:docChgLst>
    <pc:chgData name="alisdair.m@gmail.com" clId="Web-{8EFA44B2-F8A9-4177-91EC-DEB6CDA17484}"/>
    <pc:docChg chg="modSld">
      <pc:chgData name="alisdair.m@gmail.com" userId="" providerId="" clId="Web-{8EFA44B2-F8A9-4177-91EC-DEB6CDA17484}" dt="2023-08-15T14:11:30.861" v="2" actId="1076"/>
      <pc:docMkLst>
        <pc:docMk/>
      </pc:docMkLst>
      <pc:sldChg chg="modSp">
        <pc:chgData name="alisdair.m@gmail.com" userId="" providerId="" clId="Web-{8EFA44B2-F8A9-4177-91EC-DEB6CDA17484}" dt="2023-08-15T14:11:30.861" v="2" actId="1076"/>
        <pc:sldMkLst>
          <pc:docMk/>
          <pc:sldMk cId="0" sldId="259"/>
        </pc:sldMkLst>
        <pc:spChg chg="mod">
          <ac:chgData name="alisdair.m@gmail.com" userId="" providerId="" clId="Web-{8EFA44B2-F8A9-4177-91EC-DEB6CDA17484}" dt="2023-08-15T14:11:25.830" v="1" actId="14100"/>
          <ac:spMkLst>
            <pc:docMk/>
            <pc:sldMk cId="0" sldId="259"/>
            <ac:spMk id="66" creationId="{00000000-0000-0000-0000-000000000000}"/>
          </ac:spMkLst>
        </pc:spChg>
        <pc:spChg chg="mod">
          <ac:chgData name="alisdair.m@gmail.com" userId="" providerId="" clId="Web-{8EFA44B2-F8A9-4177-91EC-DEB6CDA17484}" dt="2023-08-15T14:11:04.063" v="0" actId="20577"/>
          <ac:spMkLst>
            <pc:docMk/>
            <pc:sldMk cId="0" sldId="259"/>
            <ac:spMk id="67" creationId="{00000000-0000-0000-0000-000000000000}"/>
          </ac:spMkLst>
        </pc:spChg>
        <pc:picChg chg="mod">
          <ac:chgData name="alisdair.m@gmail.com" userId="" providerId="" clId="Web-{8EFA44B2-F8A9-4177-91EC-DEB6CDA17484}" dt="2023-08-15T14:11:30.861" v="2" actId="1076"/>
          <ac:picMkLst>
            <pc:docMk/>
            <pc:sldMk cId="0" sldId="259"/>
            <ac:picMk id="6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55e63762bb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" name="Google Shape;46;g255e63762bb_0_3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5670c3861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g25670c3861a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670c3861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g25670c3861a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670c386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g25670c3861a_0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copy">
  <p:cSld name="Simple copy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5294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5294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8235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jHStYFQAyE?start=4&amp;feature=oembed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 t="8719" b="8711"/>
          <a:stretch/>
        </p:blipFill>
        <p:spPr>
          <a:xfrm>
            <a:off x="-269823" y="-1"/>
            <a:ext cx="12461824" cy="685800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/>
          <p:nvPr/>
        </p:nvSpPr>
        <p:spPr>
          <a:xfrm>
            <a:off x="141675" y="313242"/>
            <a:ext cx="3385457" cy="782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 txBox="1"/>
          <p:nvPr/>
        </p:nvSpPr>
        <p:spPr>
          <a:xfrm rot="-5400000">
            <a:off x="11526225" y="6032575"/>
            <a:ext cx="1048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UNICEF/Qadari</a:t>
            </a: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2100" y="0"/>
            <a:ext cx="1831302" cy="18313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"/>
          <p:cNvSpPr/>
          <p:nvPr/>
        </p:nvSpPr>
        <p:spPr>
          <a:xfrm>
            <a:off x="141675" y="924923"/>
            <a:ext cx="7757206" cy="77775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/>
          <p:nvPr/>
        </p:nvSpPr>
        <p:spPr>
          <a:xfrm>
            <a:off x="141675" y="1519534"/>
            <a:ext cx="8409600" cy="782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/>
          <p:nvPr/>
        </p:nvSpPr>
        <p:spPr>
          <a:xfrm>
            <a:off x="141675" y="2108261"/>
            <a:ext cx="8703876" cy="782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"/>
          <p:cNvSpPr txBox="1"/>
          <p:nvPr/>
        </p:nvSpPr>
        <p:spPr>
          <a:xfrm>
            <a:off x="220025" y="293450"/>
            <a:ext cx="8566200" cy="266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 dirty="0">
                <a:solidFill>
                  <a:srgbClr val="FFFFFF"/>
                </a:solidFill>
                <a:latin typeface="Roboto Black"/>
                <a:ea typeface="Arial"/>
                <a:cs typeface="Arial"/>
                <a:sym typeface="Arial"/>
              </a:rPr>
              <a:t>ACTIVITY 5 </a:t>
            </a:r>
            <a:br>
              <a:rPr lang="en-GB" sz="4400" b="1" i="0" u="none" strike="noStrike" cap="none" dirty="0">
                <a:latin typeface="Roboto Black"/>
                <a:ea typeface="Arial"/>
                <a:cs typeface="Arial"/>
              </a:rPr>
            </a:br>
            <a:r>
              <a:rPr lang="en-GB" sz="4400" b="1" i="0" u="none" strike="noStrike" cap="none" dirty="0">
                <a:solidFill>
                  <a:srgbClr val="000000"/>
                </a:solidFill>
                <a:latin typeface="Roboto Black"/>
                <a:ea typeface="Arial"/>
                <a:cs typeface="Arial"/>
                <a:sym typeface="Arial"/>
              </a:rPr>
              <a:t>THE KNOCK-ON EFFECTS OF CLIMATE CHANGE TO HEALTH, NUTRITION AND ENVIRONMENT</a:t>
            </a:r>
            <a:endParaRPr lang="en-US" sz="4400" b="1" i="0" u="none" strike="noStrike" cap="none" dirty="0">
              <a:solidFill>
                <a:srgbClr val="000000"/>
              </a:solidFill>
              <a:latin typeface="Roboto Black"/>
              <a:ea typeface="Arial"/>
              <a:cs typeface="Arial"/>
            </a:endParaRPr>
          </a:p>
        </p:txBody>
      </p:sp>
      <p:grpSp>
        <p:nvGrpSpPr>
          <p:cNvPr id="39" name="Google Shape;39;p1"/>
          <p:cNvGrpSpPr/>
          <p:nvPr/>
        </p:nvGrpSpPr>
        <p:grpSpPr>
          <a:xfrm>
            <a:off x="-269563" y="5808428"/>
            <a:ext cx="5001815" cy="1049523"/>
            <a:chOff x="6481619" y="6165005"/>
            <a:chExt cx="3119700" cy="694910"/>
          </a:xfrm>
        </p:grpSpPr>
        <p:sp>
          <p:nvSpPr>
            <p:cNvPr id="40" name="Google Shape;40;p1"/>
            <p:cNvSpPr/>
            <p:nvPr/>
          </p:nvSpPr>
          <p:spPr>
            <a:xfrm>
              <a:off x="6481619" y="6459415"/>
              <a:ext cx="3119700" cy="40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6481619" y="6165005"/>
              <a:ext cx="1849500" cy="38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" name="Google Shape;42;p1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898" y="5419550"/>
            <a:ext cx="4136921" cy="18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"/>
          <p:cNvSpPr txBox="1"/>
          <p:nvPr/>
        </p:nvSpPr>
        <p:spPr>
          <a:xfrm>
            <a:off x="141675" y="3912075"/>
            <a:ext cx="3023400" cy="12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Climate change has led to higher temperatures and lower rainfall in Jordan. Ahmed is a UNICEF-supported Climate Leader here and uses hydroponics to grow his crops. </a:t>
            </a:r>
            <a:endParaRPr sz="1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55e63762bb_0_330"/>
          <p:cNvSpPr/>
          <p:nvPr/>
        </p:nvSpPr>
        <p:spPr>
          <a:xfrm>
            <a:off x="152400" y="0"/>
            <a:ext cx="3532200" cy="13881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g255e63762bb_0_330"/>
          <p:cNvSpPr txBox="1"/>
          <p:nvPr/>
        </p:nvSpPr>
        <p:spPr>
          <a:xfrm>
            <a:off x="394500" y="489600"/>
            <a:ext cx="31377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ARTICLE 24</a:t>
            </a:r>
            <a:endParaRPr lang="en-US" sz="440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50" name="Google Shape;50;g255e63762bb_0_330"/>
          <p:cNvSpPr/>
          <p:nvPr/>
        </p:nvSpPr>
        <p:spPr>
          <a:xfrm>
            <a:off x="0" y="2038375"/>
            <a:ext cx="12192000" cy="40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255e63762bb_0_330"/>
          <p:cNvSpPr txBox="1"/>
          <p:nvPr/>
        </p:nvSpPr>
        <p:spPr>
          <a:xfrm>
            <a:off x="305175" y="2347775"/>
            <a:ext cx="60435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Health and health services</a:t>
            </a:r>
            <a:endParaRPr sz="24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Every child has the right to the best possible health. Governments must provide good quality healthcare, clean water, nutritious food and a clean environment and education on health and wellbeing so that children can stay healthy. Richer countries must help poorer countries achieve this.</a:t>
            </a:r>
            <a:endParaRPr sz="240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2" name="Google Shape;52;g255e63762bb_0_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650" y="878899"/>
            <a:ext cx="5299350" cy="51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670c3861a_0_4"/>
          <p:cNvSpPr/>
          <p:nvPr/>
        </p:nvSpPr>
        <p:spPr>
          <a:xfrm>
            <a:off x="152400" y="0"/>
            <a:ext cx="3532200" cy="13881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5670c3861a_0_4"/>
          <p:cNvSpPr txBox="1"/>
          <p:nvPr/>
        </p:nvSpPr>
        <p:spPr>
          <a:xfrm>
            <a:off x="394500" y="489600"/>
            <a:ext cx="3202433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ARTICLE 27</a:t>
            </a:r>
            <a:endParaRPr lang="en-US" sz="440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59" name="Google Shape;59;g25670c3861a_0_4"/>
          <p:cNvSpPr/>
          <p:nvPr/>
        </p:nvSpPr>
        <p:spPr>
          <a:xfrm>
            <a:off x="0" y="2038375"/>
            <a:ext cx="12192000" cy="40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25670c3861a_0_4"/>
          <p:cNvSpPr txBox="1"/>
          <p:nvPr/>
        </p:nvSpPr>
        <p:spPr>
          <a:xfrm>
            <a:off x="305175" y="2478725"/>
            <a:ext cx="63036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Adequate standard of living</a:t>
            </a:r>
            <a:endParaRPr sz="28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i="0" u="none" strike="noStrike" cap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Every child has the right to a standard of living that is good enough to meet their physical and social needs and support their development. Governments must help families who cannot afford to provide this.</a:t>
            </a:r>
            <a:endParaRPr sz="2800" i="0" u="none" strike="noStrike" cap="non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61" name="Google Shape;61;g25670c3861a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3800" y="997434"/>
            <a:ext cx="5308200" cy="5157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>
            <a:off x="0" y="0"/>
            <a:ext cx="5413918" cy="4753997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 txBox="1"/>
          <p:nvPr/>
        </p:nvSpPr>
        <p:spPr>
          <a:xfrm>
            <a:off x="318300" y="1367250"/>
            <a:ext cx="5100600" cy="3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A SERIES OF KNOCK-ON EFFECTS…</a:t>
            </a:r>
            <a:endParaRPr lang="en-US" sz="4400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300" dirty="0">
                <a:solidFill>
                  <a:srgbClr val="00B0F0"/>
                </a:solidFill>
                <a:latin typeface="Roboto Medium"/>
                <a:ea typeface="Roboto Medium"/>
                <a:cs typeface="Roboto Medium"/>
                <a:sym typeface="Roboto Medium"/>
              </a:rPr>
              <a:t>What happens next?</a:t>
            </a:r>
            <a:endParaRPr sz="3300" dirty="0">
              <a:solidFill>
                <a:srgbClr val="00B0F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Part </a:t>
            </a: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2</a:t>
            </a:r>
            <a:endParaRPr lang="en-US" sz="440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pic>
        <p:nvPicPr>
          <p:cNvPr id="3" name="Online Media 2" title="Paddington | Paddington Washes Windows to Make Money | Bear Kind">
            <a:hlinkClick r:id="" action="ppaction://media"/>
            <a:extLst>
              <a:ext uri="{FF2B5EF4-FFF2-40B4-BE49-F238E27FC236}">
                <a16:creationId xmlns:a16="http://schemas.microsoft.com/office/drawing/2014/main" id="{F40C7675-432E-C34B-BCDF-EDACBC2832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41140" y="1486554"/>
            <a:ext cx="7354129" cy="41483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25670c3861a_0_14"/>
          <p:cNvPicPr preferRelativeResize="0"/>
          <p:nvPr/>
        </p:nvPicPr>
        <p:blipFill rotWithShape="1">
          <a:blip r:embed="rId3">
            <a:alphaModFix/>
          </a:blip>
          <a:srcRect r="14368"/>
          <a:stretch/>
        </p:blipFill>
        <p:spPr>
          <a:xfrm>
            <a:off x="3382875" y="0"/>
            <a:ext cx="880912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25670c3861a_0_14"/>
          <p:cNvSpPr/>
          <p:nvPr/>
        </p:nvSpPr>
        <p:spPr>
          <a:xfrm>
            <a:off x="0" y="0"/>
            <a:ext cx="4311289" cy="3699078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5670c3861a_0_14"/>
          <p:cNvSpPr txBox="1"/>
          <p:nvPr/>
        </p:nvSpPr>
        <p:spPr>
          <a:xfrm>
            <a:off x="318300" y="1352406"/>
            <a:ext cx="3190652" cy="217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A CHOLERA STORY</a:t>
            </a:r>
            <a:endParaRPr lang="en-US" sz="4400">
              <a:solidFill>
                <a:schemeClr val="dk1"/>
              </a:solidFill>
              <a:latin typeface="Roboto Black"/>
              <a:ea typeface="Roboto Medium"/>
              <a:cs typeface="Roboto Medium"/>
            </a:endParaRPr>
          </a:p>
        </p:txBody>
      </p:sp>
      <p:sp>
        <p:nvSpPr>
          <p:cNvPr id="77" name="Google Shape;77;g25670c3861a_0_14"/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Part </a:t>
            </a: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3</a:t>
            </a:r>
            <a:endParaRPr lang="en-US" sz="440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78" name="Google Shape;78;g25670c3861a_0_14"/>
          <p:cNvSpPr txBox="1"/>
          <p:nvPr/>
        </p:nvSpPr>
        <p:spPr>
          <a:xfrm rot="-5400000">
            <a:off x="10473575" y="1235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UNICEF/Al-Kheder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5670c3861a_0_14"/>
          <p:cNvSpPr txBox="1"/>
          <p:nvPr/>
        </p:nvSpPr>
        <p:spPr>
          <a:xfrm>
            <a:off x="216775" y="5597100"/>
            <a:ext cx="29103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Bayan, and Qusai, both 9, wash their hands at school in their village in Syria. Around 60% of people in their region rely on unsafe water sources. In 2022, UNICEF helped 83 schools here get clean, safe water.</a:t>
            </a:r>
            <a:endParaRPr sz="11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5670c3861a_0_20"/>
          <p:cNvPicPr preferRelativeResize="0"/>
          <p:nvPr/>
        </p:nvPicPr>
        <p:blipFill rotWithShape="1">
          <a:blip r:embed="rId3">
            <a:alphaModFix/>
          </a:blip>
          <a:srcRect t="3865" b="3873"/>
          <a:stretch/>
        </p:blipFill>
        <p:spPr>
          <a:xfrm>
            <a:off x="5394325" y="0"/>
            <a:ext cx="62642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5670c3861a_0_20"/>
          <p:cNvSpPr/>
          <p:nvPr/>
        </p:nvSpPr>
        <p:spPr>
          <a:xfrm>
            <a:off x="0" y="0"/>
            <a:ext cx="5805600" cy="48999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25670c3861a_0_20"/>
          <p:cNvSpPr txBox="1"/>
          <p:nvPr/>
        </p:nvSpPr>
        <p:spPr>
          <a:xfrm>
            <a:off x="318300" y="1545379"/>
            <a:ext cx="4882886" cy="2963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GOING BACK THE OTHER WAY</a:t>
            </a:r>
            <a:endParaRPr lang="en-US" sz="4400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300" dirty="0">
                <a:solidFill>
                  <a:srgbClr val="00B0F0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knock-on effect of climate adaptations</a:t>
            </a:r>
            <a:endParaRPr sz="3300" dirty="0">
              <a:solidFill>
                <a:srgbClr val="00B0F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87" name="Google Shape;87;g25670c3861a_0_20"/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Part </a:t>
            </a: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4</a:t>
            </a:r>
            <a:endParaRPr lang="en-US" sz="440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revision>41</cp:revision>
  <dcterms:modified xsi:type="dcterms:W3CDTF">2023-08-15T14:15:41Z</dcterms:modified>
</cp:coreProperties>
</file>