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Lst>
  <p:sldSz cx="12192000" cy="6858000"/>
  <p:notesSz cx="6858000" cy="9144000"/>
  <p:embeddedFontLst>
    <p:embeddedFont>
      <p:font typeface="Helvetica Neue" panose="020B0604020202020204" charset="0"/>
      <p:regular r:id="rId16"/>
      <p:bold r:id="rId17"/>
      <p:italic r:id="rId18"/>
      <p:boldItalic r:id="rId19"/>
    </p:embeddedFont>
    <p:embeddedFont>
      <p:font typeface="Roboto" panose="02000000000000000000" pitchFamily="2" charset="0"/>
      <p:regular r:id="rId20"/>
      <p:bold r:id="rId21"/>
      <p:italic r:id="rId22"/>
      <p:boldItalic r:id="rId23"/>
    </p:embeddedFont>
    <p:embeddedFont>
      <p:font typeface="Roboto Black" panose="02000000000000000000" pitchFamily="2" charset="0"/>
      <p:bold r:id="rId24"/>
      <p:boldItalic r:id="rId25"/>
    </p:embeddedFont>
    <p:embeddedFont>
      <p:font typeface="Roboto Medium"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3" roundtripDataSignature="AMtx7mgzElnYetSdWy4h1oNRGgtTBrdWB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170BD3-E9AE-4062-B528-A63502044B1E}" v="1" dt="2023-08-14T17:31:57.896"/>
    <p1510:client id="{C3C0D6D6-20AF-4F91-B126-F8FD09FDC972}" v="43" dt="2023-08-14T11:40:54.9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100" d="100"/>
          <a:sy n="100" d="100"/>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customschemas.google.com/relationships/presentationmetadata" Target="metadata"/><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5"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dair.m@gmail.com" clId="Web-{C3C0D6D6-20AF-4F91-B126-F8FD09FDC972}"/>
    <pc:docChg chg="modSld sldOrd">
      <pc:chgData name="alisdair.m@gmail.com" userId="" providerId="" clId="Web-{C3C0D6D6-20AF-4F91-B126-F8FD09FDC972}" dt="2023-08-14T11:40:54.914" v="40" actId="1076"/>
      <pc:docMkLst>
        <pc:docMk/>
      </pc:docMkLst>
      <pc:sldChg chg="modSp">
        <pc:chgData name="alisdair.m@gmail.com" userId="" providerId="" clId="Web-{C3C0D6D6-20AF-4F91-B126-F8FD09FDC972}" dt="2023-08-14T11:30:29.799" v="7" actId="14100"/>
        <pc:sldMkLst>
          <pc:docMk/>
          <pc:sldMk cId="0" sldId="256"/>
        </pc:sldMkLst>
        <pc:spChg chg="mod">
          <ac:chgData name="alisdair.m@gmail.com" userId="" providerId="" clId="Web-{C3C0D6D6-20AF-4F91-B126-F8FD09FDC972}" dt="2023-08-14T11:30:06.924" v="1" actId="1076"/>
          <ac:spMkLst>
            <pc:docMk/>
            <pc:sldMk cId="0" sldId="256"/>
            <ac:spMk id="32" creationId="{00000000-0000-0000-0000-000000000000}"/>
          </ac:spMkLst>
        </pc:spChg>
        <pc:spChg chg="mod">
          <ac:chgData name="alisdair.m@gmail.com" userId="" providerId="" clId="Web-{C3C0D6D6-20AF-4F91-B126-F8FD09FDC972}" dt="2023-08-14T11:30:14.893" v="3" actId="14100"/>
          <ac:spMkLst>
            <pc:docMk/>
            <pc:sldMk cId="0" sldId="256"/>
            <ac:spMk id="35" creationId="{00000000-0000-0000-0000-000000000000}"/>
          </ac:spMkLst>
        </pc:spChg>
        <pc:spChg chg="mod">
          <ac:chgData name="alisdair.m@gmail.com" userId="" providerId="" clId="Web-{C3C0D6D6-20AF-4F91-B126-F8FD09FDC972}" dt="2023-08-14T11:30:23.033" v="5" actId="14100"/>
          <ac:spMkLst>
            <pc:docMk/>
            <pc:sldMk cId="0" sldId="256"/>
            <ac:spMk id="36" creationId="{00000000-0000-0000-0000-000000000000}"/>
          </ac:spMkLst>
        </pc:spChg>
        <pc:spChg chg="mod">
          <ac:chgData name="alisdair.m@gmail.com" userId="" providerId="" clId="Web-{C3C0D6D6-20AF-4F91-B126-F8FD09FDC972}" dt="2023-08-14T11:30:29.799" v="7" actId="14100"/>
          <ac:spMkLst>
            <pc:docMk/>
            <pc:sldMk cId="0" sldId="256"/>
            <ac:spMk id="37" creationId="{00000000-0000-0000-0000-000000000000}"/>
          </ac:spMkLst>
        </pc:spChg>
        <pc:spChg chg="mod">
          <ac:chgData name="alisdair.m@gmail.com" userId="" providerId="" clId="Web-{C3C0D6D6-20AF-4F91-B126-F8FD09FDC972}" dt="2023-08-14T11:30:00.251" v="0" actId="20577"/>
          <ac:spMkLst>
            <pc:docMk/>
            <pc:sldMk cId="0" sldId="256"/>
            <ac:spMk id="38" creationId="{00000000-0000-0000-0000-000000000000}"/>
          </ac:spMkLst>
        </pc:spChg>
      </pc:sldChg>
      <pc:sldChg chg="modSp">
        <pc:chgData name="alisdair.m@gmail.com" userId="" providerId="" clId="Web-{C3C0D6D6-20AF-4F91-B126-F8FD09FDC972}" dt="2023-08-14T11:40:42.211" v="39" actId="1076"/>
        <pc:sldMkLst>
          <pc:docMk/>
          <pc:sldMk cId="0" sldId="257"/>
        </pc:sldMkLst>
        <pc:spChg chg="mod">
          <ac:chgData name="alisdair.m@gmail.com" userId="" providerId="" clId="Web-{C3C0D6D6-20AF-4F91-B126-F8FD09FDC972}" dt="2023-08-14T11:40:28.241" v="38" actId="14100"/>
          <ac:spMkLst>
            <pc:docMk/>
            <pc:sldMk cId="0" sldId="257"/>
            <ac:spMk id="51" creationId="{00000000-0000-0000-0000-000000000000}"/>
          </ac:spMkLst>
        </pc:spChg>
        <pc:spChg chg="mod">
          <ac:chgData name="alisdair.m@gmail.com" userId="" providerId="" clId="Web-{C3C0D6D6-20AF-4F91-B126-F8FD09FDC972}" dt="2023-08-14T11:40:42.211" v="39" actId="1076"/>
          <ac:spMkLst>
            <pc:docMk/>
            <pc:sldMk cId="0" sldId="257"/>
            <ac:spMk id="52" creationId="{00000000-0000-0000-0000-000000000000}"/>
          </ac:spMkLst>
        </pc:spChg>
        <pc:spChg chg="mod">
          <ac:chgData name="alisdair.m@gmail.com" userId="" providerId="" clId="Web-{C3C0D6D6-20AF-4F91-B126-F8FD09FDC972}" dt="2023-08-14T11:30:36.956" v="8" actId="20577"/>
          <ac:spMkLst>
            <pc:docMk/>
            <pc:sldMk cId="0" sldId="257"/>
            <ac:spMk id="53" creationId="{00000000-0000-0000-0000-000000000000}"/>
          </ac:spMkLst>
        </pc:spChg>
      </pc:sldChg>
      <pc:sldChg chg="modSp">
        <pc:chgData name="alisdair.m@gmail.com" userId="" providerId="" clId="Web-{C3C0D6D6-20AF-4F91-B126-F8FD09FDC972}" dt="2023-08-14T11:37:22.282" v="14" actId="20577"/>
        <pc:sldMkLst>
          <pc:docMk/>
          <pc:sldMk cId="0" sldId="258"/>
        </pc:sldMkLst>
        <pc:spChg chg="mod">
          <ac:chgData name="alisdair.m@gmail.com" userId="" providerId="" clId="Web-{C3C0D6D6-20AF-4F91-B126-F8FD09FDC972}" dt="2023-08-14T11:37:22.282" v="14" actId="20577"/>
          <ac:spMkLst>
            <pc:docMk/>
            <pc:sldMk cId="0" sldId="258"/>
            <ac:spMk id="59" creationId="{00000000-0000-0000-0000-000000000000}"/>
          </ac:spMkLst>
        </pc:spChg>
      </pc:sldChg>
      <pc:sldChg chg="modSp">
        <pc:chgData name="alisdair.m@gmail.com" userId="" providerId="" clId="Web-{C3C0D6D6-20AF-4F91-B126-F8FD09FDC972}" dt="2023-08-14T11:37:31.564" v="16" actId="14100"/>
        <pc:sldMkLst>
          <pc:docMk/>
          <pc:sldMk cId="0" sldId="259"/>
        </pc:sldMkLst>
        <pc:spChg chg="mod">
          <ac:chgData name="alisdair.m@gmail.com" userId="" providerId="" clId="Web-{C3C0D6D6-20AF-4F91-B126-F8FD09FDC972}" dt="2023-08-14T11:37:31.564" v="16" actId="14100"/>
          <ac:spMkLst>
            <pc:docMk/>
            <pc:sldMk cId="0" sldId="259"/>
            <ac:spMk id="68" creationId="{00000000-0000-0000-0000-000000000000}"/>
          </ac:spMkLst>
        </pc:spChg>
      </pc:sldChg>
      <pc:sldChg chg="modSp">
        <pc:chgData name="alisdair.m@gmail.com" userId="" providerId="" clId="Web-{C3C0D6D6-20AF-4F91-B126-F8FD09FDC972}" dt="2023-08-14T11:37:37.892" v="17" actId="20577"/>
        <pc:sldMkLst>
          <pc:docMk/>
          <pc:sldMk cId="0" sldId="260"/>
        </pc:sldMkLst>
        <pc:spChg chg="mod">
          <ac:chgData name="alisdair.m@gmail.com" userId="" providerId="" clId="Web-{C3C0D6D6-20AF-4F91-B126-F8FD09FDC972}" dt="2023-08-14T11:37:37.892" v="17" actId="20577"/>
          <ac:spMkLst>
            <pc:docMk/>
            <pc:sldMk cId="0" sldId="260"/>
            <ac:spMk id="77" creationId="{00000000-0000-0000-0000-000000000000}"/>
          </ac:spMkLst>
        </pc:spChg>
      </pc:sldChg>
      <pc:sldChg chg="modSp">
        <pc:chgData name="alisdair.m@gmail.com" userId="" providerId="" clId="Web-{C3C0D6D6-20AF-4F91-B126-F8FD09FDC972}" dt="2023-08-14T11:40:03.162" v="35" actId="1076"/>
        <pc:sldMkLst>
          <pc:docMk/>
          <pc:sldMk cId="0" sldId="261"/>
        </pc:sldMkLst>
        <pc:spChg chg="mod">
          <ac:chgData name="alisdair.m@gmail.com" userId="" providerId="" clId="Web-{C3C0D6D6-20AF-4F91-B126-F8FD09FDC972}" dt="2023-08-14T11:38:22.893" v="22" actId="14100"/>
          <ac:spMkLst>
            <pc:docMk/>
            <pc:sldMk cId="0" sldId="261"/>
            <ac:spMk id="87" creationId="{00000000-0000-0000-0000-000000000000}"/>
          </ac:spMkLst>
        </pc:spChg>
        <pc:spChg chg="mod">
          <ac:chgData name="alisdair.m@gmail.com" userId="" providerId="" clId="Web-{C3C0D6D6-20AF-4F91-B126-F8FD09FDC972}" dt="2023-08-14T11:40:03.147" v="34" actId="1076"/>
          <ac:spMkLst>
            <pc:docMk/>
            <pc:sldMk cId="0" sldId="261"/>
            <ac:spMk id="88" creationId="{00000000-0000-0000-0000-000000000000}"/>
          </ac:spMkLst>
        </pc:spChg>
        <pc:spChg chg="mod">
          <ac:chgData name="alisdair.m@gmail.com" userId="" providerId="" clId="Web-{C3C0D6D6-20AF-4F91-B126-F8FD09FDC972}" dt="2023-08-14T11:40:03.162" v="35" actId="1076"/>
          <ac:spMkLst>
            <pc:docMk/>
            <pc:sldMk cId="0" sldId="261"/>
            <ac:spMk id="89" creationId="{00000000-0000-0000-0000-000000000000}"/>
          </ac:spMkLst>
        </pc:spChg>
        <pc:spChg chg="mod">
          <ac:chgData name="alisdair.m@gmail.com" userId="" providerId="" clId="Web-{C3C0D6D6-20AF-4F91-B126-F8FD09FDC972}" dt="2023-08-14T11:37:48.299" v="18" actId="20577"/>
          <ac:spMkLst>
            <pc:docMk/>
            <pc:sldMk cId="0" sldId="261"/>
            <ac:spMk id="90" creationId="{00000000-0000-0000-0000-000000000000}"/>
          </ac:spMkLst>
        </pc:spChg>
      </pc:sldChg>
      <pc:sldChg chg="modSp">
        <pc:chgData name="alisdair.m@gmail.com" userId="" providerId="" clId="Web-{C3C0D6D6-20AF-4F91-B126-F8FD09FDC972}" dt="2023-08-14T11:39:49.975" v="33" actId="1076"/>
        <pc:sldMkLst>
          <pc:docMk/>
          <pc:sldMk cId="0" sldId="262"/>
        </pc:sldMkLst>
        <pc:spChg chg="mod">
          <ac:chgData name="alisdair.m@gmail.com" userId="" providerId="" clId="Web-{C3C0D6D6-20AF-4F91-B126-F8FD09FDC972}" dt="2023-08-14T11:39:49.975" v="33" actId="1076"/>
          <ac:spMkLst>
            <pc:docMk/>
            <pc:sldMk cId="0" sldId="262"/>
            <ac:spMk id="99" creationId="{00000000-0000-0000-0000-000000000000}"/>
          </ac:spMkLst>
        </pc:spChg>
        <pc:spChg chg="mod">
          <ac:chgData name="alisdair.m@gmail.com" userId="" providerId="" clId="Web-{C3C0D6D6-20AF-4F91-B126-F8FD09FDC972}" dt="2023-08-14T11:38:31.581" v="23" actId="20577"/>
          <ac:spMkLst>
            <pc:docMk/>
            <pc:sldMk cId="0" sldId="262"/>
            <ac:spMk id="100" creationId="{00000000-0000-0000-0000-000000000000}"/>
          </ac:spMkLst>
        </pc:spChg>
      </pc:sldChg>
      <pc:sldChg chg="modSp ord">
        <pc:chgData name="alisdair.m@gmail.com" userId="" providerId="" clId="Web-{C3C0D6D6-20AF-4F91-B126-F8FD09FDC972}" dt="2023-08-14T11:40:54.914" v="40" actId="1076"/>
        <pc:sldMkLst>
          <pc:docMk/>
          <pc:sldMk cId="0" sldId="268"/>
        </pc:sldMkLst>
        <pc:spChg chg="mod">
          <ac:chgData name="alisdair.m@gmail.com" userId="" providerId="" clId="Web-{C3C0D6D6-20AF-4F91-B126-F8FD09FDC972}" dt="2023-08-14T11:39:33.521" v="31" actId="14100"/>
          <ac:spMkLst>
            <pc:docMk/>
            <pc:sldMk cId="0" sldId="268"/>
            <ac:spMk id="158" creationId="{00000000-0000-0000-0000-000000000000}"/>
          </ac:spMkLst>
        </pc:spChg>
        <pc:spChg chg="mod">
          <ac:chgData name="alisdair.m@gmail.com" userId="" providerId="" clId="Web-{C3C0D6D6-20AF-4F91-B126-F8FD09FDC972}" dt="2023-08-14T11:40:54.914" v="40" actId="1076"/>
          <ac:spMkLst>
            <pc:docMk/>
            <pc:sldMk cId="0" sldId="268"/>
            <ac:spMk id="159" creationId="{00000000-0000-0000-0000-000000000000}"/>
          </ac:spMkLst>
        </pc:spChg>
        <pc:spChg chg="mod">
          <ac:chgData name="alisdair.m@gmail.com" userId="" providerId="" clId="Web-{C3C0D6D6-20AF-4F91-B126-F8FD09FDC972}" dt="2023-08-14T11:39:04.020" v="26" actId="20577"/>
          <ac:spMkLst>
            <pc:docMk/>
            <pc:sldMk cId="0" sldId="268"/>
            <ac:spMk id="160" creationId="{00000000-0000-0000-0000-000000000000}"/>
          </ac:spMkLst>
        </pc:spChg>
      </pc:sldChg>
    </pc:docChg>
  </pc:docChgLst>
  <pc:docChgLst>
    <pc:chgData name="Laura Kennedy" clId="Web-{81170BD3-E9AE-4062-B528-A63502044B1E}"/>
    <pc:docChg chg="modSld">
      <pc:chgData name="Laura Kennedy" userId="" providerId="" clId="Web-{81170BD3-E9AE-4062-B528-A63502044B1E}" dt="2023-08-14T17:32:32.459" v="12"/>
      <pc:docMkLst>
        <pc:docMk/>
      </pc:docMkLst>
      <pc:sldChg chg="modNotes">
        <pc:chgData name="Laura Kennedy" userId="" providerId="" clId="Web-{81170BD3-E9AE-4062-B528-A63502044B1E}" dt="2023-08-14T17:30:36.784" v="0"/>
        <pc:sldMkLst>
          <pc:docMk/>
          <pc:sldMk cId="0" sldId="257"/>
        </pc:sldMkLst>
      </pc:sldChg>
      <pc:sldChg chg="modNotes">
        <pc:chgData name="Laura Kennedy" userId="" providerId="" clId="Web-{81170BD3-E9AE-4062-B528-A63502044B1E}" dt="2023-08-14T17:30:44.816" v="1"/>
        <pc:sldMkLst>
          <pc:docMk/>
          <pc:sldMk cId="0" sldId="258"/>
        </pc:sldMkLst>
      </pc:sldChg>
      <pc:sldChg chg="modNotes">
        <pc:chgData name="Laura Kennedy" userId="" providerId="" clId="Web-{81170BD3-E9AE-4062-B528-A63502044B1E}" dt="2023-08-14T17:30:50.253" v="2"/>
        <pc:sldMkLst>
          <pc:docMk/>
          <pc:sldMk cId="0" sldId="259"/>
        </pc:sldMkLst>
      </pc:sldChg>
      <pc:sldChg chg="modNotes">
        <pc:chgData name="Laura Kennedy" userId="" providerId="" clId="Web-{81170BD3-E9AE-4062-B528-A63502044B1E}" dt="2023-08-14T17:30:55.332" v="3"/>
        <pc:sldMkLst>
          <pc:docMk/>
          <pc:sldMk cId="0" sldId="260"/>
        </pc:sldMkLst>
      </pc:sldChg>
      <pc:sldChg chg="modNotes">
        <pc:chgData name="Laura Kennedy" userId="" providerId="" clId="Web-{81170BD3-E9AE-4062-B528-A63502044B1E}" dt="2023-08-14T17:31:22.926" v="4"/>
        <pc:sldMkLst>
          <pc:docMk/>
          <pc:sldMk cId="0" sldId="261"/>
        </pc:sldMkLst>
      </pc:sldChg>
      <pc:sldChg chg="modNotes">
        <pc:chgData name="Laura Kennedy" userId="" providerId="" clId="Web-{81170BD3-E9AE-4062-B528-A63502044B1E}" dt="2023-08-14T17:31:27.692" v="5"/>
        <pc:sldMkLst>
          <pc:docMk/>
          <pc:sldMk cId="0" sldId="262"/>
        </pc:sldMkLst>
      </pc:sldChg>
      <pc:sldChg chg="modNotes">
        <pc:chgData name="Laura Kennedy" userId="" providerId="" clId="Web-{81170BD3-E9AE-4062-B528-A63502044B1E}" dt="2023-08-14T17:31:32.911" v="6"/>
        <pc:sldMkLst>
          <pc:docMk/>
          <pc:sldMk cId="0" sldId="263"/>
        </pc:sldMkLst>
      </pc:sldChg>
      <pc:sldChg chg="modNotes">
        <pc:chgData name="Laura Kennedy" userId="" providerId="" clId="Web-{81170BD3-E9AE-4062-B528-A63502044B1E}" dt="2023-08-14T17:31:37.567" v="7"/>
        <pc:sldMkLst>
          <pc:docMk/>
          <pc:sldMk cId="0" sldId="264"/>
        </pc:sldMkLst>
      </pc:sldChg>
      <pc:sldChg chg="modSp modNotes">
        <pc:chgData name="Laura Kennedy" userId="" providerId="" clId="Web-{81170BD3-E9AE-4062-B528-A63502044B1E}" dt="2023-08-14T17:31:57.896" v="9" actId="14100"/>
        <pc:sldMkLst>
          <pc:docMk/>
          <pc:sldMk cId="0" sldId="265"/>
        </pc:sldMkLst>
        <pc:spChg chg="mod">
          <ac:chgData name="Laura Kennedy" userId="" providerId="" clId="Web-{81170BD3-E9AE-4062-B528-A63502044B1E}" dt="2023-08-14T17:31:57.896" v="9" actId="14100"/>
          <ac:spMkLst>
            <pc:docMk/>
            <pc:sldMk cId="0" sldId="265"/>
            <ac:spMk id="129" creationId="{00000000-0000-0000-0000-000000000000}"/>
          </ac:spMkLst>
        </pc:spChg>
      </pc:sldChg>
      <pc:sldChg chg="modNotes">
        <pc:chgData name="Laura Kennedy" userId="" providerId="" clId="Web-{81170BD3-E9AE-4062-B528-A63502044B1E}" dt="2023-08-14T17:32:16.990" v="10"/>
        <pc:sldMkLst>
          <pc:docMk/>
          <pc:sldMk cId="0" sldId="266"/>
        </pc:sldMkLst>
      </pc:sldChg>
      <pc:sldChg chg="modNotes">
        <pc:chgData name="Laura Kennedy" userId="" providerId="" clId="Web-{81170BD3-E9AE-4062-B528-A63502044B1E}" dt="2023-08-14T17:32:32.459" v="12"/>
        <pc:sldMkLst>
          <pc:docMk/>
          <pc:sldMk cId="0" sldId="267"/>
        </pc:sldMkLst>
      </pc:sldChg>
      <pc:sldChg chg="modNotes">
        <pc:chgData name="Laura Kennedy" userId="" providerId="" clId="Web-{81170BD3-E9AE-4062-B528-A63502044B1E}" dt="2023-08-14T17:32:27.693" v="11"/>
        <pc:sldMkLst>
          <pc:docMk/>
          <pc:sldMk cId="0" sldId="26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
        <p:cNvGrpSpPr/>
        <p:nvPr/>
      </p:nvGrpSpPr>
      <p:grpSpPr>
        <a:xfrm>
          <a:off x="0" y="0"/>
          <a:ext cx="0" cy="0"/>
          <a:chOff x="0" y="0"/>
          <a:chExt cx="0" cy="0"/>
        </a:xfrm>
      </p:grpSpPr>
      <p:sp>
        <p:nvSpPr>
          <p:cNvPr id="28" name="Google Shape;2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 name="Google Shape;29;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566efeb3ca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566efeb3ca_0_6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2566efeb3ca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g2566efeb3ca_0_7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5670c3861a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5" name="Google Shape;155;g25670c3861a_0_2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2566efeb3ca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4" name="Google Shape;144;g2566efeb3ca_0_8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255e63762bb_0_3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g255e63762bb_0_33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SzPts val="1200"/>
              <a:buFont typeface="Arial"/>
              <a:buNone/>
            </a:pPr>
            <a:endParaRPr lang="en-GB" dirty="0"/>
          </a:p>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25a62733af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6" name="Google Shape;56;g25a62733aff_0_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2566efeb3ca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 name="Google Shape;65;g2566efeb3ca_0_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566efeb3ca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4" name="Google Shape;74;g2566efeb3ca_0_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25670c3861a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3" name="Google Shape;83;g25670c3861a_0_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566efeb3ca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4" name="Google Shape;94;g2566efeb3ca_0_2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566efeb3ca_0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 name="Google Shape;104;g2566efeb3ca_0_3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66efeb3ca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3" name="Google Shape;113;g2566efeb3ca_0_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2"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auses Happy Healthy">
  <p:cSld name="4 causes Happy Healthy">
    <p:spTree>
      <p:nvGrpSpPr>
        <p:cNvPr id="1" name="Shape 11"/>
        <p:cNvGrpSpPr/>
        <p:nvPr/>
      </p:nvGrpSpPr>
      <p:grpSpPr>
        <a:xfrm>
          <a:off x="0" y="0"/>
          <a:ext cx="0" cy="0"/>
          <a:chOff x="0" y="0"/>
          <a:chExt cx="0" cy="0"/>
        </a:xfrm>
      </p:grpSpPr>
      <p:sp>
        <p:nvSpPr>
          <p:cNvPr id="12" name="Google Shape;12;p14"/>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lvl="0" algn="l">
              <a:lnSpc>
                <a:spcPct val="90000"/>
              </a:lnSpc>
              <a:spcBef>
                <a:spcPts val="0"/>
              </a:spcBef>
              <a:spcAft>
                <a:spcPts val="0"/>
              </a:spcAft>
              <a:buClr>
                <a:srgbClr val="FFFFFF"/>
              </a:buClr>
              <a:buSzPts val="1800"/>
              <a:buNone/>
              <a:defRPr/>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13" name="Google Shape;13;p14"/>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p:cSld name="Title">
    <p:spTree>
      <p:nvGrpSpPr>
        <p:cNvPr id="1" name="Shape 14"/>
        <p:cNvGrpSpPr/>
        <p:nvPr/>
      </p:nvGrpSpPr>
      <p:grpSpPr>
        <a:xfrm>
          <a:off x="0" y="0"/>
          <a:ext cx="0" cy="0"/>
          <a:chOff x="0" y="0"/>
          <a:chExt cx="0" cy="0"/>
        </a:xfrm>
      </p:grpSpPr>
      <p:pic>
        <p:nvPicPr>
          <p:cNvPr id="15" name="Google Shape;15;p15" descr="PADD_TexturesBackground_07.jpg"/>
          <p:cNvPicPr preferRelativeResize="0"/>
          <p:nvPr/>
        </p:nvPicPr>
        <p:blipFill rotWithShape="1">
          <a:blip r:embed="rId2">
            <a:alphaModFix/>
          </a:blip>
          <a:srcRect t="18886"/>
          <a:stretch/>
        </p:blipFill>
        <p:spPr>
          <a:xfrm>
            <a:off x="-21155" y="0"/>
            <a:ext cx="12234310" cy="7017096"/>
          </a:xfrm>
          <a:prstGeom prst="rect">
            <a:avLst/>
          </a:prstGeom>
          <a:noFill/>
          <a:ln>
            <a:noFill/>
          </a:ln>
        </p:spPr>
      </p:pic>
      <p:sp>
        <p:nvSpPr>
          <p:cNvPr id="16" name="Google Shape;16;p15"/>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mple copy">
  <p:cSld name="Simple copy">
    <p:bg>
      <p:bgPr>
        <a:solidFill>
          <a:srgbClr val="FFFFFF"/>
        </a:solidFill>
        <a:effectLst/>
      </p:bgPr>
    </p:bg>
    <p:spTree>
      <p:nvGrpSpPr>
        <p:cNvPr id="1" name="Shape 17"/>
        <p:cNvGrpSpPr/>
        <p:nvPr/>
      </p:nvGrpSpPr>
      <p:grpSpPr>
        <a:xfrm>
          <a:off x="0" y="0"/>
          <a:ext cx="0" cy="0"/>
          <a:chOff x="0" y="0"/>
          <a:chExt cx="0" cy="0"/>
        </a:xfrm>
      </p:grpSpPr>
      <p:sp>
        <p:nvSpPr>
          <p:cNvPr id="18" name="Google Shape;18;p16"/>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1">
  <p:cSld name="Title 1">
    <p:bg>
      <p:bgPr>
        <a:solidFill>
          <a:srgbClr val="FFFFFF">
            <a:alpha val="94117"/>
          </a:srgbClr>
        </a:solidFill>
        <a:effectLst/>
      </p:bgPr>
    </p:bg>
    <p:spTree>
      <p:nvGrpSpPr>
        <p:cNvPr id="1" name="Shape 19"/>
        <p:cNvGrpSpPr/>
        <p:nvPr/>
      </p:nvGrpSpPr>
      <p:grpSpPr>
        <a:xfrm>
          <a:off x="0" y="0"/>
          <a:ext cx="0" cy="0"/>
          <a:chOff x="0" y="0"/>
          <a:chExt cx="0" cy="0"/>
        </a:xfrm>
      </p:grpSpPr>
      <p:pic>
        <p:nvPicPr>
          <p:cNvPr id="20" name="Google Shape;20;p17" descr="Picture 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17"/>
          <p:cNvSpPr txBox="1">
            <a:spLocks noGrp="1"/>
          </p:cNvSpPr>
          <p:nvPr>
            <p:ph type="title"/>
          </p:nvPr>
        </p:nvSpPr>
        <p:spPr>
          <a:xfrm>
            <a:off x="0" y="5234399"/>
            <a:ext cx="9756058" cy="745576"/>
          </a:xfrm>
          <a:prstGeom prst="rect">
            <a:avLst/>
          </a:prstGeom>
          <a:solidFill>
            <a:srgbClr val="00AEEF"/>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4000"/>
              <a:buFont typeface="Arial"/>
              <a:buNone/>
              <a:defRPr sz="4000"/>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2" name="Google Shape;22;p17"/>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Any questions">
  <p:cSld name="1_Any questions">
    <p:bg>
      <p:bgPr>
        <a:solidFill>
          <a:srgbClr val="FFFFFF">
            <a:alpha val="94117"/>
          </a:srgbClr>
        </a:solidFill>
        <a:effectLst/>
      </p:bgPr>
    </p:bg>
    <p:spTree>
      <p:nvGrpSpPr>
        <p:cNvPr id="1" name="Shape 23"/>
        <p:cNvGrpSpPr/>
        <p:nvPr/>
      </p:nvGrpSpPr>
      <p:grpSpPr>
        <a:xfrm>
          <a:off x="0" y="0"/>
          <a:ext cx="0" cy="0"/>
          <a:chOff x="0" y="0"/>
          <a:chExt cx="0" cy="0"/>
        </a:xfrm>
      </p:grpSpPr>
      <p:pic>
        <p:nvPicPr>
          <p:cNvPr id="24" name="Google Shape;24;p18" descr="Picture 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5" name="Google Shape;25;p18"/>
          <p:cNvSpPr txBox="1">
            <a:spLocks noGrp="1"/>
          </p:cNvSpPr>
          <p:nvPr>
            <p:ph type="title"/>
          </p:nvPr>
        </p:nvSpPr>
        <p:spPr>
          <a:xfrm>
            <a:off x="-3" y="5167888"/>
            <a:ext cx="8219665" cy="1022574"/>
          </a:xfrm>
          <a:prstGeom prst="rect">
            <a:avLst/>
          </a:prstGeom>
          <a:solidFill>
            <a:srgbClr val="000000">
              <a:alpha val="67058"/>
            </a:srgbClr>
          </a:solidFill>
          <a:ln>
            <a:noFill/>
          </a:ln>
        </p:spPr>
        <p:txBody>
          <a:bodyPr spcFirstLastPara="1" wrap="square" lIns="45700" tIns="45700" rIns="45700" bIns="45700" anchor="ctr" anchorCtr="0">
            <a:normAutofit/>
          </a:bodyPr>
          <a:lstStyle>
            <a:lvl1pPr lvl="0" algn="l">
              <a:lnSpc>
                <a:spcPct val="90000"/>
              </a:lnSpc>
              <a:spcBef>
                <a:spcPts val="0"/>
              </a:spcBef>
              <a:spcAft>
                <a:spcPts val="0"/>
              </a:spcAft>
              <a:buClr>
                <a:srgbClr val="FFFFFF"/>
              </a:buClr>
              <a:buSzPts val="6000"/>
              <a:buFont typeface="Arial"/>
              <a:buNone/>
              <a:defRPr sz="6000" cap="none"/>
            </a:lvl1pPr>
            <a:lvl2pPr lvl="1" algn="l">
              <a:lnSpc>
                <a:spcPct val="90000"/>
              </a:lnSpc>
              <a:spcBef>
                <a:spcPts val="0"/>
              </a:spcBef>
              <a:spcAft>
                <a:spcPts val="0"/>
              </a:spcAft>
              <a:buClr>
                <a:srgbClr val="FFFFFF"/>
              </a:buClr>
              <a:buSzPts val="1800"/>
              <a:buNone/>
              <a:defRPr/>
            </a:lvl2pPr>
            <a:lvl3pPr lvl="2" algn="l">
              <a:lnSpc>
                <a:spcPct val="90000"/>
              </a:lnSpc>
              <a:spcBef>
                <a:spcPts val="0"/>
              </a:spcBef>
              <a:spcAft>
                <a:spcPts val="0"/>
              </a:spcAft>
              <a:buClr>
                <a:srgbClr val="FFFFFF"/>
              </a:buClr>
              <a:buSzPts val="1800"/>
              <a:buNone/>
              <a:defRPr/>
            </a:lvl3pPr>
            <a:lvl4pPr lvl="3" algn="l">
              <a:lnSpc>
                <a:spcPct val="90000"/>
              </a:lnSpc>
              <a:spcBef>
                <a:spcPts val="0"/>
              </a:spcBef>
              <a:spcAft>
                <a:spcPts val="0"/>
              </a:spcAft>
              <a:buClr>
                <a:srgbClr val="FFFFFF"/>
              </a:buClr>
              <a:buSzPts val="1800"/>
              <a:buNone/>
              <a:defRPr/>
            </a:lvl4pPr>
            <a:lvl5pPr lvl="4" algn="l">
              <a:lnSpc>
                <a:spcPct val="90000"/>
              </a:lnSpc>
              <a:spcBef>
                <a:spcPts val="0"/>
              </a:spcBef>
              <a:spcAft>
                <a:spcPts val="0"/>
              </a:spcAft>
              <a:buClr>
                <a:srgbClr val="FFFFFF"/>
              </a:buClr>
              <a:buSzPts val="1800"/>
              <a:buNone/>
              <a:defRPr/>
            </a:lvl5pPr>
            <a:lvl6pPr lvl="5" algn="l">
              <a:lnSpc>
                <a:spcPct val="90000"/>
              </a:lnSpc>
              <a:spcBef>
                <a:spcPts val="0"/>
              </a:spcBef>
              <a:spcAft>
                <a:spcPts val="0"/>
              </a:spcAft>
              <a:buClr>
                <a:srgbClr val="FFFFFF"/>
              </a:buClr>
              <a:buSzPts val="1800"/>
              <a:buNone/>
              <a:defRPr/>
            </a:lvl6pPr>
            <a:lvl7pPr lvl="6" algn="l">
              <a:lnSpc>
                <a:spcPct val="90000"/>
              </a:lnSpc>
              <a:spcBef>
                <a:spcPts val="0"/>
              </a:spcBef>
              <a:spcAft>
                <a:spcPts val="0"/>
              </a:spcAft>
              <a:buClr>
                <a:srgbClr val="FFFFFF"/>
              </a:buClr>
              <a:buSzPts val="1800"/>
              <a:buNone/>
              <a:defRPr/>
            </a:lvl7pPr>
            <a:lvl8pPr lvl="7" algn="l">
              <a:lnSpc>
                <a:spcPct val="90000"/>
              </a:lnSpc>
              <a:spcBef>
                <a:spcPts val="0"/>
              </a:spcBef>
              <a:spcAft>
                <a:spcPts val="0"/>
              </a:spcAft>
              <a:buClr>
                <a:srgbClr val="FFFFFF"/>
              </a:buClr>
              <a:buSzPts val="1800"/>
              <a:buNone/>
              <a:defRPr/>
            </a:lvl8pPr>
            <a:lvl9pPr lvl="8" algn="l">
              <a:lnSpc>
                <a:spcPct val="90000"/>
              </a:lnSpc>
              <a:spcBef>
                <a:spcPts val="0"/>
              </a:spcBef>
              <a:spcAft>
                <a:spcPts val="0"/>
              </a:spcAft>
              <a:buClr>
                <a:srgbClr val="FFFFFF"/>
              </a:buClr>
              <a:buSzPts val="1800"/>
              <a:buNone/>
              <a:defRPr/>
            </a:lvl9pPr>
          </a:lstStyle>
          <a:p>
            <a:endParaRPr/>
          </a:p>
        </p:txBody>
      </p:sp>
      <p:sp>
        <p:nvSpPr>
          <p:cNvPr id="26" name="Google Shape;26;p18"/>
          <p:cNvSpPr txBox="1">
            <a:spLocks noGrp="1"/>
          </p:cNvSpPr>
          <p:nvPr>
            <p:ph type="sldNum" idx="12"/>
          </p:nvPr>
        </p:nvSpPr>
        <p:spPr>
          <a:xfrm>
            <a:off x="8463950" y="6224225"/>
            <a:ext cx="273652" cy="264251"/>
          </a:xfrm>
          <a:prstGeom prst="rect">
            <a:avLst/>
          </a:prstGeom>
          <a:noFill/>
          <a:ln>
            <a:noFill/>
          </a:ln>
        </p:spPr>
        <p:txBody>
          <a:bodyPr spcFirstLastPara="1" wrap="square" lIns="45700" tIns="45700" rIns="45700" bIns="45700" anchor="ctr" anchorCtr="0">
            <a:spAutoFit/>
          </a:bodyPr>
          <a:lstStyle>
            <a:lvl1pPr marL="0" marR="0" lvl="0"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AEEF"/>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59999" y="261443"/>
            <a:ext cx="11247589" cy="877106"/>
          </a:xfrm>
          <a:prstGeom prst="rect">
            <a:avLst/>
          </a:prstGeom>
          <a:noFill/>
          <a:ln>
            <a:noFill/>
          </a:ln>
        </p:spPr>
        <p:txBody>
          <a:bodyPr spcFirstLastPara="1" wrap="square" lIns="45700" tIns="45700" rIns="45700" bIns="45700" anchor="b" anchorCtr="0">
            <a:normAutofit/>
          </a:bodyPr>
          <a:lstStyle>
            <a:lvl1pPr marR="0" lvl="0"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1pPr>
            <a:lvl2pPr marR="0" lvl="1"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2pPr>
            <a:lvl3pPr marR="0" lvl="2"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3pPr>
            <a:lvl4pPr marR="0" lvl="3"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4pPr>
            <a:lvl5pPr marR="0" lvl="4"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5pPr>
            <a:lvl6pPr marR="0" lvl="5"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6pPr>
            <a:lvl7pPr marR="0" lvl="6"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7pPr>
            <a:lvl8pPr marR="0" lvl="7"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8pPr>
            <a:lvl9pPr marR="0" lvl="8" algn="l" rtl="0">
              <a:lnSpc>
                <a:spcPct val="90000"/>
              </a:lnSpc>
              <a:spcBef>
                <a:spcPts val="0"/>
              </a:spcBef>
              <a:spcAft>
                <a:spcPts val="0"/>
              </a:spcAft>
              <a:buClr>
                <a:srgbClr val="FFFFFF"/>
              </a:buClr>
              <a:buSzPts val="4800"/>
              <a:buFont typeface="Arial"/>
              <a:buNone/>
              <a:defRPr sz="4800" b="1" i="0" u="none" strike="noStrike" cap="none">
                <a:solidFill>
                  <a:srgbClr val="FFFFFF"/>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6805083" y="2438400"/>
            <a:ext cx="4775201" cy="4419600"/>
          </a:xfrm>
          <a:prstGeom prst="rect">
            <a:avLst/>
          </a:prstGeom>
          <a:noFill/>
          <a:ln>
            <a:noFill/>
          </a:ln>
        </p:spPr>
        <p:txBody>
          <a:bodyPr spcFirstLastPara="1" wrap="square" lIns="45700" tIns="45700" rIns="45700" bIns="45700" anchor="t" anchorCtr="0">
            <a:normAutofit/>
          </a:bodyPr>
          <a:lstStyle>
            <a:lvl1pPr marL="457200" marR="0" lvl="0"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1pPr>
            <a:lvl2pPr marL="914400" marR="0" lvl="1"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2pPr>
            <a:lvl3pPr marL="1371600" marR="0" lvl="2"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3pPr>
            <a:lvl4pPr marL="1828800" marR="0" lvl="3"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4pPr>
            <a:lvl5pPr marL="2286000" marR="0" lvl="4"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5pPr>
            <a:lvl6pPr marL="2743200" marR="0" lvl="5"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6pPr>
            <a:lvl7pPr marL="3200400" marR="0" lvl="6"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7pPr>
            <a:lvl8pPr marL="3657600" marR="0" lvl="7"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8pPr>
            <a:lvl9pPr marL="4114800" marR="0" lvl="8" indent="-406400" algn="l" rtl="0">
              <a:lnSpc>
                <a:spcPct val="100000"/>
              </a:lnSpc>
              <a:spcBef>
                <a:spcPts val="1000"/>
              </a:spcBef>
              <a:spcAft>
                <a:spcPts val="0"/>
              </a:spcAft>
              <a:buClr>
                <a:srgbClr val="000000"/>
              </a:buClr>
              <a:buSzPts val="2800"/>
              <a:buFont typeface="Arial"/>
              <a:buChar char="•"/>
              <a:defRPr sz="2800" b="0" i="0" u="none" strike="noStrike" cap="none">
                <a:solidFill>
                  <a:srgbClr val="000000"/>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480000" y="6386364"/>
            <a:ext cx="273652" cy="264251"/>
          </a:xfrm>
          <a:prstGeom prst="rect">
            <a:avLst/>
          </a:prstGeom>
          <a:noFill/>
          <a:ln>
            <a:noFill/>
          </a:ln>
        </p:spPr>
        <p:txBody>
          <a:bodyPr spcFirstLastPara="1" wrap="square" lIns="45700" tIns="45700" rIns="45700" bIns="45700" anchor="ctr" anchorCtr="0">
            <a:spAutoFit/>
          </a:bodyPr>
          <a:lstStyle>
            <a:lvl1pPr marL="0" marR="0" lvl="0"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1pPr>
            <a:lvl2pPr marL="0" marR="0" lvl="1"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2pPr>
            <a:lvl3pPr marL="0" marR="0" lvl="2"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3pPr>
            <a:lvl4pPr marL="0" marR="0" lvl="3"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4pPr>
            <a:lvl5pPr marL="0" marR="0" lvl="4"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5pPr>
            <a:lvl6pPr marL="0" marR="0" lvl="5"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6pPr>
            <a:lvl7pPr marL="0" marR="0" lvl="6"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7pPr>
            <a:lvl8pPr marL="0" marR="0" lvl="7"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8pPr>
            <a:lvl9pPr marL="0" marR="0" lvl="8" indent="0" algn="l" rtl="0">
              <a:lnSpc>
                <a:spcPct val="100000"/>
              </a:lnSpc>
              <a:spcBef>
                <a:spcPts val="0"/>
              </a:spcBef>
              <a:spcAft>
                <a:spcPts val="0"/>
              </a:spcAft>
              <a:buClr>
                <a:srgbClr val="FFFFFF"/>
              </a:buClr>
              <a:buSzPts val="1200"/>
              <a:buFont typeface="Arial"/>
              <a:buNone/>
              <a:defRPr sz="1200" b="0" i="0" u="none" strike="noStrike" cap="none">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
        <p:cNvGrpSpPr/>
        <p:nvPr/>
      </p:nvGrpSpPr>
      <p:grpSpPr>
        <a:xfrm>
          <a:off x="0" y="0"/>
          <a:ext cx="0" cy="0"/>
          <a:chOff x="0" y="0"/>
          <a:chExt cx="0" cy="0"/>
        </a:xfrm>
      </p:grpSpPr>
      <p:pic>
        <p:nvPicPr>
          <p:cNvPr id="31" name="Google Shape;31;p1"/>
          <p:cNvPicPr preferRelativeResize="0"/>
          <p:nvPr/>
        </p:nvPicPr>
        <p:blipFill rotWithShape="1">
          <a:blip r:embed="rId3">
            <a:alphaModFix/>
          </a:blip>
          <a:srcRect r="7235" b="23424"/>
          <a:stretch/>
        </p:blipFill>
        <p:spPr>
          <a:xfrm>
            <a:off x="-269823" y="-1"/>
            <a:ext cx="12461825" cy="6858007"/>
          </a:xfrm>
          <a:prstGeom prst="rect">
            <a:avLst/>
          </a:prstGeom>
          <a:noFill/>
          <a:ln>
            <a:noFill/>
          </a:ln>
        </p:spPr>
      </p:pic>
      <p:sp>
        <p:nvSpPr>
          <p:cNvPr id="32" name="Google Shape;32;p1"/>
          <p:cNvSpPr/>
          <p:nvPr/>
        </p:nvSpPr>
        <p:spPr>
          <a:xfrm>
            <a:off x="141675" y="323138"/>
            <a:ext cx="3422400"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3" name="Google Shape;33;p1"/>
          <p:cNvSpPr txBox="1"/>
          <p:nvPr/>
        </p:nvSpPr>
        <p:spPr>
          <a:xfrm rot="-5400000">
            <a:off x="10736175" y="5242525"/>
            <a:ext cx="2628600" cy="230700"/>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GB" sz="900" b="0" i="0" u="none" strike="noStrike" cap="none">
                <a:solidFill>
                  <a:srgbClr val="FFFFFF"/>
                </a:solidFill>
                <a:latin typeface="Arial"/>
                <a:ea typeface="Arial"/>
                <a:cs typeface="Arial"/>
                <a:sym typeface="Arial"/>
              </a:rPr>
              <a:t>© UNICEF/Gil</a:t>
            </a:r>
            <a:endParaRPr sz="900" b="0" i="0" u="none" strike="noStrike" cap="none">
              <a:solidFill>
                <a:srgbClr val="FFFFFF"/>
              </a:solidFill>
              <a:latin typeface="Arial"/>
              <a:ea typeface="Arial"/>
              <a:cs typeface="Arial"/>
              <a:sym typeface="Arial"/>
            </a:endParaRPr>
          </a:p>
        </p:txBody>
      </p:sp>
      <p:pic>
        <p:nvPicPr>
          <p:cNvPr id="34" name="Google Shape;34;p1"/>
          <p:cNvPicPr preferRelativeResize="0"/>
          <p:nvPr/>
        </p:nvPicPr>
        <p:blipFill rotWithShape="1">
          <a:blip r:embed="rId4">
            <a:alphaModFix/>
          </a:blip>
          <a:srcRect/>
          <a:stretch/>
        </p:blipFill>
        <p:spPr>
          <a:xfrm>
            <a:off x="10132100" y="0"/>
            <a:ext cx="1831302" cy="1831302"/>
          </a:xfrm>
          <a:prstGeom prst="rect">
            <a:avLst/>
          </a:prstGeom>
          <a:noFill/>
          <a:ln>
            <a:noFill/>
          </a:ln>
        </p:spPr>
      </p:pic>
      <p:sp>
        <p:nvSpPr>
          <p:cNvPr id="35" name="Google Shape;35;p1"/>
          <p:cNvSpPr/>
          <p:nvPr/>
        </p:nvSpPr>
        <p:spPr>
          <a:xfrm>
            <a:off x="141675" y="910079"/>
            <a:ext cx="9408502" cy="777752"/>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6" name="Google Shape;36;p1"/>
          <p:cNvSpPr/>
          <p:nvPr/>
        </p:nvSpPr>
        <p:spPr>
          <a:xfrm>
            <a:off x="141675" y="1519534"/>
            <a:ext cx="836885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7" name="Google Shape;37;p1"/>
          <p:cNvSpPr/>
          <p:nvPr/>
        </p:nvSpPr>
        <p:spPr>
          <a:xfrm>
            <a:off x="141675" y="2105292"/>
            <a:ext cx="5049301" cy="782700"/>
          </a:xfrm>
          <a:prstGeom prst="rect">
            <a:avLst/>
          </a:prstGeom>
          <a:solidFill>
            <a:srgbClr val="00AEE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8" name="Google Shape;38;p1"/>
          <p:cNvSpPr txBox="1"/>
          <p:nvPr/>
        </p:nvSpPr>
        <p:spPr>
          <a:xfrm>
            <a:off x="220025" y="293450"/>
            <a:ext cx="9506400" cy="2669100"/>
          </a:xfrm>
          <a:prstGeom prst="rect">
            <a:avLst/>
          </a:prstGeom>
          <a:noFill/>
          <a:ln>
            <a:noFill/>
          </a:ln>
        </p:spPr>
        <p:txBody>
          <a:bodyPr spcFirstLastPara="1" wrap="square" lIns="114300" tIns="114300" rIns="114300" bIns="114300" anchor="t" anchorCtr="0">
            <a:spAutoFit/>
          </a:bodyPr>
          <a:lstStyle/>
          <a:p>
            <a:pPr lvl="1">
              <a:lnSpc>
                <a:spcPct val="90000"/>
              </a:lnSpc>
              <a:buClr>
                <a:srgbClr val="FFFFFF"/>
              </a:buClr>
              <a:buSzPts val="5400"/>
            </a:pPr>
            <a:r>
              <a:rPr lang="en-GB" sz="4400" b="1" i="0" u="none" strike="noStrike" cap="none" dirty="0">
                <a:solidFill>
                  <a:srgbClr val="FFFFFF"/>
                </a:solidFill>
                <a:latin typeface="Roboto Black"/>
                <a:ea typeface="Arial"/>
                <a:cs typeface="Arial"/>
                <a:sym typeface="Arial"/>
              </a:rPr>
              <a:t>ACTIVITY 7 </a:t>
            </a:r>
            <a:br>
              <a:rPr lang="en-GB" sz="4400" b="1" i="0" u="none" strike="noStrike" cap="none" dirty="0">
                <a:latin typeface="Roboto Black"/>
                <a:ea typeface="Arial"/>
                <a:cs typeface="Arial"/>
              </a:rPr>
            </a:br>
            <a:r>
              <a:rPr lang="en-GB" sz="4400" b="1" i="0" u="none" strike="noStrike" cap="none" dirty="0">
                <a:solidFill>
                  <a:srgbClr val="000000"/>
                </a:solidFill>
                <a:latin typeface="Roboto Black"/>
                <a:ea typeface="Arial"/>
                <a:cs typeface="Arial"/>
                <a:sym typeface="Arial"/>
              </a:rPr>
              <a:t>YOU HAVE VOICE! CHILDREN HAVE THE RIGHT TO ADVOCATE FOR CLIMATE ACTION.</a:t>
            </a:r>
            <a:r>
              <a:rPr lang="en-GB" sz="4400" b="1" dirty="0">
                <a:latin typeface="Roboto Black"/>
              </a:rPr>
              <a:t> </a:t>
            </a:r>
            <a:endParaRPr lang="en-US" sz="4400" b="1" i="0" u="none" strike="noStrike" cap="none">
              <a:solidFill>
                <a:srgbClr val="000000"/>
              </a:solidFill>
              <a:latin typeface="Roboto Black"/>
              <a:ea typeface="Arial"/>
              <a:cs typeface="Arial"/>
            </a:endParaRPr>
          </a:p>
        </p:txBody>
      </p:sp>
      <p:grpSp>
        <p:nvGrpSpPr>
          <p:cNvPr id="39" name="Google Shape;39;p1"/>
          <p:cNvGrpSpPr/>
          <p:nvPr/>
        </p:nvGrpSpPr>
        <p:grpSpPr>
          <a:xfrm>
            <a:off x="-269563" y="5808428"/>
            <a:ext cx="5001815" cy="1049523"/>
            <a:chOff x="6481619" y="6165005"/>
            <a:chExt cx="3119700" cy="694910"/>
          </a:xfrm>
        </p:grpSpPr>
        <p:sp>
          <p:nvSpPr>
            <p:cNvPr id="40" name="Google Shape;40;p1"/>
            <p:cNvSpPr/>
            <p:nvPr/>
          </p:nvSpPr>
          <p:spPr>
            <a:xfrm>
              <a:off x="6481619" y="6459415"/>
              <a:ext cx="3119700" cy="4005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41" name="Google Shape;41;p1"/>
            <p:cNvSpPr/>
            <p:nvPr/>
          </p:nvSpPr>
          <p:spPr>
            <a:xfrm>
              <a:off x="6481619" y="6165005"/>
              <a:ext cx="1849500" cy="383400"/>
            </a:xfrm>
            <a:prstGeom prst="rect">
              <a:avLst/>
            </a:prstGeom>
            <a:solidFill>
              <a:srgbClr val="FFFFFF"/>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grpSp>
      <p:pic>
        <p:nvPicPr>
          <p:cNvPr id="42" name="Google Shape;42;p1" descr="Logo&#10;&#10;Description automatically generated"/>
          <p:cNvPicPr preferRelativeResize="0"/>
          <p:nvPr/>
        </p:nvPicPr>
        <p:blipFill rotWithShape="1">
          <a:blip r:embed="rId5">
            <a:alphaModFix/>
          </a:blip>
          <a:srcRect/>
          <a:stretch/>
        </p:blipFill>
        <p:spPr>
          <a:xfrm>
            <a:off x="267898" y="5419550"/>
            <a:ext cx="4136921" cy="1883125"/>
          </a:xfrm>
          <a:prstGeom prst="rect">
            <a:avLst/>
          </a:prstGeom>
          <a:noFill/>
          <a:ln>
            <a:noFill/>
          </a:ln>
        </p:spPr>
      </p:pic>
      <p:sp>
        <p:nvSpPr>
          <p:cNvPr id="43" name="Google Shape;43;p1"/>
          <p:cNvSpPr txBox="1"/>
          <p:nvPr/>
        </p:nvSpPr>
        <p:spPr>
          <a:xfrm>
            <a:off x="67625" y="3478575"/>
            <a:ext cx="1688700" cy="917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1" i="0" u="none" strike="noStrike" cap="none">
                <a:solidFill>
                  <a:srgbClr val="FFFFFF"/>
                </a:solidFill>
                <a:latin typeface="Roboto"/>
                <a:ea typeface="Roboto"/>
                <a:cs typeface="Roboto"/>
                <a:sym typeface="Roboto"/>
              </a:rPr>
              <a:t>Nicole Becker, 19, </a:t>
            </a:r>
            <a:br>
              <a:rPr lang="en-GB" sz="1100" b="1" i="0" u="none" strike="noStrike" cap="none">
                <a:solidFill>
                  <a:srgbClr val="FFFFFF"/>
                </a:solidFill>
                <a:latin typeface="Roboto"/>
                <a:ea typeface="Roboto"/>
                <a:cs typeface="Roboto"/>
                <a:sym typeface="Roboto"/>
              </a:rPr>
            </a:br>
            <a:r>
              <a:rPr lang="en-GB" sz="1100" b="1" i="0" u="none" strike="noStrike" cap="none">
                <a:solidFill>
                  <a:srgbClr val="FFFFFF"/>
                </a:solidFill>
                <a:latin typeface="Roboto"/>
                <a:ea typeface="Roboto"/>
                <a:cs typeface="Roboto"/>
                <a:sym typeface="Roboto"/>
              </a:rPr>
              <a:t>leads a group of environmental activists in Argentina.</a:t>
            </a:r>
            <a:endParaRPr sz="1100" b="1" i="0" u="none" strike="noStrike" cap="none">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g2566efeb3ca_0_61"/>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25" name="Google Shape;125;g2566efeb3ca_0_61"/>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UNICEF2023</a:t>
            </a:r>
            <a:endParaRPr sz="900" b="0" i="0" u="none" strike="noStrike" cap="none">
              <a:solidFill>
                <a:schemeClr val="lt1"/>
              </a:solidFill>
              <a:latin typeface="Arial"/>
              <a:ea typeface="Arial"/>
              <a:cs typeface="Arial"/>
              <a:sym typeface="Arial"/>
            </a:endParaRPr>
          </a:p>
        </p:txBody>
      </p:sp>
      <p:pic>
        <p:nvPicPr>
          <p:cNvPr id="126" name="Google Shape;126;g2566efeb3ca_0_61"/>
          <p:cNvPicPr preferRelativeResize="0"/>
          <p:nvPr/>
        </p:nvPicPr>
        <p:blipFill rotWithShape="1">
          <a:blip r:embed="rId3">
            <a:alphaModFix/>
          </a:blip>
          <a:srcRect t="3463" b="37423"/>
          <a:stretch/>
        </p:blipFill>
        <p:spPr>
          <a:xfrm>
            <a:off x="4459201" y="0"/>
            <a:ext cx="7732800" cy="6857999"/>
          </a:xfrm>
          <a:prstGeom prst="rect">
            <a:avLst/>
          </a:prstGeom>
          <a:noFill/>
          <a:ln>
            <a:noFill/>
          </a:ln>
        </p:spPr>
      </p:pic>
      <p:sp>
        <p:nvSpPr>
          <p:cNvPr id="127" name="Google Shape;127;g2566efeb3ca_0_61"/>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28" name="Google Shape;128;g2566efeb3ca_0_61"/>
          <p:cNvSpPr/>
          <p:nvPr/>
        </p:nvSpPr>
        <p:spPr>
          <a:xfrm>
            <a:off x="0" y="409200"/>
            <a:ext cx="6019800" cy="4239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9" name="Google Shape;129;g2566efeb3ca_0_61"/>
          <p:cNvSpPr txBox="1"/>
          <p:nvPr/>
        </p:nvSpPr>
        <p:spPr>
          <a:xfrm>
            <a:off x="228900" y="717350"/>
            <a:ext cx="5812466" cy="3792803"/>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chemeClr val="dk1"/>
              </a:buClr>
              <a:buSzPts val="5400"/>
              <a:buFont typeface="Arial"/>
              <a:buNone/>
            </a:pPr>
            <a:r>
              <a:rPr lang="en-GB" sz="4200" b="0" i="1" u="none" strike="noStrike" cap="none">
                <a:solidFill>
                  <a:schemeClr val="lt1"/>
                </a:solidFill>
                <a:latin typeface="Roboto Black"/>
                <a:ea typeface="Roboto Black"/>
                <a:cs typeface="Roboto Black"/>
                <a:sym typeface="Roboto Black"/>
              </a:rPr>
              <a:t>“Climate change is more than statistics… It’s about the people who are being impacted right now.”    </a:t>
            </a:r>
            <a:r>
              <a:rPr lang="en-GB" sz="5000" b="0" i="0" u="none" strike="noStrike" cap="none">
                <a:solidFill>
                  <a:schemeClr val="lt1"/>
                </a:solidFill>
                <a:latin typeface="Roboto Black"/>
                <a:ea typeface="Roboto Black"/>
                <a:cs typeface="Roboto Black"/>
                <a:sym typeface="Roboto Black"/>
              </a:rPr>
              <a:t> </a:t>
            </a:r>
            <a:endParaRPr sz="5000" b="0" i="0" u="none" strike="noStrike" cap="none">
              <a:solidFill>
                <a:schemeClr val="lt1"/>
              </a:solidFill>
              <a:latin typeface="Roboto Black"/>
              <a:ea typeface="Roboto Black"/>
              <a:cs typeface="Roboto Black"/>
              <a:sym typeface="Roboto Black"/>
            </a:endParaRPr>
          </a:p>
          <a:p>
            <a:pPr marL="0" marR="0" lvl="0" indent="0" algn="l" rtl="0">
              <a:lnSpc>
                <a:spcPct val="90000"/>
              </a:lnSpc>
              <a:spcBef>
                <a:spcPts val="1000"/>
              </a:spcBef>
              <a:spcAft>
                <a:spcPts val="1000"/>
              </a:spcAft>
              <a:buClr>
                <a:schemeClr val="dk1"/>
              </a:buClr>
              <a:buSzPts val="1100"/>
              <a:buFont typeface="Arial"/>
              <a:buNone/>
            </a:pPr>
            <a:r>
              <a:rPr lang="en-GB" sz="2400" b="0" i="0" u="none" strike="noStrike" cap="none">
                <a:solidFill>
                  <a:schemeClr val="lt1"/>
                </a:solidFill>
                <a:latin typeface="Roboto Medium"/>
                <a:ea typeface="Roboto Medium"/>
                <a:cs typeface="Roboto Medium"/>
                <a:sym typeface="Roboto Medium"/>
              </a:rPr>
              <a:t>Vanessa Nakate, Uganda </a:t>
            </a:r>
            <a:endParaRPr sz="5000" b="0" i="0" u="none" strike="noStrike" cap="none">
              <a:solidFill>
                <a:schemeClr val="lt1"/>
              </a:solidFill>
              <a:latin typeface="Roboto Black"/>
              <a:ea typeface="Roboto Black"/>
              <a:cs typeface="Roboto Black"/>
              <a:sym typeface="Roboto Black"/>
            </a:endParaRPr>
          </a:p>
        </p:txBody>
      </p:sp>
      <p:sp>
        <p:nvSpPr>
          <p:cNvPr id="130" name="Google Shape;130;g2566efeb3ca_0_61"/>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t>
            </a:r>
            <a:endParaRPr sz="9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g2566efeb3ca_0_73"/>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36" name="Google Shape;136;g2566efeb3ca_0_73"/>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a:t>
            </a:r>
            <a:endParaRPr sz="900" b="0" i="0" u="none" strike="noStrike" cap="none">
              <a:solidFill>
                <a:schemeClr val="lt1"/>
              </a:solidFill>
              <a:latin typeface="Arial"/>
              <a:ea typeface="Arial"/>
              <a:cs typeface="Arial"/>
              <a:sym typeface="Arial"/>
            </a:endParaRPr>
          </a:p>
        </p:txBody>
      </p:sp>
      <p:pic>
        <p:nvPicPr>
          <p:cNvPr id="137" name="Google Shape;137;g2566efeb3ca_0_73"/>
          <p:cNvPicPr preferRelativeResize="0"/>
          <p:nvPr/>
        </p:nvPicPr>
        <p:blipFill rotWithShape="1">
          <a:blip r:embed="rId3">
            <a:alphaModFix/>
          </a:blip>
          <a:srcRect l="-1941" t="809" r="11204" b="26240"/>
          <a:stretch/>
        </p:blipFill>
        <p:spPr>
          <a:xfrm>
            <a:off x="3661800" y="0"/>
            <a:ext cx="8530201" cy="6858001"/>
          </a:xfrm>
          <a:prstGeom prst="rect">
            <a:avLst/>
          </a:prstGeom>
          <a:noFill/>
          <a:ln>
            <a:noFill/>
          </a:ln>
        </p:spPr>
      </p:pic>
      <p:sp>
        <p:nvSpPr>
          <p:cNvPr id="138" name="Google Shape;138;g2566efeb3ca_0_73"/>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39" name="Google Shape;139;g2566efeb3ca_0_73"/>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40" name="Google Shape;140;g2566efeb3ca_0_73"/>
          <p:cNvSpPr/>
          <p:nvPr/>
        </p:nvSpPr>
        <p:spPr>
          <a:xfrm>
            <a:off x="0" y="409200"/>
            <a:ext cx="6019800" cy="4239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g2566efeb3ca_0_73"/>
          <p:cNvSpPr txBox="1"/>
          <p:nvPr/>
        </p:nvSpPr>
        <p:spPr>
          <a:xfrm>
            <a:off x="228900" y="793550"/>
            <a:ext cx="5541900" cy="347160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chemeClr val="dk1"/>
              </a:buClr>
              <a:buSzPts val="5400"/>
              <a:buFont typeface="Arial"/>
              <a:buNone/>
            </a:pPr>
            <a:r>
              <a:rPr lang="en-GB" sz="3400" b="0" i="1" u="none" strike="noStrike" cap="none">
                <a:solidFill>
                  <a:schemeClr val="lt1"/>
                </a:solidFill>
                <a:latin typeface="Roboto Black"/>
                <a:ea typeface="Roboto Black"/>
                <a:cs typeface="Roboto Black"/>
                <a:sym typeface="Roboto Black"/>
              </a:rPr>
              <a:t>“Having shared my experiences with the world I hope to serve as a testimony to the future that is possible where climate change is less of a threat.”</a:t>
            </a:r>
            <a:endParaRPr sz="3400" b="0" i="1" u="none" strike="noStrike" cap="none">
              <a:solidFill>
                <a:schemeClr val="lt1"/>
              </a:solidFill>
              <a:latin typeface="Roboto Black"/>
              <a:ea typeface="Roboto Black"/>
              <a:cs typeface="Roboto Black"/>
              <a:sym typeface="Roboto Black"/>
            </a:endParaRPr>
          </a:p>
          <a:p>
            <a:pPr marL="0" marR="0" lvl="0" indent="0" algn="l" rtl="0">
              <a:lnSpc>
                <a:spcPct val="90000"/>
              </a:lnSpc>
              <a:spcBef>
                <a:spcPts val="1000"/>
              </a:spcBef>
              <a:spcAft>
                <a:spcPts val="1000"/>
              </a:spcAft>
              <a:buClr>
                <a:schemeClr val="dk1"/>
              </a:buClr>
              <a:buSzPts val="1100"/>
              <a:buFont typeface="Arial"/>
              <a:buNone/>
            </a:pPr>
            <a:r>
              <a:rPr lang="en-GB" sz="2400" b="0" i="0" u="none" strike="noStrike" cap="none">
                <a:solidFill>
                  <a:schemeClr val="lt1"/>
                </a:solidFill>
                <a:latin typeface="Roboto Medium"/>
                <a:ea typeface="Roboto Medium"/>
                <a:cs typeface="Roboto Medium"/>
                <a:sym typeface="Roboto Medium"/>
              </a:rPr>
              <a:t>Russell Raymond, Dominca </a:t>
            </a:r>
            <a:endParaRPr sz="5000" b="0" i="0" u="none" strike="noStrike" cap="none">
              <a:solidFill>
                <a:schemeClr val="lt1"/>
              </a:solidFill>
              <a:latin typeface="Roboto Black"/>
              <a:ea typeface="Roboto Black"/>
              <a:cs typeface="Roboto Black"/>
              <a:sym typeface="Roboto Black"/>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pic>
        <p:nvPicPr>
          <p:cNvPr id="157" name="Google Shape;157;g25670c3861a_0_20"/>
          <p:cNvPicPr preferRelativeResize="0"/>
          <p:nvPr/>
        </p:nvPicPr>
        <p:blipFill rotWithShape="1">
          <a:blip r:embed="rId3">
            <a:alphaModFix/>
          </a:blip>
          <a:srcRect l="24898" t="2928" r="10004" b="10937"/>
          <a:stretch/>
        </p:blipFill>
        <p:spPr>
          <a:xfrm>
            <a:off x="4417250" y="0"/>
            <a:ext cx="7774748" cy="6857999"/>
          </a:xfrm>
          <a:prstGeom prst="rect">
            <a:avLst/>
          </a:prstGeom>
          <a:noFill/>
          <a:ln>
            <a:noFill/>
          </a:ln>
        </p:spPr>
      </p:pic>
      <p:sp>
        <p:nvSpPr>
          <p:cNvPr id="158" name="Google Shape;158;g25670c3861a_0_20"/>
          <p:cNvSpPr/>
          <p:nvPr/>
        </p:nvSpPr>
        <p:spPr>
          <a:xfrm>
            <a:off x="0" y="0"/>
            <a:ext cx="4909243" cy="4022853"/>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5670c3861a_0_20"/>
          <p:cNvSpPr txBox="1"/>
          <p:nvPr/>
        </p:nvSpPr>
        <p:spPr>
          <a:xfrm>
            <a:off x="311372" y="1303602"/>
            <a:ext cx="4200328" cy="2694479"/>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770"/>
              <a:buFont typeface="Arial"/>
              <a:buNone/>
            </a:pPr>
            <a:r>
              <a:rPr lang="en-GB" sz="4400" b="0" i="0" u="none" strike="noStrike" cap="none" dirty="0">
                <a:solidFill>
                  <a:srgbClr val="00AEEF"/>
                </a:solidFill>
                <a:latin typeface="Roboto Black"/>
                <a:ea typeface="Roboto Black"/>
                <a:cs typeface="Roboto Black"/>
                <a:sym typeface="Roboto Black"/>
              </a:rPr>
              <a:t>CREATE YOUR OWN CLIMATE CHRONICLES</a:t>
            </a:r>
            <a:endParaRPr lang="en-US" sz="4400" b="0" i="0" u="none" strike="noStrike" cap="none" dirty="0">
              <a:solidFill>
                <a:srgbClr val="00AEEF"/>
              </a:solidFill>
              <a:latin typeface="Roboto Black"/>
              <a:ea typeface="Roboto Black"/>
              <a:cs typeface="Roboto Black"/>
            </a:endParaRPr>
          </a:p>
        </p:txBody>
      </p:sp>
      <p:sp>
        <p:nvSpPr>
          <p:cNvPr id="160" name="Google Shape;160;g25670c3861a_0_2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4</a:t>
            </a:r>
            <a:endParaRPr lang="en-US" sz="4400" b="0" i="0" u="none" strike="noStrike" cap="none" dirty="0">
              <a:solidFill>
                <a:srgbClr val="000000"/>
              </a:solidFill>
              <a:latin typeface="Roboto Black"/>
              <a:ea typeface="Roboto Black"/>
              <a:cs typeface="Roboto Black"/>
            </a:endParaRPr>
          </a:p>
        </p:txBody>
      </p:sp>
      <p:sp>
        <p:nvSpPr>
          <p:cNvPr id="161" name="Google Shape;161;g25670c3861a_0_20"/>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lt1"/>
              </a:buClr>
              <a:buSzPts val="900"/>
              <a:buFont typeface="Arial"/>
              <a:buNone/>
            </a:pPr>
            <a:r>
              <a:rPr lang="en-GB" sz="900" b="0" i="0" u="none" strike="noStrike" cap="none">
                <a:solidFill>
                  <a:schemeClr val="lt1"/>
                </a:solidFill>
                <a:latin typeface="Arial"/>
                <a:ea typeface="Arial"/>
                <a:cs typeface="Arial"/>
                <a:sym typeface="Arial"/>
              </a:rPr>
              <a:t>© UNICEF/Gil</a:t>
            </a:r>
            <a:endParaRPr sz="1800" b="0" i="0" u="none" strike="noStrike" cap="none">
              <a:solidFill>
                <a:srgbClr val="000000"/>
              </a:solidFill>
              <a:latin typeface="Arial"/>
              <a:ea typeface="Arial"/>
              <a:cs typeface="Arial"/>
              <a:sym typeface="Arial"/>
            </a:endParaRPr>
          </a:p>
        </p:txBody>
      </p:sp>
      <p:sp>
        <p:nvSpPr>
          <p:cNvPr id="162" name="Google Shape;162;g25670c3861a_0_20"/>
          <p:cNvSpPr txBox="1"/>
          <p:nvPr/>
        </p:nvSpPr>
        <p:spPr>
          <a:xfrm>
            <a:off x="242100" y="5977600"/>
            <a:ext cx="1978800" cy="58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A group of environmental activists in Argentina.</a:t>
            </a:r>
            <a:endParaRPr sz="11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pic>
        <p:nvPicPr>
          <p:cNvPr id="146" name="Google Shape;146;g2566efeb3ca_0_84"/>
          <p:cNvPicPr preferRelativeResize="0"/>
          <p:nvPr/>
        </p:nvPicPr>
        <p:blipFill rotWithShape="1">
          <a:blip r:embed="rId3">
            <a:alphaModFix/>
          </a:blip>
          <a:srcRect l="3166" t="8425" b="12316"/>
          <a:stretch/>
        </p:blipFill>
        <p:spPr>
          <a:xfrm>
            <a:off x="5130725" y="0"/>
            <a:ext cx="7061276" cy="6858000"/>
          </a:xfrm>
          <a:prstGeom prst="rect">
            <a:avLst/>
          </a:prstGeom>
          <a:noFill/>
          <a:ln>
            <a:noFill/>
          </a:ln>
        </p:spPr>
      </p:pic>
      <p:sp>
        <p:nvSpPr>
          <p:cNvPr id="147" name="Google Shape;147;g2566efeb3ca_0_84"/>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48" name="Google Shape;148;g2566efeb3ca_0_84"/>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49" name="Google Shape;149;g2566efeb3ca_0_84"/>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50" name="Google Shape;150;g2566efeb3ca_0_84"/>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51" name="Google Shape;151;g2566efeb3ca_0_84"/>
          <p:cNvSpPr/>
          <p:nvPr/>
        </p:nvSpPr>
        <p:spPr>
          <a:xfrm>
            <a:off x="0" y="409200"/>
            <a:ext cx="6019800" cy="4239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g2566efeb3ca_0_84"/>
          <p:cNvSpPr txBox="1"/>
          <p:nvPr/>
        </p:nvSpPr>
        <p:spPr>
          <a:xfrm>
            <a:off x="228900" y="793550"/>
            <a:ext cx="5604900" cy="34716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0"/>
              </a:spcBef>
              <a:spcAft>
                <a:spcPts val="0"/>
              </a:spcAft>
              <a:buClr>
                <a:schemeClr val="dk1"/>
              </a:buClr>
              <a:buSzPts val="1100"/>
              <a:buFont typeface="Arial"/>
              <a:buNone/>
            </a:pPr>
            <a:r>
              <a:rPr lang="en-GB" sz="4500" b="0" i="1" u="none" strike="noStrike" cap="none">
                <a:solidFill>
                  <a:schemeClr val="lt1"/>
                </a:solidFill>
                <a:latin typeface="Roboto Black"/>
                <a:ea typeface="Roboto Black"/>
                <a:cs typeface="Roboto Black"/>
                <a:sym typeface="Roboto Black"/>
              </a:rPr>
              <a:t>“There’s no </a:t>
            </a:r>
            <a:br>
              <a:rPr lang="en-GB" sz="4500" b="0" i="1" u="none" strike="noStrike" cap="none">
                <a:solidFill>
                  <a:schemeClr val="lt1"/>
                </a:solidFill>
                <a:latin typeface="Roboto Black"/>
                <a:ea typeface="Roboto Black"/>
                <a:cs typeface="Roboto Black"/>
                <a:sym typeface="Roboto Black"/>
              </a:rPr>
            </a:br>
            <a:r>
              <a:rPr lang="en-GB" sz="4500" b="0" i="1" u="none" strike="noStrike" cap="none">
                <a:solidFill>
                  <a:schemeClr val="lt1"/>
                </a:solidFill>
                <a:latin typeface="Roboto Black"/>
                <a:ea typeface="Roboto Black"/>
                <a:cs typeface="Roboto Black"/>
                <a:sym typeface="Roboto Black"/>
              </a:rPr>
              <a:t>such thing as </a:t>
            </a:r>
            <a:br>
              <a:rPr lang="en-GB" sz="4500" b="0" i="1" u="none" strike="noStrike" cap="none">
                <a:solidFill>
                  <a:schemeClr val="lt1"/>
                </a:solidFill>
                <a:latin typeface="Roboto Black"/>
                <a:ea typeface="Roboto Black"/>
                <a:cs typeface="Roboto Black"/>
                <a:sym typeface="Roboto Black"/>
              </a:rPr>
            </a:br>
            <a:r>
              <a:rPr lang="en-GB" sz="4500" b="0" i="1" u="none" strike="noStrike" cap="none">
                <a:solidFill>
                  <a:schemeClr val="lt1"/>
                </a:solidFill>
                <a:latin typeface="Roboto Black"/>
                <a:ea typeface="Roboto Black"/>
                <a:cs typeface="Roboto Black"/>
                <a:sym typeface="Roboto Black"/>
              </a:rPr>
              <a:t>being the perfect environmentalist.”</a:t>
            </a:r>
            <a:endParaRPr sz="4500" b="0" i="1" u="none" strike="noStrike" cap="none">
              <a:solidFill>
                <a:schemeClr val="lt1"/>
              </a:solidFill>
              <a:latin typeface="Roboto Black"/>
              <a:ea typeface="Roboto Black"/>
              <a:cs typeface="Roboto Black"/>
              <a:sym typeface="Roboto Black"/>
            </a:endParaRPr>
          </a:p>
          <a:p>
            <a:pPr marL="0" marR="0" lvl="0" indent="0" algn="l" rtl="0">
              <a:lnSpc>
                <a:spcPct val="90000"/>
              </a:lnSpc>
              <a:spcBef>
                <a:spcPts val="1000"/>
              </a:spcBef>
              <a:spcAft>
                <a:spcPts val="1000"/>
              </a:spcAft>
              <a:buClr>
                <a:schemeClr val="dk1"/>
              </a:buClr>
              <a:buSzPts val="1100"/>
              <a:buFont typeface="Arial"/>
              <a:buNone/>
            </a:pPr>
            <a:r>
              <a:rPr lang="en-GB" sz="2400" b="0" i="0" u="none" strike="noStrike" cap="none">
                <a:solidFill>
                  <a:schemeClr val="lt1"/>
                </a:solidFill>
                <a:latin typeface="Roboto Medium"/>
                <a:ea typeface="Roboto Medium"/>
                <a:cs typeface="Roboto Medium"/>
                <a:sym typeface="Roboto Medium"/>
              </a:rPr>
              <a:t>Mya-Rose Craig, ‘Birdgirl’, </a:t>
            </a:r>
            <a:br>
              <a:rPr lang="en-GB" sz="2400" b="0" i="0" u="none" strike="noStrike" cap="none">
                <a:solidFill>
                  <a:schemeClr val="lt1"/>
                </a:solidFill>
                <a:latin typeface="Roboto Medium"/>
                <a:ea typeface="Roboto Medium"/>
                <a:cs typeface="Roboto Medium"/>
                <a:sym typeface="Roboto Medium"/>
              </a:rPr>
            </a:br>
            <a:r>
              <a:rPr lang="en-GB" sz="2400" b="0" i="0" u="none" strike="noStrike" cap="none">
                <a:solidFill>
                  <a:schemeClr val="lt1"/>
                </a:solidFill>
                <a:latin typeface="Roboto Medium"/>
                <a:ea typeface="Roboto Medium"/>
                <a:cs typeface="Roboto Medium"/>
                <a:sym typeface="Roboto Medium"/>
              </a:rPr>
              <a:t>Chew Valley </a:t>
            </a:r>
            <a:endParaRPr sz="2400" b="0" i="0" u="none" strike="noStrike" cap="none">
              <a:solidFill>
                <a:schemeClr val="lt1"/>
              </a:solidFill>
              <a:latin typeface="Roboto Black"/>
              <a:ea typeface="Roboto Black"/>
              <a:cs typeface="Roboto Black"/>
              <a:sym typeface="Roboto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pic>
        <p:nvPicPr>
          <p:cNvPr id="48" name="Google Shape;48;g255e63762bb_0_330"/>
          <p:cNvPicPr preferRelativeResize="0"/>
          <p:nvPr/>
        </p:nvPicPr>
        <p:blipFill rotWithShape="1">
          <a:blip r:embed="rId3">
            <a:alphaModFix/>
          </a:blip>
          <a:srcRect l="2662" t="4725" r="19441" b="6621"/>
          <a:stretch/>
        </p:blipFill>
        <p:spPr>
          <a:xfrm>
            <a:off x="3284075" y="0"/>
            <a:ext cx="8907924" cy="6858000"/>
          </a:xfrm>
          <a:prstGeom prst="rect">
            <a:avLst/>
          </a:prstGeom>
          <a:noFill/>
          <a:ln>
            <a:noFill/>
          </a:ln>
        </p:spPr>
      </p:pic>
      <p:sp>
        <p:nvSpPr>
          <p:cNvPr id="49" name="Google Shape;49;g255e63762bb_0_330"/>
          <p:cNvSpPr txBox="1"/>
          <p:nvPr/>
        </p:nvSpPr>
        <p:spPr>
          <a:xfrm rot="-5400000">
            <a:off x="11349375" y="5996100"/>
            <a:ext cx="1265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rgbClr val="FFFFFF"/>
              </a:buClr>
              <a:buSzPts val="900"/>
              <a:buFont typeface="Arial"/>
              <a:buNone/>
            </a:pPr>
            <a:r>
              <a:rPr lang="en-GB" sz="900" b="0" i="0" u="none" strike="noStrike" cap="none">
                <a:solidFill>
                  <a:srgbClr val="FFFFFF"/>
                </a:solidFill>
                <a:latin typeface="Arial"/>
                <a:ea typeface="Arial"/>
                <a:cs typeface="Arial"/>
                <a:sym typeface="Arial"/>
              </a:rPr>
              <a:t>© UNICEF/Quintero</a:t>
            </a:r>
            <a:endParaRPr sz="1800" b="0" i="0" u="none" strike="noStrike" cap="none">
              <a:solidFill>
                <a:srgbClr val="000000"/>
              </a:solidFill>
              <a:latin typeface="Arial"/>
              <a:ea typeface="Arial"/>
              <a:cs typeface="Arial"/>
              <a:sym typeface="Arial"/>
            </a:endParaRPr>
          </a:p>
        </p:txBody>
      </p:sp>
      <p:sp>
        <p:nvSpPr>
          <p:cNvPr id="50" name="Google Shape;50;g255e63762bb_0_330"/>
          <p:cNvSpPr txBox="1"/>
          <p:nvPr/>
        </p:nvSpPr>
        <p:spPr>
          <a:xfrm>
            <a:off x="242100" y="5904725"/>
            <a:ext cx="2024100" cy="743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Young girls dancing </a:t>
            </a:r>
            <a:r>
              <a:rPr lang="en-GB" sz="1100" b="0" i="0" u="none" strike="noStrike" cap="none">
                <a:solidFill>
                  <a:schemeClr val="lt1"/>
                </a:solidFill>
                <a:latin typeface="Roboto Medium"/>
                <a:ea typeface="Roboto Medium"/>
                <a:cs typeface="Roboto Medium"/>
                <a:sym typeface="Roboto Medium"/>
              </a:rPr>
              <a:t>in Cobán, Alta Verapaz, </a:t>
            </a:r>
            <a:r>
              <a:rPr lang="en-GB" sz="1100" b="0" i="0" u="none" strike="noStrike" cap="none">
                <a:solidFill>
                  <a:srgbClr val="FFFFFF"/>
                </a:solidFill>
                <a:latin typeface="Roboto Medium"/>
                <a:ea typeface="Roboto Medium"/>
                <a:cs typeface="Roboto Medium"/>
                <a:sym typeface="Roboto Medium"/>
              </a:rPr>
              <a:t>Guatemala,</a:t>
            </a:r>
            <a:endParaRPr sz="1100" b="0" i="0" u="none" strike="noStrike" cap="none">
              <a:solidFill>
                <a:srgbClr val="FFFFFF"/>
              </a:solidFill>
              <a:latin typeface="Roboto Medium"/>
              <a:ea typeface="Roboto Medium"/>
              <a:cs typeface="Roboto Medium"/>
              <a:sym typeface="Roboto Medium"/>
            </a:endParaRPr>
          </a:p>
        </p:txBody>
      </p:sp>
      <p:sp>
        <p:nvSpPr>
          <p:cNvPr id="51" name="Google Shape;51;g255e63762bb_0_330"/>
          <p:cNvSpPr/>
          <p:nvPr/>
        </p:nvSpPr>
        <p:spPr>
          <a:xfrm>
            <a:off x="0" y="0"/>
            <a:ext cx="4182640" cy="3524342"/>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255e63762bb_0_330"/>
          <p:cNvSpPr txBox="1"/>
          <p:nvPr/>
        </p:nvSpPr>
        <p:spPr>
          <a:xfrm>
            <a:off x="318300" y="1307873"/>
            <a:ext cx="3688812" cy="2063308"/>
          </a:xfrm>
          <a:prstGeom prst="rect">
            <a:avLst/>
          </a:prstGeom>
          <a:noFill/>
          <a:ln>
            <a:noFill/>
          </a:ln>
        </p:spPr>
        <p:txBody>
          <a:bodyPr spcFirstLastPara="1" wrap="square" lIns="45700" tIns="45700" rIns="45700" bIns="45700" anchor="ctr" anchorCtr="0">
            <a:noAutofit/>
          </a:bodyPr>
          <a:lstStyle/>
          <a:p>
            <a:pPr marL="0" marR="0" lvl="0" indent="0" algn="l" rtl="0">
              <a:lnSpc>
                <a:spcPct val="90000"/>
              </a:lnSpc>
              <a:spcBef>
                <a:spcPts val="0"/>
              </a:spcBef>
              <a:spcAft>
                <a:spcPts val="0"/>
              </a:spcAft>
              <a:buClr>
                <a:srgbClr val="000000"/>
              </a:buClr>
              <a:buSzPts val="6800"/>
              <a:buFont typeface="Arial"/>
              <a:buNone/>
            </a:pPr>
            <a:r>
              <a:rPr lang="en-GB" sz="4400" b="0" i="0" u="none" strike="noStrike" cap="none" dirty="0">
                <a:solidFill>
                  <a:srgbClr val="00AEEF"/>
                </a:solidFill>
                <a:latin typeface="Roboto Black"/>
                <a:ea typeface="Roboto Black"/>
                <a:cs typeface="Roboto Black"/>
                <a:sym typeface="Roboto Black"/>
              </a:rPr>
              <a:t>REVIEWING OUR RIGHTS</a:t>
            </a:r>
            <a:endParaRPr lang="en-US" sz="4400" b="0" i="0" u="none" strike="noStrike" cap="none">
              <a:solidFill>
                <a:srgbClr val="000000"/>
              </a:solidFill>
              <a:latin typeface="Roboto Black"/>
              <a:ea typeface="Roboto Medium"/>
              <a:cs typeface="Roboto Medium"/>
            </a:endParaRPr>
          </a:p>
        </p:txBody>
      </p:sp>
      <p:sp>
        <p:nvSpPr>
          <p:cNvPr id="53" name="Google Shape;53;g255e63762bb_0_330"/>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1</a:t>
            </a:r>
            <a:endParaRPr lang="en-US" sz="4400" b="0" i="0" u="none" strike="noStrike" cap="none" dirty="0">
              <a:solidFill>
                <a:srgbClr val="000000"/>
              </a:solidFill>
              <a:latin typeface="Roboto Black"/>
              <a:ea typeface="Roboto Black"/>
              <a:cs typeface="Roboto Blac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25a62733aff_0_1"/>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25a62733aff_0_1"/>
          <p:cNvSpPr txBox="1"/>
          <p:nvPr/>
        </p:nvSpPr>
        <p:spPr>
          <a:xfrm>
            <a:off x="394500" y="489600"/>
            <a:ext cx="31377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2</a:t>
            </a:r>
            <a:endParaRPr lang="en-US" sz="4400" b="0" i="0" u="none" strike="noStrike" cap="none" dirty="0">
              <a:solidFill>
                <a:srgbClr val="000000"/>
              </a:solidFill>
              <a:latin typeface="Roboto Black"/>
              <a:ea typeface="Roboto Black"/>
              <a:cs typeface="Roboto Black"/>
            </a:endParaRPr>
          </a:p>
        </p:txBody>
      </p:sp>
      <p:sp>
        <p:nvSpPr>
          <p:cNvPr id="60" name="Google Shape;60;g25a62733aff_0_1"/>
          <p:cNvSpPr/>
          <p:nvPr/>
        </p:nvSpPr>
        <p:spPr>
          <a:xfrm>
            <a:off x="0" y="2038375"/>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g25a62733aff_0_1"/>
          <p:cNvSpPr txBox="1"/>
          <p:nvPr/>
        </p:nvSpPr>
        <p:spPr>
          <a:xfrm>
            <a:off x="305175" y="2347775"/>
            <a:ext cx="6158100" cy="3201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dk1"/>
                </a:solidFill>
                <a:latin typeface="Roboto Black"/>
                <a:ea typeface="Roboto Black"/>
                <a:cs typeface="Roboto Black"/>
                <a:sym typeface="Roboto Black"/>
              </a:rPr>
              <a:t>Non-discrimination </a:t>
            </a:r>
            <a:endParaRPr sz="2800" b="0" i="0" u="none" strike="noStrike" cap="none">
              <a:solidFill>
                <a:schemeClr val="dk1"/>
              </a:solidFill>
              <a:latin typeface="Roboto Black"/>
              <a:ea typeface="Roboto Black"/>
              <a:cs typeface="Roboto Black"/>
              <a:sym typeface="Roboto Black"/>
            </a:endParaRPr>
          </a:p>
          <a:p>
            <a:pPr marL="0" marR="0" lvl="0" indent="0" algn="l" rtl="0">
              <a:lnSpc>
                <a:spcPct val="100000"/>
              </a:lnSpc>
              <a:spcBef>
                <a:spcPts val="0"/>
              </a:spcBef>
              <a:spcAft>
                <a:spcPts val="0"/>
              </a:spcAft>
              <a:buClr>
                <a:schemeClr val="dk1"/>
              </a:buClr>
              <a:buSzPts val="1100"/>
              <a:buFont typeface="Arial"/>
              <a:buNone/>
            </a:pPr>
            <a:r>
              <a:rPr lang="en-GB" sz="2800" b="0" i="0" u="none" strike="noStrike" cap="none">
                <a:solidFill>
                  <a:schemeClr val="dk1"/>
                </a:solidFill>
                <a:latin typeface="Roboto Medium"/>
                <a:ea typeface="Roboto Medium"/>
                <a:cs typeface="Roboto Medium"/>
                <a:sym typeface="Roboto Medium"/>
              </a:rPr>
              <a:t>The Convention applies to every child without discrimination, whatever their ethnicity, sex, religion, language, abilities or any other status, whatever they think or say, whatever their family background. </a:t>
            </a:r>
            <a:endParaRPr sz="2800" b="0" i="0" u="none" strike="noStrike" cap="none">
              <a:solidFill>
                <a:srgbClr val="000000"/>
              </a:solidFill>
              <a:latin typeface="Roboto Black"/>
              <a:ea typeface="Roboto Black"/>
              <a:cs typeface="Roboto Black"/>
              <a:sym typeface="Roboto Black"/>
            </a:endParaRPr>
          </a:p>
        </p:txBody>
      </p:sp>
      <p:pic>
        <p:nvPicPr>
          <p:cNvPr id="62" name="Google Shape;62;g25a62733aff_0_1"/>
          <p:cNvPicPr preferRelativeResize="0"/>
          <p:nvPr/>
        </p:nvPicPr>
        <p:blipFill rotWithShape="1">
          <a:blip r:embed="rId3">
            <a:alphaModFix/>
          </a:blip>
          <a:srcRect/>
          <a:stretch/>
        </p:blipFill>
        <p:spPr>
          <a:xfrm>
            <a:off x="7076725" y="1509512"/>
            <a:ext cx="5115274" cy="48781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g2566efeb3ca_0_6"/>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g2566efeb3ca_0_6"/>
          <p:cNvSpPr txBox="1"/>
          <p:nvPr/>
        </p:nvSpPr>
        <p:spPr>
          <a:xfrm>
            <a:off x="394500" y="489600"/>
            <a:ext cx="3191933"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12</a:t>
            </a:r>
            <a:endParaRPr lang="en-US" sz="4400" b="0" i="0" u="none" strike="noStrike" cap="none" dirty="0">
              <a:solidFill>
                <a:srgbClr val="000000"/>
              </a:solidFill>
              <a:latin typeface="Roboto Black"/>
              <a:ea typeface="Roboto Black"/>
              <a:cs typeface="Roboto Black"/>
            </a:endParaRPr>
          </a:p>
        </p:txBody>
      </p:sp>
      <p:sp>
        <p:nvSpPr>
          <p:cNvPr id="69" name="Google Shape;69;g2566efeb3ca_0_6"/>
          <p:cNvSpPr/>
          <p:nvPr/>
        </p:nvSpPr>
        <p:spPr>
          <a:xfrm>
            <a:off x="0" y="2038375"/>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g2566efeb3ca_0_6"/>
          <p:cNvSpPr txBox="1"/>
          <p:nvPr/>
        </p:nvSpPr>
        <p:spPr>
          <a:xfrm>
            <a:off x="305175" y="2517900"/>
            <a:ext cx="6284100" cy="3140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GB" sz="2400" b="0" i="0" u="none" strike="noStrike" cap="none">
                <a:solidFill>
                  <a:schemeClr val="dk1"/>
                </a:solidFill>
                <a:latin typeface="Roboto Black"/>
                <a:ea typeface="Roboto Black"/>
                <a:cs typeface="Roboto Black"/>
                <a:sym typeface="Roboto Black"/>
              </a:rPr>
              <a:t>Respect for the views of the child </a:t>
            </a:r>
            <a:endParaRPr sz="2400" b="0" i="0" u="none" strike="noStrike" cap="none">
              <a:solidFill>
                <a:schemeClr val="dk1"/>
              </a:solidFill>
              <a:latin typeface="Roboto Black"/>
              <a:ea typeface="Roboto Black"/>
              <a:cs typeface="Roboto Black"/>
              <a:sym typeface="Roboto Black"/>
            </a:endParaRPr>
          </a:p>
          <a:p>
            <a:pPr marL="0" marR="0" lvl="1" indent="0" algn="l" rtl="0">
              <a:lnSpc>
                <a:spcPct val="100000"/>
              </a:lnSpc>
              <a:spcBef>
                <a:spcPts val="0"/>
              </a:spcBef>
              <a:spcAft>
                <a:spcPts val="0"/>
              </a:spcAft>
              <a:buClr>
                <a:srgbClr val="000000"/>
              </a:buClr>
              <a:buSzPts val="2400"/>
              <a:buFont typeface="Arial"/>
              <a:buNone/>
            </a:pPr>
            <a:r>
              <a:rPr lang="en-GB" sz="2400" b="0" i="0" u="none" strike="noStrike" cap="none">
                <a:solidFill>
                  <a:srgbClr val="000000"/>
                </a:solidFill>
                <a:latin typeface="Roboto Medium"/>
                <a:ea typeface="Roboto Medium"/>
                <a:cs typeface="Roboto Medium"/>
                <a:sym typeface="Roboto Medium"/>
              </a:rPr>
              <a:t>Every child has the right to express their views, feelings and wishes in all matters affecting them, and to have their views considered and taken seriously. This right applies at all times, for example, during immigration proceedings, housing decisions or the child’s day-to-day home life.</a:t>
            </a:r>
            <a:endParaRPr sz="2400" b="0" i="0" u="none" strike="noStrike" cap="none">
              <a:solidFill>
                <a:srgbClr val="000000"/>
              </a:solidFill>
              <a:latin typeface="Roboto Medium"/>
              <a:ea typeface="Roboto Medium"/>
              <a:cs typeface="Roboto Medium"/>
              <a:sym typeface="Roboto Medium"/>
            </a:endParaRPr>
          </a:p>
        </p:txBody>
      </p:sp>
      <p:pic>
        <p:nvPicPr>
          <p:cNvPr id="71" name="Google Shape;71;g2566efeb3ca_0_6"/>
          <p:cNvPicPr preferRelativeResize="0"/>
          <p:nvPr/>
        </p:nvPicPr>
        <p:blipFill rotWithShape="1">
          <a:blip r:embed="rId3">
            <a:alphaModFix/>
          </a:blip>
          <a:srcRect/>
          <a:stretch/>
        </p:blipFill>
        <p:spPr>
          <a:xfrm>
            <a:off x="6400875" y="722825"/>
            <a:ext cx="5791124" cy="525802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2566efeb3ca_0_16"/>
          <p:cNvSpPr/>
          <p:nvPr/>
        </p:nvSpPr>
        <p:spPr>
          <a:xfrm>
            <a:off x="152400" y="0"/>
            <a:ext cx="3532200" cy="13881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g2566efeb3ca_0_16"/>
          <p:cNvSpPr txBox="1"/>
          <p:nvPr/>
        </p:nvSpPr>
        <p:spPr>
          <a:xfrm>
            <a:off x="394500" y="489600"/>
            <a:ext cx="3189600" cy="6705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ARTICLE 13</a:t>
            </a:r>
            <a:endParaRPr lang="en-US" sz="4400" b="0" i="0" u="none" strike="noStrike" cap="none" dirty="0">
              <a:solidFill>
                <a:srgbClr val="000000"/>
              </a:solidFill>
              <a:latin typeface="Roboto Black"/>
              <a:ea typeface="Roboto Black"/>
              <a:cs typeface="Roboto Black"/>
            </a:endParaRPr>
          </a:p>
        </p:txBody>
      </p:sp>
      <p:sp>
        <p:nvSpPr>
          <p:cNvPr id="78" name="Google Shape;78;g2566efeb3ca_0_16"/>
          <p:cNvSpPr/>
          <p:nvPr/>
        </p:nvSpPr>
        <p:spPr>
          <a:xfrm>
            <a:off x="0" y="2038375"/>
            <a:ext cx="12192000" cy="4029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2566efeb3ca_0_16"/>
          <p:cNvSpPr txBox="1"/>
          <p:nvPr/>
        </p:nvSpPr>
        <p:spPr>
          <a:xfrm>
            <a:off x="305175" y="2741400"/>
            <a:ext cx="5899500" cy="2955300"/>
          </a:xfrm>
          <a:prstGeom prst="rect">
            <a:avLst/>
          </a:prstGeom>
          <a:no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Roboto Black"/>
                <a:ea typeface="Roboto Black"/>
                <a:cs typeface="Roboto Black"/>
                <a:sym typeface="Roboto Black"/>
              </a:rPr>
              <a:t>Freedom of expression</a:t>
            </a:r>
            <a:endParaRPr sz="3000" b="0" i="0" u="none" strike="noStrike" cap="none">
              <a:solidFill>
                <a:srgbClr val="000000"/>
              </a:solidFill>
              <a:latin typeface="Roboto Black"/>
              <a:ea typeface="Roboto Black"/>
              <a:cs typeface="Roboto Black"/>
              <a:sym typeface="Roboto Black"/>
            </a:endParaRPr>
          </a:p>
          <a:p>
            <a:pPr marL="0" marR="0" lvl="1" indent="0" algn="l" rtl="0">
              <a:lnSpc>
                <a:spcPct val="100000"/>
              </a:lnSpc>
              <a:spcBef>
                <a:spcPts val="0"/>
              </a:spcBef>
              <a:spcAft>
                <a:spcPts val="0"/>
              </a:spcAft>
              <a:buClr>
                <a:srgbClr val="000000"/>
              </a:buClr>
              <a:buSzPts val="3000"/>
              <a:buFont typeface="Arial"/>
              <a:buNone/>
            </a:pPr>
            <a:r>
              <a:rPr lang="en-GB" sz="3000" b="0" i="0" u="none" strike="noStrike" cap="none">
                <a:solidFill>
                  <a:srgbClr val="000000"/>
                </a:solidFill>
                <a:latin typeface="Roboto Medium"/>
                <a:ea typeface="Roboto Medium"/>
                <a:cs typeface="Roboto Medium"/>
                <a:sym typeface="Roboto Medium"/>
              </a:rPr>
              <a:t>Every child must be free to express their thoughts and opinions and to access all kinds of information, as long as it is within the law.</a:t>
            </a:r>
            <a:endParaRPr sz="3000" b="0" i="0" u="none" strike="noStrike" cap="none">
              <a:solidFill>
                <a:srgbClr val="000000"/>
              </a:solidFill>
              <a:latin typeface="Roboto Medium"/>
              <a:ea typeface="Roboto Medium"/>
              <a:cs typeface="Roboto Medium"/>
              <a:sym typeface="Roboto Medium"/>
            </a:endParaRPr>
          </a:p>
        </p:txBody>
      </p:sp>
      <p:pic>
        <p:nvPicPr>
          <p:cNvPr id="80" name="Google Shape;80;g2566efeb3ca_0_16"/>
          <p:cNvPicPr preferRelativeResize="0"/>
          <p:nvPr/>
        </p:nvPicPr>
        <p:blipFill rotWithShape="1">
          <a:blip r:embed="rId3">
            <a:alphaModFix/>
          </a:blip>
          <a:srcRect/>
          <a:stretch/>
        </p:blipFill>
        <p:spPr>
          <a:xfrm>
            <a:off x="6612550" y="807974"/>
            <a:ext cx="5593174" cy="5640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g25670c3861a_0_14"/>
          <p:cNvPicPr preferRelativeResize="0"/>
          <p:nvPr/>
        </p:nvPicPr>
        <p:blipFill rotWithShape="1">
          <a:blip r:embed="rId3">
            <a:alphaModFix/>
          </a:blip>
          <a:srcRect t="10790" r="34019" b="9279"/>
          <a:stretch/>
        </p:blipFill>
        <p:spPr>
          <a:xfrm>
            <a:off x="3701000" y="0"/>
            <a:ext cx="8491000" cy="6857999"/>
          </a:xfrm>
          <a:prstGeom prst="rect">
            <a:avLst/>
          </a:prstGeom>
          <a:noFill/>
          <a:ln>
            <a:noFill/>
          </a:ln>
        </p:spPr>
      </p:pic>
      <p:sp>
        <p:nvSpPr>
          <p:cNvPr id="86" name="Google Shape;86;g25670c3861a_0_14"/>
          <p:cNvSpPr txBox="1"/>
          <p:nvPr/>
        </p:nvSpPr>
        <p:spPr>
          <a:xfrm rot="-5400000">
            <a:off x="10783425" y="1203873"/>
            <a:ext cx="2387700" cy="3693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UNICEF/Gil</a:t>
            </a:r>
            <a:endParaRPr sz="900" b="0" i="0" u="none" strike="noStrike" cap="none">
              <a:solidFill>
                <a:schemeClr val="lt1"/>
              </a:solidFill>
              <a:latin typeface="Arial"/>
              <a:ea typeface="Arial"/>
              <a:cs typeface="Arial"/>
              <a:sym typeface="Arial"/>
            </a:endParaRPr>
          </a:p>
          <a:p>
            <a:pPr marL="0" marR="0" lvl="0" indent="0" algn="r" rtl="0">
              <a:lnSpc>
                <a:spcPct val="100000"/>
              </a:lnSpc>
              <a:spcBef>
                <a:spcPts val="0"/>
              </a:spcBef>
              <a:spcAft>
                <a:spcPts val="0"/>
              </a:spcAft>
              <a:buClr>
                <a:schemeClr val="lt1"/>
              </a:buClr>
              <a:buSzPts val="900"/>
              <a:buFont typeface="Arial"/>
              <a:buNone/>
            </a:pPr>
            <a:endParaRPr sz="900" b="0" i="0" u="none" strike="noStrike" cap="none">
              <a:solidFill>
                <a:schemeClr val="lt1"/>
              </a:solidFill>
              <a:latin typeface="Arial"/>
              <a:ea typeface="Arial"/>
              <a:cs typeface="Arial"/>
              <a:sym typeface="Arial"/>
            </a:endParaRPr>
          </a:p>
        </p:txBody>
      </p:sp>
      <p:sp>
        <p:nvSpPr>
          <p:cNvPr id="87" name="Google Shape;87;g25670c3861a_0_14"/>
          <p:cNvSpPr/>
          <p:nvPr/>
        </p:nvSpPr>
        <p:spPr>
          <a:xfrm>
            <a:off x="0" y="0"/>
            <a:ext cx="4117555" cy="44088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g25670c3861a_0_14"/>
          <p:cNvSpPr txBox="1"/>
          <p:nvPr/>
        </p:nvSpPr>
        <p:spPr>
          <a:xfrm>
            <a:off x="341061" y="1689550"/>
            <a:ext cx="4604100" cy="1045200"/>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770"/>
              <a:buFont typeface="Arial"/>
              <a:buNone/>
            </a:pPr>
            <a:r>
              <a:rPr lang="en-GB" sz="4400" b="0" i="0" u="none" strike="noStrike" cap="none" dirty="0">
                <a:solidFill>
                  <a:srgbClr val="00AEEF"/>
                </a:solidFill>
                <a:latin typeface="Roboto Black"/>
                <a:ea typeface="Roboto Black"/>
                <a:cs typeface="Roboto Black"/>
                <a:sym typeface="Roboto Black"/>
              </a:rPr>
              <a:t>A MINDFUL </a:t>
            </a:r>
            <a:br>
              <a:rPr lang="en-GB" sz="4400" b="0" i="0" u="none" strike="noStrike" cap="none" dirty="0">
                <a:latin typeface="Roboto Black"/>
                <a:ea typeface="Roboto Black"/>
                <a:cs typeface="Roboto Black"/>
              </a:rPr>
            </a:br>
            <a:r>
              <a:rPr lang="en-GB" sz="4400" b="0" i="0" u="none" strike="noStrike" cap="none" dirty="0">
                <a:solidFill>
                  <a:srgbClr val="00AEEF"/>
                </a:solidFill>
                <a:latin typeface="Roboto Black"/>
                <a:ea typeface="Roboto Black"/>
                <a:cs typeface="Roboto Black"/>
                <a:sym typeface="Roboto Black"/>
              </a:rPr>
              <a:t>MOMENT</a:t>
            </a:r>
            <a:endParaRPr lang="en-US" sz="4400" b="0" i="0" u="none" strike="noStrike" cap="none" dirty="0">
              <a:solidFill>
                <a:srgbClr val="00AEEF"/>
              </a:solidFill>
              <a:latin typeface="Roboto Black"/>
              <a:ea typeface="Roboto Black"/>
              <a:cs typeface="Roboto Black"/>
            </a:endParaRPr>
          </a:p>
        </p:txBody>
      </p:sp>
      <p:sp>
        <p:nvSpPr>
          <p:cNvPr id="89" name="Google Shape;89;g25670c3861a_0_14"/>
          <p:cNvSpPr txBox="1"/>
          <p:nvPr/>
        </p:nvSpPr>
        <p:spPr>
          <a:xfrm>
            <a:off x="341061" y="2734775"/>
            <a:ext cx="3017576" cy="1459200"/>
          </a:xfrm>
          <a:prstGeom prst="rect">
            <a:avLst/>
          </a:prstGeom>
          <a:noFill/>
          <a:ln>
            <a:noFill/>
          </a:ln>
        </p:spPr>
        <p:txBody>
          <a:bodyPr spcFirstLastPara="1" wrap="square" lIns="45700" tIns="45700" rIns="45700" bIns="45700" anchor="ctr" anchorCtr="0">
            <a:normAutofit/>
          </a:bodyPr>
          <a:lstStyle/>
          <a:p>
            <a:pPr marL="0" marR="0" lvl="0" indent="0" algn="l" rtl="0">
              <a:lnSpc>
                <a:spcPct val="80000"/>
              </a:lnSpc>
              <a:spcBef>
                <a:spcPts val="0"/>
              </a:spcBef>
              <a:spcAft>
                <a:spcPts val="0"/>
              </a:spcAft>
              <a:buClr>
                <a:srgbClr val="000000"/>
              </a:buClr>
              <a:buSzPts val="4300"/>
              <a:buFont typeface="Arial"/>
              <a:buNone/>
            </a:pPr>
            <a:r>
              <a:rPr lang="en-GB" sz="3600" b="0" i="0" u="none" strike="noStrike" cap="none" dirty="0">
                <a:solidFill>
                  <a:srgbClr val="00AEEF"/>
                </a:solidFill>
                <a:latin typeface="Roboto Medium"/>
                <a:ea typeface="Roboto Medium"/>
                <a:cs typeface="Roboto Medium"/>
                <a:sym typeface="Roboto Medium"/>
              </a:rPr>
              <a:t>Using your diamond nine</a:t>
            </a:r>
            <a:endParaRPr lang="en-US" sz="3600" b="0" i="0" u="none" strike="noStrike" cap="none" dirty="0">
              <a:solidFill>
                <a:srgbClr val="00AEEF"/>
              </a:solidFill>
              <a:latin typeface="Roboto Medium"/>
              <a:ea typeface="Roboto Medium"/>
              <a:cs typeface="Roboto Medium"/>
            </a:endParaRPr>
          </a:p>
        </p:txBody>
      </p:sp>
      <p:sp>
        <p:nvSpPr>
          <p:cNvPr id="90" name="Google Shape;90;g25670c3861a_0_14"/>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2</a:t>
            </a:r>
            <a:endParaRPr lang="en-US" sz="4400" b="0" i="0" u="none" strike="noStrike" cap="none" dirty="0">
              <a:solidFill>
                <a:srgbClr val="000000"/>
              </a:solidFill>
              <a:latin typeface="Roboto Black"/>
              <a:ea typeface="Roboto Black"/>
              <a:cs typeface="Roboto Black"/>
            </a:endParaRPr>
          </a:p>
        </p:txBody>
      </p:sp>
      <p:sp>
        <p:nvSpPr>
          <p:cNvPr id="91" name="Google Shape;91;g25670c3861a_0_14"/>
          <p:cNvSpPr txBox="1"/>
          <p:nvPr/>
        </p:nvSpPr>
        <p:spPr>
          <a:xfrm>
            <a:off x="242100" y="5977600"/>
            <a:ext cx="1978800" cy="58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Nicole Becker, 19, leads a group of environmental activists in Argentina.</a:t>
            </a:r>
            <a:endParaRPr sz="11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g2566efeb3ca_0_29"/>
          <p:cNvPicPr preferRelativeResize="0"/>
          <p:nvPr/>
        </p:nvPicPr>
        <p:blipFill rotWithShape="1">
          <a:blip r:embed="rId3">
            <a:alphaModFix/>
          </a:blip>
          <a:srcRect l="4209" r="533"/>
          <a:stretch/>
        </p:blipFill>
        <p:spPr>
          <a:xfrm>
            <a:off x="2393575" y="0"/>
            <a:ext cx="9798424" cy="6857999"/>
          </a:xfrm>
          <a:prstGeom prst="rect">
            <a:avLst/>
          </a:prstGeom>
          <a:noFill/>
          <a:ln>
            <a:noFill/>
          </a:ln>
        </p:spPr>
      </p:pic>
      <p:sp>
        <p:nvSpPr>
          <p:cNvPr id="97" name="Google Shape;97;g2566efeb3ca_0_29"/>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UNICEF/Chalasani</a:t>
            </a:r>
            <a:endParaRPr sz="900" b="0" i="0" u="none" strike="noStrike" cap="none">
              <a:solidFill>
                <a:schemeClr val="lt1"/>
              </a:solidFill>
              <a:latin typeface="Arial"/>
              <a:ea typeface="Arial"/>
              <a:cs typeface="Arial"/>
              <a:sym typeface="Arial"/>
            </a:endParaRPr>
          </a:p>
        </p:txBody>
      </p:sp>
      <p:sp>
        <p:nvSpPr>
          <p:cNvPr id="98" name="Google Shape;98;g2566efeb3ca_0_29"/>
          <p:cNvSpPr/>
          <p:nvPr/>
        </p:nvSpPr>
        <p:spPr>
          <a:xfrm>
            <a:off x="0" y="0"/>
            <a:ext cx="5018100" cy="4408800"/>
          </a:xfrm>
          <a:prstGeom prst="rect">
            <a:avLst/>
          </a:prstGeom>
          <a:solidFill>
            <a:srgbClr val="DDF3F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566efeb3ca_0_29"/>
          <p:cNvSpPr txBox="1"/>
          <p:nvPr/>
        </p:nvSpPr>
        <p:spPr>
          <a:xfrm>
            <a:off x="311373" y="1541109"/>
            <a:ext cx="4269600" cy="2536141"/>
          </a:xfrm>
          <a:prstGeom prst="rect">
            <a:avLst/>
          </a:prstGeom>
          <a:noFill/>
          <a:ln>
            <a:noFill/>
          </a:ln>
        </p:spPr>
        <p:txBody>
          <a:bodyPr spcFirstLastPara="1" wrap="square" lIns="45700" tIns="45700" rIns="45700" bIns="45700" anchor="ctr" anchorCtr="0">
            <a:noAutofit/>
          </a:bodyPr>
          <a:lstStyle/>
          <a:p>
            <a:pPr marL="0" marR="0" lvl="0" indent="0" algn="l" rtl="0">
              <a:lnSpc>
                <a:spcPct val="80000"/>
              </a:lnSpc>
              <a:spcBef>
                <a:spcPts val="0"/>
              </a:spcBef>
              <a:spcAft>
                <a:spcPts val="0"/>
              </a:spcAft>
              <a:buClr>
                <a:srgbClr val="000000"/>
              </a:buClr>
              <a:buSzPts val="770"/>
              <a:buFont typeface="Arial"/>
              <a:buNone/>
            </a:pPr>
            <a:r>
              <a:rPr lang="en-GB" sz="4400" b="0" i="0" u="none" strike="noStrike" cap="none" dirty="0">
                <a:solidFill>
                  <a:srgbClr val="00AEEF"/>
                </a:solidFill>
                <a:latin typeface="Roboto Black"/>
                <a:ea typeface="Roboto Black"/>
                <a:cs typeface="Roboto Black"/>
                <a:sym typeface="Roboto Black"/>
              </a:rPr>
              <a:t>REFLECTING ON CHILDREN’S VOICES IN ACTION</a:t>
            </a:r>
            <a:endParaRPr lang="en-US" sz="4400" b="0" i="0" u="none" strike="noStrike" cap="none" dirty="0">
              <a:solidFill>
                <a:srgbClr val="00AEEF"/>
              </a:solidFill>
              <a:latin typeface="Roboto Black"/>
              <a:ea typeface="Roboto Black"/>
              <a:cs typeface="Roboto Black"/>
            </a:endParaRPr>
          </a:p>
        </p:txBody>
      </p:sp>
      <p:sp>
        <p:nvSpPr>
          <p:cNvPr id="100" name="Google Shape;100;g2566efeb3ca_0_29"/>
          <p:cNvSpPr txBox="1"/>
          <p:nvPr/>
        </p:nvSpPr>
        <p:spPr>
          <a:xfrm>
            <a:off x="394500" y="489600"/>
            <a:ext cx="3238500" cy="7431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r>
              <a:rPr lang="en-GB" sz="4400" b="0" i="0" u="none" strike="noStrike" cap="none" dirty="0">
                <a:solidFill>
                  <a:srgbClr val="000000"/>
                </a:solidFill>
                <a:latin typeface="Roboto Black"/>
                <a:ea typeface="Roboto Black"/>
                <a:cs typeface="Roboto Black"/>
                <a:sym typeface="Roboto Black"/>
              </a:rPr>
              <a:t>Part 3</a:t>
            </a:r>
            <a:endParaRPr lang="en-US" sz="4400" b="0" i="0" u="none" strike="noStrike" cap="none" dirty="0">
              <a:solidFill>
                <a:srgbClr val="000000"/>
              </a:solidFill>
              <a:latin typeface="Roboto Black"/>
              <a:ea typeface="Roboto Black"/>
              <a:cs typeface="Roboto Black"/>
            </a:endParaRPr>
          </a:p>
        </p:txBody>
      </p:sp>
      <p:sp>
        <p:nvSpPr>
          <p:cNvPr id="101" name="Google Shape;101;g2566efeb3ca_0_29"/>
          <p:cNvSpPr txBox="1"/>
          <p:nvPr/>
        </p:nvSpPr>
        <p:spPr>
          <a:xfrm>
            <a:off x="242100" y="5450150"/>
            <a:ext cx="1752000" cy="119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GB" sz="1100" b="0" i="0" u="none" strike="noStrike" cap="none">
                <a:solidFill>
                  <a:srgbClr val="FFFFFF"/>
                </a:solidFill>
                <a:latin typeface="Roboto Medium"/>
                <a:ea typeface="Roboto Medium"/>
                <a:cs typeface="Roboto Medium"/>
                <a:sym typeface="Roboto Medium"/>
              </a:rPr>
              <a:t>On 20 September 2019 in New York City, youth climate activists join in a demonstration calling for global action to combat climate change.</a:t>
            </a:r>
            <a:endParaRPr sz="1100" b="0" i="0" u="none" strike="noStrike" cap="none">
              <a:solidFill>
                <a:srgbClr val="FFFFFF"/>
              </a:solidFill>
              <a:latin typeface="Roboto Medium"/>
              <a:ea typeface="Roboto Medium"/>
              <a:cs typeface="Roboto Medium"/>
              <a:sym typeface="Robot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5"/>
        <p:cNvGrpSpPr/>
        <p:nvPr/>
      </p:nvGrpSpPr>
      <p:grpSpPr>
        <a:xfrm>
          <a:off x="0" y="0"/>
          <a:ext cx="0" cy="0"/>
          <a:chOff x="0" y="0"/>
          <a:chExt cx="0" cy="0"/>
        </a:xfrm>
      </p:grpSpPr>
      <p:pic>
        <p:nvPicPr>
          <p:cNvPr id="106" name="Google Shape;106;g2566efeb3ca_0_39"/>
          <p:cNvPicPr preferRelativeResize="0"/>
          <p:nvPr/>
        </p:nvPicPr>
        <p:blipFill rotWithShape="1">
          <a:blip r:embed="rId3">
            <a:alphaModFix/>
          </a:blip>
          <a:srcRect r="10658"/>
          <a:stretch/>
        </p:blipFill>
        <p:spPr>
          <a:xfrm>
            <a:off x="2998775" y="0"/>
            <a:ext cx="9193226" cy="6857999"/>
          </a:xfrm>
          <a:prstGeom prst="rect">
            <a:avLst/>
          </a:prstGeom>
          <a:noFill/>
          <a:ln>
            <a:noFill/>
          </a:ln>
        </p:spPr>
      </p:pic>
      <p:sp>
        <p:nvSpPr>
          <p:cNvPr id="107" name="Google Shape;107;g2566efeb3ca_0_39"/>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08" name="Google Shape;108;g2566efeb3ca_0_39"/>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©SkyeVeville</a:t>
            </a:r>
            <a:endParaRPr sz="900" b="0" i="0" u="none" strike="noStrike" cap="none">
              <a:solidFill>
                <a:schemeClr val="lt1"/>
              </a:solidFill>
              <a:latin typeface="Arial"/>
              <a:ea typeface="Arial"/>
              <a:cs typeface="Arial"/>
              <a:sym typeface="Arial"/>
            </a:endParaRPr>
          </a:p>
        </p:txBody>
      </p:sp>
      <p:sp>
        <p:nvSpPr>
          <p:cNvPr id="109" name="Google Shape;109;g2566efeb3ca_0_39"/>
          <p:cNvSpPr/>
          <p:nvPr/>
        </p:nvSpPr>
        <p:spPr>
          <a:xfrm>
            <a:off x="0" y="409200"/>
            <a:ext cx="6019800" cy="4050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g2566efeb3ca_0_39"/>
          <p:cNvSpPr txBox="1"/>
          <p:nvPr/>
        </p:nvSpPr>
        <p:spPr>
          <a:xfrm>
            <a:off x="228900" y="717350"/>
            <a:ext cx="5436900" cy="341610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rgbClr val="000000"/>
              </a:buClr>
              <a:buSzPts val="5400"/>
              <a:buFont typeface="Arial"/>
              <a:buNone/>
            </a:pPr>
            <a:r>
              <a:rPr lang="en-GB" sz="5000" b="0" i="1" u="none" strike="noStrike" cap="none">
                <a:solidFill>
                  <a:schemeClr val="lt1"/>
                </a:solidFill>
                <a:latin typeface="Roboto Black"/>
                <a:ea typeface="Roboto Black"/>
                <a:cs typeface="Roboto Black"/>
                <a:sym typeface="Roboto Black"/>
              </a:rPr>
              <a:t>“I want publishers to realise this is not acceptable anymore.” </a:t>
            </a:r>
            <a:endParaRPr sz="5000" b="0" i="1" u="none" strike="noStrike" cap="none">
              <a:solidFill>
                <a:schemeClr val="lt1"/>
              </a:solidFill>
              <a:latin typeface="Roboto Black"/>
              <a:ea typeface="Roboto Black"/>
              <a:cs typeface="Roboto Black"/>
              <a:sym typeface="Roboto Black"/>
            </a:endParaRPr>
          </a:p>
          <a:p>
            <a:pPr marL="0" marR="0" lvl="0" indent="0" algn="l" rtl="0">
              <a:lnSpc>
                <a:spcPct val="90000"/>
              </a:lnSpc>
              <a:spcBef>
                <a:spcPts val="1000"/>
              </a:spcBef>
              <a:spcAft>
                <a:spcPts val="1000"/>
              </a:spcAft>
              <a:buClr>
                <a:schemeClr val="dk1"/>
              </a:buClr>
              <a:buSzPts val="1100"/>
              <a:buFont typeface="Arial"/>
              <a:buNone/>
            </a:pPr>
            <a:r>
              <a:rPr lang="en-GB" sz="2400" b="0" i="0" u="none" strike="noStrike" cap="none">
                <a:solidFill>
                  <a:schemeClr val="lt1"/>
                </a:solidFill>
                <a:latin typeface="Helvetica Neue"/>
                <a:ea typeface="Helvetica Neue"/>
                <a:cs typeface="Helvetica Neue"/>
                <a:sym typeface="Helvetica Neue"/>
              </a:rPr>
              <a:t>Skye Neville, Wales </a:t>
            </a:r>
            <a:endParaRPr sz="2400" b="0" i="0" u="none" strike="noStrike" cap="none">
              <a:solidFill>
                <a:schemeClr val="lt1"/>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pic>
        <p:nvPicPr>
          <p:cNvPr id="115" name="Google Shape;115;g2566efeb3ca_0_51"/>
          <p:cNvPicPr preferRelativeResize="0"/>
          <p:nvPr/>
        </p:nvPicPr>
        <p:blipFill rotWithShape="1">
          <a:blip r:embed="rId3">
            <a:alphaModFix/>
          </a:blip>
          <a:srcRect l="-12595" t="5567" r="23888" b="712"/>
          <a:stretch/>
        </p:blipFill>
        <p:spPr>
          <a:xfrm>
            <a:off x="2455200" y="0"/>
            <a:ext cx="9736800" cy="6857999"/>
          </a:xfrm>
          <a:prstGeom prst="rect">
            <a:avLst/>
          </a:prstGeom>
          <a:noFill/>
          <a:ln>
            <a:noFill/>
          </a:ln>
        </p:spPr>
      </p:pic>
      <p:sp>
        <p:nvSpPr>
          <p:cNvPr id="116" name="Google Shape;116;g2566efeb3ca_0_51"/>
          <p:cNvSpPr txBox="1"/>
          <p:nvPr/>
        </p:nvSpPr>
        <p:spPr>
          <a:xfrm>
            <a:off x="453600" y="489600"/>
            <a:ext cx="4604100" cy="1070400"/>
          </a:xfrm>
          <a:prstGeom prst="rect">
            <a:avLst/>
          </a:prstGeom>
          <a:noFill/>
          <a:ln>
            <a:noFill/>
          </a:ln>
        </p:spPr>
        <p:txBody>
          <a:bodyPr spcFirstLastPara="1" wrap="square" lIns="0" tIns="0" rIns="0" bIns="0" anchor="t" anchorCtr="0">
            <a:noAutofit/>
          </a:bodyPr>
          <a:lstStyle/>
          <a:p>
            <a:pPr marL="0" marR="0" lvl="0" indent="0" algn="l" rtl="0">
              <a:lnSpc>
                <a:spcPct val="90000"/>
              </a:lnSpc>
              <a:spcBef>
                <a:spcPts val="0"/>
              </a:spcBef>
              <a:spcAft>
                <a:spcPts val="0"/>
              </a:spcAft>
              <a:buClr>
                <a:srgbClr val="000000"/>
              </a:buClr>
              <a:buSzPts val="4200"/>
              <a:buFont typeface="Arial"/>
              <a:buNone/>
            </a:pPr>
            <a:endParaRPr sz="4000" b="1" i="0" u="none" strike="noStrike" cap="none">
              <a:solidFill>
                <a:srgbClr val="FFFFFF"/>
              </a:solidFill>
              <a:latin typeface="Arial"/>
              <a:ea typeface="Arial"/>
              <a:cs typeface="Arial"/>
              <a:sym typeface="Arial"/>
            </a:endParaRPr>
          </a:p>
        </p:txBody>
      </p:sp>
      <p:sp>
        <p:nvSpPr>
          <p:cNvPr id="117" name="Google Shape;117;g2566efeb3ca_0_51"/>
          <p:cNvSpPr txBox="1"/>
          <p:nvPr/>
        </p:nvSpPr>
        <p:spPr>
          <a:xfrm rot="-5400000">
            <a:off x="10714125" y="1273173"/>
            <a:ext cx="2387700" cy="230700"/>
          </a:xfrm>
          <a:prstGeom prst="rect">
            <a:avLst/>
          </a:prstGeom>
          <a:noFill/>
          <a:ln>
            <a:noFill/>
          </a:ln>
        </p:spPr>
        <p:txBody>
          <a:bodyPr spcFirstLastPara="1" wrap="square" lIns="45700" tIns="45700" rIns="45700" bIns="45700" anchor="t" anchorCtr="0">
            <a:spAutoFit/>
          </a:bodyPr>
          <a:lstStyle/>
          <a:p>
            <a:pPr marL="0" marR="0" lvl="0" indent="0" algn="r" rtl="0">
              <a:lnSpc>
                <a:spcPct val="100000"/>
              </a:lnSpc>
              <a:spcBef>
                <a:spcPts val="0"/>
              </a:spcBef>
              <a:spcAft>
                <a:spcPts val="0"/>
              </a:spcAft>
              <a:buClr>
                <a:schemeClr val="dk1"/>
              </a:buClr>
              <a:buSzPts val="900"/>
              <a:buFont typeface="Arial"/>
              <a:buNone/>
            </a:pPr>
            <a:r>
              <a:rPr lang="en-GB" sz="900" b="0" i="0" u="none" strike="noStrike" cap="none">
                <a:solidFill>
                  <a:schemeClr val="lt1"/>
                </a:solidFill>
                <a:latin typeface="Arial"/>
                <a:ea typeface="Arial"/>
                <a:cs typeface="Arial"/>
                <a:sym typeface="Arial"/>
              </a:rPr>
              <a:t>© UNICEFMcIlwaine</a:t>
            </a:r>
            <a:endParaRPr sz="900" b="0" i="0" u="none" strike="noStrike" cap="none">
              <a:solidFill>
                <a:schemeClr val="lt1"/>
              </a:solidFill>
              <a:latin typeface="Arial"/>
              <a:ea typeface="Arial"/>
              <a:cs typeface="Arial"/>
              <a:sym typeface="Arial"/>
            </a:endParaRPr>
          </a:p>
        </p:txBody>
      </p:sp>
      <p:sp>
        <p:nvSpPr>
          <p:cNvPr id="118" name="Google Shape;118;g2566efeb3ca_0_51"/>
          <p:cNvSpPr/>
          <p:nvPr/>
        </p:nvSpPr>
        <p:spPr>
          <a:xfrm>
            <a:off x="0" y="409200"/>
            <a:ext cx="6019800" cy="4239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g2566efeb3ca_0_51"/>
          <p:cNvSpPr txBox="1"/>
          <p:nvPr/>
        </p:nvSpPr>
        <p:spPr>
          <a:xfrm>
            <a:off x="228900" y="717350"/>
            <a:ext cx="5790900" cy="4569600"/>
          </a:xfrm>
          <a:prstGeom prst="rect">
            <a:avLst/>
          </a:prstGeom>
          <a:noFill/>
          <a:ln>
            <a:noFill/>
          </a:ln>
        </p:spPr>
        <p:txBody>
          <a:bodyPr spcFirstLastPara="1" wrap="square" lIns="91425" tIns="91425" rIns="91425" bIns="91425" anchor="t" anchorCtr="0">
            <a:spAutoFit/>
          </a:bodyPr>
          <a:lstStyle/>
          <a:p>
            <a:pPr marL="0" marR="0" lvl="1" indent="0" algn="l" rtl="0">
              <a:lnSpc>
                <a:spcPct val="90000"/>
              </a:lnSpc>
              <a:spcBef>
                <a:spcPts val="0"/>
              </a:spcBef>
              <a:spcAft>
                <a:spcPts val="0"/>
              </a:spcAft>
              <a:buClr>
                <a:schemeClr val="dk1"/>
              </a:buClr>
              <a:buSzPts val="5400"/>
              <a:buFont typeface="Arial"/>
              <a:buNone/>
            </a:pPr>
            <a:r>
              <a:rPr lang="en-GB" sz="5000" b="0" i="1" u="none" strike="noStrike" cap="none">
                <a:solidFill>
                  <a:schemeClr val="lt1"/>
                </a:solidFill>
                <a:latin typeface="Roboto Black"/>
                <a:ea typeface="Roboto Black"/>
                <a:cs typeface="Roboto Black"/>
                <a:sym typeface="Roboto Black"/>
              </a:rPr>
              <a:t>“Youth voices </a:t>
            </a:r>
            <a:br>
              <a:rPr lang="en-GB" sz="5000" b="0" i="1" u="none" strike="noStrike" cap="none">
                <a:solidFill>
                  <a:schemeClr val="lt1"/>
                </a:solidFill>
                <a:latin typeface="Roboto Black"/>
                <a:ea typeface="Roboto Black"/>
                <a:cs typeface="Roboto Black"/>
                <a:sym typeface="Roboto Black"/>
              </a:rPr>
            </a:br>
            <a:r>
              <a:rPr lang="en-GB" sz="5000" b="0" i="1" u="none" strike="noStrike" cap="none">
                <a:solidFill>
                  <a:schemeClr val="lt1"/>
                </a:solidFill>
                <a:latin typeface="Roboto Black"/>
                <a:ea typeface="Roboto Black"/>
                <a:cs typeface="Roboto Black"/>
                <a:sym typeface="Roboto Black"/>
              </a:rPr>
              <a:t>can hold power in the fight against climate change.”  </a:t>
            </a:r>
            <a:endParaRPr sz="5000" b="0" i="1" u="none" strike="noStrike" cap="none">
              <a:solidFill>
                <a:schemeClr val="lt1"/>
              </a:solidFill>
              <a:latin typeface="Roboto Black"/>
              <a:ea typeface="Roboto Black"/>
              <a:cs typeface="Roboto Black"/>
              <a:sym typeface="Roboto Black"/>
            </a:endParaRPr>
          </a:p>
          <a:p>
            <a:pPr marL="0" marR="0" lvl="0" indent="0" algn="l" rtl="0">
              <a:lnSpc>
                <a:spcPct val="90000"/>
              </a:lnSpc>
              <a:spcBef>
                <a:spcPts val="1000"/>
              </a:spcBef>
              <a:spcAft>
                <a:spcPts val="0"/>
              </a:spcAft>
              <a:buClr>
                <a:schemeClr val="dk1"/>
              </a:buClr>
              <a:buSzPts val="1100"/>
              <a:buFont typeface="Arial"/>
              <a:buNone/>
            </a:pPr>
            <a:r>
              <a:rPr lang="en-GB" sz="2400" b="0" i="0" u="none" strike="noStrike" cap="none">
                <a:solidFill>
                  <a:schemeClr val="lt1"/>
                </a:solidFill>
                <a:latin typeface="Roboto Medium"/>
                <a:ea typeface="Roboto Medium"/>
                <a:cs typeface="Roboto Medium"/>
                <a:sym typeface="Roboto Medium"/>
              </a:rPr>
              <a:t>Shamim Ahmed Mridha, </a:t>
            </a:r>
            <a:br>
              <a:rPr lang="en-GB" sz="2400" b="0" i="0" u="none" strike="noStrike" cap="none">
                <a:solidFill>
                  <a:schemeClr val="lt1"/>
                </a:solidFill>
                <a:latin typeface="Roboto Medium"/>
                <a:ea typeface="Roboto Medium"/>
                <a:cs typeface="Roboto Medium"/>
                <a:sym typeface="Roboto Medium"/>
              </a:rPr>
            </a:br>
            <a:r>
              <a:rPr lang="en-GB" sz="2400" b="0" i="0" u="none" strike="noStrike" cap="none">
                <a:solidFill>
                  <a:schemeClr val="lt1"/>
                </a:solidFill>
                <a:latin typeface="Roboto Medium"/>
                <a:ea typeface="Roboto Medium"/>
                <a:cs typeface="Roboto Medium"/>
                <a:sym typeface="Roboto Medium"/>
              </a:rPr>
              <a:t>Bangladesh  </a:t>
            </a:r>
            <a:endParaRPr sz="2400" b="0" i="0" u="none" strike="noStrike" cap="none">
              <a:solidFill>
                <a:schemeClr val="lt1"/>
              </a:solidFill>
              <a:latin typeface="Roboto Medium"/>
              <a:ea typeface="Roboto Medium"/>
              <a:cs typeface="Roboto Medium"/>
              <a:sym typeface="Roboto Medium"/>
            </a:endParaRPr>
          </a:p>
          <a:p>
            <a:pPr marL="0" marR="0" lvl="0" indent="0" algn="l" rtl="0">
              <a:lnSpc>
                <a:spcPct val="90000"/>
              </a:lnSpc>
              <a:spcBef>
                <a:spcPts val="1000"/>
              </a:spcBef>
              <a:spcAft>
                <a:spcPts val="1000"/>
              </a:spcAft>
              <a:buClr>
                <a:schemeClr val="dk1"/>
              </a:buClr>
              <a:buSzPts val="1100"/>
              <a:buFont typeface="Arial"/>
              <a:buNone/>
            </a:pPr>
            <a:endParaRPr sz="5000" b="0" i="0" u="none" strike="noStrike" cap="none">
              <a:solidFill>
                <a:schemeClr val="lt1"/>
              </a:solidFill>
              <a:latin typeface="Roboto Black"/>
              <a:ea typeface="Roboto Black"/>
              <a:cs typeface="Roboto Black"/>
              <a:sym typeface="Roboto Black"/>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13</Slides>
  <Notes>13</Notes>
  <HiddenSlides>0</HiddenSlide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Bool</dc:creator>
  <cp:revision>44</cp:revision>
  <dcterms:modified xsi:type="dcterms:W3CDTF">2023-08-14T17:32:35Z</dcterms:modified>
</cp:coreProperties>
</file>