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lack" panose="02000000000000000000" pitchFamily="2" charset="0"/>
      <p:bold r:id="rId25"/>
      <p:boldItalic r:id="rId26"/>
    </p:embeddedFont>
    <p:embeddedFont>
      <p:font typeface="Roboto Medium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C4NfenP6cKdgD/sIclJo3v334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58913-259F-459B-8376-A7E569383EBA}" v="107" dt="2023-08-10T09:31:55.581"/>
    <p1510:client id="{440EE99A-3378-4B9B-8F54-C044C32EF801}" v="2" dt="2023-08-08T09:12:41.609"/>
    <p1510:client id="{9161A381-2A5A-4788-85B6-96A940FE1151}" v="3" dt="2023-08-14T16:22:04.075"/>
    <p1510:client id="{A4A8AB6D-1399-4E18-BF8E-8AB1474BD51A}" v="32" dt="2023-08-08T09:05:38.204"/>
    <p1510:client id="{B251676E-6400-473F-8B92-0C27F58168DA}" v="23" dt="2023-08-14T09:26:56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microsoft.com/office/2016/11/relationships/changesInfo" Target="changesInfos/changesInfo1.xml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dair.m@gmail.com" clId="Web-{14258913-259F-459B-8376-A7E569383EBA}"/>
    <pc:docChg chg="modSld">
      <pc:chgData name="alisdair.m@gmail.com" userId="" providerId="" clId="Web-{14258913-259F-459B-8376-A7E569383EBA}" dt="2023-08-10T09:31:55.581" v="70"/>
      <pc:docMkLst>
        <pc:docMk/>
      </pc:docMkLst>
      <pc:sldChg chg="addSp delSp modSp">
        <pc:chgData name="alisdair.m@gmail.com" userId="" providerId="" clId="Web-{14258913-259F-459B-8376-A7E569383EBA}" dt="2023-08-10T09:31:55.581" v="70"/>
        <pc:sldMkLst>
          <pc:docMk/>
          <pc:sldMk cId="0" sldId="256"/>
        </pc:sldMkLst>
        <pc:spChg chg="mod">
          <ac:chgData name="alisdair.m@gmail.com" userId="" providerId="" clId="Web-{14258913-259F-459B-8376-A7E569383EBA}" dt="2023-08-10T09:25:55.163" v="25" actId="1076"/>
          <ac:spMkLst>
            <pc:docMk/>
            <pc:sldMk cId="0" sldId="256"/>
            <ac:spMk id="39" creationId="{00000000-0000-0000-0000-000000000000}"/>
          </ac:spMkLst>
        </pc:spChg>
        <pc:spChg chg="mod">
          <ac:chgData name="alisdair.m@gmail.com" userId="" providerId="" clId="Web-{14258913-259F-459B-8376-A7E569383EBA}" dt="2023-08-10T09:25:31.772" v="23" actId="20577"/>
          <ac:spMkLst>
            <pc:docMk/>
            <pc:sldMk cId="0" sldId="256"/>
            <ac:spMk id="40" creationId="{00000000-0000-0000-0000-000000000000}"/>
          </ac:spMkLst>
        </pc:spChg>
        <pc:inkChg chg="add del">
          <ac:chgData name="alisdair.m@gmail.com" userId="" providerId="" clId="Web-{14258913-259F-459B-8376-A7E569383EBA}" dt="2023-08-10T09:24:29.785" v="22"/>
          <ac:inkMkLst>
            <pc:docMk/>
            <pc:sldMk cId="0" sldId="256"/>
            <ac:inkMk id="2" creationId="{0DF51842-2B7E-A6F7-4146-0A58AEE4CD79}"/>
          </ac:inkMkLst>
        </pc:inkChg>
        <pc:inkChg chg="add del">
          <ac:chgData name="alisdair.m@gmail.com" userId="" providerId="" clId="Web-{14258913-259F-459B-8376-A7E569383EBA}" dt="2023-08-10T09:26:15.382" v="27"/>
          <ac:inkMkLst>
            <pc:docMk/>
            <pc:sldMk cId="0" sldId="256"/>
            <ac:inkMk id="3" creationId="{107523FE-B210-C133-62D0-6BA830267BE8}"/>
          </ac:inkMkLst>
        </pc:inkChg>
        <pc:inkChg chg="add del">
          <ac:chgData name="alisdair.m@gmail.com" userId="" providerId="" clId="Web-{14258913-259F-459B-8376-A7E569383EBA}" dt="2023-08-10T09:26:20.429" v="29"/>
          <ac:inkMkLst>
            <pc:docMk/>
            <pc:sldMk cId="0" sldId="256"/>
            <ac:inkMk id="4" creationId="{54CC338C-1098-D668-FED0-7F2D6D8E2EE4}"/>
          </ac:inkMkLst>
        </pc:inkChg>
        <pc:inkChg chg="add del">
          <ac:chgData name="alisdair.m@gmail.com" userId="" providerId="" clId="Web-{14258913-259F-459B-8376-A7E569383EBA}" dt="2023-08-10T09:31:55.581" v="70"/>
          <ac:inkMkLst>
            <pc:docMk/>
            <pc:sldMk cId="0" sldId="256"/>
            <ac:inkMk id="5" creationId="{7A54DD3D-6B14-A0E4-5CB8-B81DB0038CAB}"/>
          </ac:inkMkLst>
        </pc:inkChg>
      </pc:sldChg>
      <pc:sldChg chg="addSp delSp modSp">
        <pc:chgData name="alisdair.m@gmail.com" userId="" providerId="" clId="Web-{14258913-259F-459B-8376-A7E569383EBA}" dt="2023-08-10T09:15:30.189" v="4" actId="20577"/>
        <pc:sldMkLst>
          <pc:docMk/>
          <pc:sldMk cId="0" sldId="257"/>
        </pc:sldMkLst>
        <pc:spChg chg="mod">
          <ac:chgData name="alisdair.m@gmail.com" userId="" providerId="" clId="Web-{14258913-259F-459B-8376-A7E569383EBA}" dt="2023-08-10T09:15:30.189" v="4" actId="20577"/>
          <ac:spMkLst>
            <pc:docMk/>
            <pc:sldMk cId="0" sldId="257"/>
            <ac:spMk id="48" creationId="{00000000-0000-0000-0000-000000000000}"/>
          </ac:spMkLst>
        </pc:spChg>
        <pc:inkChg chg="add del">
          <ac:chgData name="alisdair.m@gmail.com" userId="" providerId="" clId="Web-{14258913-259F-459B-8376-A7E569383EBA}" dt="2023-08-10T09:05:07.371" v="1"/>
          <ac:inkMkLst>
            <pc:docMk/>
            <pc:sldMk cId="0" sldId="257"/>
            <ac:inkMk id="2" creationId="{C72C1EF8-A141-D676-37DA-403F9FE9F66D}"/>
          </ac:inkMkLst>
        </pc:inkChg>
        <pc:inkChg chg="add del">
          <ac:chgData name="alisdair.m@gmail.com" userId="" providerId="" clId="Web-{14258913-259F-459B-8376-A7E569383EBA}" dt="2023-08-10T09:12:36.089" v="3"/>
          <ac:inkMkLst>
            <pc:docMk/>
            <pc:sldMk cId="0" sldId="257"/>
            <ac:inkMk id="3" creationId="{5B7D26F5-CE84-5D50-44B3-1FEB46C398C8}"/>
          </ac:inkMkLst>
        </pc:inkChg>
      </pc:sldChg>
      <pc:sldChg chg="addSp delSp modSp">
        <pc:chgData name="alisdair.m@gmail.com" userId="" providerId="" clId="Web-{14258913-259F-459B-8376-A7E569383EBA}" dt="2023-08-10T09:15:57.721" v="9" actId="20577"/>
        <pc:sldMkLst>
          <pc:docMk/>
          <pc:sldMk cId="0" sldId="258"/>
        </pc:sldMkLst>
        <pc:spChg chg="mod">
          <ac:chgData name="alisdair.m@gmail.com" userId="" providerId="" clId="Web-{14258913-259F-459B-8376-A7E569383EBA}" dt="2023-08-10T09:15:57.721" v="9" actId="20577"/>
          <ac:spMkLst>
            <pc:docMk/>
            <pc:sldMk cId="0" sldId="258"/>
            <ac:spMk id="71" creationId="{00000000-0000-0000-0000-000000000000}"/>
          </ac:spMkLst>
        </pc:spChg>
        <pc:inkChg chg="add del">
          <ac:chgData name="alisdair.m@gmail.com" userId="" providerId="" clId="Web-{14258913-259F-459B-8376-A7E569383EBA}" dt="2023-08-10T09:15:48.268" v="8"/>
          <ac:inkMkLst>
            <pc:docMk/>
            <pc:sldMk cId="0" sldId="258"/>
            <ac:inkMk id="2" creationId="{335F38D3-6908-4DD8-5E5F-3DE89AF9BC79}"/>
          </ac:inkMkLst>
        </pc:inkChg>
        <pc:inkChg chg="add del">
          <ac:chgData name="alisdair.m@gmail.com" userId="" providerId="" clId="Web-{14258913-259F-459B-8376-A7E569383EBA}" dt="2023-08-10T09:15:44.377" v="7"/>
          <ac:inkMkLst>
            <pc:docMk/>
            <pc:sldMk cId="0" sldId="258"/>
            <ac:inkMk id="3" creationId="{ECBAC5E4-AA89-B7B8-E313-078FB8ACBC35}"/>
          </ac:inkMkLst>
        </pc:inkChg>
      </pc:sldChg>
      <pc:sldChg chg="addSp delSp modSp">
        <pc:chgData name="alisdair.m@gmail.com" userId="" providerId="" clId="Web-{14258913-259F-459B-8376-A7E569383EBA}" dt="2023-08-10T09:17:03.880" v="13" actId="1076"/>
        <pc:sldMkLst>
          <pc:docMk/>
          <pc:sldMk cId="0" sldId="259"/>
        </pc:sldMkLst>
        <pc:spChg chg="mod">
          <ac:chgData name="alisdair.m@gmail.com" userId="" providerId="" clId="Web-{14258913-259F-459B-8376-A7E569383EBA}" dt="2023-08-10T09:17:03.880" v="13" actId="1076"/>
          <ac:spMkLst>
            <pc:docMk/>
            <pc:sldMk cId="0" sldId="259"/>
            <ac:spMk id="95" creationId="{00000000-0000-0000-0000-000000000000}"/>
          </ac:spMkLst>
        </pc:spChg>
        <pc:inkChg chg="add del">
          <ac:chgData name="alisdair.m@gmail.com" userId="" providerId="" clId="Web-{14258913-259F-459B-8376-A7E569383EBA}" dt="2023-08-10T09:16:57.832" v="12"/>
          <ac:inkMkLst>
            <pc:docMk/>
            <pc:sldMk cId="0" sldId="259"/>
            <ac:inkMk id="2" creationId="{D0FBA6CB-680C-4BF2-191E-E9F531347A94}"/>
          </ac:inkMkLst>
        </pc:inkChg>
      </pc:sldChg>
      <pc:sldChg chg="addSp delSp modSp">
        <pc:chgData name="alisdair.m@gmail.com" userId="" providerId="" clId="Web-{14258913-259F-459B-8376-A7E569383EBA}" dt="2023-08-10T09:17:26.365" v="17" actId="1076"/>
        <pc:sldMkLst>
          <pc:docMk/>
          <pc:sldMk cId="0" sldId="260"/>
        </pc:sldMkLst>
        <pc:spChg chg="mod">
          <ac:chgData name="alisdair.m@gmail.com" userId="" providerId="" clId="Web-{14258913-259F-459B-8376-A7E569383EBA}" dt="2023-08-10T09:17:26.365" v="17" actId="1076"/>
          <ac:spMkLst>
            <pc:docMk/>
            <pc:sldMk cId="0" sldId="260"/>
            <ac:spMk id="119" creationId="{00000000-0000-0000-0000-000000000000}"/>
          </ac:spMkLst>
        </pc:spChg>
        <pc:inkChg chg="add del">
          <ac:chgData name="alisdair.m@gmail.com" userId="" providerId="" clId="Web-{14258913-259F-459B-8376-A7E569383EBA}" dt="2023-08-10T09:17:19.411" v="16"/>
          <ac:inkMkLst>
            <pc:docMk/>
            <pc:sldMk cId="0" sldId="260"/>
            <ac:inkMk id="2" creationId="{135B82D6-5C5E-5DF0-E693-1B2184BB1F16}"/>
          </ac:inkMkLst>
        </pc:inkChg>
      </pc:sldChg>
      <pc:sldChg chg="addSp delSp modSp">
        <pc:chgData name="alisdair.m@gmail.com" userId="" providerId="" clId="Web-{14258913-259F-459B-8376-A7E569383EBA}" dt="2023-08-10T09:17:54.600" v="20" actId="1076"/>
        <pc:sldMkLst>
          <pc:docMk/>
          <pc:sldMk cId="0" sldId="262"/>
        </pc:sldMkLst>
        <pc:spChg chg="mod">
          <ac:chgData name="alisdair.m@gmail.com" userId="" providerId="" clId="Web-{14258913-259F-459B-8376-A7E569383EBA}" dt="2023-08-10T09:17:54.600" v="20" actId="1076"/>
          <ac:spMkLst>
            <pc:docMk/>
            <pc:sldMk cId="0" sldId="262"/>
            <ac:spMk id="167" creationId="{00000000-0000-0000-0000-000000000000}"/>
          </ac:spMkLst>
        </pc:spChg>
        <pc:inkChg chg="add del">
          <ac:chgData name="alisdair.m@gmail.com" userId="" providerId="" clId="Web-{14258913-259F-459B-8376-A7E569383EBA}" dt="2023-08-10T09:17:50.647" v="19"/>
          <ac:inkMkLst>
            <pc:docMk/>
            <pc:sldMk cId="0" sldId="262"/>
            <ac:inkMk id="2" creationId="{074D14C9-AAEA-A18B-404A-1C7B7CD371CE}"/>
          </ac:inkMkLst>
        </pc:inkChg>
      </pc:sldChg>
      <pc:sldChg chg="modSp">
        <pc:chgData name="alisdair.m@gmail.com" userId="" providerId="" clId="Web-{14258913-259F-459B-8376-A7E569383EBA}" dt="2023-08-10T09:31:43.284" v="68" actId="14100"/>
        <pc:sldMkLst>
          <pc:docMk/>
          <pc:sldMk cId="0" sldId="265"/>
        </pc:sldMkLst>
        <pc:spChg chg="mod">
          <ac:chgData name="alisdair.m@gmail.com" userId="" providerId="" clId="Web-{14258913-259F-459B-8376-A7E569383EBA}" dt="2023-08-10T09:31:04.517" v="62" actId="14100"/>
          <ac:spMkLst>
            <pc:docMk/>
            <pc:sldMk cId="0" sldId="265"/>
            <ac:spMk id="241" creationId="{00000000-0000-0000-0000-000000000000}"/>
          </ac:spMkLst>
        </pc:spChg>
        <pc:spChg chg="mod">
          <ac:chgData name="alisdair.m@gmail.com" userId="" providerId="" clId="Web-{14258913-259F-459B-8376-A7E569383EBA}" dt="2023-08-10T09:31:15.814" v="64" actId="14100"/>
          <ac:spMkLst>
            <pc:docMk/>
            <pc:sldMk cId="0" sldId="265"/>
            <ac:spMk id="242" creationId="{00000000-0000-0000-0000-000000000000}"/>
          </ac:spMkLst>
        </pc:spChg>
        <pc:spChg chg="mod">
          <ac:chgData name="alisdair.m@gmail.com" userId="" providerId="" clId="Web-{14258913-259F-459B-8376-A7E569383EBA}" dt="2023-08-10T09:31:30.471" v="67" actId="1076"/>
          <ac:spMkLst>
            <pc:docMk/>
            <pc:sldMk cId="0" sldId="265"/>
            <ac:spMk id="243" creationId="{00000000-0000-0000-0000-000000000000}"/>
          </ac:spMkLst>
        </pc:spChg>
        <pc:spChg chg="mod">
          <ac:chgData name="alisdair.m@gmail.com" userId="" providerId="" clId="Web-{14258913-259F-459B-8376-A7E569383EBA}" dt="2023-08-10T09:31:20.861" v="65" actId="14100"/>
          <ac:spMkLst>
            <pc:docMk/>
            <pc:sldMk cId="0" sldId="265"/>
            <ac:spMk id="244" creationId="{00000000-0000-0000-0000-000000000000}"/>
          </ac:spMkLst>
        </pc:spChg>
        <pc:picChg chg="mod">
          <ac:chgData name="alisdair.m@gmail.com" userId="" providerId="" clId="Web-{14258913-259F-459B-8376-A7E569383EBA}" dt="2023-08-10T09:31:43.284" v="68" actId="14100"/>
          <ac:picMkLst>
            <pc:docMk/>
            <pc:sldMk cId="0" sldId="265"/>
            <ac:picMk id="239" creationId="{00000000-0000-0000-0000-000000000000}"/>
          </ac:picMkLst>
        </pc:picChg>
      </pc:sldChg>
    </pc:docChg>
  </pc:docChgLst>
  <pc:docChgLst>
    <pc:chgData name="Laura Kennedy" clId="Web-{9161A381-2A5A-4788-85B6-96A940FE1151}"/>
    <pc:docChg chg="modSld">
      <pc:chgData name="Laura Kennedy" userId="" providerId="" clId="Web-{9161A381-2A5A-4788-85B6-96A940FE1151}" dt="2023-08-14T16:22:23.732" v="19"/>
      <pc:docMkLst>
        <pc:docMk/>
      </pc:docMkLst>
      <pc:sldChg chg="modNotes">
        <pc:chgData name="Laura Kennedy" userId="" providerId="" clId="Web-{9161A381-2A5A-4788-85B6-96A940FE1151}" dt="2023-08-14T16:19:03.086" v="0"/>
        <pc:sldMkLst>
          <pc:docMk/>
          <pc:sldMk cId="0" sldId="256"/>
        </pc:sldMkLst>
      </pc:sldChg>
      <pc:sldChg chg="modNotes">
        <pc:chgData name="Laura Kennedy" userId="" providerId="" clId="Web-{9161A381-2A5A-4788-85B6-96A940FE1151}" dt="2023-08-14T16:19:50.869" v="3"/>
        <pc:sldMkLst>
          <pc:docMk/>
          <pc:sldMk cId="0" sldId="257"/>
        </pc:sldMkLst>
      </pc:sldChg>
      <pc:sldChg chg="modNotes">
        <pc:chgData name="Laura Kennedy" userId="" providerId="" clId="Web-{9161A381-2A5A-4788-85B6-96A940FE1151}" dt="2023-08-14T16:19:59.275" v="4"/>
        <pc:sldMkLst>
          <pc:docMk/>
          <pc:sldMk cId="0" sldId="258"/>
        </pc:sldMkLst>
      </pc:sldChg>
      <pc:sldChg chg="modNotes">
        <pc:chgData name="Laura Kennedy" userId="" providerId="" clId="Web-{9161A381-2A5A-4788-85B6-96A940FE1151}" dt="2023-08-14T16:20:06.369" v="5"/>
        <pc:sldMkLst>
          <pc:docMk/>
          <pc:sldMk cId="0" sldId="259"/>
        </pc:sldMkLst>
      </pc:sldChg>
      <pc:sldChg chg="modNotes">
        <pc:chgData name="Laura Kennedy" userId="" providerId="" clId="Web-{9161A381-2A5A-4788-85B6-96A940FE1151}" dt="2023-08-14T16:20:15.963" v="6"/>
        <pc:sldMkLst>
          <pc:docMk/>
          <pc:sldMk cId="0" sldId="260"/>
        </pc:sldMkLst>
      </pc:sldChg>
      <pc:sldChg chg="modNotes">
        <pc:chgData name="Laura Kennedy" userId="" providerId="" clId="Web-{9161A381-2A5A-4788-85B6-96A940FE1151}" dt="2023-08-14T16:20:24.698" v="7"/>
        <pc:sldMkLst>
          <pc:docMk/>
          <pc:sldMk cId="0" sldId="261"/>
        </pc:sldMkLst>
      </pc:sldChg>
      <pc:sldChg chg="modNotes">
        <pc:chgData name="Laura Kennedy" userId="" providerId="" clId="Web-{9161A381-2A5A-4788-85B6-96A940FE1151}" dt="2023-08-14T16:20:31.745" v="8"/>
        <pc:sldMkLst>
          <pc:docMk/>
          <pc:sldMk cId="0" sldId="262"/>
        </pc:sldMkLst>
      </pc:sldChg>
      <pc:sldChg chg="modNotes">
        <pc:chgData name="Laura Kennedy" userId="" providerId="" clId="Web-{9161A381-2A5A-4788-85B6-96A940FE1151}" dt="2023-08-14T16:20:38.557" v="9"/>
        <pc:sldMkLst>
          <pc:docMk/>
          <pc:sldMk cId="0" sldId="263"/>
        </pc:sldMkLst>
      </pc:sldChg>
      <pc:sldChg chg="modNotes">
        <pc:chgData name="Laura Kennedy" userId="" providerId="" clId="Web-{9161A381-2A5A-4788-85B6-96A940FE1151}" dt="2023-08-14T16:20:45.980" v="10"/>
        <pc:sldMkLst>
          <pc:docMk/>
          <pc:sldMk cId="0" sldId="264"/>
        </pc:sldMkLst>
      </pc:sldChg>
      <pc:sldChg chg="modNotes">
        <pc:chgData name="Laura Kennedy" userId="" providerId="" clId="Web-{9161A381-2A5A-4788-85B6-96A940FE1151}" dt="2023-08-14T16:19:43.525" v="2"/>
        <pc:sldMkLst>
          <pc:docMk/>
          <pc:sldMk cId="0" sldId="265"/>
        </pc:sldMkLst>
      </pc:sldChg>
      <pc:sldChg chg="modNotes">
        <pc:chgData name="Laura Kennedy" userId="" providerId="" clId="Web-{9161A381-2A5A-4788-85B6-96A940FE1151}" dt="2023-08-14T16:21:10.715" v="11"/>
        <pc:sldMkLst>
          <pc:docMk/>
          <pc:sldMk cId="0" sldId="266"/>
        </pc:sldMkLst>
      </pc:sldChg>
      <pc:sldChg chg="modNotes">
        <pc:chgData name="Laura Kennedy" userId="" providerId="" clId="Web-{9161A381-2A5A-4788-85B6-96A940FE1151}" dt="2023-08-14T16:21:16.605" v="12"/>
        <pc:sldMkLst>
          <pc:docMk/>
          <pc:sldMk cId="0" sldId="267"/>
        </pc:sldMkLst>
      </pc:sldChg>
      <pc:sldChg chg="modNotes">
        <pc:chgData name="Laura Kennedy" userId="" providerId="" clId="Web-{9161A381-2A5A-4788-85B6-96A940FE1151}" dt="2023-08-14T16:21:21.402" v="13"/>
        <pc:sldMkLst>
          <pc:docMk/>
          <pc:sldMk cId="0" sldId="268"/>
        </pc:sldMkLst>
      </pc:sldChg>
      <pc:sldChg chg="modNotes">
        <pc:chgData name="Laura Kennedy" userId="" providerId="" clId="Web-{9161A381-2A5A-4788-85B6-96A940FE1151}" dt="2023-08-14T16:21:30.153" v="14"/>
        <pc:sldMkLst>
          <pc:docMk/>
          <pc:sldMk cId="0" sldId="269"/>
        </pc:sldMkLst>
      </pc:sldChg>
      <pc:sldChg chg="modSp modNotes">
        <pc:chgData name="Laura Kennedy" userId="" providerId="" clId="Web-{9161A381-2A5A-4788-85B6-96A940FE1151}" dt="2023-08-14T16:22:01.622" v="17" actId="20577"/>
        <pc:sldMkLst>
          <pc:docMk/>
          <pc:sldMk cId="0" sldId="270"/>
        </pc:sldMkLst>
        <pc:spChg chg="mod">
          <ac:chgData name="Laura Kennedy" userId="" providerId="" clId="Web-{9161A381-2A5A-4788-85B6-96A940FE1151}" dt="2023-08-14T16:22:01.622" v="17" actId="20577"/>
          <ac:spMkLst>
            <pc:docMk/>
            <pc:sldMk cId="0" sldId="270"/>
            <ac:spMk id="368" creationId="{00000000-0000-0000-0000-000000000000}"/>
          </ac:spMkLst>
        </pc:spChg>
      </pc:sldChg>
      <pc:sldChg chg="modNotes">
        <pc:chgData name="Laura Kennedy" userId="" providerId="" clId="Web-{9161A381-2A5A-4788-85B6-96A940FE1151}" dt="2023-08-14T16:22:15.170" v="18"/>
        <pc:sldMkLst>
          <pc:docMk/>
          <pc:sldMk cId="0" sldId="271"/>
        </pc:sldMkLst>
      </pc:sldChg>
      <pc:sldChg chg="modNotes">
        <pc:chgData name="Laura Kennedy" userId="" providerId="" clId="Web-{9161A381-2A5A-4788-85B6-96A940FE1151}" dt="2023-08-14T16:22:23.732" v="19"/>
        <pc:sldMkLst>
          <pc:docMk/>
          <pc:sldMk cId="0" sldId="272"/>
        </pc:sldMkLst>
      </pc:sldChg>
      <pc:sldChg chg="modNotes">
        <pc:chgData name="Laura Kennedy" userId="" providerId="" clId="Web-{9161A381-2A5A-4788-85B6-96A940FE1151}" dt="2023-08-14T16:19:20.274" v="1"/>
        <pc:sldMkLst>
          <pc:docMk/>
          <pc:sldMk cId="0" sldId="273"/>
        </pc:sldMkLst>
      </pc:sldChg>
    </pc:docChg>
  </pc:docChgLst>
  <pc:docChgLst>
    <pc:chgData name="Laura Kennedy" clId="Web-{440EE99A-3378-4B9B-8F54-C044C32EF801}"/>
    <pc:docChg chg="modSld">
      <pc:chgData name="Laura Kennedy" userId="" providerId="" clId="Web-{440EE99A-3378-4B9B-8F54-C044C32EF801}" dt="2023-08-08T09:12:41.609" v="1" actId="1076"/>
      <pc:docMkLst>
        <pc:docMk/>
      </pc:docMkLst>
      <pc:sldChg chg="modSp">
        <pc:chgData name="Laura Kennedy" userId="" providerId="" clId="Web-{440EE99A-3378-4B9B-8F54-C044C32EF801}" dt="2023-08-08T09:12:41.609" v="1" actId="1076"/>
        <pc:sldMkLst>
          <pc:docMk/>
          <pc:sldMk cId="0" sldId="261"/>
        </pc:sldMkLst>
        <pc:spChg chg="mod">
          <ac:chgData name="Laura Kennedy" userId="" providerId="" clId="Web-{440EE99A-3378-4B9B-8F54-C044C32EF801}" dt="2023-08-08T09:12:41.609" v="1" actId="1076"/>
          <ac:spMkLst>
            <pc:docMk/>
            <pc:sldMk cId="0" sldId="261"/>
            <ac:spMk id="156" creationId="{00000000-0000-0000-0000-000000000000}"/>
          </ac:spMkLst>
        </pc:spChg>
      </pc:sldChg>
    </pc:docChg>
  </pc:docChgLst>
  <pc:docChgLst>
    <pc:chgData name="Laura Kennedy" clId="Web-{A4A8AB6D-1399-4E18-BF8E-8AB1474BD51A}"/>
    <pc:docChg chg="modSld">
      <pc:chgData name="Laura Kennedy" userId="" providerId="" clId="Web-{A4A8AB6D-1399-4E18-BF8E-8AB1474BD51A}" dt="2023-08-08T09:05:37.235" v="20" actId="20577"/>
      <pc:docMkLst>
        <pc:docMk/>
      </pc:docMkLst>
      <pc:sldChg chg="modSp">
        <pc:chgData name="Laura Kennedy" userId="" providerId="" clId="Web-{A4A8AB6D-1399-4E18-BF8E-8AB1474BD51A}" dt="2023-08-08T09:01:18.587" v="0" actId="1076"/>
        <pc:sldMkLst>
          <pc:docMk/>
          <pc:sldMk cId="0" sldId="257"/>
        </pc:sldMkLst>
        <pc:spChg chg="mod">
          <ac:chgData name="Laura Kennedy" userId="" providerId="" clId="Web-{A4A8AB6D-1399-4E18-BF8E-8AB1474BD51A}" dt="2023-08-08T09:01:18.587" v="0" actId="1076"/>
          <ac:spMkLst>
            <pc:docMk/>
            <pc:sldMk cId="0" sldId="257"/>
            <ac:spMk id="48" creationId="{00000000-0000-0000-0000-000000000000}"/>
          </ac:spMkLst>
        </pc:spChg>
      </pc:sldChg>
      <pc:sldChg chg="modSp">
        <pc:chgData name="Laura Kennedy" userId="" providerId="" clId="Web-{A4A8AB6D-1399-4E18-BF8E-8AB1474BD51A}" dt="2023-08-08T09:02:09.511" v="3" actId="20577"/>
        <pc:sldMkLst>
          <pc:docMk/>
          <pc:sldMk cId="0" sldId="265"/>
        </pc:sldMkLst>
        <pc:spChg chg="mod">
          <ac:chgData name="Laura Kennedy" userId="" providerId="" clId="Web-{A4A8AB6D-1399-4E18-BF8E-8AB1474BD51A}" dt="2023-08-08T09:02:09.511" v="3" actId="20577"/>
          <ac:spMkLst>
            <pc:docMk/>
            <pc:sldMk cId="0" sldId="265"/>
            <ac:spMk id="246" creationId="{00000000-0000-0000-0000-000000000000}"/>
          </ac:spMkLst>
        </pc:spChg>
      </pc:sldChg>
      <pc:sldChg chg="modSp">
        <pc:chgData name="Laura Kennedy" userId="" providerId="" clId="Web-{A4A8AB6D-1399-4E18-BF8E-8AB1474BD51A}" dt="2023-08-08T09:02:24.902" v="4" actId="1076"/>
        <pc:sldMkLst>
          <pc:docMk/>
          <pc:sldMk cId="0" sldId="266"/>
        </pc:sldMkLst>
        <pc:spChg chg="mod">
          <ac:chgData name="Laura Kennedy" userId="" providerId="" clId="Web-{A4A8AB6D-1399-4E18-BF8E-8AB1474BD51A}" dt="2023-08-08T09:02:24.902" v="4" actId="1076"/>
          <ac:spMkLst>
            <pc:docMk/>
            <pc:sldMk cId="0" sldId="266"/>
            <ac:spMk id="255" creationId="{00000000-0000-0000-0000-000000000000}"/>
          </ac:spMkLst>
        </pc:spChg>
      </pc:sldChg>
      <pc:sldChg chg="modSp">
        <pc:chgData name="Laura Kennedy" userId="" providerId="" clId="Web-{A4A8AB6D-1399-4E18-BF8E-8AB1474BD51A}" dt="2023-08-08T09:05:37.235" v="20" actId="20577"/>
        <pc:sldMkLst>
          <pc:docMk/>
          <pc:sldMk cId="0" sldId="269"/>
        </pc:sldMkLst>
        <pc:spChg chg="mod">
          <ac:chgData name="Laura Kennedy" userId="" providerId="" clId="Web-{A4A8AB6D-1399-4E18-BF8E-8AB1474BD51A}" dt="2023-08-08T09:05:37.235" v="20" actId="20577"/>
          <ac:spMkLst>
            <pc:docMk/>
            <pc:sldMk cId="0" sldId="269"/>
            <ac:spMk id="344" creationId="{00000000-0000-0000-0000-000000000000}"/>
          </ac:spMkLst>
        </pc:spChg>
      </pc:sldChg>
    </pc:docChg>
  </pc:docChgLst>
  <pc:docChgLst>
    <pc:chgData name="alisdair.m@gmail.com" clId="Web-{B251676E-6400-473F-8B92-0C27F58168DA}"/>
    <pc:docChg chg="modSld">
      <pc:chgData name="alisdair.m@gmail.com" userId="" providerId="" clId="Web-{B251676E-6400-473F-8B92-0C27F58168DA}" dt="2023-08-14T09:26:51.626" v="1"/>
      <pc:docMkLst>
        <pc:docMk/>
      </pc:docMkLst>
      <pc:sldChg chg="addSp delSp">
        <pc:chgData name="alisdair.m@gmail.com" userId="" providerId="" clId="Web-{B251676E-6400-473F-8B92-0C27F58168DA}" dt="2023-08-14T09:26:51.626" v="1"/>
        <pc:sldMkLst>
          <pc:docMk/>
          <pc:sldMk cId="0" sldId="265"/>
        </pc:sldMkLst>
        <pc:inkChg chg="add del">
          <ac:chgData name="alisdair.m@gmail.com" userId="" providerId="" clId="Web-{B251676E-6400-473F-8B92-0C27F58168DA}" dt="2023-08-14T09:26:51.626" v="1"/>
          <ac:inkMkLst>
            <pc:docMk/>
            <pc:sldMk cId="0" sldId="265"/>
            <ac:inkMk id="2" creationId="{5B2FA83C-53CF-7898-79DA-AE712F49A04A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5a2b0f129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g25a2b0f1298_0_2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a2b0f1298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g25a2b0f1298_0_2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5a2b0f1298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g25a2b0f1298_0_2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5a2b0f1298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g25a2b0f1298_0_2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5a2b0f129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g25a2b0f1298_0_3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5a2b0f1298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Google Shape;374;g25a2b0f1298_0_3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5a2b0f1298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8" name="Google Shape;398;g25a2b0f1298_0_3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5a2b0f1298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Google Shape;422;g25a2b0f1298_0_3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a2b0f129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g25a2b0f1298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a2b0f129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g25a2b0f1298_0_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a2b0f129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g25a2b0f1298_0_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a2b0f1298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g25a2b0f1298_0_1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5a2b0f1298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25a2b0f1298_0_1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a2b0f1298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g25a2b0f1298_0_1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a2b0f1298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g25a2b0f1298_0_1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py">
  <p:cSld name="Simple copy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5686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5686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8627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t="11473" b="5973"/>
          <a:stretch/>
        </p:blipFill>
        <p:spPr>
          <a:xfrm>
            <a:off x="-269823" y="-1"/>
            <a:ext cx="12461825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 txBox="1"/>
          <p:nvPr/>
        </p:nvSpPr>
        <p:spPr>
          <a:xfrm rot="-5400000">
            <a:off x="11228175" y="797900"/>
            <a:ext cx="1339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UNICEF/Al-Safadi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1"/>
          <p:cNvGrpSpPr/>
          <p:nvPr/>
        </p:nvGrpSpPr>
        <p:grpSpPr>
          <a:xfrm>
            <a:off x="-269563" y="5808428"/>
            <a:ext cx="5001815" cy="1049523"/>
            <a:chOff x="6481619" y="6165005"/>
            <a:chExt cx="3119700" cy="694910"/>
          </a:xfrm>
        </p:grpSpPr>
        <p:sp>
          <p:nvSpPr>
            <p:cNvPr id="34" name="Google Shape;34;p1"/>
            <p:cNvSpPr/>
            <p:nvPr/>
          </p:nvSpPr>
          <p:spPr>
            <a:xfrm>
              <a:off x="6481619" y="6459415"/>
              <a:ext cx="3119700" cy="40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6481619" y="6165005"/>
              <a:ext cx="1849500" cy="38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36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898" y="5419550"/>
            <a:ext cx="4136921" cy="18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2100" y="0"/>
            <a:ext cx="1831302" cy="183130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"/>
          <p:cNvSpPr/>
          <p:nvPr/>
        </p:nvSpPr>
        <p:spPr>
          <a:xfrm>
            <a:off x="141675" y="293450"/>
            <a:ext cx="3422400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141675" y="899193"/>
            <a:ext cx="5199600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"/>
          <p:cNvSpPr txBox="1"/>
          <p:nvPr/>
        </p:nvSpPr>
        <p:spPr>
          <a:xfrm>
            <a:off x="220025" y="293450"/>
            <a:ext cx="5428200" cy="14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FFFFFF"/>
                </a:solidFill>
                <a:latin typeface="Roboto Black"/>
                <a:ea typeface="Arial"/>
                <a:cs typeface="Arial"/>
                <a:sym typeface="Arial"/>
              </a:rPr>
              <a:t>ACTIVITY 1 </a:t>
            </a:r>
            <a:br>
              <a:rPr lang="en-GB" sz="4400" b="1" i="0" u="none" strike="noStrike" cap="none" dirty="0">
                <a:latin typeface="Roboto Black"/>
                <a:ea typeface="Arial"/>
                <a:cs typeface="Arial"/>
              </a:rPr>
            </a:br>
            <a:r>
              <a:rPr lang="en-GB" sz="4400" b="1" i="0" u="none" strike="noStrike" cap="none" dirty="0">
                <a:solidFill>
                  <a:srgbClr val="000000"/>
                </a:solidFill>
                <a:latin typeface="Roboto Black"/>
                <a:ea typeface="Arial"/>
                <a:cs typeface="Arial"/>
                <a:sym typeface="Arial"/>
              </a:rPr>
              <a:t>CLIMATE CHANGE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Arial"/>
              <a:cs typeface="Arial"/>
            </a:endParaRPr>
          </a:p>
        </p:txBody>
      </p:sp>
      <p:sp>
        <p:nvSpPr>
          <p:cNvPr id="41" name="Google Shape;41;p1"/>
          <p:cNvSpPr txBox="1"/>
          <p:nvPr/>
        </p:nvSpPr>
        <p:spPr>
          <a:xfrm rot="-5400000">
            <a:off x="11103047" y="5676202"/>
            <a:ext cx="1728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UNICEF/Bseiso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"/>
          <p:cNvSpPr txBox="1"/>
          <p:nvPr/>
        </p:nvSpPr>
        <p:spPr>
          <a:xfrm>
            <a:off x="141675" y="2077475"/>
            <a:ext cx="44331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Anwar, 25, a UNICEF-supported Youth Climate Leader from Jordan, developed a system to help her family grow more crops and make them more sustainable.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259085a5d11_0_9"/>
          <p:cNvPicPr preferRelativeResize="0"/>
          <p:nvPr/>
        </p:nvPicPr>
        <p:blipFill rotWithShape="1">
          <a:blip r:embed="rId3">
            <a:alphaModFix/>
          </a:blip>
          <a:srcRect l="19771" r="502"/>
          <a:stretch/>
        </p:blipFill>
        <p:spPr>
          <a:xfrm>
            <a:off x="3761780" y="0"/>
            <a:ext cx="8430221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59085a5d11_0_9"/>
          <p:cNvSpPr txBox="1"/>
          <p:nvPr/>
        </p:nvSpPr>
        <p:spPr>
          <a:xfrm rot="-54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UNICEF/</a:t>
            </a:r>
            <a:r>
              <a:rPr lang="en-GB" sz="900">
                <a:solidFill>
                  <a:srgbClr val="FFFFFF"/>
                </a:solidFill>
              </a:rPr>
              <a:t>Qadari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59085a5d11_0_9"/>
          <p:cNvSpPr/>
          <p:nvPr/>
        </p:nvSpPr>
        <p:spPr>
          <a:xfrm>
            <a:off x="0" y="3206525"/>
            <a:ext cx="2974414" cy="8286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59085a5d11_0_9"/>
          <p:cNvSpPr/>
          <p:nvPr/>
        </p:nvSpPr>
        <p:spPr>
          <a:xfrm>
            <a:off x="0" y="3925136"/>
            <a:ext cx="3763227" cy="8286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59085a5d11_0_9"/>
          <p:cNvSpPr/>
          <p:nvPr/>
        </p:nvSpPr>
        <p:spPr>
          <a:xfrm>
            <a:off x="0" y="4605192"/>
            <a:ext cx="3864708" cy="8286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259085a5d11_0_9"/>
          <p:cNvSpPr txBox="1">
            <a:spLocks noGrp="1"/>
          </p:cNvSpPr>
          <p:nvPr>
            <p:ph type="body" idx="4294967295"/>
          </p:nvPr>
        </p:nvSpPr>
        <p:spPr>
          <a:xfrm>
            <a:off x="81025" y="3206525"/>
            <a:ext cx="3773074" cy="2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How many </a:t>
            </a:r>
            <a:br>
              <a:rPr lang="en-GB" sz="4400" dirty="0">
                <a:latin typeface="Roboto Black"/>
                <a:ea typeface="Roboto Black"/>
                <a:cs typeface="Roboto Black"/>
              </a:rPr>
            </a:b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questions did </a:t>
            </a:r>
            <a:br>
              <a:rPr lang="en-GB" sz="4400" dirty="0">
                <a:latin typeface="Roboto Black"/>
                <a:ea typeface="Roboto Black"/>
                <a:cs typeface="Roboto Black"/>
              </a:rPr>
            </a:b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you get right?</a:t>
            </a:r>
            <a:endParaRPr lang="en-US" sz="4400"/>
          </a:p>
        </p:txBody>
      </p:sp>
      <p:pic>
        <p:nvPicPr>
          <p:cNvPr id="245" name="Google Shape;245;g259085a5d11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25" y="358500"/>
            <a:ext cx="3026000" cy="30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59085a5d11_0_9"/>
          <p:cNvSpPr txBox="1"/>
          <p:nvPr/>
        </p:nvSpPr>
        <p:spPr>
          <a:xfrm>
            <a:off x="242100" y="5965275"/>
            <a:ext cx="26097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A student talks with her friends at break time in the yard of Al-</a:t>
            </a:r>
            <a:r>
              <a:rPr lang="en-GB" sz="1100" dirty="0" err="1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Zahra'a</a:t>
            </a:r>
            <a:r>
              <a:rPr lang="en-GB" sz="11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 School, Yemen, in February 2023.</a:t>
            </a:r>
            <a:endParaRPr sz="1100" b="0" i="0" u="none" strike="noStrike" cap="none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a2b0f1298_0_223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5a2b0f1298_0_223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5a2b0f1298_0_223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5a2b0f1298_0_223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5a2b0f1298_0_223"/>
          <p:cNvSpPr txBox="1">
            <a:spLocks noGrp="1"/>
          </p:cNvSpPr>
          <p:nvPr>
            <p:ph type="body" idx="4294967295"/>
          </p:nvPr>
        </p:nvSpPr>
        <p:spPr>
          <a:xfrm>
            <a:off x="4549250" y="1234727"/>
            <a:ext cx="72531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rPr lang="en-GB" sz="44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All of the gases on the planet make up the earth’s…</a:t>
            </a:r>
            <a:endParaRPr sz="44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endParaRPr sz="44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g25a2b0f1298_0_223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57" name="Google Shape;257;g25a2b0f1298_0_223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58" name="Google Shape;258;g25a2b0f1298_0_223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25a2b0f1298_0_223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25a2b0f1298_0_223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25a2b0f1298_0_223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5a2b0f1298_0_223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63" name="Google Shape;263;g25a2b0f1298_0_223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5a2b0f1298_0_223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65" name="Google Shape;265;g25a2b0f1298_0_223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25a2b0f1298_0_223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5a2b0f1298_0_223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5a2b0f1298_0_223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25a2b0f1298_0_223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25a2b0f1298_0_223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71" name="Google Shape;271;g25a2b0f1298_0_223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g25a2b0f1298_0_223"/>
          <p:cNvSpPr txBox="1"/>
          <p:nvPr/>
        </p:nvSpPr>
        <p:spPr>
          <a:xfrm>
            <a:off x="5515075" y="3774125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Biosphere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3" name="Google Shape;273;g25a2b0f1298_0_223"/>
          <p:cNvSpPr txBox="1"/>
          <p:nvPr/>
        </p:nvSpPr>
        <p:spPr>
          <a:xfrm>
            <a:off x="9019125" y="3774125"/>
            <a:ext cx="2839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Atmosphere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4" name="Google Shape;274;g25a2b0f1298_0_223"/>
          <p:cNvSpPr txBox="1"/>
          <p:nvPr/>
        </p:nvSpPr>
        <p:spPr>
          <a:xfrm>
            <a:off x="551507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Barometer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5" name="Google Shape;275;g25a2b0f1298_0_223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Climate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5a2b0f1298_0_246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5a2b0f1298_0_246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25a2b0f1298_0_246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25a2b0f1298_0_246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25a2b0f1298_0_246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25a2b0f1298_0_246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 dirty="0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86" name="Google Shape;286;g25a2b0f1298_0_246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25a2b0f1298_0_246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 dirty="0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88" name="Google Shape;288;g25a2b0f1298_0_246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5a2b0f1298_0_246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5a2b0f1298_0_246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25a2b0f1298_0_246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5a2b0f1298_0_246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25a2b0f1298_0_246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 dirty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94" name="Google Shape;294;g25a2b0f1298_0_246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 dirty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0000" b="0" dirty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g25a2b0f1298_0_246"/>
          <p:cNvSpPr txBox="1"/>
          <p:nvPr/>
        </p:nvSpPr>
        <p:spPr>
          <a:xfrm>
            <a:off x="5515075" y="3774125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Forecast </a:t>
            </a:r>
            <a:endParaRPr sz="3300" b="0" i="0" u="none" strike="noStrike" cap="none" dirty="0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6" name="Google Shape;296;g25a2b0f1298_0_246"/>
          <p:cNvSpPr txBox="1"/>
          <p:nvPr/>
        </p:nvSpPr>
        <p:spPr>
          <a:xfrm>
            <a:off x="9019125" y="3774125"/>
            <a:ext cx="2108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Climate</a:t>
            </a:r>
            <a:endParaRPr sz="3100" b="0" i="0" u="none" strike="noStrike" cap="none" dirty="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7" name="Google Shape;297;g25a2b0f1298_0_246"/>
          <p:cNvSpPr txBox="1"/>
          <p:nvPr/>
        </p:nvSpPr>
        <p:spPr>
          <a:xfrm>
            <a:off x="5515075" y="5181600"/>
            <a:ext cx="2390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0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Temperature</a:t>
            </a:r>
            <a:endParaRPr sz="3000" b="0" i="0" u="none" strike="noStrike" cap="none" dirty="0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8" name="Google Shape;298;g25a2b0f1298_0_246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Atlas</a:t>
            </a:r>
            <a:endParaRPr sz="3300" b="0" i="0" u="none" strike="noStrike" cap="none" dirty="0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9" name="Google Shape;299;g25a2b0f1298_0_246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69531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4400" b="1" dirty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The pattern of weather conditions over many years is called…</a:t>
            </a:r>
            <a:endParaRPr sz="4400" b="1" dirty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5a2b0f1298_0_269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25a2b0f1298_0_269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25a2b0f1298_0_269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5a2b0f1298_0_269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5a2b0f1298_0_269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5a2b0f1298_0_269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10" name="Google Shape;310;g25a2b0f1298_0_269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25a2b0f1298_0_269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 dirty="0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12" name="Google Shape;312;g25a2b0f1298_0_269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25a2b0f1298_0_269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25a2b0f1298_0_269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25a2b0f1298_0_269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25a2b0f1298_0_269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5a2b0f1298_0_269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 dirty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18" name="Google Shape;318;g25a2b0f1298_0_269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 dirty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0000" b="0" dirty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g25a2b0f1298_0_269"/>
          <p:cNvSpPr txBox="1"/>
          <p:nvPr/>
        </p:nvSpPr>
        <p:spPr>
          <a:xfrm>
            <a:off x="5515075" y="372490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Global warming</a:t>
            </a:r>
            <a:endParaRPr sz="33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20" name="Google Shape;320;g25a2b0f1298_0_269"/>
          <p:cNvSpPr txBox="1"/>
          <p:nvPr/>
        </p:nvSpPr>
        <p:spPr>
          <a:xfrm>
            <a:off x="9019125" y="3774125"/>
            <a:ext cx="28392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Thermo-</a:t>
            </a:r>
            <a:br>
              <a:rPr lang="en-GB" sz="33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33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climate</a:t>
            </a:r>
            <a:endParaRPr sz="3100" dirty="0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21" name="Google Shape;321;g25a2b0f1298_0_269"/>
          <p:cNvSpPr txBox="1"/>
          <p:nvPr/>
        </p:nvSpPr>
        <p:spPr>
          <a:xfrm>
            <a:off x="9019125" y="4968300"/>
            <a:ext cx="2632500" cy="1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GB" sz="26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Core temperature change</a:t>
            </a:r>
            <a:endParaRPr sz="2600" dirty="0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22" name="Google Shape;322;g25a2b0f1298_0_269"/>
          <p:cNvSpPr txBox="1"/>
          <p:nvPr/>
        </p:nvSpPr>
        <p:spPr>
          <a:xfrm>
            <a:off x="5515075" y="508500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Earth change</a:t>
            </a:r>
            <a:endParaRPr sz="3300" b="0" i="0" u="none" strike="noStrike" cap="none" dirty="0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23" name="Google Shape;323;g25a2b0f1298_0_269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71532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500" b="1" dirty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The increase in the average temperature of the earth’s atmosphere is referred to by scientists as…</a:t>
            </a:r>
            <a:endParaRPr sz="3500" b="1" dirty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5a2b0f1298_0_292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25a2b0f1298_0_292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25a2b0f1298_0_292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5a2b0f1298_0_292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25a2b0f1298_0_292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25a2b0f1298_0_292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34" name="Google Shape;334;g25a2b0f1298_0_292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5a2b0f1298_0_292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 dirty="0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36" name="Google Shape;336;g25a2b0f1298_0_292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25a2b0f1298_0_292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25a2b0f1298_0_292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5a2b0f1298_0_292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25a2b0f1298_0_292"/>
          <p:cNvSpPr txBox="1"/>
          <p:nvPr/>
        </p:nvSpPr>
        <p:spPr>
          <a:xfrm>
            <a:off x="5515075" y="3724900"/>
            <a:ext cx="26955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Carbon dioxide 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(CO</a:t>
            </a:r>
            <a:r>
              <a:rPr lang="en-GB" sz="2200" b="0" i="0" u="none" strike="noStrike" cap="none" baseline="-250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)</a:t>
            </a:r>
            <a:endParaRPr sz="22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1" name="Google Shape;341;g25a2b0f1298_0_292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5a2b0f1298_0_292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 dirty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43" name="Google Shape;343;g25a2b0f1298_0_292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 dirty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0000" b="0" dirty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g25a2b0f1298_0_292"/>
          <p:cNvSpPr txBox="1"/>
          <p:nvPr/>
        </p:nvSpPr>
        <p:spPr>
          <a:xfrm>
            <a:off x="9019125" y="3774125"/>
            <a:ext cx="2839200" cy="73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buSzPts val="3100"/>
            </a:pPr>
            <a:r>
              <a:rPr lang="en-GB" sz="31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Oxygen </a:t>
            </a:r>
            <a:r>
              <a:rPr lang="en-GB" sz="2200" dirty="0">
                <a:solidFill>
                  <a:schemeClr val="accent3"/>
                </a:solidFill>
                <a:ea typeface="Roboto Medium"/>
                <a:sym typeface="Roboto Medium"/>
              </a:rPr>
              <a:t>(O</a:t>
            </a:r>
            <a:r>
              <a:rPr lang="en-GB" sz="1500" baseline="-25000" dirty="0">
                <a:solidFill>
                  <a:schemeClr val="accent3"/>
                </a:solidFill>
                <a:ea typeface="Roboto Medium"/>
                <a:sym typeface="Roboto Medium"/>
              </a:rPr>
              <a:t>2</a:t>
            </a:r>
            <a:r>
              <a:rPr lang="en-GB" sz="2200" dirty="0">
                <a:solidFill>
                  <a:schemeClr val="accent3"/>
                </a:solidFill>
                <a:ea typeface="Roboto Medium"/>
                <a:sym typeface="Roboto Medium"/>
              </a:rPr>
              <a:t>)</a:t>
            </a:r>
            <a:endParaRPr sz="3100" b="0" i="0" u="none" strike="noStrike" cap="none" dirty="0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5" name="Google Shape;345;g25a2b0f1298_0_292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Plutonium</a:t>
            </a:r>
            <a:endParaRPr sz="2200" b="0" i="1" u="none" strike="noStrike" cap="none" dirty="0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6" name="Google Shape;346;g25a2b0f1298_0_292"/>
          <p:cNvSpPr txBox="1"/>
          <p:nvPr/>
        </p:nvSpPr>
        <p:spPr>
          <a:xfrm>
            <a:off x="551507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Hydrogen</a:t>
            </a:r>
            <a:endParaRPr sz="3300" b="0" i="0" u="none" strike="noStrike" cap="none" dirty="0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7" name="Google Shape;347;g25a2b0f1298_0_292"/>
          <p:cNvSpPr txBox="1">
            <a:spLocks noGrp="1"/>
          </p:cNvSpPr>
          <p:nvPr>
            <p:ph type="body" idx="4294967295"/>
          </p:nvPr>
        </p:nvSpPr>
        <p:spPr>
          <a:xfrm>
            <a:off x="4549250" y="1141500"/>
            <a:ext cx="7153200" cy="20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300" b="1" dirty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What is the name of gas released into the atmosphere when we burn fossil fuel for energy like coal, oil and natural gas?</a:t>
            </a:r>
            <a:endParaRPr sz="3300" b="1" dirty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5a2b0f1298_0_315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25a2b0f1298_0_315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5a2b0f1298_0_315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5a2b0f1298_0_315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25a2b0f1298_0_315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5a2b0f1298_0_315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58" name="Google Shape;358;g25a2b0f1298_0_315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5a2b0f1298_0_315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60" name="Google Shape;360;g25a2b0f1298_0_315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25a2b0f1298_0_315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5a2b0f1298_0_315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25a2b0f1298_0_315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25a2b0f1298_0_315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25a2b0f1298_0_315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66" name="Google Shape;366;g25a2b0f1298_0_315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g25a2b0f1298_0_315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71532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40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Which could be a direct/indirect effect of climate change on children?</a:t>
            </a:r>
            <a:endParaRPr sz="40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g25a2b0f1298_0_315"/>
          <p:cNvSpPr txBox="1"/>
          <p:nvPr/>
        </p:nvSpPr>
        <p:spPr>
          <a:xfrm>
            <a:off x="5515075" y="3621725"/>
            <a:ext cx="2390400" cy="96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80000"/>
              </a:lnSpc>
              <a:buSzPts val="3300"/>
            </a:pPr>
            <a:r>
              <a:rPr lang="en-GB" sz="21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Lack of access to healthcare due to migration </a:t>
            </a:r>
            <a:endParaRPr sz="2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9" name="Google Shape;369;g25a2b0f1298_0_315"/>
          <p:cNvSpPr txBox="1"/>
          <p:nvPr/>
        </p:nvSpPr>
        <p:spPr>
          <a:xfrm>
            <a:off x="9019125" y="5196900"/>
            <a:ext cx="2390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7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All of these</a:t>
            </a:r>
            <a:endParaRPr sz="27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70" name="Google Shape;370;g25a2b0f1298_0_315"/>
          <p:cNvSpPr txBox="1"/>
          <p:nvPr/>
        </p:nvSpPr>
        <p:spPr>
          <a:xfrm>
            <a:off x="5515075" y="4965150"/>
            <a:ext cx="25563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18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Limited access to clean water and increased waterborne illness</a:t>
            </a:r>
            <a:endParaRPr sz="18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71" name="Google Shape;371;g25a2b0f1298_0_315"/>
          <p:cNvSpPr txBox="1"/>
          <p:nvPr/>
        </p:nvSpPr>
        <p:spPr>
          <a:xfrm>
            <a:off x="9019125" y="3621725"/>
            <a:ext cx="23904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3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Reduced food supply and poor nutrition</a:t>
            </a:r>
            <a:endParaRPr sz="2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5a2b0f1298_0_338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71532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9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Which of these impacts of climate change can put a child’s rights at risk?</a:t>
            </a:r>
            <a:endParaRPr sz="39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g25a2b0f1298_0_338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5a2b0f1298_0_338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5a2b0f1298_0_338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5a2b0f1298_0_338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5a2b0f1298_0_338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25a2b0f1298_0_338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83" name="Google Shape;383;g25a2b0f1298_0_338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25a2b0f1298_0_338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85" name="Google Shape;385;g25a2b0f1298_0_338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25a2b0f1298_0_338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25a2b0f1298_0_338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25a2b0f1298_0_338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25a2b0f1298_0_338"/>
          <p:cNvSpPr txBox="1"/>
          <p:nvPr/>
        </p:nvSpPr>
        <p:spPr>
          <a:xfrm>
            <a:off x="5515075" y="3926800"/>
            <a:ext cx="239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0" name="Google Shape;390;g25a2b0f1298_0_338"/>
          <p:cNvSpPr txBox="1"/>
          <p:nvPr/>
        </p:nvSpPr>
        <p:spPr>
          <a:xfrm>
            <a:off x="5515075" y="508500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Warming oceans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1" name="Google Shape;391;g25a2b0f1298_0_338"/>
          <p:cNvSpPr txBox="1"/>
          <p:nvPr/>
        </p:nvSpPr>
        <p:spPr>
          <a:xfrm>
            <a:off x="9063675" y="367005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Extreme weather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2" name="Google Shape;392;g25a2b0f1298_0_338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25a2b0f1298_0_338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4" name="Google Shape;394;g25a2b0f1298_0_338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g25a2b0f1298_0_338"/>
          <p:cNvSpPr txBox="1"/>
          <p:nvPr/>
        </p:nvSpPr>
        <p:spPr>
          <a:xfrm>
            <a:off x="9063675" y="5237400"/>
            <a:ext cx="2390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All of these</a:t>
            </a:r>
            <a:endParaRPr sz="3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5a2b0f1298_0_361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25a2b0f1298_0_361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5a2b0f1298_0_361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25a2b0f1298_0_361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25a2b0f1298_0_361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25a2b0f1298_0_361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6" name="Google Shape;406;g25a2b0f1298_0_361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25a2b0f1298_0_361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8" name="Google Shape;408;g25a2b0f1298_0_361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5a2b0f1298_0_361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25a2b0f1298_0_361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25a2b0f1298_0_361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25a2b0f1298_0_361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25a2b0f1298_0_361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14" name="Google Shape;414;g25a2b0f1298_0_361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g25a2b0f1298_0_361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63357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5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What are the gases called that become trapped in the earth’s atmosphere and are heating the planet?</a:t>
            </a:r>
            <a:endParaRPr sz="35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g25a2b0f1298_0_361"/>
          <p:cNvSpPr txBox="1"/>
          <p:nvPr/>
        </p:nvSpPr>
        <p:spPr>
          <a:xfrm>
            <a:off x="5515075" y="3926800"/>
            <a:ext cx="239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Humidity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7" name="Google Shape;417;g25a2b0f1298_0_361"/>
          <p:cNvSpPr txBox="1"/>
          <p:nvPr/>
        </p:nvSpPr>
        <p:spPr>
          <a:xfrm>
            <a:off x="5515075" y="5085000"/>
            <a:ext cx="25785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Greenhouse gases</a:t>
            </a:r>
            <a:endParaRPr sz="3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8" name="Google Shape;418;g25a2b0f1298_0_361"/>
          <p:cNvSpPr txBox="1"/>
          <p:nvPr/>
        </p:nvSpPr>
        <p:spPr>
          <a:xfrm>
            <a:off x="9063675" y="5237400"/>
            <a:ext cx="2390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Nitrates</a:t>
            </a:r>
            <a:endParaRPr sz="32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9" name="Google Shape;419;g25a2b0f1298_0_361"/>
          <p:cNvSpPr txBox="1"/>
          <p:nvPr/>
        </p:nvSpPr>
        <p:spPr>
          <a:xfrm>
            <a:off x="9063675" y="3898650"/>
            <a:ext cx="23904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9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Precipitation</a:t>
            </a:r>
            <a:endParaRPr sz="29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5a2b0f1298_0_384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25a2b0f1298_0_384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5a2b0f1298_0_384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5a2b0f1298_0_384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25a2b0f1298_0_384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29" name="Google Shape;429;g25a2b0f1298_0_384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25a2b0f1298_0_384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31" name="Google Shape;431;g25a2b0f1298_0_384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25a2b0f1298_0_384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25a2b0f1298_0_384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25a2b0f1298_0_384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25a2b0f1298_0_384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25a2b0f1298_0_384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25a2b0f1298_0_384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38" name="Google Shape;438;g25a2b0f1298_0_384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g25a2b0f1298_0_384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68418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42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Which of the below is a climate action that helps protect children's rights? </a:t>
            </a:r>
            <a:endParaRPr sz="42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g25a2b0f1298_0_384"/>
          <p:cNvSpPr txBox="1"/>
          <p:nvPr/>
        </p:nvSpPr>
        <p:spPr>
          <a:xfrm>
            <a:off x="5438875" y="4929650"/>
            <a:ext cx="2568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0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Creating new bike paths to help people cycle instead of drive</a:t>
            </a:r>
            <a:endParaRPr sz="20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41" name="Google Shape;441;g25a2b0f1298_0_384"/>
          <p:cNvSpPr txBox="1"/>
          <p:nvPr/>
        </p:nvSpPr>
        <p:spPr>
          <a:xfrm>
            <a:off x="5438875" y="3597325"/>
            <a:ext cx="2568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0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Building hospitals and schools to withstand extreme weather events</a:t>
            </a:r>
            <a:endParaRPr sz="20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42" name="Google Shape;442;g25a2b0f1298_0_384"/>
          <p:cNvSpPr txBox="1"/>
          <p:nvPr/>
        </p:nvSpPr>
        <p:spPr>
          <a:xfrm>
            <a:off x="8933075" y="3673525"/>
            <a:ext cx="256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0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Creating new green energies and making them accessible</a:t>
            </a:r>
            <a:endParaRPr sz="20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43" name="Google Shape;443;g25a2b0f1298_0_384"/>
          <p:cNvSpPr txBox="1"/>
          <p:nvPr/>
        </p:nvSpPr>
        <p:spPr>
          <a:xfrm>
            <a:off x="9063675" y="5237400"/>
            <a:ext cx="2390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All of these</a:t>
            </a:r>
            <a:endParaRPr sz="3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 txBox="1">
            <a:spLocks noGrp="1"/>
          </p:cNvSpPr>
          <p:nvPr>
            <p:ph type="body" idx="4294967295"/>
          </p:nvPr>
        </p:nvSpPr>
        <p:spPr>
          <a:xfrm>
            <a:off x="4549250" y="1227539"/>
            <a:ext cx="72279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4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All of the gases on the planet make up the earth’s…</a:t>
            </a:r>
            <a:endParaRPr lang="en-US" sz="4200" b="1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9" name="Google Shape;49;p2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5515075" y="3774125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Biosphere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9019125" y="3774125"/>
            <a:ext cx="2839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Atmosphere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551507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Barometer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Climate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a2b0f1298_0_29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69531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4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pattern of weather conditions over many years is called…</a:t>
            </a:r>
            <a:endParaRPr lang="en-US" sz="4200" b="1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2" name="Google Shape;72;g25a2b0f1298_0_29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5a2b0f1298_0_29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5a2b0f1298_0_29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5a2b0f1298_0_29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5a2b0f1298_0_29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25a2b0f1298_0_29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8" name="Google Shape;78;g25a2b0f1298_0_29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5a2b0f1298_0_29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0" name="Google Shape;80;g25a2b0f1298_0_29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5a2b0f1298_0_29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5a2b0f1298_0_29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5a2b0f1298_0_29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5a2b0f1298_0_29"/>
          <p:cNvSpPr txBox="1"/>
          <p:nvPr/>
        </p:nvSpPr>
        <p:spPr>
          <a:xfrm>
            <a:off x="5515075" y="3774125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Forecast 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5" name="Google Shape;85;g25a2b0f1298_0_29"/>
          <p:cNvSpPr txBox="1"/>
          <p:nvPr/>
        </p:nvSpPr>
        <p:spPr>
          <a:xfrm>
            <a:off x="9019125" y="3774125"/>
            <a:ext cx="2839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Climate</a:t>
            </a:r>
            <a:endParaRPr sz="31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6" name="Google Shape;86;g25a2b0f1298_0_29"/>
          <p:cNvSpPr txBox="1"/>
          <p:nvPr/>
        </p:nvSpPr>
        <p:spPr>
          <a:xfrm>
            <a:off x="5515075" y="5181600"/>
            <a:ext cx="2390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Temperature</a:t>
            </a:r>
            <a:endParaRPr sz="30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7" name="Google Shape;87;g25a2b0f1298_0_29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Atlas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8" name="Google Shape;88;g25a2b0f1298_0_29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5a2b0f1298_0_29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0" name="Google Shape;90;g25a2b0f1298_0_29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a2b0f1298_0_54"/>
          <p:cNvSpPr txBox="1">
            <a:spLocks noGrp="1"/>
          </p:cNvSpPr>
          <p:nvPr>
            <p:ph type="body" idx="4294967295"/>
          </p:nvPr>
        </p:nvSpPr>
        <p:spPr>
          <a:xfrm>
            <a:off x="4560136" y="910200"/>
            <a:ext cx="71532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increase in the average temperature of the earth’s atmosphere is referred to by scientists as…</a:t>
            </a:r>
            <a:endParaRPr lang="en-US" sz="3300" b="1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6" name="Google Shape;96;g25a2b0f1298_0_54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5a2b0f1298_0_54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5a2b0f1298_0_54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5a2b0f1298_0_54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5a2b0f1298_0_54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5a2b0f1298_0_54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2" name="Google Shape;102;g25a2b0f1298_0_54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5a2b0f1298_0_54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4" name="Google Shape;104;g25a2b0f1298_0_54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5a2b0f1298_0_54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5a2b0f1298_0_54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5a2b0f1298_0_54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5a2b0f1298_0_54"/>
          <p:cNvSpPr txBox="1"/>
          <p:nvPr/>
        </p:nvSpPr>
        <p:spPr>
          <a:xfrm>
            <a:off x="5515075" y="372490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Global warming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9" name="Google Shape;109;g25a2b0f1298_0_54"/>
          <p:cNvSpPr txBox="1"/>
          <p:nvPr/>
        </p:nvSpPr>
        <p:spPr>
          <a:xfrm>
            <a:off x="9019125" y="3774125"/>
            <a:ext cx="28392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GB" sz="33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Thermo-</a:t>
            </a:r>
            <a:br>
              <a:rPr lang="en-GB" sz="33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33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climate</a:t>
            </a:r>
            <a:endParaRPr sz="31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0" name="Google Shape;110;g25a2b0f1298_0_54"/>
          <p:cNvSpPr txBox="1"/>
          <p:nvPr/>
        </p:nvSpPr>
        <p:spPr>
          <a:xfrm>
            <a:off x="9019125" y="4968300"/>
            <a:ext cx="2632500" cy="1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GB" sz="2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Core temperature change</a:t>
            </a:r>
            <a:endParaRPr sz="26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1" name="Google Shape;111;g25a2b0f1298_0_54"/>
          <p:cNvSpPr txBox="1"/>
          <p:nvPr/>
        </p:nvSpPr>
        <p:spPr>
          <a:xfrm>
            <a:off x="5515075" y="508500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Earth change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2" name="Google Shape;112;g25a2b0f1298_0_54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5a2b0f1298_0_54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4" name="Google Shape;114;g25a2b0f1298_0_54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a2b0f1298_0_80"/>
          <p:cNvSpPr txBox="1">
            <a:spLocks noGrp="1"/>
          </p:cNvSpPr>
          <p:nvPr>
            <p:ph type="body" idx="4294967295"/>
          </p:nvPr>
        </p:nvSpPr>
        <p:spPr>
          <a:xfrm>
            <a:off x="4549250" y="934671"/>
            <a:ext cx="7153200" cy="20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is the name of gas released into the atmosphere when we burn fossil fuel for energy like coal, oil and natural gas?</a:t>
            </a:r>
            <a:endParaRPr sz="33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g25a2b0f1298_0_80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5a2b0f1298_0_80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5a2b0f1298_0_80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5a2b0f1298_0_80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5a2b0f1298_0_80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5a2b0f1298_0_80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6" name="Google Shape;126;g25a2b0f1298_0_80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5a2b0f1298_0_80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8" name="Google Shape;128;g25a2b0f1298_0_80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5a2b0f1298_0_80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5a2b0f1298_0_80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5a2b0f1298_0_80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5a2b0f1298_0_80"/>
          <p:cNvSpPr txBox="1"/>
          <p:nvPr/>
        </p:nvSpPr>
        <p:spPr>
          <a:xfrm>
            <a:off x="5515075" y="3724900"/>
            <a:ext cx="26955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Carbon dioxide 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(CO</a:t>
            </a:r>
            <a:r>
              <a:rPr lang="en-GB" sz="2200" b="0" i="0" u="none" strike="noStrike" cap="none" baseline="-250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)</a:t>
            </a:r>
            <a:endParaRPr sz="22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3" name="Google Shape;133;g25a2b0f1298_0_80"/>
          <p:cNvSpPr txBox="1"/>
          <p:nvPr/>
        </p:nvSpPr>
        <p:spPr>
          <a:xfrm>
            <a:off x="9019125" y="3774125"/>
            <a:ext cx="2271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Oxygen </a:t>
            </a:r>
            <a:r>
              <a:rPr lang="en-GB" sz="22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(O</a:t>
            </a:r>
            <a:r>
              <a:rPr lang="en-GB" sz="2200" baseline="-250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r>
              <a:rPr lang="en-GB" sz="22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)</a:t>
            </a:r>
            <a:endParaRPr sz="31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4" name="Google Shape;134;g25a2b0f1298_0_80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Plutonium</a:t>
            </a:r>
            <a:endParaRPr sz="2200" b="0" i="1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5" name="Google Shape;135;g25a2b0f1298_0_80"/>
          <p:cNvSpPr txBox="1"/>
          <p:nvPr/>
        </p:nvSpPr>
        <p:spPr>
          <a:xfrm>
            <a:off x="551507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Hydrogen</a:t>
            </a:r>
            <a:endParaRPr sz="33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6" name="Google Shape;136;g25a2b0f1298_0_80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5a2b0f1298_0_80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 dirty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8" name="Google Shape;138;g25a2b0f1298_0_80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 dirty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0000" b="0" dirty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a2b0f1298_0_106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71532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4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Which could be a direct/indirect effect of climate change on children?</a:t>
            </a:r>
            <a:endParaRPr sz="4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g25a2b0f1298_0_106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5a2b0f1298_0_106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5a2b0f1298_0_106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5a2b0f1298_0_106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5a2b0f1298_0_106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5a2b0f1298_0_106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0" name="Google Shape;150;g25a2b0f1298_0_106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5a2b0f1298_0_106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2" name="Google Shape;152;g25a2b0f1298_0_106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5a2b0f1298_0_106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5a2b0f1298_0_106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5a2b0f1298_0_106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5a2b0f1298_0_106"/>
          <p:cNvSpPr txBox="1"/>
          <p:nvPr/>
        </p:nvSpPr>
        <p:spPr>
          <a:xfrm>
            <a:off x="5515075" y="3510300"/>
            <a:ext cx="23904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3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Lack of access to healthcare due to migration </a:t>
            </a:r>
            <a:endParaRPr sz="23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7" name="Google Shape;157;g25a2b0f1298_0_106"/>
          <p:cNvSpPr txBox="1"/>
          <p:nvPr/>
        </p:nvSpPr>
        <p:spPr>
          <a:xfrm>
            <a:off x="9019125" y="5196900"/>
            <a:ext cx="2390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7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All of these</a:t>
            </a:r>
            <a:endParaRPr sz="27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8" name="Google Shape;158;g25a2b0f1298_0_106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5a2b0f1298_0_106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 dirty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0" name="Google Shape;160;g25a2b0f1298_0_106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 dirty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20000" b="0" dirty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g25a2b0f1298_0_106"/>
          <p:cNvSpPr txBox="1"/>
          <p:nvPr/>
        </p:nvSpPr>
        <p:spPr>
          <a:xfrm>
            <a:off x="5515075" y="4965150"/>
            <a:ext cx="25563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Limited access to clean water and increased waterborne illness</a:t>
            </a:r>
            <a:endParaRPr sz="18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2" name="Google Shape;162;g25a2b0f1298_0_106"/>
          <p:cNvSpPr txBox="1"/>
          <p:nvPr/>
        </p:nvSpPr>
        <p:spPr>
          <a:xfrm>
            <a:off x="9019125" y="3621725"/>
            <a:ext cx="23904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3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Reduced food supply and poor nutrition</a:t>
            </a:r>
            <a:endParaRPr sz="23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a2b0f1298_0_134"/>
          <p:cNvSpPr txBox="1">
            <a:spLocks noGrp="1"/>
          </p:cNvSpPr>
          <p:nvPr>
            <p:ph type="body" idx="4294967295"/>
          </p:nvPr>
        </p:nvSpPr>
        <p:spPr>
          <a:xfrm>
            <a:off x="4549250" y="997286"/>
            <a:ext cx="71532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Which of these impacts of climate change can put a child’s rights at risk?</a:t>
            </a:r>
            <a:endParaRPr sz="3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g25a2b0f1298_0_134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5a2b0f1298_0_134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5a2b0f1298_0_134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5a2b0f1298_0_134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5a2b0f1298_0_134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5a2b0f1298_0_134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4" name="Google Shape;174;g25a2b0f1298_0_134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5a2b0f1298_0_134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6" name="Google Shape;176;g25a2b0f1298_0_134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5a2b0f1298_0_134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5a2b0f1298_0_134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5a2b0f1298_0_134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5a2b0f1298_0_134"/>
          <p:cNvSpPr txBox="1"/>
          <p:nvPr/>
        </p:nvSpPr>
        <p:spPr>
          <a:xfrm>
            <a:off x="5515075" y="3926800"/>
            <a:ext cx="239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1" name="Google Shape;181;g25a2b0f1298_0_134"/>
          <p:cNvSpPr txBox="1"/>
          <p:nvPr/>
        </p:nvSpPr>
        <p:spPr>
          <a:xfrm>
            <a:off x="5515075" y="508500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Warming oceans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" name="Google Shape;182;g25a2b0f1298_0_134"/>
          <p:cNvSpPr txBox="1"/>
          <p:nvPr/>
        </p:nvSpPr>
        <p:spPr>
          <a:xfrm>
            <a:off x="9063675" y="5237400"/>
            <a:ext cx="2390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All of these</a:t>
            </a:r>
            <a:endParaRPr sz="3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" name="Google Shape;183;g25a2b0f1298_0_134"/>
          <p:cNvSpPr txBox="1"/>
          <p:nvPr/>
        </p:nvSpPr>
        <p:spPr>
          <a:xfrm>
            <a:off x="9063675" y="367005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Extreme weather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" name="Google Shape;184;g25a2b0f1298_0_134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5a2b0f1298_0_134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6" name="Google Shape;186;g25a2b0f1298_0_134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a2b0f1298_0_164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63357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are the gases called that become trapped in the earth’s atmosphere and are heating the planet?</a:t>
            </a:r>
            <a:endParaRPr sz="3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g25a2b0f1298_0_164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5a2b0f1298_0_164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5a2b0f1298_0_164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5a2b0f1298_0_164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5a2b0f1298_0_164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5a2b0f1298_0_164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8" name="Google Shape;198;g25a2b0f1298_0_164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5a2b0f1298_0_164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0" name="Google Shape;200;g25a2b0f1298_0_164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5a2b0f1298_0_164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5a2b0f1298_0_164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5a2b0f1298_0_164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5a2b0f1298_0_164"/>
          <p:cNvSpPr txBox="1"/>
          <p:nvPr/>
        </p:nvSpPr>
        <p:spPr>
          <a:xfrm>
            <a:off x="5515075" y="3926800"/>
            <a:ext cx="239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Humidity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5" name="Google Shape;205;g25a2b0f1298_0_164"/>
          <p:cNvSpPr txBox="1"/>
          <p:nvPr/>
        </p:nvSpPr>
        <p:spPr>
          <a:xfrm>
            <a:off x="5515075" y="5085000"/>
            <a:ext cx="25785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Greenhouse gases</a:t>
            </a:r>
            <a:endParaRPr sz="3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6" name="Google Shape;206;g25a2b0f1298_0_164"/>
          <p:cNvSpPr txBox="1"/>
          <p:nvPr/>
        </p:nvSpPr>
        <p:spPr>
          <a:xfrm>
            <a:off x="9063675" y="5237400"/>
            <a:ext cx="2390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Nitrates</a:t>
            </a:r>
            <a:endParaRPr sz="3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7" name="Google Shape;207;g25a2b0f1298_0_164"/>
          <p:cNvSpPr txBox="1"/>
          <p:nvPr/>
        </p:nvSpPr>
        <p:spPr>
          <a:xfrm>
            <a:off x="9063675" y="3898650"/>
            <a:ext cx="23904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Precipitation</a:t>
            </a:r>
            <a:endParaRPr sz="29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8" name="Google Shape;208;g25a2b0f1298_0_164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5a2b0f1298_0_164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0" name="Google Shape;210;g25a2b0f1298_0_164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a2b0f1298_0_192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68418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4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Which of the below is a climate action that helps protect children's rights? </a:t>
            </a:r>
            <a:endParaRPr sz="4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25a2b0f1298_0_192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5a2b0f1298_0_192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5a2b0f1298_0_192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5a2b0f1298_0_192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5a2b0f1298_0_192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5a2b0f1298_0_192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2" name="Google Shape;222;g25a2b0f1298_0_192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5a2b0f1298_0_192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4" name="Google Shape;224;g25a2b0f1298_0_192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5a2b0f1298_0_192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5a2b0f1298_0_192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5a2b0f1298_0_192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5a2b0f1298_0_192"/>
          <p:cNvSpPr txBox="1"/>
          <p:nvPr/>
        </p:nvSpPr>
        <p:spPr>
          <a:xfrm>
            <a:off x="5438875" y="4929650"/>
            <a:ext cx="2568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Creating new bike paths to help people cycle instead of drive</a:t>
            </a:r>
            <a:endParaRPr sz="20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9" name="Google Shape;229;g25a2b0f1298_0_192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5a2b0f1298_0_192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31" name="Google Shape;231;g25a2b0f1298_0_192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g25a2b0f1298_0_192"/>
          <p:cNvSpPr txBox="1"/>
          <p:nvPr/>
        </p:nvSpPr>
        <p:spPr>
          <a:xfrm>
            <a:off x="5438875" y="3597325"/>
            <a:ext cx="2568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Building hospitals and schools to withstand extreme weather events</a:t>
            </a:r>
            <a:endParaRPr sz="20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33" name="Google Shape;233;g25a2b0f1298_0_192"/>
          <p:cNvSpPr txBox="1"/>
          <p:nvPr/>
        </p:nvSpPr>
        <p:spPr>
          <a:xfrm>
            <a:off x="8933075" y="3673525"/>
            <a:ext cx="256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Creating new green energies and making them accessible</a:t>
            </a:r>
            <a:endParaRPr sz="20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34" name="Google Shape;234;g25a2b0f1298_0_192"/>
          <p:cNvSpPr txBox="1"/>
          <p:nvPr/>
        </p:nvSpPr>
        <p:spPr>
          <a:xfrm>
            <a:off x="9063675" y="5237400"/>
            <a:ext cx="2390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All of these</a:t>
            </a:r>
            <a:endParaRPr sz="3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DF3F1"/>
      </a:accent1>
      <a:accent2>
        <a:srgbClr val="FF6937"/>
      </a:accent2>
      <a:accent3>
        <a:srgbClr val="D8D1CA"/>
      </a:accent3>
      <a:accent4>
        <a:srgbClr val="FFFF00"/>
      </a:accent4>
      <a:accent5>
        <a:srgbClr val="003B5E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PowerPoint Presentation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revision>84</cp:revision>
  <dcterms:modified xsi:type="dcterms:W3CDTF">2023-08-14T16:22:33Z</dcterms:modified>
</cp:coreProperties>
</file>