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Roboto" panose="02000000000000000000" pitchFamily="2" charset="0"/>
      <p:regular r:id="rId14"/>
      <p:bold r:id="rId15"/>
      <p:italic r:id="rId16"/>
      <p:boldItalic r:id="rId17"/>
    </p:embeddedFont>
    <p:embeddedFont>
      <p:font typeface="Roboto Black" panose="02000000000000000000" pitchFamily="2" charset="0"/>
      <p:bold r:id="rId18"/>
      <p:boldItalic r:id="rId19"/>
    </p:embeddedFont>
    <p:embeddedFont>
      <p:font typeface="Roboto Medium"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xiBtLwZ6+D8XRRgxAQh8wVGek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B9AA6E-64FE-40E3-8FD5-B314927A079B}" v="99" dt="2023-08-10T09:45:45.459"/>
    <p1510:client id="{6447DB33-E838-4915-B514-E81094BCC352}" v="6" dt="2023-08-08T09:08:48.085"/>
    <p1510:client id="{BF302E1D-F0FC-4572-B708-1C378937DAC4}" v="3" dt="2023-08-07T10:40:50.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Kennedy" clId="Web-{6447DB33-E838-4915-B514-E81094BCC352}"/>
    <pc:docChg chg="modSld">
      <pc:chgData name="Laura Kennedy" userId="" providerId="" clId="Web-{6447DB33-E838-4915-B514-E81094BCC352}" dt="2023-08-08T09:08:48.085" v="5" actId="20577"/>
      <pc:docMkLst>
        <pc:docMk/>
      </pc:docMkLst>
      <pc:sldChg chg="modSp">
        <pc:chgData name="Laura Kennedy" userId="" providerId="" clId="Web-{6447DB33-E838-4915-B514-E81094BCC352}" dt="2023-08-08T09:08:48.085" v="5" actId="20577"/>
        <pc:sldMkLst>
          <pc:docMk/>
          <pc:sldMk cId="0" sldId="257"/>
        </pc:sldMkLst>
        <pc:spChg chg="mod">
          <ac:chgData name="Laura Kennedy" userId="" providerId="" clId="Web-{6447DB33-E838-4915-B514-E81094BCC352}" dt="2023-08-08T09:08:48.085" v="5" actId="20577"/>
          <ac:spMkLst>
            <pc:docMk/>
            <pc:sldMk cId="0" sldId="257"/>
            <ac:spMk id="54" creationId="{00000000-0000-0000-0000-000000000000}"/>
          </ac:spMkLst>
        </pc:spChg>
      </pc:sldChg>
    </pc:docChg>
  </pc:docChgLst>
  <pc:docChgLst>
    <pc:chgData name="Grace Hunt" userId="Hhp3RVkF0y23mxQTTbkzvSleFzKu8YhTMJgcxP3iXgA=" providerId="None" clId="Web-{BF302E1D-F0FC-4572-B708-1C378937DAC4}"/>
    <pc:docChg chg="modSld">
      <pc:chgData name="Grace Hunt" userId="Hhp3RVkF0y23mxQTTbkzvSleFzKu8YhTMJgcxP3iXgA=" providerId="None" clId="Web-{BF302E1D-F0FC-4572-B708-1C378937DAC4}" dt="2023-08-07T10:40:48.360" v="67"/>
      <pc:docMkLst>
        <pc:docMk/>
      </pc:docMkLst>
      <pc:sldChg chg="modNotes">
        <pc:chgData name="Grace Hunt" userId="Hhp3RVkF0y23mxQTTbkzvSleFzKu8YhTMJgcxP3iXgA=" providerId="None" clId="Web-{BF302E1D-F0FC-4572-B708-1C378937DAC4}" dt="2023-08-07T10:40:48.360" v="67"/>
        <pc:sldMkLst>
          <pc:docMk/>
          <pc:sldMk cId="0" sldId="257"/>
        </pc:sldMkLst>
      </pc:sldChg>
      <pc:sldChg chg="modSp">
        <pc:chgData name="Grace Hunt" userId="Hhp3RVkF0y23mxQTTbkzvSleFzKu8YhTMJgcxP3iXgA=" providerId="None" clId="Web-{BF302E1D-F0FC-4572-B708-1C378937DAC4}" dt="2023-08-07T10:37:06.980" v="0" actId="20577"/>
        <pc:sldMkLst>
          <pc:docMk/>
          <pc:sldMk cId="0" sldId="266"/>
        </pc:sldMkLst>
        <pc:spChg chg="mod">
          <ac:chgData name="Grace Hunt" userId="Hhp3RVkF0y23mxQTTbkzvSleFzKu8YhTMJgcxP3iXgA=" providerId="None" clId="Web-{BF302E1D-F0FC-4572-B708-1C378937DAC4}" dt="2023-08-07T10:37:06.980" v="0" actId="20577"/>
          <ac:spMkLst>
            <pc:docMk/>
            <pc:sldMk cId="0" sldId="266"/>
            <ac:spMk id="138" creationId="{00000000-0000-0000-0000-000000000000}"/>
          </ac:spMkLst>
        </pc:spChg>
      </pc:sldChg>
    </pc:docChg>
  </pc:docChgLst>
  <pc:docChgLst>
    <pc:chgData name="alisdair.m@gmail.com" clId="Web-{53B9AA6E-64FE-40E3-8FD5-B314927A079B}"/>
    <pc:docChg chg="modSld">
      <pc:chgData name="alisdair.m@gmail.com" userId="" providerId="" clId="Web-{53B9AA6E-64FE-40E3-8FD5-B314927A079B}" dt="2023-08-10T09:45:45.459" v="95" actId="20577"/>
      <pc:docMkLst>
        <pc:docMk/>
      </pc:docMkLst>
      <pc:sldChg chg="addSp delSp modSp">
        <pc:chgData name="alisdair.m@gmail.com" userId="" providerId="" clId="Web-{53B9AA6E-64FE-40E3-8FD5-B314927A079B}" dt="2023-08-10T09:35:23.215" v="18" actId="1076"/>
        <pc:sldMkLst>
          <pc:docMk/>
          <pc:sldMk cId="0" sldId="256"/>
        </pc:sldMkLst>
        <pc:spChg chg="mod">
          <ac:chgData name="alisdair.m@gmail.com" userId="" providerId="" clId="Web-{53B9AA6E-64FE-40E3-8FD5-B314927A079B}" dt="2023-08-10T09:33:36.646" v="8" actId="14100"/>
          <ac:spMkLst>
            <pc:docMk/>
            <pc:sldMk cId="0" sldId="256"/>
            <ac:spMk id="32" creationId="{00000000-0000-0000-0000-000000000000}"/>
          </ac:spMkLst>
        </pc:spChg>
        <pc:spChg chg="mod">
          <ac:chgData name="alisdair.m@gmail.com" userId="" providerId="" clId="Web-{53B9AA6E-64FE-40E3-8FD5-B314927A079B}" dt="2023-08-10T09:35:23.215" v="18" actId="1076"/>
          <ac:spMkLst>
            <pc:docMk/>
            <pc:sldMk cId="0" sldId="256"/>
            <ac:spMk id="33" creationId="{00000000-0000-0000-0000-000000000000}"/>
          </ac:spMkLst>
        </pc:spChg>
        <pc:spChg chg="mod">
          <ac:chgData name="alisdair.m@gmail.com" userId="" providerId="" clId="Web-{53B9AA6E-64FE-40E3-8FD5-B314927A079B}" dt="2023-08-10T09:33:30.192" v="7" actId="14100"/>
          <ac:spMkLst>
            <pc:docMk/>
            <pc:sldMk cId="0" sldId="256"/>
            <ac:spMk id="35" creationId="{00000000-0000-0000-0000-000000000000}"/>
          </ac:spMkLst>
        </pc:spChg>
        <pc:spChg chg="mod">
          <ac:chgData name="alisdair.m@gmail.com" userId="" providerId="" clId="Web-{53B9AA6E-64FE-40E3-8FD5-B314927A079B}" dt="2023-08-10T09:33:43.490" v="10" actId="1076"/>
          <ac:spMkLst>
            <pc:docMk/>
            <pc:sldMk cId="0" sldId="256"/>
            <ac:spMk id="36" creationId="{00000000-0000-0000-0000-000000000000}"/>
          </ac:spMkLst>
        </pc:spChg>
        <pc:spChg chg="mod">
          <ac:chgData name="alisdair.m@gmail.com" userId="" providerId="" clId="Web-{53B9AA6E-64FE-40E3-8FD5-B314927A079B}" dt="2023-08-10T09:33:50.225" v="11" actId="14100"/>
          <ac:spMkLst>
            <pc:docMk/>
            <pc:sldMk cId="0" sldId="256"/>
            <ac:spMk id="42" creationId="{00000000-0000-0000-0000-000000000000}"/>
          </ac:spMkLst>
        </pc:spChg>
        <pc:spChg chg="mod">
          <ac:chgData name="alisdair.m@gmail.com" userId="" providerId="" clId="Web-{53B9AA6E-64FE-40E3-8FD5-B314927A079B}" dt="2023-08-10T09:34:05.273" v="15" actId="1076"/>
          <ac:spMkLst>
            <pc:docMk/>
            <pc:sldMk cId="0" sldId="256"/>
            <ac:spMk id="43" creationId="{00000000-0000-0000-0000-000000000000}"/>
          </ac:spMkLst>
        </pc:spChg>
        <pc:spChg chg="mod">
          <ac:chgData name="alisdair.m@gmail.com" userId="" providerId="" clId="Web-{53B9AA6E-64FE-40E3-8FD5-B314927A079B}" dt="2023-08-10T09:32:26.907" v="1" actId="20577"/>
          <ac:spMkLst>
            <pc:docMk/>
            <pc:sldMk cId="0" sldId="256"/>
            <ac:spMk id="44" creationId="{00000000-0000-0000-0000-000000000000}"/>
          </ac:spMkLst>
        </pc:spChg>
        <pc:inkChg chg="add del">
          <ac:chgData name="alisdair.m@gmail.com" userId="" providerId="" clId="Web-{53B9AA6E-64FE-40E3-8FD5-B314927A079B}" dt="2023-08-10T09:32:48.705" v="4"/>
          <ac:inkMkLst>
            <pc:docMk/>
            <pc:sldMk cId="0" sldId="256"/>
            <ac:inkMk id="2" creationId="{EFB52164-0AD4-D739-BC96-478B4DE976BF}"/>
          </ac:inkMkLst>
        </pc:inkChg>
        <pc:inkChg chg="add del">
          <ac:chgData name="alisdair.m@gmail.com" userId="" providerId="" clId="Web-{53B9AA6E-64FE-40E3-8FD5-B314927A079B}" dt="2023-08-10T09:33:04.925" v="6"/>
          <ac:inkMkLst>
            <pc:docMk/>
            <pc:sldMk cId="0" sldId="256"/>
            <ac:inkMk id="3" creationId="{68C319A4-5C1B-F0FA-777A-791A8AE59ECC}"/>
          </ac:inkMkLst>
        </pc:inkChg>
      </pc:sldChg>
      <pc:sldChg chg="modSp">
        <pc:chgData name="alisdair.m@gmail.com" userId="" providerId="" clId="Web-{53B9AA6E-64FE-40E3-8FD5-B314927A079B}" dt="2023-08-10T09:35:44.092" v="20" actId="20577"/>
        <pc:sldMkLst>
          <pc:docMk/>
          <pc:sldMk cId="0" sldId="257"/>
        </pc:sldMkLst>
        <pc:spChg chg="mod">
          <ac:chgData name="alisdair.m@gmail.com" userId="" providerId="" clId="Web-{53B9AA6E-64FE-40E3-8FD5-B314927A079B}" dt="2023-08-10T09:34:35.337" v="17" actId="14100"/>
          <ac:spMkLst>
            <pc:docMk/>
            <pc:sldMk cId="0" sldId="257"/>
            <ac:spMk id="50" creationId="{00000000-0000-0000-0000-000000000000}"/>
          </ac:spMkLst>
        </pc:spChg>
        <pc:spChg chg="mod">
          <ac:chgData name="alisdair.m@gmail.com" userId="" providerId="" clId="Web-{53B9AA6E-64FE-40E3-8FD5-B314927A079B}" dt="2023-08-10T09:35:44.092" v="20" actId="20577"/>
          <ac:spMkLst>
            <pc:docMk/>
            <pc:sldMk cId="0" sldId="257"/>
            <ac:spMk id="52" creationId="{00000000-0000-0000-0000-000000000000}"/>
          </ac:spMkLst>
        </pc:spChg>
        <pc:spChg chg="mod">
          <ac:chgData name="alisdair.m@gmail.com" userId="" providerId="" clId="Web-{53B9AA6E-64FE-40E3-8FD5-B314927A079B}" dt="2023-08-10T09:34:16.680" v="16" actId="20577"/>
          <ac:spMkLst>
            <pc:docMk/>
            <pc:sldMk cId="0" sldId="257"/>
            <ac:spMk id="53" creationId="{00000000-0000-0000-0000-000000000000}"/>
          </ac:spMkLst>
        </pc:spChg>
      </pc:sldChg>
      <pc:sldChg chg="modSp">
        <pc:chgData name="alisdair.m@gmail.com" userId="" providerId="" clId="Web-{53B9AA6E-64FE-40E3-8FD5-B314927A079B}" dt="2023-08-10T09:35:34.482" v="19" actId="20577"/>
        <pc:sldMkLst>
          <pc:docMk/>
          <pc:sldMk cId="0" sldId="258"/>
        </pc:sldMkLst>
        <pc:spChg chg="mod">
          <ac:chgData name="alisdair.m@gmail.com" userId="" providerId="" clId="Web-{53B9AA6E-64FE-40E3-8FD5-B314927A079B}" dt="2023-08-10T09:35:34.482" v="19" actId="20577"/>
          <ac:spMkLst>
            <pc:docMk/>
            <pc:sldMk cId="0" sldId="258"/>
            <ac:spMk id="61" creationId="{00000000-0000-0000-0000-000000000000}"/>
          </ac:spMkLst>
        </pc:spChg>
      </pc:sldChg>
      <pc:sldChg chg="modSp">
        <pc:chgData name="alisdair.m@gmail.com" userId="" providerId="" clId="Web-{53B9AA6E-64FE-40E3-8FD5-B314927A079B}" dt="2023-08-10T09:36:17.532" v="22" actId="14100"/>
        <pc:sldMkLst>
          <pc:docMk/>
          <pc:sldMk cId="0" sldId="259"/>
        </pc:sldMkLst>
        <pc:spChg chg="mod">
          <ac:chgData name="alisdair.m@gmail.com" userId="" providerId="" clId="Web-{53B9AA6E-64FE-40E3-8FD5-B314927A079B}" dt="2023-08-10T09:36:17.532" v="22" actId="14100"/>
          <ac:spMkLst>
            <pc:docMk/>
            <pc:sldMk cId="0" sldId="259"/>
            <ac:spMk id="70" creationId="{00000000-0000-0000-0000-000000000000}"/>
          </ac:spMkLst>
        </pc:spChg>
      </pc:sldChg>
      <pc:sldChg chg="modSp">
        <pc:chgData name="alisdair.m@gmail.com" userId="" providerId="" clId="Web-{53B9AA6E-64FE-40E3-8FD5-B314927A079B}" dt="2023-08-10T09:36:31.876" v="23" actId="20577"/>
        <pc:sldMkLst>
          <pc:docMk/>
          <pc:sldMk cId="0" sldId="260"/>
        </pc:sldMkLst>
        <pc:spChg chg="mod">
          <ac:chgData name="alisdair.m@gmail.com" userId="" providerId="" clId="Web-{53B9AA6E-64FE-40E3-8FD5-B314927A079B}" dt="2023-08-10T09:36:31.876" v="23" actId="20577"/>
          <ac:spMkLst>
            <pc:docMk/>
            <pc:sldMk cId="0" sldId="260"/>
            <ac:spMk id="79" creationId="{00000000-0000-0000-0000-000000000000}"/>
          </ac:spMkLst>
        </pc:spChg>
      </pc:sldChg>
      <pc:sldChg chg="modSp">
        <pc:chgData name="alisdair.m@gmail.com" userId="" providerId="" clId="Web-{53B9AA6E-64FE-40E3-8FD5-B314927A079B}" dt="2023-08-10T09:36:41.252" v="24" actId="20577"/>
        <pc:sldMkLst>
          <pc:docMk/>
          <pc:sldMk cId="0" sldId="261"/>
        </pc:sldMkLst>
        <pc:spChg chg="mod">
          <ac:chgData name="alisdair.m@gmail.com" userId="" providerId="" clId="Web-{53B9AA6E-64FE-40E3-8FD5-B314927A079B}" dt="2023-08-10T09:36:41.252" v="24" actId="20577"/>
          <ac:spMkLst>
            <pc:docMk/>
            <pc:sldMk cId="0" sldId="261"/>
            <ac:spMk id="88" creationId="{00000000-0000-0000-0000-000000000000}"/>
          </ac:spMkLst>
        </pc:spChg>
      </pc:sldChg>
      <pc:sldChg chg="modSp">
        <pc:chgData name="alisdair.m@gmail.com" userId="" providerId="" clId="Web-{53B9AA6E-64FE-40E3-8FD5-B314927A079B}" dt="2023-08-10T09:36:54.957" v="26" actId="14100"/>
        <pc:sldMkLst>
          <pc:docMk/>
          <pc:sldMk cId="0" sldId="262"/>
        </pc:sldMkLst>
        <pc:spChg chg="mod">
          <ac:chgData name="alisdair.m@gmail.com" userId="" providerId="" clId="Web-{53B9AA6E-64FE-40E3-8FD5-B314927A079B}" dt="2023-08-10T09:36:54.957" v="26" actId="14100"/>
          <ac:spMkLst>
            <pc:docMk/>
            <pc:sldMk cId="0" sldId="262"/>
            <ac:spMk id="97" creationId="{00000000-0000-0000-0000-000000000000}"/>
          </ac:spMkLst>
        </pc:spChg>
      </pc:sldChg>
      <pc:sldChg chg="modSp">
        <pc:chgData name="alisdair.m@gmail.com" userId="" providerId="" clId="Web-{53B9AA6E-64FE-40E3-8FD5-B314927A079B}" dt="2023-08-10T09:37:07.800" v="28" actId="14100"/>
        <pc:sldMkLst>
          <pc:docMk/>
          <pc:sldMk cId="0" sldId="263"/>
        </pc:sldMkLst>
        <pc:spChg chg="mod">
          <ac:chgData name="alisdair.m@gmail.com" userId="" providerId="" clId="Web-{53B9AA6E-64FE-40E3-8FD5-B314927A079B}" dt="2023-08-10T09:37:07.800" v="28" actId="14100"/>
          <ac:spMkLst>
            <pc:docMk/>
            <pc:sldMk cId="0" sldId="263"/>
            <ac:spMk id="106" creationId="{00000000-0000-0000-0000-000000000000}"/>
          </ac:spMkLst>
        </pc:spChg>
      </pc:sldChg>
      <pc:sldChg chg="modSp">
        <pc:chgData name="alisdair.m@gmail.com" userId="" providerId="" clId="Web-{53B9AA6E-64FE-40E3-8FD5-B314927A079B}" dt="2023-08-10T09:37:16.660" v="29" actId="20577"/>
        <pc:sldMkLst>
          <pc:docMk/>
          <pc:sldMk cId="0" sldId="264"/>
        </pc:sldMkLst>
        <pc:spChg chg="mod">
          <ac:chgData name="alisdair.m@gmail.com" userId="" providerId="" clId="Web-{53B9AA6E-64FE-40E3-8FD5-B314927A079B}" dt="2023-08-10T09:37:16.660" v="29" actId="20577"/>
          <ac:spMkLst>
            <pc:docMk/>
            <pc:sldMk cId="0" sldId="264"/>
            <ac:spMk id="117" creationId="{00000000-0000-0000-0000-000000000000}"/>
          </ac:spMkLst>
        </pc:spChg>
      </pc:sldChg>
      <pc:sldChg chg="addSp delSp modSp">
        <pc:chgData name="alisdair.m@gmail.com" userId="" providerId="" clId="Web-{53B9AA6E-64FE-40E3-8FD5-B314927A079B}" dt="2023-08-10T09:45:18.286" v="94" actId="14100"/>
        <pc:sldMkLst>
          <pc:docMk/>
          <pc:sldMk cId="0" sldId="265"/>
        </pc:sldMkLst>
        <pc:spChg chg="mod">
          <ac:chgData name="alisdair.m@gmail.com" userId="" providerId="" clId="Web-{53B9AA6E-64FE-40E3-8FD5-B314927A079B}" dt="2023-08-10T09:45:18.286" v="94" actId="14100"/>
          <ac:spMkLst>
            <pc:docMk/>
            <pc:sldMk cId="0" sldId="265"/>
            <ac:spMk id="123" creationId="{00000000-0000-0000-0000-000000000000}"/>
          </ac:spMkLst>
        </pc:spChg>
        <pc:spChg chg="add del mod ord">
          <ac:chgData name="alisdair.m@gmail.com" userId="" providerId="" clId="Web-{53B9AA6E-64FE-40E3-8FD5-B314927A079B}" dt="2023-08-10T09:40:06.578" v="44" actId="20577"/>
          <ac:spMkLst>
            <pc:docMk/>
            <pc:sldMk cId="0" sldId="265"/>
            <ac:spMk id="124" creationId="{00000000-0000-0000-0000-000000000000}"/>
          </ac:spMkLst>
        </pc:spChg>
        <pc:spChg chg="mod">
          <ac:chgData name="alisdair.m@gmail.com" userId="" providerId="" clId="Web-{53B9AA6E-64FE-40E3-8FD5-B314927A079B}" dt="2023-08-10T09:43:10.840" v="77" actId="20577"/>
          <ac:spMkLst>
            <pc:docMk/>
            <pc:sldMk cId="0" sldId="265"/>
            <ac:spMk id="125" creationId="{00000000-0000-0000-0000-000000000000}"/>
          </ac:spMkLst>
        </pc:spChg>
        <pc:spChg chg="mod">
          <ac:chgData name="alisdair.m@gmail.com" userId="" providerId="" clId="Web-{53B9AA6E-64FE-40E3-8FD5-B314927A079B}" dt="2023-08-10T09:37:37.724" v="30" actId="20577"/>
          <ac:spMkLst>
            <pc:docMk/>
            <pc:sldMk cId="0" sldId="265"/>
            <ac:spMk id="126" creationId="{00000000-0000-0000-0000-000000000000}"/>
          </ac:spMkLst>
        </pc:spChg>
      </pc:sldChg>
      <pc:sldChg chg="addSp delSp modSp">
        <pc:chgData name="alisdair.m@gmail.com" userId="" providerId="" clId="Web-{53B9AA6E-64FE-40E3-8FD5-B314927A079B}" dt="2023-08-10T09:45:45.459" v="95" actId="20577"/>
        <pc:sldMkLst>
          <pc:docMk/>
          <pc:sldMk cId="0" sldId="266"/>
        </pc:sldMkLst>
        <pc:spChg chg="add mod">
          <ac:chgData name="alisdair.m@gmail.com" userId="" providerId="" clId="Web-{53B9AA6E-64FE-40E3-8FD5-B314927A079B}" dt="2023-08-10T09:44:30.408" v="92" actId="14100"/>
          <ac:spMkLst>
            <pc:docMk/>
            <pc:sldMk cId="0" sldId="266"/>
            <ac:spMk id="5" creationId="{D0F1784D-01E5-FBC7-8885-17A6E74CC5C2}"/>
          </ac:spMkLst>
        </pc:spChg>
        <pc:spChg chg="add mod">
          <ac:chgData name="alisdair.m@gmail.com" userId="" providerId="" clId="Web-{53B9AA6E-64FE-40E3-8FD5-B314927A079B}" dt="2023-08-10T09:44:18.079" v="88" actId="14100"/>
          <ac:spMkLst>
            <pc:docMk/>
            <pc:sldMk cId="0" sldId="266"/>
            <ac:spMk id="7" creationId="{62CB0536-81A9-97BD-3FD4-C659BD632A7B}"/>
          </ac:spMkLst>
        </pc:spChg>
        <pc:spChg chg="mod">
          <ac:chgData name="alisdair.m@gmail.com" userId="" providerId="" clId="Web-{53B9AA6E-64FE-40E3-8FD5-B314927A079B}" dt="2023-08-10T09:45:05.191" v="93" actId="14100"/>
          <ac:spMkLst>
            <pc:docMk/>
            <pc:sldMk cId="0" sldId="266"/>
            <ac:spMk id="133" creationId="{00000000-0000-0000-0000-000000000000}"/>
          </ac:spMkLst>
        </pc:spChg>
        <pc:spChg chg="del mod">
          <ac:chgData name="alisdair.m@gmail.com" userId="" providerId="" clId="Web-{53B9AA6E-64FE-40E3-8FD5-B314927A079B}" dt="2023-08-10T09:42:52.557" v="75"/>
          <ac:spMkLst>
            <pc:docMk/>
            <pc:sldMk cId="0" sldId="266"/>
            <ac:spMk id="134" creationId="{00000000-0000-0000-0000-000000000000}"/>
          </ac:spMkLst>
        </pc:spChg>
        <pc:spChg chg="del mod">
          <ac:chgData name="alisdair.m@gmail.com" userId="" providerId="" clId="Web-{53B9AA6E-64FE-40E3-8FD5-B314927A079B}" dt="2023-08-10T09:42:42.526" v="73"/>
          <ac:spMkLst>
            <pc:docMk/>
            <pc:sldMk cId="0" sldId="266"/>
            <ac:spMk id="135" creationId="{00000000-0000-0000-0000-000000000000}"/>
          </ac:spMkLst>
        </pc:spChg>
        <pc:spChg chg="mod">
          <ac:chgData name="alisdair.m@gmail.com" userId="" providerId="" clId="Web-{53B9AA6E-64FE-40E3-8FD5-B314927A079B}" dt="2023-08-10T09:45:45.459" v="95" actId="20577"/>
          <ac:spMkLst>
            <pc:docMk/>
            <pc:sldMk cId="0" sldId="266"/>
            <ac:spMk id="137" creationId="{00000000-0000-0000-0000-000000000000}"/>
          </ac:spMkLst>
        </pc:spChg>
        <pc:inkChg chg="add del">
          <ac:chgData name="alisdair.m@gmail.com" userId="" providerId="" clId="Web-{53B9AA6E-64FE-40E3-8FD5-B314927A079B}" dt="2023-08-10T09:40:30.814" v="46"/>
          <ac:inkMkLst>
            <pc:docMk/>
            <pc:sldMk cId="0" sldId="266"/>
            <ac:inkMk id="2" creationId="{56FA107C-6DDE-AC13-1965-A7B8F3646CDC}"/>
          </ac:inkMkLst>
        </pc:inkChg>
        <pc:inkChg chg="add del">
          <ac:chgData name="alisdair.m@gmail.com" userId="" providerId="" clId="Web-{53B9AA6E-64FE-40E3-8FD5-B314927A079B}" dt="2023-08-10T09:41:40.709" v="50"/>
          <ac:inkMkLst>
            <pc:docMk/>
            <pc:sldMk cId="0" sldId="266"/>
            <ac:inkMk id="3" creationId="{C4E116B8-0608-FA26-4137-16F6E01904F5}"/>
          </ac:inkMkLst>
        </pc:inkChg>
        <pc:inkChg chg="add del">
          <ac:chgData name="alisdair.m@gmail.com" userId="" providerId="" clId="Web-{53B9AA6E-64FE-40E3-8FD5-B314927A079B}" dt="2023-08-10T09:42:03.507" v="56"/>
          <ac:inkMkLst>
            <pc:docMk/>
            <pc:sldMk cId="0" sldId="266"/>
            <ac:inkMk id="8" creationId="{5C734529-9B57-BA04-FFAB-80E23DA5E06C}"/>
          </ac:inkMkLst>
        </pc:inkChg>
      </pc:sldChg>
    </pc:docChg>
  </pc:docChgLst>
  <pc:docChgLst>
    <pc:chgData name="Laura Kennedy" clId="Web-{64ABD0C1-452F-4C32-96F9-6A3BD4F149DC}"/>
    <pc:docChg chg="modSld">
      <pc:chgData name="Laura Kennedy" userId="" providerId="" clId="Web-{64ABD0C1-452F-4C32-96F9-6A3BD4F149DC}" dt="2023-08-14T16:25:27.330" v="10"/>
      <pc:docMkLst>
        <pc:docMk/>
      </pc:docMkLst>
      <pc:sldChg chg="modNotes">
        <pc:chgData name="Laura Kennedy" userId="" providerId="" clId="Web-{64ABD0C1-452F-4C32-96F9-6A3BD4F149DC}" dt="2023-08-14T16:24:23.829" v="0"/>
        <pc:sldMkLst>
          <pc:docMk/>
          <pc:sldMk cId="0" sldId="257"/>
        </pc:sldMkLst>
      </pc:sldChg>
      <pc:sldChg chg="modNotes">
        <pc:chgData name="Laura Kennedy" userId="" providerId="" clId="Web-{64ABD0C1-452F-4C32-96F9-6A3BD4F149DC}" dt="2023-08-14T16:24:37.064" v="1"/>
        <pc:sldMkLst>
          <pc:docMk/>
          <pc:sldMk cId="0" sldId="258"/>
        </pc:sldMkLst>
      </pc:sldChg>
      <pc:sldChg chg="modNotes">
        <pc:chgData name="Laura Kennedy" userId="" providerId="" clId="Web-{64ABD0C1-452F-4C32-96F9-6A3BD4F149DC}" dt="2023-08-14T16:24:42.517" v="2"/>
        <pc:sldMkLst>
          <pc:docMk/>
          <pc:sldMk cId="0" sldId="259"/>
        </pc:sldMkLst>
      </pc:sldChg>
      <pc:sldChg chg="modNotes">
        <pc:chgData name="Laura Kennedy" userId="" providerId="" clId="Web-{64ABD0C1-452F-4C32-96F9-6A3BD4F149DC}" dt="2023-08-14T16:24:47.767" v="3"/>
        <pc:sldMkLst>
          <pc:docMk/>
          <pc:sldMk cId="0" sldId="260"/>
        </pc:sldMkLst>
      </pc:sldChg>
      <pc:sldChg chg="modNotes">
        <pc:chgData name="Laura Kennedy" userId="" providerId="" clId="Web-{64ABD0C1-452F-4C32-96F9-6A3BD4F149DC}" dt="2023-08-14T16:24:52.236" v="4"/>
        <pc:sldMkLst>
          <pc:docMk/>
          <pc:sldMk cId="0" sldId="261"/>
        </pc:sldMkLst>
      </pc:sldChg>
      <pc:sldChg chg="modNotes">
        <pc:chgData name="Laura Kennedy" userId="" providerId="" clId="Web-{64ABD0C1-452F-4C32-96F9-6A3BD4F149DC}" dt="2023-08-14T16:24:58.502" v="5"/>
        <pc:sldMkLst>
          <pc:docMk/>
          <pc:sldMk cId="0" sldId="262"/>
        </pc:sldMkLst>
      </pc:sldChg>
      <pc:sldChg chg="modNotes">
        <pc:chgData name="Laura Kennedy" userId="" providerId="" clId="Web-{64ABD0C1-452F-4C32-96F9-6A3BD4F149DC}" dt="2023-08-14T16:25:05.002" v="6"/>
        <pc:sldMkLst>
          <pc:docMk/>
          <pc:sldMk cId="0" sldId="263"/>
        </pc:sldMkLst>
      </pc:sldChg>
      <pc:sldChg chg="modNotes">
        <pc:chgData name="Laura Kennedy" userId="" providerId="" clId="Web-{64ABD0C1-452F-4C32-96F9-6A3BD4F149DC}" dt="2023-08-14T16:25:10.439" v="7"/>
        <pc:sldMkLst>
          <pc:docMk/>
          <pc:sldMk cId="0" sldId="264"/>
        </pc:sldMkLst>
      </pc:sldChg>
      <pc:sldChg chg="modNotes">
        <pc:chgData name="Laura Kennedy" userId="" providerId="" clId="Web-{64ABD0C1-452F-4C32-96F9-6A3BD4F149DC}" dt="2023-08-14T16:25:18.768" v="9"/>
        <pc:sldMkLst>
          <pc:docMk/>
          <pc:sldMk cId="0" sldId="265"/>
        </pc:sldMkLst>
      </pc:sldChg>
      <pc:sldChg chg="modNotes">
        <pc:chgData name="Laura Kennedy" userId="" providerId="" clId="Web-{64ABD0C1-452F-4C32-96F9-6A3BD4F149DC}" dt="2023-08-14T16:25:27.330" v="10"/>
        <pc:sldMkLst>
          <pc:docMk/>
          <pc:sldMk cId="0"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a5f9632e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g25a5f9632ed_0_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a5f9632e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g25a5f9632ed_0_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 name="Google Shape;4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a:p>
            <a:pPr marL="0" indent="0">
              <a:buSzPts val="1200"/>
            </a:pPr>
            <a:endParaRPr lang="en-GB" dirty="0"/>
          </a:p>
          <a:p>
            <a:pPr marL="0" indent="0"/>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55a687015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g255a6870158_0_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55a687015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 name="Google Shape;67;g255a6870158_0_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597203d10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 name="Google Shape;76;g2597203d10d_0_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55a687015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 name="Google Shape;85;g255a6870158_0_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55a6870158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g255a6870158_0_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55a687015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g255a6870158_0_6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5a687015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 name="Google Shape;112;g255a6870158_0_9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type="tx">
  <p:cSld name="TITLE_AND_BODY">
    <p:spTree>
      <p:nvGrpSpPr>
        <p:cNvPr id="1" name="Shape 9"/>
        <p:cNvGrpSpPr/>
        <p:nvPr/>
      </p:nvGrpSpPr>
      <p:grpSpPr>
        <a:xfrm>
          <a:off x="0" y="0"/>
          <a:ext cx="0" cy="0"/>
          <a:chOff x="0" y="0"/>
          <a:chExt cx="0" cy="0"/>
        </a:xfrm>
      </p:grpSpPr>
      <p:sp>
        <p:nvSpPr>
          <p:cNvPr id="10" name="Google Shape;10;p13"/>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auses Happy Healthy">
  <p:cSld name="4 causes Happy Healthy">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13" name="Google Shape;13;p14"/>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4"/>
        <p:cNvGrpSpPr/>
        <p:nvPr/>
      </p:nvGrpSpPr>
      <p:grpSpPr>
        <a:xfrm>
          <a:off x="0" y="0"/>
          <a:ext cx="0" cy="0"/>
          <a:chOff x="0" y="0"/>
          <a:chExt cx="0" cy="0"/>
        </a:xfrm>
      </p:grpSpPr>
      <p:pic>
        <p:nvPicPr>
          <p:cNvPr id="15" name="Google Shape;15;p15" descr="PADD_TexturesBackground_07.jpg"/>
          <p:cNvPicPr preferRelativeResize="0"/>
          <p:nvPr/>
        </p:nvPicPr>
        <p:blipFill rotWithShape="1">
          <a:blip r:embed="rId2">
            <a:alphaModFix/>
          </a:blip>
          <a:srcRect t="18886"/>
          <a:stretch/>
        </p:blipFill>
        <p:spPr>
          <a:xfrm>
            <a:off x="-21155" y="0"/>
            <a:ext cx="12234310" cy="7017096"/>
          </a:xfrm>
          <a:prstGeom prst="rect">
            <a:avLst/>
          </a:prstGeom>
          <a:noFill/>
          <a:ln>
            <a:noFill/>
          </a:ln>
        </p:spPr>
      </p:pic>
      <p:sp>
        <p:nvSpPr>
          <p:cNvPr id="16" name="Google Shape;16;p15"/>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copy">
  <p:cSld name="Simple copy">
    <p:bg>
      <p:bgPr>
        <a:solidFill>
          <a:srgbClr val="FFFFFF"/>
        </a:solidFill>
        <a:effectLst/>
      </p:bgPr>
    </p:bg>
    <p:spTree>
      <p:nvGrpSpPr>
        <p:cNvPr id="1" name="Shape 17"/>
        <p:cNvGrpSpPr/>
        <p:nvPr/>
      </p:nvGrpSpPr>
      <p:grpSpPr>
        <a:xfrm>
          <a:off x="0" y="0"/>
          <a:ext cx="0" cy="0"/>
          <a:chOff x="0" y="0"/>
          <a:chExt cx="0" cy="0"/>
        </a:xfrm>
      </p:grpSpPr>
      <p:sp>
        <p:nvSpPr>
          <p:cNvPr id="18" name="Google Shape;18;p16"/>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1">
  <p:cSld name="Title 1">
    <p:bg>
      <p:bgPr>
        <a:solidFill>
          <a:srgbClr val="FFFFFF">
            <a:alpha val="95686"/>
          </a:srgbClr>
        </a:solidFill>
        <a:effectLst/>
      </p:bgPr>
    </p:bg>
    <p:spTree>
      <p:nvGrpSpPr>
        <p:cNvPr id="1" name="Shape 19"/>
        <p:cNvGrpSpPr/>
        <p:nvPr/>
      </p:nvGrpSpPr>
      <p:grpSpPr>
        <a:xfrm>
          <a:off x="0" y="0"/>
          <a:ext cx="0" cy="0"/>
          <a:chOff x="0" y="0"/>
          <a:chExt cx="0" cy="0"/>
        </a:xfrm>
      </p:grpSpPr>
      <p:pic>
        <p:nvPicPr>
          <p:cNvPr id="20" name="Google Shape;20;p17" descr="Picture 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17"/>
          <p:cNvSpPr txBox="1">
            <a:spLocks noGrp="1"/>
          </p:cNvSpPr>
          <p:nvPr>
            <p:ph type="title"/>
          </p:nvPr>
        </p:nvSpPr>
        <p:spPr>
          <a:xfrm>
            <a:off x="0" y="5234399"/>
            <a:ext cx="9756058" cy="745576"/>
          </a:xfrm>
          <a:prstGeom prst="rect">
            <a:avLst/>
          </a:prstGeom>
          <a:solidFill>
            <a:srgbClr val="00AEEF"/>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4000"/>
              <a:buFont typeface="Arial"/>
              <a:buNone/>
              <a:defRPr sz="40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2" name="Google Shape;22;p17"/>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ny questions">
  <p:cSld name="1_Any questions">
    <p:bg>
      <p:bgPr>
        <a:solidFill>
          <a:srgbClr val="FFFFFF">
            <a:alpha val="95686"/>
          </a:srgbClr>
        </a:solidFill>
        <a:effectLst/>
      </p:bgPr>
    </p:bg>
    <p:spTree>
      <p:nvGrpSpPr>
        <p:cNvPr id="1" name="Shape 23"/>
        <p:cNvGrpSpPr/>
        <p:nvPr/>
      </p:nvGrpSpPr>
      <p:grpSpPr>
        <a:xfrm>
          <a:off x="0" y="0"/>
          <a:ext cx="0" cy="0"/>
          <a:chOff x="0" y="0"/>
          <a:chExt cx="0" cy="0"/>
        </a:xfrm>
      </p:grpSpPr>
      <p:pic>
        <p:nvPicPr>
          <p:cNvPr id="24" name="Google Shape;24;p18" descr="Picture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18"/>
          <p:cNvSpPr txBox="1">
            <a:spLocks noGrp="1"/>
          </p:cNvSpPr>
          <p:nvPr>
            <p:ph type="title"/>
          </p:nvPr>
        </p:nvSpPr>
        <p:spPr>
          <a:xfrm>
            <a:off x="-3" y="5167888"/>
            <a:ext cx="8219665" cy="1022574"/>
          </a:xfrm>
          <a:prstGeom prst="rect">
            <a:avLst/>
          </a:prstGeom>
          <a:solidFill>
            <a:srgbClr val="000000">
              <a:alpha val="68627"/>
            </a:srgbClr>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6000"/>
              <a:buFont typeface="Arial"/>
              <a:buNone/>
              <a:defRPr sz="6000" cap="none"/>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6" name="Google Shape;26;p18"/>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marR="0" lvl="0"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1pPr>
            <a:lvl2pPr marR="0" lvl="1"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2pPr>
            <a:lvl3pPr marR="0" lvl="2"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3pPr>
            <a:lvl4pPr marR="0" lvl="3"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4pPr>
            <a:lvl5pPr marR="0" lvl="4"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5pPr>
            <a:lvl6pPr marR="0" lvl="5"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6pPr>
            <a:lvl7pPr marR="0" lvl="6"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7pPr>
            <a:lvl8pPr marR="0" lvl="7"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8pPr>
            <a:lvl9pPr marR="0" lvl="8"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Hydo9KanYDQ"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Google Shape;31;p1"/>
          <p:cNvPicPr preferRelativeResize="0"/>
          <p:nvPr/>
        </p:nvPicPr>
        <p:blipFill rotWithShape="1">
          <a:blip r:embed="rId3">
            <a:alphaModFix/>
          </a:blip>
          <a:srcRect t="12385" b="5045"/>
          <a:stretch/>
        </p:blipFill>
        <p:spPr>
          <a:xfrm>
            <a:off x="-269823" y="-1"/>
            <a:ext cx="12461824" cy="6858002"/>
          </a:xfrm>
          <a:prstGeom prst="rect">
            <a:avLst/>
          </a:prstGeom>
          <a:noFill/>
          <a:ln>
            <a:noFill/>
          </a:ln>
        </p:spPr>
      </p:pic>
      <p:sp>
        <p:nvSpPr>
          <p:cNvPr id="32" name="Google Shape;32;p1"/>
          <p:cNvSpPr/>
          <p:nvPr/>
        </p:nvSpPr>
        <p:spPr>
          <a:xfrm>
            <a:off x="141675" y="293450"/>
            <a:ext cx="3395973"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3" name="Google Shape;33;p1"/>
          <p:cNvSpPr txBox="1"/>
          <p:nvPr/>
        </p:nvSpPr>
        <p:spPr>
          <a:xfrm rot="16200000">
            <a:off x="11483384" y="6147678"/>
            <a:ext cx="10956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Arial"/>
                <a:ea typeface="Arial"/>
                <a:cs typeface="Arial"/>
                <a:sym typeface="Arial"/>
              </a:rPr>
              <a:t>© UNICEF/</a:t>
            </a:r>
            <a:r>
              <a:rPr lang="en-GB" sz="900">
                <a:solidFill>
                  <a:srgbClr val="FFFFFF"/>
                </a:solidFill>
              </a:rPr>
              <a:t>Bseiso</a:t>
            </a:r>
            <a:endParaRPr sz="900" b="0" i="0" u="none" strike="noStrike" cap="none">
              <a:solidFill>
                <a:srgbClr val="FFFFFF"/>
              </a:solidFill>
              <a:latin typeface="Arial"/>
              <a:ea typeface="Arial"/>
              <a:cs typeface="Arial"/>
              <a:sym typeface="Arial"/>
            </a:endParaRPr>
          </a:p>
        </p:txBody>
      </p:sp>
      <p:pic>
        <p:nvPicPr>
          <p:cNvPr id="34" name="Google Shape;34;p1"/>
          <p:cNvPicPr preferRelativeResize="0"/>
          <p:nvPr/>
        </p:nvPicPr>
        <p:blipFill rotWithShape="1">
          <a:blip r:embed="rId4">
            <a:alphaModFix/>
          </a:blip>
          <a:srcRect/>
          <a:stretch/>
        </p:blipFill>
        <p:spPr>
          <a:xfrm>
            <a:off x="10132100" y="0"/>
            <a:ext cx="1831302" cy="1831302"/>
          </a:xfrm>
          <a:prstGeom prst="rect">
            <a:avLst/>
          </a:prstGeom>
          <a:noFill/>
          <a:ln>
            <a:noFill/>
          </a:ln>
        </p:spPr>
      </p:pic>
      <p:sp>
        <p:nvSpPr>
          <p:cNvPr id="35" name="Google Shape;35;p1"/>
          <p:cNvSpPr/>
          <p:nvPr/>
        </p:nvSpPr>
        <p:spPr>
          <a:xfrm>
            <a:off x="141675" y="908505"/>
            <a:ext cx="3237406" cy="773891"/>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 name="Google Shape;36;p1"/>
          <p:cNvSpPr/>
          <p:nvPr/>
        </p:nvSpPr>
        <p:spPr>
          <a:xfrm>
            <a:off x="141675" y="1506378"/>
            <a:ext cx="5196760"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7" name="Google Shape;37;p1"/>
          <p:cNvGrpSpPr/>
          <p:nvPr/>
        </p:nvGrpSpPr>
        <p:grpSpPr>
          <a:xfrm>
            <a:off x="-269563" y="5808428"/>
            <a:ext cx="5001815" cy="1049523"/>
            <a:chOff x="6481619" y="6165005"/>
            <a:chExt cx="3119700" cy="694910"/>
          </a:xfrm>
        </p:grpSpPr>
        <p:sp>
          <p:nvSpPr>
            <p:cNvPr id="38" name="Google Shape;38;p1"/>
            <p:cNvSpPr/>
            <p:nvPr/>
          </p:nvSpPr>
          <p:spPr>
            <a:xfrm>
              <a:off x="6481619" y="6459415"/>
              <a:ext cx="3119700" cy="4005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 name="Google Shape;39;p1"/>
            <p:cNvSpPr/>
            <p:nvPr/>
          </p:nvSpPr>
          <p:spPr>
            <a:xfrm>
              <a:off x="6481619" y="6165005"/>
              <a:ext cx="1849500" cy="3834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40" name="Google Shape;40;p1" descr="Logo&#10;&#10;Description automatically generated"/>
          <p:cNvPicPr preferRelativeResize="0"/>
          <p:nvPr/>
        </p:nvPicPr>
        <p:blipFill rotWithShape="1">
          <a:blip r:embed="rId5">
            <a:alphaModFix/>
          </a:blip>
          <a:srcRect/>
          <a:stretch/>
        </p:blipFill>
        <p:spPr>
          <a:xfrm>
            <a:off x="267898" y="5419550"/>
            <a:ext cx="4136921" cy="1883125"/>
          </a:xfrm>
          <a:prstGeom prst="rect">
            <a:avLst/>
          </a:prstGeom>
          <a:noFill/>
          <a:ln>
            <a:noFill/>
          </a:ln>
        </p:spPr>
      </p:pic>
      <p:sp>
        <p:nvSpPr>
          <p:cNvPr id="41" name="Google Shape;41;p1"/>
          <p:cNvSpPr txBox="1"/>
          <p:nvPr/>
        </p:nvSpPr>
        <p:spPr>
          <a:xfrm>
            <a:off x="67625" y="4141225"/>
            <a:ext cx="4614000" cy="96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a:solidFill>
                  <a:srgbClr val="FFFFFF"/>
                </a:solidFill>
                <a:latin typeface="Roboto"/>
                <a:ea typeface="Roboto"/>
                <a:cs typeface="Roboto"/>
                <a:sym typeface="Roboto"/>
              </a:rPr>
              <a:t>“We have a responsibility to our environment," says UNICEF-supported Youth Climate Leader Hamam, 20, who lives in Aqaba, a port city in Jordan. His family used to come to the beach every day, but now it's usually too hot here in the day time. </a:t>
            </a:r>
            <a:endParaRPr sz="1100" b="1" i="0" u="none" strike="noStrike" cap="none">
              <a:solidFill>
                <a:srgbClr val="FFFFFF"/>
              </a:solidFill>
              <a:latin typeface="Roboto"/>
              <a:ea typeface="Roboto"/>
              <a:cs typeface="Roboto"/>
              <a:sym typeface="Roboto"/>
            </a:endParaRPr>
          </a:p>
        </p:txBody>
      </p:sp>
      <p:sp>
        <p:nvSpPr>
          <p:cNvPr id="42" name="Google Shape;42;p1"/>
          <p:cNvSpPr/>
          <p:nvPr/>
        </p:nvSpPr>
        <p:spPr>
          <a:xfrm>
            <a:off x="141675" y="2124350"/>
            <a:ext cx="5729203"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 name="Google Shape;43;p1"/>
          <p:cNvSpPr/>
          <p:nvPr/>
        </p:nvSpPr>
        <p:spPr>
          <a:xfrm>
            <a:off x="141675" y="2719305"/>
            <a:ext cx="2668853"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 name="Google Shape;44;p1"/>
          <p:cNvSpPr txBox="1"/>
          <p:nvPr/>
        </p:nvSpPr>
        <p:spPr>
          <a:xfrm>
            <a:off x="220025" y="293450"/>
            <a:ext cx="6571826" cy="3278700"/>
          </a:xfrm>
          <a:prstGeom prst="rect">
            <a:avLst/>
          </a:prstGeom>
          <a:noFill/>
          <a:ln>
            <a:noFill/>
          </a:ln>
        </p:spPr>
        <p:txBody>
          <a:bodyPr spcFirstLastPara="1" wrap="square" lIns="114300" tIns="114300" rIns="114300" bIns="114300" anchor="t" anchorCtr="0">
            <a:spAutoFit/>
          </a:bodyPr>
          <a:lstStyle/>
          <a:p>
            <a:pPr lvl="1">
              <a:lnSpc>
                <a:spcPct val="90000"/>
              </a:lnSpc>
              <a:buClr>
                <a:srgbClr val="FFFFFF"/>
              </a:buClr>
              <a:buSzPts val="5400"/>
            </a:pPr>
            <a:r>
              <a:rPr lang="en-GB" sz="4400" b="1" i="0" u="none" strike="noStrike" cap="none" dirty="0">
                <a:solidFill>
                  <a:srgbClr val="FFFFFF"/>
                </a:solidFill>
                <a:latin typeface="Roboto Black"/>
                <a:ea typeface="Arial"/>
                <a:cs typeface="Arial"/>
                <a:sym typeface="Arial"/>
              </a:rPr>
              <a:t>ACTIVITY 2 </a:t>
            </a:r>
            <a:br>
              <a:rPr lang="en-GB" sz="4400" b="1" i="0" u="none" strike="noStrike" cap="none" dirty="0">
                <a:latin typeface="Roboto Black"/>
                <a:ea typeface="Arial"/>
                <a:cs typeface="Arial"/>
              </a:rPr>
            </a:br>
            <a:r>
              <a:rPr lang="en-GB" sz="4400" b="1" i="0" u="none" strike="noStrike" cap="none" dirty="0">
                <a:solidFill>
                  <a:srgbClr val="000000"/>
                </a:solidFill>
                <a:latin typeface="Roboto Black"/>
                <a:ea typeface="Arial"/>
                <a:cs typeface="Arial"/>
                <a:sym typeface="Arial"/>
              </a:rPr>
              <a:t>HOW DOES</a:t>
            </a:r>
            <a:r>
              <a:rPr lang="en-GB" sz="4400" b="1" dirty="0">
                <a:latin typeface="Roboto Black"/>
              </a:rPr>
              <a:t> </a:t>
            </a:r>
            <a:endParaRPr lang="en-US" sz="4400" b="1" i="0" u="none" strike="noStrike" cap="none">
              <a:solidFill>
                <a:srgbClr val="000000"/>
              </a:solidFill>
              <a:latin typeface="Roboto Black"/>
              <a:ea typeface="Arial"/>
              <a:cs typeface="Arial"/>
            </a:endParaRPr>
          </a:p>
          <a:p>
            <a:pPr lvl="1">
              <a:lnSpc>
                <a:spcPct val="90000"/>
              </a:lnSpc>
              <a:buClr>
                <a:srgbClr val="FFFFFF"/>
              </a:buClr>
              <a:buSzPts val="5400"/>
            </a:pPr>
            <a:r>
              <a:rPr lang="en-GB" sz="4400" b="1" i="0" u="none" strike="noStrike" cap="none" dirty="0">
                <a:solidFill>
                  <a:srgbClr val="000000"/>
                </a:solidFill>
                <a:latin typeface="Roboto Black"/>
                <a:ea typeface="Arial"/>
                <a:cs typeface="Arial"/>
                <a:sym typeface="Arial"/>
              </a:rPr>
              <a:t>CLIMATE CHANGE AFFECT CHILDREN’S</a:t>
            </a:r>
            <a:r>
              <a:rPr lang="en-GB" sz="4400" b="1" dirty="0">
                <a:latin typeface="Roboto Black"/>
              </a:rPr>
              <a:t> </a:t>
            </a:r>
            <a:endParaRPr sz="4400" b="1" i="0" u="none" strike="noStrike" cap="none">
              <a:solidFill>
                <a:srgbClr val="000000"/>
              </a:solidFill>
              <a:latin typeface="Roboto Black"/>
              <a:ea typeface="Arial"/>
              <a:cs typeface="Arial"/>
            </a:endParaRPr>
          </a:p>
          <a:p>
            <a:pPr marL="0" marR="0" lvl="1" indent="0" algn="l" rtl="0">
              <a:lnSpc>
                <a:spcPct val="90000"/>
              </a:lnSpc>
              <a:spcBef>
                <a:spcPts val="0"/>
              </a:spcBef>
              <a:spcAft>
                <a:spcPts val="0"/>
              </a:spcAft>
              <a:buClr>
                <a:srgbClr val="FFFFFF"/>
              </a:buClr>
              <a:buSzPts val="5400"/>
              <a:buFont typeface="Arial"/>
              <a:buNone/>
            </a:pPr>
            <a:r>
              <a:rPr lang="en-GB" sz="4400" b="1" i="0" u="none" strike="noStrike" cap="none" dirty="0">
                <a:solidFill>
                  <a:srgbClr val="000000"/>
                </a:solidFill>
                <a:latin typeface="Roboto Black"/>
                <a:ea typeface="Arial"/>
                <a:cs typeface="Arial"/>
                <a:sym typeface="Arial"/>
              </a:rPr>
              <a:t>RIGHTS?</a:t>
            </a:r>
            <a:endParaRPr sz="4400" b="0" i="0" u="none" strike="noStrike" cap="none" dirty="0">
              <a:solidFill>
                <a:srgbClr val="000000"/>
              </a:solidFill>
              <a:latin typeface="Roboto Black"/>
              <a:ea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5a5f9632ed_0_13"/>
          <p:cNvSpPr/>
          <p:nvPr/>
        </p:nvSpPr>
        <p:spPr>
          <a:xfrm>
            <a:off x="0" y="0"/>
            <a:ext cx="4860365" cy="5576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25a5f9632ed_0_13"/>
          <p:cNvSpPr txBox="1"/>
          <p:nvPr/>
        </p:nvSpPr>
        <p:spPr>
          <a:xfrm>
            <a:off x="318300" y="3585850"/>
            <a:ext cx="3314400" cy="1672800"/>
          </a:xfrm>
          <a:prstGeom prst="rect">
            <a:avLst/>
          </a:prstGeom>
          <a:noFill/>
          <a:ln>
            <a:noFill/>
          </a:ln>
        </p:spPr>
        <p:txBody>
          <a:bodyPr spcFirstLastPara="1" wrap="square" lIns="45700" tIns="45700" rIns="45700" bIns="45700" anchor="ctr" anchorCtr="0">
            <a:normAutofit/>
          </a:bodyPr>
          <a:lstStyle/>
          <a:p>
            <a:pPr marL="0" marR="0" lvl="0" indent="0" algn="l" rtl="0">
              <a:lnSpc>
                <a:spcPct val="80000"/>
              </a:lnSpc>
              <a:spcBef>
                <a:spcPts val="0"/>
              </a:spcBef>
              <a:spcAft>
                <a:spcPts val="0"/>
              </a:spcAft>
              <a:buClr>
                <a:srgbClr val="000000"/>
              </a:buClr>
              <a:buSzPts val="4300"/>
              <a:buFont typeface="Arial"/>
              <a:buNone/>
            </a:pPr>
            <a:r>
              <a:rPr lang="en-GB" sz="3500" dirty="0">
                <a:solidFill>
                  <a:srgbClr val="00AEEF"/>
                </a:solidFill>
                <a:latin typeface="Roboto Medium"/>
                <a:ea typeface="Roboto Medium"/>
                <a:cs typeface="Roboto Medium"/>
                <a:sym typeface="Roboto Medium"/>
              </a:rPr>
              <a:t>A welcome message from </a:t>
            </a:r>
            <a:r>
              <a:rPr lang="en-GB" sz="3500" err="1">
                <a:solidFill>
                  <a:srgbClr val="00AEEF"/>
                </a:solidFill>
                <a:latin typeface="Roboto Medium"/>
                <a:ea typeface="Roboto Medium"/>
                <a:cs typeface="Roboto Medium"/>
                <a:sym typeface="Roboto Medium"/>
              </a:rPr>
              <a:t>Cel</a:t>
            </a:r>
            <a:r>
              <a:rPr lang="en-GB" sz="3500" dirty="0">
                <a:solidFill>
                  <a:srgbClr val="00AEEF"/>
                </a:solidFill>
                <a:latin typeface="Roboto Medium"/>
                <a:ea typeface="Roboto Medium"/>
                <a:cs typeface="Roboto Medium"/>
                <a:sym typeface="Roboto Medium"/>
              </a:rPr>
              <a:t> Spellman</a:t>
            </a:r>
            <a:endParaRPr lang="en-US" sz="3500" i="0" u="none" strike="noStrike" cap="none">
              <a:solidFill>
                <a:srgbClr val="00AEEF"/>
              </a:solidFill>
              <a:latin typeface="Roboto Medium"/>
              <a:ea typeface="Roboto Medium"/>
              <a:cs typeface="Roboto Medium"/>
            </a:endParaRPr>
          </a:p>
        </p:txBody>
      </p:sp>
      <p:sp>
        <p:nvSpPr>
          <p:cNvPr id="126" name="Google Shape;126;g25a5f9632ed_0_13"/>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Part </a:t>
            </a:r>
            <a:r>
              <a:rPr lang="en-GB" sz="4400" dirty="0">
                <a:solidFill>
                  <a:schemeClr val="dk1"/>
                </a:solidFill>
                <a:latin typeface="Roboto Black"/>
                <a:ea typeface="Roboto Black"/>
                <a:cs typeface="Roboto Black"/>
                <a:sym typeface="Roboto Black"/>
              </a:rPr>
              <a:t>2</a:t>
            </a:r>
            <a:endParaRPr lang="en-US" sz="4400" b="0" i="0" u="none" strike="noStrike" cap="none" dirty="0">
              <a:solidFill>
                <a:schemeClr val="dk1"/>
              </a:solidFill>
              <a:latin typeface="Roboto Black"/>
              <a:ea typeface="Roboto Black"/>
              <a:cs typeface="Roboto Black"/>
            </a:endParaRPr>
          </a:p>
        </p:txBody>
      </p:sp>
      <p:pic>
        <p:nvPicPr>
          <p:cNvPr id="127" name="Google Shape;127;g25a5f9632ed_0_13" descr="-----------------------------------------------------------------------------------------------------------&#10;We are the UK Committee for UNICEF (UNICEF UK), a charity entirely funded by supporters, raising funds for UNICEF’s work for children globally 🌍💙 We also promote and protect children’s rights in the UK and internationally ✊📣 Watch our YouTube for news and stories from around the world, with updates from our ambassadors and supporters Tom Hiddleston, Ewan McGregor, Gemma Chan and our UNICEF UK President, Olivia Colman!&#10;&#10;To make a donation or find out about UNICEF you can visit www.unicef.org.uk - thank you!" title="OutRight - Welcome from Cel">
            <a:hlinkClick r:id="rId3"/>
          </p:cNvPr>
          <p:cNvPicPr preferRelativeResize="0"/>
          <p:nvPr/>
        </p:nvPicPr>
        <p:blipFill>
          <a:blip r:embed="rId4">
            <a:alphaModFix/>
          </a:blip>
          <a:stretch>
            <a:fillRect/>
          </a:stretch>
        </p:blipFill>
        <p:spPr>
          <a:xfrm>
            <a:off x="4125950" y="1581725"/>
            <a:ext cx="7528625" cy="4234853"/>
          </a:xfrm>
          <a:prstGeom prst="rect">
            <a:avLst/>
          </a:prstGeom>
          <a:noFill/>
          <a:ln>
            <a:noFill/>
          </a:ln>
          <a:effectLst>
            <a:outerShdw blurRad="57150" dist="19050" dir="5400000" algn="bl" rotWithShape="0">
              <a:srgbClr val="000000">
                <a:alpha val="50000"/>
              </a:srgbClr>
            </a:outerShdw>
          </a:effectLst>
        </p:spPr>
      </p:pic>
      <p:sp>
        <p:nvSpPr>
          <p:cNvPr id="124" name="Google Shape;124;g25a5f9632ed_0_13"/>
          <p:cNvSpPr txBox="1"/>
          <p:nvPr/>
        </p:nvSpPr>
        <p:spPr>
          <a:xfrm>
            <a:off x="318300" y="1537150"/>
            <a:ext cx="8011792" cy="2124900"/>
          </a:xfrm>
          <a:prstGeom prst="rect">
            <a:avLst/>
          </a:prstGeom>
          <a:noFill/>
          <a:ln>
            <a:noFill/>
          </a:ln>
        </p:spPr>
        <p:txBody>
          <a:bodyPr spcFirstLastPara="1" wrap="square" lIns="45700" tIns="45700" rIns="45700" bIns="45700" anchor="ctr" anchorCtr="0">
            <a:normAutofit/>
          </a:bodyPr>
          <a:lstStyle/>
          <a:p>
            <a:pPr>
              <a:lnSpc>
                <a:spcPct val="80000"/>
              </a:lnSpc>
              <a:buSzPts val="5100"/>
            </a:pPr>
            <a:r>
              <a:rPr lang="en-GB" sz="4400" dirty="0">
                <a:solidFill>
                  <a:srgbClr val="00AEEF"/>
                </a:solidFill>
                <a:latin typeface="Roboto Black"/>
                <a:ea typeface="Roboto Black"/>
                <a:cs typeface="Roboto Black"/>
                <a:sym typeface="Roboto Black"/>
              </a:rPr>
              <a:t>SPEAKING </a:t>
            </a:r>
            <a:br>
              <a:rPr lang="en-GB" sz="4400" dirty="0">
                <a:solidFill>
                  <a:srgbClr val="00AEEF"/>
                </a:solidFill>
                <a:latin typeface="Roboto Black"/>
                <a:ea typeface="Roboto Black"/>
                <a:cs typeface="Roboto Black"/>
                <a:sym typeface="Roboto Black"/>
              </a:rPr>
            </a:br>
            <a:r>
              <a:rPr lang="en-GB" sz="4400" dirty="0">
                <a:solidFill>
                  <a:srgbClr val="00AEEF"/>
                </a:solidFill>
                <a:latin typeface="Roboto Black"/>
                <a:ea typeface="Roboto Black"/>
                <a:cs typeface="Roboto Black"/>
                <a:sym typeface="Roboto Black"/>
              </a:rPr>
              <a:t>OUT ON </a:t>
            </a:r>
            <a:br>
              <a:rPr lang="en-GB" sz="4400" dirty="0">
                <a:solidFill>
                  <a:srgbClr val="00AEEF"/>
                </a:solidFill>
                <a:latin typeface="Roboto Black"/>
                <a:ea typeface="Roboto Black"/>
                <a:cs typeface="Roboto Black"/>
                <a:sym typeface="Roboto Black"/>
              </a:rPr>
            </a:br>
            <a:r>
              <a:rPr lang="en-GB" sz="4400">
                <a:solidFill>
                  <a:srgbClr val="00AEEF"/>
                </a:solidFill>
                <a:latin typeface="Roboto Black"/>
                <a:ea typeface="Roboto Black"/>
                <a:cs typeface="Roboto Black"/>
                <a:sym typeface="Roboto Black"/>
              </a:rPr>
              <a:t>RIGHTS</a:t>
            </a:r>
            <a:endParaRPr lang="en-US" sz="4400" b="0" i="0" u="none" strike="noStrike" cap="none">
              <a:solidFill>
                <a:srgbClr val="00AEEF"/>
              </a:solidFill>
              <a:latin typeface="Roboto Black"/>
              <a:ea typeface="Roboto Black"/>
              <a:cs typeface="Roboto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25a5f9632ed_0_2"/>
          <p:cNvPicPr preferRelativeResize="0"/>
          <p:nvPr/>
        </p:nvPicPr>
        <p:blipFill rotWithShape="1">
          <a:blip r:embed="rId3">
            <a:alphaModFix/>
          </a:blip>
          <a:srcRect l="5931" r="5931"/>
          <a:stretch/>
        </p:blipFill>
        <p:spPr>
          <a:xfrm>
            <a:off x="3122925" y="0"/>
            <a:ext cx="9069076" cy="6858002"/>
          </a:xfrm>
          <a:prstGeom prst="rect">
            <a:avLst/>
          </a:prstGeom>
          <a:noFill/>
          <a:ln>
            <a:noFill/>
          </a:ln>
        </p:spPr>
      </p:pic>
      <p:sp>
        <p:nvSpPr>
          <p:cNvPr id="133" name="Google Shape;133;g25a5f9632ed_0_2"/>
          <p:cNvSpPr/>
          <p:nvPr/>
        </p:nvSpPr>
        <p:spPr>
          <a:xfrm>
            <a:off x="0" y="0"/>
            <a:ext cx="4513125" cy="44244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5a5f9632ed_0_2"/>
          <p:cNvSpPr txBox="1"/>
          <p:nvPr/>
        </p:nvSpPr>
        <p:spPr>
          <a:xfrm rot="-5400000">
            <a:off x="11322325" y="5987875"/>
            <a:ext cx="12486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lt1"/>
                </a:solidFill>
                <a:latin typeface="Arial"/>
                <a:ea typeface="Arial"/>
                <a:cs typeface="Arial"/>
                <a:sym typeface="Arial"/>
              </a:rPr>
              <a:t>© UNICEF/</a:t>
            </a:r>
            <a:r>
              <a:rPr lang="en-GB" sz="900">
                <a:solidFill>
                  <a:schemeClr val="lt1"/>
                </a:solidFill>
              </a:rPr>
              <a:t>Bseiso</a:t>
            </a:r>
            <a:endParaRPr sz="900" b="0" i="0" u="none" strike="noStrike" cap="none">
              <a:solidFill>
                <a:schemeClr val="lt1"/>
              </a:solidFill>
              <a:latin typeface="Arial"/>
              <a:ea typeface="Arial"/>
              <a:cs typeface="Arial"/>
              <a:sym typeface="Arial"/>
            </a:endParaRPr>
          </a:p>
        </p:txBody>
      </p:sp>
      <p:sp>
        <p:nvSpPr>
          <p:cNvPr id="137" name="Google Shape;137;g25a5f9632ed_0_2"/>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Part </a:t>
            </a:r>
            <a:r>
              <a:rPr lang="en-GB" sz="4400" dirty="0">
                <a:solidFill>
                  <a:schemeClr val="dk1"/>
                </a:solidFill>
                <a:latin typeface="Roboto Black"/>
                <a:ea typeface="Roboto Black"/>
                <a:cs typeface="Roboto Black"/>
                <a:sym typeface="Roboto Black"/>
              </a:rPr>
              <a:t>3</a:t>
            </a:r>
            <a:endParaRPr lang="en-US" sz="4400" b="0" i="0" u="none" strike="noStrike" cap="none" dirty="0">
              <a:solidFill>
                <a:schemeClr val="dk1"/>
              </a:solidFill>
              <a:latin typeface="Roboto Black"/>
              <a:ea typeface="Roboto Black"/>
              <a:cs typeface="Roboto Black"/>
            </a:endParaRPr>
          </a:p>
        </p:txBody>
      </p:sp>
      <p:sp>
        <p:nvSpPr>
          <p:cNvPr id="138" name="Google Shape;138;g25a5f9632ed_0_2"/>
          <p:cNvSpPr txBox="1"/>
          <p:nvPr/>
        </p:nvSpPr>
        <p:spPr>
          <a:xfrm>
            <a:off x="242100" y="5399225"/>
            <a:ext cx="2651100" cy="124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dirty="0">
                <a:solidFill>
                  <a:schemeClr val="lt1"/>
                </a:solidFill>
                <a:latin typeface="Roboto Medium"/>
                <a:ea typeface="Roboto Medium"/>
                <a:cs typeface="Roboto Medium"/>
                <a:sym typeface="Roboto Medium"/>
              </a:rPr>
              <a:t>"Climate change makes me very sad... my family can’t grow the same products on our farm," says Sally, 28, a UNICEF-supported Youth Climate Leader from Balqa, Jordan, who has had specialised advocacy training in climate action.</a:t>
            </a:r>
            <a:endParaRPr sz="1100" b="0" i="0" u="none" strike="noStrike" cap="none" dirty="0">
              <a:solidFill>
                <a:schemeClr val="lt1"/>
              </a:solidFill>
              <a:latin typeface="Roboto Medium"/>
              <a:ea typeface="Roboto Medium"/>
              <a:cs typeface="Roboto Medium"/>
              <a:sym typeface="Roboto Medium"/>
            </a:endParaRPr>
          </a:p>
        </p:txBody>
      </p:sp>
      <p:sp>
        <p:nvSpPr>
          <p:cNvPr id="5" name="Google Shape;125;g25a5f9632ed_0_13">
            <a:extLst>
              <a:ext uri="{FF2B5EF4-FFF2-40B4-BE49-F238E27FC236}">
                <a16:creationId xmlns:a16="http://schemas.microsoft.com/office/drawing/2014/main" id="{D0F1784D-01E5-FBC7-8885-17A6E74CC5C2}"/>
              </a:ext>
            </a:extLst>
          </p:cNvPr>
          <p:cNvSpPr txBox="1"/>
          <p:nvPr/>
        </p:nvSpPr>
        <p:spPr>
          <a:xfrm>
            <a:off x="318300" y="2587532"/>
            <a:ext cx="3806323" cy="1783726"/>
          </a:xfrm>
          <a:prstGeom prst="rect">
            <a:avLst/>
          </a:prstGeom>
          <a:noFill/>
          <a:ln>
            <a:noFill/>
          </a:ln>
        </p:spPr>
        <p:txBody>
          <a:bodyPr spcFirstLastPara="1" wrap="square" lIns="45700" tIns="45700" rIns="45700" bIns="45700" anchor="ctr" anchorCtr="0">
            <a:normAutofit/>
          </a:bodyPr>
          <a:lstStyle/>
          <a:p>
            <a:r>
              <a:rPr lang="en-GB" sz="3500" dirty="0">
                <a:solidFill>
                  <a:srgbClr val="00AEEF"/>
                </a:solidFill>
                <a:latin typeface="Roboto Medium"/>
                <a:ea typeface="Roboto Medium"/>
                <a:sym typeface="Roboto Medium"/>
              </a:rPr>
              <a:t>Linking the key rights to climate change</a:t>
            </a:r>
            <a:endParaRPr lang="en-GB" sz="3500" dirty="0">
              <a:solidFill>
                <a:srgbClr val="00AEEF"/>
              </a:solidFill>
              <a:latin typeface="Roboto Medium"/>
              <a:ea typeface="Roboto Medium"/>
            </a:endParaRPr>
          </a:p>
          <a:p>
            <a:pPr marL="0" marR="0" lvl="0" indent="0" algn="l">
              <a:lnSpc>
                <a:spcPct val="80000"/>
              </a:lnSpc>
              <a:spcBef>
                <a:spcPts val="0"/>
              </a:spcBef>
              <a:spcAft>
                <a:spcPts val="0"/>
              </a:spcAft>
              <a:buSzPts val="4300"/>
              <a:buFont typeface="Arial"/>
              <a:buNone/>
            </a:pPr>
            <a:endParaRPr lang="en-GB" sz="3500" b="0" i="0" u="none" strike="noStrike" cap="none" dirty="0">
              <a:solidFill>
                <a:srgbClr val="00AEEF"/>
              </a:solidFill>
              <a:latin typeface="Roboto Medium"/>
              <a:ea typeface="Roboto Medium"/>
              <a:cs typeface="Roboto Medium"/>
            </a:endParaRPr>
          </a:p>
        </p:txBody>
      </p:sp>
      <p:sp>
        <p:nvSpPr>
          <p:cNvPr id="7" name="Google Shape;124;g25a5f9632ed_0_13">
            <a:extLst>
              <a:ext uri="{FF2B5EF4-FFF2-40B4-BE49-F238E27FC236}">
                <a16:creationId xmlns:a16="http://schemas.microsoft.com/office/drawing/2014/main" id="{62CB0536-81A9-97BD-3FD4-C659BD632A7B}"/>
              </a:ext>
            </a:extLst>
          </p:cNvPr>
          <p:cNvSpPr txBox="1"/>
          <p:nvPr/>
        </p:nvSpPr>
        <p:spPr>
          <a:xfrm>
            <a:off x="318300" y="1681833"/>
            <a:ext cx="4028173" cy="707003"/>
          </a:xfrm>
          <a:prstGeom prst="rect">
            <a:avLst/>
          </a:prstGeom>
          <a:noFill/>
          <a:ln>
            <a:noFill/>
          </a:ln>
        </p:spPr>
        <p:txBody>
          <a:bodyPr spcFirstLastPara="1" wrap="square" lIns="45700" tIns="45700" rIns="45700" bIns="45700" anchor="ctr" anchorCtr="0">
            <a:normAutofit/>
          </a:bodyPr>
          <a:lstStyle/>
          <a:p>
            <a:pPr>
              <a:lnSpc>
                <a:spcPct val="80000"/>
              </a:lnSpc>
            </a:pPr>
            <a:r>
              <a:rPr lang="en-GB" sz="4400" dirty="0">
                <a:solidFill>
                  <a:srgbClr val="00AEEF"/>
                </a:solidFill>
                <a:latin typeface="Roboto Black"/>
                <a:ea typeface="Roboto Black"/>
                <a:cs typeface="Roboto Black"/>
                <a:sym typeface="Roboto Black"/>
              </a:rPr>
              <a:t>OVER TO YOU</a:t>
            </a:r>
            <a:endParaRPr lang="en-US" sz="4400" dirty="0">
              <a:latin typeface="Robot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49" name="Google Shape;49;p2"/>
          <p:cNvPicPr preferRelativeResize="0"/>
          <p:nvPr/>
        </p:nvPicPr>
        <p:blipFill rotWithShape="1">
          <a:blip r:embed="rId3">
            <a:alphaModFix/>
          </a:blip>
          <a:srcRect t="3297" b="3297"/>
          <a:stretch/>
        </p:blipFill>
        <p:spPr>
          <a:xfrm>
            <a:off x="2402725" y="0"/>
            <a:ext cx="9789276" cy="6857975"/>
          </a:xfrm>
          <a:prstGeom prst="rect">
            <a:avLst/>
          </a:prstGeom>
          <a:noFill/>
          <a:ln>
            <a:noFill/>
          </a:ln>
        </p:spPr>
      </p:pic>
      <p:sp>
        <p:nvSpPr>
          <p:cNvPr id="50" name="Google Shape;50;p2"/>
          <p:cNvSpPr/>
          <p:nvPr/>
        </p:nvSpPr>
        <p:spPr>
          <a:xfrm>
            <a:off x="0" y="0"/>
            <a:ext cx="3837661" cy="3985957"/>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
          <p:cNvSpPr txBox="1"/>
          <p:nvPr/>
        </p:nvSpPr>
        <p:spPr>
          <a:xfrm rot="-5400000">
            <a:off x="11465850" y="6073625"/>
            <a:ext cx="12216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1" i="0" u="none" strike="noStrike" cap="none">
                <a:solidFill>
                  <a:schemeClr val="lt1"/>
                </a:solidFill>
              </a:rPr>
              <a:t>© UNICEF/</a:t>
            </a:r>
            <a:r>
              <a:rPr lang="en-GB" sz="900" b="1">
                <a:solidFill>
                  <a:schemeClr val="lt1"/>
                </a:solidFill>
              </a:rPr>
              <a:t>Baldizion</a:t>
            </a:r>
            <a:endParaRPr sz="1800" b="1" i="0" u="none" strike="noStrike" cap="none">
              <a:solidFill>
                <a:srgbClr val="000000"/>
              </a:solidFill>
            </a:endParaRPr>
          </a:p>
        </p:txBody>
      </p:sp>
      <p:sp>
        <p:nvSpPr>
          <p:cNvPr id="52" name="Google Shape;52;p2"/>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Part 1</a:t>
            </a:r>
            <a:endParaRPr lang="en-US" sz="4400" b="0" i="0" u="none" strike="noStrike" cap="none" dirty="0">
              <a:solidFill>
                <a:schemeClr val="dk1"/>
              </a:solidFill>
              <a:latin typeface="Roboto Black"/>
              <a:ea typeface="Roboto Black"/>
              <a:cs typeface="Roboto Black"/>
            </a:endParaRPr>
          </a:p>
        </p:txBody>
      </p:sp>
      <p:sp>
        <p:nvSpPr>
          <p:cNvPr id="53" name="Google Shape;53;p2"/>
          <p:cNvSpPr txBox="1"/>
          <p:nvPr/>
        </p:nvSpPr>
        <p:spPr>
          <a:xfrm>
            <a:off x="318300" y="1537150"/>
            <a:ext cx="4604100" cy="2779500"/>
          </a:xfrm>
          <a:prstGeom prst="rect">
            <a:avLst/>
          </a:prstGeom>
          <a:noFill/>
          <a:ln>
            <a:noFill/>
          </a:ln>
        </p:spPr>
        <p:txBody>
          <a:bodyPr spcFirstLastPara="1" wrap="square" lIns="45700" tIns="45700" rIns="45700" bIns="45700" anchor="ctr" anchorCtr="0">
            <a:normAutofit/>
          </a:bodyPr>
          <a:lstStyle/>
          <a:p>
            <a:pPr marL="0" marR="0" lvl="0" indent="0" algn="l" rtl="0">
              <a:lnSpc>
                <a:spcPct val="80000"/>
              </a:lnSpc>
              <a:spcBef>
                <a:spcPts val="0"/>
              </a:spcBef>
              <a:spcAft>
                <a:spcPts val="0"/>
              </a:spcAft>
              <a:buClr>
                <a:srgbClr val="000000"/>
              </a:buClr>
              <a:buSzPts val="6300"/>
              <a:buFont typeface="Arial"/>
              <a:buNone/>
            </a:pPr>
            <a:r>
              <a:rPr lang="en-GB" sz="4400" b="0" i="0" u="none" strike="noStrike" cap="none" dirty="0">
                <a:solidFill>
                  <a:srgbClr val="00AEEF"/>
                </a:solidFill>
                <a:latin typeface="Roboto Black"/>
                <a:ea typeface="Roboto Black"/>
                <a:cs typeface="Roboto Black"/>
                <a:sym typeface="Roboto Black"/>
              </a:rPr>
              <a:t>RIGHTS</a:t>
            </a:r>
            <a:endParaRPr lang="en-US" sz="4400" b="0" i="0" u="none" strike="noStrike" cap="none" dirty="0">
              <a:solidFill>
                <a:srgbClr val="00AEEF"/>
              </a:solidFill>
              <a:latin typeface="Roboto Black"/>
              <a:ea typeface="Roboto Black"/>
              <a:cs typeface="Roboto Black"/>
            </a:endParaRPr>
          </a:p>
          <a:p>
            <a:pPr marL="0" marR="0" lvl="0" indent="0" algn="l" rtl="0">
              <a:lnSpc>
                <a:spcPct val="80000"/>
              </a:lnSpc>
              <a:spcBef>
                <a:spcPts val="0"/>
              </a:spcBef>
              <a:spcAft>
                <a:spcPts val="0"/>
              </a:spcAft>
              <a:buClr>
                <a:srgbClr val="000000"/>
              </a:buClr>
              <a:buSzPts val="6300"/>
              <a:buFont typeface="Arial"/>
              <a:buNone/>
            </a:pPr>
            <a:r>
              <a:rPr lang="en-GB" sz="4400" b="0" i="0" u="none" strike="noStrike" cap="none" dirty="0">
                <a:solidFill>
                  <a:srgbClr val="00AEEF"/>
                </a:solidFill>
                <a:latin typeface="Roboto Black"/>
                <a:ea typeface="Roboto Black"/>
                <a:cs typeface="Roboto Black"/>
                <a:sym typeface="Roboto Black"/>
              </a:rPr>
              <a:t>SUMMARY</a:t>
            </a:r>
            <a:endParaRPr sz="4400" b="0" i="0" u="none" strike="noStrike" cap="none" dirty="0">
              <a:solidFill>
                <a:srgbClr val="00AEEF"/>
              </a:solidFill>
              <a:latin typeface="Roboto Black"/>
              <a:ea typeface="Roboto Black"/>
              <a:cs typeface="Roboto Black"/>
            </a:endParaRPr>
          </a:p>
        </p:txBody>
      </p:sp>
      <p:sp>
        <p:nvSpPr>
          <p:cNvPr id="54" name="Google Shape;54;p2"/>
          <p:cNvSpPr txBox="1"/>
          <p:nvPr/>
        </p:nvSpPr>
        <p:spPr>
          <a:xfrm>
            <a:off x="242100" y="5730125"/>
            <a:ext cx="1830300" cy="91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dirty="0">
                <a:solidFill>
                  <a:srgbClr val="FFFFFF"/>
                </a:solidFill>
                <a:latin typeface="Roboto Medium"/>
                <a:ea typeface="Roboto Medium"/>
                <a:cs typeface="Roboto Medium"/>
                <a:sym typeface="Roboto Medium"/>
              </a:rPr>
              <a:t>13-year-old friends smile for the camera in Alta Verapaz, Guatemala, </a:t>
            </a:r>
            <a:br>
              <a:rPr lang="en-GB" sz="1100" dirty="0">
                <a:latin typeface="Roboto Medium"/>
                <a:ea typeface="Roboto Medium"/>
                <a:cs typeface="Roboto Medium"/>
              </a:rPr>
            </a:br>
            <a:r>
              <a:rPr lang="en-GB" sz="1100" dirty="0">
                <a:solidFill>
                  <a:srgbClr val="FFFFFF"/>
                </a:solidFill>
                <a:latin typeface="Roboto Medium"/>
                <a:ea typeface="Roboto Medium"/>
                <a:cs typeface="Roboto Medium"/>
                <a:sym typeface="Roboto Medium"/>
              </a:rPr>
              <a:t>in March 2023.</a:t>
            </a:r>
            <a:endParaRPr sz="1100" b="0" i="0" u="none" strike="noStrike" cap="none" dirty="0">
              <a:solidFill>
                <a:srgbClr val="FFFFFF"/>
              </a:solidFill>
              <a:latin typeface="Roboto Medium"/>
              <a:ea typeface="Roboto Medium"/>
              <a:cs typeface="Roboto Medium"/>
              <a:sym typeface="Roboto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255a6870158_0_29"/>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200" b="1" i="0" u="none" strike="noStrike" cap="none">
                <a:solidFill>
                  <a:srgbClr val="FFFFFF"/>
                </a:solidFill>
                <a:latin typeface="Arial"/>
                <a:ea typeface="Arial"/>
                <a:cs typeface="Arial"/>
                <a:sym typeface="Arial"/>
              </a:rPr>
              <a:t>Article 3</a:t>
            </a:r>
            <a:endParaRPr sz="4000" b="1" i="0" u="none" strike="noStrike" cap="none">
              <a:solidFill>
                <a:srgbClr val="FFFFFF"/>
              </a:solidFill>
              <a:latin typeface="Arial"/>
              <a:ea typeface="Arial"/>
              <a:cs typeface="Arial"/>
              <a:sym typeface="Arial"/>
            </a:endParaRPr>
          </a:p>
        </p:txBody>
      </p:sp>
      <p:sp>
        <p:nvSpPr>
          <p:cNvPr id="60" name="Google Shape;60;g255a6870158_0_29"/>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g255a6870158_0_29"/>
          <p:cNvSpPr txBox="1"/>
          <p:nvPr/>
        </p:nvSpPr>
        <p:spPr>
          <a:xfrm>
            <a:off x="394500" y="489600"/>
            <a:ext cx="2730900"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3</a:t>
            </a:r>
            <a:endParaRPr lang="en-US" sz="4400" b="0" i="0" u="none" strike="noStrike" cap="none" dirty="0">
              <a:solidFill>
                <a:schemeClr val="dk1"/>
              </a:solidFill>
              <a:latin typeface="Roboto Black"/>
              <a:ea typeface="Roboto Black"/>
              <a:cs typeface="Roboto Black"/>
            </a:endParaRPr>
          </a:p>
        </p:txBody>
      </p:sp>
      <p:sp>
        <p:nvSpPr>
          <p:cNvPr id="62" name="Google Shape;62;g255a6870158_0_29"/>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g255a6870158_0_29"/>
          <p:cNvSpPr txBox="1"/>
          <p:nvPr/>
        </p:nvSpPr>
        <p:spPr>
          <a:xfrm>
            <a:off x="305175" y="2297325"/>
            <a:ext cx="6579900" cy="35094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Roboto Medium"/>
                <a:ea typeface="Roboto Medium"/>
                <a:cs typeface="Roboto Medium"/>
                <a:sym typeface="Roboto Medium"/>
              </a:rPr>
              <a:t>When adults make decisions, they should think about how their decisions will affect children. All adults should do what is best for children. </a:t>
            </a:r>
            <a:endParaRPr sz="2400" b="0" i="0" u="none" strike="noStrike" cap="none">
              <a:solidFill>
                <a:schemeClr val="dk1"/>
              </a:solidFill>
              <a:latin typeface="Roboto Medium"/>
              <a:ea typeface="Roboto Medium"/>
              <a:cs typeface="Roboto Medium"/>
              <a:sym typeface="Roboto Medium"/>
            </a:endParaRPr>
          </a:p>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Roboto Medium"/>
                <a:ea typeface="Roboto Medium"/>
                <a:cs typeface="Roboto Medium"/>
                <a:sym typeface="Roboto Medium"/>
              </a:rPr>
              <a:t>Governments should make sure children are protected and looked after by their parents, </a:t>
            </a:r>
            <a:br>
              <a:rPr lang="en-GB" sz="2400" b="0" i="0" u="none" strike="noStrike" cap="none">
                <a:solidFill>
                  <a:schemeClr val="dk1"/>
                </a:solidFill>
                <a:latin typeface="Roboto Medium"/>
                <a:ea typeface="Roboto Medium"/>
                <a:cs typeface="Roboto Medium"/>
                <a:sym typeface="Roboto Medium"/>
              </a:rPr>
            </a:br>
            <a:r>
              <a:rPr lang="en-GB" sz="2400" b="0" i="0" u="none" strike="noStrike" cap="none">
                <a:solidFill>
                  <a:schemeClr val="dk1"/>
                </a:solidFill>
                <a:latin typeface="Roboto Medium"/>
                <a:ea typeface="Roboto Medium"/>
                <a:cs typeface="Roboto Medium"/>
                <a:sym typeface="Roboto Medium"/>
              </a:rPr>
              <a:t>or by other people when this is needed. </a:t>
            </a:r>
            <a:endParaRPr sz="2400" b="0" i="0" u="none" strike="noStrike" cap="none">
              <a:solidFill>
                <a:schemeClr val="dk1"/>
              </a:solidFill>
              <a:latin typeface="Roboto Medium"/>
              <a:ea typeface="Roboto Medium"/>
              <a:cs typeface="Roboto Medium"/>
              <a:sym typeface="Roboto Medium"/>
            </a:endParaRPr>
          </a:p>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Roboto Medium"/>
                <a:ea typeface="Roboto Medium"/>
                <a:cs typeface="Roboto Medium"/>
                <a:sym typeface="Roboto Medium"/>
              </a:rPr>
              <a:t>Governments should make sure that people and places responsible for looking after children are doing a good job.</a:t>
            </a:r>
            <a:endParaRPr sz="2400" b="0" i="0" u="none" strike="noStrike" cap="none">
              <a:solidFill>
                <a:srgbClr val="000000"/>
              </a:solidFill>
              <a:latin typeface="Roboto Medium"/>
              <a:ea typeface="Roboto Medium"/>
              <a:cs typeface="Roboto Medium"/>
              <a:sym typeface="Roboto Medium"/>
            </a:endParaRPr>
          </a:p>
        </p:txBody>
      </p:sp>
      <p:pic>
        <p:nvPicPr>
          <p:cNvPr id="64" name="Google Shape;64;g255a6870158_0_29"/>
          <p:cNvPicPr preferRelativeResize="0"/>
          <p:nvPr/>
        </p:nvPicPr>
        <p:blipFill rotWithShape="1">
          <a:blip r:embed="rId3">
            <a:alphaModFix/>
          </a:blip>
          <a:srcRect/>
          <a:stretch/>
        </p:blipFill>
        <p:spPr>
          <a:xfrm>
            <a:off x="6885075" y="444390"/>
            <a:ext cx="5306926" cy="54585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255a6870158_0_39"/>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g255a6870158_0_39"/>
          <p:cNvSpPr txBox="1"/>
          <p:nvPr/>
        </p:nvSpPr>
        <p:spPr>
          <a:xfrm>
            <a:off x="394500" y="489600"/>
            <a:ext cx="3342003"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12</a:t>
            </a:r>
            <a:endParaRPr lang="en-US" sz="4400" b="0" i="0" u="none" strike="noStrike" cap="none" dirty="0">
              <a:solidFill>
                <a:schemeClr val="dk1"/>
              </a:solidFill>
              <a:latin typeface="Roboto Black"/>
              <a:ea typeface="Roboto Black"/>
              <a:cs typeface="Roboto Black"/>
            </a:endParaRPr>
          </a:p>
        </p:txBody>
      </p:sp>
      <p:sp>
        <p:nvSpPr>
          <p:cNvPr id="71" name="Google Shape;71;g255a6870158_0_39"/>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g255a6870158_0_39"/>
          <p:cNvSpPr txBox="1"/>
          <p:nvPr/>
        </p:nvSpPr>
        <p:spPr>
          <a:xfrm>
            <a:off x="305175" y="2517900"/>
            <a:ext cx="5723400" cy="31401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Roboto Medium"/>
                <a:ea typeface="Roboto Medium"/>
                <a:cs typeface="Roboto Medium"/>
                <a:sym typeface="Roboto Medium"/>
              </a:rPr>
              <a:t>Every child has the right to express their views, feelings and wishes in all matters affecting them, and to have their views considered and taken seriously. This right applies at all times, for example, during immigration proceedings, housing decisions or the child’s day-to-day home life.</a:t>
            </a:r>
            <a:endParaRPr sz="2400" b="0" i="0" u="none" strike="noStrike" cap="none">
              <a:solidFill>
                <a:schemeClr val="dk1"/>
              </a:solidFill>
              <a:latin typeface="Roboto Medium"/>
              <a:ea typeface="Roboto Medium"/>
              <a:cs typeface="Roboto Medium"/>
              <a:sym typeface="Roboto Medium"/>
            </a:endParaRPr>
          </a:p>
        </p:txBody>
      </p:sp>
      <p:pic>
        <p:nvPicPr>
          <p:cNvPr id="73" name="Google Shape;73;g255a6870158_0_39"/>
          <p:cNvPicPr preferRelativeResize="0"/>
          <p:nvPr/>
        </p:nvPicPr>
        <p:blipFill rotWithShape="1">
          <a:blip r:embed="rId3">
            <a:alphaModFix/>
          </a:blip>
          <a:srcRect/>
          <a:stretch/>
        </p:blipFill>
        <p:spPr>
          <a:xfrm>
            <a:off x="6400875" y="722825"/>
            <a:ext cx="5791124" cy="52580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597203d10d_0_2"/>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g2597203d10d_0_2"/>
          <p:cNvSpPr txBox="1"/>
          <p:nvPr/>
        </p:nvSpPr>
        <p:spPr>
          <a:xfrm>
            <a:off x="394500" y="489600"/>
            <a:ext cx="3189600"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13</a:t>
            </a:r>
            <a:endParaRPr lang="en-US" sz="4400" b="0" i="0" u="none" strike="noStrike" cap="none" dirty="0">
              <a:solidFill>
                <a:schemeClr val="dk1"/>
              </a:solidFill>
              <a:latin typeface="Roboto Black"/>
              <a:ea typeface="Roboto Black"/>
              <a:cs typeface="Roboto Black"/>
            </a:endParaRPr>
          </a:p>
        </p:txBody>
      </p:sp>
      <p:sp>
        <p:nvSpPr>
          <p:cNvPr id="80" name="Google Shape;80;g2597203d10d_0_2"/>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g2597203d10d_0_2"/>
          <p:cNvSpPr txBox="1"/>
          <p:nvPr/>
        </p:nvSpPr>
        <p:spPr>
          <a:xfrm>
            <a:off x="305175" y="2741400"/>
            <a:ext cx="5899500" cy="24936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Roboto Medium"/>
                <a:ea typeface="Roboto Medium"/>
                <a:cs typeface="Roboto Medium"/>
                <a:sym typeface="Roboto Medium"/>
              </a:rPr>
              <a:t>Every child must be free to express their thoughts and opinions and to access all kinds of information, as long as it is within the law.</a:t>
            </a:r>
            <a:endParaRPr sz="3000" b="0" i="0" u="none" strike="noStrike" cap="none">
              <a:solidFill>
                <a:schemeClr val="dk1"/>
              </a:solidFill>
              <a:latin typeface="Roboto Medium"/>
              <a:ea typeface="Roboto Medium"/>
              <a:cs typeface="Roboto Medium"/>
              <a:sym typeface="Roboto Medium"/>
            </a:endParaRPr>
          </a:p>
        </p:txBody>
      </p:sp>
      <p:pic>
        <p:nvPicPr>
          <p:cNvPr id="82" name="Google Shape;82;g2597203d10d_0_2"/>
          <p:cNvPicPr preferRelativeResize="0"/>
          <p:nvPr/>
        </p:nvPicPr>
        <p:blipFill rotWithShape="1">
          <a:blip r:embed="rId3">
            <a:alphaModFix/>
          </a:blip>
          <a:srcRect/>
          <a:stretch/>
        </p:blipFill>
        <p:spPr>
          <a:xfrm>
            <a:off x="6612550" y="807974"/>
            <a:ext cx="5593174" cy="5640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55a6870158_0_48"/>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g255a6870158_0_48"/>
          <p:cNvSpPr txBox="1"/>
          <p:nvPr/>
        </p:nvSpPr>
        <p:spPr>
          <a:xfrm>
            <a:off x="394500" y="489600"/>
            <a:ext cx="3137700"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24</a:t>
            </a:r>
            <a:endParaRPr lang="en-US" sz="4400" b="0" i="0" u="none" strike="noStrike" cap="none" dirty="0">
              <a:solidFill>
                <a:schemeClr val="dk1"/>
              </a:solidFill>
              <a:latin typeface="Roboto Black"/>
              <a:ea typeface="Roboto Black"/>
              <a:cs typeface="Roboto Black"/>
            </a:endParaRPr>
          </a:p>
        </p:txBody>
      </p:sp>
      <p:sp>
        <p:nvSpPr>
          <p:cNvPr id="89" name="Google Shape;89;g255a6870158_0_48"/>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g255a6870158_0_48"/>
          <p:cNvSpPr txBox="1"/>
          <p:nvPr/>
        </p:nvSpPr>
        <p:spPr>
          <a:xfrm>
            <a:off x="305175" y="2500175"/>
            <a:ext cx="6043500" cy="31401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Roboto Medium"/>
                <a:ea typeface="Roboto Medium"/>
                <a:cs typeface="Roboto Medium"/>
                <a:sym typeface="Roboto Medium"/>
              </a:rPr>
              <a:t>Every child has the right to the best possible health. Governments must provide good quality healthcare, clean water, nutritious food and a clean environment and education on health and wellbeing so that children can stay healthy. Richer countries must help poorer countries achieve this.</a:t>
            </a:r>
            <a:endParaRPr sz="2400" b="0" i="0" u="none" strike="noStrike" cap="none">
              <a:solidFill>
                <a:schemeClr val="dk1"/>
              </a:solidFill>
              <a:latin typeface="Roboto Medium"/>
              <a:ea typeface="Roboto Medium"/>
              <a:cs typeface="Roboto Medium"/>
              <a:sym typeface="Roboto Medium"/>
            </a:endParaRPr>
          </a:p>
        </p:txBody>
      </p:sp>
      <p:pic>
        <p:nvPicPr>
          <p:cNvPr id="91" name="Google Shape;91;g255a6870158_0_48"/>
          <p:cNvPicPr preferRelativeResize="0"/>
          <p:nvPr/>
        </p:nvPicPr>
        <p:blipFill rotWithShape="1">
          <a:blip r:embed="rId3">
            <a:alphaModFix/>
          </a:blip>
          <a:srcRect/>
          <a:stretch/>
        </p:blipFill>
        <p:spPr>
          <a:xfrm>
            <a:off x="6892650" y="878899"/>
            <a:ext cx="5299350" cy="5191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55a6870158_0_60"/>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g255a6870158_0_60"/>
          <p:cNvSpPr txBox="1"/>
          <p:nvPr/>
        </p:nvSpPr>
        <p:spPr>
          <a:xfrm>
            <a:off x="394500" y="489600"/>
            <a:ext cx="3198174"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27</a:t>
            </a:r>
            <a:endParaRPr lang="en-US" sz="4400" b="0" i="0" u="none" strike="noStrike" cap="none" dirty="0">
              <a:solidFill>
                <a:schemeClr val="dk1"/>
              </a:solidFill>
              <a:latin typeface="Roboto Black"/>
              <a:ea typeface="Roboto Black"/>
              <a:cs typeface="Roboto Black"/>
            </a:endParaRPr>
          </a:p>
        </p:txBody>
      </p:sp>
      <p:sp>
        <p:nvSpPr>
          <p:cNvPr id="98" name="Google Shape;98;g255a6870158_0_60"/>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g255a6870158_0_60"/>
          <p:cNvSpPr txBox="1"/>
          <p:nvPr/>
        </p:nvSpPr>
        <p:spPr>
          <a:xfrm>
            <a:off x="305175" y="2707325"/>
            <a:ext cx="6303600" cy="27705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GB" sz="2800" b="0" i="0" u="none" strike="noStrike" cap="none">
                <a:solidFill>
                  <a:schemeClr val="dk1"/>
                </a:solidFill>
                <a:latin typeface="Roboto Medium"/>
                <a:ea typeface="Roboto Medium"/>
                <a:cs typeface="Roboto Medium"/>
                <a:sym typeface="Roboto Medium"/>
              </a:rPr>
              <a:t>Every child has the right to a standard of living that is good enough to meet their physical and social needs and support their development. Governments must help families who cannot afford to provide this.</a:t>
            </a:r>
            <a:endParaRPr sz="2800" b="0" i="0" u="none" strike="noStrike" cap="none">
              <a:solidFill>
                <a:srgbClr val="000000"/>
              </a:solidFill>
              <a:latin typeface="Roboto Medium"/>
              <a:ea typeface="Roboto Medium"/>
              <a:cs typeface="Roboto Medium"/>
              <a:sym typeface="Roboto Medium"/>
            </a:endParaRPr>
          </a:p>
        </p:txBody>
      </p:sp>
      <p:pic>
        <p:nvPicPr>
          <p:cNvPr id="100" name="Google Shape;100;g255a6870158_0_60"/>
          <p:cNvPicPr preferRelativeResize="0"/>
          <p:nvPr/>
        </p:nvPicPr>
        <p:blipFill rotWithShape="1">
          <a:blip r:embed="rId3">
            <a:alphaModFix/>
          </a:blip>
          <a:srcRect/>
          <a:stretch/>
        </p:blipFill>
        <p:spPr>
          <a:xfrm>
            <a:off x="6883800" y="997434"/>
            <a:ext cx="5308200" cy="51577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55a6870158_0_69"/>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255a6870158_0_69"/>
          <p:cNvSpPr txBox="1"/>
          <p:nvPr/>
        </p:nvSpPr>
        <p:spPr>
          <a:xfrm>
            <a:off x="394500" y="489600"/>
            <a:ext cx="3288953"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28</a:t>
            </a:r>
            <a:endParaRPr lang="en-US" sz="4400" b="0" i="0" u="none" strike="noStrike" cap="none" dirty="0">
              <a:solidFill>
                <a:schemeClr val="dk1"/>
              </a:solidFill>
              <a:latin typeface="Roboto Black"/>
              <a:ea typeface="Roboto Black"/>
              <a:cs typeface="Roboto Black"/>
            </a:endParaRPr>
          </a:p>
        </p:txBody>
      </p:sp>
      <p:sp>
        <p:nvSpPr>
          <p:cNvPr id="107" name="Google Shape;107;g255a6870158_0_69"/>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g255a6870158_0_69"/>
          <p:cNvSpPr txBox="1"/>
          <p:nvPr/>
        </p:nvSpPr>
        <p:spPr>
          <a:xfrm>
            <a:off x="305175" y="2593400"/>
            <a:ext cx="6091200" cy="27705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Roboto Medium"/>
                <a:ea typeface="Roboto Medium"/>
                <a:cs typeface="Roboto Medium"/>
                <a:sym typeface="Roboto Medium"/>
              </a:rPr>
              <a:t>Every child has the right to an education. Primary education must be free and different forms of secondary education must be available to every child. Discipline in schools must respect children’s dignity and their rights. Richer countries must help poorer countries achieve this.</a:t>
            </a:r>
            <a:endParaRPr sz="2400" b="0" i="0" u="none" strike="noStrike" cap="none">
              <a:solidFill>
                <a:srgbClr val="000000"/>
              </a:solidFill>
              <a:latin typeface="Roboto Medium"/>
              <a:ea typeface="Roboto Medium"/>
              <a:cs typeface="Roboto Medium"/>
              <a:sym typeface="Roboto Medium"/>
            </a:endParaRPr>
          </a:p>
        </p:txBody>
      </p:sp>
      <p:pic>
        <p:nvPicPr>
          <p:cNvPr id="109" name="Google Shape;109;g255a6870158_0_69"/>
          <p:cNvPicPr preferRelativeResize="0"/>
          <p:nvPr/>
        </p:nvPicPr>
        <p:blipFill rotWithShape="1">
          <a:blip r:embed="rId3">
            <a:alphaModFix/>
          </a:blip>
          <a:srcRect/>
          <a:stretch/>
        </p:blipFill>
        <p:spPr>
          <a:xfrm>
            <a:off x="6904013" y="489600"/>
            <a:ext cx="5287986" cy="5550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55a6870158_0_94"/>
          <p:cNvSpPr/>
          <p:nvPr/>
        </p:nvSpPr>
        <p:spPr>
          <a:xfrm>
            <a:off x="152400" y="0"/>
            <a:ext cx="3532200" cy="69093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g255a6870158_0_94"/>
          <p:cNvSpPr/>
          <p:nvPr/>
        </p:nvSpPr>
        <p:spPr>
          <a:xfrm>
            <a:off x="0" y="4437150"/>
            <a:ext cx="12192000" cy="1707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255a6870158_0_94"/>
          <p:cNvSpPr txBox="1"/>
          <p:nvPr/>
        </p:nvSpPr>
        <p:spPr>
          <a:xfrm>
            <a:off x="335225" y="4804225"/>
            <a:ext cx="4947600" cy="9234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Roboto Medium"/>
                <a:ea typeface="Roboto Medium"/>
                <a:cs typeface="Roboto Medium"/>
                <a:sym typeface="Roboto Medium"/>
              </a:rPr>
              <a:t>How do you think these six articles could be linked to climate change?</a:t>
            </a:r>
            <a:endParaRPr sz="2400" b="0" i="0" u="none" strike="noStrike" cap="none">
              <a:solidFill>
                <a:srgbClr val="000000"/>
              </a:solidFill>
              <a:latin typeface="Roboto Medium"/>
              <a:ea typeface="Roboto Medium"/>
              <a:cs typeface="Roboto Medium"/>
              <a:sym typeface="Roboto Medium"/>
            </a:endParaRPr>
          </a:p>
        </p:txBody>
      </p:sp>
      <p:sp>
        <p:nvSpPr>
          <p:cNvPr id="117" name="Google Shape;117;g255a6870158_0_94"/>
          <p:cNvSpPr txBox="1"/>
          <p:nvPr/>
        </p:nvSpPr>
        <p:spPr>
          <a:xfrm>
            <a:off x="393625" y="489600"/>
            <a:ext cx="5926500" cy="3582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3</a:t>
            </a:r>
            <a:br>
              <a:rPr lang="en-GB" sz="4400" b="0" i="0" u="none" strike="noStrike" cap="none" dirty="0">
                <a:latin typeface="Roboto Black"/>
                <a:ea typeface="Roboto Black"/>
                <a:cs typeface="Roboto Black"/>
              </a:rPr>
            </a:br>
            <a:r>
              <a:rPr lang="en-GB" sz="4400" b="0" i="0" u="none" strike="noStrike" cap="none" dirty="0">
                <a:solidFill>
                  <a:schemeClr val="dk1"/>
                </a:solidFill>
                <a:latin typeface="Roboto Black"/>
                <a:ea typeface="Roboto Black"/>
                <a:cs typeface="Roboto Black"/>
                <a:sym typeface="Roboto Black"/>
              </a:rPr>
              <a:t>ARTICLE 12</a:t>
            </a:r>
            <a:endParaRPr lang="en-US" sz="4400" b="0" i="0" u="none" strike="noStrike" cap="none" dirty="0">
              <a:solidFill>
                <a:schemeClr val="dk1"/>
              </a:solidFill>
              <a:latin typeface="Roboto Black"/>
              <a:ea typeface="Roboto Black"/>
              <a:cs typeface="Roboto Black"/>
            </a:endParaRPr>
          </a:p>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13</a:t>
            </a:r>
            <a:endParaRPr sz="4400" b="0" i="0" u="none" strike="noStrike" cap="none" dirty="0">
              <a:solidFill>
                <a:schemeClr val="dk1"/>
              </a:solidFill>
              <a:latin typeface="Roboto Black"/>
              <a:ea typeface="Roboto Black"/>
              <a:cs typeface="Roboto Black"/>
            </a:endParaRPr>
          </a:p>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24</a:t>
            </a:r>
            <a:endParaRPr sz="4400" b="0" i="0" u="none" strike="noStrike" cap="none" dirty="0">
              <a:solidFill>
                <a:schemeClr val="dk1"/>
              </a:solidFill>
              <a:latin typeface="Roboto Black"/>
              <a:ea typeface="Roboto Black"/>
              <a:cs typeface="Roboto Black"/>
            </a:endParaRPr>
          </a:p>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27</a:t>
            </a:r>
            <a:endParaRPr sz="4400" b="0" i="0" u="none" strike="noStrike" cap="none" dirty="0">
              <a:solidFill>
                <a:schemeClr val="dk1"/>
              </a:solidFill>
              <a:latin typeface="Roboto Black"/>
              <a:ea typeface="Roboto Black"/>
              <a:cs typeface="Roboto Black"/>
            </a:endParaRPr>
          </a:p>
          <a:p>
            <a:pPr marL="0" marR="0" lvl="0" indent="0" algn="l" rtl="0">
              <a:lnSpc>
                <a:spcPct val="90000"/>
              </a:lnSpc>
              <a:spcBef>
                <a:spcPts val="0"/>
              </a:spcBef>
              <a:spcAft>
                <a:spcPts val="0"/>
              </a:spcAft>
              <a:buClr>
                <a:schemeClr val="dk1"/>
              </a:buClr>
              <a:buSzPts val="1100"/>
              <a:buFont typeface="Arial"/>
              <a:buNone/>
            </a:pPr>
            <a:r>
              <a:rPr lang="en-GB" sz="4400" b="0" i="0" u="none" strike="noStrike" cap="none" dirty="0">
                <a:solidFill>
                  <a:schemeClr val="dk1"/>
                </a:solidFill>
                <a:latin typeface="Roboto Black"/>
                <a:ea typeface="Roboto Black"/>
                <a:cs typeface="Roboto Black"/>
                <a:sym typeface="Roboto Black"/>
              </a:rPr>
              <a:t>ARTICLE 28</a:t>
            </a:r>
            <a:endParaRPr sz="4400" b="0" i="0" u="none" strike="noStrike" cap="none" dirty="0">
              <a:solidFill>
                <a:schemeClr val="dk1"/>
              </a:solidFill>
              <a:latin typeface="Roboto Black"/>
              <a:ea typeface="Roboto Black"/>
              <a:cs typeface="Roboto Black"/>
            </a:endParaRPr>
          </a:p>
        </p:txBody>
      </p:sp>
      <p:pic>
        <p:nvPicPr>
          <p:cNvPr id="118" name="Google Shape;118;g255a6870158_0_94"/>
          <p:cNvPicPr preferRelativeResize="0"/>
          <p:nvPr/>
        </p:nvPicPr>
        <p:blipFill rotWithShape="1">
          <a:blip r:embed="rId3">
            <a:alphaModFix/>
          </a:blip>
          <a:srcRect/>
          <a:stretch/>
        </p:blipFill>
        <p:spPr>
          <a:xfrm>
            <a:off x="5366450" y="373600"/>
            <a:ext cx="6725675" cy="59271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Bool</dc:creator>
  <cp:revision>99</cp:revision>
  <dcterms:modified xsi:type="dcterms:W3CDTF">2023-08-14T16:25:36Z</dcterms:modified>
</cp:coreProperties>
</file>