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  <p:embeddedFont>
      <p:font typeface="Roboto Medium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6zZZWjtalDOrw73HcJcF4zSdI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908A9-4111-4940-B785-F771A2B06A19}" v="2" dt="2023-08-14T09:43:06.549"/>
    <p1510:client id="{CAFE9718-F4F2-48F9-B391-0FF83CFF84CC}" v="196" dt="2023-08-10T10:07:40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Kennedy" clId="Web-{76367E5F-86E2-4DF2-960A-C9A0A2EE195F}"/>
    <pc:docChg chg="modSld">
      <pc:chgData name="Laura Kennedy" userId="" providerId="" clId="Web-{76367E5F-86E2-4DF2-960A-C9A0A2EE195F}" dt="2023-08-14T16:28:14.911" v="19"/>
      <pc:docMkLst>
        <pc:docMk/>
      </pc:docMkLst>
      <pc:sldChg chg="modNotes">
        <pc:chgData name="Laura Kennedy" userId="" providerId="" clId="Web-{76367E5F-86E2-4DF2-960A-C9A0A2EE195F}" dt="2023-08-14T16:26:25.377" v="0"/>
        <pc:sldMkLst>
          <pc:docMk/>
          <pc:sldMk cId="0" sldId="257"/>
        </pc:sldMkLst>
      </pc:sldChg>
      <pc:sldChg chg="modNotes">
        <pc:chgData name="Laura Kennedy" userId="" providerId="" clId="Web-{76367E5F-86E2-4DF2-960A-C9A0A2EE195F}" dt="2023-08-14T16:26:31.909" v="1"/>
        <pc:sldMkLst>
          <pc:docMk/>
          <pc:sldMk cId="0" sldId="258"/>
        </pc:sldMkLst>
      </pc:sldChg>
      <pc:sldChg chg="modNotes">
        <pc:chgData name="Laura Kennedy" userId="" providerId="" clId="Web-{76367E5F-86E2-4DF2-960A-C9A0A2EE195F}" dt="2023-08-14T16:26:38.534" v="2"/>
        <pc:sldMkLst>
          <pc:docMk/>
          <pc:sldMk cId="0" sldId="259"/>
        </pc:sldMkLst>
      </pc:sldChg>
      <pc:sldChg chg="modNotes">
        <pc:chgData name="Laura Kennedy" userId="" providerId="" clId="Web-{76367E5F-86E2-4DF2-960A-C9A0A2EE195F}" dt="2023-08-14T16:26:44.237" v="3"/>
        <pc:sldMkLst>
          <pc:docMk/>
          <pc:sldMk cId="0" sldId="260"/>
        </pc:sldMkLst>
      </pc:sldChg>
      <pc:sldChg chg="modNotes">
        <pc:chgData name="Laura Kennedy" userId="" providerId="" clId="Web-{76367E5F-86E2-4DF2-960A-C9A0A2EE195F}" dt="2023-08-14T16:26:50.628" v="4"/>
        <pc:sldMkLst>
          <pc:docMk/>
          <pc:sldMk cId="0" sldId="261"/>
        </pc:sldMkLst>
      </pc:sldChg>
      <pc:sldChg chg="modNotes">
        <pc:chgData name="Laura Kennedy" userId="" providerId="" clId="Web-{76367E5F-86E2-4DF2-960A-C9A0A2EE195F}" dt="2023-08-14T16:26:56.878" v="5"/>
        <pc:sldMkLst>
          <pc:docMk/>
          <pc:sldMk cId="0" sldId="262"/>
        </pc:sldMkLst>
      </pc:sldChg>
      <pc:sldChg chg="modNotes">
        <pc:chgData name="Laura Kennedy" userId="" providerId="" clId="Web-{76367E5F-86E2-4DF2-960A-C9A0A2EE195F}" dt="2023-08-14T16:27:01.863" v="6"/>
        <pc:sldMkLst>
          <pc:docMk/>
          <pc:sldMk cId="0" sldId="263"/>
        </pc:sldMkLst>
      </pc:sldChg>
      <pc:sldChg chg="modNotes">
        <pc:chgData name="Laura Kennedy" userId="" providerId="" clId="Web-{76367E5F-86E2-4DF2-960A-C9A0A2EE195F}" dt="2023-08-14T16:27:06.832" v="7"/>
        <pc:sldMkLst>
          <pc:docMk/>
          <pc:sldMk cId="0" sldId="264"/>
        </pc:sldMkLst>
      </pc:sldChg>
      <pc:sldChg chg="modNotes">
        <pc:chgData name="Laura Kennedy" userId="" providerId="" clId="Web-{76367E5F-86E2-4DF2-960A-C9A0A2EE195F}" dt="2023-08-14T16:27:12.254" v="8"/>
        <pc:sldMkLst>
          <pc:docMk/>
          <pc:sldMk cId="0" sldId="265"/>
        </pc:sldMkLst>
      </pc:sldChg>
      <pc:sldChg chg="modNotes">
        <pc:chgData name="Laura Kennedy" userId="" providerId="" clId="Web-{76367E5F-86E2-4DF2-960A-C9A0A2EE195F}" dt="2023-08-14T16:27:20.566" v="9"/>
        <pc:sldMkLst>
          <pc:docMk/>
          <pc:sldMk cId="0" sldId="266"/>
        </pc:sldMkLst>
      </pc:sldChg>
      <pc:sldChg chg="modNotes">
        <pc:chgData name="Laura Kennedy" userId="" providerId="" clId="Web-{76367E5F-86E2-4DF2-960A-C9A0A2EE195F}" dt="2023-08-14T16:27:27.145" v="10"/>
        <pc:sldMkLst>
          <pc:docMk/>
          <pc:sldMk cId="0" sldId="267"/>
        </pc:sldMkLst>
      </pc:sldChg>
      <pc:sldChg chg="modNotes">
        <pc:chgData name="Laura Kennedy" userId="" providerId="" clId="Web-{76367E5F-86E2-4DF2-960A-C9A0A2EE195F}" dt="2023-08-14T16:27:33.192" v="11"/>
        <pc:sldMkLst>
          <pc:docMk/>
          <pc:sldMk cId="0" sldId="268"/>
        </pc:sldMkLst>
      </pc:sldChg>
      <pc:sldChg chg="modNotes">
        <pc:chgData name="Laura Kennedy" userId="" providerId="" clId="Web-{76367E5F-86E2-4DF2-960A-C9A0A2EE195F}" dt="2023-08-14T16:27:38.410" v="12"/>
        <pc:sldMkLst>
          <pc:docMk/>
          <pc:sldMk cId="0" sldId="269"/>
        </pc:sldMkLst>
      </pc:sldChg>
      <pc:sldChg chg="modNotes">
        <pc:chgData name="Laura Kennedy" userId="" providerId="" clId="Web-{76367E5F-86E2-4DF2-960A-C9A0A2EE195F}" dt="2023-08-14T16:27:43.489" v="13"/>
        <pc:sldMkLst>
          <pc:docMk/>
          <pc:sldMk cId="0" sldId="270"/>
        </pc:sldMkLst>
      </pc:sldChg>
      <pc:sldChg chg="modNotes">
        <pc:chgData name="Laura Kennedy" userId="" providerId="" clId="Web-{76367E5F-86E2-4DF2-960A-C9A0A2EE195F}" dt="2023-08-14T16:27:48.176" v="14"/>
        <pc:sldMkLst>
          <pc:docMk/>
          <pc:sldMk cId="0" sldId="271"/>
        </pc:sldMkLst>
      </pc:sldChg>
      <pc:sldChg chg="modNotes">
        <pc:chgData name="Laura Kennedy" userId="" providerId="" clId="Web-{76367E5F-86E2-4DF2-960A-C9A0A2EE195F}" dt="2023-08-14T16:27:55.364" v="16"/>
        <pc:sldMkLst>
          <pc:docMk/>
          <pc:sldMk cId="0" sldId="272"/>
        </pc:sldMkLst>
      </pc:sldChg>
      <pc:sldChg chg="modNotes">
        <pc:chgData name="Laura Kennedy" userId="" providerId="" clId="Web-{76367E5F-86E2-4DF2-960A-C9A0A2EE195F}" dt="2023-08-14T16:28:00.739" v="17"/>
        <pc:sldMkLst>
          <pc:docMk/>
          <pc:sldMk cId="0" sldId="273"/>
        </pc:sldMkLst>
      </pc:sldChg>
      <pc:sldChg chg="modNotes">
        <pc:chgData name="Laura Kennedy" userId="" providerId="" clId="Web-{76367E5F-86E2-4DF2-960A-C9A0A2EE195F}" dt="2023-08-14T16:28:09.114" v="18"/>
        <pc:sldMkLst>
          <pc:docMk/>
          <pc:sldMk cId="0" sldId="274"/>
        </pc:sldMkLst>
      </pc:sldChg>
      <pc:sldChg chg="modNotes">
        <pc:chgData name="Laura Kennedy" userId="" providerId="" clId="Web-{76367E5F-86E2-4DF2-960A-C9A0A2EE195F}" dt="2023-08-14T16:28:14.911" v="19"/>
        <pc:sldMkLst>
          <pc:docMk/>
          <pc:sldMk cId="0" sldId="275"/>
        </pc:sldMkLst>
      </pc:sldChg>
    </pc:docChg>
  </pc:docChgLst>
  <pc:docChgLst>
    <pc:chgData name="alisdair.m@gmail.com" clId="Web-{CAFE9718-F4F2-48F9-B391-0FF83CFF84CC}"/>
    <pc:docChg chg="modSld">
      <pc:chgData name="alisdair.m@gmail.com" userId="" providerId="" clId="Web-{CAFE9718-F4F2-48F9-B391-0FF83CFF84CC}" dt="2023-08-10T10:07:40.534" v="162"/>
      <pc:docMkLst>
        <pc:docMk/>
      </pc:docMkLst>
      <pc:sldChg chg="modSp">
        <pc:chgData name="alisdair.m@gmail.com" userId="" providerId="" clId="Web-{CAFE9718-F4F2-48F9-B391-0FF83CFF84CC}" dt="2023-08-10T09:46:37.462" v="5" actId="14100"/>
        <pc:sldMkLst>
          <pc:docMk/>
          <pc:sldMk cId="0" sldId="256"/>
        </pc:sldMkLst>
        <pc:spChg chg="mod">
          <ac:chgData name="alisdair.m@gmail.com" userId="" providerId="" clId="Web-{CAFE9718-F4F2-48F9-B391-0FF83CFF84CC}" dt="2023-08-10T09:46:20.477" v="1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alisdair.m@gmail.com" userId="" providerId="" clId="Web-{CAFE9718-F4F2-48F9-B391-0FF83CFF84CC}" dt="2023-08-10T09:46:28.603" v="3" actId="14100"/>
          <ac:spMkLst>
            <pc:docMk/>
            <pc:sldMk cId="0" sldId="256"/>
            <ac:spMk id="34" creationId="{00000000-0000-0000-0000-000000000000}"/>
          </ac:spMkLst>
        </pc:spChg>
        <pc:spChg chg="mod">
          <ac:chgData name="alisdair.m@gmail.com" userId="" providerId="" clId="Web-{CAFE9718-F4F2-48F9-B391-0FF83CFF84CC}" dt="2023-08-10T09:46:37.462" v="5" actId="14100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lisdair.m@gmail.com" userId="" providerId="" clId="Web-{CAFE9718-F4F2-48F9-B391-0FF83CFF84CC}" dt="2023-08-10T09:46:13.040" v="0" actId="20577"/>
          <ac:spMkLst>
            <pc:docMk/>
            <pc:sldMk cId="0" sldId="256"/>
            <ac:spMk id="36" creationId="{00000000-0000-0000-0000-000000000000}"/>
          </ac:spMkLst>
        </pc:spChg>
      </pc:sldChg>
      <pc:sldChg chg="modSp">
        <pc:chgData name="alisdair.m@gmail.com" userId="" providerId="" clId="Web-{CAFE9718-F4F2-48F9-B391-0FF83CFF84CC}" dt="2023-08-10T09:48:18.512" v="23" actId="14100"/>
        <pc:sldMkLst>
          <pc:docMk/>
          <pc:sldMk cId="0" sldId="257"/>
        </pc:sldMkLst>
        <pc:spChg chg="mod">
          <ac:chgData name="alisdair.m@gmail.com" userId="" providerId="" clId="Web-{CAFE9718-F4F2-48F9-B391-0FF83CFF84CC}" dt="2023-08-10T09:48:18.512" v="23" actId="14100"/>
          <ac:spMkLst>
            <pc:docMk/>
            <pc:sldMk cId="0" sldId="257"/>
            <ac:spMk id="49" creationId="{00000000-0000-0000-0000-000000000000}"/>
          </ac:spMkLst>
        </pc:spChg>
        <pc:spChg chg="mod">
          <ac:chgData name="alisdair.m@gmail.com" userId="" providerId="" clId="Web-{CAFE9718-F4F2-48F9-B391-0FF83CFF84CC}" dt="2023-08-10T09:48:06.450" v="22" actId="14100"/>
          <ac:spMkLst>
            <pc:docMk/>
            <pc:sldMk cId="0" sldId="257"/>
            <ac:spMk id="50" creationId="{00000000-0000-0000-0000-000000000000}"/>
          </ac:spMkLst>
        </pc:spChg>
        <pc:spChg chg="mod">
          <ac:chgData name="alisdair.m@gmail.com" userId="" providerId="" clId="Web-{CAFE9718-F4F2-48F9-B391-0FF83CFF84CC}" dt="2023-08-10T09:48:03.700" v="21" actId="14100"/>
          <ac:spMkLst>
            <pc:docMk/>
            <pc:sldMk cId="0" sldId="257"/>
            <ac:spMk id="51" creationId="{00000000-0000-0000-0000-000000000000}"/>
          </ac:spMkLst>
        </pc:spChg>
        <pc:spChg chg="mod">
          <ac:chgData name="alisdair.m@gmail.com" userId="" providerId="" clId="Web-{CAFE9718-F4F2-48F9-B391-0FF83CFF84CC}" dt="2023-08-10T09:46:52.010" v="6" actId="20577"/>
          <ac:spMkLst>
            <pc:docMk/>
            <pc:sldMk cId="0" sldId="257"/>
            <ac:spMk id="52" creationId="{00000000-0000-0000-0000-000000000000}"/>
          </ac:spMkLst>
        </pc:spChg>
      </pc:sldChg>
      <pc:sldChg chg="addSp delSp modSp">
        <pc:chgData name="alisdair.m@gmail.com" userId="" providerId="" clId="Web-{CAFE9718-F4F2-48F9-B391-0FF83CFF84CC}" dt="2023-08-10T10:07:40.534" v="162"/>
        <pc:sldMkLst>
          <pc:docMk/>
          <pc:sldMk cId="0" sldId="258"/>
        </pc:sldMkLst>
        <pc:spChg chg="add">
          <ac:chgData name="alisdair.m@gmail.com" userId="" providerId="" clId="Web-{CAFE9718-F4F2-48F9-B391-0FF83CFF84CC}" dt="2023-08-10T10:07:40.534" v="162"/>
          <ac:spMkLst>
            <pc:docMk/>
            <pc:sldMk cId="0" sldId="258"/>
            <ac:spMk id="3" creationId="{74964024-DB35-EB4B-CBD7-B78D6ECDBB3C}"/>
          </ac:spMkLst>
        </pc:spChg>
        <pc:spChg chg="del mod">
          <ac:chgData name="alisdair.m@gmail.com" userId="" providerId="" clId="Web-{CAFE9718-F4F2-48F9-B391-0FF83CFF84CC}" dt="2023-08-10T10:07:39.644" v="161"/>
          <ac:spMkLst>
            <pc:docMk/>
            <pc:sldMk cId="0" sldId="258"/>
            <ac:spMk id="59" creationId="{00000000-0000-0000-0000-000000000000}"/>
          </ac:spMkLst>
        </pc:spChg>
      </pc:sldChg>
      <pc:sldChg chg="addSp delSp modSp">
        <pc:chgData name="alisdair.m@gmail.com" userId="" providerId="" clId="Web-{CAFE9718-F4F2-48F9-B391-0FF83CFF84CC}" dt="2023-08-10T10:07:24.846" v="160" actId="20577"/>
        <pc:sldMkLst>
          <pc:docMk/>
          <pc:sldMk cId="0" sldId="259"/>
        </pc:sldMkLst>
        <pc:spChg chg="add del mod">
          <ac:chgData name="alisdair.m@gmail.com" userId="" providerId="" clId="Web-{CAFE9718-F4F2-48F9-B391-0FF83CFF84CC}" dt="2023-08-10T10:07:24.846" v="160" actId="20577"/>
          <ac:spMkLst>
            <pc:docMk/>
            <pc:sldMk cId="0" sldId="259"/>
            <ac:spMk id="3" creationId="{0A62034D-E16A-BD9B-CE8A-8F08B13A4D15}"/>
          </ac:spMkLst>
        </pc:spChg>
        <pc:spChg chg="del mod">
          <ac:chgData name="alisdair.m@gmail.com" userId="" providerId="" clId="Web-{CAFE9718-F4F2-48F9-B391-0FF83CFF84CC}" dt="2023-08-10T10:05:39.327" v="145"/>
          <ac:spMkLst>
            <pc:docMk/>
            <pc:sldMk cId="0" sldId="259"/>
            <ac:spMk id="70" creationId="{00000000-0000-0000-0000-000000000000}"/>
          </ac:spMkLst>
        </pc:spChg>
        <pc:inkChg chg="add del">
          <ac:chgData name="alisdair.m@gmail.com" userId="" providerId="" clId="Web-{CAFE9718-F4F2-48F9-B391-0FF83CFF84CC}" dt="2023-08-10T10:07:19.909" v="158"/>
          <ac:inkMkLst>
            <pc:docMk/>
            <pc:sldMk cId="0" sldId="259"/>
            <ac:inkMk id="4" creationId="{F47B7730-5936-FDAA-3B5D-464D9ED8080D}"/>
          </ac:inkMkLst>
        </pc:inkChg>
      </pc:sldChg>
      <pc:sldChg chg="addSp delSp modSp">
        <pc:chgData name="alisdair.m@gmail.com" userId="" providerId="" clId="Web-{CAFE9718-F4F2-48F9-B391-0FF83CFF84CC}" dt="2023-08-10T10:05:29.155" v="143"/>
        <pc:sldMkLst>
          <pc:docMk/>
          <pc:sldMk cId="0" sldId="260"/>
        </pc:sldMkLst>
        <pc:spChg chg="add">
          <ac:chgData name="alisdair.m@gmail.com" userId="" providerId="" clId="Web-{CAFE9718-F4F2-48F9-B391-0FF83CFF84CC}" dt="2023-08-10T10:05:29.155" v="143"/>
          <ac:spMkLst>
            <pc:docMk/>
            <pc:sldMk cId="0" sldId="260"/>
            <ac:spMk id="3" creationId="{B87A2D6F-5A4A-02DA-AF02-3B40143C31CC}"/>
          </ac:spMkLst>
        </pc:spChg>
        <pc:spChg chg="del mod">
          <ac:chgData name="alisdair.m@gmail.com" userId="" providerId="" clId="Web-{CAFE9718-F4F2-48F9-B391-0FF83CFF84CC}" dt="2023-08-10T10:05:28.921" v="142"/>
          <ac:spMkLst>
            <pc:docMk/>
            <pc:sldMk cId="0" sldId="260"/>
            <ac:spMk id="78" creationId="{00000000-0000-0000-0000-000000000000}"/>
          </ac:spMkLst>
        </pc:spChg>
      </pc:sldChg>
      <pc:sldChg chg="addSp delSp modSp">
        <pc:chgData name="alisdair.m@gmail.com" userId="" providerId="" clId="Web-{CAFE9718-F4F2-48F9-B391-0FF83CFF84CC}" dt="2023-08-10T10:05:12.186" v="140" actId="14100"/>
        <pc:sldMkLst>
          <pc:docMk/>
          <pc:sldMk cId="0" sldId="261"/>
        </pc:sldMkLst>
        <pc:spChg chg="add mod">
          <ac:chgData name="alisdair.m@gmail.com" userId="" providerId="" clId="Web-{CAFE9718-F4F2-48F9-B391-0FF83CFF84CC}" dt="2023-08-10T10:05:12.186" v="140" actId="14100"/>
          <ac:spMkLst>
            <pc:docMk/>
            <pc:sldMk cId="0" sldId="261"/>
            <ac:spMk id="3" creationId="{1E155BD7-330C-94B3-CF82-EE4EFFB2AAB5}"/>
          </ac:spMkLst>
        </pc:spChg>
        <pc:spChg chg="del">
          <ac:chgData name="alisdair.m@gmail.com" userId="" providerId="" clId="Web-{CAFE9718-F4F2-48F9-B391-0FF83CFF84CC}" dt="2023-08-10T10:04:01.215" v="109"/>
          <ac:spMkLst>
            <pc:docMk/>
            <pc:sldMk cId="0" sldId="261"/>
            <ac:spMk id="89" creationId="{00000000-0000-0000-0000-000000000000}"/>
          </ac:spMkLst>
        </pc:spChg>
      </pc:sldChg>
      <pc:sldChg chg="addSp delSp">
        <pc:chgData name="alisdair.m@gmail.com" userId="" providerId="" clId="Web-{CAFE9718-F4F2-48F9-B391-0FF83CFF84CC}" dt="2023-08-10T10:03:46.824" v="108"/>
        <pc:sldMkLst>
          <pc:docMk/>
          <pc:sldMk cId="0" sldId="262"/>
        </pc:sldMkLst>
        <pc:spChg chg="add">
          <ac:chgData name="alisdair.m@gmail.com" userId="" providerId="" clId="Web-{CAFE9718-F4F2-48F9-B391-0FF83CFF84CC}" dt="2023-08-10T10:03:01.197" v="106"/>
          <ac:spMkLst>
            <pc:docMk/>
            <pc:sldMk cId="0" sldId="262"/>
            <ac:spMk id="4" creationId="{DAC82C8D-6CF4-154F-140A-28D37611CF6F}"/>
          </ac:spMkLst>
        </pc:spChg>
        <pc:spChg chg="del">
          <ac:chgData name="alisdair.m@gmail.com" userId="" providerId="" clId="Web-{CAFE9718-F4F2-48F9-B391-0FF83CFF84CC}" dt="2023-08-10T10:03:00.744" v="105"/>
          <ac:spMkLst>
            <pc:docMk/>
            <pc:sldMk cId="0" sldId="262"/>
            <ac:spMk id="97" creationId="{00000000-0000-0000-0000-000000000000}"/>
          </ac:spMkLst>
        </pc:spChg>
        <pc:inkChg chg="add del">
          <ac:chgData name="alisdair.m@gmail.com" userId="" providerId="" clId="Web-{CAFE9718-F4F2-48F9-B391-0FF83CFF84CC}" dt="2023-08-10T10:02:57.447" v="104"/>
          <ac:inkMkLst>
            <pc:docMk/>
            <pc:sldMk cId="0" sldId="262"/>
            <ac:inkMk id="2" creationId="{96A3D449-1036-CAB2-BCA2-2272CB0846FB}"/>
          </ac:inkMkLst>
        </pc:inkChg>
        <pc:inkChg chg="add del">
          <ac:chgData name="alisdair.m@gmail.com" userId="" providerId="" clId="Web-{CAFE9718-F4F2-48F9-B391-0FF83CFF84CC}" dt="2023-08-10T10:03:46.824" v="108"/>
          <ac:inkMkLst>
            <pc:docMk/>
            <pc:sldMk cId="0" sldId="262"/>
            <ac:inkMk id="5" creationId="{3BFC9054-D061-9334-4D9F-DB5B703C4883}"/>
          </ac:inkMkLst>
        </pc:inkChg>
      </pc:sldChg>
      <pc:sldChg chg="addSp delSp modSp">
        <pc:chgData name="alisdair.m@gmail.com" userId="" providerId="" clId="Web-{CAFE9718-F4F2-48F9-B391-0FF83CFF84CC}" dt="2023-08-10T10:02:46.962" v="102" actId="14100"/>
        <pc:sldMkLst>
          <pc:docMk/>
          <pc:sldMk cId="0" sldId="263"/>
        </pc:sldMkLst>
        <pc:spChg chg="mod">
          <ac:chgData name="alisdair.m@gmail.com" userId="" providerId="" clId="Web-{CAFE9718-F4F2-48F9-B391-0FF83CFF84CC}" dt="2023-08-10T10:02:46.962" v="102" actId="14100"/>
          <ac:spMkLst>
            <pc:docMk/>
            <pc:sldMk cId="0" sldId="263"/>
            <ac:spMk id="108" creationId="{00000000-0000-0000-0000-000000000000}"/>
          </ac:spMkLst>
        </pc:spChg>
        <pc:inkChg chg="add del">
          <ac:chgData name="alisdair.m@gmail.com" userId="" providerId="" clId="Web-{CAFE9718-F4F2-48F9-B391-0FF83CFF84CC}" dt="2023-08-10T10:02:26.977" v="100"/>
          <ac:inkMkLst>
            <pc:docMk/>
            <pc:sldMk cId="0" sldId="263"/>
            <ac:inkMk id="2" creationId="{1662B1C9-D564-8215-CECA-D89B9943BE66}"/>
          </ac:inkMkLst>
        </pc:inkChg>
      </pc:sldChg>
      <pc:sldChg chg="addSp delSp modSp">
        <pc:chgData name="alisdair.m@gmail.com" userId="" providerId="" clId="Web-{CAFE9718-F4F2-48F9-B391-0FF83CFF84CC}" dt="2023-08-10T10:01:43.616" v="96" actId="20577"/>
        <pc:sldMkLst>
          <pc:docMk/>
          <pc:sldMk cId="0" sldId="264"/>
        </pc:sldMkLst>
        <pc:spChg chg="mod">
          <ac:chgData name="alisdair.m@gmail.com" userId="" providerId="" clId="Web-{CAFE9718-F4F2-48F9-B391-0FF83CFF84CC}" dt="2023-08-10T10:01:43.616" v="96" actId="20577"/>
          <ac:spMkLst>
            <pc:docMk/>
            <pc:sldMk cId="0" sldId="264"/>
            <ac:spMk id="125" creationId="{00000000-0000-0000-0000-000000000000}"/>
          </ac:spMkLst>
        </pc:spChg>
        <pc:inkChg chg="add del">
          <ac:chgData name="alisdair.m@gmail.com" userId="" providerId="" clId="Web-{CAFE9718-F4F2-48F9-B391-0FF83CFF84CC}" dt="2023-08-10T10:01:37.757" v="94"/>
          <ac:inkMkLst>
            <pc:docMk/>
            <pc:sldMk cId="0" sldId="264"/>
            <ac:inkMk id="2" creationId="{4B209452-125B-C8CC-E4CE-F715B207CAEF}"/>
          </ac:inkMkLst>
        </pc:inkChg>
      </pc:sldChg>
      <pc:sldChg chg="modSp">
        <pc:chgData name="alisdair.m@gmail.com" userId="" providerId="" clId="Web-{CAFE9718-F4F2-48F9-B391-0FF83CFF84CC}" dt="2023-08-10T10:01:14.100" v="92" actId="14100"/>
        <pc:sldMkLst>
          <pc:docMk/>
          <pc:sldMk cId="0" sldId="265"/>
        </pc:sldMkLst>
        <pc:spChg chg="mod">
          <ac:chgData name="alisdair.m@gmail.com" userId="" providerId="" clId="Web-{CAFE9718-F4F2-48F9-B391-0FF83CFF84CC}" dt="2023-08-10T10:01:14.100" v="92" actId="14100"/>
          <ac:spMkLst>
            <pc:docMk/>
            <pc:sldMk cId="0" sldId="265"/>
            <ac:spMk id="134" creationId="{00000000-0000-0000-0000-000000000000}"/>
          </ac:spMkLst>
        </pc:spChg>
      </pc:sldChg>
      <pc:sldChg chg="modSp">
        <pc:chgData name="alisdair.m@gmail.com" userId="" providerId="" clId="Web-{CAFE9718-F4F2-48F9-B391-0FF83CFF84CC}" dt="2023-08-10T09:51:15.456" v="38"/>
        <pc:sldMkLst>
          <pc:docMk/>
          <pc:sldMk cId="0" sldId="266"/>
        </pc:sldMkLst>
        <pc:spChg chg="mod">
          <ac:chgData name="alisdair.m@gmail.com" userId="" providerId="" clId="Web-{CAFE9718-F4F2-48F9-B391-0FF83CFF84CC}" dt="2023-08-10T09:50:48.314" v="36" actId="14100"/>
          <ac:spMkLst>
            <pc:docMk/>
            <pc:sldMk cId="0" sldId="266"/>
            <ac:spMk id="146" creationId="{00000000-0000-0000-0000-000000000000}"/>
          </ac:spMkLst>
        </pc:spChg>
        <pc:spChg chg="mod">
          <ac:chgData name="alisdair.m@gmail.com" userId="" providerId="" clId="Web-{CAFE9718-F4F2-48F9-B391-0FF83CFF84CC}" dt="2023-08-10T09:50:38.330" v="35" actId="14100"/>
          <ac:spMkLst>
            <pc:docMk/>
            <pc:sldMk cId="0" sldId="266"/>
            <ac:spMk id="147" creationId="{00000000-0000-0000-0000-000000000000}"/>
          </ac:spMkLst>
        </pc:spChg>
        <pc:spChg chg="mod">
          <ac:chgData name="alisdair.m@gmail.com" userId="" providerId="" clId="Web-{CAFE9718-F4F2-48F9-B391-0FF83CFF84CC}" dt="2023-08-10T09:49:31.655" v="24" actId="20577"/>
          <ac:spMkLst>
            <pc:docMk/>
            <pc:sldMk cId="0" sldId="266"/>
            <ac:spMk id="148" creationId="{00000000-0000-0000-0000-000000000000}"/>
          </ac:spMkLst>
        </pc:spChg>
        <pc:picChg chg="mod modCrop">
          <ac:chgData name="alisdair.m@gmail.com" userId="" providerId="" clId="Web-{CAFE9718-F4F2-48F9-B391-0FF83CFF84CC}" dt="2023-08-10T09:51:15.456" v="38"/>
          <ac:picMkLst>
            <pc:docMk/>
            <pc:sldMk cId="0" sldId="266"/>
            <ac:picMk id="145" creationId="{00000000-0000-0000-0000-000000000000}"/>
          </ac:picMkLst>
        </pc:picChg>
      </pc:sldChg>
      <pc:sldChg chg="modSp">
        <pc:chgData name="alisdair.m@gmail.com" userId="" providerId="" clId="Web-{CAFE9718-F4F2-48F9-B391-0FF83CFF84CC}" dt="2023-08-10T10:00:49.412" v="89" actId="14100"/>
        <pc:sldMkLst>
          <pc:docMk/>
          <pc:sldMk cId="0" sldId="267"/>
        </pc:sldMkLst>
        <pc:spChg chg="mod">
          <ac:chgData name="alisdair.m@gmail.com" userId="" providerId="" clId="Web-{CAFE9718-F4F2-48F9-B391-0FF83CFF84CC}" dt="2023-08-10T10:00:49.412" v="89" actId="14100"/>
          <ac:spMkLst>
            <pc:docMk/>
            <pc:sldMk cId="0" sldId="267"/>
            <ac:spMk id="156" creationId="{00000000-0000-0000-0000-000000000000}"/>
          </ac:spMkLst>
        </pc:spChg>
        <pc:spChg chg="mod">
          <ac:chgData name="alisdair.m@gmail.com" userId="" providerId="" clId="Web-{CAFE9718-F4F2-48F9-B391-0FF83CFF84CC}" dt="2023-08-10T10:00:45.099" v="88" actId="14100"/>
          <ac:spMkLst>
            <pc:docMk/>
            <pc:sldMk cId="0" sldId="267"/>
            <ac:spMk id="157" creationId="{00000000-0000-0000-0000-000000000000}"/>
          </ac:spMkLst>
        </pc:spChg>
        <pc:spChg chg="mod">
          <ac:chgData name="alisdair.m@gmail.com" userId="" providerId="" clId="Web-{CAFE9718-F4F2-48F9-B391-0FF83CFF84CC}" dt="2023-08-10T10:00:35.349" v="86" actId="1076"/>
          <ac:spMkLst>
            <pc:docMk/>
            <pc:sldMk cId="0" sldId="267"/>
            <ac:spMk id="158" creationId="{00000000-0000-0000-0000-000000000000}"/>
          </ac:spMkLst>
        </pc:spChg>
      </pc:sldChg>
      <pc:sldChg chg="modSp">
        <pc:chgData name="alisdair.m@gmail.com" userId="" providerId="" clId="Web-{CAFE9718-F4F2-48F9-B391-0FF83CFF84CC}" dt="2023-08-10T09:56:46.623" v="84" actId="14100"/>
        <pc:sldMkLst>
          <pc:docMk/>
          <pc:sldMk cId="0" sldId="268"/>
        </pc:sldMkLst>
        <pc:spChg chg="mod">
          <ac:chgData name="alisdair.m@gmail.com" userId="" providerId="" clId="Web-{CAFE9718-F4F2-48F9-B391-0FF83CFF84CC}" dt="2023-08-10T09:56:46.623" v="84" actId="14100"/>
          <ac:spMkLst>
            <pc:docMk/>
            <pc:sldMk cId="0" sldId="268"/>
            <ac:spMk id="166" creationId="{00000000-0000-0000-0000-000000000000}"/>
          </ac:spMkLst>
        </pc:spChg>
        <pc:spChg chg="mod">
          <ac:chgData name="alisdair.m@gmail.com" userId="" providerId="" clId="Web-{CAFE9718-F4F2-48F9-B391-0FF83CFF84CC}" dt="2023-08-10T09:56:41.529" v="83" actId="14100"/>
          <ac:spMkLst>
            <pc:docMk/>
            <pc:sldMk cId="0" sldId="268"/>
            <ac:spMk id="167" creationId="{00000000-0000-0000-0000-000000000000}"/>
          </ac:spMkLst>
        </pc:spChg>
        <pc:spChg chg="mod">
          <ac:chgData name="alisdair.m@gmail.com" userId="" providerId="" clId="Web-{CAFE9718-F4F2-48F9-B391-0FF83CFF84CC}" dt="2023-08-10T09:56:23.762" v="80" actId="14100"/>
          <ac:spMkLst>
            <pc:docMk/>
            <pc:sldMk cId="0" sldId="268"/>
            <ac:spMk id="168" creationId="{00000000-0000-0000-0000-000000000000}"/>
          </ac:spMkLst>
        </pc:spChg>
        <pc:spChg chg="mod">
          <ac:chgData name="alisdair.m@gmail.com" userId="" providerId="" clId="Web-{CAFE9718-F4F2-48F9-B391-0FF83CFF84CC}" dt="2023-08-10T09:56:15.918" v="79" actId="14100"/>
          <ac:spMkLst>
            <pc:docMk/>
            <pc:sldMk cId="0" sldId="268"/>
            <ac:spMk id="169" creationId="{00000000-0000-0000-0000-000000000000}"/>
          </ac:spMkLst>
        </pc:spChg>
        <pc:spChg chg="mod">
          <ac:chgData name="alisdair.m@gmail.com" userId="" providerId="" clId="Web-{CAFE9718-F4F2-48F9-B391-0FF83CFF84CC}" dt="2023-08-10T09:56:11.184" v="78" actId="20577"/>
          <ac:spMkLst>
            <pc:docMk/>
            <pc:sldMk cId="0" sldId="268"/>
            <ac:spMk id="170" creationId="{00000000-0000-0000-0000-000000000000}"/>
          </ac:spMkLst>
        </pc:spChg>
      </pc:sldChg>
      <pc:sldChg chg="modSp">
        <pc:chgData name="alisdair.m@gmail.com" userId="" providerId="" clId="Web-{CAFE9718-F4F2-48F9-B391-0FF83CFF84CC}" dt="2023-08-10T09:55:48.293" v="71" actId="1076"/>
        <pc:sldMkLst>
          <pc:docMk/>
          <pc:sldMk cId="0" sldId="269"/>
        </pc:sldMkLst>
        <pc:spChg chg="mod">
          <ac:chgData name="alisdair.m@gmail.com" userId="" providerId="" clId="Web-{CAFE9718-F4F2-48F9-B391-0FF83CFF84CC}" dt="2023-08-10T09:55:35.777" v="68" actId="14100"/>
          <ac:spMkLst>
            <pc:docMk/>
            <pc:sldMk cId="0" sldId="269"/>
            <ac:spMk id="177" creationId="{00000000-0000-0000-0000-000000000000}"/>
          </ac:spMkLst>
        </pc:spChg>
        <pc:spChg chg="mod">
          <ac:chgData name="alisdair.m@gmail.com" userId="" providerId="" clId="Web-{CAFE9718-F4F2-48F9-B391-0FF83CFF84CC}" dt="2023-08-10T09:55:48.293" v="71" actId="1076"/>
          <ac:spMkLst>
            <pc:docMk/>
            <pc:sldMk cId="0" sldId="269"/>
            <ac:spMk id="178" creationId="{00000000-0000-0000-0000-000000000000}"/>
          </ac:spMkLst>
        </pc:spChg>
        <pc:spChg chg="mod">
          <ac:chgData name="alisdair.m@gmail.com" userId="" providerId="" clId="Web-{CAFE9718-F4F2-48F9-B391-0FF83CFF84CC}" dt="2023-08-10T09:55:44.792" v="70" actId="14100"/>
          <ac:spMkLst>
            <pc:docMk/>
            <pc:sldMk cId="0" sldId="269"/>
            <ac:spMk id="181" creationId="{00000000-0000-0000-0000-000000000000}"/>
          </ac:spMkLst>
        </pc:spChg>
        <pc:spChg chg="mod">
          <ac:chgData name="alisdair.m@gmail.com" userId="" providerId="" clId="Web-{CAFE9718-F4F2-48F9-B391-0FF83CFF84CC}" dt="2023-08-10T09:55:21.604" v="66" actId="20577"/>
          <ac:spMkLst>
            <pc:docMk/>
            <pc:sldMk cId="0" sldId="269"/>
            <ac:spMk id="182" creationId="{00000000-0000-0000-0000-000000000000}"/>
          </ac:spMkLst>
        </pc:spChg>
      </pc:sldChg>
      <pc:sldChg chg="addSp delSp modSp">
        <pc:chgData name="alisdair.m@gmail.com" userId="" providerId="" clId="Web-{CAFE9718-F4F2-48F9-B391-0FF83CFF84CC}" dt="2023-08-10T09:55:14.166" v="65" actId="14100"/>
        <pc:sldMkLst>
          <pc:docMk/>
          <pc:sldMk cId="0" sldId="270"/>
        </pc:sldMkLst>
        <pc:spChg chg="mod">
          <ac:chgData name="alisdair.m@gmail.com" userId="" providerId="" clId="Web-{CAFE9718-F4F2-48F9-B391-0FF83CFF84CC}" dt="2023-08-10T09:55:14.166" v="65" actId="14100"/>
          <ac:spMkLst>
            <pc:docMk/>
            <pc:sldMk cId="0" sldId="270"/>
            <ac:spMk id="188" creationId="{00000000-0000-0000-0000-000000000000}"/>
          </ac:spMkLst>
        </pc:spChg>
        <pc:spChg chg="mod">
          <ac:chgData name="alisdair.m@gmail.com" userId="" providerId="" clId="Web-{CAFE9718-F4F2-48F9-B391-0FF83CFF84CC}" dt="2023-08-10T09:54:38.681" v="60" actId="20577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alisdair.m@gmail.com" userId="" providerId="" clId="Web-{CAFE9718-F4F2-48F9-B391-0FF83CFF84CC}" dt="2023-08-10T09:54:59.260" v="62" actId="1076"/>
          <ac:spMkLst>
            <pc:docMk/>
            <pc:sldMk cId="0" sldId="270"/>
            <ac:spMk id="190" creationId="{00000000-0000-0000-0000-000000000000}"/>
          </ac:spMkLst>
        </pc:spChg>
        <pc:inkChg chg="add del">
          <ac:chgData name="alisdair.m@gmail.com" userId="" providerId="" clId="Web-{CAFE9718-F4F2-48F9-B391-0FF83CFF84CC}" dt="2023-08-10T09:55:09.401" v="64"/>
          <ac:inkMkLst>
            <pc:docMk/>
            <pc:sldMk cId="0" sldId="270"/>
            <ac:inkMk id="2" creationId="{D06F87E9-B2DE-42E3-D0FF-49DF17CB1A95}"/>
          </ac:inkMkLst>
        </pc:inkChg>
      </pc:sldChg>
      <pc:sldChg chg="addSp delSp modSp">
        <pc:chgData name="alisdair.m@gmail.com" userId="" providerId="" clId="Web-{CAFE9718-F4F2-48F9-B391-0FF83CFF84CC}" dt="2023-08-10T09:54:23.165" v="59" actId="1076"/>
        <pc:sldMkLst>
          <pc:docMk/>
          <pc:sldMk cId="0" sldId="271"/>
        </pc:sldMkLst>
        <pc:spChg chg="mod">
          <ac:chgData name="alisdair.m@gmail.com" userId="" providerId="" clId="Web-{CAFE9718-F4F2-48F9-B391-0FF83CFF84CC}" dt="2023-08-10T09:54:04.836" v="58" actId="1076"/>
          <ac:spMkLst>
            <pc:docMk/>
            <pc:sldMk cId="0" sldId="271"/>
            <ac:spMk id="199" creationId="{00000000-0000-0000-0000-000000000000}"/>
          </ac:spMkLst>
        </pc:spChg>
        <pc:spChg chg="mod">
          <ac:chgData name="alisdair.m@gmail.com" userId="" providerId="" clId="Web-{CAFE9718-F4F2-48F9-B391-0FF83CFF84CC}" dt="2023-08-10T09:53:34.038" v="54" actId="20577"/>
          <ac:spMkLst>
            <pc:docMk/>
            <pc:sldMk cId="0" sldId="271"/>
            <ac:spMk id="200" creationId="{00000000-0000-0000-0000-000000000000}"/>
          </ac:spMkLst>
        </pc:spChg>
        <pc:spChg chg="mod">
          <ac:chgData name="alisdair.m@gmail.com" userId="" providerId="" clId="Web-{CAFE9718-F4F2-48F9-B391-0FF83CFF84CC}" dt="2023-08-10T09:54:23.165" v="59" actId="1076"/>
          <ac:spMkLst>
            <pc:docMk/>
            <pc:sldMk cId="0" sldId="271"/>
            <ac:spMk id="201" creationId="{00000000-0000-0000-0000-000000000000}"/>
          </ac:spMkLst>
        </pc:spChg>
        <pc:inkChg chg="add del">
          <ac:chgData name="alisdair.m@gmail.com" userId="" providerId="" clId="Web-{CAFE9718-F4F2-48F9-B391-0FF83CFF84CC}" dt="2023-08-10T09:53:58.617" v="57"/>
          <ac:inkMkLst>
            <pc:docMk/>
            <pc:sldMk cId="0" sldId="271"/>
            <ac:inkMk id="2" creationId="{E5AF113F-2C95-AC41-2A25-C73713B54C37}"/>
          </ac:inkMkLst>
        </pc:inkChg>
      </pc:sldChg>
      <pc:sldChg chg="modSp">
        <pc:chgData name="alisdair.m@gmail.com" userId="" providerId="" clId="Web-{CAFE9718-F4F2-48F9-B391-0FF83CFF84CC}" dt="2023-08-10T09:51:35.097" v="40" actId="20577"/>
        <pc:sldMkLst>
          <pc:docMk/>
          <pc:sldMk cId="0" sldId="272"/>
        </pc:sldMkLst>
        <pc:spChg chg="mod">
          <ac:chgData name="alisdair.m@gmail.com" userId="" providerId="" clId="Web-{CAFE9718-F4F2-48F9-B391-0FF83CFF84CC}" dt="2023-08-10T09:51:35.097" v="40" actId="20577"/>
          <ac:spMkLst>
            <pc:docMk/>
            <pc:sldMk cId="0" sldId="272"/>
            <ac:spMk id="210" creationId="{00000000-0000-0000-0000-000000000000}"/>
          </ac:spMkLst>
        </pc:spChg>
        <pc:spChg chg="mod">
          <ac:chgData name="alisdair.m@gmail.com" userId="" providerId="" clId="Web-{CAFE9718-F4F2-48F9-B391-0FF83CFF84CC}" dt="2023-08-10T09:51:28.628" v="39" actId="20577"/>
          <ac:spMkLst>
            <pc:docMk/>
            <pc:sldMk cId="0" sldId="272"/>
            <ac:spMk id="211" creationId="{00000000-0000-0000-0000-000000000000}"/>
          </ac:spMkLst>
        </pc:spChg>
      </pc:sldChg>
      <pc:sldChg chg="addSp delSp modSp">
        <pc:chgData name="alisdair.m@gmail.com" userId="" providerId="" clId="Web-{CAFE9718-F4F2-48F9-B391-0FF83CFF84CC}" dt="2023-08-10T09:52:13.973" v="47" actId="14100"/>
        <pc:sldMkLst>
          <pc:docMk/>
          <pc:sldMk cId="0" sldId="273"/>
        </pc:sldMkLst>
        <pc:spChg chg="mod">
          <ac:chgData name="alisdair.m@gmail.com" userId="" providerId="" clId="Web-{CAFE9718-F4F2-48F9-B391-0FF83CFF84CC}" dt="2023-08-10T09:52:13.973" v="47" actId="14100"/>
          <ac:spMkLst>
            <pc:docMk/>
            <pc:sldMk cId="0" sldId="273"/>
            <ac:spMk id="219" creationId="{00000000-0000-0000-0000-000000000000}"/>
          </ac:spMkLst>
        </pc:spChg>
        <pc:spChg chg="mod">
          <ac:chgData name="alisdair.m@gmail.com" userId="" providerId="" clId="Web-{CAFE9718-F4F2-48F9-B391-0FF83CFF84CC}" dt="2023-08-10T09:52:08.723" v="46" actId="14100"/>
          <ac:spMkLst>
            <pc:docMk/>
            <pc:sldMk cId="0" sldId="273"/>
            <ac:spMk id="220" creationId="{00000000-0000-0000-0000-000000000000}"/>
          </ac:spMkLst>
        </pc:spChg>
        <pc:spChg chg="mod">
          <ac:chgData name="alisdair.m@gmail.com" userId="" providerId="" clId="Web-{CAFE9718-F4F2-48F9-B391-0FF83CFF84CC}" dt="2023-08-10T09:51:52.316" v="43" actId="20577"/>
          <ac:spMkLst>
            <pc:docMk/>
            <pc:sldMk cId="0" sldId="273"/>
            <ac:spMk id="221" creationId="{00000000-0000-0000-0000-000000000000}"/>
          </ac:spMkLst>
        </pc:spChg>
        <pc:inkChg chg="add del">
          <ac:chgData name="alisdair.m@gmail.com" userId="" providerId="" clId="Web-{CAFE9718-F4F2-48F9-B391-0FF83CFF84CC}" dt="2023-08-10T09:51:47.675" v="42"/>
          <ac:inkMkLst>
            <pc:docMk/>
            <pc:sldMk cId="0" sldId="273"/>
            <ac:inkMk id="2" creationId="{8F19D7DF-3B13-FCAA-A750-659FE55E6D89}"/>
          </ac:inkMkLst>
        </pc:inkChg>
      </pc:sldChg>
      <pc:sldChg chg="modSp">
        <pc:chgData name="alisdair.m@gmail.com" userId="" providerId="" clId="Web-{CAFE9718-F4F2-48F9-B391-0FF83CFF84CC}" dt="2023-08-10T09:52:44.255" v="51" actId="14100"/>
        <pc:sldMkLst>
          <pc:docMk/>
          <pc:sldMk cId="0" sldId="274"/>
        </pc:sldMkLst>
        <pc:spChg chg="mod">
          <ac:chgData name="alisdair.m@gmail.com" userId="" providerId="" clId="Web-{CAFE9718-F4F2-48F9-B391-0FF83CFF84CC}" dt="2023-08-10T09:52:44.255" v="51" actId="14100"/>
          <ac:spMkLst>
            <pc:docMk/>
            <pc:sldMk cId="0" sldId="274"/>
            <ac:spMk id="230" creationId="{00000000-0000-0000-0000-000000000000}"/>
          </ac:spMkLst>
        </pc:spChg>
        <pc:spChg chg="mod">
          <ac:chgData name="alisdair.m@gmail.com" userId="" providerId="" clId="Web-{CAFE9718-F4F2-48F9-B391-0FF83CFF84CC}" dt="2023-08-10T09:52:40.412" v="50" actId="14100"/>
          <ac:spMkLst>
            <pc:docMk/>
            <pc:sldMk cId="0" sldId="274"/>
            <ac:spMk id="231" creationId="{00000000-0000-0000-0000-000000000000}"/>
          </ac:spMkLst>
        </pc:spChg>
      </pc:sldChg>
      <pc:sldChg chg="modSp">
        <pc:chgData name="alisdair.m@gmail.com" userId="" providerId="" clId="Web-{CAFE9718-F4F2-48F9-B391-0FF83CFF84CC}" dt="2023-08-10T09:52:56.084" v="52" actId="20577"/>
        <pc:sldMkLst>
          <pc:docMk/>
          <pc:sldMk cId="0" sldId="275"/>
        </pc:sldMkLst>
        <pc:spChg chg="mod">
          <ac:chgData name="alisdair.m@gmail.com" userId="" providerId="" clId="Web-{CAFE9718-F4F2-48F9-B391-0FF83CFF84CC}" dt="2023-08-10T09:52:56.084" v="52" actId="20577"/>
          <ac:spMkLst>
            <pc:docMk/>
            <pc:sldMk cId="0" sldId="275"/>
            <ac:spMk id="239" creationId="{00000000-0000-0000-0000-000000000000}"/>
          </ac:spMkLst>
        </pc:spChg>
      </pc:sldChg>
    </pc:docChg>
  </pc:docChgLst>
  <pc:docChgLst>
    <pc:chgData name="alisdair.m@gmail.com" clId="Web-{B60908A9-4111-4940-B785-F771A2B06A19}"/>
    <pc:docChg chg="modSld">
      <pc:chgData name="alisdair.m@gmail.com" userId="" providerId="" clId="Web-{B60908A9-4111-4940-B785-F771A2B06A19}" dt="2023-08-14T09:43:06.549" v="1"/>
      <pc:docMkLst>
        <pc:docMk/>
      </pc:docMkLst>
      <pc:sldChg chg="addSp delSp">
        <pc:chgData name="alisdair.m@gmail.com" userId="" providerId="" clId="Web-{B60908A9-4111-4940-B785-F771A2B06A19}" dt="2023-08-14T09:43:06.549" v="1"/>
        <pc:sldMkLst>
          <pc:docMk/>
          <pc:sldMk cId="0" sldId="264"/>
        </pc:sldMkLst>
        <pc:inkChg chg="add del">
          <ac:chgData name="alisdair.m@gmail.com" userId="" providerId="" clId="Web-{B60908A9-4111-4940-B785-F771A2B06A19}" dt="2023-08-14T09:43:06.549" v="1"/>
          <ac:inkMkLst>
            <pc:docMk/>
            <pc:sldMk cId="0" sldId="264"/>
            <ac:inkMk id="2" creationId="{F1134F1C-A4DD-B2F4-BDBC-064DE87D73C6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5e63762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g255e63762bb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5a687015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255a6870158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5a687015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255a6870158_0_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5e63762b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255e63762bb_0_2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5e63762b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255e63762bb_0_2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5e63762b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255e63762bb_0_2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5e63762bb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255e63762bb_0_3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d7a2587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5d7a25874a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br>
              <a:rPr lang="en-GB" dirty="0"/>
            </a:b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5e63762b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255e63762bb_0_3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5e63762bb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255e63762bb_0_3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5e63762b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255e63762bb_0_3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5e63762b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255e63762bb_0_1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5e63762b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255e63762bb_0_1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5e63762b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g255e63762bb_0_1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5e63762b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255e63762bb_0_1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5e63762b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g255e63762bb_0_2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5e63762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255e63762bb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5294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5294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8235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17430"/>
          <a:stretch/>
        </p:blipFill>
        <p:spPr>
          <a:xfrm>
            <a:off x="-269823" y="-1"/>
            <a:ext cx="12461829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41675" y="293450"/>
            <a:ext cx="3395973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/>
          <p:nvPr/>
        </p:nvSpPr>
        <p:spPr>
          <a:xfrm>
            <a:off x="141675" y="912910"/>
            <a:ext cx="5164277" cy="78710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141675" y="1532806"/>
            <a:ext cx="5229816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220025" y="293450"/>
            <a:ext cx="58761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3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CLIMATE CHANGE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AND ADAPTATION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grpSp>
        <p:nvGrpSpPr>
          <p:cNvPr id="37" name="Google Shape;37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38" name="Google Shape;38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40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220025" y="2666450"/>
            <a:ext cx="2272500" cy="17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Ahmad, 29, from Ajloun in Jordan, is a UNICEF-supported Youth Climate Leader.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"/>
          <p:cNvSpPr txBox="1"/>
          <p:nvPr/>
        </p:nvSpPr>
        <p:spPr>
          <a:xfrm rot="-5400000">
            <a:off x="11457050" y="5992850"/>
            <a:ext cx="12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chemeClr val="lt1"/>
                </a:solidFill>
              </a:rPr>
              <a:t>Al-Safadi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5e63762bb_0_29"/>
          <p:cNvSpPr/>
          <p:nvPr/>
        </p:nvSpPr>
        <p:spPr>
          <a:xfrm>
            <a:off x="0" y="0"/>
            <a:ext cx="6171300" cy="42804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55e63762bb_0_29"/>
          <p:cNvSpPr/>
          <p:nvPr/>
        </p:nvSpPr>
        <p:spPr>
          <a:xfrm>
            <a:off x="5839626" y="381125"/>
            <a:ext cx="6123900" cy="6123900"/>
          </a:xfrm>
          <a:prstGeom prst="ellipse">
            <a:avLst/>
          </a:prstGeom>
          <a:solidFill>
            <a:srgbClr val="00AEEF"/>
          </a:solidFill>
          <a:ln w="9525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55e63762bb_0_29"/>
          <p:cNvSpPr txBox="1"/>
          <p:nvPr/>
        </p:nvSpPr>
        <p:spPr>
          <a:xfrm>
            <a:off x="309997" y="776100"/>
            <a:ext cx="4724211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ADAPTATIONS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35" name="Google Shape;135;g255e63762bb_0_29"/>
          <p:cNvSpPr txBox="1"/>
          <p:nvPr/>
        </p:nvSpPr>
        <p:spPr>
          <a:xfrm>
            <a:off x="317600" y="1653300"/>
            <a:ext cx="45894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 b="0" i="0" u="none" strike="noStrike" cap="none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 that help us live better and protect rights in the climate as it is now.</a:t>
            </a:r>
            <a:endParaRPr sz="3400" b="0" i="0" u="none" strike="noStrike" cap="none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36" name="Google Shape;136;g255e63762bb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626" y="381000"/>
            <a:ext cx="6123775" cy="6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55e63762bb_0_29"/>
          <p:cNvSpPr txBox="1"/>
          <p:nvPr/>
        </p:nvSpPr>
        <p:spPr>
          <a:xfrm>
            <a:off x="7962063" y="5394175"/>
            <a:ext cx="1878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Individual actions</a:t>
            </a:r>
            <a:endParaRPr sz="22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" name="Google Shape;138;g255e63762bb_0_29"/>
          <p:cNvSpPr txBox="1"/>
          <p:nvPr/>
        </p:nvSpPr>
        <p:spPr>
          <a:xfrm>
            <a:off x="7859913" y="3898250"/>
            <a:ext cx="208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Community actions</a:t>
            </a:r>
            <a:endParaRPr sz="2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9" name="Google Shape;139;g255e63762bb_0_29"/>
          <p:cNvSpPr txBox="1"/>
          <p:nvPr/>
        </p:nvSpPr>
        <p:spPr>
          <a:xfrm>
            <a:off x="7933713" y="2288100"/>
            <a:ext cx="1935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Corporate </a:t>
            </a:r>
            <a:b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</a:t>
            </a:r>
            <a:endParaRPr sz="1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0" name="Google Shape;140;g255e63762bb_0_29"/>
          <p:cNvSpPr txBox="1"/>
          <p:nvPr/>
        </p:nvSpPr>
        <p:spPr>
          <a:xfrm>
            <a:off x="7795263" y="687600"/>
            <a:ext cx="221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 actions</a:t>
            </a:r>
            <a:endParaRPr sz="2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55a6870158_0_102"/>
          <p:cNvPicPr preferRelativeResize="0"/>
          <p:nvPr/>
        </p:nvPicPr>
        <p:blipFill rotWithShape="1">
          <a:blip r:embed="rId3">
            <a:alphaModFix/>
          </a:blip>
          <a:srcRect l="3843" t="16440" r="3548" b="12092"/>
          <a:stretch/>
        </p:blipFill>
        <p:spPr>
          <a:xfrm>
            <a:off x="5602411" y="0"/>
            <a:ext cx="6040343" cy="685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55a6870158_0_102"/>
          <p:cNvSpPr/>
          <p:nvPr/>
        </p:nvSpPr>
        <p:spPr>
          <a:xfrm>
            <a:off x="0" y="0"/>
            <a:ext cx="6181777" cy="356881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55a6870158_0_102"/>
          <p:cNvSpPr txBox="1"/>
          <p:nvPr/>
        </p:nvSpPr>
        <p:spPr>
          <a:xfrm>
            <a:off x="242100" y="1942125"/>
            <a:ext cx="5604426" cy="114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ADAPTATIONS AROUND THE WORLD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48" name="Google Shape;148;g255a6870158_0_102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2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49" name="Google Shape;149;g255a6870158_0_102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55a6870158_0_102"/>
          <p:cNvSpPr txBox="1"/>
          <p:nvPr/>
        </p:nvSpPr>
        <p:spPr>
          <a:xfrm>
            <a:off x="242100" y="6127475"/>
            <a:ext cx="1992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girl helps plant saplings in Alta Verapaz, Guatemala.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55a6870158_0_114"/>
          <p:cNvPicPr preferRelativeResize="0"/>
          <p:nvPr/>
        </p:nvPicPr>
        <p:blipFill rotWithShape="1">
          <a:blip r:embed="rId3">
            <a:alphaModFix/>
          </a:blip>
          <a:srcRect b="14029"/>
          <a:stretch/>
        </p:blipFill>
        <p:spPr>
          <a:xfrm>
            <a:off x="0" y="125"/>
            <a:ext cx="12192000" cy="6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55a6870158_0_114"/>
          <p:cNvSpPr/>
          <p:nvPr/>
        </p:nvSpPr>
        <p:spPr>
          <a:xfrm>
            <a:off x="0" y="331193"/>
            <a:ext cx="5585807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55a6870158_0_114"/>
          <p:cNvSpPr txBox="1"/>
          <p:nvPr/>
        </p:nvSpPr>
        <p:spPr>
          <a:xfrm>
            <a:off x="453600" y="489600"/>
            <a:ext cx="5332033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Thames River Barrier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8" name="Google Shape;158;g255a6870158_0_114"/>
          <p:cNvSpPr/>
          <p:nvPr/>
        </p:nvSpPr>
        <p:spPr>
          <a:xfrm>
            <a:off x="0" y="5505168"/>
            <a:ext cx="9486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55a6870158_0_114"/>
          <p:cNvSpPr/>
          <p:nvPr/>
        </p:nvSpPr>
        <p:spPr>
          <a:xfrm>
            <a:off x="0" y="6016175"/>
            <a:ext cx="80700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55a6870158_0_114"/>
          <p:cNvSpPr txBox="1"/>
          <p:nvPr/>
        </p:nvSpPr>
        <p:spPr>
          <a:xfrm>
            <a:off x="299175" y="5467550"/>
            <a:ext cx="11597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Thames River Barrier is one of the largest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movable flood control devices in the world.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55e63762bb_0_266"/>
          <p:cNvPicPr preferRelativeResize="0"/>
          <p:nvPr/>
        </p:nvPicPr>
        <p:blipFill rotWithShape="1">
          <a:blip r:embed="rId3">
            <a:alphaModFix/>
          </a:blip>
          <a:srcRect t="11553" b="4048"/>
          <a:stretch/>
        </p:blipFill>
        <p:spPr>
          <a:xfrm>
            <a:off x="0" y="63"/>
            <a:ext cx="12192000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55e63762bb_0_266"/>
          <p:cNvSpPr/>
          <p:nvPr/>
        </p:nvSpPr>
        <p:spPr>
          <a:xfrm>
            <a:off x="0" y="331193"/>
            <a:ext cx="6686852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55e63762bb_0_266"/>
          <p:cNvSpPr txBox="1"/>
          <p:nvPr/>
        </p:nvSpPr>
        <p:spPr>
          <a:xfrm>
            <a:off x="398225" y="489600"/>
            <a:ext cx="6351874" cy="51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Malaysia’s SMART Tunnel</a:t>
            </a:r>
            <a:endParaRPr lang="en-US" sz="40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68" name="Google Shape;168;g255e63762bb_0_266"/>
          <p:cNvSpPr/>
          <p:nvPr/>
        </p:nvSpPr>
        <p:spPr>
          <a:xfrm>
            <a:off x="0" y="5505168"/>
            <a:ext cx="8165195" cy="53905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5e63762bb_0_266"/>
          <p:cNvSpPr/>
          <p:nvPr/>
        </p:nvSpPr>
        <p:spPr>
          <a:xfrm>
            <a:off x="0" y="6025820"/>
            <a:ext cx="9306391" cy="53905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55e63762bb_0_266"/>
          <p:cNvSpPr txBox="1"/>
          <p:nvPr/>
        </p:nvSpPr>
        <p:spPr>
          <a:xfrm>
            <a:off x="299175" y="5467550"/>
            <a:ext cx="115977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1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longest tunnel in Southeast Asia – </a:t>
            </a:r>
            <a:br>
              <a:rPr lang="en-GB" sz="31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3100" b="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built to</a:t>
            </a:r>
            <a:r>
              <a:rPr lang="en-GB" sz="31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 </a:t>
            </a:r>
            <a:r>
              <a:rPr lang="en-GB" sz="3100" b="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manage peak hour traffic and storm water.</a:t>
            </a:r>
            <a:endParaRPr lang="en-US" sz="3100" b="0" i="0" u="none" strike="noStrike" cap="none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71" name="Google Shape;171;g255e63762bb_0_266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www.flickr.com/photos/emrank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55e63762bb_0_274"/>
          <p:cNvPicPr preferRelativeResize="0"/>
          <p:nvPr/>
        </p:nvPicPr>
        <p:blipFill rotWithShape="1">
          <a:blip r:embed="rId3">
            <a:alphaModFix/>
          </a:blip>
          <a:srcRect t="15781" b="-370"/>
          <a:stretch/>
        </p:blipFill>
        <p:spPr>
          <a:xfrm>
            <a:off x="0" y="125"/>
            <a:ext cx="12192000" cy="69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55e63762bb_0_274"/>
          <p:cNvSpPr/>
          <p:nvPr/>
        </p:nvSpPr>
        <p:spPr>
          <a:xfrm>
            <a:off x="0" y="331193"/>
            <a:ext cx="8295695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55e63762bb_0_274"/>
          <p:cNvSpPr/>
          <p:nvPr/>
        </p:nvSpPr>
        <p:spPr>
          <a:xfrm>
            <a:off x="0" y="5505168"/>
            <a:ext cx="111708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55e63762bb_0_274"/>
          <p:cNvSpPr/>
          <p:nvPr/>
        </p:nvSpPr>
        <p:spPr>
          <a:xfrm>
            <a:off x="0" y="6016175"/>
            <a:ext cx="6258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55e63762bb_0_274"/>
          <p:cNvSpPr txBox="1"/>
          <p:nvPr/>
        </p:nvSpPr>
        <p:spPr>
          <a:xfrm>
            <a:off x="299175" y="5467550"/>
            <a:ext cx="11170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world’s largest human-made river is underneath the city of Tokyo to prevent flooding.</a:t>
            </a:r>
            <a:endParaRPr sz="31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g255e63762bb_0_274"/>
          <p:cNvSpPr/>
          <p:nvPr/>
        </p:nvSpPr>
        <p:spPr>
          <a:xfrm>
            <a:off x="0" y="902693"/>
            <a:ext cx="4496108" cy="82105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55e63762bb_0_274"/>
          <p:cNvSpPr txBox="1"/>
          <p:nvPr/>
        </p:nvSpPr>
        <p:spPr>
          <a:xfrm>
            <a:off x="398225" y="489600"/>
            <a:ext cx="85800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Disaster Prevention Underground Temple in Tokyo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55e63762bb_0_282"/>
          <p:cNvPicPr preferRelativeResize="0"/>
          <p:nvPr/>
        </p:nvPicPr>
        <p:blipFill rotWithShape="1">
          <a:blip r:embed="rId3">
            <a:alphaModFix/>
          </a:blip>
          <a:srcRect t="6949" b="8819"/>
          <a:stretch/>
        </p:blipFill>
        <p:spPr>
          <a:xfrm>
            <a:off x="0" y="125"/>
            <a:ext cx="12191998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55e63762bb_0_282"/>
          <p:cNvSpPr/>
          <p:nvPr/>
        </p:nvSpPr>
        <p:spPr>
          <a:xfrm>
            <a:off x="0" y="331193"/>
            <a:ext cx="10777140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55e63762bb_0_282"/>
          <p:cNvSpPr txBox="1"/>
          <p:nvPr/>
        </p:nvSpPr>
        <p:spPr>
          <a:xfrm>
            <a:off x="398225" y="489600"/>
            <a:ext cx="106908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Adapting to rising sea levels in the Maldives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" name="Google Shape;190;g255e63762bb_0_282"/>
          <p:cNvSpPr/>
          <p:nvPr/>
        </p:nvSpPr>
        <p:spPr>
          <a:xfrm>
            <a:off x="0" y="5505168"/>
            <a:ext cx="6507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55e63762bb_0_282"/>
          <p:cNvSpPr/>
          <p:nvPr/>
        </p:nvSpPr>
        <p:spPr>
          <a:xfrm>
            <a:off x="0" y="6016175"/>
            <a:ext cx="54342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55e63762bb_0_282"/>
          <p:cNvSpPr txBox="1"/>
          <p:nvPr/>
        </p:nvSpPr>
        <p:spPr>
          <a:xfrm>
            <a:off x="299175" y="5467550"/>
            <a:ext cx="6507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Maldives will be home to the world’s first floating city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3" name="Google Shape;193;g255e63762bb_0_282"/>
          <p:cNvSpPr txBox="1"/>
          <p:nvPr/>
        </p:nvSpPr>
        <p:spPr>
          <a:xfrm>
            <a:off x="398225" y="1574950"/>
            <a:ext cx="20865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a computer-generated image of how the new city might look.</a:t>
            </a:r>
            <a:endParaRPr sz="11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55e63762bb_0_304"/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0" y="125"/>
            <a:ext cx="12191998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55e63762bb_0_304"/>
          <p:cNvSpPr/>
          <p:nvPr/>
        </p:nvSpPr>
        <p:spPr>
          <a:xfrm>
            <a:off x="0" y="331193"/>
            <a:ext cx="10540831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55e63762bb_0_304"/>
          <p:cNvSpPr txBox="1"/>
          <p:nvPr/>
        </p:nvSpPr>
        <p:spPr>
          <a:xfrm>
            <a:off x="398225" y="489600"/>
            <a:ext cx="105747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Nusantara: a future design for a capital city</a:t>
            </a:r>
            <a:endParaRPr lang="en-US" sz="40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01" name="Google Shape;201;g255e63762bb_0_304"/>
          <p:cNvSpPr/>
          <p:nvPr/>
        </p:nvSpPr>
        <p:spPr>
          <a:xfrm>
            <a:off x="0" y="5505168"/>
            <a:ext cx="51684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5e63762bb_0_304"/>
          <p:cNvSpPr/>
          <p:nvPr/>
        </p:nvSpPr>
        <p:spPr>
          <a:xfrm>
            <a:off x="0" y="6016175"/>
            <a:ext cx="39942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55e63762bb_0_304"/>
          <p:cNvSpPr txBox="1"/>
          <p:nvPr/>
        </p:nvSpPr>
        <p:spPr>
          <a:xfrm>
            <a:off x="299175" y="5467550"/>
            <a:ext cx="4907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Indonesia will have a new capital in 2024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4" name="Google Shape;204;g255e63762bb_0_304"/>
          <p:cNvSpPr txBox="1"/>
          <p:nvPr/>
        </p:nvSpPr>
        <p:spPr>
          <a:xfrm>
            <a:off x="398225" y="1574950"/>
            <a:ext cx="20865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a computer-generated image of how the new city might look.</a:t>
            </a:r>
            <a:endParaRPr sz="11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d7a25874a_0_20"/>
          <p:cNvSpPr/>
          <p:nvPr/>
        </p:nvSpPr>
        <p:spPr>
          <a:xfrm>
            <a:off x="0" y="0"/>
            <a:ext cx="11151600" cy="57438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5d7a25874a_0_20"/>
          <p:cNvSpPr txBox="1"/>
          <p:nvPr/>
        </p:nvSpPr>
        <p:spPr>
          <a:xfrm>
            <a:off x="318300" y="1672050"/>
            <a:ext cx="86337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 AND CREATE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11" name="Google Shape;211;g25d7a25874a_0_20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3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12" name="Google Shape;212;g25d7a25874a_0_20"/>
          <p:cNvSpPr txBox="1"/>
          <p:nvPr/>
        </p:nvSpPr>
        <p:spPr>
          <a:xfrm>
            <a:off x="318300" y="2850150"/>
            <a:ext cx="10215600" cy="3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1: </a:t>
            </a:r>
            <a: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Research and choose an adaptation you find interesting  </a:t>
            </a:r>
            <a:endParaRPr sz="2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2: </a:t>
            </a:r>
            <a: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Reflect. How does this adaptation help us live better in our changed climate? </a:t>
            </a:r>
            <a:b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How are children’s rights better protected? </a:t>
            </a:r>
            <a:endParaRPr sz="2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3: </a:t>
            </a:r>
            <a:r>
              <a:rPr lang="en-GB" sz="2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Create a poster to teach others about it. </a:t>
            </a:r>
            <a:endParaRPr sz="2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55e63762bb_0_315"/>
          <p:cNvPicPr preferRelativeResize="0"/>
          <p:nvPr/>
        </p:nvPicPr>
        <p:blipFill rotWithShape="1">
          <a:blip r:embed="rId3">
            <a:alphaModFix/>
          </a:blip>
          <a:srcRect l="2778" t="3319" r="13039" b="3179"/>
          <a:stretch/>
        </p:blipFill>
        <p:spPr>
          <a:xfrm>
            <a:off x="3053800" y="0"/>
            <a:ext cx="91382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55e63762bb_0_315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5e63762bb_0_315"/>
          <p:cNvSpPr/>
          <p:nvPr/>
        </p:nvSpPr>
        <p:spPr>
          <a:xfrm>
            <a:off x="0" y="0"/>
            <a:ext cx="4234603" cy="3456354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5e63762bb_0_315"/>
          <p:cNvSpPr txBox="1"/>
          <p:nvPr/>
        </p:nvSpPr>
        <p:spPr>
          <a:xfrm>
            <a:off x="242100" y="1758860"/>
            <a:ext cx="3243414" cy="12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WHOSE JOB IS IT?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21" name="Google Shape;221;g255e63762bb_0_315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22" name="Google Shape;222;g255e63762bb_0_315"/>
          <p:cNvSpPr txBox="1"/>
          <p:nvPr/>
        </p:nvSpPr>
        <p:spPr>
          <a:xfrm>
            <a:off x="242100" y="5904725"/>
            <a:ext cx="19089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wash their hands at a tap in Alta Verapaz, Guatemala.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5e63762bb_0_323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55e63762bb_0_323"/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255e63762bb_0_323"/>
          <p:cNvPicPr preferRelativeResize="0"/>
          <p:nvPr/>
        </p:nvPicPr>
        <p:blipFill rotWithShape="1">
          <a:blip r:embed="rId3">
            <a:alphaModFix/>
          </a:blip>
          <a:srcRect l="3599" t="11038" r="3600" b="26663"/>
          <a:stretch/>
        </p:blipFill>
        <p:spPr>
          <a:xfrm>
            <a:off x="4688300" y="0"/>
            <a:ext cx="69702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55e63762bb_0_323"/>
          <p:cNvSpPr/>
          <p:nvPr/>
        </p:nvSpPr>
        <p:spPr>
          <a:xfrm>
            <a:off x="0" y="1277250"/>
            <a:ext cx="5130775" cy="3181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55e63762bb_0_323"/>
          <p:cNvSpPr txBox="1"/>
          <p:nvPr/>
        </p:nvSpPr>
        <p:spPr>
          <a:xfrm>
            <a:off x="381375" y="1561403"/>
            <a:ext cx="4488616" cy="26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Roboto Medium"/>
                <a:ea typeface="Roboto Black"/>
                <a:cs typeface="Roboto Black"/>
                <a:sym typeface="Roboto Black"/>
              </a:rPr>
              <a:t>Who are the duty bearers who protect the rights of children?</a:t>
            </a:r>
            <a:endParaRPr lang="en-US" sz="4400" b="0" i="0" u="none" strike="noStrike" cap="none">
              <a:solidFill>
                <a:schemeClr val="dk1"/>
              </a:solidFill>
              <a:latin typeface="Roboto Medium"/>
              <a:ea typeface="Roboto Black"/>
              <a:cs typeface="Roboto Black"/>
            </a:endParaRPr>
          </a:p>
        </p:txBody>
      </p:sp>
      <p:sp>
        <p:nvSpPr>
          <p:cNvPr id="232" name="Google Shape;232;g255e63762bb_0_323"/>
          <p:cNvSpPr txBox="1"/>
          <p:nvPr/>
        </p:nvSpPr>
        <p:spPr>
          <a:xfrm>
            <a:off x="242100" y="5781225"/>
            <a:ext cx="20451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girl eats a banana on a bench in Alta Verapaz, Guatemala, a country with high rates of malnutrition.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l="8180" r="11774"/>
          <a:stretch/>
        </p:blipFill>
        <p:spPr>
          <a:xfrm>
            <a:off x="3955725" y="0"/>
            <a:ext cx="82362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chemeClr val="lt1"/>
                </a:solidFill>
              </a:rPr>
              <a:t>Al-Safadi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0" y="0"/>
            <a:ext cx="7236796" cy="541581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318300" y="1617020"/>
            <a:ext cx="6779256" cy="88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TWO IMPORTANT KINDS OF CLIMATE ACTION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318300" y="2952115"/>
            <a:ext cx="6449276" cy="208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en-GB" sz="2050" b="1" i="0" u="none" strike="noStrike" cap="none" dirty="0">
                <a:solidFill>
                  <a:schemeClr val="dk1"/>
                </a:solidFill>
                <a:highlight>
                  <a:srgbClr val="00AEEF"/>
                </a:highlight>
                <a:latin typeface="Roboto"/>
                <a:ea typeface="Roboto"/>
                <a:cs typeface="Roboto"/>
                <a:sym typeface="Roboto"/>
              </a:rPr>
              <a:t>Mitigation:</a:t>
            </a:r>
            <a:r>
              <a:rPr lang="en-GB" sz="205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 to limit climate change.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example, by reducing emissions of greenhouse gases or removing those gases from the atmosphere.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2065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605"/>
            </a:pPr>
            <a:r>
              <a:rPr lang="en-GB" sz="2050" b="1" i="0" u="none" strike="noStrike" cap="none" dirty="0">
                <a:solidFill>
                  <a:schemeClr val="dk1"/>
                </a:solidFill>
                <a:highlight>
                  <a:srgbClr val="00AEEF"/>
                </a:highlight>
                <a:latin typeface="Roboto"/>
                <a:ea typeface="Roboto"/>
                <a:cs typeface="Roboto"/>
                <a:sym typeface="Roboto"/>
              </a:rPr>
              <a:t>Adaptation: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 to adjust to effects of climate change (now and in the future).</a:t>
            </a:r>
            <a:r>
              <a:rPr lang="en-GB" sz="2050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example, by protecting people/buildings/crops from floods.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1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242100" y="5746375"/>
            <a:ext cx="344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Ahmed is training in climate action and has inspired his community with projects like the hydroponics he uses to reduce water consumption on his farm: "There are now six projects like mine in our area, all led by young people," he says.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5e63762bb_0_330"/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Article 3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55e63762bb_0_330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55e63762bb_0_330"/>
          <p:cNvSpPr txBox="1"/>
          <p:nvPr/>
        </p:nvSpPr>
        <p:spPr>
          <a:xfrm>
            <a:off x="394500" y="489600"/>
            <a:ext cx="2730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3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40" name="Google Shape;240;g255e63762bb_0_330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55e63762bb_0_330"/>
          <p:cNvSpPr txBox="1"/>
          <p:nvPr/>
        </p:nvSpPr>
        <p:spPr>
          <a:xfrm>
            <a:off x="305175" y="2297325"/>
            <a:ext cx="65799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When adults make decisions, they should think about how their decisions will affect children. All adults should do what is best for children. 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Governments should make sure children are protected and looked after by their parents, </a:t>
            </a:r>
            <a:b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or by other people when this is needed. 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Governments should make sure that people and places responsible for looking after children are doing a good job.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2" name="Google Shape;242;g255e63762bb_0_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5e63762bb_0_12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55e63762bb_0_12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" name="Google Shape;61;g255e63762bb_0_12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55e63762bb_0_12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63;g255e63762bb_0_12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55e63762bb_0_12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74964024-DB35-EB4B-CBD7-B78D6ECDBB3C}"/>
              </a:ext>
            </a:extLst>
          </p:cNvPr>
          <p:cNvSpPr txBox="1"/>
          <p:nvPr/>
        </p:nvSpPr>
        <p:spPr>
          <a:xfrm>
            <a:off x="367871" y="534961"/>
            <a:ext cx="9397718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400" dirty="0">
                <a:solidFill>
                  <a:srgbClr val="00B0F0"/>
                </a:solidFill>
                <a:latin typeface="Roboto Black"/>
                <a:ea typeface="Roboto Black"/>
                <a:sym typeface="Roboto Black"/>
              </a:rPr>
              <a:t>Building barriers or sea walls on islands to protect houses from rising seas </a:t>
            </a:r>
            <a:endParaRPr lang="en-US" sz="4400">
              <a:solidFill>
                <a:srgbClr val="00B0F0"/>
              </a:solidFill>
              <a:latin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5e63762bb_0_13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55e63762bb_0_13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55e63762bb_0_13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0A62034D-E16A-BD9B-CE8A-8F08B13A4D15}"/>
              </a:ext>
            </a:extLst>
          </p:cNvPr>
          <p:cNvSpPr txBox="1"/>
          <p:nvPr/>
        </p:nvSpPr>
        <p:spPr>
          <a:xfrm>
            <a:off x="367871" y="534961"/>
            <a:ext cx="9397718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400" dirty="0">
                <a:solidFill>
                  <a:srgbClr val="00B0F0"/>
                </a:solidFill>
                <a:latin typeface="Roboto Black"/>
                <a:ea typeface="Roboto Black"/>
                <a:sym typeface="Roboto Black"/>
              </a:rPr>
              <a:t>Building barriers or sea walls on islands to protect houses from rising seas </a:t>
            </a:r>
            <a:endParaRPr lang="en-US" sz="4400">
              <a:solidFill>
                <a:srgbClr val="00B0F0"/>
              </a:solidFill>
              <a:latin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5e63762bb_0_16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55e63762bb_0_16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0" name="Google Shape;80;g255e63762bb_0_16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55e63762bb_0_16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" name="Google Shape;82;g255e63762bb_0_16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55e63762bb_0_16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B87A2D6F-5A4A-02DA-AF02-3B40143C31CC}"/>
              </a:ext>
            </a:extLst>
          </p:cNvPr>
          <p:cNvSpPr txBox="1"/>
          <p:nvPr/>
        </p:nvSpPr>
        <p:spPr>
          <a:xfrm>
            <a:off x="367871" y="534961"/>
            <a:ext cx="688311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Eating more meat and plant-based foods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5e63762bb_0_17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55e63762bb_0_17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55e63762bb_0_17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1E155BD7-330C-94B3-CF82-EE4EFFB2AAB5}"/>
              </a:ext>
            </a:extLst>
          </p:cNvPr>
          <p:cNvSpPr txBox="1"/>
          <p:nvPr/>
        </p:nvSpPr>
        <p:spPr>
          <a:xfrm>
            <a:off x="367871" y="534961"/>
            <a:ext cx="688311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Eating more meat and plant-based foods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e63762bb_0_24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55e63762bb_0_24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" name="Google Shape;99;g255e63762bb_0_24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5e63762bb_0_24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" name="Google Shape;101;g255e63762bb_0_24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55e63762bb_0_24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DAC82C8D-6CF4-154F-140A-28D37611CF6F}"/>
              </a:ext>
            </a:extLst>
          </p:cNvPr>
          <p:cNvSpPr txBox="1"/>
          <p:nvPr/>
        </p:nvSpPr>
        <p:spPr>
          <a:xfrm>
            <a:off x="367871" y="534961"/>
            <a:ext cx="10246804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Planting more trees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67871" y="534961"/>
            <a:ext cx="10246804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Planting more trees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67650" y="2023325"/>
            <a:ext cx="4791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planting them to capture carbon dioxide and release oxygen it’s </a:t>
            </a:r>
            <a:r>
              <a:rPr lang="en-GB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845175" y="2023325"/>
            <a:ext cx="4684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planting them along a river to act as a barrier for flooding it’s </a:t>
            </a:r>
            <a:r>
              <a:rPr lang="en-GB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5e63762bb_0_7"/>
          <p:cNvSpPr/>
          <p:nvPr/>
        </p:nvSpPr>
        <p:spPr>
          <a:xfrm>
            <a:off x="0" y="0"/>
            <a:ext cx="6171300" cy="42804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55e63762bb_0_7"/>
          <p:cNvSpPr/>
          <p:nvPr/>
        </p:nvSpPr>
        <p:spPr>
          <a:xfrm>
            <a:off x="5839626" y="381125"/>
            <a:ext cx="6123900" cy="6123900"/>
          </a:xfrm>
          <a:prstGeom prst="ellipse">
            <a:avLst/>
          </a:prstGeom>
          <a:solidFill>
            <a:srgbClr val="00AEEF"/>
          </a:solidFill>
          <a:ln w="9525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g255e63762b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626" y="381000"/>
            <a:ext cx="6123775" cy="6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5e63762bb_0_7"/>
          <p:cNvSpPr txBox="1"/>
          <p:nvPr/>
        </p:nvSpPr>
        <p:spPr>
          <a:xfrm>
            <a:off x="7859913" y="3898250"/>
            <a:ext cx="208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Community actions</a:t>
            </a:r>
            <a:endParaRPr sz="2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3" name="Google Shape;123;g255e63762bb_0_7"/>
          <p:cNvSpPr txBox="1"/>
          <p:nvPr/>
        </p:nvSpPr>
        <p:spPr>
          <a:xfrm>
            <a:off x="7933713" y="2288100"/>
            <a:ext cx="1935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Corporate </a:t>
            </a:r>
            <a:b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</a:t>
            </a:r>
            <a:endParaRPr sz="1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4" name="Google Shape;124;g255e63762bb_0_7"/>
          <p:cNvSpPr txBox="1"/>
          <p:nvPr/>
        </p:nvSpPr>
        <p:spPr>
          <a:xfrm>
            <a:off x="7795263" y="687600"/>
            <a:ext cx="221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 actions</a:t>
            </a:r>
            <a:endParaRPr sz="2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g255e63762bb_0_7"/>
          <p:cNvSpPr txBox="1"/>
          <p:nvPr/>
        </p:nvSpPr>
        <p:spPr>
          <a:xfrm>
            <a:off x="305175" y="776100"/>
            <a:ext cx="65424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MITIGATIONS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26" name="Google Shape;126;g255e63762bb_0_7"/>
          <p:cNvSpPr txBox="1"/>
          <p:nvPr/>
        </p:nvSpPr>
        <p:spPr>
          <a:xfrm>
            <a:off x="317600" y="1653300"/>
            <a:ext cx="4412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 b="0" i="0" u="none" strike="noStrike" cap="none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 that help to limit climate change.</a:t>
            </a:r>
            <a:endParaRPr sz="3400" b="0" i="0" u="none" strike="noStrike" cap="none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" name="Google Shape;127;g255e63762bb_0_7"/>
          <p:cNvSpPr txBox="1"/>
          <p:nvPr/>
        </p:nvSpPr>
        <p:spPr>
          <a:xfrm>
            <a:off x="7962063" y="5394175"/>
            <a:ext cx="1878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Individual actions</a:t>
            </a:r>
            <a:endParaRPr sz="22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 Black</vt:lpstr>
      <vt:lpstr>Roboto Medium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lastModifiedBy>Grace Hunt</cp:lastModifiedBy>
  <cp:revision>118</cp:revision>
  <dcterms:modified xsi:type="dcterms:W3CDTF">2023-08-16T11:12:26Z</dcterms:modified>
</cp:coreProperties>
</file>