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Roboto" panose="02000000000000000000" pitchFamily="2" charset="0"/>
      <p:regular r:id="rId16"/>
      <p:bold r:id="rId17"/>
      <p:italic r:id="rId18"/>
      <p:boldItalic r:id="rId19"/>
    </p:embeddedFont>
    <p:embeddedFont>
      <p:font typeface="Roboto Black" panose="02000000000000000000" pitchFamily="2" charset="0"/>
      <p:bold r:id="rId20"/>
      <p:boldItalic r:id="rId21"/>
    </p:embeddedFont>
    <p:embeddedFont>
      <p:font typeface="Roboto Medium"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IF+5N7ote7rFtJCGFEnTJvxljp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F74FB6-C833-4914-8299-D3EC6D393444}" v="9" dt="2023-08-15T10:09:55.783"/>
    <p1510:client id="{72BB4479-CEC0-4B5C-AAB7-6FAFD51A9CEB}" v="1" dt="2023-08-14T16:37:29.938"/>
    <p1510:client id="{A1C378EA-8CCB-42C7-A401-1750CD349E7B}" v="9" dt="2023-08-08T09:24:27.561"/>
    <p1510:client id="{B2D60E12-64EF-4B2B-83F1-58D09634579A}" v="145" dt="2023-08-10T10:48:27.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Kennedy" clId="Web-{A1C378EA-8CCB-42C7-A401-1750CD349E7B}"/>
    <pc:docChg chg="modSld">
      <pc:chgData name="Laura Kennedy" userId="" providerId="" clId="Web-{A1C378EA-8CCB-42C7-A401-1750CD349E7B}" dt="2023-08-08T09:24:23.577" v="50" actId="20577"/>
      <pc:docMkLst>
        <pc:docMk/>
      </pc:docMkLst>
      <pc:sldChg chg="modSp">
        <pc:chgData name="Laura Kennedy" userId="" providerId="" clId="Web-{A1C378EA-8CCB-42C7-A401-1750CD349E7B}" dt="2023-08-08T09:21:49.323" v="5" actId="20577"/>
        <pc:sldMkLst>
          <pc:docMk/>
          <pc:sldMk cId="0" sldId="256"/>
        </pc:sldMkLst>
        <pc:spChg chg="mod">
          <ac:chgData name="Laura Kennedy" userId="" providerId="" clId="Web-{A1C378EA-8CCB-42C7-A401-1750CD349E7B}" dt="2023-08-08T09:21:49.323" v="5" actId="20577"/>
          <ac:spMkLst>
            <pc:docMk/>
            <pc:sldMk cId="0" sldId="256"/>
            <ac:spMk id="33" creationId="{00000000-0000-0000-0000-000000000000}"/>
          </ac:spMkLst>
        </pc:spChg>
      </pc:sldChg>
      <pc:sldChg chg="modNotes">
        <pc:chgData name="Laura Kennedy" userId="" providerId="" clId="Web-{A1C378EA-8CCB-42C7-A401-1750CD349E7B}" dt="2023-08-08T09:23:11.200" v="49"/>
        <pc:sldMkLst>
          <pc:docMk/>
          <pc:sldMk cId="0" sldId="260"/>
        </pc:sldMkLst>
      </pc:sldChg>
      <pc:sldChg chg="modSp">
        <pc:chgData name="Laura Kennedy" userId="" providerId="" clId="Web-{A1C378EA-8CCB-42C7-A401-1750CD349E7B}" dt="2023-08-08T09:24:23.577" v="50" actId="20577"/>
        <pc:sldMkLst>
          <pc:docMk/>
          <pc:sldMk cId="0" sldId="268"/>
        </pc:sldMkLst>
        <pc:spChg chg="mod">
          <ac:chgData name="Laura Kennedy" userId="" providerId="" clId="Web-{A1C378EA-8CCB-42C7-A401-1750CD349E7B}" dt="2023-08-08T09:24:23.577" v="50" actId="20577"/>
          <ac:spMkLst>
            <pc:docMk/>
            <pc:sldMk cId="0" sldId="268"/>
            <ac:spMk id="162" creationId="{00000000-0000-0000-0000-000000000000}"/>
          </ac:spMkLst>
        </pc:spChg>
      </pc:sldChg>
    </pc:docChg>
  </pc:docChgLst>
  <pc:docChgLst>
    <pc:chgData name="alisdair.m@gmail.com" clId="Web-{67F74FB6-C833-4914-8299-D3EC6D393444}"/>
    <pc:docChg chg="modSld">
      <pc:chgData name="alisdair.m@gmail.com" userId="" providerId="" clId="Web-{67F74FB6-C833-4914-8299-D3EC6D393444}" dt="2023-08-15T10:09:55.783" v="5" actId="14100"/>
      <pc:docMkLst>
        <pc:docMk/>
      </pc:docMkLst>
      <pc:sldChg chg="addSp delSp modSp">
        <pc:chgData name="alisdair.m@gmail.com" userId="" providerId="" clId="Web-{67F74FB6-C833-4914-8299-D3EC6D393444}" dt="2023-08-15T10:09:55.783" v="5" actId="14100"/>
        <pc:sldMkLst>
          <pc:docMk/>
          <pc:sldMk cId="0" sldId="260"/>
        </pc:sldMkLst>
        <pc:spChg chg="mod">
          <ac:chgData name="alisdair.m@gmail.com" userId="" providerId="" clId="Web-{67F74FB6-C833-4914-8299-D3EC6D393444}" dt="2023-08-15T10:09:55.783" v="5" actId="14100"/>
          <ac:spMkLst>
            <pc:docMk/>
            <pc:sldMk cId="0" sldId="260"/>
            <ac:spMk id="84" creationId="{00000000-0000-0000-0000-000000000000}"/>
          </ac:spMkLst>
        </pc:spChg>
        <pc:inkChg chg="add del">
          <ac:chgData name="alisdair.m@gmail.com" userId="" providerId="" clId="Web-{67F74FB6-C833-4914-8299-D3EC6D393444}" dt="2023-08-15T10:09:50.220" v="4"/>
          <ac:inkMkLst>
            <pc:docMk/>
            <pc:sldMk cId="0" sldId="260"/>
            <ac:inkMk id="2" creationId="{C6DA713E-B3A4-F6FB-300D-66EA70A6E739}"/>
          </ac:inkMkLst>
        </pc:inkChg>
      </pc:sldChg>
    </pc:docChg>
  </pc:docChgLst>
  <pc:docChgLst>
    <pc:chgData name="Laura Kennedy" clId="Web-{72BB4479-CEC0-4B5C-AAB7-6FAFD51A9CEB}"/>
    <pc:docChg chg="modSld">
      <pc:chgData name="Laura Kennedy" userId="" providerId="" clId="Web-{72BB4479-CEC0-4B5C-AAB7-6FAFD51A9CEB}" dt="2023-08-14T16:38:16.439" v="10"/>
      <pc:docMkLst>
        <pc:docMk/>
      </pc:docMkLst>
      <pc:sldChg chg="modNotes">
        <pc:chgData name="Laura Kennedy" userId="" providerId="" clId="Web-{72BB4479-CEC0-4B5C-AAB7-6FAFD51A9CEB}" dt="2023-08-14T16:36:53.109" v="0"/>
        <pc:sldMkLst>
          <pc:docMk/>
          <pc:sldMk cId="0" sldId="257"/>
        </pc:sldMkLst>
      </pc:sldChg>
      <pc:sldChg chg="modNotes">
        <pc:chgData name="Laura Kennedy" userId="" providerId="" clId="Web-{72BB4479-CEC0-4B5C-AAB7-6FAFD51A9CEB}" dt="2023-08-14T16:36:57.812" v="1"/>
        <pc:sldMkLst>
          <pc:docMk/>
          <pc:sldMk cId="0" sldId="258"/>
        </pc:sldMkLst>
      </pc:sldChg>
      <pc:sldChg chg="modNotes">
        <pc:chgData name="Laura Kennedy" userId="" providerId="" clId="Web-{72BB4479-CEC0-4B5C-AAB7-6FAFD51A9CEB}" dt="2023-08-14T16:37:02.406" v="2"/>
        <pc:sldMkLst>
          <pc:docMk/>
          <pc:sldMk cId="0" sldId="259"/>
        </pc:sldMkLst>
      </pc:sldChg>
      <pc:sldChg chg="modSp modNotes">
        <pc:chgData name="Laura Kennedy" userId="" providerId="" clId="Web-{72BB4479-CEC0-4B5C-AAB7-6FAFD51A9CEB}" dt="2023-08-14T16:37:29.938" v="4" actId="1076"/>
        <pc:sldMkLst>
          <pc:docMk/>
          <pc:sldMk cId="0" sldId="260"/>
        </pc:sldMkLst>
        <pc:spChg chg="mod">
          <ac:chgData name="Laura Kennedy" userId="" providerId="" clId="Web-{72BB4479-CEC0-4B5C-AAB7-6FAFD51A9CEB}" dt="2023-08-14T16:37:29.938" v="4" actId="1076"/>
          <ac:spMkLst>
            <pc:docMk/>
            <pc:sldMk cId="0" sldId="260"/>
            <ac:spMk id="83" creationId="{00000000-0000-0000-0000-000000000000}"/>
          </ac:spMkLst>
        </pc:spChg>
      </pc:sldChg>
      <pc:sldChg chg="modNotes">
        <pc:chgData name="Laura Kennedy" userId="" providerId="" clId="Web-{72BB4479-CEC0-4B5C-AAB7-6FAFD51A9CEB}" dt="2023-08-14T16:37:40.157" v="5"/>
        <pc:sldMkLst>
          <pc:docMk/>
          <pc:sldMk cId="0" sldId="261"/>
        </pc:sldMkLst>
      </pc:sldChg>
      <pc:sldChg chg="modNotes">
        <pc:chgData name="Laura Kennedy" userId="" providerId="" clId="Web-{72BB4479-CEC0-4B5C-AAB7-6FAFD51A9CEB}" dt="2023-08-14T16:37:45.829" v="6"/>
        <pc:sldMkLst>
          <pc:docMk/>
          <pc:sldMk cId="0" sldId="262"/>
        </pc:sldMkLst>
      </pc:sldChg>
      <pc:sldChg chg="modNotes">
        <pc:chgData name="Laura Kennedy" userId="" providerId="" clId="Web-{72BB4479-CEC0-4B5C-AAB7-6FAFD51A9CEB}" dt="2023-08-14T16:37:52.876" v="7"/>
        <pc:sldMkLst>
          <pc:docMk/>
          <pc:sldMk cId="0" sldId="263"/>
        </pc:sldMkLst>
      </pc:sldChg>
      <pc:sldChg chg="modNotes">
        <pc:chgData name="Laura Kennedy" userId="" providerId="" clId="Web-{72BB4479-CEC0-4B5C-AAB7-6FAFD51A9CEB}" dt="2023-08-14T16:38:00.892" v="8"/>
        <pc:sldMkLst>
          <pc:docMk/>
          <pc:sldMk cId="0" sldId="264"/>
        </pc:sldMkLst>
      </pc:sldChg>
      <pc:sldChg chg="modNotes">
        <pc:chgData name="Laura Kennedy" userId="" providerId="" clId="Web-{72BB4479-CEC0-4B5C-AAB7-6FAFD51A9CEB}" dt="2023-08-14T16:38:06.158" v="9"/>
        <pc:sldMkLst>
          <pc:docMk/>
          <pc:sldMk cId="0" sldId="265"/>
        </pc:sldMkLst>
      </pc:sldChg>
      <pc:sldChg chg="modNotes">
        <pc:chgData name="Laura Kennedy" userId="" providerId="" clId="Web-{72BB4479-CEC0-4B5C-AAB7-6FAFD51A9CEB}" dt="2023-08-14T16:38:16.439" v="10"/>
        <pc:sldMkLst>
          <pc:docMk/>
          <pc:sldMk cId="0" sldId="268"/>
        </pc:sldMkLst>
      </pc:sldChg>
    </pc:docChg>
  </pc:docChgLst>
  <pc:docChgLst>
    <pc:chgData name="alisdair.m@gmail.com" clId="Web-{B2D60E12-64EF-4B2B-83F1-58D09634579A}"/>
    <pc:docChg chg="modSld">
      <pc:chgData name="alisdair.m@gmail.com" userId="" providerId="" clId="Web-{B2D60E12-64EF-4B2B-83F1-58D09634579A}" dt="2023-08-10T10:48:27.364" v="122" actId="14100"/>
      <pc:docMkLst>
        <pc:docMk/>
      </pc:docMkLst>
      <pc:sldChg chg="modSp">
        <pc:chgData name="alisdair.m@gmail.com" userId="" providerId="" clId="Web-{B2D60E12-64EF-4B2B-83F1-58D09634579A}" dt="2023-08-10T10:10:31.327" v="12" actId="20577"/>
        <pc:sldMkLst>
          <pc:docMk/>
          <pc:sldMk cId="0" sldId="256"/>
        </pc:sldMkLst>
        <pc:spChg chg="mod">
          <ac:chgData name="alisdair.m@gmail.com" userId="" providerId="" clId="Web-{B2D60E12-64EF-4B2B-83F1-58D09634579A}" dt="2023-08-10T10:10:31.327" v="12" actId="20577"/>
          <ac:spMkLst>
            <pc:docMk/>
            <pc:sldMk cId="0" sldId="256"/>
            <ac:spMk id="33" creationId="{00000000-0000-0000-0000-000000000000}"/>
          </ac:spMkLst>
        </pc:spChg>
        <pc:spChg chg="mod">
          <ac:chgData name="alisdair.m@gmail.com" userId="" providerId="" clId="Web-{B2D60E12-64EF-4B2B-83F1-58D09634579A}" dt="2023-08-10T10:10:22.358" v="11" actId="14100"/>
          <ac:spMkLst>
            <pc:docMk/>
            <pc:sldMk cId="0" sldId="256"/>
            <ac:spMk id="34" creationId="{00000000-0000-0000-0000-000000000000}"/>
          </ac:spMkLst>
        </pc:spChg>
        <pc:spChg chg="mod">
          <ac:chgData name="alisdair.m@gmail.com" userId="" providerId="" clId="Web-{B2D60E12-64EF-4B2B-83F1-58D09634579A}" dt="2023-08-10T10:10:17.843" v="10" actId="14100"/>
          <ac:spMkLst>
            <pc:docMk/>
            <pc:sldMk cId="0" sldId="256"/>
            <ac:spMk id="36" creationId="{00000000-0000-0000-0000-000000000000}"/>
          </ac:spMkLst>
        </pc:spChg>
        <pc:spChg chg="mod">
          <ac:chgData name="alisdair.m@gmail.com" userId="" providerId="" clId="Web-{B2D60E12-64EF-4B2B-83F1-58D09634579A}" dt="2023-08-10T10:10:09.217" v="8" actId="14100"/>
          <ac:spMkLst>
            <pc:docMk/>
            <pc:sldMk cId="0" sldId="256"/>
            <ac:spMk id="37" creationId="{00000000-0000-0000-0000-000000000000}"/>
          </ac:spMkLst>
        </pc:spChg>
        <pc:spChg chg="mod">
          <ac:chgData name="alisdair.m@gmail.com" userId="" providerId="" clId="Web-{B2D60E12-64EF-4B2B-83F1-58D09634579A}" dt="2023-08-10T10:09:56.576" v="6" actId="14100"/>
          <ac:spMkLst>
            <pc:docMk/>
            <pc:sldMk cId="0" sldId="256"/>
            <ac:spMk id="38" creationId="{00000000-0000-0000-0000-000000000000}"/>
          </ac:spMkLst>
        </pc:spChg>
        <pc:spChg chg="mod">
          <ac:chgData name="alisdair.m@gmail.com" userId="" providerId="" clId="Web-{B2D60E12-64EF-4B2B-83F1-58D09634579A}" dt="2023-08-10T10:09:40.888" v="4" actId="20577"/>
          <ac:spMkLst>
            <pc:docMk/>
            <pc:sldMk cId="0" sldId="256"/>
            <ac:spMk id="39" creationId="{00000000-0000-0000-0000-000000000000}"/>
          </ac:spMkLst>
        </pc:spChg>
      </pc:sldChg>
      <pc:sldChg chg="addSp delSp modSp">
        <pc:chgData name="alisdair.m@gmail.com" userId="" providerId="" clId="Web-{B2D60E12-64EF-4B2B-83F1-58D09634579A}" dt="2023-08-10T10:44:06.276" v="78" actId="20577"/>
        <pc:sldMkLst>
          <pc:docMk/>
          <pc:sldMk cId="0" sldId="257"/>
        </pc:sldMkLst>
        <pc:spChg chg="mod">
          <ac:chgData name="alisdair.m@gmail.com" userId="" providerId="" clId="Web-{B2D60E12-64EF-4B2B-83F1-58D09634579A}" dt="2023-08-10T10:11:07.235" v="18" actId="14100"/>
          <ac:spMkLst>
            <pc:docMk/>
            <pc:sldMk cId="0" sldId="257"/>
            <ac:spMk id="51" creationId="{00000000-0000-0000-0000-000000000000}"/>
          </ac:spMkLst>
        </pc:spChg>
        <pc:spChg chg="mod">
          <ac:chgData name="alisdair.m@gmail.com" userId="" providerId="" clId="Web-{B2D60E12-64EF-4B2B-83F1-58D09634579A}" dt="2023-08-10T10:44:06.276" v="78" actId="20577"/>
          <ac:spMkLst>
            <pc:docMk/>
            <pc:sldMk cId="0" sldId="257"/>
            <ac:spMk id="52" creationId="{00000000-0000-0000-0000-000000000000}"/>
          </ac:spMkLst>
        </pc:spChg>
        <pc:spChg chg="mod">
          <ac:chgData name="alisdair.m@gmail.com" userId="" providerId="" clId="Web-{B2D60E12-64EF-4B2B-83F1-58D09634579A}" dt="2023-08-10T10:10:54.141" v="15" actId="14100"/>
          <ac:spMkLst>
            <pc:docMk/>
            <pc:sldMk cId="0" sldId="257"/>
            <ac:spMk id="53" creationId="{00000000-0000-0000-0000-000000000000}"/>
          </ac:spMkLst>
        </pc:spChg>
        <pc:inkChg chg="add del">
          <ac:chgData name="alisdair.m@gmail.com" userId="" providerId="" clId="Web-{B2D60E12-64EF-4B2B-83F1-58D09634579A}" dt="2023-08-10T10:41:24.661" v="55"/>
          <ac:inkMkLst>
            <pc:docMk/>
            <pc:sldMk cId="0" sldId="257"/>
            <ac:inkMk id="2" creationId="{EEFFB0C6-0292-E747-DC79-36F8FC8BE3EA}"/>
          </ac:inkMkLst>
        </pc:inkChg>
      </pc:sldChg>
      <pc:sldChg chg="modSp">
        <pc:chgData name="alisdair.m@gmail.com" userId="" providerId="" clId="Web-{B2D60E12-64EF-4B2B-83F1-58D09634579A}" dt="2023-08-10T10:36:14.899" v="19" actId="20577"/>
        <pc:sldMkLst>
          <pc:docMk/>
          <pc:sldMk cId="0" sldId="258"/>
        </pc:sldMkLst>
        <pc:spChg chg="mod">
          <ac:chgData name="alisdair.m@gmail.com" userId="" providerId="" clId="Web-{B2D60E12-64EF-4B2B-83F1-58D09634579A}" dt="2023-08-10T10:36:14.899" v="19" actId="20577"/>
          <ac:spMkLst>
            <pc:docMk/>
            <pc:sldMk cId="0" sldId="258"/>
            <ac:spMk id="60" creationId="{00000000-0000-0000-0000-000000000000}"/>
          </ac:spMkLst>
        </pc:spChg>
      </pc:sldChg>
      <pc:sldChg chg="addSp delSp modSp">
        <pc:chgData name="alisdair.m@gmail.com" userId="" providerId="" clId="Web-{B2D60E12-64EF-4B2B-83F1-58D09634579A}" dt="2023-08-10T10:42:34.476" v="69" actId="14100"/>
        <pc:sldMkLst>
          <pc:docMk/>
          <pc:sldMk cId="0" sldId="259"/>
        </pc:sldMkLst>
        <pc:spChg chg="add del mod">
          <ac:chgData name="alisdair.m@gmail.com" userId="" providerId="" clId="Web-{B2D60E12-64EF-4B2B-83F1-58D09634579A}" dt="2023-08-10T10:42:30.476" v="68"/>
          <ac:spMkLst>
            <pc:docMk/>
            <pc:sldMk cId="0" sldId="259"/>
            <ac:spMk id="3" creationId="{49FAD5F0-D4C5-2FA1-3783-78CD7B581D2A}"/>
          </ac:spMkLst>
        </pc:spChg>
        <pc:spChg chg="mod">
          <ac:chgData name="alisdair.m@gmail.com" userId="" providerId="" clId="Web-{B2D60E12-64EF-4B2B-83F1-58D09634579A}" dt="2023-08-10T10:37:03.339" v="24" actId="14100"/>
          <ac:spMkLst>
            <pc:docMk/>
            <pc:sldMk cId="0" sldId="259"/>
            <ac:spMk id="71" creationId="{00000000-0000-0000-0000-000000000000}"/>
          </ac:spMkLst>
        </pc:spChg>
        <pc:spChg chg="mod">
          <ac:chgData name="alisdair.m@gmail.com" userId="" providerId="" clId="Web-{B2D60E12-64EF-4B2B-83F1-58D09634579A}" dt="2023-08-10T10:42:34.476" v="69" actId="14100"/>
          <ac:spMkLst>
            <pc:docMk/>
            <pc:sldMk cId="0" sldId="259"/>
            <ac:spMk id="72" creationId="{00000000-0000-0000-0000-000000000000}"/>
          </ac:spMkLst>
        </pc:spChg>
        <pc:spChg chg="mod">
          <ac:chgData name="alisdair.m@gmail.com" userId="" providerId="" clId="Web-{B2D60E12-64EF-4B2B-83F1-58D09634579A}" dt="2023-08-10T10:36:29.650" v="20" actId="20577"/>
          <ac:spMkLst>
            <pc:docMk/>
            <pc:sldMk cId="0" sldId="259"/>
            <ac:spMk id="73" creationId="{00000000-0000-0000-0000-000000000000}"/>
          </ac:spMkLst>
        </pc:spChg>
        <pc:inkChg chg="add del">
          <ac:chgData name="alisdair.m@gmail.com" userId="" providerId="" clId="Web-{B2D60E12-64EF-4B2B-83F1-58D09634579A}" dt="2023-08-10T10:41:56.396" v="60"/>
          <ac:inkMkLst>
            <pc:docMk/>
            <pc:sldMk cId="0" sldId="259"/>
            <ac:inkMk id="4" creationId="{96469B0D-73A6-C349-11A4-56D767584E79}"/>
          </ac:inkMkLst>
        </pc:inkChg>
        <pc:inkChg chg="add del">
          <ac:chgData name="alisdair.m@gmail.com" userId="" providerId="" clId="Web-{B2D60E12-64EF-4B2B-83F1-58D09634579A}" dt="2023-08-10T10:42:00.584" v="62"/>
          <ac:inkMkLst>
            <pc:docMk/>
            <pc:sldMk cId="0" sldId="259"/>
            <ac:inkMk id="5" creationId="{C42C76F6-C0A4-A8F4-7234-BCA0C6116C63}"/>
          </ac:inkMkLst>
        </pc:inkChg>
      </pc:sldChg>
      <pc:sldChg chg="addSp delSp modSp">
        <pc:chgData name="alisdair.m@gmail.com" userId="" providerId="" clId="Web-{B2D60E12-64EF-4B2B-83F1-58D09634579A}" dt="2023-08-10T10:44:17.792" v="81" actId="20577"/>
        <pc:sldMkLst>
          <pc:docMk/>
          <pc:sldMk cId="0" sldId="260"/>
        </pc:sldMkLst>
        <pc:spChg chg="add del">
          <ac:chgData name="alisdair.m@gmail.com" userId="" providerId="" clId="Web-{B2D60E12-64EF-4B2B-83F1-58D09634579A}" dt="2023-08-10T10:43:06.274" v="76"/>
          <ac:spMkLst>
            <pc:docMk/>
            <pc:sldMk cId="0" sldId="260"/>
            <ac:spMk id="4" creationId="{A186AA12-F655-037D-0C20-14A8790429BB}"/>
          </ac:spMkLst>
        </pc:spChg>
        <pc:spChg chg="mod">
          <ac:chgData name="alisdair.m@gmail.com" userId="" providerId="" clId="Web-{B2D60E12-64EF-4B2B-83F1-58D09634579A}" dt="2023-08-10T10:38:16.795" v="39" actId="14100"/>
          <ac:spMkLst>
            <pc:docMk/>
            <pc:sldMk cId="0" sldId="260"/>
            <ac:spMk id="80" creationId="{00000000-0000-0000-0000-000000000000}"/>
          </ac:spMkLst>
        </pc:spChg>
        <pc:spChg chg="mod">
          <ac:chgData name="alisdair.m@gmail.com" userId="" providerId="" clId="Web-{B2D60E12-64EF-4B2B-83F1-58D09634579A}" dt="2023-08-10T10:44:17.792" v="81" actId="20577"/>
          <ac:spMkLst>
            <pc:docMk/>
            <pc:sldMk cId="0" sldId="260"/>
            <ac:spMk id="81" creationId="{00000000-0000-0000-0000-000000000000}"/>
          </ac:spMkLst>
        </pc:spChg>
        <pc:spChg chg="mod">
          <ac:chgData name="alisdair.m@gmail.com" userId="" providerId="" clId="Web-{B2D60E12-64EF-4B2B-83F1-58D09634579A}" dt="2023-08-10T10:37:15.292" v="25" actId="20577"/>
          <ac:spMkLst>
            <pc:docMk/>
            <pc:sldMk cId="0" sldId="260"/>
            <ac:spMk id="82" creationId="{00000000-0000-0000-0000-000000000000}"/>
          </ac:spMkLst>
        </pc:spChg>
        <pc:spChg chg="mod">
          <ac:chgData name="alisdair.m@gmail.com" userId="" providerId="" clId="Web-{B2D60E12-64EF-4B2B-83F1-58D09634579A}" dt="2023-08-10T10:38:11.794" v="38" actId="14100"/>
          <ac:spMkLst>
            <pc:docMk/>
            <pc:sldMk cId="0" sldId="260"/>
            <ac:spMk id="84" creationId="{00000000-0000-0000-0000-000000000000}"/>
          </ac:spMkLst>
        </pc:spChg>
        <pc:picChg chg="mod modCrop">
          <ac:chgData name="alisdair.m@gmail.com" userId="" providerId="" clId="Web-{B2D60E12-64EF-4B2B-83F1-58D09634579A}" dt="2023-08-10T10:40:32.128" v="50" actId="14100"/>
          <ac:picMkLst>
            <pc:docMk/>
            <pc:sldMk cId="0" sldId="260"/>
            <ac:picMk id="79" creationId="{00000000-0000-0000-0000-000000000000}"/>
          </ac:picMkLst>
        </pc:picChg>
        <pc:inkChg chg="add del">
          <ac:chgData name="alisdair.m@gmail.com" userId="" providerId="" clId="Web-{B2D60E12-64EF-4B2B-83F1-58D09634579A}" dt="2023-08-10T10:37:27.605" v="27"/>
          <ac:inkMkLst>
            <pc:docMk/>
            <pc:sldMk cId="0" sldId="260"/>
            <ac:inkMk id="2" creationId="{B88855F0-868F-5C96-547F-54FAC4C92C59}"/>
          </ac:inkMkLst>
        </pc:inkChg>
      </pc:sldChg>
      <pc:sldChg chg="addSp delSp modSp">
        <pc:chgData name="alisdair.m@gmail.com" userId="" providerId="" clId="Web-{B2D60E12-64EF-4B2B-83F1-58D09634579A}" dt="2023-08-10T10:45:21.560" v="91" actId="20577"/>
        <pc:sldMkLst>
          <pc:docMk/>
          <pc:sldMk cId="0" sldId="264"/>
        </pc:sldMkLst>
        <pc:spChg chg="add del">
          <ac:chgData name="alisdair.m@gmail.com" userId="" providerId="" clId="Web-{B2D60E12-64EF-4B2B-83F1-58D09634579A}" dt="2023-08-10T10:45:10.888" v="89"/>
          <ac:spMkLst>
            <pc:docMk/>
            <pc:sldMk cId="0" sldId="264"/>
            <ac:spMk id="3" creationId="{1BD15BBB-9DCB-ADFB-E447-4549BFB484F0}"/>
          </ac:spMkLst>
        </pc:spChg>
        <pc:spChg chg="mod">
          <ac:chgData name="alisdair.m@gmail.com" userId="" providerId="" clId="Web-{B2D60E12-64EF-4B2B-83F1-58D09634579A}" dt="2023-08-10T10:45:15.779" v="90" actId="14100"/>
          <ac:spMkLst>
            <pc:docMk/>
            <pc:sldMk cId="0" sldId="264"/>
            <ac:spMk id="122" creationId="{00000000-0000-0000-0000-000000000000}"/>
          </ac:spMkLst>
        </pc:spChg>
        <pc:spChg chg="mod">
          <ac:chgData name="alisdair.m@gmail.com" userId="" providerId="" clId="Web-{B2D60E12-64EF-4B2B-83F1-58D09634579A}" dt="2023-08-10T10:45:05.950" v="88" actId="14100"/>
          <ac:spMkLst>
            <pc:docMk/>
            <pc:sldMk cId="0" sldId="264"/>
            <ac:spMk id="123" creationId="{00000000-0000-0000-0000-000000000000}"/>
          </ac:spMkLst>
        </pc:spChg>
        <pc:spChg chg="mod">
          <ac:chgData name="alisdair.m@gmail.com" userId="" providerId="" clId="Web-{B2D60E12-64EF-4B2B-83F1-58D09634579A}" dt="2023-08-10T10:45:21.560" v="91" actId="20577"/>
          <ac:spMkLst>
            <pc:docMk/>
            <pc:sldMk cId="0" sldId="264"/>
            <ac:spMk id="124" creationId="{00000000-0000-0000-0000-000000000000}"/>
          </ac:spMkLst>
        </pc:spChg>
        <pc:inkChg chg="add del">
          <ac:chgData name="alisdair.m@gmail.com" userId="" providerId="" clId="Web-{B2D60E12-64EF-4B2B-83F1-58D09634579A}" dt="2023-08-10T10:44:41.246" v="84"/>
          <ac:inkMkLst>
            <pc:docMk/>
            <pc:sldMk cId="0" sldId="264"/>
            <ac:inkMk id="4" creationId="{B6A15C57-1613-3A36-FF0A-D8C49512B0A1}"/>
          </ac:inkMkLst>
        </pc:inkChg>
      </pc:sldChg>
      <pc:sldChg chg="modSp">
        <pc:chgData name="alisdair.m@gmail.com" userId="" providerId="" clId="Web-{B2D60E12-64EF-4B2B-83F1-58D09634579A}" dt="2023-08-10T10:46:02.421" v="95" actId="14100"/>
        <pc:sldMkLst>
          <pc:docMk/>
          <pc:sldMk cId="0" sldId="265"/>
        </pc:sldMkLst>
        <pc:spChg chg="mod">
          <ac:chgData name="alisdair.m@gmail.com" userId="" providerId="" clId="Web-{B2D60E12-64EF-4B2B-83F1-58D09634579A}" dt="2023-08-10T10:46:02.421" v="95" actId="14100"/>
          <ac:spMkLst>
            <pc:docMk/>
            <pc:sldMk cId="0" sldId="265"/>
            <ac:spMk id="135" creationId="{00000000-0000-0000-0000-000000000000}"/>
          </ac:spMkLst>
        </pc:spChg>
        <pc:spChg chg="mod">
          <ac:chgData name="alisdair.m@gmail.com" userId="" providerId="" clId="Web-{B2D60E12-64EF-4B2B-83F1-58D09634579A}" dt="2023-08-10T10:45:49.639" v="94" actId="1076"/>
          <ac:spMkLst>
            <pc:docMk/>
            <pc:sldMk cId="0" sldId="265"/>
            <ac:spMk id="136" creationId="{00000000-0000-0000-0000-000000000000}"/>
          </ac:spMkLst>
        </pc:spChg>
        <pc:spChg chg="mod">
          <ac:chgData name="alisdair.m@gmail.com" userId="" providerId="" clId="Web-{B2D60E12-64EF-4B2B-83F1-58D09634579A}" dt="2023-08-10T10:45:32.686" v="92" actId="20577"/>
          <ac:spMkLst>
            <pc:docMk/>
            <pc:sldMk cId="0" sldId="265"/>
            <ac:spMk id="137" creationId="{00000000-0000-0000-0000-000000000000}"/>
          </ac:spMkLst>
        </pc:spChg>
      </pc:sldChg>
      <pc:sldChg chg="modSp">
        <pc:chgData name="alisdair.m@gmail.com" userId="" providerId="" clId="Web-{B2D60E12-64EF-4B2B-83F1-58D09634579A}" dt="2023-08-10T10:46:36.922" v="100" actId="14100"/>
        <pc:sldMkLst>
          <pc:docMk/>
          <pc:sldMk cId="0" sldId="266"/>
        </pc:sldMkLst>
        <pc:spChg chg="mod">
          <ac:chgData name="alisdair.m@gmail.com" userId="" providerId="" clId="Web-{B2D60E12-64EF-4B2B-83F1-58D09634579A}" dt="2023-08-10T10:46:36.922" v="100" actId="14100"/>
          <ac:spMkLst>
            <pc:docMk/>
            <pc:sldMk cId="0" sldId="266"/>
            <ac:spMk id="144" creationId="{00000000-0000-0000-0000-000000000000}"/>
          </ac:spMkLst>
        </pc:spChg>
        <pc:spChg chg="mod">
          <ac:chgData name="alisdair.m@gmail.com" userId="" providerId="" clId="Web-{B2D60E12-64EF-4B2B-83F1-58D09634579A}" dt="2023-08-10T10:46:28.031" v="99" actId="20577"/>
          <ac:spMkLst>
            <pc:docMk/>
            <pc:sldMk cId="0" sldId="266"/>
            <ac:spMk id="145" creationId="{00000000-0000-0000-0000-000000000000}"/>
          </ac:spMkLst>
        </pc:spChg>
      </pc:sldChg>
      <pc:sldChg chg="modSp">
        <pc:chgData name="alisdair.m@gmail.com" userId="" providerId="" clId="Web-{B2D60E12-64EF-4B2B-83F1-58D09634579A}" dt="2023-08-10T10:47:21.580" v="107" actId="14100"/>
        <pc:sldMkLst>
          <pc:docMk/>
          <pc:sldMk cId="0" sldId="267"/>
        </pc:sldMkLst>
        <pc:spChg chg="mod">
          <ac:chgData name="alisdair.m@gmail.com" userId="" providerId="" clId="Web-{B2D60E12-64EF-4B2B-83F1-58D09634579A}" dt="2023-08-10T10:47:21.580" v="107" actId="14100"/>
          <ac:spMkLst>
            <pc:docMk/>
            <pc:sldMk cId="0" sldId="267"/>
            <ac:spMk id="151" creationId="{00000000-0000-0000-0000-000000000000}"/>
          </ac:spMkLst>
        </pc:spChg>
        <pc:spChg chg="mod">
          <ac:chgData name="alisdair.m@gmail.com" userId="" providerId="" clId="Web-{B2D60E12-64EF-4B2B-83F1-58D09634579A}" dt="2023-08-10T10:47:16.799" v="106" actId="14100"/>
          <ac:spMkLst>
            <pc:docMk/>
            <pc:sldMk cId="0" sldId="267"/>
            <ac:spMk id="152" creationId="{00000000-0000-0000-0000-000000000000}"/>
          </ac:spMkLst>
        </pc:spChg>
      </pc:sldChg>
      <pc:sldChg chg="addSp delSp modSp">
        <pc:chgData name="alisdair.m@gmail.com" userId="" providerId="" clId="Web-{B2D60E12-64EF-4B2B-83F1-58D09634579A}" dt="2023-08-10T10:48:27.364" v="122" actId="14100"/>
        <pc:sldMkLst>
          <pc:docMk/>
          <pc:sldMk cId="0" sldId="268"/>
        </pc:sldMkLst>
        <pc:spChg chg="add del">
          <ac:chgData name="alisdair.m@gmail.com" userId="" providerId="" clId="Web-{B2D60E12-64EF-4B2B-83F1-58D09634579A}" dt="2023-08-10T10:47:40.128" v="111"/>
          <ac:spMkLst>
            <pc:docMk/>
            <pc:sldMk cId="0" sldId="268"/>
            <ac:spMk id="3" creationId="{2FCC8D5D-290B-5D8A-7CED-B10FBADF084F}"/>
          </ac:spMkLst>
        </pc:spChg>
        <pc:spChg chg="add del">
          <ac:chgData name="alisdair.m@gmail.com" userId="" providerId="" clId="Web-{B2D60E12-64EF-4B2B-83F1-58D09634579A}" dt="2023-08-10T10:48:23.129" v="121"/>
          <ac:spMkLst>
            <pc:docMk/>
            <pc:sldMk cId="0" sldId="268"/>
            <ac:spMk id="5" creationId="{F28739B9-B599-3A73-9D51-26126352E163}"/>
          </ac:spMkLst>
        </pc:spChg>
        <pc:spChg chg="mod">
          <ac:chgData name="alisdair.m@gmail.com" userId="" providerId="" clId="Web-{B2D60E12-64EF-4B2B-83F1-58D09634579A}" dt="2023-08-10T10:48:27.364" v="122" actId="14100"/>
          <ac:spMkLst>
            <pc:docMk/>
            <pc:sldMk cId="0" sldId="268"/>
            <ac:spMk id="159" creationId="{00000000-0000-0000-0000-000000000000}"/>
          </ac:spMkLst>
        </pc:spChg>
        <pc:spChg chg="mod">
          <ac:chgData name="alisdair.m@gmail.com" userId="" providerId="" clId="Web-{B2D60E12-64EF-4B2B-83F1-58D09634579A}" dt="2023-08-10T10:48:20.442" v="120" actId="14100"/>
          <ac:spMkLst>
            <pc:docMk/>
            <pc:sldMk cId="0" sldId="268"/>
            <ac:spMk id="160" creationId="{00000000-0000-0000-0000-000000000000}"/>
          </ac:spMkLst>
        </pc:spChg>
        <pc:spChg chg="mod">
          <ac:chgData name="alisdair.m@gmail.com" userId="" providerId="" clId="Web-{B2D60E12-64EF-4B2B-83F1-58D09634579A}" dt="2023-08-10T10:47:50.503" v="114" actId="20577"/>
          <ac:spMkLst>
            <pc:docMk/>
            <pc:sldMk cId="0" sldId="268"/>
            <ac:spMk id="16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5d7d32a887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 name="Google Shape;132;g25d7d32a887_0_7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5d7d32a88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5d7d32a887_0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5d7d32a887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5d7d32a887_0_9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5ecc4e4e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 name="Google Shape;156;g25ecc4e4eb5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5ada24404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 name="Google Shape;46;g25ada244046_1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55e63762bb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 name="Google Shape;57;g255e63762bb_0_3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5d7d32a88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 name="Google Shape;66;g25d7d32a887_0_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5d7d32a887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 name="Google Shape;77;g25d7d32a887_0_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indent="0">
              <a:buSzPts val="1200"/>
            </a:pPr>
            <a:endParaRPr lang="en-GB" dirty="0"/>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562737a28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 name="Google Shape;88;g2562737a285_0_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562737a28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 name="Google Shape;98;g2562737a285_0_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562737a28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g2562737a285_0_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200"/>
              <a:buFont typeface="Arial"/>
              <a:buNone/>
            </a:pPr>
            <a:endParaRPr lang="en-GB" dirty="0"/>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5d7d32a88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 name="Google Shape;120;g25d7d32a887_0_6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2" type="tx">
  <p:cSld name="TITLE_AND_BODY">
    <p:spTree>
      <p:nvGrpSpPr>
        <p:cNvPr id="1" name="Shape 9"/>
        <p:cNvGrpSpPr/>
        <p:nvPr/>
      </p:nvGrpSpPr>
      <p:grpSpPr>
        <a:xfrm>
          <a:off x="0" y="0"/>
          <a:ext cx="0" cy="0"/>
          <a:chOff x="0" y="0"/>
          <a:chExt cx="0" cy="0"/>
        </a:xfrm>
      </p:grpSpPr>
      <p:sp>
        <p:nvSpPr>
          <p:cNvPr id="10" name="Google Shape;10;p13"/>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causes Happy Healthy">
  <p:cSld name="4 causes Happy Healthy">
    <p:spTree>
      <p:nvGrpSpPr>
        <p:cNvPr id="1" name="Shape 11"/>
        <p:cNvGrpSpPr/>
        <p:nvPr/>
      </p:nvGrpSpPr>
      <p:grpSpPr>
        <a:xfrm>
          <a:off x="0" y="0"/>
          <a:ext cx="0" cy="0"/>
          <a:chOff x="0" y="0"/>
          <a:chExt cx="0" cy="0"/>
        </a:xfrm>
      </p:grpSpPr>
      <p:sp>
        <p:nvSpPr>
          <p:cNvPr id="12" name="Google Shape;12;p14"/>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13" name="Google Shape;13;p14"/>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4"/>
        <p:cNvGrpSpPr/>
        <p:nvPr/>
      </p:nvGrpSpPr>
      <p:grpSpPr>
        <a:xfrm>
          <a:off x="0" y="0"/>
          <a:ext cx="0" cy="0"/>
          <a:chOff x="0" y="0"/>
          <a:chExt cx="0" cy="0"/>
        </a:xfrm>
      </p:grpSpPr>
      <p:pic>
        <p:nvPicPr>
          <p:cNvPr id="15" name="Google Shape;15;p15" descr="PADD_TexturesBackground_07.jpg"/>
          <p:cNvPicPr preferRelativeResize="0"/>
          <p:nvPr/>
        </p:nvPicPr>
        <p:blipFill rotWithShape="1">
          <a:blip r:embed="rId2">
            <a:alphaModFix/>
          </a:blip>
          <a:srcRect t="18886"/>
          <a:stretch/>
        </p:blipFill>
        <p:spPr>
          <a:xfrm>
            <a:off x="-21155" y="0"/>
            <a:ext cx="12234310" cy="7017096"/>
          </a:xfrm>
          <a:prstGeom prst="rect">
            <a:avLst/>
          </a:prstGeom>
          <a:noFill/>
          <a:ln>
            <a:noFill/>
          </a:ln>
        </p:spPr>
      </p:pic>
      <p:sp>
        <p:nvSpPr>
          <p:cNvPr id="16" name="Google Shape;16;p15"/>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mple copy">
  <p:cSld name="Simple copy">
    <p:bg>
      <p:bgPr>
        <a:solidFill>
          <a:srgbClr val="FFFFFF"/>
        </a:solidFill>
        <a:effectLst/>
      </p:bgPr>
    </p:bg>
    <p:spTree>
      <p:nvGrpSpPr>
        <p:cNvPr id="1" name="Shape 17"/>
        <p:cNvGrpSpPr/>
        <p:nvPr/>
      </p:nvGrpSpPr>
      <p:grpSpPr>
        <a:xfrm>
          <a:off x="0" y="0"/>
          <a:ext cx="0" cy="0"/>
          <a:chOff x="0" y="0"/>
          <a:chExt cx="0" cy="0"/>
        </a:xfrm>
      </p:grpSpPr>
      <p:sp>
        <p:nvSpPr>
          <p:cNvPr id="18" name="Google Shape;18;p16"/>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1">
  <p:cSld name="Title 1">
    <p:bg>
      <p:bgPr>
        <a:solidFill>
          <a:srgbClr val="FFFFFF">
            <a:alpha val="94901"/>
          </a:srgbClr>
        </a:solidFill>
        <a:effectLst/>
      </p:bgPr>
    </p:bg>
    <p:spTree>
      <p:nvGrpSpPr>
        <p:cNvPr id="1" name="Shape 19"/>
        <p:cNvGrpSpPr/>
        <p:nvPr/>
      </p:nvGrpSpPr>
      <p:grpSpPr>
        <a:xfrm>
          <a:off x="0" y="0"/>
          <a:ext cx="0" cy="0"/>
          <a:chOff x="0" y="0"/>
          <a:chExt cx="0" cy="0"/>
        </a:xfrm>
      </p:grpSpPr>
      <p:pic>
        <p:nvPicPr>
          <p:cNvPr id="20" name="Google Shape;20;p17" descr="Picture 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17"/>
          <p:cNvSpPr txBox="1">
            <a:spLocks noGrp="1"/>
          </p:cNvSpPr>
          <p:nvPr>
            <p:ph type="title"/>
          </p:nvPr>
        </p:nvSpPr>
        <p:spPr>
          <a:xfrm>
            <a:off x="0" y="5234399"/>
            <a:ext cx="9756058" cy="745576"/>
          </a:xfrm>
          <a:prstGeom prst="rect">
            <a:avLst/>
          </a:prstGeom>
          <a:solidFill>
            <a:srgbClr val="00AEEF"/>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4000"/>
              <a:buFont typeface="Arial"/>
              <a:buNone/>
              <a:defRPr sz="40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2" name="Google Shape;22;p17"/>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Any questions">
  <p:cSld name="1_Any questions">
    <p:bg>
      <p:bgPr>
        <a:solidFill>
          <a:srgbClr val="FFFFFF">
            <a:alpha val="94901"/>
          </a:srgbClr>
        </a:solidFill>
        <a:effectLst/>
      </p:bgPr>
    </p:bg>
    <p:spTree>
      <p:nvGrpSpPr>
        <p:cNvPr id="1" name="Shape 23"/>
        <p:cNvGrpSpPr/>
        <p:nvPr/>
      </p:nvGrpSpPr>
      <p:grpSpPr>
        <a:xfrm>
          <a:off x="0" y="0"/>
          <a:ext cx="0" cy="0"/>
          <a:chOff x="0" y="0"/>
          <a:chExt cx="0" cy="0"/>
        </a:xfrm>
      </p:grpSpPr>
      <p:pic>
        <p:nvPicPr>
          <p:cNvPr id="24" name="Google Shape;24;p18" descr="Picture 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 name="Google Shape;25;p18"/>
          <p:cNvSpPr txBox="1">
            <a:spLocks noGrp="1"/>
          </p:cNvSpPr>
          <p:nvPr>
            <p:ph type="title"/>
          </p:nvPr>
        </p:nvSpPr>
        <p:spPr>
          <a:xfrm>
            <a:off x="-3" y="5167888"/>
            <a:ext cx="8219665" cy="1022574"/>
          </a:xfrm>
          <a:prstGeom prst="rect">
            <a:avLst/>
          </a:prstGeom>
          <a:solidFill>
            <a:srgbClr val="000000">
              <a:alpha val="67843"/>
            </a:srgbClr>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6000"/>
              <a:buFont typeface="Arial"/>
              <a:buNone/>
              <a:defRPr sz="6000" cap="none"/>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6" name="Google Shape;26;p18"/>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marR="0" lvl="0"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1pPr>
            <a:lvl2pPr marR="0" lvl="1"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2pPr>
            <a:lvl3pPr marR="0" lvl="2"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3pPr>
            <a:lvl4pPr marR="0" lvl="3"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4pPr>
            <a:lvl5pPr marR="0" lvl="4"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5pPr>
            <a:lvl6pPr marR="0" lvl="5"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6pPr>
            <a:lvl7pPr marR="0" lvl="6"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7pPr>
            <a:lvl8pPr marR="0" lvl="7"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8pPr>
            <a:lvl9pPr marR="0" lvl="8"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805083" y="2438400"/>
            <a:ext cx="4775201" cy="44196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GtJfLTmqDK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ipAd4oyDoL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1" name="Google Shape;31;p1"/>
          <p:cNvPicPr preferRelativeResize="0"/>
          <p:nvPr/>
        </p:nvPicPr>
        <p:blipFill rotWithShape="1">
          <a:blip r:embed="rId3">
            <a:alphaModFix/>
          </a:blip>
          <a:srcRect l="3786" t="33727" r="3860" b="31191"/>
          <a:stretch/>
        </p:blipFill>
        <p:spPr>
          <a:xfrm>
            <a:off x="-269823" y="-1"/>
            <a:ext cx="12461827" cy="6858004"/>
          </a:xfrm>
          <a:prstGeom prst="rect">
            <a:avLst/>
          </a:prstGeom>
          <a:noFill/>
          <a:ln>
            <a:noFill/>
          </a:ln>
        </p:spPr>
      </p:pic>
      <p:sp>
        <p:nvSpPr>
          <p:cNvPr id="32" name="Google Shape;32;p1"/>
          <p:cNvSpPr txBox="1"/>
          <p:nvPr/>
        </p:nvSpPr>
        <p:spPr>
          <a:xfrm rot="-5400000">
            <a:off x="11294125" y="5962550"/>
            <a:ext cx="1316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FFFFFF"/>
                </a:solidFill>
                <a:latin typeface="Arial"/>
                <a:ea typeface="Arial"/>
                <a:cs typeface="Arial"/>
                <a:sym typeface="Arial"/>
              </a:rPr>
              <a:t>© UNICEF/Quintero</a:t>
            </a:r>
            <a:endParaRPr sz="900" b="0" i="0" u="none" strike="noStrike" cap="none">
              <a:solidFill>
                <a:srgbClr val="FFFFFF"/>
              </a:solidFill>
              <a:latin typeface="Arial"/>
              <a:ea typeface="Arial"/>
              <a:cs typeface="Arial"/>
              <a:sym typeface="Arial"/>
            </a:endParaRPr>
          </a:p>
        </p:txBody>
      </p:sp>
      <p:sp>
        <p:nvSpPr>
          <p:cNvPr id="33" name="Google Shape;33;p1"/>
          <p:cNvSpPr txBox="1"/>
          <p:nvPr/>
        </p:nvSpPr>
        <p:spPr>
          <a:xfrm>
            <a:off x="141675" y="3277700"/>
            <a:ext cx="2123400" cy="11268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GB" sz="1100" dirty="0">
                <a:solidFill>
                  <a:schemeClr val="lt1"/>
                </a:solidFill>
                <a:latin typeface="Roboto Medium"/>
                <a:ea typeface="Roboto Medium"/>
                <a:cs typeface="Roboto Medium"/>
                <a:sym typeface="Roboto Medium"/>
              </a:rPr>
              <a:t>A woman and her teenage daughter on the rocks by a river, watching a waterfall, </a:t>
            </a:r>
            <a:br>
              <a:rPr lang="en-GB" sz="1100" dirty="0">
                <a:latin typeface="Roboto Medium"/>
                <a:ea typeface="Roboto Medium"/>
                <a:cs typeface="Roboto Medium"/>
              </a:rPr>
            </a:br>
            <a:r>
              <a:rPr lang="en-GB" sz="1100" dirty="0">
                <a:solidFill>
                  <a:schemeClr val="lt1"/>
                </a:solidFill>
                <a:latin typeface="Roboto Medium"/>
                <a:ea typeface="Roboto Medium"/>
                <a:cs typeface="Roboto Medium"/>
                <a:sym typeface="Roboto Medium"/>
              </a:rPr>
              <a:t>in Alta Verapaz, Guatemala, </a:t>
            </a:r>
            <a:br>
              <a:rPr lang="en-GB" sz="1100" dirty="0">
                <a:latin typeface="Roboto Medium"/>
                <a:ea typeface="Roboto Medium"/>
                <a:cs typeface="Roboto Medium"/>
              </a:rPr>
            </a:br>
            <a:r>
              <a:rPr lang="en-GB" sz="1100" dirty="0">
                <a:solidFill>
                  <a:schemeClr val="lt1"/>
                </a:solidFill>
                <a:latin typeface="Roboto Medium"/>
                <a:ea typeface="Roboto Medium"/>
                <a:cs typeface="Roboto Medium"/>
                <a:sym typeface="Roboto Medium"/>
              </a:rPr>
              <a:t>in March 2023.</a:t>
            </a:r>
            <a:endParaRPr lang="en-US" sz="1100">
              <a:solidFill>
                <a:schemeClr val="lt1"/>
              </a:solidFill>
              <a:latin typeface="Roboto Medium"/>
              <a:ea typeface="Roboto Medium"/>
              <a:cs typeface="Roboto Medium"/>
            </a:endParaRPr>
          </a:p>
          <a:p>
            <a:pPr marL="0" marR="0" lvl="0" indent="0" algn="l" rtl="0">
              <a:lnSpc>
                <a:spcPct val="100000"/>
              </a:lnSpc>
              <a:spcBef>
                <a:spcPts val="0"/>
              </a:spcBef>
              <a:spcAft>
                <a:spcPts val="0"/>
              </a:spcAft>
              <a:buClr>
                <a:srgbClr val="000000"/>
              </a:buClr>
              <a:buSzPts val="1100"/>
              <a:buFont typeface="Arial"/>
              <a:buNone/>
            </a:pPr>
            <a:endParaRPr sz="1100" b="1" dirty="0">
              <a:solidFill>
                <a:srgbClr val="FFFFFF"/>
              </a:solidFill>
              <a:latin typeface="Roboto Medium"/>
              <a:ea typeface="Roboto"/>
              <a:cs typeface="Roboto"/>
            </a:endParaRPr>
          </a:p>
        </p:txBody>
      </p:sp>
      <p:sp>
        <p:nvSpPr>
          <p:cNvPr id="34" name="Google Shape;34;p1"/>
          <p:cNvSpPr/>
          <p:nvPr/>
        </p:nvSpPr>
        <p:spPr>
          <a:xfrm>
            <a:off x="141675" y="293450"/>
            <a:ext cx="3379166"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5" name="Google Shape;35;p1"/>
          <p:cNvPicPr preferRelativeResize="0"/>
          <p:nvPr/>
        </p:nvPicPr>
        <p:blipFill rotWithShape="1">
          <a:blip r:embed="rId4">
            <a:alphaModFix/>
          </a:blip>
          <a:srcRect/>
          <a:stretch/>
        </p:blipFill>
        <p:spPr>
          <a:xfrm>
            <a:off x="10132100" y="0"/>
            <a:ext cx="1831302" cy="1831302"/>
          </a:xfrm>
          <a:prstGeom prst="rect">
            <a:avLst/>
          </a:prstGeom>
          <a:noFill/>
          <a:ln>
            <a:noFill/>
          </a:ln>
        </p:spPr>
      </p:pic>
      <p:sp>
        <p:nvSpPr>
          <p:cNvPr id="36" name="Google Shape;36;p1"/>
          <p:cNvSpPr/>
          <p:nvPr/>
        </p:nvSpPr>
        <p:spPr>
          <a:xfrm>
            <a:off x="141675" y="915097"/>
            <a:ext cx="8900566" cy="788104"/>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 name="Google Shape;37;p1"/>
          <p:cNvSpPr/>
          <p:nvPr/>
        </p:nvSpPr>
        <p:spPr>
          <a:xfrm>
            <a:off x="141675" y="1523184"/>
            <a:ext cx="6274537"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 name="Google Shape;38;p1"/>
          <p:cNvSpPr/>
          <p:nvPr/>
        </p:nvSpPr>
        <p:spPr>
          <a:xfrm>
            <a:off x="141675" y="2171968"/>
            <a:ext cx="5808126" cy="788104"/>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 name="Google Shape;39;p1"/>
          <p:cNvSpPr txBox="1"/>
          <p:nvPr/>
        </p:nvSpPr>
        <p:spPr>
          <a:xfrm>
            <a:off x="220025" y="293450"/>
            <a:ext cx="9617100" cy="2669100"/>
          </a:xfrm>
          <a:prstGeom prst="rect">
            <a:avLst/>
          </a:prstGeom>
          <a:noFill/>
          <a:ln>
            <a:noFill/>
          </a:ln>
        </p:spPr>
        <p:txBody>
          <a:bodyPr spcFirstLastPara="1" wrap="square" lIns="114300" tIns="114300" rIns="114300" bIns="114300" anchor="t" anchorCtr="0">
            <a:spAutoFit/>
          </a:bodyPr>
          <a:lstStyle/>
          <a:p>
            <a:pPr lvl="1">
              <a:lnSpc>
                <a:spcPct val="90000"/>
              </a:lnSpc>
              <a:buClr>
                <a:srgbClr val="FFFFFF"/>
              </a:buClr>
              <a:buSzPts val="5400"/>
            </a:pPr>
            <a:r>
              <a:rPr lang="en-GB" sz="4400" b="1" i="0" u="none" strike="noStrike" cap="none" dirty="0">
                <a:solidFill>
                  <a:srgbClr val="FFFFFF"/>
                </a:solidFill>
                <a:latin typeface="Roboto Black"/>
                <a:ea typeface="Arial"/>
                <a:cs typeface="Arial"/>
                <a:sym typeface="Arial"/>
              </a:rPr>
              <a:t>ACTIVITY 4 </a:t>
            </a:r>
            <a:br>
              <a:rPr lang="en-GB" sz="4400" b="1" i="0" u="none" strike="noStrike" cap="none" dirty="0">
                <a:latin typeface="Roboto Black"/>
                <a:ea typeface="Arial"/>
                <a:cs typeface="Arial"/>
              </a:rPr>
            </a:br>
            <a:r>
              <a:rPr lang="en-GB" sz="4400" b="1" i="0" u="none" strike="noStrike" cap="none" dirty="0">
                <a:solidFill>
                  <a:srgbClr val="000000"/>
                </a:solidFill>
                <a:latin typeface="Roboto Black"/>
                <a:ea typeface="Arial"/>
                <a:cs typeface="Arial"/>
                <a:sym typeface="Arial"/>
              </a:rPr>
              <a:t>PROTECTING CHILDREN’S RIGHT </a:t>
            </a:r>
            <a:br>
              <a:rPr lang="en-GB" sz="4400" b="1" dirty="0">
                <a:latin typeface="Roboto Black"/>
              </a:rPr>
            </a:br>
            <a:r>
              <a:rPr lang="en-GB" sz="4400" b="1" i="0" u="none" strike="noStrike" cap="none" dirty="0">
                <a:solidFill>
                  <a:srgbClr val="000000"/>
                </a:solidFill>
                <a:latin typeface="Roboto Black"/>
                <a:ea typeface="Arial"/>
                <a:cs typeface="Arial"/>
                <a:sym typeface="Arial"/>
              </a:rPr>
              <a:t>TO CLEAN WATER</a:t>
            </a:r>
            <a:r>
              <a:rPr lang="en-GB" sz="4400" b="1" dirty="0">
                <a:latin typeface="Roboto Black"/>
              </a:rPr>
              <a:t> </a:t>
            </a:r>
            <a:r>
              <a:rPr lang="en-GB" sz="4400" b="1" i="0" u="none" strike="noStrike" cap="none" dirty="0">
                <a:solidFill>
                  <a:srgbClr val="000000"/>
                </a:solidFill>
                <a:latin typeface="Roboto Black"/>
                <a:ea typeface="Arial"/>
                <a:cs typeface="Arial"/>
                <a:sym typeface="Arial"/>
              </a:rPr>
              <a:t>IN A </a:t>
            </a:r>
            <a:br>
              <a:rPr lang="en-GB" sz="4400" b="1" dirty="0">
                <a:latin typeface="Roboto Black"/>
              </a:rPr>
            </a:br>
            <a:r>
              <a:rPr lang="en-GB" sz="4400" b="1" i="0" u="none" strike="noStrike" cap="none" dirty="0">
                <a:solidFill>
                  <a:srgbClr val="000000"/>
                </a:solidFill>
                <a:latin typeface="Roboto Black"/>
                <a:ea typeface="Arial"/>
                <a:cs typeface="Arial"/>
                <a:sym typeface="Arial"/>
              </a:rPr>
              <a:t>CHANGING CLIMATE</a:t>
            </a:r>
            <a:endParaRPr lang="en-US" sz="4400" b="1" i="0" u="none" strike="noStrike" cap="none" dirty="0">
              <a:solidFill>
                <a:srgbClr val="000000"/>
              </a:solidFill>
              <a:latin typeface="Roboto Black"/>
              <a:ea typeface="Arial"/>
              <a:cs typeface="Arial"/>
            </a:endParaRPr>
          </a:p>
        </p:txBody>
      </p:sp>
      <p:grpSp>
        <p:nvGrpSpPr>
          <p:cNvPr id="40" name="Google Shape;40;p1"/>
          <p:cNvGrpSpPr/>
          <p:nvPr/>
        </p:nvGrpSpPr>
        <p:grpSpPr>
          <a:xfrm>
            <a:off x="-269563" y="5808428"/>
            <a:ext cx="5001815" cy="1049523"/>
            <a:chOff x="6481619" y="6165005"/>
            <a:chExt cx="3119700" cy="694910"/>
          </a:xfrm>
        </p:grpSpPr>
        <p:sp>
          <p:nvSpPr>
            <p:cNvPr id="41" name="Google Shape;41;p1"/>
            <p:cNvSpPr/>
            <p:nvPr/>
          </p:nvSpPr>
          <p:spPr>
            <a:xfrm>
              <a:off x="6481619" y="6459415"/>
              <a:ext cx="3119700" cy="4005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 name="Google Shape;42;p1"/>
            <p:cNvSpPr/>
            <p:nvPr/>
          </p:nvSpPr>
          <p:spPr>
            <a:xfrm>
              <a:off x="6481619" y="6165005"/>
              <a:ext cx="1849500" cy="3834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43" name="Google Shape;43;p1" descr="Logo&#10;&#10;Description automatically generated"/>
          <p:cNvPicPr preferRelativeResize="0"/>
          <p:nvPr/>
        </p:nvPicPr>
        <p:blipFill rotWithShape="1">
          <a:blip r:embed="rId5">
            <a:alphaModFix/>
          </a:blip>
          <a:srcRect/>
          <a:stretch/>
        </p:blipFill>
        <p:spPr>
          <a:xfrm>
            <a:off x="267898" y="5419550"/>
            <a:ext cx="4136921" cy="1883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g25d7d32a887_0_73"/>
          <p:cNvPicPr preferRelativeResize="0"/>
          <p:nvPr/>
        </p:nvPicPr>
        <p:blipFill rotWithShape="1">
          <a:blip r:embed="rId3">
            <a:alphaModFix/>
          </a:blip>
          <a:srcRect l="-10042" r="9519"/>
          <a:stretch/>
        </p:blipFill>
        <p:spPr>
          <a:xfrm>
            <a:off x="1848425" y="0"/>
            <a:ext cx="10343572" cy="6857999"/>
          </a:xfrm>
          <a:prstGeom prst="rect">
            <a:avLst/>
          </a:prstGeom>
          <a:noFill/>
          <a:ln>
            <a:noFill/>
          </a:ln>
        </p:spPr>
      </p:pic>
      <p:sp>
        <p:nvSpPr>
          <p:cNvPr id="135" name="Google Shape;135;g25d7d32a887_0_73"/>
          <p:cNvSpPr/>
          <p:nvPr/>
        </p:nvSpPr>
        <p:spPr>
          <a:xfrm>
            <a:off x="0" y="0"/>
            <a:ext cx="4821995" cy="3343212"/>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25d7d32a887_0_73"/>
          <p:cNvSpPr txBox="1"/>
          <p:nvPr/>
        </p:nvSpPr>
        <p:spPr>
          <a:xfrm>
            <a:off x="349676" y="1223815"/>
            <a:ext cx="4593600" cy="1959000"/>
          </a:xfrm>
          <a:prstGeom prst="rect">
            <a:avLst/>
          </a:prstGeom>
          <a:no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Clr>
                <a:srgbClr val="000000"/>
              </a:buClr>
              <a:buSzPts val="688"/>
              <a:buFont typeface="Arial"/>
              <a:buNone/>
            </a:pPr>
            <a:r>
              <a:rPr lang="en-GB" sz="4400" dirty="0">
                <a:solidFill>
                  <a:srgbClr val="00AEEF"/>
                </a:solidFill>
                <a:latin typeface="Roboto Black"/>
                <a:ea typeface="Roboto Black"/>
                <a:cs typeface="Roboto Black"/>
                <a:sym typeface="Roboto Black"/>
              </a:rPr>
              <a:t>INNOVATIVE ADAPTATION</a:t>
            </a:r>
            <a:endParaRPr lang="en-US" sz="4400" dirty="0">
              <a:solidFill>
                <a:srgbClr val="00AEEF"/>
              </a:solidFill>
              <a:latin typeface="Roboto Black"/>
              <a:ea typeface="Roboto Black"/>
              <a:cs typeface="Roboto Black"/>
            </a:endParaRPr>
          </a:p>
        </p:txBody>
      </p:sp>
      <p:sp>
        <p:nvSpPr>
          <p:cNvPr id="137" name="Google Shape;137;g25d7d32a887_0_73"/>
          <p:cNvSpPr txBox="1"/>
          <p:nvPr/>
        </p:nvSpPr>
        <p:spPr>
          <a:xfrm>
            <a:off x="410850" y="408400"/>
            <a:ext cx="3238500" cy="743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Part </a:t>
            </a:r>
            <a:r>
              <a:rPr lang="en-GB" sz="4400" dirty="0">
                <a:latin typeface="Roboto Black"/>
                <a:ea typeface="Roboto Black"/>
                <a:cs typeface="Roboto Black"/>
                <a:sym typeface="Roboto Black"/>
              </a:rPr>
              <a:t>5</a:t>
            </a:r>
            <a:endParaRPr lang="en-US" sz="4400" b="0" i="0" u="none" strike="noStrike" cap="none" dirty="0">
              <a:solidFill>
                <a:srgbClr val="000000"/>
              </a:solidFill>
              <a:latin typeface="Roboto Black"/>
              <a:ea typeface="Roboto Black"/>
              <a:cs typeface="Roboto Black"/>
            </a:endParaRPr>
          </a:p>
        </p:txBody>
      </p:sp>
      <p:sp>
        <p:nvSpPr>
          <p:cNvPr id="138" name="Google Shape;138;g25d7d32a887_0_73"/>
          <p:cNvSpPr txBox="1"/>
          <p:nvPr/>
        </p:nvSpPr>
        <p:spPr>
          <a:xfrm>
            <a:off x="242100" y="5011375"/>
            <a:ext cx="1718400" cy="163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a:solidFill>
                  <a:srgbClr val="FFFFFF"/>
                </a:solidFill>
                <a:latin typeface="Roboto Medium"/>
                <a:ea typeface="Roboto Medium"/>
                <a:cs typeface="Roboto Medium"/>
                <a:sym typeface="Roboto Medium"/>
              </a:rPr>
              <a:t>La Casita del Agua y la Energia (the House of Water and Energy) is a rainwater harvesting and filtration system developed by UNICEF and its partners with schoolchildren and their communities in Mexico. </a:t>
            </a:r>
            <a:endParaRPr sz="1100" b="0" i="0" u="none" strike="noStrike" cap="none">
              <a:solidFill>
                <a:srgbClr val="FFFFFF"/>
              </a:solidFill>
              <a:latin typeface="Roboto Medium"/>
              <a:ea typeface="Roboto Medium"/>
              <a:cs typeface="Roboto Medium"/>
              <a:sym typeface="Roboto Medium"/>
            </a:endParaRPr>
          </a:p>
        </p:txBody>
      </p:sp>
      <p:sp>
        <p:nvSpPr>
          <p:cNvPr id="139" name="Google Shape;139;g25d7d32a887_0_73"/>
          <p:cNvSpPr txBox="1"/>
          <p:nvPr/>
        </p:nvSpPr>
        <p:spPr>
          <a:xfrm rot="-5400000">
            <a:off x="10857875" y="1205648"/>
            <a:ext cx="2387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Arial"/>
              <a:buNone/>
            </a:pPr>
            <a:r>
              <a:rPr lang="en-GB" sz="900" b="0" i="0" u="none" strike="noStrike" cap="none">
                <a:solidFill>
                  <a:srgbClr val="000000"/>
                </a:solidFill>
                <a:latin typeface="Arial"/>
                <a:ea typeface="Arial"/>
                <a:cs typeface="Arial"/>
                <a:sym typeface="Arial"/>
              </a:rPr>
              <a:t>© UNICEF/Balam-Ha' </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5d7d32a887_0_87"/>
          <p:cNvSpPr/>
          <p:nvPr/>
        </p:nvSpPr>
        <p:spPr>
          <a:xfrm>
            <a:off x="0" y="0"/>
            <a:ext cx="4770577" cy="3334924"/>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g25d7d32a887_0_87"/>
          <p:cNvSpPr txBox="1"/>
          <p:nvPr/>
        </p:nvSpPr>
        <p:spPr>
          <a:xfrm>
            <a:off x="305175" y="434225"/>
            <a:ext cx="3279300" cy="3117746"/>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100"/>
              <a:buFont typeface="Arial"/>
              <a:buNone/>
            </a:pPr>
            <a:r>
              <a:rPr lang="en-GB" sz="4400" b="0" i="0" u="none" strike="noStrike" cap="none" dirty="0">
                <a:solidFill>
                  <a:srgbClr val="000000"/>
                </a:solidFill>
                <a:latin typeface="Roboto Black"/>
                <a:ea typeface="Roboto Black"/>
                <a:cs typeface="Roboto Black"/>
                <a:sym typeface="Roboto Black"/>
              </a:rPr>
              <a:t>MEXICO</a:t>
            </a:r>
            <a:endParaRPr lang="en-US" sz="4400" b="0" i="0" u="none" strike="noStrike" cap="none" dirty="0">
              <a:solidFill>
                <a:srgbClr val="000000"/>
              </a:solidFill>
              <a:latin typeface="Roboto Black"/>
              <a:ea typeface="Roboto Black"/>
              <a:cs typeface="Roboto Black"/>
            </a:endParaRPr>
          </a:p>
          <a:p>
            <a:pPr marL="0" marR="0" lvl="0" indent="0" algn="l" rtl="0">
              <a:lnSpc>
                <a:spcPct val="90000"/>
              </a:lnSpc>
              <a:spcBef>
                <a:spcPts val="1000"/>
              </a:spcBef>
              <a:spcAft>
                <a:spcPts val="0"/>
              </a:spcAft>
              <a:buClr>
                <a:srgbClr val="000000"/>
              </a:buClr>
              <a:buSzPts val="1100"/>
              <a:buFont typeface="Arial"/>
              <a:buNone/>
            </a:pPr>
            <a:r>
              <a:rPr lang="en-GB" sz="3500" b="0" i="0" u="none" strike="noStrike" cap="none" dirty="0">
                <a:solidFill>
                  <a:srgbClr val="000000"/>
                </a:solidFill>
                <a:latin typeface="Roboto Medium"/>
                <a:ea typeface="Roboto Medium"/>
                <a:cs typeface="Roboto Medium"/>
                <a:sym typeface="Roboto Medium"/>
              </a:rPr>
              <a:t>The House of Water and Energy</a:t>
            </a:r>
            <a:endParaRPr sz="3500" b="0" i="0" u="none" strike="noStrike" cap="none" dirty="0">
              <a:solidFill>
                <a:srgbClr val="000000"/>
              </a:solidFill>
              <a:latin typeface="Roboto Medium"/>
              <a:ea typeface="Roboto Medium"/>
              <a:cs typeface="Roboto Medium"/>
            </a:endParaRPr>
          </a:p>
          <a:p>
            <a:pPr marL="0" marR="0" lvl="0" indent="0" algn="l" rtl="0">
              <a:lnSpc>
                <a:spcPct val="90000"/>
              </a:lnSpc>
              <a:spcBef>
                <a:spcPts val="1000"/>
              </a:spcBef>
              <a:spcAft>
                <a:spcPts val="1000"/>
              </a:spcAft>
              <a:buClr>
                <a:srgbClr val="000000"/>
              </a:buClr>
              <a:buSzPts val="1100"/>
              <a:buFont typeface="Arial"/>
              <a:buNone/>
            </a:pPr>
            <a:endParaRPr sz="3500" b="0" i="0" u="none" strike="noStrike" cap="none" dirty="0">
              <a:solidFill>
                <a:srgbClr val="000000"/>
              </a:solidFill>
              <a:latin typeface="Roboto Medium"/>
              <a:ea typeface="Roboto Medium"/>
              <a:cs typeface="Roboto Medium"/>
            </a:endParaRPr>
          </a:p>
        </p:txBody>
      </p:sp>
      <p:pic>
        <p:nvPicPr>
          <p:cNvPr id="146" name="Google Shape;146;g25d7d32a887_0_87" descr="Renewable energy ♻️&#10;Clean safe drinking water 💧&#10;Providing educational tools for children of all ages 🧠&#10;And an opportunity to charge your phone 📱&#10;&#10;What’s not to love?!&#10;&#10;UNICEF and partners are developing rainwater harvesting systems in schools across Mexico that are powered by renewable energy.&#10;&#10;Karen, Alex, Sharon, Lupita and Yohan show us how the rainwater harvesting system at their school collects, and purifies, to provide a reliable source of fresh, clean water. &#10;&#10;Thanks to funding from Formula E, the scheme will reach 30 schools over the next two years in the states of Guerrero, Mexico and Mexico City, benefitting thousands of students.&#10;&#10;-------------------------------------------------------------------------------------&#10;&#10;We are the UK Committee for UNICEF (UNICEF UK), a charity entirely funded by supporters, raising funds for UNICEF’s work for children globally 🌍💙 We also promote and protect children’s rights in the UK and internationally ✊📣 Watch our YouTube for news and stories from around the world, with updates from our ambassadors and supporters Tom Hiddleston, Ewan McGregor, Gemma Chan and our UNICEF UK President, Olivia Colman!&#10;&#10;To make a donation or find out about UNICEF you can visit www.unicef.org.uk - thank you!" title="La Casita del Agua y Energia | The House of Water and Energy: providing clean safe water for schools">
            <a:hlinkClick r:id="rId3"/>
          </p:cNvPr>
          <p:cNvPicPr preferRelativeResize="0"/>
          <p:nvPr/>
        </p:nvPicPr>
        <p:blipFill rotWithShape="1">
          <a:blip r:embed="rId4">
            <a:alphaModFix/>
          </a:blip>
          <a:srcRect/>
          <a:stretch/>
        </p:blipFill>
        <p:spPr>
          <a:xfrm>
            <a:off x="4125950" y="1581725"/>
            <a:ext cx="7528625" cy="4234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5d7d32a887_0_94"/>
          <p:cNvSpPr/>
          <p:nvPr/>
        </p:nvSpPr>
        <p:spPr>
          <a:xfrm>
            <a:off x="0" y="0"/>
            <a:ext cx="5348942" cy="3742442"/>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g25d7d32a887_0_94"/>
          <p:cNvSpPr txBox="1"/>
          <p:nvPr/>
        </p:nvSpPr>
        <p:spPr>
          <a:xfrm>
            <a:off x="305175" y="434225"/>
            <a:ext cx="4241359" cy="4478632"/>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100"/>
              <a:buFont typeface="Arial"/>
              <a:buNone/>
            </a:pPr>
            <a:r>
              <a:rPr lang="en-GB" sz="4400" dirty="0">
                <a:solidFill>
                  <a:schemeClr val="dk1"/>
                </a:solidFill>
                <a:latin typeface="Roboto Black"/>
                <a:ea typeface="Roboto Black"/>
                <a:cs typeface="Roboto Black"/>
                <a:sym typeface="Roboto Black"/>
              </a:rPr>
              <a:t>BANGLADESH</a:t>
            </a:r>
            <a:endParaRPr lang="en-US" sz="4400" dirty="0">
              <a:solidFill>
                <a:schemeClr val="dk1"/>
              </a:solidFill>
              <a:latin typeface="Roboto Black"/>
              <a:ea typeface="Roboto Black"/>
              <a:cs typeface="Roboto Black"/>
            </a:endParaRPr>
          </a:p>
          <a:p>
            <a:pPr>
              <a:lnSpc>
                <a:spcPct val="90000"/>
              </a:lnSpc>
              <a:spcBef>
                <a:spcPts val="1000"/>
              </a:spcBef>
              <a:buClr>
                <a:schemeClr val="dk1"/>
              </a:buClr>
              <a:buSzPts val="1100"/>
            </a:pPr>
            <a:r>
              <a:rPr lang="en-GB" sz="3500" dirty="0">
                <a:solidFill>
                  <a:schemeClr val="dk1"/>
                </a:solidFill>
                <a:latin typeface="Roboto Medium"/>
                <a:ea typeface="Roboto Medium"/>
                <a:cs typeface="Roboto Medium"/>
                <a:sym typeface="Roboto Medium"/>
              </a:rPr>
              <a:t>Storing water underground </a:t>
            </a:r>
            <a:br>
              <a:rPr lang="en-GB" sz="3500" dirty="0">
                <a:latin typeface="Roboto Medium"/>
                <a:ea typeface="Roboto Medium"/>
                <a:cs typeface="Roboto Medium"/>
              </a:rPr>
            </a:br>
            <a:r>
              <a:rPr lang="en-GB" sz="3500" dirty="0">
                <a:solidFill>
                  <a:schemeClr val="dk1"/>
                </a:solidFill>
                <a:latin typeface="Roboto Medium"/>
                <a:ea typeface="Roboto Medium"/>
                <a:cs typeface="Roboto Medium"/>
                <a:sym typeface="Roboto Medium"/>
              </a:rPr>
              <a:t>to protect </a:t>
            </a:r>
            <a:br>
              <a:rPr lang="en-GB" sz="3500" dirty="0">
                <a:solidFill>
                  <a:schemeClr val="dk1"/>
                </a:solidFill>
                <a:latin typeface="Roboto Medium"/>
                <a:ea typeface="Roboto Medium"/>
                <a:cs typeface="Roboto Medium"/>
                <a:sym typeface="Roboto Medium"/>
              </a:rPr>
            </a:br>
            <a:r>
              <a:rPr lang="en-GB" sz="3500" dirty="0">
                <a:solidFill>
                  <a:schemeClr val="dk1"/>
                </a:solidFill>
                <a:latin typeface="Roboto Medium"/>
                <a:ea typeface="Roboto Medium"/>
                <a:cs typeface="Roboto Medium"/>
                <a:sym typeface="Roboto Medium"/>
              </a:rPr>
              <a:t>resources</a:t>
            </a:r>
            <a:endParaRPr sz="3500" dirty="0">
              <a:solidFill>
                <a:schemeClr val="dk1"/>
              </a:solidFill>
              <a:latin typeface="Roboto Medium"/>
              <a:ea typeface="Roboto Medium"/>
              <a:cs typeface="Roboto Medium"/>
            </a:endParaRPr>
          </a:p>
          <a:p>
            <a:pPr marL="0" lvl="0" indent="0" algn="l" rtl="0">
              <a:lnSpc>
                <a:spcPct val="90000"/>
              </a:lnSpc>
              <a:spcBef>
                <a:spcPts val="1000"/>
              </a:spcBef>
              <a:spcAft>
                <a:spcPts val="0"/>
              </a:spcAft>
              <a:buClr>
                <a:schemeClr val="dk1"/>
              </a:buClr>
              <a:buSzPts val="1100"/>
              <a:buFont typeface="Arial"/>
              <a:buNone/>
            </a:pPr>
            <a:endParaRPr sz="3500" dirty="0">
              <a:solidFill>
                <a:schemeClr val="dk1"/>
              </a:solidFill>
              <a:latin typeface="Roboto Medium"/>
              <a:ea typeface="Roboto Medium"/>
              <a:cs typeface="Roboto Medium"/>
            </a:endParaRPr>
          </a:p>
          <a:p>
            <a:pPr marL="0" marR="0" lvl="0" indent="0" algn="l" rtl="0">
              <a:lnSpc>
                <a:spcPct val="90000"/>
              </a:lnSpc>
              <a:spcBef>
                <a:spcPts val="1000"/>
              </a:spcBef>
              <a:spcAft>
                <a:spcPts val="1000"/>
              </a:spcAft>
              <a:buClr>
                <a:srgbClr val="000000"/>
              </a:buClr>
              <a:buSzPts val="1100"/>
              <a:buFont typeface="Arial"/>
              <a:buNone/>
            </a:pPr>
            <a:endParaRPr sz="5400">
              <a:latin typeface="Roboto Black"/>
              <a:ea typeface="Roboto Black"/>
              <a:cs typeface="Roboto Black"/>
              <a:sym typeface="Roboto Black"/>
            </a:endParaRPr>
          </a:p>
        </p:txBody>
      </p:sp>
      <p:pic>
        <p:nvPicPr>
          <p:cNvPr id="153" name="Google Shape;153;g25d7d32a887_0_94" descr="Coastal regions are among the most densely populated areas in the world, with large cities and vast agricultural areas. &#10;One of the most vulnerable coastal area is the south-western coast of Bangladesh, where a few million people suffer &#10;from severe water scarcity. This region requires a substantial amount of fresh water for drinking, domestic needs, &#10;agriculture and freshwater dependent industries. In Bangladesh the Managed Aquifer Recharge (MAR) concept was &#10;implemented by UNICEF, Dhaka University, DPHE and Acacia Water. The MAR concept is implemented as a solution &#10;that provides communities with access to year-round, sustainable safe drinking water. &#10;&#10;The video shows the differences and similarities between MAR techniques in Bangladesh and The Netherlands." title="Underground Fresh Water Storage   a cross country learning">
            <a:hlinkClick r:id="rId3"/>
          </p:cNvPr>
          <p:cNvPicPr preferRelativeResize="0"/>
          <p:nvPr/>
        </p:nvPicPr>
        <p:blipFill rotWithShape="1">
          <a:blip r:embed="rId4">
            <a:alphaModFix/>
          </a:blip>
          <a:srcRect/>
          <a:stretch/>
        </p:blipFill>
        <p:spPr>
          <a:xfrm>
            <a:off x="4340250" y="1581725"/>
            <a:ext cx="7314325" cy="41143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g25ecc4e4eb5_0_0"/>
          <p:cNvPicPr preferRelativeResize="0"/>
          <p:nvPr/>
        </p:nvPicPr>
        <p:blipFill rotWithShape="1">
          <a:blip r:embed="rId3">
            <a:alphaModFix/>
          </a:blip>
          <a:srcRect l="3666" t="24433" r="3749" b="24438"/>
          <a:stretch/>
        </p:blipFill>
        <p:spPr>
          <a:xfrm>
            <a:off x="3744199" y="0"/>
            <a:ext cx="8447800" cy="6857999"/>
          </a:xfrm>
          <a:prstGeom prst="rect">
            <a:avLst/>
          </a:prstGeom>
          <a:noFill/>
          <a:ln>
            <a:noFill/>
          </a:ln>
        </p:spPr>
      </p:pic>
      <p:sp>
        <p:nvSpPr>
          <p:cNvPr id="159" name="Google Shape;159;g25ecc4e4eb5_0_0"/>
          <p:cNvSpPr/>
          <p:nvPr/>
        </p:nvSpPr>
        <p:spPr>
          <a:xfrm>
            <a:off x="0" y="0"/>
            <a:ext cx="4792112" cy="3268506"/>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g25ecc4e4eb5_0_0"/>
          <p:cNvSpPr txBox="1"/>
          <p:nvPr/>
        </p:nvSpPr>
        <p:spPr>
          <a:xfrm>
            <a:off x="357146" y="1149109"/>
            <a:ext cx="6274482" cy="1959000"/>
          </a:xfrm>
          <a:prstGeom prst="rect">
            <a:avLst/>
          </a:prstGeom>
          <a:no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Clr>
                <a:srgbClr val="000000"/>
              </a:buClr>
              <a:buSzPts val="688"/>
              <a:buFont typeface="Arial"/>
              <a:buNone/>
            </a:pPr>
            <a:r>
              <a:rPr lang="en-GB" sz="4400" dirty="0">
                <a:solidFill>
                  <a:srgbClr val="00AEEF"/>
                </a:solidFill>
                <a:latin typeface="Roboto Black"/>
                <a:ea typeface="Roboto Black"/>
                <a:cs typeface="Roboto Black"/>
                <a:sym typeface="Roboto Black"/>
              </a:rPr>
              <a:t>WRAP-UP</a:t>
            </a:r>
            <a:br>
              <a:rPr lang="en-GB" sz="4400" dirty="0">
                <a:latin typeface="Roboto Black"/>
                <a:ea typeface="Roboto Black"/>
                <a:cs typeface="Roboto Black"/>
              </a:rPr>
            </a:br>
            <a:r>
              <a:rPr lang="en-GB" sz="4400" dirty="0">
                <a:solidFill>
                  <a:srgbClr val="00AEEF"/>
                </a:solidFill>
                <a:latin typeface="Roboto Black"/>
                <a:ea typeface="Roboto Black"/>
                <a:cs typeface="Roboto Black"/>
                <a:sym typeface="Roboto Black"/>
              </a:rPr>
              <a:t>DISCUSSION</a:t>
            </a:r>
            <a:endParaRPr lang="en-US" sz="4400" dirty="0">
              <a:solidFill>
                <a:srgbClr val="00AEEF"/>
              </a:solidFill>
              <a:latin typeface="Roboto Black"/>
              <a:ea typeface="Roboto Black"/>
              <a:cs typeface="Roboto Black"/>
            </a:endParaRPr>
          </a:p>
        </p:txBody>
      </p:sp>
      <p:sp>
        <p:nvSpPr>
          <p:cNvPr id="161" name="Google Shape;161;g25ecc4e4eb5_0_0"/>
          <p:cNvSpPr txBox="1"/>
          <p:nvPr/>
        </p:nvSpPr>
        <p:spPr>
          <a:xfrm>
            <a:off x="410850" y="408400"/>
            <a:ext cx="3238500" cy="743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Part </a:t>
            </a:r>
            <a:r>
              <a:rPr lang="en-GB" sz="4400" dirty="0">
                <a:latin typeface="Roboto Black"/>
                <a:ea typeface="Roboto Black"/>
                <a:cs typeface="Roboto Black"/>
                <a:sym typeface="Roboto Black"/>
              </a:rPr>
              <a:t>6</a:t>
            </a:r>
            <a:endParaRPr lang="en-US" sz="4400" b="0" i="0" u="none" strike="noStrike" cap="none">
              <a:solidFill>
                <a:srgbClr val="000000"/>
              </a:solidFill>
              <a:latin typeface="Roboto Black"/>
              <a:ea typeface="Roboto Black"/>
              <a:cs typeface="Roboto Black"/>
            </a:endParaRPr>
          </a:p>
        </p:txBody>
      </p:sp>
      <p:sp>
        <p:nvSpPr>
          <p:cNvPr id="162" name="Google Shape;162;g25ecc4e4eb5_0_0"/>
          <p:cNvSpPr txBox="1"/>
          <p:nvPr/>
        </p:nvSpPr>
        <p:spPr>
          <a:xfrm>
            <a:off x="242100" y="5999825"/>
            <a:ext cx="1903200" cy="5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100" dirty="0">
                <a:solidFill>
                  <a:schemeClr val="lt1"/>
                </a:solidFill>
                <a:latin typeface="Roboto Medium"/>
                <a:ea typeface="Roboto Medium"/>
                <a:cs typeface="Roboto Medium"/>
                <a:sym typeface="Roboto Medium"/>
              </a:rPr>
              <a:t>Children play at a waterfall, </a:t>
            </a:r>
            <a:br>
              <a:rPr lang="en-GB" sz="1100" dirty="0">
                <a:latin typeface="Roboto Medium"/>
                <a:ea typeface="Roboto Medium"/>
                <a:cs typeface="Roboto Medium"/>
              </a:rPr>
            </a:br>
            <a:r>
              <a:rPr lang="en-GB" sz="1100" dirty="0">
                <a:solidFill>
                  <a:schemeClr val="lt1"/>
                </a:solidFill>
                <a:latin typeface="Roboto Medium"/>
                <a:ea typeface="Roboto Medium"/>
                <a:cs typeface="Roboto Medium"/>
                <a:sym typeface="Roboto Medium"/>
              </a:rPr>
              <a:t>in Alta Verapaz, Guatemala, in March 2023.</a:t>
            </a:r>
            <a:endParaRPr sz="1100" b="0" i="0" u="none" strike="noStrike" cap="none" dirty="0">
              <a:solidFill>
                <a:schemeClr val="lt1"/>
              </a:solidFill>
              <a:latin typeface="Roboto Medium"/>
              <a:ea typeface="Roboto Medium"/>
              <a:cs typeface="Roboto Medium"/>
              <a:sym typeface="Roboto Medium"/>
            </a:endParaRPr>
          </a:p>
        </p:txBody>
      </p:sp>
      <p:sp>
        <p:nvSpPr>
          <p:cNvPr id="163" name="Google Shape;163;g25ecc4e4eb5_0_0"/>
          <p:cNvSpPr txBox="1"/>
          <p:nvPr/>
        </p:nvSpPr>
        <p:spPr>
          <a:xfrm rot="-5400000">
            <a:off x="11347425" y="664600"/>
            <a:ext cx="1316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FFFFFF"/>
                </a:solidFill>
                <a:latin typeface="Arial"/>
                <a:ea typeface="Arial"/>
                <a:cs typeface="Arial"/>
                <a:sym typeface="Arial"/>
              </a:rPr>
              <a:t>© UNICEF/Quintero</a:t>
            </a:r>
            <a:endParaRPr sz="900" b="0" i="0" u="none" strike="noStrike" cap="non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g25ada244046_1_0"/>
          <p:cNvSpPr txBox="1"/>
          <p:nvPr/>
        </p:nvSpPr>
        <p:spPr>
          <a:xfrm rot="-5400000">
            <a:off x="11394075" y="5903325"/>
            <a:ext cx="1241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lt1"/>
              </a:buClr>
              <a:buSzPts val="900"/>
              <a:buFont typeface="Arial"/>
              <a:buNone/>
            </a:pPr>
            <a:r>
              <a:rPr lang="en-GB" sz="900" b="0" i="0" u="none" strike="noStrike" cap="none">
                <a:solidFill>
                  <a:schemeClr val="lt1"/>
                </a:solidFill>
                <a:latin typeface="Arial"/>
                <a:ea typeface="Arial"/>
                <a:cs typeface="Arial"/>
                <a:sym typeface="Arial"/>
              </a:rPr>
              <a:t>© P&amp;Co. Ltd./SC 2023</a:t>
            </a:r>
            <a:endParaRPr sz="1800" b="0" i="0" u="none" strike="noStrike" cap="none">
              <a:solidFill>
                <a:srgbClr val="000000"/>
              </a:solidFill>
              <a:latin typeface="Arial"/>
              <a:ea typeface="Arial"/>
              <a:cs typeface="Arial"/>
              <a:sym typeface="Arial"/>
            </a:endParaRPr>
          </a:p>
        </p:txBody>
      </p:sp>
      <p:pic>
        <p:nvPicPr>
          <p:cNvPr id="49" name="Google Shape;49;g25ada244046_1_0"/>
          <p:cNvPicPr preferRelativeResize="0"/>
          <p:nvPr/>
        </p:nvPicPr>
        <p:blipFill rotWithShape="1">
          <a:blip r:embed="rId3">
            <a:alphaModFix/>
          </a:blip>
          <a:srcRect l="3786" t="17127" r="3414" b="31533"/>
          <a:stretch/>
        </p:blipFill>
        <p:spPr>
          <a:xfrm>
            <a:off x="3712125" y="0"/>
            <a:ext cx="8479875" cy="6857999"/>
          </a:xfrm>
          <a:prstGeom prst="rect">
            <a:avLst/>
          </a:prstGeom>
          <a:noFill/>
          <a:ln>
            <a:noFill/>
          </a:ln>
        </p:spPr>
      </p:pic>
      <p:sp>
        <p:nvSpPr>
          <p:cNvPr id="50" name="Google Shape;50;g25ada244046_1_0"/>
          <p:cNvSpPr txBox="1"/>
          <p:nvPr/>
        </p:nvSpPr>
        <p:spPr>
          <a:xfrm rot="-5400000">
            <a:off x="10821075" y="1205623"/>
            <a:ext cx="2387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Arial"/>
              <a:buNone/>
            </a:pPr>
            <a:r>
              <a:rPr lang="en-GB" sz="900" b="0" i="0" u="none" strike="noStrike" cap="none">
                <a:solidFill>
                  <a:schemeClr val="lt1"/>
                </a:solidFill>
                <a:latin typeface="Arial"/>
                <a:ea typeface="Arial"/>
                <a:cs typeface="Arial"/>
                <a:sym typeface="Arial"/>
              </a:rPr>
              <a:t>© UNICEF/Quintero</a:t>
            </a:r>
            <a:endParaRPr sz="1800" b="0" i="0" u="none" strike="noStrike" cap="none">
              <a:solidFill>
                <a:schemeClr val="lt1"/>
              </a:solidFill>
              <a:latin typeface="Arial"/>
              <a:ea typeface="Arial"/>
              <a:cs typeface="Arial"/>
              <a:sym typeface="Arial"/>
            </a:endParaRPr>
          </a:p>
        </p:txBody>
      </p:sp>
      <p:sp>
        <p:nvSpPr>
          <p:cNvPr id="51" name="Google Shape;51;g25ada244046_1_0"/>
          <p:cNvSpPr/>
          <p:nvPr/>
        </p:nvSpPr>
        <p:spPr>
          <a:xfrm>
            <a:off x="0" y="0"/>
            <a:ext cx="4354000" cy="4075683"/>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25ada244046_1_0"/>
          <p:cNvSpPr txBox="1"/>
          <p:nvPr/>
        </p:nvSpPr>
        <p:spPr>
          <a:xfrm>
            <a:off x="318300" y="1432355"/>
            <a:ext cx="3547252" cy="2005272"/>
          </a:xfrm>
          <a:prstGeom prst="rect">
            <a:avLst/>
          </a:prstGeom>
          <a:noFill/>
          <a:ln>
            <a:noFill/>
          </a:ln>
        </p:spPr>
        <p:txBody>
          <a:bodyPr spcFirstLastPara="1" wrap="square" lIns="45700" tIns="45700" rIns="45700" bIns="45700" anchor="ctr" anchorCtr="0">
            <a:noAutofit/>
          </a:bodyPr>
          <a:lstStyle/>
          <a:p>
            <a:pPr>
              <a:lnSpc>
                <a:spcPct val="80000"/>
              </a:lnSpc>
              <a:buSzPts val="688"/>
            </a:pPr>
            <a:r>
              <a:rPr lang="en-GB" sz="4400" dirty="0">
                <a:solidFill>
                  <a:srgbClr val="00AEEF"/>
                </a:solidFill>
                <a:latin typeface="Roboto Black"/>
                <a:ea typeface="Roboto Black"/>
                <a:cs typeface="Roboto Black"/>
                <a:sym typeface="Roboto Black"/>
              </a:rPr>
              <a:t>REVIEWING </a:t>
            </a:r>
            <a:endParaRPr lang="en-US" sz="4400">
              <a:solidFill>
                <a:srgbClr val="00AEEF"/>
              </a:solidFill>
              <a:latin typeface="Roboto Black"/>
              <a:ea typeface="Roboto Black"/>
              <a:cs typeface="Roboto Black"/>
            </a:endParaRPr>
          </a:p>
          <a:p>
            <a:pPr marL="0" marR="0" lvl="0" indent="0" algn="l" rtl="0">
              <a:lnSpc>
                <a:spcPct val="80000"/>
              </a:lnSpc>
              <a:spcBef>
                <a:spcPts val="0"/>
              </a:spcBef>
              <a:spcAft>
                <a:spcPts val="0"/>
              </a:spcAft>
              <a:buClr>
                <a:srgbClr val="000000"/>
              </a:buClr>
              <a:buSzPts val="688"/>
              <a:buFont typeface="Arial"/>
              <a:buNone/>
            </a:pPr>
            <a:r>
              <a:rPr lang="en-GB" sz="4400" dirty="0">
                <a:solidFill>
                  <a:srgbClr val="00AEEF"/>
                </a:solidFill>
                <a:latin typeface="Roboto Black"/>
                <a:ea typeface="Roboto Black"/>
                <a:cs typeface="Roboto Black"/>
                <a:sym typeface="Roboto Black"/>
              </a:rPr>
              <a:t>YOUR RIGHTS</a:t>
            </a:r>
            <a:endParaRPr sz="4400">
              <a:solidFill>
                <a:srgbClr val="00AEEF"/>
              </a:solidFill>
              <a:latin typeface="Roboto Black"/>
              <a:ea typeface="Roboto Black"/>
              <a:cs typeface="Roboto Black"/>
            </a:endParaRPr>
          </a:p>
        </p:txBody>
      </p:sp>
      <p:sp>
        <p:nvSpPr>
          <p:cNvPr id="53" name="Google Shape;53;g25ada244046_1_0"/>
          <p:cNvSpPr txBox="1"/>
          <p:nvPr/>
        </p:nvSpPr>
        <p:spPr>
          <a:xfrm>
            <a:off x="394500" y="489600"/>
            <a:ext cx="2438671" cy="71067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Part </a:t>
            </a:r>
            <a:r>
              <a:rPr lang="en-GB" sz="4400" dirty="0">
                <a:latin typeface="Roboto Black"/>
                <a:ea typeface="Roboto Black"/>
                <a:cs typeface="Roboto Black"/>
                <a:sym typeface="Roboto Black"/>
              </a:rPr>
              <a:t>1</a:t>
            </a:r>
            <a:endParaRPr lang="en-US" sz="4400" b="0" i="0" u="none" strike="noStrike" cap="none" dirty="0">
              <a:solidFill>
                <a:srgbClr val="000000"/>
              </a:solidFill>
              <a:latin typeface="Roboto Black"/>
              <a:ea typeface="Roboto Black"/>
              <a:cs typeface="Roboto Black"/>
            </a:endParaRPr>
          </a:p>
        </p:txBody>
      </p:sp>
      <p:sp>
        <p:nvSpPr>
          <p:cNvPr id="54" name="Google Shape;54;g25ada244046_1_0"/>
          <p:cNvSpPr txBox="1"/>
          <p:nvPr/>
        </p:nvSpPr>
        <p:spPr>
          <a:xfrm>
            <a:off x="242100" y="5765450"/>
            <a:ext cx="2651400" cy="88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a:solidFill>
                  <a:srgbClr val="FFFFFF"/>
                </a:solidFill>
                <a:latin typeface="Roboto Medium"/>
                <a:ea typeface="Roboto Medium"/>
                <a:cs typeface="Roboto Medium"/>
                <a:sym typeface="Roboto Medium"/>
              </a:rPr>
              <a:t>A girl stands in the branches of a tree in Alta Verapaz, Guatemala, in March 2023. The country faces the highest disaster risk in Latin America.</a:t>
            </a:r>
            <a:endParaRPr sz="1100" b="0" i="0" u="none" strike="noStrike" cap="none">
              <a:solidFill>
                <a:srgbClr val="FFFFFF"/>
              </a:solidFill>
              <a:latin typeface="Roboto Medium"/>
              <a:ea typeface="Roboto Medium"/>
              <a:cs typeface="Roboto Medium"/>
              <a:sym typeface="Roboto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g255e63762bb_0_330"/>
          <p:cNvSpPr/>
          <p:nvPr/>
        </p:nvSpPr>
        <p:spPr>
          <a:xfrm>
            <a:off x="152400" y="0"/>
            <a:ext cx="3532200" cy="13881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g255e63762bb_0_330"/>
          <p:cNvSpPr txBox="1"/>
          <p:nvPr/>
        </p:nvSpPr>
        <p:spPr>
          <a:xfrm>
            <a:off x="394500" y="489600"/>
            <a:ext cx="3137700" cy="670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ARTICLE 24</a:t>
            </a:r>
            <a:endParaRPr lang="en-US" sz="4400" b="0" i="0" u="none" strike="noStrike" cap="none" dirty="0">
              <a:solidFill>
                <a:srgbClr val="000000"/>
              </a:solidFill>
              <a:latin typeface="Roboto Black"/>
              <a:ea typeface="Roboto Black"/>
              <a:cs typeface="Roboto Black"/>
            </a:endParaRPr>
          </a:p>
        </p:txBody>
      </p:sp>
      <p:sp>
        <p:nvSpPr>
          <p:cNvPr id="61" name="Google Shape;61;g255e63762bb_0_330"/>
          <p:cNvSpPr/>
          <p:nvPr/>
        </p:nvSpPr>
        <p:spPr>
          <a:xfrm>
            <a:off x="0" y="2038375"/>
            <a:ext cx="12192000" cy="4029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255e63762bb_0_330"/>
          <p:cNvSpPr txBox="1"/>
          <p:nvPr/>
        </p:nvSpPr>
        <p:spPr>
          <a:xfrm>
            <a:off x="305175" y="2500175"/>
            <a:ext cx="6043500" cy="31401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Roboto Medium"/>
                <a:ea typeface="Roboto Medium"/>
                <a:cs typeface="Roboto Medium"/>
                <a:sym typeface="Roboto Medium"/>
              </a:rPr>
              <a:t>Every child has the right to the best possible health. Governments must provide good quality healthcare, clean water, nutritious food and a clean environment and education on health and wellbeing so that children can stay healthy. Richer countries must help poorer countries achieve this.</a:t>
            </a:r>
            <a:endParaRPr sz="2400" b="0" i="0" u="none" strike="noStrike" cap="none">
              <a:solidFill>
                <a:srgbClr val="000000"/>
              </a:solidFill>
              <a:latin typeface="Roboto Medium"/>
              <a:ea typeface="Roboto Medium"/>
              <a:cs typeface="Roboto Medium"/>
              <a:sym typeface="Roboto Medium"/>
            </a:endParaRPr>
          </a:p>
        </p:txBody>
      </p:sp>
      <p:pic>
        <p:nvPicPr>
          <p:cNvPr id="63" name="Google Shape;63;g255e63762bb_0_330"/>
          <p:cNvPicPr preferRelativeResize="0"/>
          <p:nvPr/>
        </p:nvPicPr>
        <p:blipFill rotWithShape="1">
          <a:blip r:embed="rId3">
            <a:alphaModFix/>
          </a:blip>
          <a:srcRect/>
          <a:stretch/>
        </p:blipFill>
        <p:spPr>
          <a:xfrm>
            <a:off x="6892650" y="878899"/>
            <a:ext cx="5299350" cy="5191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25d7d32a887_0_15"/>
          <p:cNvSpPr txBox="1"/>
          <p:nvPr/>
        </p:nvSpPr>
        <p:spPr>
          <a:xfrm rot="-5400000">
            <a:off x="11394075" y="5903325"/>
            <a:ext cx="1241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lt1"/>
              </a:buClr>
              <a:buSzPts val="900"/>
              <a:buFont typeface="Arial"/>
              <a:buNone/>
            </a:pPr>
            <a:r>
              <a:rPr lang="en-GB" sz="900" b="0" i="0" u="none" strike="noStrike" cap="none">
                <a:solidFill>
                  <a:schemeClr val="lt1"/>
                </a:solidFill>
                <a:latin typeface="Arial"/>
                <a:ea typeface="Arial"/>
                <a:cs typeface="Arial"/>
                <a:sym typeface="Arial"/>
              </a:rPr>
              <a:t>© P&amp;Co. Ltd./SC 2023</a:t>
            </a:r>
            <a:endParaRPr sz="1800" b="0" i="0" u="none" strike="noStrike" cap="none">
              <a:solidFill>
                <a:srgbClr val="000000"/>
              </a:solidFill>
              <a:latin typeface="Arial"/>
              <a:ea typeface="Arial"/>
              <a:cs typeface="Arial"/>
              <a:sym typeface="Arial"/>
            </a:endParaRPr>
          </a:p>
        </p:txBody>
      </p:sp>
      <p:pic>
        <p:nvPicPr>
          <p:cNvPr id="69" name="Google Shape;69;g25d7d32a887_0_15"/>
          <p:cNvPicPr preferRelativeResize="0"/>
          <p:nvPr/>
        </p:nvPicPr>
        <p:blipFill rotWithShape="1">
          <a:blip r:embed="rId3">
            <a:alphaModFix/>
          </a:blip>
          <a:srcRect r="576"/>
          <a:stretch/>
        </p:blipFill>
        <p:spPr>
          <a:xfrm>
            <a:off x="3101100" y="0"/>
            <a:ext cx="9090900" cy="6858000"/>
          </a:xfrm>
          <a:prstGeom prst="rect">
            <a:avLst/>
          </a:prstGeom>
          <a:noFill/>
          <a:ln>
            <a:noFill/>
          </a:ln>
        </p:spPr>
      </p:pic>
      <p:sp>
        <p:nvSpPr>
          <p:cNvPr id="70" name="Google Shape;70;g25d7d32a887_0_15"/>
          <p:cNvSpPr txBox="1"/>
          <p:nvPr/>
        </p:nvSpPr>
        <p:spPr>
          <a:xfrm rot="-5400000">
            <a:off x="11514825" y="6100524"/>
            <a:ext cx="10002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Arial"/>
              <a:buNone/>
            </a:pPr>
            <a:r>
              <a:rPr lang="en-GB" sz="900" b="0" i="0" u="none" strike="noStrike" cap="none">
                <a:solidFill>
                  <a:schemeClr val="lt1"/>
                </a:solidFill>
                <a:latin typeface="Arial"/>
                <a:ea typeface="Arial"/>
                <a:cs typeface="Arial"/>
                <a:sym typeface="Arial"/>
              </a:rPr>
              <a:t>© </a:t>
            </a:r>
            <a:r>
              <a:rPr lang="en-GB" sz="900">
                <a:solidFill>
                  <a:schemeClr val="lt1"/>
                </a:solidFill>
              </a:rPr>
              <a:t>Andrew Curtis</a:t>
            </a:r>
            <a:endParaRPr sz="1800" b="0" i="0" u="none" strike="noStrike" cap="none">
              <a:solidFill>
                <a:schemeClr val="lt1"/>
              </a:solidFill>
              <a:latin typeface="Arial"/>
              <a:ea typeface="Arial"/>
              <a:cs typeface="Arial"/>
              <a:sym typeface="Arial"/>
            </a:endParaRPr>
          </a:p>
        </p:txBody>
      </p:sp>
      <p:sp>
        <p:nvSpPr>
          <p:cNvPr id="71" name="Google Shape;71;g25d7d32a887_0_15"/>
          <p:cNvSpPr/>
          <p:nvPr/>
        </p:nvSpPr>
        <p:spPr>
          <a:xfrm>
            <a:off x="0" y="0"/>
            <a:ext cx="4804581" cy="4302662"/>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g25d7d32a887_0_15"/>
          <p:cNvSpPr txBox="1"/>
          <p:nvPr/>
        </p:nvSpPr>
        <p:spPr>
          <a:xfrm>
            <a:off x="327266" y="1497461"/>
            <a:ext cx="3660058" cy="1810524"/>
          </a:xfrm>
          <a:prstGeom prst="rect">
            <a:avLst/>
          </a:prstGeom>
          <a:noFill/>
          <a:ln>
            <a:noFill/>
          </a:ln>
        </p:spPr>
        <p:txBody>
          <a:bodyPr spcFirstLastPara="1" wrap="square" lIns="45700" tIns="45700" rIns="45700" bIns="45700" anchor="ctr" anchorCtr="0">
            <a:noAutofit/>
          </a:bodyPr>
          <a:lstStyle/>
          <a:p>
            <a:pPr>
              <a:lnSpc>
                <a:spcPct val="80000"/>
              </a:lnSpc>
              <a:buSzPts val="688"/>
            </a:pPr>
            <a:r>
              <a:rPr lang="en-GB" sz="4400" dirty="0">
                <a:solidFill>
                  <a:srgbClr val="00AEEF"/>
                </a:solidFill>
                <a:latin typeface="Roboto Black"/>
                <a:ea typeface="Roboto Black"/>
                <a:cs typeface="Roboto Black"/>
                <a:sym typeface="Roboto Black"/>
              </a:rPr>
              <a:t>WHERE DOES </a:t>
            </a:r>
            <a:br>
              <a:rPr lang="en-GB" sz="4400" dirty="0">
                <a:solidFill>
                  <a:srgbClr val="00AEEF"/>
                </a:solidFill>
                <a:latin typeface="Roboto Black"/>
                <a:ea typeface="Roboto Black"/>
                <a:cs typeface="Roboto Black"/>
                <a:sym typeface="Roboto Black"/>
              </a:rPr>
            </a:br>
            <a:r>
              <a:rPr lang="en-GB" sz="4400" dirty="0">
                <a:solidFill>
                  <a:srgbClr val="00AEEF"/>
                </a:solidFill>
                <a:latin typeface="Roboto Black"/>
                <a:ea typeface="Roboto Black"/>
                <a:cs typeface="Roboto Black"/>
                <a:sym typeface="Roboto Black"/>
              </a:rPr>
              <a:t>OUR WATER COME FROM?</a:t>
            </a:r>
            <a:endParaRPr lang="en-US" sz="4400" dirty="0">
              <a:solidFill>
                <a:srgbClr val="00AEEF"/>
              </a:solidFill>
              <a:latin typeface="Roboto Black"/>
              <a:ea typeface="Roboto Black"/>
              <a:cs typeface="Roboto Black"/>
            </a:endParaRPr>
          </a:p>
        </p:txBody>
      </p:sp>
      <p:sp>
        <p:nvSpPr>
          <p:cNvPr id="73" name="Google Shape;73;g25d7d32a887_0_15"/>
          <p:cNvSpPr txBox="1"/>
          <p:nvPr/>
        </p:nvSpPr>
        <p:spPr>
          <a:xfrm>
            <a:off x="394500" y="489600"/>
            <a:ext cx="3238500" cy="743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Part </a:t>
            </a:r>
            <a:r>
              <a:rPr lang="en-GB" sz="4400" dirty="0">
                <a:latin typeface="Roboto Black"/>
                <a:ea typeface="Roboto Black"/>
                <a:cs typeface="Roboto Black"/>
                <a:sym typeface="Roboto Black"/>
              </a:rPr>
              <a:t>2</a:t>
            </a:r>
            <a:endParaRPr lang="en-US" sz="4400" b="0" i="0" u="none" strike="noStrike" cap="none" dirty="0">
              <a:solidFill>
                <a:srgbClr val="000000"/>
              </a:solidFill>
              <a:latin typeface="Roboto Black"/>
              <a:ea typeface="Roboto Black"/>
              <a:cs typeface="Roboto Black"/>
            </a:endParaRPr>
          </a:p>
        </p:txBody>
      </p:sp>
      <p:sp>
        <p:nvSpPr>
          <p:cNvPr id="74" name="Google Shape;74;g25d7d32a887_0_15"/>
          <p:cNvSpPr txBox="1"/>
          <p:nvPr/>
        </p:nvSpPr>
        <p:spPr>
          <a:xfrm>
            <a:off x="242100" y="5904725"/>
            <a:ext cx="1908900" cy="74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a:solidFill>
                  <a:srgbClr val="FFFFFF"/>
                </a:solidFill>
                <a:latin typeface="Roboto Medium"/>
                <a:ea typeface="Roboto Medium"/>
                <a:cs typeface="Roboto Medium"/>
                <a:sym typeface="Roboto Medium"/>
              </a:rPr>
              <a:t>Waste water treatment works and transport depot, Low Prudhoe</a:t>
            </a:r>
            <a:endParaRPr sz="1100" b="0" i="0" u="none" strike="noStrike" cap="none">
              <a:solidFill>
                <a:srgbClr val="FFFFFF"/>
              </a:solidFill>
              <a:latin typeface="Roboto Medium"/>
              <a:ea typeface="Roboto Medium"/>
              <a:cs typeface="Roboto Medium"/>
              <a:sym typeface="Roboto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g25d7d32a887_0_28"/>
          <p:cNvPicPr preferRelativeResize="0"/>
          <p:nvPr/>
        </p:nvPicPr>
        <p:blipFill rotWithShape="1">
          <a:blip r:embed="rId3">
            <a:alphaModFix/>
          </a:blip>
          <a:srcRect l="3669" t="36391" r="3726" b="2613"/>
          <a:stretch/>
        </p:blipFill>
        <p:spPr>
          <a:xfrm>
            <a:off x="5066889" y="0"/>
            <a:ext cx="7123704" cy="6859536"/>
          </a:xfrm>
          <a:prstGeom prst="rect">
            <a:avLst/>
          </a:prstGeom>
          <a:noFill/>
          <a:ln>
            <a:noFill/>
          </a:ln>
        </p:spPr>
      </p:pic>
      <p:sp>
        <p:nvSpPr>
          <p:cNvPr id="80" name="Google Shape;80;g25d7d32a887_0_28"/>
          <p:cNvSpPr/>
          <p:nvPr/>
        </p:nvSpPr>
        <p:spPr>
          <a:xfrm>
            <a:off x="0" y="0"/>
            <a:ext cx="5309960" cy="5268198"/>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g25d7d32a887_0_28"/>
          <p:cNvSpPr txBox="1"/>
          <p:nvPr/>
        </p:nvSpPr>
        <p:spPr>
          <a:xfrm>
            <a:off x="327265" y="1432991"/>
            <a:ext cx="3513077" cy="1992811"/>
          </a:xfrm>
          <a:prstGeom prst="rect">
            <a:avLst/>
          </a:prstGeom>
          <a:noFill/>
          <a:ln>
            <a:noFill/>
          </a:ln>
        </p:spPr>
        <p:txBody>
          <a:bodyPr spcFirstLastPara="1" wrap="square" lIns="45700" tIns="45700" rIns="45700" bIns="45700" anchor="ctr" anchorCtr="0">
            <a:noAutofit/>
          </a:bodyPr>
          <a:lstStyle/>
          <a:p>
            <a:pPr>
              <a:lnSpc>
                <a:spcPct val="80000"/>
              </a:lnSpc>
              <a:buSzPts val="688"/>
            </a:pPr>
            <a:r>
              <a:rPr lang="en-GB" sz="4400" dirty="0">
                <a:solidFill>
                  <a:srgbClr val="00AEEF"/>
                </a:solidFill>
                <a:latin typeface="Roboto Black"/>
                <a:ea typeface="Roboto Black"/>
                <a:cs typeface="Roboto Black"/>
                <a:sym typeface="Roboto Black"/>
              </a:rPr>
              <a:t>TOO MUCH, </a:t>
            </a:r>
            <a:br>
              <a:rPr lang="en-GB" sz="4400" dirty="0">
                <a:latin typeface="Roboto Black"/>
                <a:ea typeface="Roboto Black"/>
                <a:cs typeface="Roboto Black"/>
              </a:rPr>
            </a:br>
            <a:r>
              <a:rPr lang="en-GB" sz="4400" dirty="0">
                <a:solidFill>
                  <a:srgbClr val="00AEEF"/>
                </a:solidFill>
                <a:latin typeface="Roboto Black"/>
                <a:ea typeface="Roboto Black"/>
                <a:cs typeface="Roboto Black"/>
                <a:sym typeface="Roboto Black"/>
              </a:rPr>
              <a:t>TOO LITTLE, </a:t>
            </a:r>
            <a:br>
              <a:rPr lang="en-GB" sz="4400" dirty="0">
                <a:latin typeface="Roboto Black"/>
                <a:ea typeface="Roboto Black"/>
                <a:cs typeface="Roboto Black"/>
              </a:rPr>
            </a:br>
            <a:r>
              <a:rPr lang="en-GB" sz="4400" dirty="0">
                <a:solidFill>
                  <a:srgbClr val="00AEEF"/>
                </a:solidFill>
                <a:latin typeface="Roboto Black"/>
                <a:ea typeface="Roboto Black"/>
                <a:cs typeface="Roboto Black"/>
                <a:sym typeface="Roboto Black"/>
              </a:rPr>
              <a:t>TOO DIRTY:</a:t>
            </a:r>
            <a:endParaRPr lang="en-US" sz="4400">
              <a:solidFill>
                <a:srgbClr val="00AEEF"/>
              </a:solidFill>
              <a:latin typeface="Roboto Black"/>
              <a:ea typeface="Roboto Black"/>
              <a:cs typeface="Roboto Black"/>
            </a:endParaRPr>
          </a:p>
        </p:txBody>
      </p:sp>
      <p:sp>
        <p:nvSpPr>
          <p:cNvPr id="82" name="Google Shape;82;g25d7d32a887_0_28"/>
          <p:cNvSpPr txBox="1"/>
          <p:nvPr/>
        </p:nvSpPr>
        <p:spPr>
          <a:xfrm>
            <a:off x="394500" y="489600"/>
            <a:ext cx="3238500" cy="743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Part </a:t>
            </a:r>
            <a:r>
              <a:rPr lang="en-GB" sz="4400" dirty="0">
                <a:latin typeface="Roboto Black"/>
                <a:ea typeface="Roboto Black"/>
                <a:cs typeface="Roboto Black"/>
                <a:sym typeface="Roboto Black"/>
              </a:rPr>
              <a:t>3</a:t>
            </a:r>
            <a:endParaRPr lang="en-US" sz="4400" b="0" i="0" u="none" strike="noStrike" cap="none" dirty="0">
              <a:solidFill>
                <a:srgbClr val="000000"/>
              </a:solidFill>
              <a:latin typeface="Roboto Black"/>
              <a:ea typeface="Roboto Black"/>
              <a:cs typeface="Roboto Black"/>
            </a:endParaRPr>
          </a:p>
        </p:txBody>
      </p:sp>
      <p:sp>
        <p:nvSpPr>
          <p:cNvPr id="83" name="Google Shape;83;g25d7d32a887_0_28"/>
          <p:cNvSpPr txBox="1"/>
          <p:nvPr/>
        </p:nvSpPr>
        <p:spPr>
          <a:xfrm>
            <a:off x="242100" y="5860815"/>
            <a:ext cx="1908900" cy="65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100" b="1">
                <a:solidFill>
                  <a:schemeClr val="lt1"/>
                </a:solidFill>
                <a:latin typeface="Roboto"/>
                <a:ea typeface="Roboto"/>
                <a:cs typeface="Roboto"/>
                <a:sym typeface="Roboto"/>
              </a:rPr>
              <a:t>Two girls pick up rubbish from a river in Alta Verapaz, Guatemala.</a:t>
            </a:r>
            <a:endParaRPr sz="1100" b="1">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a:solidFill>
                <a:srgbClr val="FFFFFF"/>
              </a:solidFill>
              <a:latin typeface="Roboto Medium"/>
              <a:ea typeface="Roboto Medium"/>
              <a:cs typeface="Roboto Medium"/>
              <a:sym typeface="Roboto Medium"/>
            </a:endParaRPr>
          </a:p>
        </p:txBody>
      </p:sp>
      <p:sp>
        <p:nvSpPr>
          <p:cNvPr id="84" name="Google Shape;84;g25d7d32a887_0_28"/>
          <p:cNvSpPr txBox="1"/>
          <p:nvPr/>
        </p:nvSpPr>
        <p:spPr>
          <a:xfrm>
            <a:off x="329679" y="3650294"/>
            <a:ext cx="4480096" cy="1390094"/>
          </a:xfrm>
          <a:prstGeom prst="rect">
            <a:avLst/>
          </a:prstGeom>
          <a:noFill/>
          <a:ln>
            <a:noFill/>
          </a:ln>
        </p:spPr>
        <p:txBody>
          <a:bodyPr spcFirstLastPara="1" wrap="square" lIns="91425" tIns="91425" rIns="91425" bIns="91425" anchor="t" anchorCtr="0">
            <a:spAutoFit/>
          </a:bodyPr>
          <a:lstStyle/>
          <a:p>
            <a:pPr>
              <a:spcBef>
                <a:spcPts val="1000"/>
              </a:spcBef>
              <a:buClr>
                <a:schemeClr val="dk1"/>
              </a:buClr>
              <a:buSzPts val="1100"/>
            </a:pPr>
            <a:r>
              <a:rPr lang="en-GB" sz="3500" dirty="0">
                <a:solidFill>
                  <a:srgbClr val="00B0F0"/>
                </a:solidFill>
                <a:latin typeface="Roboto Medium"/>
                <a:ea typeface="Roboto Medium"/>
                <a:cs typeface="Roboto Medium"/>
                <a:sym typeface="Roboto Medium"/>
              </a:rPr>
              <a:t>The global effects of </a:t>
            </a:r>
            <a:br>
              <a:rPr lang="en-GB" sz="3500" dirty="0">
                <a:solidFill>
                  <a:srgbClr val="00B0F0"/>
                </a:solidFill>
                <a:latin typeface="Roboto Medium"/>
                <a:ea typeface="Roboto Medium"/>
                <a:cs typeface="Roboto Medium"/>
              </a:rPr>
            </a:br>
            <a:r>
              <a:rPr lang="en-GB" sz="3500" dirty="0">
                <a:solidFill>
                  <a:srgbClr val="00B0F0"/>
                </a:solidFill>
                <a:latin typeface="Roboto Medium"/>
                <a:ea typeface="Roboto Medium"/>
                <a:cs typeface="Roboto Medium"/>
                <a:sym typeface="Roboto Medium"/>
              </a:rPr>
              <a:t>climate on water</a:t>
            </a:r>
            <a:endParaRPr lang="en-US" sz="3500" b="0" i="0" u="none" strike="noStrike" cap="none">
              <a:solidFill>
                <a:srgbClr val="00B0F0"/>
              </a:solidFill>
              <a:latin typeface="Roboto Medium"/>
              <a:ea typeface="Roboto Medium"/>
              <a:cs typeface="Roboto Medium"/>
            </a:endParaRPr>
          </a:p>
        </p:txBody>
      </p:sp>
      <p:sp>
        <p:nvSpPr>
          <p:cNvPr id="85" name="Google Shape;85;g25d7d32a887_0_28"/>
          <p:cNvSpPr txBox="1"/>
          <p:nvPr/>
        </p:nvSpPr>
        <p:spPr>
          <a:xfrm rot="-5400000">
            <a:off x="11463625" y="6043799"/>
            <a:ext cx="1151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Arial"/>
              <a:buNone/>
            </a:pPr>
            <a:r>
              <a:rPr lang="en-GB" sz="900" b="0" i="0" u="none" strike="noStrike" cap="none">
                <a:solidFill>
                  <a:srgbClr val="FFFFFF"/>
                </a:solidFill>
                <a:latin typeface="Arial"/>
                <a:ea typeface="Arial"/>
                <a:cs typeface="Arial"/>
                <a:sym typeface="Arial"/>
              </a:rPr>
              <a:t>© UNICEF/Quintero</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pic>
        <p:nvPicPr>
          <p:cNvPr id="90" name="Google Shape;90;g2562737a285_0_21"/>
          <p:cNvPicPr preferRelativeResize="0"/>
          <p:nvPr/>
        </p:nvPicPr>
        <p:blipFill rotWithShape="1">
          <a:blip r:embed="rId4">
            <a:alphaModFix/>
          </a:blip>
          <a:srcRect l="526" t="734" r="208"/>
          <a:stretch/>
        </p:blipFill>
        <p:spPr>
          <a:xfrm>
            <a:off x="0" y="0"/>
            <a:ext cx="12192000" cy="6858000"/>
          </a:xfrm>
          <a:prstGeom prst="rect">
            <a:avLst/>
          </a:prstGeom>
          <a:noFill/>
          <a:ln>
            <a:noFill/>
          </a:ln>
        </p:spPr>
      </p:pic>
      <p:sp>
        <p:nvSpPr>
          <p:cNvPr id="91" name="Google Shape;91;g2562737a285_0_21"/>
          <p:cNvSpPr txBox="1"/>
          <p:nvPr/>
        </p:nvSpPr>
        <p:spPr>
          <a:xfrm>
            <a:off x="453600" y="489600"/>
            <a:ext cx="4604100" cy="107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endParaRPr sz="4000" b="1" i="0" u="none" strike="noStrike" cap="none">
              <a:solidFill>
                <a:srgbClr val="FFFFFF"/>
              </a:solidFill>
              <a:latin typeface="Arial"/>
              <a:ea typeface="Arial"/>
              <a:cs typeface="Arial"/>
              <a:sym typeface="Arial"/>
            </a:endParaRPr>
          </a:p>
        </p:txBody>
      </p:sp>
      <p:sp>
        <p:nvSpPr>
          <p:cNvPr id="92" name="Google Shape;92;g2562737a285_0_21"/>
          <p:cNvSpPr txBox="1"/>
          <p:nvPr/>
        </p:nvSpPr>
        <p:spPr>
          <a:xfrm>
            <a:off x="453600" y="6026375"/>
            <a:ext cx="3876300" cy="51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lt1"/>
                </a:solidFill>
                <a:latin typeface="Roboto Medium"/>
                <a:ea typeface="Roboto Medium"/>
                <a:cs typeface="Roboto Medium"/>
                <a:sym typeface="Roboto Medium"/>
              </a:rPr>
              <a:t>A stretch of severely eroded beach affected by rising sea levels in Dhiffushi island in the Maldives.</a:t>
            </a:r>
            <a:endParaRPr sz="1100" b="0" i="0" u="none" strike="noStrike" cap="none">
              <a:solidFill>
                <a:schemeClr val="lt1"/>
              </a:solidFill>
              <a:latin typeface="Roboto Medium"/>
              <a:ea typeface="Roboto Medium"/>
              <a:cs typeface="Roboto Medium"/>
              <a:sym typeface="Roboto Medium"/>
            </a:endParaRPr>
          </a:p>
        </p:txBody>
      </p:sp>
      <p:sp>
        <p:nvSpPr>
          <p:cNvPr id="93" name="Google Shape;93;g2562737a285_0_21"/>
          <p:cNvSpPr txBox="1"/>
          <p:nvPr/>
        </p:nvSpPr>
        <p:spPr>
          <a:xfrm rot="-5400000">
            <a:off x="10815425" y="1183123"/>
            <a:ext cx="2387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lt1"/>
              </a:buClr>
              <a:buSzPts val="900"/>
              <a:buFont typeface="Arial"/>
              <a:buNone/>
            </a:pPr>
            <a:r>
              <a:rPr lang="en-GB" sz="900" b="0" i="0" u="none" strike="noStrike" cap="none">
                <a:solidFill>
                  <a:schemeClr val="lt1"/>
                </a:solidFill>
                <a:latin typeface="Arial"/>
                <a:ea typeface="Arial"/>
                <a:cs typeface="Arial"/>
                <a:sym typeface="Arial"/>
              </a:rPr>
              <a:t>© UNICEF/Faheem</a:t>
            </a:r>
            <a:endParaRPr sz="1800" b="0" i="0" u="none" strike="noStrike" cap="none">
              <a:solidFill>
                <a:srgbClr val="000000"/>
              </a:solidFill>
              <a:latin typeface="Arial"/>
              <a:ea typeface="Arial"/>
              <a:cs typeface="Arial"/>
              <a:sym typeface="Arial"/>
            </a:endParaRPr>
          </a:p>
        </p:txBody>
      </p:sp>
      <p:sp>
        <p:nvSpPr>
          <p:cNvPr id="94" name="Google Shape;94;g2562737a285_0_21"/>
          <p:cNvSpPr/>
          <p:nvPr/>
        </p:nvSpPr>
        <p:spPr>
          <a:xfrm>
            <a:off x="0" y="369775"/>
            <a:ext cx="8154900" cy="830700"/>
          </a:xfrm>
          <a:prstGeom prst="rect">
            <a:avLst/>
          </a:prstGeom>
          <a:solidFill>
            <a:srgbClr val="00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g2562737a285_0_21"/>
          <p:cNvSpPr txBox="1"/>
          <p:nvPr/>
        </p:nvSpPr>
        <p:spPr>
          <a:xfrm>
            <a:off x="398225" y="489600"/>
            <a:ext cx="7756800" cy="604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200">
                <a:solidFill>
                  <a:srgbClr val="FFFFFF"/>
                </a:solidFill>
                <a:latin typeface="Roboto Black"/>
                <a:ea typeface="Roboto Black"/>
                <a:cs typeface="Roboto Black"/>
                <a:sym typeface="Roboto Black"/>
              </a:rPr>
              <a:t>Too much: flooding in Maldives</a:t>
            </a:r>
            <a:endParaRPr sz="4000" b="0" i="0" u="none" strike="noStrike" cap="none">
              <a:solidFill>
                <a:srgbClr val="FFFFFF"/>
              </a:solidFill>
              <a:latin typeface="Roboto Black"/>
              <a:ea typeface="Roboto Black"/>
              <a:cs typeface="Roboto Black"/>
              <a:sym typeface="Roboto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pic>
        <p:nvPicPr>
          <p:cNvPr id="100" name="Google Shape;100;g2562737a285_0_30"/>
          <p:cNvPicPr preferRelativeResize="0"/>
          <p:nvPr/>
        </p:nvPicPr>
        <p:blipFill rotWithShape="1">
          <a:blip r:embed="rId4">
            <a:alphaModFix/>
          </a:blip>
          <a:srcRect b="15633"/>
          <a:stretch/>
        </p:blipFill>
        <p:spPr>
          <a:xfrm>
            <a:off x="-1" y="0"/>
            <a:ext cx="12192001" cy="6858001"/>
          </a:xfrm>
          <a:prstGeom prst="rect">
            <a:avLst/>
          </a:prstGeom>
          <a:noFill/>
          <a:ln>
            <a:noFill/>
          </a:ln>
        </p:spPr>
      </p:pic>
      <p:sp>
        <p:nvSpPr>
          <p:cNvPr id="101" name="Google Shape;101;g2562737a285_0_30"/>
          <p:cNvSpPr txBox="1"/>
          <p:nvPr/>
        </p:nvSpPr>
        <p:spPr>
          <a:xfrm>
            <a:off x="453600" y="489600"/>
            <a:ext cx="4604100" cy="107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endParaRPr sz="4000" b="1" i="0" u="none" strike="noStrike" cap="none">
              <a:solidFill>
                <a:srgbClr val="FFFFFF"/>
              </a:solidFill>
              <a:latin typeface="Arial"/>
              <a:ea typeface="Arial"/>
              <a:cs typeface="Arial"/>
              <a:sym typeface="Arial"/>
            </a:endParaRPr>
          </a:p>
        </p:txBody>
      </p:sp>
      <p:sp>
        <p:nvSpPr>
          <p:cNvPr id="102" name="Google Shape;102;g2562737a285_0_30"/>
          <p:cNvSpPr txBox="1"/>
          <p:nvPr/>
        </p:nvSpPr>
        <p:spPr>
          <a:xfrm rot="-5400000">
            <a:off x="10815425" y="1205623"/>
            <a:ext cx="2387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lt1"/>
              </a:buClr>
              <a:buSzPts val="900"/>
              <a:buFont typeface="Arial"/>
              <a:buNone/>
            </a:pPr>
            <a:r>
              <a:rPr lang="en-GB" sz="900" b="0" i="0" u="none" strike="noStrike" cap="none">
                <a:solidFill>
                  <a:schemeClr val="lt1"/>
                </a:solidFill>
                <a:latin typeface="Arial"/>
                <a:ea typeface="Arial"/>
                <a:cs typeface="Arial"/>
                <a:sym typeface="Arial"/>
              </a:rPr>
              <a:t>© UNICEF/Keïta</a:t>
            </a:r>
            <a:endParaRPr sz="1800" b="0" i="0" u="none" strike="noStrike" cap="none">
              <a:solidFill>
                <a:srgbClr val="000000"/>
              </a:solidFill>
              <a:latin typeface="Arial"/>
              <a:ea typeface="Arial"/>
              <a:cs typeface="Arial"/>
              <a:sym typeface="Arial"/>
            </a:endParaRPr>
          </a:p>
        </p:txBody>
      </p:sp>
      <p:sp>
        <p:nvSpPr>
          <p:cNvPr id="103" name="Google Shape;103;g2562737a285_0_30"/>
          <p:cNvSpPr txBox="1"/>
          <p:nvPr/>
        </p:nvSpPr>
        <p:spPr>
          <a:xfrm>
            <a:off x="6064350" y="2595400"/>
            <a:ext cx="6153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g2562737a285_0_30"/>
          <p:cNvSpPr txBox="1"/>
          <p:nvPr/>
        </p:nvSpPr>
        <p:spPr>
          <a:xfrm>
            <a:off x="398225" y="6016275"/>
            <a:ext cx="4114800" cy="61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lt1"/>
                </a:solidFill>
                <a:latin typeface="Roboto Medium"/>
                <a:ea typeface="Roboto Medium"/>
                <a:cs typeface="Roboto Medium"/>
                <a:sym typeface="Roboto Medium"/>
              </a:rPr>
              <a:t>Fatoumata, 13, with other women and girls at a pond that was her village's only source of water until a UNICEF water pump was installed next to her school. </a:t>
            </a:r>
            <a:endParaRPr sz="1100" b="0" i="0" u="none" strike="noStrike" cap="none">
              <a:solidFill>
                <a:schemeClr val="lt1"/>
              </a:solidFill>
              <a:latin typeface="Roboto Medium"/>
              <a:ea typeface="Roboto Medium"/>
              <a:cs typeface="Roboto Medium"/>
              <a:sym typeface="Roboto Medium"/>
            </a:endParaRPr>
          </a:p>
        </p:txBody>
      </p:sp>
      <p:sp>
        <p:nvSpPr>
          <p:cNvPr id="105" name="Google Shape;105;g2562737a285_0_30"/>
          <p:cNvSpPr/>
          <p:nvPr/>
        </p:nvSpPr>
        <p:spPr>
          <a:xfrm>
            <a:off x="0" y="369775"/>
            <a:ext cx="6658500" cy="830700"/>
          </a:xfrm>
          <a:prstGeom prst="rect">
            <a:avLst/>
          </a:prstGeom>
          <a:solidFill>
            <a:srgbClr val="00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2562737a285_0_30"/>
          <p:cNvSpPr txBox="1"/>
          <p:nvPr/>
        </p:nvSpPr>
        <p:spPr>
          <a:xfrm>
            <a:off x="398225" y="489600"/>
            <a:ext cx="7756800" cy="604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200">
                <a:solidFill>
                  <a:srgbClr val="FFFFFF"/>
                </a:solidFill>
                <a:latin typeface="Roboto Black"/>
                <a:ea typeface="Roboto Black"/>
                <a:cs typeface="Roboto Black"/>
                <a:sym typeface="Roboto Black"/>
              </a:rPr>
              <a:t>Too little: drought in Mali</a:t>
            </a:r>
            <a:endParaRPr sz="4000" b="0" i="0" u="none" strike="noStrike" cap="none">
              <a:solidFill>
                <a:srgbClr val="FFFFFF"/>
              </a:solidFill>
              <a:latin typeface="Roboto Black"/>
              <a:ea typeface="Roboto Black"/>
              <a:cs typeface="Roboto Black"/>
              <a:sym typeface="Roboto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pic>
        <p:nvPicPr>
          <p:cNvPr id="111" name="Google Shape;111;g2562737a285_0_37"/>
          <p:cNvPicPr preferRelativeResize="0"/>
          <p:nvPr/>
        </p:nvPicPr>
        <p:blipFill rotWithShape="1">
          <a:blip r:embed="rId4">
            <a:alphaModFix/>
          </a:blip>
          <a:srcRect l="14273"/>
          <a:stretch/>
        </p:blipFill>
        <p:spPr>
          <a:xfrm rot="5400010">
            <a:off x="2132881" y="1132822"/>
            <a:ext cx="3441649" cy="1150705"/>
          </a:xfrm>
          <a:prstGeom prst="rect">
            <a:avLst/>
          </a:prstGeom>
          <a:noFill/>
          <a:ln>
            <a:noFill/>
          </a:ln>
        </p:spPr>
      </p:pic>
      <p:pic>
        <p:nvPicPr>
          <p:cNvPr id="112" name="Google Shape;112;g2562737a285_0_37"/>
          <p:cNvPicPr preferRelativeResize="0"/>
          <p:nvPr/>
        </p:nvPicPr>
        <p:blipFill rotWithShape="1">
          <a:blip r:embed="rId5">
            <a:alphaModFix/>
          </a:blip>
          <a:srcRect t="10403" b="5220"/>
          <a:stretch/>
        </p:blipFill>
        <p:spPr>
          <a:xfrm>
            <a:off x="0" y="0"/>
            <a:ext cx="12192000" cy="6857999"/>
          </a:xfrm>
          <a:prstGeom prst="rect">
            <a:avLst/>
          </a:prstGeom>
          <a:noFill/>
          <a:ln>
            <a:noFill/>
          </a:ln>
        </p:spPr>
      </p:pic>
      <p:sp>
        <p:nvSpPr>
          <p:cNvPr id="113" name="Google Shape;113;g2562737a285_0_37"/>
          <p:cNvSpPr txBox="1"/>
          <p:nvPr/>
        </p:nvSpPr>
        <p:spPr>
          <a:xfrm rot="-5400000">
            <a:off x="11193450" y="5846800"/>
            <a:ext cx="16572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lt1"/>
              </a:buClr>
              <a:buSzPts val="900"/>
              <a:buFont typeface="Arial"/>
              <a:buNone/>
            </a:pPr>
            <a:r>
              <a:rPr lang="en-GB" sz="900" b="0" i="0" u="none" strike="noStrike" cap="none">
                <a:solidFill>
                  <a:schemeClr val="lt1"/>
                </a:solidFill>
                <a:latin typeface="Arial"/>
                <a:ea typeface="Arial"/>
                <a:cs typeface="Arial"/>
                <a:sym typeface="Arial"/>
              </a:rPr>
              <a:t>© UNICEF/Billy/AFP-Services</a:t>
            </a:r>
            <a:endParaRPr sz="1800" b="0" i="0" u="none" strike="noStrike" cap="none">
              <a:solidFill>
                <a:srgbClr val="000000"/>
              </a:solidFill>
              <a:latin typeface="Arial"/>
              <a:ea typeface="Arial"/>
              <a:cs typeface="Arial"/>
              <a:sym typeface="Arial"/>
            </a:endParaRPr>
          </a:p>
        </p:txBody>
      </p:sp>
      <p:sp>
        <p:nvSpPr>
          <p:cNvPr id="114" name="Google Shape;114;g2562737a285_0_37"/>
          <p:cNvSpPr txBox="1"/>
          <p:nvPr/>
        </p:nvSpPr>
        <p:spPr>
          <a:xfrm>
            <a:off x="398225" y="1972075"/>
            <a:ext cx="2269800" cy="233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lt1"/>
                </a:solidFill>
                <a:latin typeface="Roboto Medium"/>
                <a:ea typeface="Roboto Medium"/>
                <a:cs typeface="Roboto Medium"/>
                <a:sym typeface="Roboto Medium"/>
              </a:rPr>
              <a:t>In November 2020 hurricanes Eta and </a:t>
            </a:r>
            <a:r>
              <a:rPr lang="en-GB" sz="1100">
                <a:solidFill>
                  <a:schemeClr val="lt1"/>
                </a:solidFill>
                <a:latin typeface="Roboto Medium"/>
                <a:ea typeface="Roboto Medium"/>
                <a:cs typeface="Roboto Medium"/>
                <a:sym typeface="Roboto Medium"/>
              </a:rPr>
              <a:t>L</a:t>
            </a:r>
            <a:r>
              <a:rPr lang="en-GB" sz="1100" b="0" i="0" u="none" strike="noStrike" cap="none">
                <a:solidFill>
                  <a:schemeClr val="lt1"/>
                </a:solidFill>
                <a:latin typeface="Roboto Medium"/>
                <a:ea typeface="Roboto Medium"/>
                <a:cs typeface="Roboto Medium"/>
                <a:sym typeface="Roboto Medium"/>
              </a:rPr>
              <a:t>ota struck Guatemala. Juana, 9, travels in a boat to where her school used to be before the hurricanes left her town under water.</a:t>
            </a:r>
            <a:endParaRPr sz="1100" b="0" i="0" u="none" strike="noStrike" cap="none">
              <a:solidFill>
                <a:schemeClr val="lt1"/>
              </a:solidFill>
              <a:latin typeface="Roboto Medium"/>
              <a:ea typeface="Roboto Medium"/>
              <a:cs typeface="Roboto Medium"/>
              <a:sym typeface="Roboto Medium"/>
            </a:endParaRPr>
          </a:p>
        </p:txBody>
      </p:sp>
      <p:sp>
        <p:nvSpPr>
          <p:cNvPr id="115" name="Google Shape;115;g2562737a285_0_37"/>
          <p:cNvSpPr/>
          <p:nvPr/>
        </p:nvSpPr>
        <p:spPr>
          <a:xfrm>
            <a:off x="0" y="369775"/>
            <a:ext cx="5649300" cy="830700"/>
          </a:xfrm>
          <a:prstGeom prst="rect">
            <a:avLst/>
          </a:prstGeom>
          <a:solidFill>
            <a:srgbClr val="00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2562737a285_0_37"/>
          <p:cNvSpPr/>
          <p:nvPr/>
        </p:nvSpPr>
        <p:spPr>
          <a:xfrm>
            <a:off x="0" y="914975"/>
            <a:ext cx="3781800" cy="830700"/>
          </a:xfrm>
          <a:prstGeom prst="rect">
            <a:avLst/>
          </a:prstGeom>
          <a:solidFill>
            <a:srgbClr val="00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2562737a285_0_37"/>
          <p:cNvSpPr txBox="1"/>
          <p:nvPr/>
        </p:nvSpPr>
        <p:spPr>
          <a:xfrm>
            <a:off x="398225" y="489600"/>
            <a:ext cx="5552700" cy="1256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200">
                <a:solidFill>
                  <a:srgbClr val="FFFFFF"/>
                </a:solidFill>
                <a:latin typeface="Roboto Black"/>
                <a:ea typeface="Roboto Black"/>
                <a:cs typeface="Roboto Black"/>
                <a:sym typeface="Roboto Black"/>
              </a:rPr>
              <a:t>Too dirty: dirty water in Guatemala</a:t>
            </a:r>
            <a:endParaRPr sz="4000" b="0" i="0" u="none" strike="noStrike" cap="none">
              <a:solidFill>
                <a:srgbClr val="FFFFFF"/>
              </a:solidFill>
              <a:latin typeface="Roboto Black"/>
              <a:ea typeface="Roboto Black"/>
              <a:cs typeface="Roboto Black"/>
              <a:sym typeface="Roboto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5d7d32a887_0_61"/>
          <p:cNvSpPr/>
          <p:nvPr/>
        </p:nvSpPr>
        <p:spPr>
          <a:xfrm>
            <a:off x="0" y="0"/>
            <a:ext cx="3748153" cy="3442465"/>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25d7d32a887_0_61"/>
          <p:cNvSpPr txBox="1"/>
          <p:nvPr/>
        </p:nvSpPr>
        <p:spPr>
          <a:xfrm>
            <a:off x="364618" y="1297026"/>
            <a:ext cx="3291559" cy="1749824"/>
          </a:xfrm>
          <a:prstGeom prst="rect">
            <a:avLst/>
          </a:prstGeom>
          <a:no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Clr>
                <a:srgbClr val="000000"/>
              </a:buClr>
              <a:buSzPts val="688"/>
              <a:buFont typeface="Arial"/>
              <a:buNone/>
            </a:pPr>
            <a:r>
              <a:rPr lang="en-GB" sz="4400" dirty="0">
                <a:solidFill>
                  <a:srgbClr val="00AEEF"/>
                </a:solidFill>
                <a:latin typeface="Roboto Black"/>
                <a:ea typeface="Roboto Black"/>
                <a:cs typeface="Roboto Black"/>
                <a:sym typeface="Roboto Black"/>
              </a:rPr>
              <a:t>WRITE A LETTER</a:t>
            </a:r>
            <a:endParaRPr lang="en-US" sz="4400" dirty="0">
              <a:solidFill>
                <a:srgbClr val="00AEEF"/>
              </a:solidFill>
              <a:latin typeface="Roboto Black"/>
              <a:ea typeface="Roboto Black"/>
              <a:cs typeface="Roboto Black"/>
            </a:endParaRPr>
          </a:p>
        </p:txBody>
      </p:sp>
      <p:sp>
        <p:nvSpPr>
          <p:cNvPr id="124" name="Google Shape;124;g25d7d32a887_0_61"/>
          <p:cNvSpPr txBox="1"/>
          <p:nvPr/>
        </p:nvSpPr>
        <p:spPr>
          <a:xfrm>
            <a:off x="410850" y="408400"/>
            <a:ext cx="3238500" cy="743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Part </a:t>
            </a:r>
            <a:r>
              <a:rPr lang="en-GB" sz="4400" dirty="0">
                <a:latin typeface="Roboto Black"/>
                <a:ea typeface="Roboto Black"/>
                <a:cs typeface="Roboto Black"/>
                <a:sym typeface="Roboto Black"/>
              </a:rPr>
              <a:t>4</a:t>
            </a:r>
            <a:endParaRPr lang="en-US" sz="4400" b="0" i="0" u="none" strike="noStrike" cap="none" dirty="0">
              <a:solidFill>
                <a:srgbClr val="000000"/>
              </a:solidFill>
              <a:latin typeface="Roboto Black"/>
              <a:ea typeface="Roboto Black"/>
              <a:cs typeface="Roboto Black"/>
            </a:endParaRPr>
          </a:p>
        </p:txBody>
      </p:sp>
      <p:sp>
        <p:nvSpPr>
          <p:cNvPr id="125" name="Google Shape;125;g25d7d32a887_0_61"/>
          <p:cNvSpPr/>
          <p:nvPr/>
        </p:nvSpPr>
        <p:spPr>
          <a:xfrm>
            <a:off x="5104400" y="0"/>
            <a:ext cx="5646300" cy="68580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g25d7d32a887_0_61"/>
          <p:cNvSpPr/>
          <p:nvPr/>
        </p:nvSpPr>
        <p:spPr>
          <a:xfrm>
            <a:off x="4934375" y="541575"/>
            <a:ext cx="4053300" cy="2449200"/>
          </a:xfrm>
          <a:prstGeom prst="wedgeRoundRectCallout">
            <a:avLst>
              <a:gd name="adj1" fmla="val -20833"/>
              <a:gd name="adj2" fmla="val 62500"/>
              <a:gd name="adj3"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g25d7d32a887_0_61"/>
          <p:cNvSpPr txBox="1"/>
          <p:nvPr/>
        </p:nvSpPr>
        <p:spPr>
          <a:xfrm>
            <a:off x="5305625" y="947925"/>
            <a:ext cx="3310800" cy="1636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3000">
                <a:solidFill>
                  <a:schemeClr val="dk1"/>
                </a:solidFill>
                <a:latin typeface="Roboto Medium"/>
                <a:ea typeface="Roboto Medium"/>
                <a:cs typeface="Roboto Medium"/>
                <a:sym typeface="Roboto Medium"/>
              </a:rPr>
              <a:t>What new things did you learn about the countries we visited?</a:t>
            </a:r>
            <a:endParaRPr sz="3000" i="0" u="none" strike="noStrike" cap="none">
              <a:solidFill>
                <a:schemeClr val="dk1"/>
              </a:solidFill>
              <a:latin typeface="Roboto Medium"/>
              <a:ea typeface="Roboto Medium"/>
              <a:cs typeface="Roboto Medium"/>
              <a:sym typeface="Roboto Medium"/>
            </a:endParaRPr>
          </a:p>
        </p:txBody>
      </p:sp>
      <p:sp>
        <p:nvSpPr>
          <p:cNvPr id="128" name="Google Shape;128;g25d7d32a887_0_61"/>
          <p:cNvSpPr/>
          <p:nvPr/>
        </p:nvSpPr>
        <p:spPr>
          <a:xfrm flipH="1">
            <a:off x="6913250" y="3153675"/>
            <a:ext cx="4345800" cy="3015300"/>
          </a:xfrm>
          <a:prstGeom prst="wedgeRoundRectCallout">
            <a:avLst>
              <a:gd name="adj1" fmla="val -20833"/>
              <a:gd name="adj2" fmla="val 62500"/>
              <a:gd name="adj3"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g25d7d32a887_0_61"/>
          <p:cNvSpPr txBox="1"/>
          <p:nvPr/>
        </p:nvSpPr>
        <p:spPr>
          <a:xfrm>
            <a:off x="7205900" y="3599325"/>
            <a:ext cx="3760500" cy="21240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1100"/>
              <a:buFont typeface="Arial"/>
              <a:buNone/>
            </a:pPr>
            <a:r>
              <a:rPr lang="en-GB" sz="2800" i="0" u="none" strike="noStrike" cap="none">
                <a:solidFill>
                  <a:schemeClr val="dk1"/>
                </a:solidFill>
                <a:latin typeface="Roboto Medium"/>
                <a:ea typeface="Roboto Medium"/>
                <a:cs typeface="Roboto Medium"/>
                <a:sym typeface="Roboto Medium"/>
              </a:rPr>
              <a:t>What questions would you ask </a:t>
            </a:r>
            <a:r>
              <a:rPr lang="en-GB" sz="2800">
                <a:solidFill>
                  <a:schemeClr val="dk1"/>
                </a:solidFill>
                <a:latin typeface="Roboto Medium"/>
                <a:ea typeface="Roboto Medium"/>
                <a:cs typeface="Roboto Medium"/>
                <a:sym typeface="Roboto Medium"/>
              </a:rPr>
              <a:t>the children and</a:t>
            </a:r>
            <a:r>
              <a:rPr lang="en-GB" sz="2800" i="0" u="none" strike="noStrike" cap="none">
                <a:solidFill>
                  <a:schemeClr val="dk1"/>
                </a:solidFill>
                <a:latin typeface="Roboto Medium"/>
                <a:ea typeface="Roboto Medium"/>
                <a:cs typeface="Roboto Medium"/>
                <a:sym typeface="Roboto Medium"/>
              </a:rPr>
              <a:t> </a:t>
            </a:r>
            <a:r>
              <a:rPr lang="en-GB" sz="2800">
                <a:solidFill>
                  <a:schemeClr val="dk1"/>
                </a:solidFill>
                <a:latin typeface="Roboto Medium"/>
                <a:ea typeface="Roboto Medium"/>
                <a:cs typeface="Roboto Medium"/>
                <a:sym typeface="Roboto Medium"/>
              </a:rPr>
              <a:t>young people</a:t>
            </a:r>
            <a:r>
              <a:rPr lang="en-GB" sz="2800" i="0" u="none" strike="noStrike" cap="none">
                <a:solidFill>
                  <a:schemeClr val="dk1"/>
                </a:solidFill>
                <a:latin typeface="Roboto Medium"/>
                <a:ea typeface="Roboto Medium"/>
                <a:cs typeface="Roboto Medium"/>
                <a:sym typeface="Roboto Medium"/>
              </a:rPr>
              <a:t> in this place if you</a:t>
            </a:r>
            <a:r>
              <a:rPr lang="en-GB" sz="2800">
                <a:solidFill>
                  <a:schemeClr val="dk1"/>
                </a:solidFill>
                <a:latin typeface="Roboto Medium"/>
                <a:ea typeface="Roboto Medium"/>
                <a:cs typeface="Roboto Medium"/>
                <a:sym typeface="Roboto Medium"/>
              </a:rPr>
              <a:t> </a:t>
            </a:r>
            <a:r>
              <a:rPr lang="en-GB" sz="2800" i="0" u="none" strike="noStrike" cap="none">
                <a:solidFill>
                  <a:schemeClr val="dk1"/>
                </a:solidFill>
                <a:latin typeface="Roboto Medium"/>
                <a:ea typeface="Roboto Medium"/>
                <a:cs typeface="Roboto Medium"/>
                <a:sym typeface="Roboto Medium"/>
              </a:rPr>
              <a:t>were given the chance?</a:t>
            </a:r>
            <a:endParaRPr sz="2800" i="0" u="none" strike="noStrike" cap="none">
              <a:solidFill>
                <a:schemeClr val="dk1"/>
              </a:solidFill>
              <a:latin typeface="Roboto Medium"/>
              <a:ea typeface="Roboto Medium"/>
              <a:cs typeface="Roboto Medium"/>
              <a:sym typeface="Roboto Medium"/>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Bool</dc:creator>
  <cp:revision>113</cp:revision>
  <dcterms:modified xsi:type="dcterms:W3CDTF">2023-08-15T10:10:05Z</dcterms:modified>
</cp:coreProperties>
</file>