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Roboto" panose="02000000000000000000" pitchFamily="2" charset="0"/>
      <p:regular r:id="rId12"/>
      <p:bold r:id="rId13"/>
      <p:italic r:id="rId14"/>
      <p:boldItalic r:id="rId15"/>
    </p:embeddedFont>
    <p:embeddedFont>
      <p:font typeface="Roboto Black" panose="02000000000000000000" pitchFamily="2" charset="0"/>
      <p:bold r:id="rId16"/>
      <p:boldItalic r:id="rId17"/>
    </p:embeddedFont>
    <p:embeddedFont>
      <p:font typeface="Roboto Medium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PCIjbZfs2QSsnycZfak9f2yZb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C37ECD-E11D-4E8D-BFDE-C3C13C816874}" v="82" dt="2023-08-10T11:45:37.119"/>
    <p1510:client id="{86408DFD-044F-4BA1-ADA7-A6DB467F7A75}" v="2" dt="2023-08-15T10:11:26.094"/>
    <p1510:client id="{FA71C7EE-324C-43F5-8D05-2B75199E13B1}" v="4" dt="2023-08-08T09:30:34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dair.m@gmail.com" clId="Web-{86408DFD-044F-4BA1-ADA7-A6DB467F7A75}"/>
    <pc:docChg chg="modSld">
      <pc:chgData name="alisdair.m@gmail.com" userId="" providerId="" clId="Web-{86408DFD-044F-4BA1-ADA7-A6DB467F7A75}" dt="2023-08-15T10:11:26.094" v="1" actId="20577"/>
      <pc:docMkLst>
        <pc:docMk/>
      </pc:docMkLst>
      <pc:sldChg chg="modSp">
        <pc:chgData name="alisdair.m@gmail.com" userId="" providerId="" clId="Web-{86408DFD-044F-4BA1-ADA7-A6DB467F7A75}" dt="2023-08-15T10:11:13.111" v="0" actId="20577"/>
        <pc:sldMkLst>
          <pc:docMk/>
          <pc:sldMk cId="0" sldId="263"/>
        </pc:sldMkLst>
        <pc:spChg chg="mod">
          <ac:chgData name="alisdair.m@gmail.com" userId="" providerId="" clId="Web-{86408DFD-044F-4BA1-ADA7-A6DB467F7A75}" dt="2023-08-15T10:11:13.111" v="0" actId="20577"/>
          <ac:spMkLst>
            <pc:docMk/>
            <pc:sldMk cId="0" sldId="263"/>
            <ac:spMk id="145" creationId="{00000000-0000-0000-0000-000000000000}"/>
          </ac:spMkLst>
        </pc:spChg>
      </pc:sldChg>
      <pc:sldChg chg="modSp">
        <pc:chgData name="alisdair.m@gmail.com" userId="" providerId="" clId="Web-{86408DFD-044F-4BA1-ADA7-A6DB467F7A75}" dt="2023-08-15T10:11:26.094" v="1" actId="20577"/>
        <pc:sldMkLst>
          <pc:docMk/>
          <pc:sldMk cId="0" sldId="264"/>
        </pc:sldMkLst>
        <pc:spChg chg="mod">
          <ac:chgData name="alisdair.m@gmail.com" userId="" providerId="" clId="Web-{86408DFD-044F-4BA1-ADA7-A6DB467F7A75}" dt="2023-08-15T10:11:26.094" v="1" actId="20577"/>
          <ac:spMkLst>
            <pc:docMk/>
            <pc:sldMk cId="0" sldId="264"/>
            <ac:spMk id="153" creationId="{00000000-0000-0000-0000-000000000000}"/>
          </ac:spMkLst>
        </pc:spChg>
      </pc:sldChg>
    </pc:docChg>
  </pc:docChgLst>
  <pc:docChgLst>
    <pc:chgData name="Laura Kennedy" userId="kCiQ2ILsYnQHvl7jdQXXcYRU6faPNyogCAjdaHq+iUI=" providerId="None" clId="Web-{FA71C7EE-324C-43F5-8D05-2B75199E13B1}"/>
    <pc:docChg chg="modSld">
      <pc:chgData name="Laura Kennedy" userId="kCiQ2ILsYnQHvl7jdQXXcYRU6faPNyogCAjdaHq+iUI=" providerId="None" clId="Web-{FA71C7EE-324C-43F5-8D05-2B75199E13B1}" dt="2023-08-08T09:30:41.825" v="19"/>
      <pc:docMkLst>
        <pc:docMk/>
      </pc:docMkLst>
      <pc:sldChg chg="modSp modNotes">
        <pc:chgData name="Laura Kennedy" userId="kCiQ2ILsYnQHvl7jdQXXcYRU6faPNyogCAjdaHq+iUI=" providerId="None" clId="Web-{FA71C7EE-324C-43F5-8D05-2B75199E13B1}" dt="2023-08-08T09:30:41.825" v="19"/>
        <pc:sldMkLst>
          <pc:docMk/>
          <pc:sldMk cId="0" sldId="264"/>
        </pc:sldMkLst>
        <pc:spChg chg="mod">
          <ac:chgData name="Laura Kennedy" userId="kCiQ2ILsYnQHvl7jdQXXcYRU6faPNyogCAjdaHq+iUI=" providerId="None" clId="Web-{FA71C7EE-324C-43F5-8D05-2B75199E13B1}" dt="2023-08-08T09:30:34.919" v="15" actId="20577"/>
          <ac:spMkLst>
            <pc:docMk/>
            <pc:sldMk cId="0" sldId="264"/>
            <ac:spMk id="156" creationId="{00000000-0000-0000-0000-000000000000}"/>
          </ac:spMkLst>
        </pc:spChg>
      </pc:sldChg>
    </pc:docChg>
  </pc:docChgLst>
  <pc:docChgLst>
    <pc:chgData name="Laura Kennedy" clId="Web-{59C8E3A7-4AE8-4D6F-8509-4DAB18D21754}"/>
    <pc:docChg chg="modSld">
      <pc:chgData name="Laura Kennedy" userId="" providerId="" clId="Web-{59C8E3A7-4AE8-4D6F-8509-4DAB18D21754}" dt="2023-08-14T16:40:25.340" v="5"/>
      <pc:docMkLst>
        <pc:docMk/>
      </pc:docMkLst>
      <pc:sldChg chg="modNotes">
        <pc:chgData name="Laura Kennedy" userId="" providerId="" clId="Web-{59C8E3A7-4AE8-4D6F-8509-4DAB18D21754}" dt="2023-08-14T16:39:57.527" v="0"/>
        <pc:sldMkLst>
          <pc:docMk/>
          <pc:sldMk cId="0" sldId="257"/>
        </pc:sldMkLst>
      </pc:sldChg>
      <pc:sldChg chg="modNotes">
        <pc:chgData name="Laura Kennedy" userId="" providerId="" clId="Web-{59C8E3A7-4AE8-4D6F-8509-4DAB18D21754}" dt="2023-08-14T16:40:02.121" v="1"/>
        <pc:sldMkLst>
          <pc:docMk/>
          <pc:sldMk cId="0" sldId="258"/>
        </pc:sldMkLst>
      </pc:sldChg>
      <pc:sldChg chg="modNotes">
        <pc:chgData name="Laura Kennedy" userId="" providerId="" clId="Web-{59C8E3A7-4AE8-4D6F-8509-4DAB18D21754}" dt="2023-08-14T16:40:07.246" v="2"/>
        <pc:sldMkLst>
          <pc:docMk/>
          <pc:sldMk cId="0" sldId="259"/>
        </pc:sldMkLst>
      </pc:sldChg>
      <pc:sldChg chg="modNotes">
        <pc:chgData name="Laura Kennedy" userId="" providerId="" clId="Web-{59C8E3A7-4AE8-4D6F-8509-4DAB18D21754}" dt="2023-08-14T16:40:12.293" v="3"/>
        <pc:sldMkLst>
          <pc:docMk/>
          <pc:sldMk cId="0" sldId="260"/>
        </pc:sldMkLst>
      </pc:sldChg>
      <pc:sldChg chg="modNotes">
        <pc:chgData name="Laura Kennedy" userId="" providerId="" clId="Web-{59C8E3A7-4AE8-4D6F-8509-4DAB18D21754}" dt="2023-08-14T16:40:20.699" v="4"/>
        <pc:sldMkLst>
          <pc:docMk/>
          <pc:sldMk cId="0" sldId="263"/>
        </pc:sldMkLst>
      </pc:sldChg>
      <pc:sldChg chg="modNotes">
        <pc:chgData name="Laura Kennedy" userId="" providerId="" clId="Web-{59C8E3A7-4AE8-4D6F-8509-4DAB18D21754}" dt="2023-08-14T16:40:25.340" v="5"/>
        <pc:sldMkLst>
          <pc:docMk/>
          <pc:sldMk cId="0" sldId="264"/>
        </pc:sldMkLst>
      </pc:sldChg>
    </pc:docChg>
  </pc:docChgLst>
  <pc:docChgLst>
    <pc:chgData name="alisdair.m@gmail.com" clId="Web-{19C37ECD-E11D-4E8D-BFDE-C3C13C816874}"/>
    <pc:docChg chg="modSld">
      <pc:chgData name="alisdair.m@gmail.com" userId="" providerId="" clId="Web-{19C37ECD-E11D-4E8D-BFDE-C3C13C816874}" dt="2023-08-10T11:45:37.119" v="76" actId="1076"/>
      <pc:docMkLst>
        <pc:docMk/>
      </pc:docMkLst>
      <pc:sldChg chg="addSp delSp modSp">
        <pc:chgData name="alisdair.m@gmail.com" userId="" providerId="" clId="Web-{19C37ECD-E11D-4E8D-BFDE-C3C13C816874}" dt="2023-08-10T11:11:09.084" v="10" actId="1076"/>
        <pc:sldMkLst>
          <pc:docMk/>
          <pc:sldMk cId="0" sldId="256"/>
        </pc:sldMkLst>
        <pc:spChg chg="mod">
          <ac:chgData name="alisdair.m@gmail.com" userId="" providerId="" clId="Web-{19C37ECD-E11D-4E8D-BFDE-C3C13C816874}" dt="2023-08-10T11:10:59.880" v="8" actId="14100"/>
          <ac:spMkLst>
            <pc:docMk/>
            <pc:sldMk cId="0" sldId="256"/>
            <ac:spMk id="32" creationId="{00000000-0000-0000-0000-000000000000}"/>
          </ac:spMkLst>
        </pc:spChg>
        <pc:spChg chg="mod">
          <ac:chgData name="alisdair.m@gmail.com" userId="" providerId="" clId="Web-{19C37ECD-E11D-4E8D-BFDE-C3C13C816874}" dt="2023-08-10T11:10:54.208" v="7" actId="14100"/>
          <ac:spMkLst>
            <pc:docMk/>
            <pc:sldMk cId="0" sldId="256"/>
            <ac:spMk id="35" creationId="{00000000-0000-0000-0000-000000000000}"/>
          </ac:spMkLst>
        </pc:spChg>
        <pc:spChg chg="mod">
          <ac:chgData name="alisdair.m@gmail.com" userId="" providerId="" clId="Web-{19C37ECD-E11D-4E8D-BFDE-C3C13C816874}" dt="2023-08-10T11:11:04.396" v="9" actId="1076"/>
          <ac:spMkLst>
            <pc:docMk/>
            <pc:sldMk cId="0" sldId="256"/>
            <ac:spMk id="36" creationId="{00000000-0000-0000-0000-000000000000}"/>
          </ac:spMkLst>
        </pc:spChg>
        <pc:spChg chg="mod">
          <ac:chgData name="alisdair.m@gmail.com" userId="" providerId="" clId="Web-{19C37ECD-E11D-4E8D-BFDE-C3C13C816874}" dt="2023-08-10T11:11:09.084" v="10" actId="1076"/>
          <ac:spMkLst>
            <pc:docMk/>
            <pc:sldMk cId="0" sldId="256"/>
            <ac:spMk id="37" creationId="{00000000-0000-0000-0000-000000000000}"/>
          </ac:spMkLst>
        </pc:spChg>
        <pc:spChg chg="mod">
          <ac:chgData name="alisdair.m@gmail.com" userId="" providerId="" clId="Web-{19C37ECD-E11D-4E8D-BFDE-C3C13C816874}" dt="2023-08-10T11:10:36.880" v="4" actId="20577"/>
          <ac:spMkLst>
            <pc:docMk/>
            <pc:sldMk cId="0" sldId="256"/>
            <ac:spMk id="38" creationId="{00000000-0000-0000-0000-000000000000}"/>
          </ac:spMkLst>
        </pc:spChg>
        <pc:inkChg chg="add del">
          <ac:chgData name="alisdair.m@gmail.com" userId="" providerId="" clId="Web-{19C37ECD-E11D-4E8D-BFDE-C3C13C816874}" dt="2023-08-10T11:10:19.145" v="1"/>
          <ac:inkMkLst>
            <pc:docMk/>
            <pc:sldMk cId="0" sldId="256"/>
            <ac:inkMk id="2" creationId="{85F1D8AD-D9B1-5F80-CEA9-402A78EA33AB}"/>
          </ac:inkMkLst>
        </pc:inkChg>
      </pc:sldChg>
      <pc:sldChg chg="modSp">
        <pc:chgData name="alisdair.m@gmail.com" userId="" providerId="" clId="Web-{19C37ECD-E11D-4E8D-BFDE-C3C13C816874}" dt="2023-08-10T11:11:20.287" v="11" actId="20577"/>
        <pc:sldMkLst>
          <pc:docMk/>
          <pc:sldMk cId="0" sldId="257"/>
        </pc:sldMkLst>
        <pc:spChg chg="mod">
          <ac:chgData name="alisdair.m@gmail.com" userId="" providerId="" clId="Web-{19C37ECD-E11D-4E8D-BFDE-C3C13C816874}" dt="2023-08-10T11:11:20.287" v="11" actId="20577"/>
          <ac:spMkLst>
            <pc:docMk/>
            <pc:sldMk cId="0" sldId="257"/>
            <ac:spMk id="49" creationId="{00000000-0000-0000-0000-000000000000}"/>
          </ac:spMkLst>
        </pc:spChg>
      </pc:sldChg>
      <pc:sldChg chg="modSp">
        <pc:chgData name="alisdair.m@gmail.com" userId="" providerId="" clId="Web-{19C37ECD-E11D-4E8D-BFDE-C3C13C816874}" dt="2023-08-10T11:11:31.615" v="13" actId="14100"/>
        <pc:sldMkLst>
          <pc:docMk/>
          <pc:sldMk cId="0" sldId="258"/>
        </pc:sldMkLst>
        <pc:spChg chg="mod">
          <ac:chgData name="alisdair.m@gmail.com" userId="" providerId="" clId="Web-{19C37ECD-E11D-4E8D-BFDE-C3C13C816874}" dt="2023-08-10T11:11:31.615" v="13" actId="14100"/>
          <ac:spMkLst>
            <pc:docMk/>
            <pc:sldMk cId="0" sldId="258"/>
            <ac:spMk id="58" creationId="{00000000-0000-0000-0000-000000000000}"/>
          </ac:spMkLst>
        </pc:spChg>
      </pc:sldChg>
      <pc:sldChg chg="addSp modSp">
        <pc:chgData name="alisdair.m@gmail.com" userId="" providerId="" clId="Web-{19C37ECD-E11D-4E8D-BFDE-C3C13C816874}" dt="2023-08-10T11:35:18.912" v="27"/>
        <pc:sldMkLst>
          <pc:docMk/>
          <pc:sldMk cId="0" sldId="259"/>
        </pc:sldMkLst>
        <pc:spChg chg="mod">
          <ac:chgData name="alisdair.m@gmail.com" userId="" providerId="" clId="Web-{19C37ECD-E11D-4E8D-BFDE-C3C13C816874}" dt="2023-08-10T11:12:16.835" v="20" actId="14100"/>
          <ac:spMkLst>
            <pc:docMk/>
            <pc:sldMk cId="0" sldId="259"/>
            <ac:spMk id="67" creationId="{00000000-0000-0000-0000-000000000000}"/>
          </ac:spMkLst>
        </pc:spChg>
        <pc:spChg chg="mod">
          <ac:chgData name="alisdair.m@gmail.com" userId="" providerId="" clId="Web-{19C37ECD-E11D-4E8D-BFDE-C3C13C816874}" dt="2023-08-10T11:12:13.007" v="19" actId="14100"/>
          <ac:spMkLst>
            <pc:docMk/>
            <pc:sldMk cId="0" sldId="259"/>
            <ac:spMk id="68" creationId="{00000000-0000-0000-0000-000000000000}"/>
          </ac:spMkLst>
        </pc:spChg>
        <pc:spChg chg="mod">
          <ac:chgData name="alisdair.m@gmail.com" userId="" providerId="" clId="Web-{19C37ECD-E11D-4E8D-BFDE-C3C13C816874}" dt="2023-08-10T11:11:50.538" v="14" actId="20577"/>
          <ac:spMkLst>
            <pc:docMk/>
            <pc:sldMk cId="0" sldId="259"/>
            <ac:spMk id="69" creationId="{00000000-0000-0000-0000-000000000000}"/>
          </ac:spMkLst>
        </pc:spChg>
        <pc:inkChg chg="add">
          <ac:chgData name="alisdair.m@gmail.com" userId="" providerId="" clId="Web-{19C37ECD-E11D-4E8D-BFDE-C3C13C816874}" dt="2023-08-10T11:35:18.912" v="27"/>
          <ac:inkMkLst>
            <pc:docMk/>
            <pc:sldMk cId="0" sldId="259"/>
            <ac:inkMk id="2" creationId="{27E8A16C-8732-1057-311C-ABEA7D70C63F}"/>
          </ac:inkMkLst>
        </pc:inkChg>
      </pc:sldChg>
      <pc:sldChg chg="addSp delSp modSp">
        <pc:chgData name="alisdair.m@gmail.com" userId="" providerId="" clId="Web-{19C37ECD-E11D-4E8D-BFDE-C3C13C816874}" dt="2023-08-10T11:37:00.118" v="56"/>
        <pc:sldMkLst>
          <pc:docMk/>
          <pc:sldMk cId="0" sldId="260"/>
        </pc:sldMkLst>
        <pc:spChg chg="add mod">
          <ac:chgData name="alisdair.m@gmail.com" userId="" providerId="" clId="Web-{19C37ECD-E11D-4E8D-BFDE-C3C13C816874}" dt="2023-08-10T11:36:55.446" v="53" actId="14100"/>
          <ac:spMkLst>
            <pc:docMk/>
            <pc:sldMk cId="0" sldId="260"/>
            <ac:spMk id="4" creationId="{6D782FA9-C22E-D023-F046-2B6A11866C07}"/>
          </ac:spMkLst>
        </pc:spChg>
        <pc:spChg chg="add mod">
          <ac:chgData name="alisdair.m@gmail.com" userId="" providerId="" clId="Web-{19C37ECD-E11D-4E8D-BFDE-C3C13C816874}" dt="2023-08-10T11:36:42.633" v="52" actId="14100"/>
          <ac:spMkLst>
            <pc:docMk/>
            <pc:sldMk cId="0" sldId="260"/>
            <ac:spMk id="6" creationId="{12219B86-ECC1-346F-9CD3-41A6A12517AF}"/>
          </ac:spMkLst>
        </pc:spChg>
        <pc:spChg chg="add mod">
          <ac:chgData name="alisdair.m@gmail.com" userId="" providerId="" clId="Web-{19C37ECD-E11D-4E8D-BFDE-C3C13C816874}" dt="2023-08-10T11:36:02.569" v="38" actId="20577"/>
          <ac:spMkLst>
            <pc:docMk/>
            <pc:sldMk cId="0" sldId="260"/>
            <ac:spMk id="8" creationId="{A7DE0867-24A9-41DE-35FB-BD771124476E}"/>
          </ac:spMkLst>
        </pc:spChg>
        <pc:spChg chg="del mod">
          <ac:chgData name="alisdair.m@gmail.com" userId="" providerId="" clId="Web-{19C37ECD-E11D-4E8D-BFDE-C3C13C816874}" dt="2023-08-10T11:37:00.118" v="56"/>
          <ac:spMkLst>
            <pc:docMk/>
            <pc:sldMk cId="0" sldId="260"/>
            <ac:spMk id="78" creationId="{00000000-0000-0000-0000-000000000000}"/>
          </ac:spMkLst>
        </pc:spChg>
        <pc:spChg chg="del mod">
          <ac:chgData name="alisdair.m@gmail.com" userId="" providerId="" clId="Web-{19C37ECD-E11D-4E8D-BFDE-C3C13C816874}" dt="2023-08-10T11:37:00.118" v="55"/>
          <ac:spMkLst>
            <pc:docMk/>
            <pc:sldMk cId="0" sldId="260"/>
            <ac:spMk id="79" creationId="{00000000-0000-0000-0000-000000000000}"/>
          </ac:spMkLst>
        </pc:spChg>
        <pc:spChg chg="del mod">
          <ac:chgData name="alisdair.m@gmail.com" userId="" providerId="" clId="Web-{19C37ECD-E11D-4E8D-BFDE-C3C13C816874}" dt="2023-08-10T11:37:00.118" v="54"/>
          <ac:spMkLst>
            <pc:docMk/>
            <pc:sldMk cId="0" sldId="260"/>
            <ac:spMk id="80" creationId="{00000000-0000-0000-0000-000000000000}"/>
          </ac:spMkLst>
        </pc:spChg>
        <pc:inkChg chg="add del">
          <ac:chgData name="alisdair.m@gmail.com" userId="" providerId="" clId="Web-{19C37ECD-E11D-4E8D-BFDE-C3C13C816874}" dt="2023-08-10T11:35:39.912" v="29"/>
          <ac:inkMkLst>
            <pc:docMk/>
            <pc:sldMk cId="0" sldId="260"/>
            <ac:inkMk id="2" creationId="{2709DAF8-5ED7-2AC8-CBAC-91E443ED7213}"/>
          </ac:inkMkLst>
        </pc:inkChg>
      </pc:sldChg>
      <pc:sldChg chg="modSp">
        <pc:chgData name="alisdair.m@gmail.com" userId="" providerId="" clId="Web-{19C37ECD-E11D-4E8D-BFDE-C3C13C816874}" dt="2023-08-10T11:37:32.025" v="58" actId="14100"/>
        <pc:sldMkLst>
          <pc:docMk/>
          <pc:sldMk cId="0" sldId="261"/>
        </pc:sldMkLst>
        <pc:spChg chg="mod">
          <ac:chgData name="alisdair.m@gmail.com" userId="" providerId="" clId="Web-{19C37ECD-E11D-4E8D-BFDE-C3C13C816874}" dt="2023-08-10T11:37:32.025" v="58" actId="14100"/>
          <ac:spMkLst>
            <pc:docMk/>
            <pc:sldMk cId="0" sldId="261"/>
            <ac:spMk id="86" creationId="{00000000-0000-0000-0000-000000000000}"/>
          </ac:spMkLst>
        </pc:spChg>
        <pc:spChg chg="mod">
          <ac:chgData name="alisdair.m@gmail.com" userId="" providerId="" clId="Web-{19C37ECD-E11D-4E8D-BFDE-C3C13C816874}" dt="2023-08-10T11:37:24.353" v="57" actId="20577"/>
          <ac:spMkLst>
            <pc:docMk/>
            <pc:sldMk cId="0" sldId="261"/>
            <ac:spMk id="94" creationId="{00000000-0000-0000-0000-000000000000}"/>
          </ac:spMkLst>
        </pc:spChg>
      </pc:sldChg>
      <pc:sldChg chg="modSp">
        <pc:chgData name="alisdair.m@gmail.com" userId="" providerId="" clId="Web-{19C37ECD-E11D-4E8D-BFDE-C3C13C816874}" dt="2023-08-10T11:45:37.119" v="76" actId="1076"/>
        <pc:sldMkLst>
          <pc:docMk/>
          <pc:sldMk cId="0" sldId="262"/>
        </pc:sldMkLst>
        <pc:spChg chg="mod">
          <ac:chgData name="alisdair.m@gmail.com" userId="" providerId="" clId="Web-{19C37ECD-E11D-4E8D-BFDE-C3C13C816874}" dt="2023-08-10T11:37:46.369" v="60" actId="14100"/>
          <ac:spMkLst>
            <pc:docMk/>
            <pc:sldMk cId="0" sldId="262"/>
            <ac:spMk id="137" creationId="{00000000-0000-0000-0000-000000000000}"/>
          </ac:spMkLst>
        </pc:spChg>
        <pc:spChg chg="mod">
          <ac:chgData name="alisdair.m@gmail.com" userId="" providerId="" clId="Web-{19C37ECD-E11D-4E8D-BFDE-C3C13C816874}" dt="2023-08-10T11:45:37.119" v="76" actId="1076"/>
          <ac:spMkLst>
            <pc:docMk/>
            <pc:sldMk cId="0" sldId="262"/>
            <ac:spMk id="138" creationId="{00000000-0000-0000-0000-000000000000}"/>
          </ac:spMkLst>
        </pc:spChg>
      </pc:sldChg>
      <pc:sldChg chg="addSp delSp modSp">
        <pc:chgData name="alisdair.m@gmail.com" userId="" providerId="" clId="Web-{19C37ECD-E11D-4E8D-BFDE-C3C13C816874}" dt="2023-08-10T11:39:02.778" v="67" actId="14100"/>
        <pc:sldMkLst>
          <pc:docMk/>
          <pc:sldMk cId="0" sldId="263"/>
        </pc:sldMkLst>
        <pc:spChg chg="mod">
          <ac:chgData name="alisdair.m@gmail.com" userId="" providerId="" clId="Web-{19C37ECD-E11D-4E8D-BFDE-C3C13C816874}" dt="2023-08-10T11:39:02.778" v="67" actId="14100"/>
          <ac:spMkLst>
            <pc:docMk/>
            <pc:sldMk cId="0" sldId="263"/>
            <ac:spMk id="144" creationId="{00000000-0000-0000-0000-000000000000}"/>
          </ac:spMkLst>
        </pc:spChg>
        <pc:spChg chg="mod">
          <ac:chgData name="alisdair.m@gmail.com" userId="" providerId="" clId="Web-{19C37ECD-E11D-4E8D-BFDE-C3C13C816874}" dt="2023-08-10T11:38:48.871" v="64" actId="14100"/>
          <ac:spMkLst>
            <pc:docMk/>
            <pc:sldMk cId="0" sldId="263"/>
            <ac:spMk id="145" creationId="{00000000-0000-0000-0000-000000000000}"/>
          </ac:spMkLst>
        </pc:spChg>
        <pc:spChg chg="mod">
          <ac:chgData name="alisdair.m@gmail.com" userId="" providerId="" clId="Web-{19C37ECD-E11D-4E8D-BFDE-C3C13C816874}" dt="2023-08-10T11:38:04.479" v="61" actId="20577"/>
          <ac:spMkLst>
            <pc:docMk/>
            <pc:sldMk cId="0" sldId="263"/>
            <ac:spMk id="146" creationId="{00000000-0000-0000-0000-000000000000}"/>
          </ac:spMkLst>
        </pc:spChg>
        <pc:inkChg chg="add del">
          <ac:chgData name="alisdair.m@gmail.com" userId="" providerId="" clId="Web-{19C37ECD-E11D-4E8D-BFDE-C3C13C816874}" dt="2023-08-10T11:38:57.012" v="66"/>
          <ac:inkMkLst>
            <pc:docMk/>
            <pc:sldMk cId="0" sldId="263"/>
            <ac:inkMk id="2" creationId="{7BA3292C-0CB1-087E-E0D5-8314F6A3865D}"/>
          </ac:inkMkLst>
        </pc:inkChg>
      </pc:sldChg>
      <pc:sldChg chg="modSp">
        <pc:chgData name="alisdair.m@gmail.com" userId="" providerId="" clId="Web-{19C37ECD-E11D-4E8D-BFDE-C3C13C816874}" dt="2023-08-10T11:45:13.274" v="75" actId="14100"/>
        <pc:sldMkLst>
          <pc:docMk/>
          <pc:sldMk cId="0" sldId="264"/>
        </pc:sldMkLst>
        <pc:spChg chg="mod">
          <ac:chgData name="alisdair.m@gmail.com" userId="" providerId="" clId="Web-{19C37ECD-E11D-4E8D-BFDE-C3C13C816874}" dt="2023-08-10T11:45:13.274" v="75" actId="14100"/>
          <ac:spMkLst>
            <pc:docMk/>
            <pc:sldMk cId="0" sldId="264"/>
            <ac:spMk id="152" creationId="{00000000-0000-0000-0000-000000000000}"/>
          </ac:spMkLst>
        </pc:spChg>
        <pc:spChg chg="mod">
          <ac:chgData name="alisdair.m@gmail.com" userId="" providerId="" clId="Web-{19C37ECD-E11D-4E8D-BFDE-C3C13C816874}" dt="2023-08-10T11:45:03.774" v="74" actId="14100"/>
          <ac:spMkLst>
            <pc:docMk/>
            <pc:sldMk cId="0" sldId="264"/>
            <ac:spMk id="153" creationId="{00000000-0000-0000-0000-000000000000}"/>
          </ac:spMkLst>
        </pc:spChg>
        <pc:spChg chg="mod">
          <ac:chgData name="alisdair.m@gmail.com" userId="" providerId="" clId="Web-{19C37ECD-E11D-4E8D-BFDE-C3C13C816874}" dt="2023-08-10T11:44:37.898" v="72" actId="20577"/>
          <ac:spMkLst>
            <pc:docMk/>
            <pc:sldMk cId="0" sldId="264"/>
            <ac:spMk id="154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14T16:39:39.3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4434 7884 455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55e63762bb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" name="Google Shape;46;g255e63762bb_0_3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5670c3861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" name="Google Shape;55;g25670c3861a_0_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5670c3861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g25670c3861a_0_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5d783adda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5d783adda2_0_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5d783adda2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5d783adda2_0_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5670c3861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Google Shape;141;g25670c3861a_0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5d783adda2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Google Shape;149;g25d783adda2_0_9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indent="0"/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auses Happy Healthy">
  <p:cSld name="4 causes Happy Health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359999" y="261443"/>
            <a:ext cx="11247589" cy="87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5" descr="PADD_TexturesBackground_07.jpg"/>
          <p:cNvPicPr preferRelativeResize="0"/>
          <p:nvPr/>
        </p:nvPicPr>
        <p:blipFill rotWithShape="1">
          <a:blip r:embed="rId2">
            <a:alphaModFix/>
          </a:blip>
          <a:srcRect t="18886"/>
          <a:stretch/>
        </p:blipFill>
        <p:spPr>
          <a:xfrm>
            <a:off x="-21155" y="0"/>
            <a:ext cx="12234310" cy="701709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copy">
  <p:cSld name="Simple copy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 1">
    <p:bg>
      <p:bgPr>
        <a:solidFill>
          <a:srgbClr val="FFFFFF">
            <a:alpha val="94901"/>
          </a:srgb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7" descr="Picture 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0" y="5234399"/>
            <a:ext cx="9756058" cy="74557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ny questions">
  <p:cSld name="1_Any questions">
    <p:bg>
      <p:bgPr>
        <a:solidFill>
          <a:srgbClr val="FFFFFF">
            <a:alpha val="94901"/>
          </a:srgbClr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8" descr="Picture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8"/>
          <p:cNvSpPr txBox="1">
            <a:spLocks noGrp="1"/>
          </p:cNvSpPr>
          <p:nvPr>
            <p:ph type="title"/>
          </p:nvPr>
        </p:nvSpPr>
        <p:spPr>
          <a:xfrm>
            <a:off x="-3" y="5167888"/>
            <a:ext cx="8219665" cy="1022574"/>
          </a:xfrm>
          <a:prstGeom prst="rect">
            <a:avLst/>
          </a:prstGeom>
          <a:solidFill>
            <a:srgbClr val="000000">
              <a:alpha val="67843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59999" y="261443"/>
            <a:ext cx="11247589" cy="87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1"/>
          <p:cNvPicPr preferRelativeResize="0"/>
          <p:nvPr/>
        </p:nvPicPr>
        <p:blipFill rotWithShape="1">
          <a:blip r:embed="rId3">
            <a:alphaModFix/>
          </a:blip>
          <a:srcRect t="8719" b="8710"/>
          <a:stretch/>
        </p:blipFill>
        <p:spPr>
          <a:xfrm>
            <a:off x="-269823" y="-1"/>
            <a:ext cx="12461824" cy="6858006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"/>
          <p:cNvSpPr/>
          <p:nvPr/>
        </p:nvSpPr>
        <p:spPr>
          <a:xfrm>
            <a:off x="141675" y="297755"/>
            <a:ext cx="3388532" cy="787005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"/>
          <p:cNvSpPr txBox="1"/>
          <p:nvPr/>
        </p:nvSpPr>
        <p:spPr>
          <a:xfrm rot="-5400000">
            <a:off x="11526225" y="6032575"/>
            <a:ext cx="1048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UNICEF/Qadari</a:t>
            </a: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32100" y="0"/>
            <a:ext cx="1831302" cy="183130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"/>
          <p:cNvSpPr/>
          <p:nvPr/>
        </p:nvSpPr>
        <p:spPr>
          <a:xfrm>
            <a:off x="141675" y="915921"/>
            <a:ext cx="7791926" cy="79131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"/>
          <p:cNvSpPr/>
          <p:nvPr/>
        </p:nvSpPr>
        <p:spPr>
          <a:xfrm>
            <a:off x="141675" y="1514391"/>
            <a:ext cx="8409600" cy="782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"/>
          <p:cNvSpPr/>
          <p:nvPr/>
        </p:nvSpPr>
        <p:spPr>
          <a:xfrm>
            <a:off x="141675" y="2086792"/>
            <a:ext cx="8644500" cy="782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"/>
          <p:cNvSpPr txBox="1"/>
          <p:nvPr/>
        </p:nvSpPr>
        <p:spPr>
          <a:xfrm>
            <a:off x="220025" y="293450"/>
            <a:ext cx="8566200" cy="266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400" b="1" i="0" u="none" strike="noStrike" cap="none" dirty="0">
                <a:solidFill>
                  <a:srgbClr val="FFFFFF"/>
                </a:solidFill>
                <a:latin typeface="Roboto Black"/>
                <a:ea typeface="Arial"/>
                <a:cs typeface="Arial"/>
                <a:sym typeface="Arial"/>
              </a:rPr>
              <a:t>ACTIVITY 5 </a:t>
            </a:r>
            <a:br>
              <a:rPr lang="en-GB" sz="4400" b="1" i="0" u="none" strike="noStrike" cap="none" dirty="0">
                <a:latin typeface="Roboto Black"/>
                <a:ea typeface="Arial"/>
                <a:cs typeface="Arial"/>
              </a:rPr>
            </a:br>
            <a:r>
              <a:rPr lang="en-GB" sz="4400" b="1" i="0" u="none" strike="noStrike" cap="none" dirty="0">
                <a:solidFill>
                  <a:srgbClr val="000000"/>
                </a:solidFill>
                <a:latin typeface="Roboto Black"/>
                <a:ea typeface="Arial"/>
                <a:cs typeface="Arial"/>
                <a:sym typeface="Arial"/>
              </a:rPr>
              <a:t>THE KNOCK-ON EFFECTS OF CLIMATE CHANGE TO HEALTH, NUTRITION AND ENVIRONMENT</a:t>
            </a:r>
            <a:endParaRPr lang="en-US" sz="4400" b="1" i="0" u="none" strike="noStrike" cap="none" dirty="0">
              <a:solidFill>
                <a:srgbClr val="000000"/>
              </a:solidFill>
              <a:latin typeface="Roboto Black"/>
              <a:ea typeface="Arial"/>
              <a:cs typeface="Arial"/>
            </a:endParaRPr>
          </a:p>
        </p:txBody>
      </p:sp>
      <p:grpSp>
        <p:nvGrpSpPr>
          <p:cNvPr id="39" name="Google Shape;39;p1"/>
          <p:cNvGrpSpPr/>
          <p:nvPr/>
        </p:nvGrpSpPr>
        <p:grpSpPr>
          <a:xfrm>
            <a:off x="-269563" y="5808428"/>
            <a:ext cx="5001815" cy="1049523"/>
            <a:chOff x="6481619" y="6165005"/>
            <a:chExt cx="3119700" cy="694910"/>
          </a:xfrm>
        </p:grpSpPr>
        <p:sp>
          <p:nvSpPr>
            <p:cNvPr id="40" name="Google Shape;40;p1"/>
            <p:cNvSpPr/>
            <p:nvPr/>
          </p:nvSpPr>
          <p:spPr>
            <a:xfrm>
              <a:off x="6481619" y="6459415"/>
              <a:ext cx="3119700" cy="400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6481619" y="6165005"/>
              <a:ext cx="1849500" cy="383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2" name="Google Shape;42;p1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7898" y="5419550"/>
            <a:ext cx="4136921" cy="188312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"/>
          <p:cNvSpPr txBox="1"/>
          <p:nvPr/>
        </p:nvSpPr>
        <p:spPr>
          <a:xfrm>
            <a:off x="141675" y="3912075"/>
            <a:ext cx="3023400" cy="12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Climate change has led to higher temperatures and lower rainfall in Jordan. Ahmed is a UNICEF-supported Climate Leader here and uses hydroponics to grow his crops. </a:t>
            </a:r>
            <a:endParaRPr sz="12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55e63762bb_0_330"/>
          <p:cNvSpPr/>
          <p:nvPr/>
        </p:nvSpPr>
        <p:spPr>
          <a:xfrm>
            <a:off x="152400" y="0"/>
            <a:ext cx="3532200" cy="13881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g255e63762bb_0_330"/>
          <p:cNvSpPr txBox="1"/>
          <p:nvPr/>
        </p:nvSpPr>
        <p:spPr>
          <a:xfrm>
            <a:off x="394500" y="489600"/>
            <a:ext cx="31377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rPr>
              <a:t>ARTICLE 24</a:t>
            </a:r>
            <a:endParaRPr lang="en-US" sz="4400" b="0" i="0" u="none" strike="noStrike" cap="none" dirty="0">
              <a:solidFill>
                <a:srgbClr val="000000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50" name="Google Shape;50;g255e63762bb_0_330"/>
          <p:cNvSpPr/>
          <p:nvPr/>
        </p:nvSpPr>
        <p:spPr>
          <a:xfrm>
            <a:off x="0" y="2038375"/>
            <a:ext cx="12192000" cy="40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g255e63762bb_0_330"/>
          <p:cNvSpPr txBox="1"/>
          <p:nvPr/>
        </p:nvSpPr>
        <p:spPr>
          <a:xfrm>
            <a:off x="305175" y="2347775"/>
            <a:ext cx="60435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Health and health services</a:t>
            </a:r>
            <a:endParaRPr sz="2400" b="0" i="0" u="none" strike="noStrike" cap="none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Every child has the right to the best possible health. Governments must provide good quality healthcare, clean water, nutritious food and a clean environment and education on health and wellbeing so that children can stay healthy. Richer countries must help poorer countries achieve this.</a:t>
            </a:r>
            <a:endParaRPr sz="24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52" name="Google Shape;52;g255e63762bb_0_3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2650" y="878899"/>
            <a:ext cx="5299350" cy="51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670c3861a_0_4"/>
          <p:cNvSpPr/>
          <p:nvPr/>
        </p:nvSpPr>
        <p:spPr>
          <a:xfrm>
            <a:off x="152400" y="0"/>
            <a:ext cx="3532200" cy="13881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25670c3861a_0_4"/>
          <p:cNvSpPr txBox="1"/>
          <p:nvPr/>
        </p:nvSpPr>
        <p:spPr>
          <a:xfrm>
            <a:off x="394500" y="489600"/>
            <a:ext cx="32882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rPr>
              <a:t>ARTICLE 27</a:t>
            </a:r>
            <a:endParaRPr lang="en-US" sz="4400" b="0" i="0" u="none" strike="noStrike" cap="none" dirty="0">
              <a:solidFill>
                <a:srgbClr val="000000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59" name="Google Shape;59;g25670c3861a_0_4"/>
          <p:cNvSpPr/>
          <p:nvPr/>
        </p:nvSpPr>
        <p:spPr>
          <a:xfrm>
            <a:off x="0" y="2038375"/>
            <a:ext cx="12192000" cy="40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g25670c3861a_0_4"/>
          <p:cNvSpPr txBox="1"/>
          <p:nvPr/>
        </p:nvSpPr>
        <p:spPr>
          <a:xfrm>
            <a:off x="305175" y="2478725"/>
            <a:ext cx="63036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Adequate standard of living</a:t>
            </a:r>
            <a:endParaRPr sz="2800" b="0" i="0" u="none" strike="noStrike" cap="none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Every child has the right to a standard of living that is good enough to meet their physical and social needs and support their development. Governments must help families who cannot afford to provide this.</a:t>
            </a:r>
            <a:endParaRPr sz="28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61" name="Google Shape;61;g25670c3861a_0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3800" y="997434"/>
            <a:ext cx="5308200" cy="5157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g25670c3861a_0_14"/>
          <p:cNvPicPr preferRelativeResize="0"/>
          <p:nvPr/>
        </p:nvPicPr>
        <p:blipFill rotWithShape="1">
          <a:blip r:embed="rId3">
            <a:alphaModFix/>
          </a:blip>
          <a:srcRect r="14367"/>
          <a:stretch/>
        </p:blipFill>
        <p:spPr>
          <a:xfrm>
            <a:off x="3382875" y="0"/>
            <a:ext cx="880912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g25670c3861a_0_14"/>
          <p:cNvSpPr/>
          <p:nvPr/>
        </p:nvSpPr>
        <p:spPr>
          <a:xfrm>
            <a:off x="0" y="0"/>
            <a:ext cx="4324651" cy="3677441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g25670c3861a_0_14"/>
          <p:cNvSpPr txBox="1"/>
          <p:nvPr/>
        </p:nvSpPr>
        <p:spPr>
          <a:xfrm>
            <a:off x="318300" y="1354335"/>
            <a:ext cx="3542160" cy="2200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>
              <a:lnSpc>
                <a:spcPct val="90000"/>
              </a:lnSpc>
              <a:buSzPts val="6800"/>
            </a:pPr>
            <a:r>
              <a:rPr lang="en-GB" sz="4400" b="0" i="0" u="none" strike="noStrike" cap="none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A CHOLERA </a:t>
            </a:r>
            <a:br>
              <a:rPr lang="en-GB" sz="4400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-GB" sz="4400" b="0" i="0" u="none" strike="noStrike" cap="none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STORY</a:t>
            </a:r>
            <a:endParaRPr lang="en-US" sz="4400" b="0" i="0" u="none" strike="noStrike" cap="none" dirty="0">
              <a:solidFill>
                <a:schemeClr val="dk1"/>
              </a:solidFill>
              <a:latin typeface="Roboto Black"/>
              <a:ea typeface="Roboto Medium"/>
              <a:cs typeface="Roboto Medium"/>
            </a:endParaRPr>
          </a:p>
        </p:txBody>
      </p:sp>
      <p:sp>
        <p:nvSpPr>
          <p:cNvPr id="69" name="Google Shape;69;g25670c3861a_0_14"/>
          <p:cNvSpPr txBox="1"/>
          <p:nvPr/>
        </p:nvSpPr>
        <p:spPr>
          <a:xfrm>
            <a:off x="394500" y="489600"/>
            <a:ext cx="32385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rPr>
              <a:t>Part </a:t>
            </a:r>
            <a:r>
              <a:rPr lang="en-GB" sz="4400" dirty="0">
                <a:latin typeface="Roboto Black"/>
                <a:ea typeface="Roboto Black"/>
                <a:cs typeface="Roboto Black"/>
                <a:sym typeface="Roboto Black"/>
              </a:rPr>
              <a:t>2</a:t>
            </a:r>
            <a:endParaRPr lang="en-US" sz="4400" b="0" i="0" u="none" strike="noStrike" cap="none" dirty="0">
              <a:solidFill>
                <a:srgbClr val="000000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70" name="Google Shape;70;g25670c3861a_0_14"/>
          <p:cNvSpPr txBox="1"/>
          <p:nvPr/>
        </p:nvSpPr>
        <p:spPr>
          <a:xfrm rot="-5400000">
            <a:off x="10798875" y="1235173"/>
            <a:ext cx="2387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UNICEF/Al-Kheder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g25670c3861a_0_14"/>
          <p:cNvSpPr txBox="1"/>
          <p:nvPr/>
        </p:nvSpPr>
        <p:spPr>
          <a:xfrm>
            <a:off x="216775" y="5597100"/>
            <a:ext cx="29103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Bayan, and Qusai, both 9, wash their hands at school in their village in Syria. Around 60% of people in their region rely on unsafe water sources. In 2022, UNICEF helped 83 schools here get clean, safe water.</a:t>
            </a:r>
            <a:endParaRPr sz="1100" b="0" i="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7E8A16C-8732-1057-311C-ABEA7D70C63F}"/>
                  </a:ext>
                </a:extLst>
              </p14:cNvPr>
              <p14:cNvContentPartPr/>
              <p14:nvPr/>
            </p14:nvContentPartPr>
            <p14:xfrm>
              <a:off x="1193113" y="2178204"/>
              <a:ext cx="8610" cy="861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7E8A16C-8732-1057-311C-ABEA7D70C6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1223" y="1747704"/>
                <a:ext cx="861000" cy="861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2"/>
          <p:cNvPicPr preferRelativeResize="0"/>
          <p:nvPr/>
        </p:nvPicPr>
        <p:blipFill rotWithShape="1">
          <a:blip r:embed="rId3">
            <a:alphaModFix/>
          </a:blip>
          <a:srcRect l="14404" r="8482"/>
          <a:stretch/>
        </p:blipFill>
        <p:spPr>
          <a:xfrm>
            <a:off x="4257350" y="0"/>
            <a:ext cx="793464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"/>
          <p:cNvSpPr txBox="1"/>
          <p:nvPr/>
        </p:nvSpPr>
        <p:spPr>
          <a:xfrm rot="-5400000">
            <a:off x="11167125" y="5673475"/>
            <a:ext cx="1766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UNICEF/</a:t>
            </a:r>
            <a:r>
              <a:rPr lang="en-GB" sz="900">
                <a:solidFill>
                  <a:srgbClr val="FFFFFF"/>
                </a:solidFill>
              </a:rPr>
              <a:t>Alsunaidar</a:t>
            </a: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 txBox="1"/>
          <p:nvPr/>
        </p:nvSpPr>
        <p:spPr>
          <a:xfrm>
            <a:off x="216775" y="5597100"/>
            <a:ext cx="34161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Farmer Hussein with his daughter on their farm in Yemen in February 2023. Their farm has benefitted from a UNICEF-supported solar powered water project that has brought clean water to 137,000 people in their area.</a:t>
            </a:r>
            <a:endParaRPr sz="1100" b="0" i="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" name="Google Shape;67;g25670c3861a_0_14">
            <a:extLst>
              <a:ext uri="{FF2B5EF4-FFF2-40B4-BE49-F238E27FC236}">
                <a16:creationId xmlns:a16="http://schemas.microsoft.com/office/drawing/2014/main" id="{6D782FA9-C22E-D023-F046-2B6A11866C07}"/>
              </a:ext>
            </a:extLst>
          </p:cNvPr>
          <p:cNvSpPr/>
          <p:nvPr/>
        </p:nvSpPr>
        <p:spPr>
          <a:xfrm>
            <a:off x="0" y="0"/>
            <a:ext cx="5082345" cy="3677441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8;g25670c3861a_0_14">
            <a:extLst>
              <a:ext uri="{FF2B5EF4-FFF2-40B4-BE49-F238E27FC236}">
                <a16:creationId xmlns:a16="http://schemas.microsoft.com/office/drawing/2014/main" id="{12219B86-ECC1-346F-9CD3-41A6A12517AF}"/>
              </a:ext>
            </a:extLst>
          </p:cNvPr>
          <p:cNvSpPr txBox="1"/>
          <p:nvPr/>
        </p:nvSpPr>
        <p:spPr>
          <a:xfrm>
            <a:off x="318300" y="1354335"/>
            <a:ext cx="4433311" cy="2200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GB" sz="4400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WHAT HAPPENS NEXT</a:t>
            </a:r>
            <a:endParaRPr lang="en-US" dirty="0"/>
          </a:p>
        </p:txBody>
      </p:sp>
      <p:sp>
        <p:nvSpPr>
          <p:cNvPr id="8" name="Google Shape;69;g25670c3861a_0_14">
            <a:extLst>
              <a:ext uri="{FF2B5EF4-FFF2-40B4-BE49-F238E27FC236}">
                <a16:creationId xmlns:a16="http://schemas.microsoft.com/office/drawing/2014/main" id="{A7DE0867-24A9-41DE-35FB-BD771124476E}"/>
              </a:ext>
            </a:extLst>
          </p:cNvPr>
          <p:cNvSpPr txBox="1"/>
          <p:nvPr/>
        </p:nvSpPr>
        <p:spPr>
          <a:xfrm>
            <a:off x="394500" y="489600"/>
            <a:ext cx="32385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rPr>
              <a:t>Part </a:t>
            </a:r>
            <a:r>
              <a:rPr lang="en-GB" sz="4400" dirty="0">
                <a:latin typeface="Roboto Black"/>
                <a:ea typeface="Roboto Black"/>
                <a:cs typeface="Roboto Black"/>
                <a:sym typeface="Roboto Black"/>
              </a:rPr>
              <a:t>3</a:t>
            </a:r>
            <a:endParaRPr lang="en-US" sz="4400" b="0" i="0" u="none" strike="noStrike" cap="none" dirty="0">
              <a:solidFill>
                <a:srgbClr val="000000"/>
              </a:solidFill>
              <a:latin typeface="Roboto Black"/>
              <a:ea typeface="Roboto Black"/>
              <a:cs typeface="Roboto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5d783adda2_0_3"/>
          <p:cNvSpPr/>
          <p:nvPr/>
        </p:nvSpPr>
        <p:spPr>
          <a:xfrm>
            <a:off x="0" y="0"/>
            <a:ext cx="7578637" cy="15225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25d783adda2_0_3"/>
          <p:cNvSpPr/>
          <p:nvPr/>
        </p:nvSpPr>
        <p:spPr>
          <a:xfrm>
            <a:off x="457425" y="2331650"/>
            <a:ext cx="1728600" cy="1728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25d783adda2_0_3"/>
          <p:cNvSpPr/>
          <p:nvPr/>
        </p:nvSpPr>
        <p:spPr>
          <a:xfrm>
            <a:off x="2054458" y="3429000"/>
            <a:ext cx="1728600" cy="1728600"/>
          </a:xfrm>
          <a:prstGeom prst="ellipse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25d783adda2_0_3"/>
          <p:cNvSpPr/>
          <p:nvPr/>
        </p:nvSpPr>
        <p:spPr>
          <a:xfrm>
            <a:off x="3651492" y="2331650"/>
            <a:ext cx="1728600" cy="1728600"/>
          </a:xfrm>
          <a:prstGeom prst="ellipse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25d783adda2_0_3"/>
          <p:cNvSpPr/>
          <p:nvPr/>
        </p:nvSpPr>
        <p:spPr>
          <a:xfrm>
            <a:off x="5248525" y="3429000"/>
            <a:ext cx="1728600" cy="1728600"/>
          </a:xfrm>
          <a:prstGeom prst="ellipse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25d783adda2_0_3"/>
          <p:cNvSpPr/>
          <p:nvPr/>
        </p:nvSpPr>
        <p:spPr>
          <a:xfrm>
            <a:off x="6845558" y="2331650"/>
            <a:ext cx="1728600" cy="1728600"/>
          </a:xfrm>
          <a:prstGeom prst="ellipse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25d783adda2_0_3"/>
          <p:cNvSpPr/>
          <p:nvPr/>
        </p:nvSpPr>
        <p:spPr>
          <a:xfrm>
            <a:off x="8442592" y="3429000"/>
            <a:ext cx="1728600" cy="1728600"/>
          </a:xfrm>
          <a:prstGeom prst="ellipse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25d783adda2_0_3"/>
          <p:cNvSpPr/>
          <p:nvPr/>
        </p:nvSpPr>
        <p:spPr>
          <a:xfrm>
            <a:off x="10039625" y="2331650"/>
            <a:ext cx="1728600" cy="1728600"/>
          </a:xfrm>
          <a:prstGeom prst="ellipse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25d783adda2_0_3"/>
          <p:cNvSpPr txBox="1"/>
          <p:nvPr/>
        </p:nvSpPr>
        <p:spPr>
          <a:xfrm>
            <a:off x="394500" y="489600"/>
            <a:ext cx="69441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400" dirty="0">
                <a:latin typeface="Roboto Black"/>
                <a:ea typeface="Roboto Black"/>
                <a:cs typeface="Roboto Black"/>
                <a:sym typeface="Roboto Black"/>
              </a:rPr>
              <a:t>Cause and effect example</a:t>
            </a:r>
            <a:endParaRPr lang="en-US" sz="4400" b="0" i="0" u="none" strike="noStrike" cap="none" dirty="0">
              <a:solidFill>
                <a:srgbClr val="000000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95" name="Google Shape;95;g25d783adda2_0_3"/>
          <p:cNvSpPr txBox="1"/>
          <p:nvPr/>
        </p:nvSpPr>
        <p:spPr>
          <a:xfrm>
            <a:off x="611550" y="2689275"/>
            <a:ext cx="1366800" cy="12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18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Extreme weather causes flooding</a:t>
            </a:r>
            <a:endParaRPr sz="180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6" name="Google Shape;96;g25d783adda2_0_3"/>
          <p:cNvSpPr txBox="1"/>
          <p:nvPr/>
        </p:nvSpPr>
        <p:spPr>
          <a:xfrm>
            <a:off x="3651525" y="2888500"/>
            <a:ext cx="1728600" cy="9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Water is contaminated</a:t>
            </a:r>
            <a:endParaRPr sz="1800" i="0" u="none" strike="noStrike" cap="none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7" name="Google Shape;97;g25d783adda2_0_3"/>
          <p:cNvSpPr txBox="1"/>
          <p:nvPr/>
        </p:nvSpPr>
        <p:spPr>
          <a:xfrm>
            <a:off x="6977125" y="2721075"/>
            <a:ext cx="14367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Children </a:t>
            </a:r>
            <a:br>
              <a:rPr lang="en-GB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GB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drink the water with bacteria</a:t>
            </a:r>
            <a:endParaRPr sz="1800" i="0" u="none" strike="noStrike" cap="none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8" name="Google Shape;98;g25d783adda2_0_3"/>
          <p:cNvSpPr txBox="1"/>
          <p:nvPr/>
        </p:nvSpPr>
        <p:spPr>
          <a:xfrm>
            <a:off x="10115825" y="2575275"/>
            <a:ext cx="1572300" cy="14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Children’s </a:t>
            </a:r>
            <a:br>
              <a:rPr lang="en-GB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GB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right to the best possible health is affected</a:t>
            </a:r>
            <a:endParaRPr sz="1800" i="0" u="none" strike="noStrike" cap="none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9" name="Google Shape;99;g25d783adda2_0_3"/>
          <p:cNvSpPr txBox="1"/>
          <p:nvPr/>
        </p:nvSpPr>
        <p:spPr>
          <a:xfrm>
            <a:off x="8442600" y="3874525"/>
            <a:ext cx="17286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Children </a:t>
            </a:r>
            <a:br>
              <a:rPr lang="en-GB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GB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get ill with Cholera</a:t>
            </a:r>
            <a:endParaRPr sz="1800" i="0" u="none" strike="noStrike" cap="none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0" name="Google Shape;100;g25d783adda2_0_3"/>
          <p:cNvSpPr txBox="1"/>
          <p:nvPr/>
        </p:nvSpPr>
        <p:spPr>
          <a:xfrm>
            <a:off x="5384125" y="3874425"/>
            <a:ext cx="14367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Bacteria grows in </a:t>
            </a:r>
            <a:br>
              <a:rPr lang="en-GB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GB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dirty </a:t>
            </a:r>
            <a:br>
              <a:rPr lang="en-GB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GB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water</a:t>
            </a:r>
            <a:endParaRPr sz="1800" i="0" u="none" strike="noStrike" cap="none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1" name="Google Shape;101;g25d783adda2_0_3"/>
          <p:cNvSpPr txBox="1"/>
          <p:nvPr/>
        </p:nvSpPr>
        <p:spPr>
          <a:xfrm>
            <a:off x="2130650" y="3804925"/>
            <a:ext cx="1520700" cy="12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Dirty flood water gets </a:t>
            </a:r>
            <a:br>
              <a:rPr lang="en-GB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GB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into water systems</a:t>
            </a:r>
            <a:endParaRPr sz="1800" i="0" u="none" strike="noStrike" cap="none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cxnSp>
        <p:nvCxnSpPr>
          <p:cNvPr id="102" name="Google Shape;102;g25d783adda2_0_3"/>
          <p:cNvCxnSpPr/>
          <p:nvPr/>
        </p:nvCxnSpPr>
        <p:spPr>
          <a:xfrm>
            <a:off x="2038350" y="3670300"/>
            <a:ext cx="188700" cy="1347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g25d783adda2_0_3"/>
          <p:cNvCxnSpPr/>
          <p:nvPr/>
        </p:nvCxnSpPr>
        <p:spPr>
          <a:xfrm>
            <a:off x="5219950" y="3670300"/>
            <a:ext cx="188700" cy="1347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Google Shape;104;g25d783adda2_0_3"/>
          <p:cNvCxnSpPr/>
          <p:nvPr/>
        </p:nvCxnSpPr>
        <p:spPr>
          <a:xfrm>
            <a:off x="8414025" y="3670300"/>
            <a:ext cx="188700" cy="1347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Google Shape;105;g25d783adda2_0_3"/>
          <p:cNvCxnSpPr/>
          <p:nvPr/>
        </p:nvCxnSpPr>
        <p:spPr>
          <a:xfrm flipH="1">
            <a:off x="10011050" y="3670300"/>
            <a:ext cx="188700" cy="1347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106;g25d783adda2_0_3"/>
          <p:cNvCxnSpPr/>
          <p:nvPr/>
        </p:nvCxnSpPr>
        <p:spPr>
          <a:xfrm flipH="1">
            <a:off x="6816988" y="3670300"/>
            <a:ext cx="188700" cy="1347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107;g25d783adda2_0_3"/>
          <p:cNvCxnSpPr/>
          <p:nvPr/>
        </p:nvCxnSpPr>
        <p:spPr>
          <a:xfrm flipH="1">
            <a:off x="3629150" y="3670300"/>
            <a:ext cx="188700" cy="1347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5d783adda2_0_39"/>
          <p:cNvSpPr/>
          <p:nvPr/>
        </p:nvSpPr>
        <p:spPr>
          <a:xfrm>
            <a:off x="4873800" y="302850"/>
            <a:ext cx="2312400" cy="2312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25d783adda2_0_39"/>
          <p:cNvSpPr txBox="1"/>
          <p:nvPr/>
        </p:nvSpPr>
        <p:spPr>
          <a:xfrm>
            <a:off x="5061300" y="858775"/>
            <a:ext cx="1952100" cy="14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18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Because of climate change there are long seasons with </a:t>
            </a:r>
            <a:br>
              <a:rPr lang="en-GB" sz="18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GB" sz="18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no rain</a:t>
            </a:r>
            <a:endParaRPr sz="180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cxnSp>
        <p:nvCxnSpPr>
          <p:cNvPr id="114" name="Google Shape;114;g25d783adda2_0_39"/>
          <p:cNvCxnSpPr>
            <a:stCxn id="112" idx="4"/>
            <a:endCxn id="115" idx="0"/>
          </p:cNvCxnSpPr>
          <p:nvPr/>
        </p:nvCxnSpPr>
        <p:spPr>
          <a:xfrm flipH="1">
            <a:off x="6018000" y="2615250"/>
            <a:ext cx="12000" cy="23943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" name="Google Shape;116;g25d783adda2_0_39"/>
          <p:cNvSpPr/>
          <p:nvPr/>
        </p:nvSpPr>
        <p:spPr>
          <a:xfrm>
            <a:off x="5242500" y="2751225"/>
            <a:ext cx="1575000" cy="1575000"/>
          </a:xfrm>
          <a:prstGeom prst="ellipse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25d783adda2_0_39"/>
          <p:cNvSpPr txBox="1"/>
          <p:nvPr/>
        </p:nvSpPr>
        <p:spPr>
          <a:xfrm>
            <a:off x="5417700" y="3195563"/>
            <a:ext cx="1224600" cy="10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Crops </a:t>
            </a:r>
            <a:br>
              <a:rPr lang="en-GB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GB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don’t </a:t>
            </a:r>
            <a:br>
              <a:rPr lang="en-GB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GB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grow</a:t>
            </a:r>
            <a:endParaRPr sz="1800" i="0" u="none" strike="noStrike" cap="none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cxnSp>
        <p:nvCxnSpPr>
          <p:cNvPr id="118" name="Google Shape;118;g25d783adda2_0_39"/>
          <p:cNvCxnSpPr/>
          <p:nvPr/>
        </p:nvCxnSpPr>
        <p:spPr>
          <a:xfrm rot="10800000" flipH="1">
            <a:off x="990600" y="5194400"/>
            <a:ext cx="1670100" cy="546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" name="Google Shape;119;g25d783adda2_0_39"/>
          <p:cNvCxnSpPr/>
          <p:nvPr/>
        </p:nvCxnSpPr>
        <p:spPr>
          <a:xfrm rot="10800000" flipH="1">
            <a:off x="4342325" y="5194400"/>
            <a:ext cx="1670100" cy="546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120;g25d783adda2_0_39"/>
          <p:cNvCxnSpPr/>
          <p:nvPr/>
        </p:nvCxnSpPr>
        <p:spPr>
          <a:xfrm rot="10800000" flipH="1">
            <a:off x="7784025" y="5194400"/>
            <a:ext cx="1670100" cy="546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g25d783adda2_0_39"/>
          <p:cNvCxnSpPr/>
          <p:nvPr/>
        </p:nvCxnSpPr>
        <p:spPr>
          <a:xfrm rot="10800000">
            <a:off x="9454125" y="5194400"/>
            <a:ext cx="1670100" cy="546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g25d783adda2_0_39"/>
          <p:cNvCxnSpPr/>
          <p:nvPr/>
        </p:nvCxnSpPr>
        <p:spPr>
          <a:xfrm rot="10800000">
            <a:off x="6112825" y="5194400"/>
            <a:ext cx="1670100" cy="546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23;g25d783adda2_0_39"/>
          <p:cNvCxnSpPr/>
          <p:nvPr/>
        </p:nvCxnSpPr>
        <p:spPr>
          <a:xfrm rot="10800000">
            <a:off x="2666050" y="5194400"/>
            <a:ext cx="1670100" cy="546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" name="Google Shape;124;g25d783adda2_0_39"/>
          <p:cNvSpPr/>
          <p:nvPr/>
        </p:nvSpPr>
        <p:spPr>
          <a:xfrm>
            <a:off x="5242500" y="4484225"/>
            <a:ext cx="1575000" cy="1575000"/>
          </a:xfrm>
          <a:prstGeom prst="ellipse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25d783adda2_0_39"/>
          <p:cNvSpPr txBox="1"/>
          <p:nvPr/>
        </p:nvSpPr>
        <p:spPr>
          <a:xfrm>
            <a:off x="5362200" y="5009525"/>
            <a:ext cx="1311600" cy="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Food shortage</a:t>
            </a:r>
            <a:endParaRPr sz="1800" i="0" u="none" strike="noStrike" cap="none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5" name="Google Shape;125;g25d783adda2_0_39"/>
          <p:cNvSpPr/>
          <p:nvPr/>
        </p:nvSpPr>
        <p:spPr>
          <a:xfrm>
            <a:off x="3556567" y="4941425"/>
            <a:ext cx="1575000" cy="1575000"/>
          </a:xfrm>
          <a:prstGeom prst="ellipse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25d783adda2_0_39"/>
          <p:cNvSpPr txBox="1"/>
          <p:nvPr/>
        </p:nvSpPr>
        <p:spPr>
          <a:xfrm>
            <a:off x="3725400" y="5289725"/>
            <a:ext cx="1224600" cy="1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Children don’t have healthy food</a:t>
            </a:r>
            <a:endParaRPr sz="1800" i="0" u="none" strike="noStrike" cap="none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7" name="Google Shape;127;g25d783adda2_0_39"/>
          <p:cNvSpPr/>
          <p:nvPr/>
        </p:nvSpPr>
        <p:spPr>
          <a:xfrm>
            <a:off x="184700" y="4941425"/>
            <a:ext cx="1575000" cy="1575000"/>
          </a:xfrm>
          <a:prstGeom prst="ellipse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25d783adda2_0_39"/>
          <p:cNvSpPr txBox="1"/>
          <p:nvPr/>
        </p:nvSpPr>
        <p:spPr>
          <a:xfrm>
            <a:off x="316400" y="5210225"/>
            <a:ext cx="1311600" cy="10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Children’s right to the best possible health is affected</a:t>
            </a:r>
            <a:endParaRPr sz="16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9" name="Google Shape;129;g25d783adda2_0_39"/>
          <p:cNvSpPr/>
          <p:nvPr/>
        </p:nvSpPr>
        <p:spPr>
          <a:xfrm>
            <a:off x="10300300" y="4941425"/>
            <a:ext cx="1575000" cy="1575000"/>
          </a:xfrm>
          <a:prstGeom prst="ellipse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25d783adda2_0_39"/>
          <p:cNvSpPr txBox="1"/>
          <p:nvPr/>
        </p:nvSpPr>
        <p:spPr>
          <a:xfrm>
            <a:off x="10310400" y="5236375"/>
            <a:ext cx="1575000" cy="11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Children’s </a:t>
            </a:r>
            <a:br>
              <a:rPr lang="en-GB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GB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right to education is affected</a:t>
            </a:r>
            <a:endParaRPr sz="18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1" name="Google Shape;131;g25d783adda2_0_39"/>
          <p:cNvSpPr/>
          <p:nvPr/>
        </p:nvSpPr>
        <p:spPr>
          <a:xfrm>
            <a:off x="8614367" y="4408025"/>
            <a:ext cx="1575000" cy="1575000"/>
          </a:xfrm>
          <a:prstGeom prst="ellipse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25d783adda2_0_39"/>
          <p:cNvSpPr txBox="1"/>
          <p:nvPr/>
        </p:nvSpPr>
        <p:spPr>
          <a:xfrm>
            <a:off x="8768150" y="4756325"/>
            <a:ext cx="1224600" cy="1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Families can’t afford school </a:t>
            </a:r>
            <a:br>
              <a:rPr lang="en-GB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GB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fees</a:t>
            </a:r>
            <a:endParaRPr sz="18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3" name="Google Shape;133;g25d783adda2_0_39"/>
          <p:cNvSpPr/>
          <p:nvPr/>
        </p:nvSpPr>
        <p:spPr>
          <a:xfrm>
            <a:off x="6928433" y="4941425"/>
            <a:ext cx="1575000" cy="1575000"/>
          </a:xfrm>
          <a:prstGeom prst="ellipse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25d783adda2_0_39"/>
          <p:cNvSpPr txBox="1"/>
          <p:nvPr/>
        </p:nvSpPr>
        <p:spPr>
          <a:xfrm>
            <a:off x="7042200" y="5362625"/>
            <a:ext cx="1311600" cy="10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Food </a:t>
            </a:r>
            <a:br>
              <a:rPr lang="en-GB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GB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prices increase</a:t>
            </a:r>
            <a:endParaRPr sz="1800" i="0" u="none" strike="noStrike" cap="none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5" name="Google Shape;135;g25d783adda2_0_39"/>
          <p:cNvSpPr/>
          <p:nvPr/>
        </p:nvSpPr>
        <p:spPr>
          <a:xfrm>
            <a:off x="1870633" y="4408025"/>
            <a:ext cx="1575000" cy="1575000"/>
          </a:xfrm>
          <a:prstGeom prst="ellipse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25d783adda2_0_39"/>
          <p:cNvSpPr txBox="1"/>
          <p:nvPr/>
        </p:nvSpPr>
        <p:spPr>
          <a:xfrm>
            <a:off x="1857250" y="4941425"/>
            <a:ext cx="1575000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Children are malnourished</a:t>
            </a:r>
            <a:endParaRPr sz="1800" i="0" u="none" strike="noStrike" cap="none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7" name="Google Shape;137;g25d783adda2_0_39"/>
          <p:cNvSpPr/>
          <p:nvPr/>
        </p:nvSpPr>
        <p:spPr>
          <a:xfrm>
            <a:off x="0" y="0"/>
            <a:ext cx="3646906" cy="2854622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25d783adda2_0_39"/>
          <p:cNvSpPr txBox="1"/>
          <p:nvPr/>
        </p:nvSpPr>
        <p:spPr>
          <a:xfrm>
            <a:off x="394500" y="463172"/>
            <a:ext cx="3248700" cy="19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400" dirty="0">
                <a:latin typeface="Roboto Black"/>
                <a:ea typeface="Roboto Black"/>
                <a:cs typeface="Roboto Black"/>
                <a:sym typeface="Roboto Black"/>
              </a:rPr>
              <a:t>Cause </a:t>
            </a:r>
            <a:br>
              <a:rPr lang="en-GB" sz="4400" dirty="0">
                <a:latin typeface="Roboto Black"/>
                <a:ea typeface="Roboto Black"/>
                <a:cs typeface="Roboto Black"/>
              </a:rPr>
            </a:br>
            <a:r>
              <a:rPr lang="en-GB" sz="4400" dirty="0">
                <a:latin typeface="Roboto Black"/>
                <a:ea typeface="Roboto Black"/>
                <a:cs typeface="Roboto Black"/>
                <a:sym typeface="Roboto Black"/>
              </a:rPr>
              <a:t>and effect example</a:t>
            </a:r>
            <a:endParaRPr lang="en-US" sz="4400" b="0" i="0" u="none" strike="noStrike" cap="none" dirty="0">
              <a:solidFill>
                <a:srgbClr val="000000"/>
              </a:solidFill>
              <a:latin typeface="Roboto Black"/>
              <a:ea typeface="Roboto Black"/>
              <a:cs typeface="Roboto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g25670c3861a_0_20"/>
          <p:cNvPicPr preferRelativeResize="0"/>
          <p:nvPr/>
        </p:nvPicPr>
        <p:blipFill rotWithShape="1">
          <a:blip r:embed="rId3">
            <a:alphaModFix/>
          </a:blip>
          <a:srcRect t="3864" b="3872"/>
          <a:stretch/>
        </p:blipFill>
        <p:spPr>
          <a:xfrm>
            <a:off x="5394325" y="0"/>
            <a:ext cx="626427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25670c3861a_0_20"/>
          <p:cNvSpPr/>
          <p:nvPr/>
        </p:nvSpPr>
        <p:spPr>
          <a:xfrm>
            <a:off x="0" y="0"/>
            <a:ext cx="5805600" cy="4650206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25670c3861a_0_20"/>
          <p:cNvSpPr txBox="1"/>
          <p:nvPr/>
        </p:nvSpPr>
        <p:spPr>
          <a:xfrm>
            <a:off x="318300" y="1367250"/>
            <a:ext cx="4919787" cy="3117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GOING BACK THE OTHER WAY</a:t>
            </a:r>
            <a:endParaRPr lang="en-US" sz="4400" b="0" i="0" u="none" strike="noStrike" cap="none" dirty="0">
              <a:solidFill>
                <a:srgbClr val="00AEEF"/>
              </a:solidFill>
              <a:latin typeface="Roboto Black"/>
              <a:ea typeface="Roboto Black"/>
              <a:cs typeface="Roboto Bla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500" b="0" i="0" u="none" strike="noStrike" cap="none" dirty="0">
                <a:solidFill>
                  <a:srgbClr val="00B0F0"/>
                </a:solidFill>
                <a:latin typeface="Roboto Medium"/>
                <a:ea typeface="Roboto Medium"/>
                <a:cs typeface="Roboto Medium"/>
                <a:sym typeface="Roboto Medium"/>
              </a:rPr>
              <a:t>The knock-on effect of climate adaptations</a:t>
            </a:r>
            <a:endParaRPr sz="3500" b="0" i="0" u="none" strike="noStrike" cap="none">
              <a:solidFill>
                <a:srgbClr val="00B0F0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146" name="Google Shape;146;g25670c3861a_0_20"/>
          <p:cNvSpPr txBox="1"/>
          <p:nvPr/>
        </p:nvSpPr>
        <p:spPr>
          <a:xfrm>
            <a:off x="394500" y="489600"/>
            <a:ext cx="32385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rPr>
              <a:t>Part 4</a:t>
            </a:r>
            <a:endParaRPr lang="en-US" sz="4400" b="0" i="0" u="none" strike="noStrike" cap="none" dirty="0">
              <a:solidFill>
                <a:srgbClr val="000000"/>
              </a:solidFill>
              <a:latin typeface="Roboto Black"/>
              <a:ea typeface="Roboto Black"/>
              <a:cs typeface="Roboto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25d783adda2_0_97"/>
          <p:cNvPicPr preferRelativeResize="0"/>
          <p:nvPr/>
        </p:nvPicPr>
        <p:blipFill rotWithShape="1">
          <a:blip r:embed="rId3">
            <a:alphaModFix/>
          </a:blip>
          <a:srcRect l="-7635" t="1302" r="22413"/>
          <a:stretch/>
        </p:blipFill>
        <p:spPr>
          <a:xfrm>
            <a:off x="3331000" y="0"/>
            <a:ext cx="8861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25d783adda2_0_97"/>
          <p:cNvSpPr/>
          <p:nvPr/>
        </p:nvSpPr>
        <p:spPr>
          <a:xfrm>
            <a:off x="0" y="0"/>
            <a:ext cx="5191800" cy="4618005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25d783adda2_0_97"/>
          <p:cNvSpPr txBox="1"/>
          <p:nvPr/>
        </p:nvSpPr>
        <p:spPr>
          <a:xfrm>
            <a:off x="318300" y="1665500"/>
            <a:ext cx="4548000" cy="252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>
              <a:lnSpc>
                <a:spcPct val="90000"/>
              </a:lnSpc>
              <a:buSzPts val="4800"/>
            </a:pPr>
            <a:r>
              <a:rPr lang="en-GB" sz="4400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RACE FOR </a:t>
            </a:r>
            <a:br>
              <a:rPr lang="en-GB" sz="4400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-GB" sz="4400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YOUR RIGHTS</a:t>
            </a:r>
            <a:endParaRPr lang="en-US" sz="4400" b="0" i="0" u="none" strike="noStrike" cap="none" dirty="0">
              <a:solidFill>
                <a:srgbClr val="00AEEF"/>
              </a:solidFill>
              <a:latin typeface="Roboto Black"/>
              <a:ea typeface="Roboto Black"/>
              <a:cs typeface="Roboto Bla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500" dirty="0">
                <a:solidFill>
                  <a:srgbClr val="00B0F0"/>
                </a:solidFill>
                <a:latin typeface="Roboto Medium"/>
                <a:ea typeface="Roboto Medium"/>
                <a:cs typeface="Roboto Medium"/>
                <a:sym typeface="Roboto Medium"/>
              </a:rPr>
              <a:t>Create your own game</a:t>
            </a:r>
            <a:endParaRPr sz="3500" b="0" i="0" u="none" strike="noStrike" cap="none">
              <a:solidFill>
                <a:srgbClr val="00B0F0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154" name="Google Shape;154;g25d783adda2_0_97"/>
          <p:cNvSpPr txBox="1"/>
          <p:nvPr/>
        </p:nvSpPr>
        <p:spPr>
          <a:xfrm>
            <a:off x="394500" y="489600"/>
            <a:ext cx="32385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rPr>
              <a:t>Part </a:t>
            </a:r>
            <a:r>
              <a:rPr lang="en-GB" sz="4400" dirty="0">
                <a:latin typeface="Roboto Black"/>
                <a:ea typeface="Roboto Black"/>
                <a:cs typeface="Roboto Black"/>
                <a:sym typeface="Roboto Black"/>
              </a:rPr>
              <a:t>5</a:t>
            </a:r>
            <a:endParaRPr lang="en-US" sz="4400" b="0" i="0" u="none" strike="noStrike" cap="none" dirty="0">
              <a:solidFill>
                <a:srgbClr val="000000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155" name="Google Shape;155;g25d783adda2_0_97"/>
          <p:cNvSpPr txBox="1"/>
          <p:nvPr/>
        </p:nvSpPr>
        <p:spPr>
          <a:xfrm>
            <a:off x="216775" y="5597100"/>
            <a:ext cx="29103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Children play the board game Ludo in a UNICEF child-friendly space in a camp for flood-affected people in Sindh, Pakistan, in September 2022. </a:t>
            </a:r>
            <a:endParaRPr sz="1100" b="0" i="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56" name="Google Shape;156;g25d783adda2_0_97"/>
          <p:cNvSpPr txBox="1"/>
          <p:nvPr/>
        </p:nvSpPr>
        <p:spPr>
          <a:xfrm rot="-5400000">
            <a:off x="10798875" y="1235173"/>
            <a:ext cx="2387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UNICEF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Bool</dc:creator>
  <cp:revision>65</cp:revision>
  <dcterms:modified xsi:type="dcterms:W3CDTF">2023-08-15T10:11:34Z</dcterms:modified>
</cp:coreProperties>
</file>