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Roboto" panose="02000000000000000000" pitchFamily="2" charset="0"/>
      <p:regular r:id="rId11"/>
      <p:bold r:id="rId12"/>
      <p:italic r:id="rId13"/>
      <p:boldItalic r:id="rId14"/>
    </p:embeddedFont>
    <p:embeddedFont>
      <p:font typeface="Roboto Black" panose="02000000000000000000" pitchFamily="2" charset="0"/>
      <p:bold r:id="rId15"/>
      <p:boldItalic r:id="rId16"/>
    </p:embeddedFont>
    <p:embeddedFont>
      <p:font typeface="Roboto Medium"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w26f1nYTdWVIgxoklXyT2Qbqy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797C5-3C46-4A67-81B7-3A8C1608AD16}" v="120" dt="2023-08-10T12:01:59.326"/>
    <p1510:client id="{AC41C3F8-EDFA-4C94-9EE7-B5178550642C}" v="2" dt="2023-08-15T10:12:18.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dair.m@gmail.com" clId="Web-{AC41C3F8-EDFA-4C94-9EE7-B5178550642C}"/>
    <pc:docChg chg="modSld">
      <pc:chgData name="alisdair.m@gmail.com" userId="" providerId="" clId="Web-{AC41C3F8-EDFA-4C94-9EE7-B5178550642C}" dt="2023-08-15T10:12:18.933" v="1" actId="20577"/>
      <pc:docMkLst>
        <pc:docMk/>
      </pc:docMkLst>
      <pc:sldChg chg="modSp">
        <pc:chgData name="alisdair.m@gmail.com" userId="" providerId="" clId="Web-{AC41C3F8-EDFA-4C94-9EE7-B5178550642C}" dt="2023-08-15T10:12:18.933" v="1" actId="20577"/>
        <pc:sldMkLst>
          <pc:docMk/>
          <pc:sldMk cId="0" sldId="262"/>
        </pc:sldMkLst>
        <pc:spChg chg="mod">
          <ac:chgData name="alisdair.m@gmail.com" userId="" providerId="" clId="Web-{AC41C3F8-EDFA-4C94-9EE7-B5178550642C}" dt="2023-08-15T10:12:18.933" v="1" actId="20577"/>
          <ac:spMkLst>
            <pc:docMk/>
            <pc:sldMk cId="0" sldId="262"/>
            <ac:spMk id="105" creationId="{00000000-0000-0000-0000-000000000000}"/>
          </ac:spMkLst>
        </pc:spChg>
      </pc:sldChg>
    </pc:docChg>
  </pc:docChgLst>
  <pc:docChgLst>
    <pc:chgData name="alisdair.m@gmail.com" clId="Web-{9D1797C5-3C46-4A67-81B7-3A8C1608AD16}"/>
    <pc:docChg chg="modSld">
      <pc:chgData name="alisdair.m@gmail.com" userId="" providerId="" clId="Web-{9D1797C5-3C46-4A67-81B7-3A8C1608AD16}" dt="2023-08-10T12:01:59.326" v="84" actId="14100"/>
      <pc:docMkLst>
        <pc:docMk/>
      </pc:docMkLst>
      <pc:sldChg chg="modSp">
        <pc:chgData name="alisdair.m@gmail.com" userId="" providerId="" clId="Web-{9D1797C5-3C46-4A67-81B7-3A8C1608AD16}" dt="2023-08-10T11:47:19.339" v="13" actId="14100"/>
        <pc:sldMkLst>
          <pc:docMk/>
          <pc:sldMk cId="0" sldId="256"/>
        </pc:sldMkLst>
        <pc:spChg chg="mod">
          <ac:chgData name="alisdair.m@gmail.com" userId="" providerId="" clId="Web-{9D1797C5-3C46-4A67-81B7-3A8C1608AD16}" dt="2023-08-10T11:46:40.369" v="8" actId="14100"/>
          <ac:spMkLst>
            <pc:docMk/>
            <pc:sldMk cId="0" sldId="256"/>
            <ac:spMk id="32" creationId="{00000000-0000-0000-0000-000000000000}"/>
          </ac:spMkLst>
        </pc:spChg>
        <pc:spChg chg="mod">
          <ac:chgData name="alisdair.m@gmail.com" userId="" providerId="" clId="Web-{9D1797C5-3C46-4A67-81B7-3A8C1608AD16}" dt="2023-08-10T11:46:36.931" v="7" actId="14100"/>
          <ac:spMkLst>
            <pc:docMk/>
            <pc:sldMk cId="0" sldId="256"/>
            <ac:spMk id="35" creationId="{00000000-0000-0000-0000-000000000000}"/>
          </ac:spMkLst>
        </pc:spChg>
        <pc:spChg chg="mod">
          <ac:chgData name="alisdair.m@gmail.com" userId="" providerId="" clId="Web-{9D1797C5-3C46-4A67-81B7-3A8C1608AD16}" dt="2023-08-10T11:46:57.776" v="10" actId="14100"/>
          <ac:spMkLst>
            <pc:docMk/>
            <pc:sldMk cId="0" sldId="256"/>
            <ac:spMk id="36" creationId="{00000000-0000-0000-0000-000000000000}"/>
          </ac:spMkLst>
        </pc:spChg>
        <pc:spChg chg="mod">
          <ac:chgData name="alisdair.m@gmail.com" userId="" providerId="" clId="Web-{9D1797C5-3C46-4A67-81B7-3A8C1608AD16}" dt="2023-08-10T11:47:19.339" v="13" actId="14100"/>
          <ac:spMkLst>
            <pc:docMk/>
            <pc:sldMk cId="0" sldId="256"/>
            <ac:spMk id="37" creationId="{00000000-0000-0000-0000-000000000000}"/>
          </ac:spMkLst>
        </pc:spChg>
        <pc:spChg chg="mod">
          <ac:chgData name="alisdair.m@gmail.com" userId="" providerId="" clId="Web-{9D1797C5-3C46-4A67-81B7-3A8C1608AD16}" dt="2023-08-10T11:46:18.900" v="4" actId="20577"/>
          <ac:spMkLst>
            <pc:docMk/>
            <pc:sldMk cId="0" sldId="256"/>
            <ac:spMk id="38" creationId="{00000000-0000-0000-0000-000000000000}"/>
          </ac:spMkLst>
        </pc:spChg>
      </pc:sldChg>
      <pc:sldChg chg="modSp">
        <pc:chgData name="alisdair.m@gmail.com" userId="" providerId="" clId="Web-{9D1797C5-3C46-4A67-81B7-3A8C1608AD16}" dt="2023-08-10T11:48:55.653" v="26" actId="14100"/>
        <pc:sldMkLst>
          <pc:docMk/>
          <pc:sldMk cId="0" sldId="257"/>
        </pc:sldMkLst>
        <pc:spChg chg="mod">
          <ac:chgData name="alisdair.m@gmail.com" userId="" providerId="" clId="Web-{9D1797C5-3C46-4A67-81B7-3A8C1608AD16}" dt="2023-08-10T11:48:55.653" v="26" actId="14100"/>
          <ac:spMkLst>
            <pc:docMk/>
            <pc:sldMk cId="0" sldId="257"/>
            <ac:spMk id="49" creationId="{00000000-0000-0000-0000-000000000000}"/>
          </ac:spMkLst>
        </pc:spChg>
        <pc:spChg chg="mod">
          <ac:chgData name="alisdair.m@gmail.com" userId="" providerId="" clId="Web-{9D1797C5-3C46-4A67-81B7-3A8C1608AD16}" dt="2023-08-10T11:48:36.871" v="21" actId="14100"/>
          <ac:spMkLst>
            <pc:docMk/>
            <pc:sldMk cId="0" sldId="257"/>
            <ac:spMk id="50" creationId="{00000000-0000-0000-0000-000000000000}"/>
          </ac:spMkLst>
        </pc:spChg>
        <pc:spChg chg="mod">
          <ac:chgData name="alisdair.m@gmail.com" userId="" providerId="" clId="Web-{9D1797C5-3C46-4A67-81B7-3A8C1608AD16}" dt="2023-08-10T11:48:17.199" v="19" actId="14100"/>
          <ac:spMkLst>
            <pc:docMk/>
            <pc:sldMk cId="0" sldId="257"/>
            <ac:spMk id="51" creationId="{00000000-0000-0000-0000-000000000000}"/>
          </ac:spMkLst>
        </pc:spChg>
        <pc:spChg chg="mod">
          <ac:chgData name="alisdair.m@gmail.com" userId="" providerId="" clId="Web-{9D1797C5-3C46-4A67-81B7-3A8C1608AD16}" dt="2023-08-10T11:47:41.136" v="14" actId="20577"/>
          <ac:spMkLst>
            <pc:docMk/>
            <pc:sldMk cId="0" sldId="257"/>
            <ac:spMk id="52" creationId="{00000000-0000-0000-0000-000000000000}"/>
          </ac:spMkLst>
        </pc:spChg>
      </pc:sldChg>
      <pc:sldChg chg="modSp">
        <pc:chgData name="alisdair.m@gmail.com" userId="" providerId="" clId="Web-{9D1797C5-3C46-4A67-81B7-3A8C1608AD16}" dt="2023-08-10T11:49:15.950" v="28" actId="14100"/>
        <pc:sldMkLst>
          <pc:docMk/>
          <pc:sldMk cId="0" sldId="258"/>
        </pc:sldMkLst>
        <pc:spChg chg="mod">
          <ac:chgData name="alisdair.m@gmail.com" userId="" providerId="" clId="Web-{9D1797C5-3C46-4A67-81B7-3A8C1608AD16}" dt="2023-08-10T11:49:15.950" v="28" actId="14100"/>
          <ac:spMkLst>
            <pc:docMk/>
            <pc:sldMk cId="0" sldId="258"/>
            <ac:spMk id="59" creationId="{00000000-0000-0000-0000-000000000000}"/>
          </ac:spMkLst>
        </pc:spChg>
      </pc:sldChg>
      <pc:sldChg chg="modSp">
        <pc:chgData name="alisdair.m@gmail.com" userId="" providerId="" clId="Web-{9D1797C5-3C46-4A67-81B7-3A8C1608AD16}" dt="2023-08-10T11:49:46.889" v="33" actId="14100"/>
        <pc:sldMkLst>
          <pc:docMk/>
          <pc:sldMk cId="0" sldId="259"/>
        </pc:sldMkLst>
        <pc:spChg chg="mod">
          <ac:chgData name="alisdair.m@gmail.com" userId="" providerId="" clId="Web-{9D1797C5-3C46-4A67-81B7-3A8C1608AD16}" dt="2023-08-10T11:49:46.889" v="33" actId="14100"/>
          <ac:spMkLst>
            <pc:docMk/>
            <pc:sldMk cId="0" sldId="259"/>
            <ac:spMk id="69" creationId="{00000000-0000-0000-0000-000000000000}"/>
          </ac:spMkLst>
        </pc:spChg>
        <pc:spChg chg="mod">
          <ac:chgData name="alisdair.m@gmail.com" userId="" providerId="" clId="Web-{9D1797C5-3C46-4A67-81B7-3A8C1608AD16}" dt="2023-08-10T11:49:40.623" v="32" actId="14100"/>
          <ac:spMkLst>
            <pc:docMk/>
            <pc:sldMk cId="0" sldId="259"/>
            <ac:spMk id="70" creationId="{00000000-0000-0000-0000-000000000000}"/>
          </ac:spMkLst>
        </pc:spChg>
        <pc:spChg chg="mod">
          <ac:chgData name="alisdair.m@gmail.com" userId="" providerId="" clId="Web-{9D1797C5-3C46-4A67-81B7-3A8C1608AD16}" dt="2023-08-10T11:49:23.404" v="29" actId="20577"/>
          <ac:spMkLst>
            <pc:docMk/>
            <pc:sldMk cId="0" sldId="259"/>
            <ac:spMk id="71" creationId="{00000000-0000-0000-0000-000000000000}"/>
          </ac:spMkLst>
        </pc:spChg>
      </pc:sldChg>
      <pc:sldChg chg="addSp delSp modSp">
        <pc:chgData name="alisdair.m@gmail.com" userId="" providerId="" clId="Web-{9D1797C5-3C46-4A67-81B7-3A8C1608AD16}" dt="2023-08-10T11:51:08.609" v="50" actId="14100"/>
        <pc:sldMkLst>
          <pc:docMk/>
          <pc:sldMk cId="0" sldId="260"/>
        </pc:sldMkLst>
        <pc:spChg chg="mod">
          <ac:chgData name="alisdair.m@gmail.com" userId="" providerId="" clId="Web-{9D1797C5-3C46-4A67-81B7-3A8C1608AD16}" dt="2023-08-10T11:50:59.484" v="47" actId="14100"/>
          <ac:spMkLst>
            <pc:docMk/>
            <pc:sldMk cId="0" sldId="260"/>
            <ac:spMk id="80" creationId="{00000000-0000-0000-0000-000000000000}"/>
          </ac:spMkLst>
        </pc:spChg>
        <pc:spChg chg="mod">
          <ac:chgData name="alisdair.m@gmail.com" userId="" providerId="" clId="Web-{9D1797C5-3C46-4A67-81B7-3A8C1608AD16}" dt="2023-08-10T11:50:51.296" v="46" actId="20577"/>
          <ac:spMkLst>
            <pc:docMk/>
            <pc:sldMk cId="0" sldId="260"/>
            <ac:spMk id="81" creationId="{00000000-0000-0000-0000-000000000000}"/>
          </ac:spMkLst>
        </pc:spChg>
        <pc:spChg chg="mod">
          <ac:chgData name="alisdair.m@gmail.com" userId="" providerId="" clId="Web-{9D1797C5-3C46-4A67-81B7-3A8C1608AD16}" dt="2023-08-10T11:51:08.609" v="50" actId="14100"/>
          <ac:spMkLst>
            <pc:docMk/>
            <pc:sldMk cId="0" sldId="260"/>
            <ac:spMk id="82" creationId="{00000000-0000-0000-0000-000000000000}"/>
          </ac:spMkLst>
        </pc:spChg>
        <pc:inkChg chg="add del">
          <ac:chgData name="alisdair.m@gmail.com" userId="" providerId="" clId="Web-{9D1797C5-3C46-4A67-81B7-3A8C1608AD16}" dt="2023-08-10T11:50:05.811" v="35"/>
          <ac:inkMkLst>
            <pc:docMk/>
            <pc:sldMk cId="0" sldId="260"/>
            <ac:inkMk id="2" creationId="{73C189F1-B306-88C6-C497-6A49E10C62BD}"/>
          </ac:inkMkLst>
        </pc:inkChg>
      </pc:sldChg>
      <pc:sldChg chg="modSp">
        <pc:chgData name="alisdair.m@gmail.com" userId="" providerId="" clId="Web-{9D1797C5-3C46-4A67-81B7-3A8C1608AD16}" dt="2023-08-10T11:51:45.376" v="59" actId="20577"/>
        <pc:sldMkLst>
          <pc:docMk/>
          <pc:sldMk cId="0" sldId="261"/>
        </pc:sldMkLst>
        <pc:spChg chg="mod">
          <ac:chgData name="alisdair.m@gmail.com" userId="" providerId="" clId="Web-{9D1797C5-3C46-4A67-81B7-3A8C1608AD16}" dt="2023-08-10T11:51:40.500" v="57" actId="14100"/>
          <ac:spMkLst>
            <pc:docMk/>
            <pc:sldMk cId="0" sldId="261"/>
            <ac:spMk id="92" creationId="{00000000-0000-0000-0000-000000000000}"/>
          </ac:spMkLst>
        </pc:spChg>
        <pc:spChg chg="mod">
          <ac:chgData name="alisdair.m@gmail.com" userId="" providerId="" clId="Web-{9D1797C5-3C46-4A67-81B7-3A8C1608AD16}" dt="2023-08-10T11:51:36.360" v="56" actId="20577"/>
          <ac:spMkLst>
            <pc:docMk/>
            <pc:sldMk cId="0" sldId="261"/>
            <ac:spMk id="93" creationId="{00000000-0000-0000-0000-000000000000}"/>
          </ac:spMkLst>
        </pc:spChg>
        <pc:spChg chg="mod">
          <ac:chgData name="alisdair.m@gmail.com" userId="" providerId="" clId="Web-{9D1797C5-3C46-4A67-81B7-3A8C1608AD16}" dt="2023-08-10T11:51:45.376" v="59" actId="20577"/>
          <ac:spMkLst>
            <pc:docMk/>
            <pc:sldMk cId="0" sldId="261"/>
            <ac:spMk id="94" creationId="{00000000-0000-0000-0000-000000000000}"/>
          </ac:spMkLst>
        </pc:spChg>
      </pc:sldChg>
      <pc:sldChg chg="modSp">
        <pc:chgData name="alisdair.m@gmail.com" userId="" providerId="" clId="Web-{9D1797C5-3C46-4A67-81B7-3A8C1608AD16}" dt="2023-08-10T11:55:19.411" v="65" actId="14100"/>
        <pc:sldMkLst>
          <pc:docMk/>
          <pc:sldMk cId="0" sldId="262"/>
        </pc:sldMkLst>
        <pc:spChg chg="mod">
          <ac:chgData name="alisdair.m@gmail.com" userId="" providerId="" clId="Web-{9D1797C5-3C46-4A67-81B7-3A8C1608AD16}" dt="2023-08-10T11:55:19.411" v="65" actId="14100"/>
          <ac:spMkLst>
            <pc:docMk/>
            <pc:sldMk cId="0" sldId="262"/>
            <ac:spMk id="105" creationId="{00000000-0000-0000-0000-000000000000}"/>
          </ac:spMkLst>
        </pc:spChg>
        <pc:spChg chg="mod">
          <ac:chgData name="alisdair.m@gmail.com" userId="" providerId="" clId="Web-{9D1797C5-3C46-4A67-81B7-3A8C1608AD16}" dt="2023-08-10T11:54:01.675" v="60" actId="20577"/>
          <ac:spMkLst>
            <pc:docMk/>
            <pc:sldMk cId="0" sldId="262"/>
            <ac:spMk id="106" creationId="{00000000-0000-0000-0000-000000000000}"/>
          </ac:spMkLst>
        </pc:spChg>
      </pc:sldChg>
      <pc:sldChg chg="modSp">
        <pc:chgData name="alisdair.m@gmail.com" userId="" providerId="" clId="Web-{9D1797C5-3C46-4A67-81B7-3A8C1608AD16}" dt="2023-08-10T12:01:59.326" v="84" actId="14100"/>
        <pc:sldMkLst>
          <pc:docMk/>
          <pc:sldMk cId="0" sldId="263"/>
        </pc:sldMkLst>
        <pc:spChg chg="mod">
          <ac:chgData name="alisdair.m@gmail.com" userId="" providerId="" clId="Web-{9D1797C5-3C46-4A67-81B7-3A8C1608AD16}" dt="2023-08-10T12:01:59.326" v="84" actId="14100"/>
          <ac:spMkLst>
            <pc:docMk/>
            <pc:sldMk cId="0" sldId="263"/>
            <ac:spMk id="119" creationId="{00000000-0000-0000-0000-000000000000}"/>
          </ac:spMkLst>
        </pc:spChg>
        <pc:spChg chg="mod">
          <ac:chgData name="alisdair.m@gmail.com" userId="" providerId="" clId="Web-{9D1797C5-3C46-4A67-81B7-3A8C1608AD16}" dt="2023-08-10T12:01:38.529" v="80" actId="20577"/>
          <ac:spMkLst>
            <pc:docMk/>
            <pc:sldMk cId="0" sldId="263"/>
            <ac:spMk id="120" creationId="{00000000-0000-0000-0000-000000000000}"/>
          </ac:spMkLst>
        </pc:spChg>
      </pc:sldChg>
    </pc:docChg>
  </pc:docChgLst>
  <pc:docChgLst>
    <pc:chgData name="Laura Kennedy" clId="Web-{490CDD81-B778-4470-AC8A-7759C5AB504C}"/>
    <pc:docChg chg="modSld">
      <pc:chgData name="Laura Kennedy" userId="" providerId="" clId="Web-{490CDD81-B778-4470-AC8A-7759C5AB504C}" dt="2023-08-14T16:44:04.122" v="6"/>
      <pc:docMkLst>
        <pc:docMk/>
      </pc:docMkLst>
      <pc:sldChg chg="modNotes">
        <pc:chgData name="Laura Kennedy" userId="" providerId="" clId="Web-{490CDD81-B778-4470-AC8A-7759C5AB504C}" dt="2023-08-14T16:43:24.652" v="0"/>
        <pc:sldMkLst>
          <pc:docMk/>
          <pc:sldMk cId="0" sldId="257"/>
        </pc:sldMkLst>
      </pc:sldChg>
      <pc:sldChg chg="modNotes">
        <pc:chgData name="Laura Kennedy" userId="" providerId="" clId="Web-{490CDD81-B778-4470-AC8A-7759C5AB504C}" dt="2023-08-14T16:43:30.465" v="1"/>
        <pc:sldMkLst>
          <pc:docMk/>
          <pc:sldMk cId="0" sldId="258"/>
        </pc:sldMkLst>
      </pc:sldChg>
      <pc:sldChg chg="modNotes">
        <pc:chgData name="Laura Kennedy" userId="" providerId="" clId="Web-{490CDD81-B778-4470-AC8A-7759C5AB504C}" dt="2023-08-14T16:43:35.808" v="2"/>
        <pc:sldMkLst>
          <pc:docMk/>
          <pc:sldMk cId="0" sldId="259"/>
        </pc:sldMkLst>
      </pc:sldChg>
      <pc:sldChg chg="modNotes">
        <pc:chgData name="Laura Kennedy" userId="" providerId="" clId="Web-{490CDD81-B778-4470-AC8A-7759C5AB504C}" dt="2023-08-14T16:43:44.371" v="3"/>
        <pc:sldMkLst>
          <pc:docMk/>
          <pc:sldMk cId="0" sldId="260"/>
        </pc:sldMkLst>
      </pc:sldChg>
      <pc:sldChg chg="modNotes">
        <pc:chgData name="Laura Kennedy" userId="" providerId="" clId="Web-{490CDD81-B778-4470-AC8A-7759C5AB504C}" dt="2023-08-14T16:43:53.965" v="4"/>
        <pc:sldMkLst>
          <pc:docMk/>
          <pc:sldMk cId="0" sldId="261"/>
        </pc:sldMkLst>
      </pc:sldChg>
      <pc:sldChg chg="modNotes">
        <pc:chgData name="Laura Kennedy" userId="" providerId="" clId="Web-{490CDD81-B778-4470-AC8A-7759C5AB504C}" dt="2023-08-14T16:43:59.325" v="5"/>
        <pc:sldMkLst>
          <pc:docMk/>
          <pc:sldMk cId="0" sldId="262"/>
        </pc:sldMkLst>
      </pc:sldChg>
      <pc:sldChg chg="modNotes">
        <pc:chgData name="Laura Kennedy" userId="" providerId="" clId="Web-{490CDD81-B778-4470-AC8A-7759C5AB504C}" dt="2023-08-14T16:44:04.122" v="6"/>
        <pc:sldMkLst>
          <pc:docMk/>
          <pc:sldMk cId="0"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5e63762bb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 name="Google Shape;46;g255e63762bb_0_3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50708809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 name="Google Shape;56;g1e50708809d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670c3861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g25670c3861a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6730744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 name="Google Shape;75;g256730744a2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56730744a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g256730744a2_0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670c3861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g25670c3861a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6730744a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56730744a2_0_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4117"/>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4117"/>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7058"/>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1"/>
          <p:cNvPicPr preferRelativeResize="0"/>
          <p:nvPr/>
        </p:nvPicPr>
        <p:blipFill rotWithShape="1">
          <a:blip r:embed="rId3">
            <a:alphaModFix/>
          </a:blip>
          <a:srcRect l="2340" t="2980" r="2501" b="19811"/>
          <a:stretch/>
        </p:blipFill>
        <p:spPr>
          <a:xfrm>
            <a:off x="-269823" y="-1"/>
            <a:ext cx="12461824" cy="6858007"/>
          </a:xfrm>
          <a:prstGeom prst="rect">
            <a:avLst/>
          </a:prstGeom>
          <a:noFill/>
          <a:ln>
            <a:noFill/>
          </a:ln>
        </p:spPr>
      </p:pic>
      <p:sp>
        <p:nvSpPr>
          <p:cNvPr id="32" name="Google Shape;32;p1"/>
          <p:cNvSpPr/>
          <p:nvPr/>
        </p:nvSpPr>
        <p:spPr>
          <a:xfrm>
            <a:off x="141675" y="302259"/>
            <a:ext cx="3395973" cy="791509"/>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 name="Google Shape;33;p1"/>
          <p:cNvSpPr txBox="1"/>
          <p:nvPr/>
        </p:nvSpPr>
        <p:spPr>
          <a:xfrm rot="-5400000">
            <a:off x="10736175" y="5242525"/>
            <a:ext cx="2628600" cy="2307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 UNICEF/Quintero</a:t>
            </a:r>
            <a:endParaRPr sz="900" b="0" i="0" u="none" strike="noStrike" cap="none">
              <a:solidFill>
                <a:srgbClr val="FFFFFF"/>
              </a:solidFill>
              <a:latin typeface="Arial"/>
              <a:ea typeface="Arial"/>
              <a:cs typeface="Arial"/>
              <a:sym typeface="Arial"/>
            </a:endParaRPr>
          </a:p>
        </p:txBody>
      </p:sp>
      <p:pic>
        <p:nvPicPr>
          <p:cNvPr id="34" name="Google Shape;34;p1"/>
          <p:cNvPicPr preferRelativeResize="0"/>
          <p:nvPr/>
        </p:nvPicPr>
        <p:blipFill rotWithShape="1">
          <a:blip r:embed="rId4">
            <a:alphaModFix/>
          </a:blip>
          <a:srcRect/>
          <a:stretch/>
        </p:blipFill>
        <p:spPr>
          <a:xfrm>
            <a:off x="10132100" y="0"/>
            <a:ext cx="1831302" cy="1831302"/>
          </a:xfrm>
          <a:prstGeom prst="rect">
            <a:avLst/>
          </a:prstGeom>
          <a:noFill/>
          <a:ln>
            <a:noFill/>
          </a:ln>
        </p:spPr>
      </p:pic>
      <p:sp>
        <p:nvSpPr>
          <p:cNvPr id="35" name="Google Shape;35;p1"/>
          <p:cNvSpPr/>
          <p:nvPr/>
        </p:nvSpPr>
        <p:spPr>
          <a:xfrm>
            <a:off x="141675" y="912910"/>
            <a:ext cx="7135492" cy="787105"/>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 name="Google Shape;36;p1"/>
          <p:cNvSpPr/>
          <p:nvPr/>
        </p:nvSpPr>
        <p:spPr>
          <a:xfrm>
            <a:off x="141675" y="1550424"/>
            <a:ext cx="8133729"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 name="Google Shape;37;p1"/>
          <p:cNvSpPr/>
          <p:nvPr/>
        </p:nvSpPr>
        <p:spPr>
          <a:xfrm>
            <a:off x="141675" y="2155974"/>
            <a:ext cx="5816846" cy="795913"/>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 name="Google Shape;38;p1"/>
          <p:cNvSpPr txBox="1"/>
          <p:nvPr/>
        </p:nvSpPr>
        <p:spPr>
          <a:xfrm>
            <a:off x="220025" y="293450"/>
            <a:ext cx="9362100" cy="2669100"/>
          </a:xfrm>
          <a:prstGeom prst="rect">
            <a:avLst/>
          </a:prstGeom>
          <a:noFill/>
          <a:ln>
            <a:noFill/>
          </a:ln>
        </p:spPr>
        <p:txBody>
          <a:bodyPr spcFirstLastPara="1" wrap="square" lIns="114300" tIns="114300" rIns="114300" bIns="114300" anchor="t" anchorCtr="0">
            <a:spAutoFit/>
          </a:bodyPr>
          <a:lstStyle/>
          <a:p>
            <a:pPr lvl="1">
              <a:lnSpc>
                <a:spcPct val="90000"/>
              </a:lnSpc>
              <a:buClr>
                <a:srgbClr val="FFFFFF"/>
              </a:buClr>
              <a:buSzPts val="5400"/>
            </a:pPr>
            <a:r>
              <a:rPr lang="en-GB" sz="4400" b="1" i="0" u="none" strike="noStrike" cap="none" dirty="0">
                <a:solidFill>
                  <a:srgbClr val="FFFFFF"/>
                </a:solidFill>
                <a:latin typeface="Roboto Black"/>
                <a:ea typeface="Arial"/>
                <a:cs typeface="Arial"/>
                <a:sym typeface="Arial"/>
              </a:rPr>
              <a:t>ACTIVITY 6 </a:t>
            </a:r>
            <a:br>
              <a:rPr lang="en-GB" sz="4400" b="1" i="0" u="none" strike="noStrike" cap="none" dirty="0">
                <a:latin typeface="Roboto Black"/>
                <a:ea typeface="Arial"/>
                <a:cs typeface="Arial"/>
              </a:rPr>
            </a:br>
            <a:r>
              <a:rPr lang="en-GB" sz="4400" b="1" i="0" u="none" strike="noStrike" cap="none" dirty="0">
                <a:solidFill>
                  <a:srgbClr val="000000"/>
                </a:solidFill>
                <a:latin typeface="Roboto Black"/>
                <a:ea typeface="Arial"/>
                <a:cs typeface="Arial"/>
                <a:sym typeface="Arial"/>
              </a:rPr>
              <a:t>PROTECTING CHILDREN’S </a:t>
            </a:r>
            <a:br>
              <a:rPr lang="en-GB" sz="4400" b="1" dirty="0">
                <a:latin typeface="Roboto Black"/>
              </a:rPr>
            </a:br>
            <a:r>
              <a:rPr lang="en-GB" sz="4400" b="1" i="0" u="none" strike="noStrike" cap="none" dirty="0">
                <a:solidFill>
                  <a:srgbClr val="000000"/>
                </a:solidFill>
                <a:latin typeface="Roboto Black"/>
                <a:ea typeface="Arial"/>
                <a:cs typeface="Arial"/>
                <a:sym typeface="Arial"/>
              </a:rPr>
              <a:t>RIGHT TO EDUCATION IN </a:t>
            </a:r>
            <a:r>
              <a:rPr lang="en-GB" sz="4400" b="1" dirty="0">
                <a:latin typeface="Roboto Black"/>
              </a:rPr>
              <a:t>OUR</a:t>
            </a:r>
            <a:br>
              <a:rPr lang="en-GB" sz="4400" b="1" dirty="0">
                <a:latin typeface="Roboto Black"/>
              </a:rPr>
            </a:br>
            <a:r>
              <a:rPr lang="en-GB" sz="4400" b="1" dirty="0">
                <a:latin typeface="Roboto Black"/>
              </a:rPr>
              <a:t>CHANGING</a:t>
            </a:r>
            <a:r>
              <a:rPr lang="en-GB" sz="4400" b="1" i="0" u="none" strike="noStrike" cap="none" dirty="0">
                <a:solidFill>
                  <a:srgbClr val="000000"/>
                </a:solidFill>
                <a:latin typeface="Roboto Black"/>
                <a:ea typeface="Arial"/>
                <a:cs typeface="Arial"/>
                <a:sym typeface="Arial"/>
              </a:rPr>
              <a:t> CLIMATE</a:t>
            </a:r>
            <a:endParaRPr lang="en-US" sz="4400" b="1" i="0" u="none" strike="noStrike" cap="none" dirty="0">
              <a:solidFill>
                <a:srgbClr val="000000"/>
              </a:solidFill>
              <a:latin typeface="Roboto Black"/>
              <a:ea typeface="Arial"/>
              <a:cs typeface="Arial"/>
            </a:endParaRPr>
          </a:p>
        </p:txBody>
      </p:sp>
      <p:grpSp>
        <p:nvGrpSpPr>
          <p:cNvPr id="39" name="Google Shape;39;p1"/>
          <p:cNvGrpSpPr/>
          <p:nvPr/>
        </p:nvGrpSpPr>
        <p:grpSpPr>
          <a:xfrm>
            <a:off x="-269563" y="5808428"/>
            <a:ext cx="5001815" cy="1049523"/>
            <a:chOff x="6481619" y="6165005"/>
            <a:chExt cx="3119700" cy="694910"/>
          </a:xfrm>
        </p:grpSpPr>
        <p:sp>
          <p:nvSpPr>
            <p:cNvPr id="40" name="Google Shape;40;p1"/>
            <p:cNvSpPr/>
            <p:nvPr/>
          </p:nvSpPr>
          <p:spPr>
            <a:xfrm>
              <a:off x="6481619" y="6459415"/>
              <a:ext cx="3119700" cy="400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 name="Google Shape;41;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42" name="Google Shape;42;p1" descr="Logo&#10;&#10;Description automatically generated"/>
          <p:cNvPicPr preferRelativeResize="0"/>
          <p:nvPr/>
        </p:nvPicPr>
        <p:blipFill rotWithShape="1">
          <a:blip r:embed="rId5">
            <a:alphaModFix/>
          </a:blip>
          <a:srcRect/>
          <a:stretch/>
        </p:blipFill>
        <p:spPr>
          <a:xfrm>
            <a:off x="267898" y="5419550"/>
            <a:ext cx="4136921" cy="1883125"/>
          </a:xfrm>
          <a:prstGeom prst="rect">
            <a:avLst/>
          </a:prstGeom>
          <a:noFill/>
          <a:ln>
            <a:noFill/>
          </a:ln>
        </p:spPr>
      </p:pic>
      <p:sp>
        <p:nvSpPr>
          <p:cNvPr id="43" name="Google Shape;43;p1"/>
          <p:cNvSpPr txBox="1"/>
          <p:nvPr/>
        </p:nvSpPr>
        <p:spPr>
          <a:xfrm>
            <a:off x="68775" y="3294500"/>
            <a:ext cx="2093400" cy="17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a:solidFill>
                  <a:schemeClr val="lt1"/>
                </a:solidFill>
                <a:latin typeface="Roboto"/>
                <a:ea typeface="Roboto"/>
                <a:cs typeface="Roboto"/>
                <a:sym typeface="Roboto"/>
              </a:rPr>
              <a:t>Children play football outside a temporary classroom that UNICEF helped build after their school was destroyed by hurricanes Eta and Iota.</a:t>
            </a:r>
            <a:endParaRPr sz="1100"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g255e63762bb_0_330"/>
          <p:cNvPicPr preferRelativeResize="0"/>
          <p:nvPr/>
        </p:nvPicPr>
        <p:blipFill rotWithShape="1">
          <a:blip r:embed="rId3">
            <a:alphaModFix/>
          </a:blip>
          <a:srcRect l="6709" r="6717"/>
          <a:stretch/>
        </p:blipFill>
        <p:spPr>
          <a:xfrm>
            <a:off x="3284075" y="0"/>
            <a:ext cx="8907924" cy="6857999"/>
          </a:xfrm>
          <a:prstGeom prst="rect">
            <a:avLst/>
          </a:prstGeom>
          <a:noFill/>
          <a:ln>
            <a:noFill/>
          </a:ln>
        </p:spPr>
      </p:pic>
      <p:sp>
        <p:nvSpPr>
          <p:cNvPr id="49" name="Google Shape;49;g255e63762bb_0_330"/>
          <p:cNvSpPr txBox="1"/>
          <p:nvPr/>
        </p:nvSpPr>
        <p:spPr>
          <a:xfrm>
            <a:off x="242100" y="5261379"/>
            <a:ext cx="2603204" cy="1386221"/>
          </a:xfrm>
          <a:prstGeom prst="rect">
            <a:avLst/>
          </a:prstGeom>
          <a:noFill/>
          <a:ln>
            <a:noFill/>
          </a:ln>
        </p:spPr>
        <p:txBody>
          <a:bodyPr spcFirstLastPara="1" wrap="square" lIns="91425" tIns="91425" rIns="91425" bIns="91425" anchor="t" anchorCtr="0">
            <a:noAutofit/>
          </a:bodyPr>
          <a:lstStyle/>
          <a:p>
            <a:pPr>
              <a:buSzPts val="1100"/>
            </a:pPr>
            <a:r>
              <a:rPr lang="en-GB" sz="1100" b="0" i="0" u="none" strike="noStrike" cap="none" dirty="0">
                <a:solidFill>
                  <a:srgbClr val="FFFFFF"/>
                </a:solidFill>
                <a:latin typeface="Roboto Medium"/>
                <a:ea typeface="Roboto Medium"/>
                <a:cs typeface="Roboto Medium"/>
                <a:sym typeface="Roboto Medium"/>
              </a:rPr>
              <a:t>Yohan, 13. His school in Mexico educates children about sustainability and reducing environmental impact. </a:t>
            </a:r>
            <a:br>
              <a:rPr lang="en-GB" sz="1100" dirty="0">
                <a:solidFill>
                  <a:srgbClr val="FFFFFF"/>
                </a:solidFill>
                <a:latin typeface="Roboto Medium"/>
                <a:ea typeface="Roboto Medium"/>
                <a:cs typeface="Roboto Medium"/>
                <a:sym typeface="Roboto Medium"/>
              </a:rPr>
            </a:br>
            <a:r>
              <a:rPr lang="en-GB" sz="1100" b="0" i="0" u="none" strike="noStrike" cap="none" dirty="0">
                <a:solidFill>
                  <a:srgbClr val="FFFFFF"/>
                </a:solidFill>
                <a:latin typeface="Roboto Medium"/>
                <a:ea typeface="Roboto Medium"/>
                <a:cs typeface="Roboto Medium"/>
                <a:sym typeface="Roboto Medium"/>
              </a:rPr>
              <a:t>It uses solar, kinetic and mechanical energy to harvest and filter rainwater, and children collect plastic bottles to recycle into bricks.</a:t>
            </a:r>
            <a:endParaRPr sz="1100" b="0" i="0" u="none" strike="noStrike" cap="none" dirty="0">
              <a:solidFill>
                <a:srgbClr val="FFFFFF"/>
              </a:solidFill>
              <a:latin typeface="Roboto Medium"/>
              <a:ea typeface="Roboto Medium"/>
              <a:cs typeface="Roboto Medium"/>
              <a:sym typeface="Roboto Medium"/>
            </a:endParaRPr>
          </a:p>
        </p:txBody>
      </p:sp>
      <p:sp>
        <p:nvSpPr>
          <p:cNvPr id="50" name="Google Shape;50;g255e63762bb_0_330"/>
          <p:cNvSpPr/>
          <p:nvPr/>
        </p:nvSpPr>
        <p:spPr>
          <a:xfrm>
            <a:off x="0" y="0"/>
            <a:ext cx="4670023" cy="3801232"/>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g255e63762bb_0_330"/>
          <p:cNvSpPr txBox="1"/>
          <p:nvPr/>
        </p:nvSpPr>
        <p:spPr>
          <a:xfrm>
            <a:off x="318300" y="1367250"/>
            <a:ext cx="3692073" cy="2107696"/>
          </a:xfrm>
          <a:prstGeom prst="rect">
            <a:avLst/>
          </a:prstGeom>
          <a:noFill/>
          <a:ln>
            <a:noFill/>
          </a:ln>
        </p:spPr>
        <p:txBody>
          <a:bodyPr spcFirstLastPara="1" wrap="square" lIns="45700" tIns="45700" rIns="45700" bIns="45700" anchor="ctr" anchorCtr="0">
            <a:noAutofit/>
          </a:bodyPr>
          <a:lstStyle/>
          <a:p>
            <a:pPr>
              <a:lnSpc>
                <a:spcPct val="90000"/>
              </a:lnSpc>
              <a:buSzPts val="6800"/>
            </a:pPr>
            <a:r>
              <a:rPr lang="en-GB" sz="4400" b="0" i="0" u="none" strike="noStrike" cap="none" dirty="0">
                <a:solidFill>
                  <a:srgbClr val="00AEEF"/>
                </a:solidFill>
                <a:latin typeface="Roboto Black"/>
                <a:ea typeface="Roboto Black"/>
                <a:cs typeface="Roboto Black"/>
                <a:sym typeface="Roboto Black"/>
              </a:rPr>
              <a:t>REVIEWING </a:t>
            </a:r>
            <a:br>
              <a:rPr lang="en-GB" sz="4400" dirty="0">
                <a:solidFill>
                  <a:srgbClr val="00AEEF"/>
                </a:solidFill>
                <a:latin typeface="Roboto Black"/>
                <a:ea typeface="Roboto Black"/>
                <a:cs typeface="Roboto Black"/>
                <a:sym typeface="Roboto Black"/>
              </a:rPr>
            </a:br>
            <a:r>
              <a:rPr lang="en-GB" sz="4400" b="0" i="0" u="none" strike="noStrike" cap="none" dirty="0">
                <a:solidFill>
                  <a:srgbClr val="00AEEF"/>
                </a:solidFill>
                <a:latin typeface="Roboto Black"/>
                <a:ea typeface="Roboto Black"/>
                <a:cs typeface="Roboto Black"/>
                <a:sym typeface="Roboto Black"/>
              </a:rPr>
              <a:t>OUR RIGHTS</a:t>
            </a:r>
            <a:endParaRPr lang="en-US" sz="4400" b="0" i="0" u="none" strike="noStrike" cap="none">
              <a:solidFill>
                <a:srgbClr val="000000"/>
              </a:solidFill>
              <a:latin typeface="Roboto Black"/>
              <a:ea typeface="Roboto Medium"/>
              <a:cs typeface="Roboto Medium"/>
            </a:endParaRPr>
          </a:p>
        </p:txBody>
      </p:sp>
      <p:sp>
        <p:nvSpPr>
          <p:cNvPr id="52" name="Google Shape;52;g255e63762bb_0_330"/>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1</a:t>
            </a:r>
            <a:endParaRPr lang="en-US" sz="4400" b="0" i="0" u="none" strike="noStrike" cap="none" dirty="0">
              <a:solidFill>
                <a:srgbClr val="000000"/>
              </a:solidFill>
              <a:latin typeface="Roboto Black"/>
              <a:ea typeface="Roboto Black"/>
              <a:cs typeface="Roboto Black"/>
            </a:endParaRPr>
          </a:p>
        </p:txBody>
      </p:sp>
      <p:sp>
        <p:nvSpPr>
          <p:cNvPr id="53" name="Google Shape;53;g255e63762bb_0_330"/>
          <p:cNvSpPr txBox="1"/>
          <p:nvPr/>
        </p:nvSpPr>
        <p:spPr>
          <a:xfrm rot="-5400000">
            <a:off x="10790325" y="11969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UNICEF/Balam-Ha'</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e50708809d_0_10"/>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g1e50708809d_0_10"/>
          <p:cNvSpPr txBox="1"/>
          <p:nvPr/>
        </p:nvSpPr>
        <p:spPr>
          <a:xfrm>
            <a:off x="394500" y="489600"/>
            <a:ext cx="3191075"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ARTICLE 28</a:t>
            </a:r>
            <a:endParaRPr lang="en-US" sz="4400" b="0" i="0" u="none" strike="noStrike" cap="none" dirty="0">
              <a:solidFill>
                <a:srgbClr val="000000"/>
              </a:solidFill>
              <a:latin typeface="Roboto Black"/>
              <a:ea typeface="Roboto Black"/>
              <a:cs typeface="Roboto Black"/>
            </a:endParaRPr>
          </a:p>
        </p:txBody>
      </p:sp>
      <p:sp>
        <p:nvSpPr>
          <p:cNvPr id="60" name="Google Shape;60;g1e50708809d_0_10"/>
          <p:cNvSpPr/>
          <p:nvPr/>
        </p:nvSpPr>
        <p:spPr>
          <a:xfrm>
            <a:off x="0" y="2010100"/>
            <a:ext cx="12192000" cy="40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g1e50708809d_0_10"/>
          <p:cNvSpPr txBox="1"/>
          <p:nvPr/>
        </p:nvSpPr>
        <p:spPr>
          <a:xfrm>
            <a:off x="305175" y="2593400"/>
            <a:ext cx="6091200" cy="31401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Roboto Black"/>
                <a:ea typeface="Roboto Black"/>
                <a:cs typeface="Roboto Black"/>
                <a:sym typeface="Roboto Black"/>
              </a:rPr>
              <a:t>Right to education</a:t>
            </a:r>
            <a:endParaRPr sz="2400" b="0" i="0" u="none" strike="noStrike" cap="none">
              <a:solidFill>
                <a:srgbClr val="000000"/>
              </a:solidFill>
              <a:latin typeface="Roboto Black"/>
              <a:ea typeface="Roboto Black"/>
              <a:cs typeface="Roboto Black"/>
              <a:sym typeface="Roboto Black"/>
            </a:endParaRPr>
          </a:p>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Roboto Medium"/>
                <a:ea typeface="Roboto Medium"/>
                <a:cs typeface="Roboto Medium"/>
                <a:sym typeface="Roboto Medium"/>
              </a:rPr>
              <a:t>Every child has the right to an education. Primary education must be free and different forms of secondary education must be available to every child. Discipline in schools must respect children’s dignity and their rights. Richer countries must help poorer countries achieve this.</a:t>
            </a:r>
            <a:endParaRPr sz="2400" b="0" i="0" u="none" strike="noStrike" cap="none">
              <a:solidFill>
                <a:srgbClr val="000000"/>
              </a:solidFill>
              <a:latin typeface="Roboto Medium"/>
              <a:ea typeface="Roboto Medium"/>
              <a:cs typeface="Roboto Medium"/>
              <a:sym typeface="Roboto Medium"/>
            </a:endParaRPr>
          </a:p>
        </p:txBody>
      </p:sp>
      <p:pic>
        <p:nvPicPr>
          <p:cNvPr id="62" name="Google Shape;62;g1e50708809d_0_10"/>
          <p:cNvPicPr preferRelativeResize="0"/>
          <p:nvPr/>
        </p:nvPicPr>
        <p:blipFill rotWithShape="1">
          <a:blip r:embed="rId3">
            <a:alphaModFix/>
          </a:blip>
          <a:srcRect/>
          <a:stretch/>
        </p:blipFill>
        <p:spPr>
          <a:xfrm>
            <a:off x="6904013" y="489600"/>
            <a:ext cx="5287986" cy="555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g25670c3861a_0_14"/>
          <p:cNvPicPr preferRelativeResize="0"/>
          <p:nvPr/>
        </p:nvPicPr>
        <p:blipFill rotWithShape="1">
          <a:blip r:embed="rId3">
            <a:alphaModFix/>
          </a:blip>
          <a:srcRect l="-3077" r="12300"/>
          <a:stretch/>
        </p:blipFill>
        <p:spPr>
          <a:xfrm>
            <a:off x="2853700" y="0"/>
            <a:ext cx="9338300" cy="6857999"/>
          </a:xfrm>
          <a:prstGeom prst="rect">
            <a:avLst/>
          </a:prstGeom>
          <a:noFill/>
          <a:ln>
            <a:noFill/>
          </a:ln>
        </p:spPr>
      </p:pic>
      <p:sp>
        <p:nvSpPr>
          <p:cNvPr id="68" name="Google Shape;68;g25670c3861a_0_14"/>
          <p:cNvSpPr txBox="1"/>
          <p:nvPr/>
        </p:nvSpPr>
        <p:spPr>
          <a:xfrm>
            <a:off x="242100" y="6130000"/>
            <a:ext cx="1813800" cy="5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solidFill>
                  <a:srgbClr val="FFFFFF"/>
                </a:solidFill>
                <a:latin typeface="Roboto Medium"/>
                <a:ea typeface="Roboto Medium"/>
                <a:cs typeface="Roboto Medium"/>
                <a:sym typeface="Roboto Medium"/>
              </a:rPr>
              <a:t>Al-Zahra'a School, Yemen, in February 2023</a:t>
            </a:r>
            <a:endParaRPr sz="1100" b="0" i="0" u="none" strike="noStrike" cap="none">
              <a:solidFill>
                <a:srgbClr val="FFFFFF"/>
              </a:solidFill>
              <a:latin typeface="Roboto Medium"/>
              <a:ea typeface="Roboto Medium"/>
              <a:cs typeface="Roboto Medium"/>
              <a:sym typeface="Roboto Medium"/>
            </a:endParaRPr>
          </a:p>
        </p:txBody>
      </p:sp>
      <p:sp>
        <p:nvSpPr>
          <p:cNvPr id="69" name="Google Shape;69;g25670c3861a_0_14"/>
          <p:cNvSpPr/>
          <p:nvPr/>
        </p:nvSpPr>
        <p:spPr>
          <a:xfrm>
            <a:off x="0" y="0"/>
            <a:ext cx="4654627" cy="48999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g25670c3861a_0_14"/>
          <p:cNvSpPr txBox="1"/>
          <p:nvPr/>
        </p:nvSpPr>
        <p:spPr>
          <a:xfrm>
            <a:off x="318300" y="1557850"/>
            <a:ext cx="3726748" cy="29553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4800"/>
              <a:buFont typeface="Arial"/>
              <a:buNone/>
            </a:pPr>
            <a:r>
              <a:rPr lang="en-GB" sz="4400" b="0" i="0" u="none" strike="noStrike" cap="none" dirty="0">
                <a:solidFill>
                  <a:srgbClr val="00AEEF"/>
                </a:solidFill>
                <a:latin typeface="Roboto Black"/>
                <a:ea typeface="Roboto Black"/>
                <a:cs typeface="Roboto Black"/>
                <a:sym typeface="Roboto Black"/>
              </a:rPr>
              <a:t>EXPLORING EDUCATION AROUND THE WORLD</a:t>
            </a:r>
            <a:endParaRPr lang="en-US" sz="4400" b="0" i="0" u="none" strike="noStrike" cap="none">
              <a:solidFill>
                <a:srgbClr val="000000"/>
              </a:solidFill>
              <a:latin typeface="Roboto Black"/>
              <a:ea typeface="Roboto Medium"/>
              <a:cs typeface="Roboto Medium"/>
            </a:endParaRPr>
          </a:p>
        </p:txBody>
      </p:sp>
      <p:sp>
        <p:nvSpPr>
          <p:cNvPr id="71" name="Google Shape;71;g25670c3861a_0_14"/>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2</a:t>
            </a:r>
            <a:endParaRPr lang="en-US" sz="4400" b="0" i="0" u="none" strike="noStrike" cap="none" dirty="0">
              <a:solidFill>
                <a:srgbClr val="000000"/>
              </a:solidFill>
              <a:latin typeface="Roboto Black"/>
              <a:ea typeface="Roboto Black"/>
              <a:cs typeface="Roboto Black"/>
            </a:endParaRPr>
          </a:p>
        </p:txBody>
      </p:sp>
      <p:sp>
        <p:nvSpPr>
          <p:cNvPr id="72" name="Google Shape;72;g25670c3861a_0_14"/>
          <p:cNvSpPr txBox="1"/>
          <p:nvPr/>
        </p:nvSpPr>
        <p:spPr>
          <a:xfrm rot="-5400000">
            <a:off x="11480825" y="6071449"/>
            <a:ext cx="10545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a:solidFill>
                  <a:schemeClr val="lt1"/>
                </a:solidFill>
              </a:rPr>
              <a:t>©UNICEF/Qadari</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256730744a2_0_7"/>
          <p:cNvSpPr/>
          <p:nvPr/>
        </p:nvSpPr>
        <p:spPr>
          <a:xfrm>
            <a:off x="0" y="1552900"/>
            <a:ext cx="12192000" cy="3682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g256730744a2_0_7"/>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79" name="Google Shape;79;g256730744a2_0_7"/>
          <p:cNvSpPr txBox="1"/>
          <p:nvPr/>
        </p:nvSpPr>
        <p:spPr>
          <a:xfrm>
            <a:off x="242100" y="6092450"/>
            <a:ext cx="1658400" cy="47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lt1"/>
                </a:solidFill>
                <a:latin typeface="Roboto Medium"/>
                <a:ea typeface="Roboto Medium"/>
                <a:cs typeface="Roboto Medium"/>
                <a:sym typeface="Roboto Medium"/>
              </a:rPr>
              <a:t>Children at school in Haa, western Bhutan.</a:t>
            </a:r>
            <a:endParaRPr sz="1100" b="0" i="0" u="none" strike="noStrike" cap="none">
              <a:solidFill>
                <a:srgbClr val="FFFFFF"/>
              </a:solidFill>
              <a:latin typeface="Roboto Medium"/>
              <a:ea typeface="Roboto Medium"/>
              <a:cs typeface="Roboto Medium"/>
              <a:sym typeface="Roboto Medium"/>
            </a:endParaRPr>
          </a:p>
        </p:txBody>
      </p:sp>
      <p:sp>
        <p:nvSpPr>
          <p:cNvPr id="80" name="Google Shape;80;g256730744a2_0_7"/>
          <p:cNvSpPr/>
          <p:nvPr/>
        </p:nvSpPr>
        <p:spPr>
          <a:xfrm>
            <a:off x="0" y="0"/>
            <a:ext cx="2975183" cy="2494308"/>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256730744a2_0_7"/>
          <p:cNvSpPr txBox="1"/>
          <p:nvPr/>
        </p:nvSpPr>
        <p:spPr>
          <a:xfrm>
            <a:off x="305175" y="1614300"/>
            <a:ext cx="3078619" cy="794033"/>
          </a:xfrm>
          <a:prstGeom prst="rect">
            <a:avLst/>
          </a:prstGeom>
          <a:noFill/>
          <a:ln>
            <a:noFill/>
          </a:ln>
        </p:spPr>
        <p:txBody>
          <a:bodyPr spcFirstLastPara="1" wrap="square" lIns="91425" tIns="91425" rIns="91425" bIns="91425" anchor="t" anchorCtr="0">
            <a:spAutoFit/>
          </a:bodyPr>
          <a:lstStyle/>
          <a:p>
            <a:pPr marL="0" marR="0" lvl="1" indent="0" algn="l">
              <a:lnSpc>
                <a:spcPct val="90000"/>
              </a:lnSpc>
              <a:spcBef>
                <a:spcPts val="0"/>
              </a:spcBef>
              <a:spcAft>
                <a:spcPts val="0"/>
              </a:spcAft>
              <a:buNone/>
            </a:pPr>
            <a:r>
              <a:rPr lang="en-GB" sz="4400" dirty="0">
                <a:solidFill>
                  <a:srgbClr val="00B0F0"/>
                </a:solidFill>
                <a:latin typeface="Roboto Black"/>
                <a:ea typeface="Roboto Black"/>
                <a:cs typeface="Roboto Black"/>
                <a:sym typeface="Roboto Black"/>
              </a:rPr>
              <a:t>BHUTAN</a:t>
            </a:r>
            <a:endParaRPr lang="en-US" sz="4400">
              <a:solidFill>
                <a:srgbClr val="00B0F0"/>
              </a:solidFill>
              <a:latin typeface="Roboto Black"/>
            </a:endParaRPr>
          </a:p>
        </p:txBody>
      </p:sp>
      <p:sp>
        <p:nvSpPr>
          <p:cNvPr id="82" name="Google Shape;82;g256730744a2_0_7"/>
          <p:cNvSpPr txBox="1"/>
          <p:nvPr/>
        </p:nvSpPr>
        <p:spPr>
          <a:xfrm>
            <a:off x="305175" y="3000775"/>
            <a:ext cx="3554922" cy="1895360"/>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1000"/>
              </a:spcBef>
              <a:spcAft>
                <a:spcPts val="1000"/>
              </a:spcAft>
              <a:buClr>
                <a:srgbClr val="000000"/>
              </a:buClr>
              <a:buSzPts val="5400"/>
              <a:buFont typeface="Arial"/>
              <a:buNone/>
            </a:pPr>
            <a:r>
              <a:rPr lang="en-GB" sz="3500" b="0" i="0" u="none" strike="noStrike" cap="none" dirty="0">
                <a:solidFill>
                  <a:schemeClr val="dk1"/>
                </a:solidFill>
                <a:latin typeface="Roboto Medium"/>
                <a:ea typeface="Roboto Medium"/>
                <a:cs typeface="Roboto Medium"/>
                <a:sym typeface="Roboto Medium"/>
              </a:rPr>
              <a:t>Helping schools stand up to earthquakes</a:t>
            </a:r>
            <a:endParaRPr lang="en-US" sz="3500" b="0" i="0" u="none" strike="noStrike" cap="none" dirty="0">
              <a:solidFill>
                <a:schemeClr val="dk1"/>
              </a:solidFill>
              <a:latin typeface="Roboto Medium"/>
              <a:ea typeface="Roboto Medium"/>
              <a:cs typeface="Roboto Medium"/>
            </a:endParaRPr>
          </a:p>
        </p:txBody>
      </p:sp>
      <p:pic>
        <p:nvPicPr>
          <p:cNvPr id="83" name="Google Shape;83;g256730744a2_0_7"/>
          <p:cNvPicPr preferRelativeResize="0"/>
          <p:nvPr/>
        </p:nvPicPr>
        <p:blipFill rotWithShape="1">
          <a:blip r:embed="rId3">
            <a:alphaModFix/>
          </a:blip>
          <a:srcRect l="29193" r="10835"/>
          <a:stretch/>
        </p:blipFill>
        <p:spPr>
          <a:xfrm>
            <a:off x="4874150" y="0"/>
            <a:ext cx="7317852" cy="6858000"/>
          </a:xfrm>
          <a:prstGeom prst="rect">
            <a:avLst/>
          </a:prstGeom>
          <a:noFill/>
          <a:ln>
            <a:noFill/>
          </a:ln>
        </p:spPr>
      </p:pic>
      <p:sp>
        <p:nvSpPr>
          <p:cNvPr id="84" name="Google Shape;84;g256730744a2_0_7"/>
          <p:cNvSpPr txBox="1"/>
          <p:nvPr/>
        </p:nvSpPr>
        <p:spPr>
          <a:xfrm rot="-5400000">
            <a:off x="11428825" y="5980424"/>
            <a:ext cx="11325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UNICEF/Samdrup</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56730744a2_0_15"/>
          <p:cNvSpPr txBox="1"/>
          <p:nvPr/>
        </p:nvSpPr>
        <p:spPr>
          <a:xfrm>
            <a:off x="242100" y="5715125"/>
            <a:ext cx="2016600" cy="93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Roboto Medium"/>
                <a:ea typeface="Roboto Medium"/>
                <a:cs typeface="Roboto Medium"/>
                <a:sym typeface="Roboto Medium"/>
              </a:rPr>
              <a:t>A child dries his school books in Sylhet, Bangladesh, after his house was flooded in June 2022.</a:t>
            </a:r>
            <a:endParaRPr sz="1100" b="0" i="0" u="none" strike="noStrike" cap="none">
              <a:solidFill>
                <a:srgbClr val="FFFFFF"/>
              </a:solidFill>
              <a:latin typeface="Roboto Medium"/>
              <a:ea typeface="Roboto Medium"/>
              <a:cs typeface="Roboto Medium"/>
              <a:sym typeface="Roboto Medium"/>
            </a:endParaRPr>
          </a:p>
        </p:txBody>
      </p:sp>
      <p:sp>
        <p:nvSpPr>
          <p:cNvPr id="90" name="Google Shape;90;g256730744a2_0_15"/>
          <p:cNvSpPr/>
          <p:nvPr/>
        </p:nvSpPr>
        <p:spPr>
          <a:xfrm>
            <a:off x="0" y="1552900"/>
            <a:ext cx="12192000" cy="3682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g256730744a2_0_15"/>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92" name="Google Shape;92;g256730744a2_0_15"/>
          <p:cNvSpPr/>
          <p:nvPr/>
        </p:nvSpPr>
        <p:spPr>
          <a:xfrm>
            <a:off x="0" y="0"/>
            <a:ext cx="4457895" cy="25824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256730744a2_0_15"/>
          <p:cNvSpPr txBox="1"/>
          <p:nvPr/>
        </p:nvSpPr>
        <p:spPr>
          <a:xfrm>
            <a:off x="305175" y="1614300"/>
            <a:ext cx="5060700" cy="794033"/>
          </a:xfrm>
          <a:prstGeom prst="rect">
            <a:avLst/>
          </a:prstGeom>
          <a:noFill/>
          <a:ln>
            <a:noFill/>
          </a:ln>
        </p:spPr>
        <p:txBody>
          <a:bodyPr spcFirstLastPara="1" wrap="square" lIns="91425" tIns="91425" rIns="91425" bIns="91425" anchor="t" anchorCtr="0">
            <a:spAutoFit/>
          </a:bodyPr>
          <a:lstStyle/>
          <a:p>
            <a:pPr marL="0" marR="0" lvl="1" indent="0" algn="l">
              <a:lnSpc>
                <a:spcPct val="90000"/>
              </a:lnSpc>
              <a:spcBef>
                <a:spcPts val="0"/>
              </a:spcBef>
              <a:spcAft>
                <a:spcPts val="0"/>
              </a:spcAft>
              <a:buNone/>
            </a:pPr>
            <a:r>
              <a:rPr lang="en-GB" sz="4400" dirty="0">
                <a:solidFill>
                  <a:srgbClr val="00B0F0"/>
                </a:solidFill>
                <a:latin typeface="Roboto Black"/>
                <a:ea typeface="Roboto Black"/>
                <a:cs typeface="Roboto Black"/>
                <a:sym typeface="Roboto Black"/>
              </a:rPr>
              <a:t>BANGLADESH</a:t>
            </a:r>
            <a:endParaRPr lang="en-US" dirty="0"/>
          </a:p>
        </p:txBody>
      </p:sp>
      <p:sp>
        <p:nvSpPr>
          <p:cNvPr id="94" name="Google Shape;94;g256730744a2_0_15"/>
          <p:cNvSpPr txBox="1"/>
          <p:nvPr/>
        </p:nvSpPr>
        <p:spPr>
          <a:xfrm>
            <a:off x="305175" y="3229375"/>
            <a:ext cx="4867500" cy="1410612"/>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1000"/>
              </a:spcBef>
              <a:spcAft>
                <a:spcPts val="1000"/>
              </a:spcAft>
              <a:buClr>
                <a:srgbClr val="000000"/>
              </a:buClr>
              <a:buSzPts val="5400"/>
              <a:buFont typeface="Arial"/>
              <a:buNone/>
            </a:pPr>
            <a:r>
              <a:rPr lang="en-GB" sz="3500" b="0" i="0" u="none" strike="noStrike" cap="none" dirty="0">
                <a:solidFill>
                  <a:schemeClr val="dk1"/>
                </a:solidFill>
                <a:latin typeface="Roboto Medium"/>
                <a:ea typeface="Roboto Medium"/>
                <a:cs typeface="Roboto Medium"/>
                <a:sym typeface="Roboto Medium"/>
              </a:rPr>
              <a:t>A solar-powered floating school</a:t>
            </a:r>
            <a:endParaRPr lang="en-US" sz="3500" b="0" i="0" u="none" strike="noStrike" cap="none" dirty="0">
              <a:solidFill>
                <a:schemeClr val="dk1"/>
              </a:solidFill>
              <a:latin typeface="Roboto Medium"/>
              <a:ea typeface="Roboto Medium"/>
              <a:cs typeface="Roboto Medium"/>
            </a:endParaRPr>
          </a:p>
        </p:txBody>
      </p:sp>
      <p:pic>
        <p:nvPicPr>
          <p:cNvPr id="95" name="Google Shape;95;g256730744a2_0_15"/>
          <p:cNvPicPr preferRelativeResize="0"/>
          <p:nvPr/>
        </p:nvPicPr>
        <p:blipFill rotWithShape="1">
          <a:blip r:embed="rId3">
            <a:alphaModFix/>
          </a:blip>
          <a:srcRect l="31516" r="265"/>
          <a:stretch/>
        </p:blipFill>
        <p:spPr>
          <a:xfrm>
            <a:off x="5172675" y="0"/>
            <a:ext cx="7019325" cy="6857999"/>
          </a:xfrm>
          <a:prstGeom prst="rect">
            <a:avLst/>
          </a:prstGeom>
          <a:noFill/>
          <a:ln>
            <a:noFill/>
          </a:ln>
        </p:spPr>
      </p:pic>
      <p:sp>
        <p:nvSpPr>
          <p:cNvPr id="96" name="Google Shape;96;g256730744a2_0_15"/>
          <p:cNvSpPr txBox="1"/>
          <p:nvPr/>
        </p:nvSpPr>
        <p:spPr>
          <a:xfrm rot="-5400000">
            <a:off x="11481775" y="6066124"/>
            <a:ext cx="10266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UNICEF/Mukut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g25670c3861a_0_20"/>
          <p:cNvPicPr preferRelativeResize="0"/>
          <p:nvPr/>
        </p:nvPicPr>
        <p:blipFill rotWithShape="1">
          <a:blip r:embed="rId3">
            <a:alphaModFix/>
          </a:blip>
          <a:srcRect l="4315" t="28703" r="10068" b="17373"/>
          <a:stretch/>
        </p:blipFill>
        <p:spPr>
          <a:xfrm>
            <a:off x="4487025" y="0"/>
            <a:ext cx="7704974" cy="6858002"/>
          </a:xfrm>
          <a:prstGeom prst="rect">
            <a:avLst/>
          </a:prstGeom>
          <a:noFill/>
          <a:ln>
            <a:noFill/>
          </a:ln>
        </p:spPr>
      </p:pic>
      <p:sp>
        <p:nvSpPr>
          <p:cNvPr id="102" name="Google Shape;102;g25670c3861a_0_20"/>
          <p:cNvSpPr txBox="1"/>
          <p:nvPr/>
        </p:nvSpPr>
        <p:spPr>
          <a:xfrm rot="-5400000">
            <a:off x="107903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UNICEF/Quintero</a:t>
            </a:r>
            <a:endParaRPr sz="1800" b="0" i="0" u="none" strike="noStrike" cap="none">
              <a:solidFill>
                <a:srgbClr val="000000"/>
              </a:solidFill>
              <a:latin typeface="Arial"/>
              <a:ea typeface="Arial"/>
              <a:cs typeface="Arial"/>
              <a:sym typeface="Arial"/>
            </a:endParaRPr>
          </a:p>
        </p:txBody>
      </p:sp>
      <p:sp>
        <p:nvSpPr>
          <p:cNvPr id="103" name="Google Shape;103;g25670c3861a_0_20"/>
          <p:cNvSpPr txBox="1"/>
          <p:nvPr/>
        </p:nvSpPr>
        <p:spPr>
          <a:xfrm>
            <a:off x="242100" y="5790075"/>
            <a:ext cx="2579400" cy="85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Roboto Medium"/>
                <a:ea typeface="Roboto Medium"/>
                <a:cs typeface="Roboto Medium"/>
                <a:sym typeface="Roboto Medium"/>
              </a:rPr>
              <a:t>Children play football outside a temporary classroom that UNICEF helped build after their school was destroyed by hurricanes Eta and Iota.</a:t>
            </a:r>
            <a:endParaRPr sz="1100" b="0" i="0" u="none" strike="noStrike" cap="none">
              <a:solidFill>
                <a:srgbClr val="FFFFFF"/>
              </a:solidFill>
              <a:latin typeface="Roboto Medium"/>
              <a:ea typeface="Roboto Medium"/>
              <a:cs typeface="Roboto Medium"/>
              <a:sym typeface="Roboto Medium"/>
            </a:endParaRPr>
          </a:p>
        </p:txBody>
      </p:sp>
      <p:sp>
        <p:nvSpPr>
          <p:cNvPr id="104" name="Google Shape;104;g25670c3861a_0_20"/>
          <p:cNvSpPr/>
          <p:nvPr/>
        </p:nvSpPr>
        <p:spPr>
          <a:xfrm>
            <a:off x="0" y="0"/>
            <a:ext cx="5805600" cy="48999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25670c3861a_0_20"/>
          <p:cNvSpPr txBox="1"/>
          <p:nvPr/>
        </p:nvSpPr>
        <p:spPr>
          <a:xfrm>
            <a:off x="318300" y="1710250"/>
            <a:ext cx="4686600" cy="2474834"/>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5700"/>
              <a:buFont typeface="Arial"/>
              <a:buNone/>
            </a:pPr>
            <a:r>
              <a:rPr lang="en-GB" sz="4400" b="0" i="0" u="none" strike="noStrike" cap="none" dirty="0">
                <a:solidFill>
                  <a:srgbClr val="00AEEF"/>
                </a:solidFill>
                <a:latin typeface="Roboto Black"/>
                <a:ea typeface="Roboto Black"/>
                <a:cs typeface="Roboto Black"/>
                <a:sym typeface="Roboto Black"/>
              </a:rPr>
              <a:t>INNOVATION </a:t>
            </a:r>
            <a:br>
              <a:rPr lang="en-GB" sz="4400" b="0" i="0" u="none" strike="noStrike" cap="none" dirty="0">
                <a:latin typeface="Roboto Black"/>
                <a:ea typeface="Roboto Black"/>
                <a:cs typeface="Roboto Black"/>
              </a:rPr>
            </a:br>
            <a:r>
              <a:rPr lang="en-GB" sz="4400" b="0" i="0" u="none" strike="noStrike" cap="none" dirty="0">
                <a:solidFill>
                  <a:srgbClr val="00AEEF"/>
                </a:solidFill>
                <a:latin typeface="Roboto Black"/>
                <a:ea typeface="Roboto Black"/>
                <a:cs typeface="Roboto Black"/>
                <a:sym typeface="Roboto Black"/>
              </a:rPr>
              <a:t>LAB</a:t>
            </a:r>
            <a:endParaRPr lang="en-US" sz="4400" b="0" i="0" u="none" strike="noStrike" cap="none" dirty="0">
              <a:solidFill>
                <a:srgbClr val="00AEEF"/>
              </a:solidFill>
              <a:latin typeface="Roboto Black"/>
              <a:ea typeface="Roboto Black"/>
              <a:cs typeface="Roboto Black"/>
            </a:endParaRPr>
          </a:p>
          <a:p>
            <a:pPr>
              <a:lnSpc>
                <a:spcPct val="90000"/>
              </a:lnSpc>
              <a:buSzPts val="3300"/>
            </a:pPr>
            <a:br>
              <a:rPr lang="en-GB" sz="3500" dirty="0">
                <a:solidFill>
                  <a:schemeClr val="dk1"/>
                </a:solidFill>
                <a:latin typeface="Roboto Medium"/>
                <a:ea typeface="Roboto Medium"/>
                <a:cs typeface="Roboto Medium"/>
                <a:sym typeface="Roboto Medium"/>
              </a:rPr>
            </a:br>
            <a:r>
              <a:rPr lang="en-GB" sz="3500" b="0" i="0" u="none" strike="noStrike" cap="none" dirty="0">
                <a:solidFill>
                  <a:srgbClr val="00B0F0"/>
                </a:solidFill>
                <a:latin typeface="Roboto Medium"/>
                <a:ea typeface="Roboto Medium"/>
                <a:cs typeface="Roboto Medium"/>
                <a:sym typeface="Roboto Medium"/>
              </a:rPr>
              <a:t>Design a future school</a:t>
            </a:r>
            <a:endParaRPr sz="3500" b="0" i="0" u="none" strike="noStrike" cap="none">
              <a:solidFill>
                <a:srgbClr val="00B0F0"/>
              </a:solidFill>
              <a:latin typeface="Roboto Medium"/>
              <a:ea typeface="Roboto Medium"/>
              <a:cs typeface="Roboto Medium"/>
            </a:endParaRPr>
          </a:p>
        </p:txBody>
      </p:sp>
      <p:sp>
        <p:nvSpPr>
          <p:cNvPr id="106" name="Google Shape;106;g25670c3861a_0_20"/>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3</a:t>
            </a:r>
            <a:endParaRPr lang="en-US" sz="4400" b="0" i="0" u="none" strike="noStrike" cap="none" dirty="0">
              <a:solidFill>
                <a:srgbClr val="000000"/>
              </a:solidFill>
              <a:latin typeface="Roboto Black"/>
              <a:ea typeface="Roboto Black"/>
              <a:cs typeface="Robo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56730744a2_0_25"/>
          <p:cNvSpPr/>
          <p:nvPr/>
        </p:nvSpPr>
        <p:spPr>
          <a:xfrm>
            <a:off x="0" y="0"/>
            <a:ext cx="11457600" cy="44487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256730744a2_0_25"/>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13" name="Google Shape;113;g256730744a2_0_25"/>
          <p:cNvSpPr/>
          <p:nvPr/>
        </p:nvSpPr>
        <p:spPr>
          <a:xfrm>
            <a:off x="457575" y="3113650"/>
            <a:ext cx="3510900" cy="2352000"/>
          </a:xfrm>
          <a:prstGeom prst="wedgeRoundRectCallout">
            <a:avLst>
              <a:gd name="adj1" fmla="val -20833"/>
              <a:gd name="adj2" fmla="val 62500"/>
              <a:gd name="adj3" fmla="val 0"/>
            </a:avLst>
          </a:pr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256730744a2_0_25"/>
          <p:cNvSpPr txBox="1"/>
          <p:nvPr/>
        </p:nvSpPr>
        <p:spPr>
          <a:xfrm>
            <a:off x="619150" y="3381625"/>
            <a:ext cx="3422100" cy="178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2600" b="0" i="0" u="none" strike="noStrike" cap="none" dirty="0">
                <a:solidFill>
                  <a:srgbClr val="00AEEF"/>
                </a:solidFill>
                <a:latin typeface="Roboto Medium"/>
                <a:ea typeface="Roboto Medium"/>
                <a:cs typeface="Roboto Medium"/>
                <a:sym typeface="Roboto Medium"/>
              </a:rPr>
              <a:t>Choose a climate effect that stops children from being able to go to school</a:t>
            </a:r>
            <a:endParaRPr sz="1800" b="0" i="0" u="none" strike="noStrike" cap="none" dirty="0">
              <a:solidFill>
                <a:srgbClr val="00AEEF"/>
              </a:solidFill>
              <a:latin typeface="Roboto Medium"/>
              <a:ea typeface="Roboto Medium"/>
              <a:cs typeface="Roboto Medium"/>
              <a:sym typeface="Roboto Medium"/>
            </a:endParaRPr>
          </a:p>
        </p:txBody>
      </p:sp>
      <p:sp>
        <p:nvSpPr>
          <p:cNvPr id="115" name="Google Shape;115;g256730744a2_0_25"/>
          <p:cNvSpPr/>
          <p:nvPr/>
        </p:nvSpPr>
        <p:spPr>
          <a:xfrm>
            <a:off x="4565313" y="3113650"/>
            <a:ext cx="3684900" cy="2352000"/>
          </a:xfrm>
          <a:prstGeom prst="wedgeRoundRectCallout">
            <a:avLst>
              <a:gd name="adj1" fmla="val -20833"/>
              <a:gd name="adj2" fmla="val 62500"/>
              <a:gd name="adj3" fmla="val 0"/>
            </a:avLst>
          </a:pr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56730744a2_0_25"/>
          <p:cNvSpPr txBox="1"/>
          <p:nvPr/>
        </p:nvSpPr>
        <p:spPr>
          <a:xfrm>
            <a:off x="4676400" y="3381625"/>
            <a:ext cx="3292200" cy="178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2600" b="0" i="0" u="none" strike="noStrike" cap="none" dirty="0">
                <a:solidFill>
                  <a:srgbClr val="00AEEF"/>
                </a:solidFill>
                <a:latin typeface="Roboto Medium"/>
                <a:ea typeface="Roboto Medium"/>
                <a:cs typeface="Roboto Medium"/>
                <a:sym typeface="Roboto Medium"/>
              </a:rPr>
              <a:t>Use your creativity </a:t>
            </a:r>
            <a:br>
              <a:rPr lang="en-GB" sz="2600" b="0" i="0" u="none" strike="noStrike" cap="none">
                <a:solidFill>
                  <a:srgbClr val="00AEEF"/>
                </a:solidFill>
                <a:latin typeface="Roboto Medium"/>
                <a:ea typeface="Roboto Medium"/>
                <a:cs typeface="Roboto Medium"/>
                <a:sym typeface="Roboto Medium"/>
              </a:rPr>
            </a:br>
            <a:r>
              <a:rPr lang="en-GB" sz="2600" b="0" i="0" u="none" strike="noStrike" cap="none" dirty="0">
                <a:solidFill>
                  <a:srgbClr val="00AEEF"/>
                </a:solidFill>
                <a:latin typeface="Roboto Medium"/>
                <a:ea typeface="Roboto Medium"/>
                <a:cs typeface="Roboto Medium"/>
                <a:sym typeface="Roboto Medium"/>
              </a:rPr>
              <a:t>to design a future school that adapts to this climate effect</a:t>
            </a:r>
            <a:endParaRPr sz="1800" b="0" i="0" u="none" strike="noStrike" cap="none" dirty="0">
              <a:solidFill>
                <a:srgbClr val="00AEEF"/>
              </a:solidFill>
              <a:latin typeface="Roboto Medium"/>
              <a:ea typeface="Roboto Medium"/>
              <a:cs typeface="Roboto Medium"/>
              <a:sym typeface="Roboto Medium"/>
            </a:endParaRPr>
          </a:p>
        </p:txBody>
      </p:sp>
      <p:sp>
        <p:nvSpPr>
          <p:cNvPr id="117" name="Google Shape;117;g256730744a2_0_25"/>
          <p:cNvSpPr/>
          <p:nvPr/>
        </p:nvSpPr>
        <p:spPr>
          <a:xfrm>
            <a:off x="8847050" y="3113650"/>
            <a:ext cx="2893800" cy="2352000"/>
          </a:xfrm>
          <a:prstGeom prst="wedgeRoundRectCallout">
            <a:avLst>
              <a:gd name="adj1" fmla="val -20833"/>
              <a:gd name="adj2" fmla="val 62500"/>
              <a:gd name="adj3" fmla="val 0"/>
            </a:avLst>
          </a:pr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56730744a2_0_25"/>
          <p:cNvSpPr txBox="1"/>
          <p:nvPr/>
        </p:nvSpPr>
        <p:spPr>
          <a:xfrm>
            <a:off x="9021500" y="3381625"/>
            <a:ext cx="2548200" cy="178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2600" b="0" i="0" u="none" strike="noStrike" cap="none" dirty="0">
                <a:solidFill>
                  <a:srgbClr val="00AEEF"/>
                </a:solidFill>
                <a:latin typeface="Roboto Medium"/>
                <a:ea typeface="Roboto Medium"/>
                <a:cs typeface="Roboto Medium"/>
                <a:sym typeface="Roboto Medium"/>
              </a:rPr>
              <a:t>Draw or create a model of this school to display</a:t>
            </a:r>
            <a:endParaRPr sz="1800" b="0" i="0" u="none" strike="noStrike" cap="none" dirty="0">
              <a:solidFill>
                <a:srgbClr val="00AEEF"/>
              </a:solidFill>
              <a:latin typeface="Roboto Medium"/>
              <a:ea typeface="Roboto Medium"/>
              <a:cs typeface="Roboto Medium"/>
              <a:sym typeface="Roboto Medium"/>
            </a:endParaRPr>
          </a:p>
        </p:txBody>
      </p:sp>
      <p:sp>
        <p:nvSpPr>
          <p:cNvPr id="119" name="Google Shape;119;g256730744a2_0_25"/>
          <p:cNvSpPr txBox="1"/>
          <p:nvPr/>
        </p:nvSpPr>
        <p:spPr>
          <a:xfrm>
            <a:off x="318300" y="1379800"/>
            <a:ext cx="9315935" cy="1261854"/>
          </a:xfrm>
          <a:prstGeom prst="rect">
            <a:avLst/>
          </a:prstGeom>
          <a:noFill/>
          <a:ln>
            <a:noFill/>
          </a:ln>
        </p:spPr>
        <p:txBody>
          <a:bodyPr spcFirstLastPara="1" wrap="square" lIns="91425" tIns="91425" rIns="91425" bIns="91425" anchor="t" anchorCtr="0">
            <a:spAutoFit/>
          </a:bodyPr>
          <a:lstStyle/>
          <a:p>
            <a:pPr>
              <a:buSzPts val="1100"/>
            </a:pPr>
            <a:r>
              <a:rPr lang="en-GB" sz="3500" b="0" i="0" u="none" strike="noStrike" cap="none" dirty="0">
                <a:solidFill>
                  <a:schemeClr val="dk1"/>
                </a:solidFill>
                <a:latin typeface="Roboto Medium"/>
                <a:ea typeface="Roboto Black"/>
                <a:cs typeface="Roboto Black"/>
                <a:sym typeface="Roboto Black"/>
              </a:rPr>
              <a:t>How will your school work to protect the right of all children to access education?</a:t>
            </a:r>
            <a:r>
              <a:rPr lang="en-GB" sz="3500" dirty="0">
                <a:solidFill>
                  <a:schemeClr val="dk1"/>
                </a:solidFill>
                <a:latin typeface="Roboto Medium"/>
                <a:ea typeface="Roboto Black"/>
                <a:cs typeface="Roboto Black"/>
                <a:sym typeface="Roboto Black"/>
              </a:rPr>
              <a:t> </a:t>
            </a:r>
            <a:endParaRPr lang="en-US" sz="3500" b="0" i="0" u="none" strike="noStrike" cap="none">
              <a:solidFill>
                <a:schemeClr val="dk1"/>
              </a:solidFill>
              <a:latin typeface="Roboto Medium"/>
              <a:ea typeface="Roboto Black"/>
              <a:cs typeface="Roboto Black"/>
            </a:endParaRPr>
          </a:p>
        </p:txBody>
      </p:sp>
      <p:sp>
        <p:nvSpPr>
          <p:cNvPr id="120" name="Google Shape;120;g256730744a2_0_25"/>
          <p:cNvSpPr txBox="1"/>
          <p:nvPr/>
        </p:nvSpPr>
        <p:spPr>
          <a:xfrm>
            <a:off x="394500" y="489600"/>
            <a:ext cx="5596500" cy="743100"/>
          </a:xfrm>
          <a:prstGeom prst="rect">
            <a:avLst/>
          </a:prstGeom>
          <a:noFill/>
          <a:ln>
            <a:noFill/>
          </a:ln>
        </p:spPr>
        <p:txBody>
          <a:bodyPr spcFirstLastPara="1" wrap="square" lIns="0" tIns="0" rIns="0" bIns="0" anchor="t" anchorCtr="0">
            <a:noAutofit/>
          </a:bodyPr>
          <a:lstStyle/>
          <a:p>
            <a:pPr>
              <a:lnSpc>
                <a:spcPct val="90000"/>
              </a:lnSpc>
            </a:pPr>
            <a:r>
              <a:rPr lang="en-GB" sz="4400" dirty="0">
                <a:solidFill>
                  <a:srgbClr val="00AEEF"/>
                </a:solidFill>
                <a:latin typeface="Roboto Black"/>
                <a:ea typeface="Roboto Medium"/>
                <a:cs typeface="Roboto Medium"/>
                <a:sym typeface="Roboto Medium"/>
              </a:rPr>
              <a:t>INNOVATION LAB</a:t>
            </a: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revision>60</cp:revision>
  <dcterms:modified xsi:type="dcterms:W3CDTF">2023-08-15T10:12:27Z</dcterms:modified>
</cp:coreProperties>
</file>