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handoutMasterIdLst>
    <p:handoutMasterId r:id="rId10"/>
  </p:handoutMasterIdLst>
  <p:sldIdLst>
    <p:sldId id="264" r:id="rId2"/>
    <p:sldId id="268" r:id="rId3"/>
    <p:sldId id="278" r:id="rId4"/>
    <p:sldId id="269" r:id="rId5"/>
    <p:sldId id="270" r:id="rId6"/>
    <p:sldId id="272" r:id="rId7"/>
    <p:sldId id="28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23029291-0E1E-C547-B990-B8458FDC6D56}">
          <p14:sldIdLst>
            <p14:sldId id="264"/>
          </p14:sldIdLst>
        </p14:section>
        <p14:section name="CONTENT" id="{62F97AE5-1B37-4F4D-B550-6C929424125D}">
          <p14:sldIdLst>
            <p14:sldId id="268"/>
            <p14:sldId id="278"/>
            <p14:sldId id="269"/>
            <p14:sldId id="270"/>
            <p14:sldId id="272"/>
            <p14:sldId id="284"/>
          </p14:sldIdLst>
        </p14:section>
        <p14:section name="LAST SLIDE" id="{A8231A23-7B82-0E4D-AA30-D542E0280A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37"/>
    <a:srgbClr val="FF9933"/>
    <a:srgbClr val="00AEEF"/>
    <a:srgbClr val="DDF3F1"/>
    <a:srgbClr val="00833D"/>
    <a:srgbClr val="7030A0"/>
    <a:srgbClr val="FFFF00"/>
    <a:srgbClr val="6A1E74"/>
    <a:srgbClr val="D8D1CA"/>
    <a:srgbClr val="DB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965" autoAdjust="0"/>
    <p:restoredTop sz="60969"/>
  </p:normalViewPr>
  <p:slideViewPr>
    <p:cSldViewPr snapToGrid="0">
      <p:cViewPr varScale="1">
        <p:scale>
          <a:sx n="67" d="100"/>
          <a:sy n="67" d="100"/>
        </p:scale>
        <p:origin x="952" y="44"/>
      </p:cViewPr>
      <p:guideLst/>
    </p:cSldViewPr>
  </p:slideViewPr>
  <p:notesTextViewPr>
    <p:cViewPr>
      <p:scale>
        <a:sx n="125" d="100"/>
        <a:sy n="125" d="100"/>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9/29/2023</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UNICEF/UN0637589/</a:t>
            </a:r>
            <a:r>
              <a:rPr lang="en-GB" dirty="0" err="1"/>
              <a:t>Bashizi</a:t>
            </a:r>
            <a:br>
              <a:rPr lang="en-GB" dirty="0"/>
            </a:br>
            <a:r>
              <a:rPr lang="en-GB" dirty="0"/>
              <a:t>Dorcas 2022</a:t>
            </a:r>
          </a:p>
          <a:p>
            <a:r>
              <a:rPr lang="en-GB" dirty="0"/>
              <a:t>https://weshare.unicef.org/archive/-2AMZIFFXVND1.html</a:t>
            </a:r>
          </a:p>
          <a:p>
            <a:endParaRPr lang="en-GB" dirty="0"/>
          </a:p>
          <a:p>
            <a:r>
              <a:rPr lang="en-GB" dirty="0"/>
              <a:t>CAPTION OPTIONS:</a:t>
            </a:r>
          </a:p>
          <a:p>
            <a:r>
              <a:rPr lang="en-GB" dirty="0"/>
              <a:t>Dorcas, 10, in Democratic Republic of Congo, says "I'm going to go on to secondary school to be a boat captain."</a:t>
            </a:r>
          </a:p>
          <a:p>
            <a:endParaRPr lang="en-GB" dirty="0"/>
          </a:p>
          <a:p>
            <a:r>
              <a:rPr lang="en-GB" dirty="0"/>
              <a:t>Dorcas, 10, in her school near Goma, Democratic Republic of Congo, which was rebuilt following a volcanic eruption. </a:t>
            </a:r>
          </a:p>
          <a:p>
            <a:endParaRPr lang="en-GB" dirty="0"/>
          </a:p>
          <a:p>
            <a:r>
              <a:rPr lang="en-GB" dirty="0"/>
              <a:t>Dorcas, 10, says "I'm going to finish my primary education soon and go on to secondary school to be a boat captain." Her school near Goma, Democratic Republic of Congo, was rebuilt following a volcanic eruption. </a:t>
            </a:r>
            <a:endParaRPr lang="en-US"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76697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74747"/>
                </a:solidFill>
                <a:effectLst/>
                <a:latin typeface="Montserrat" pitchFamily="2" charset="77"/>
              </a:rPr>
              <a:t>©UNICEF/Mette</a:t>
            </a:r>
            <a:br>
              <a:rPr lang="en-GB" b="0" i="0" dirty="0">
                <a:solidFill>
                  <a:srgbClr val="474747"/>
                </a:solidFill>
                <a:effectLst/>
                <a:latin typeface="Montserrat" pitchFamily="2" charset="77"/>
              </a:rPr>
            </a:br>
            <a:r>
              <a:rPr lang="en-GB" b="0" i="0" dirty="0" err="1">
                <a:solidFill>
                  <a:srgbClr val="474747"/>
                </a:solidFill>
                <a:effectLst/>
                <a:latin typeface="Montserrat" pitchFamily="2" charset="77"/>
              </a:rPr>
              <a:t>Nambia</a:t>
            </a:r>
            <a:r>
              <a:rPr lang="en-GB" b="0" i="0" dirty="0">
                <a:solidFill>
                  <a:srgbClr val="474747"/>
                </a:solidFill>
                <a:effectLst/>
                <a:latin typeface="Montserrat" pitchFamily="2" charset="77"/>
              </a:rPr>
              <a:t> 2022</a:t>
            </a:r>
          </a:p>
          <a:p>
            <a:r>
              <a:rPr lang="en-GB" b="0" i="0" dirty="0">
                <a:solidFill>
                  <a:srgbClr val="474747"/>
                </a:solidFill>
                <a:effectLst/>
                <a:latin typeface="Montserrat" pitchFamily="2" charset="77"/>
              </a:rPr>
              <a:t>Resource Space: 202485</a:t>
            </a:r>
            <a:br>
              <a:rPr lang="en-US" dirty="0"/>
            </a:br>
            <a:r>
              <a:rPr lang="en-US" dirty="0"/>
              <a:t>https://unicef.resourcespace.com/?r=202485&amp;k=12cb2f55d1</a:t>
            </a:r>
          </a:p>
          <a:p>
            <a:endParaRPr lang="en-US" dirty="0"/>
          </a:p>
          <a:p>
            <a:r>
              <a:rPr lang="en-US" dirty="0"/>
              <a:t>Caption:</a:t>
            </a:r>
          </a:p>
          <a:p>
            <a:r>
              <a:rPr lang="en-US" dirty="0" err="1"/>
              <a:t>Kuhatjiua</a:t>
            </a:r>
            <a:r>
              <a:rPr lang="en-US" dirty="0"/>
              <a:t> and </a:t>
            </a:r>
            <a:r>
              <a:rPr lang="en-US" dirty="0" err="1"/>
              <a:t>Nopoo</a:t>
            </a:r>
            <a:r>
              <a:rPr lang="en-US" dirty="0"/>
              <a:t> take part in </a:t>
            </a:r>
            <a:r>
              <a:rPr lang="en-US" dirty="0" err="1"/>
              <a:t>Galz</a:t>
            </a:r>
            <a:r>
              <a:rPr lang="en-US" dirty="0"/>
              <a:t> and Goals, a partnership between the Namibia Football Association and UNICEF, that empowers girls through sport. </a:t>
            </a:r>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3297236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en-GB" b="0" i="0" dirty="0">
                <a:solidFill>
                  <a:srgbClr val="474747"/>
                </a:solidFill>
                <a:effectLst/>
                <a:latin typeface="Montserrat" pitchFamily="2" charset="77"/>
              </a:rPr>
              <a:t>UNICEF/</a:t>
            </a:r>
            <a:r>
              <a:rPr lang="en-GB" b="0" i="0" dirty="0" err="1">
                <a:solidFill>
                  <a:srgbClr val="474747"/>
                </a:solidFill>
                <a:effectLst/>
                <a:latin typeface="Montserrat" pitchFamily="2" charset="77"/>
              </a:rPr>
              <a:t>Catu</a:t>
            </a:r>
            <a:endParaRPr lang="en-GB" b="0" i="0" dirty="0">
              <a:solidFill>
                <a:srgbClr val="474747"/>
              </a:solidFill>
              <a:effectLst/>
              <a:latin typeface="Montserrat" pitchFamily="2" charset="77"/>
            </a:endParaRPr>
          </a:p>
          <a:p>
            <a:r>
              <a:rPr lang="en-GB" b="0" i="0" dirty="0">
                <a:solidFill>
                  <a:srgbClr val="474747"/>
                </a:solidFill>
                <a:effectLst/>
                <a:latin typeface="Montserrat" pitchFamily="2" charset="77"/>
              </a:rPr>
              <a:t>Romania 2022</a:t>
            </a:r>
          </a:p>
          <a:p>
            <a:r>
              <a:rPr lang="en-GB" b="0" i="0" dirty="0">
                <a:solidFill>
                  <a:srgbClr val="474747"/>
                </a:solidFill>
                <a:effectLst/>
                <a:latin typeface="Montserrat" pitchFamily="2" charset="77"/>
              </a:rPr>
              <a:t>Resource Space: 195626</a:t>
            </a:r>
            <a:br>
              <a:rPr lang="en-GB" dirty="0"/>
            </a:br>
            <a:r>
              <a:rPr lang="en-GB" dirty="0"/>
              <a:t>https://unicef.resourcespace.com/?r=195626&amp;k=e5823c9b8d</a:t>
            </a:r>
          </a:p>
          <a:p>
            <a:endParaRPr lang="en-GB" dirty="0"/>
          </a:p>
          <a:p>
            <a:r>
              <a:rPr lang="en-GB" dirty="0"/>
              <a:t>CAPTION:</a:t>
            </a:r>
          </a:p>
          <a:p>
            <a:r>
              <a:rPr lang="en-GB" dirty="0"/>
              <a:t>Inga, 6, attends the UNICEF Blue Dot centre in Romania, that supports families who have fled the war in Ukraine.</a:t>
            </a:r>
            <a:endParaRPr lang="en-US"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261668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UNICEF/UN0658408/</a:t>
            </a:r>
            <a:r>
              <a:rPr lang="en-GB" dirty="0" err="1"/>
              <a:t>Bunsak</a:t>
            </a:r>
            <a:endParaRPr lang="en-GB" dirty="0"/>
          </a:p>
          <a:p>
            <a:r>
              <a:rPr lang="en-GB" dirty="0"/>
              <a:t>Cambodia 2022</a:t>
            </a:r>
          </a:p>
          <a:p>
            <a:r>
              <a:rPr lang="en-GB" dirty="0"/>
              <a:t>https://weshare.unicef.org/archive/-2AMZIF9XTQ0R.html</a:t>
            </a:r>
          </a:p>
          <a:p>
            <a:endParaRPr lang="en-GB" dirty="0"/>
          </a:p>
          <a:p>
            <a:r>
              <a:rPr lang="en-GB" dirty="0"/>
              <a:t>CAPTION:</a:t>
            </a:r>
          </a:p>
          <a:p>
            <a:r>
              <a:rPr lang="en-GB" dirty="0"/>
              <a:t>Heng, 12, a Grade 6 student at school near Phnom Penh, Cambodia. UNICEF is working with schools to help children catch-up on the learning lost during the COVID-19 school closures. </a:t>
            </a:r>
            <a:endParaRPr lang="en-US"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4131547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2904840" y="3042946"/>
            <a:ext cx="6382320" cy="772107"/>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descr="A picture containing human face, person, toddler, clothing&#10;&#10;Description automatically generated">
            <a:extLst>
              <a:ext uri="{FF2B5EF4-FFF2-40B4-BE49-F238E27FC236}">
                <a16:creationId xmlns:a16="http://schemas.microsoft.com/office/drawing/2014/main" id="{4B0F8D60-CEE8-04DE-1987-2BDFA30CFE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95"/>
          <a:stretch/>
        </p:blipFill>
        <p:spPr>
          <a:xfrm>
            <a:off x="0" y="0"/>
            <a:ext cx="12192000"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370842" y="5981107"/>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a:t>
            </a:r>
            <a:r>
              <a:rPr lang="en-GB" sz="800" b="0" i="0" dirty="0" err="1">
                <a:solidFill>
                  <a:schemeClr val="bg1"/>
                </a:solidFill>
                <a:effectLst/>
                <a:latin typeface="Arial" panose="020B0604020202020204" pitchFamily="34" charset="0"/>
                <a:cs typeface="Arial" panose="020B0604020202020204" pitchFamily="34" charset="0"/>
              </a:rPr>
              <a:t>UNICEFSandag</a:t>
            </a:r>
            <a:endParaRPr lang="en-US" sz="800" b="0" i="0" dirty="0">
              <a:solidFill>
                <a:schemeClr val="bg1"/>
              </a:solidFill>
              <a:latin typeface="Arial" panose="020B0604020202020204" pitchFamily="34" charset="0"/>
              <a:cs typeface="Arial" panose="020B0604020202020204" pitchFamily="34" charset="0"/>
            </a:endParaRPr>
          </a:p>
        </p:txBody>
      </p:sp>
      <p:pic>
        <p:nvPicPr>
          <p:cNvPr id="8" name="Picture 7" descr="Logo&#10;&#10;Description automatically generated with low confidence">
            <a:extLst>
              <a:ext uri="{FF2B5EF4-FFF2-40B4-BE49-F238E27FC236}">
                <a16:creationId xmlns:a16="http://schemas.microsoft.com/office/drawing/2014/main" id="{79C7465A-9FD6-6947-AD0B-9AC91E3717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4" name="TextBox 3">
            <a:extLst>
              <a:ext uri="{FF2B5EF4-FFF2-40B4-BE49-F238E27FC236}">
                <a16:creationId xmlns:a16="http://schemas.microsoft.com/office/drawing/2014/main" id="{C96A18E2-32BB-24B9-2456-E8A39154EEC6}"/>
              </a:ext>
            </a:extLst>
          </p:cNvPr>
          <p:cNvSpPr txBox="1"/>
          <p:nvPr userDrawn="1"/>
        </p:nvSpPr>
        <p:spPr>
          <a:xfrm>
            <a:off x="317405" y="295061"/>
            <a:ext cx="3412931" cy="830997"/>
          </a:xfrm>
          <a:prstGeom prst="rect">
            <a:avLst/>
          </a:prstGeom>
          <a:noFill/>
        </p:spPr>
        <p:txBody>
          <a:bodyPr wrap="square">
            <a:spAutoFit/>
          </a:bodyPr>
          <a:lstStyle/>
          <a:p>
            <a:r>
              <a:rPr lang="en-GB" sz="1200" b="0" i="0" dirty="0">
                <a:solidFill>
                  <a:schemeClr val="bg1"/>
                </a:solidFill>
                <a:effectLst/>
                <a:latin typeface="Arial" panose="020B0604020202020204" pitchFamily="34" charset="0"/>
                <a:cs typeface="Arial" panose="020B0604020202020204" pitchFamily="34" charset="0"/>
              </a:rPr>
              <a:t>2-year-old </a:t>
            </a:r>
            <a:r>
              <a:rPr lang="en-GB" sz="1200" b="0" i="0" dirty="0" err="1">
                <a:solidFill>
                  <a:schemeClr val="bg1"/>
                </a:solidFill>
                <a:effectLst/>
                <a:latin typeface="Arial" panose="020B0604020202020204" pitchFamily="34" charset="0"/>
                <a:cs typeface="Arial" panose="020B0604020202020204" pitchFamily="34" charset="0"/>
              </a:rPr>
              <a:t>Anirlan</a:t>
            </a:r>
            <a:r>
              <a:rPr lang="en-GB" sz="1200" b="0" i="0" dirty="0">
                <a:solidFill>
                  <a:schemeClr val="bg1"/>
                </a:solidFill>
                <a:effectLst/>
                <a:latin typeface="Arial" panose="020B0604020202020204" pitchFamily="34" charset="0"/>
                <a:cs typeface="Arial" panose="020B0604020202020204" pitchFamily="34" charset="0"/>
              </a:rPr>
              <a:t> lives in Mongolia with her mother, </a:t>
            </a:r>
            <a:r>
              <a:rPr lang="en-GB" sz="1200" b="0" i="0" dirty="0" err="1">
                <a:solidFill>
                  <a:schemeClr val="bg1"/>
                </a:solidFill>
                <a:effectLst/>
                <a:latin typeface="Arial" panose="020B0604020202020204" pitchFamily="34" charset="0"/>
                <a:cs typeface="Arial" panose="020B0604020202020204" pitchFamily="34" charset="0"/>
              </a:rPr>
              <a:t>Otgonbayar</a:t>
            </a:r>
            <a:r>
              <a:rPr lang="en-GB" sz="1200" b="0" i="0" dirty="0">
                <a:solidFill>
                  <a:schemeClr val="bg1"/>
                </a:solidFill>
                <a:effectLst/>
                <a:latin typeface="Arial" panose="020B0604020202020204" pitchFamily="34" charset="0"/>
                <a:cs typeface="Arial" panose="020B0604020202020204" pitchFamily="34" charset="0"/>
              </a:rPr>
              <a:t>. UNICEF health worker, </a:t>
            </a:r>
            <a:r>
              <a:rPr lang="en-GB" sz="1200" b="0" i="0" dirty="0" err="1">
                <a:solidFill>
                  <a:schemeClr val="bg1"/>
                </a:solidFill>
                <a:effectLst/>
                <a:latin typeface="Arial" panose="020B0604020202020204" pitchFamily="34" charset="0"/>
                <a:cs typeface="Arial" panose="020B0604020202020204" pitchFamily="34" charset="0"/>
              </a:rPr>
              <a:t>Ogi</a:t>
            </a:r>
            <a:r>
              <a:rPr lang="en-GB" sz="1200" b="0" i="0" dirty="0">
                <a:solidFill>
                  <a:schemeClr val="bg1"/>
                </a:solidFill>
                <a:effectLst/>
                <a:latin typeface="Arial" panose="020B0604020202020204" pitchFamily="34" charset="0"/>
                <a:cs typeface="Arial" panose="020B0604020202020204" pitchFamily="34" charset="0"/>
              </a:rPr>
              <a:t> travels hundreds of miles to vaccinate children in </a:t>
            </a:r>
            <a:r>
              <a:rPr lang="en-GB" sz="1200" b="0" i="0" dirty="0" err="1">
                <a:solidFill>
                  <a:schemeClr val="bg1"/>
                </a:solidFill>
                <a:effectLst/>
                <a:latin typeface="Arial" panose="020B0604020202020204" pitchFamily="34" charset="0"/>
                <a:cs typeface="Arial" panose="020B0604020202020204" pitchFamily="34" charset="0"/>
              </a:rPr>
              <a:t>Anirlan’s</a:t>
            </a:r>
            <a:r>
              <a:rPr lang="en-GB" sz="1200" b="0" i="0" dirty="0">
                <a:solidFill>
                  <a:schemeClr val="bg1"/>
                </a:solidFill>
                <a:effectLst/>
                <a:latin typeface="Arial" panose="020B0604020202020204" pitchFamily="34" charset="0"/>
                <a:cs typeface="Arial" panose="020B0604020202020204" pitchFamily="34" charset="0"/>
              </a:rPr>
              <a:t> remote community.</a:t>
            </a:r>
            <a:endParaRPr lang="en-US" sz="1200" b="0" i="0" dirty="0">
              <a:solidFill>
                <a:schemeClr val="bg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F248A032-44C7-B665-B69D-1C299D8D2FEE}"/>
              </a:ext>
            </a:extLst>
          </p:cNvPr>
          <p:cNvSpPr>
            <a:spLocks noGrp="1"/>
          </p:cNvSpPr>
          <p:nvPr>
            <p:ph type="ctrTitle" hasCustomPrompt="1"/>
          </p:nvPr>
        </p:nvSpPr>
        <p:spPr>
          <a:xfrm>
            <a:off x="395955" y="5607926"/>
            <a:ext cx="6416610" cy="772107"/>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ox&#10;&#10;Description automatically generated with low confidence">
            <a:extLst>
              <a:ext uri="{FF2B5EF4-FFF2-40B4-BE49-F238E27FC236}">
                <a16:creationId xmlns:a16="http://schemas.microsoft.com/office/drawing/2014/main" id="{FD787A29-255D-73BE-1C68-6CC0BB9139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8" b="11687"/>
          <a:stretch/>
        </p:blipFill>
        <p:spPr>
          <a:xfrm>
            <a:off x="0" y="0"/>
            <a:ext cx="12192000"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6728B43-A881-824F-9062-0F0823C261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Issaa</a:t>
            </a:r>
            <a:endParaRPr lang="en-US" sz="800" b="0" i="0" dirty="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92BF51E5-329C-8083-1D92-FDC030C48DE6}"/>
              </a:ext>
            </a:extLst>
          </p:cNvPr>
          <p:cNvSpPr txBox="1"/>
          <p:nvPr userDrawn="1"/>
        </p:nvSpPr>
        <p:spPr>
          <a:xfrm>
            <a:off x="317406" y="295061"/>
            <a:ext cx="3059640" cy="830997"/>
          </a:xfrm>
          <a:prstGeom prst="rect">
            <a:avLst/>
          </a:prstGeom>
          <a:noFill/>
        </p:spPr>
        <p:txBody>
          <a:bodyPr wrap="square">
            <a:spAutoFit/>
          </a:bodyPr>
          <a:lstStyle/>
          <a:p>
            <a:r>
              <a:rPr lang="en-GB" sz="1200" b="0" i="0" dirty="0">
                <a:solidFill>
                  <a:schemeClr val="tx1"/>
                </a:solidFill>
                <a:effectLst/>
                <a:latin typeface="Arial" panose="020B0604020202020204" pitchFamily="34" charset="0"/>
                <a:cs typeface="Arial" panose="020B0604020202020204" pitchFamily="34" charset="0"/>
              </a:rPr>
              <a:t>Ali, 8, sheltering in a school following the devastating earthquakes in Syria, holds a box of clothes provided by UNICEF. </a:t>
            </a:r>
          </a:p>
          <a:p>
            <a:endParaRPr lang="en-GB" sz="1200" b="0" i="0" dirty="0">
              <a:solidFill>
                <a:schemeClr val="tx1"/>
              </a:solidFill>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B1FE548-726D-E1A3-9C37-823E18885DF0}"/>
              </a:ext>
            </a:extLst>
          </p:cNvPr>
          <p:cNvSpPr>
            <a:spLocks noGrp="1"/>
          </p:cNvSpPr>
          <p:nvPr>
            <p:ph type="ctrTitle" hasCustomPrompt="1"/>
          </p:nvPr>
        </p:nvSpPr>
        <p:spPr>
          <a:xfrm>
            <a:off x="395955" y="5607926"/>
            <a:ext cx="6416610" cy="772107"/>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icture containing person, sport, ball, sports equipment&#10;&#10;Description automatically generated">
            <a:extLst>
              <a:ext uri="{FF2B5EF4-FFF2-40B4-BE49-F238E27FC236}">
                <a16:creationId xmlns:a16="http://schemas.microsoft.com/office/drawing/2014/main" id="{985D798B-4116-08BA-0606-60D46D516A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895" t="-323" r="19523" b="1024"/>
          <a:stretch/>
        </p:blipFill>
        <p:spPr>
          <a:xfrm>
            <a:off x="-5356" y="-22349"/>
            <a:ext cx="6101356" cy="6880349"/>
          </a:xfrm>
          <a:prstGeom prst="rect">
            <a:avLst/>
          </a:prstGeom>
        </p:spPr>
      </p:pic>
      <p:sp>
        <p:nvSpPr>
          <p:cNvPr id="6" name="TextBox 5">
            <a:extLst>
              <a:ext uri="{FF2B5EF4-FFF2-40B4-BE49-F238E27FC236}">
                <a16:creationId xmlns:a16="http://schemas.microsoft.com/office/drawing/2014/main" id="{73870DF2-4455-3149-A14A-9AA96CF762C8}"/>
              </a:ext>
            </a:extLst>
          </p:cNvPr>
          <p:cNvSpPr txBox="1"/>
          <p:nvPr userDrawn="1"/>
        </p:nvSpPr>
        <p:spPr>
          <a:xfrm rot="16200000">
            <a:off x="-442867" y="599553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UNICEF/Mette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8283"/>
            <a:ext cx="3373808" cy="699404"/>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Arial Black" panose="020B0604020202020204" pitchFamily="34" charset="0"/>
                <a:cs typeface="Arial Black" panose="020B0604020202020204" pitchFamily="34" charset="0"/>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5" name="Rectangle 4">
            <a:extLst>
              <a:ext uri="{FF2B5EF4-FFF2-40B4-BE49-F238E27FC236}">
                <a16:creationId xmlns:a16="http://schemas.microsoft.com/office/drawing/2014/main" id="{9905E9D7-784D-090F-1DEE-D6A8A363749F}"/>
              </a:ext>
            </a:extLst>
          </p:cNvPr>
          <p:cNvSpPr/>
          <p:nvPr userDrawn="1"/>
        </p:nvSpPr>
        <p:spPr>
          <a:xfrm>
            <a:off x="296867" y="195689"/>
            <a:ext cx="5651740"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09187FA-5D7D-75D6-CCDD-A6022706F73C}"/>
              </a:ext>
            </a:extLst>
          </p:cNvPr>
          <p:cNvSpPr txBox="1"/>
          <p:nvPr userDrawn="1"/>
        </p:nvSpPr>
        <p:spPr>
          <a:xfrm>
            <a:off x="389945" y="300247"/>
            <a:ext cx="5512362" cy="461665"/>
          </a:xfrm>
          <a:prstGeom prst="rect">
            <a:avLst/>
          </a:prstGeom>
          <a:noFill/>
        </p:spPr>
        <p:txBody>
          <a:bodyPr wrap="square">
            <a:spAutoFit/>
          </a:bodyPr>
          <a:lstStyle/>
          <a:p>
            <a:r>
              <a:rPr lang="en-US" sz="1200" b="0" i="0" dirty="0" err="1">
                <a:solidFill>
                  <a:schemeClr val="bg1"/>
                </a:solidFill>
                <a:latin typeface="Arial" panose="020B0604020202020204" pitchFamily="34" charset="0"/>
                <a:cs typeface="Arial" panose="020B0604020202020204" pitchFamily="34" charset="0"/>
              </a:rPr>
              <a:t>Kuhatjiua</a:t>
            </a:r>
            <a:r>
              <a:rPr lang="en-US" sz="1200" b="0" i="0" dirty="0">
                <a:solidFill>
                  <a:schemeClr val="bg1"/>
                </a:solidFill>
                <a:latin typeface="Arial" panose="020B0604020202020204" pitchFamily="34" charset="0"/>
                <a:cs typeface="Arial" panose="020B0604020202020204" pitchFamily="34" charset="0"/>
              </a:rPr>
              <a:t> and </a:t>
            </a:r>
            <a:r>
              <a:rPr lang="en-US" sz="1200" b="0" i="0" dirty="0" err="1">
                <a:solidFill>
                  <a:schemeClr val="bg1"/>
                </a:solidFill>
                <a:latin typeface="Arial" panose="020B0604020202020204" pitchFamily="34" charset="0"/>
                <a:cs typeface="Arial" panose="020B0604020202020204" pitchFamily="34" charset="0"/>
              </a:rPr>
              <a:t>Nopoo</a:t>
            </a:r>
            <a:r>
              <a:rPr lang="en-US" sz="1200" b="0" i="0" dirty="0">
                <a:solidFill>
                  <a:schemeClr val="bg1"/>
                </a:solidFill>
                <a:latin typeface="Arial" panose="020B0604020202020204" pitchFamily="34" charset="0"/>
                <a:cs typeface="Arial" panose="020B0604020202020204" pitchFamily="34" charset="0"/>
              </a:rPr>
              <a:t> take part in </a:t>
            </a:r>
            <a:r>
              <a:rPr lang="en-US" sz="1200" b="0" i="0" dirty="0" err="1">
                <a:solidFill>
                  <a:schemeClr val="bg1"/>
                </a:solidFill>
                <a:latin typeface="Arial" panose="020B0604020202020204" pitchFamily="34" charset="0"/>
                <a:cs typeface="Arial" panose="020B0604020202020204" pitchFamily="34" charset="0"/>
              </a:rPr>
              <a:t>Galz</a:t>
            </a:r>
            <a:r>
              <a:rPr lang="en-US" sz="1200" b="0" i="0" dirty="0">
                <a:solidFill>
                  <a:schemeClr val="bg1"/>
                </a:solidFill>
                <a:latin typeface="Arial" panose="020B0604020202020204" pitchFamily="34" charset="0"/>
                <a:cs typeface="Arial" panose="020B0604020202020204" pitchFamily="34" charset="0"/>
              </a:rPr>
              <a:t> and Goals, a partnership between the Namibia Football Association and UNICEF, that empowers girls through sport. </a:t>
            </a:r>
          </a:p>
        </p:txBody>
      </p:sp>
    </p:spTree>
    <p:extLst>
      <p:ext uri="{BB962C8B-B14F-4D97-AF65-F5344CB8AC3E}">
        <p14:creationId xmlns:p14="http://schemas.microsoft.com/office/powerpoint/2010/main" val="147366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pic>
        <p:nvPicPr>
          <p:cNvPr id="3" name="Picture 2" descr="A child holding a piece of paper&#10;&#10;Description automatically generated with medium confidence">
            <a:extLst>
              <a:ext uri="{FF2B5EF4-FFF2-40B4-BE49-F238E27FC236}">
                <a16:creationId xmlns:a16="http://schemas.microsoft.com/office/drawing/2014/main" id="{12B3E80E-CFC1-AA68-231E-42447CF5C6D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986" t="-245" r="18152" b="245"/>
          <a:stretch/>
        </p:blipFill>
        <p:spPr>
          <a:xfrm>
            <a:off x="6096000" y="-16877"/>
            <a:ext cx="6096000" cy="6899858"/>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Arial" panose="020B0604020202020204" pitchFamily="34" charset="0"/>
                <a:cs typeface="Arial" panose="020B0604020202020204" pitchFamily="34" charset="0"/>
              </a:rPr>
              <a:t>© UNICEF/</a:t>
            </a:r>
            <a:r>
              <a:rPr lang="en-GB" sz="800" b="0" i="0" dirty="0" err="1">
                <a:solidFill>
                  <a:schemeClr val="bg1"/>
                </a:solidFill>
                <a:effectLst/>
                <a:latin typeface="Arial" panose="020B0604020202020204" pitchFamily="34" charset="0"/>
                <a:cs typeface="Arial" panose="020B0604020202020204" pitchFamily="34" charset="0"/>
              </a:rPr>
              <a:t>Catu</a:t>
            </a:r>
            <a:endParaRPr lang="en-US" sz="800" b="0" i="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1E2E026-D4CE-E470-2275-418CB900AB88}"/>
              </a:ext>
            </a:extLst>
          </p:cNvPr>
          <p:cNvSpPr txBox="1"/>
          <p:nvPr userDrawn="1"/>
        </p:nvSpPr>
        <p:spPr>
          <a:xfrm>
            <a:off x="9621982" y="5932051"/>
            <a:ext cx="2462295" cy="830997"/>
          </a:xfrm>
          <a:prstGeom prst="rect">
            <a:avLst/>
          </a:prstGeom>
          <a:noFill/>
        </p:spPr>
        <p:txBody>
          <a:bodyPr wrap="square">
            <a:spAutoFit/>
          </a:bodyPr>
          <a:lstStyle/>
          <a:p>
            <a:pPr algn="r"/>
            <a:r>
              <a:rPr lang="en-GB" sz="1200" b="0" i="0" dirty="0">
                <a:solidFill>
                  <a:schemeClr val="bg1"/>
                </a:solidFill>
                <a:latin typeface="Univers LT Pro 45 Light" panose="020B0403020202020204" pitchFamily="34" charset="77"/>
              </a:rPr>
              <a:t>Inga, 6, attends the UNICEF </a:t>
            </a:r>
            <a:br>
              <a:rPr lang="en-GB" sz="1200" b="0" i="0" dirty="0">
                <a:solidFill>
                  <a:schemeClr val="bg1"/>
                </a:solidFill>
                <a:latin typeface="Univers LT Pro 45 Light" panose="020B0403020202020204" pitchFamily="34" charset="77"/>
              </a:rPr>
            </a:br>
            <a:r>
              <a:rPr lang="en-GB" sz="1200" b="0" i="0" dirty="0">
                <a:solidFill>
                  <a:schemeClr val="bg1"/>
                </a:solidFill>
                <a:latin typeface="Univers LT Pro 45 Light" panose="020B0403020202020204" pitchFamily="34" charset="77"/>
              </a:rPr>
              <a:t>Blue Dot centre in Romania, that supports families who have fled the war in Ukraine.</a:t>
            </a:r>
            <a:endParaRPr lang="en-US" sz="1200" b="0" i="0" dirty="0">
              <a:solidFill>
                <a:schemeClr val="bg1"/>
              </a:solidFill>
              <a:latin typeface="Univers LT Pro 45 Light" panose="020B0403020202020204" pitchFamily="34" charset="77"/>
            </a:endParaRPr>
          </a:p>
        </p:txBody>
      </p:sp>
      <p:sp>
        <p:nvSpPr>
          <p:cNvPr id="5" name="Text Placeholder 7">
            <a:extLst>
              <a:ext uri="{FF2B5EF4-FFF2-40B4-BE49-F238E27FC236}">
                <a16:creationId xmlns:a16="http://schemas.microsoft.com/office/drawing/2014/main" id="{D9B16968-5B92-8C8A-9FEC-4570C4B9B4AA}"/>
              </a:ext>
            </a:extLst>
          </p:cNvPr>
          <p:cNvSpPr>
            <a:spLocks noGrp="1"/>
          </p:cNvSpPr>
          <p:nvPr>
            <p:ph type="body" sz="quarter" idx="14" hasCustomPrompt="1"/>
          </p:nvPr>
        </p:nvSpPr>
        <p:spPr>
          <a:xfrm>
            <a:off x="503009" y="546529"/>
            <a:ext cx="3373808" cy="699404"/>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6" name="Text Placeholder 24">
            <a:extLst>
              <a:ext uri="{FF2B5EF4-FFF2-40B4-BE49-F238E27FC236}">
                <a16:creationId xmlns:a16="http://schemas.microsoft.com/office/drawing/2014/main" id="{3B9179C7-2EC2-13E8-02EA-C5C134DC3267}"/>
              </a:ext>
            </a:extLst>
          </p:cNvPr>
          <p:cNvSpPr>
            <a:spLocks noGrp="1"/>
          </p:cNvSpPr>
          <p:nvPr>
            <p:ph type="body" sz="quarter" idx="17" hasCustomPrompt="1"/>
          </p:nvPr>
        </p:nvSpPr>
        <p:spPr>
          <a:xfrm>
            <a:off x="502906" y="3619258"/>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7" name="Text Placeholder 30">
            <a:extLst>
              <a:ext uri="{FF2B5EF4-FFF2-40B4-BE49-F238E27FC236}">
                <a16:creationId xmlns:a16="http://schemas.microsoft.com/office/drawing/2014/main" id="{4194A663-6D24-FF04-72FC-1CEFCCCB99F4}"/>
              </a:ext>
            </a:extLst>
          </p:cNvPr>
          <p:cNvSpPr>
            <a:spLocks noGrp="1"/>
          </p:cNvSpPr>
          <p:nvPr>
            <p:ph type="body" sz="quarter" idx="20" hasCustomPrompt="1"/>
          </p:nvPr>
        </p:nvSpPr>
        <p:spPr>
          <a:xfrm>
            <a:off x="502905" y="1489378"/>
            <a:ext cx="5305425" cy="448808"/>
          </a:xfrm>
        </p:spPr>
        <p:txBody>
          <a:bodyPr lIns="0" rIns="90000"/>
          <a:lstStyle>
            <a:lvl1pPr marL="0" indent="0">
              <a:buNone/>
              <a:defRPr b="1" i="0">
                <a:latin typeface="Arial Black" panose="020B0604020202020204" pitchFamily="34" charset="0"/>
                <a:cs typeface="Arial Black" panose="020B0604020202020204" pitchFamily="34" charset="0"/>
              </a:defRPr>
            </a:lvl1pPr>
          </a:lstStyle>
          <a:p>
            <a:pPr lvl="0"/>
            <a:r>
              <a:rPr lang="en-GB" dirty="0"/>
              <a:t>CLICK TO EDIT</a:t>
            </a:r>
          </a:p>
        </p:txBody>
      </p:sp>
      <p:sp>
        <p:nvSpPr>
          <p:cNvPr id="8" name="Text Placeholder 6">
            <a:extLst>
              <a:ext uri="{FF2B5EF4-FFF2-40B4-BE49-F238E27FC236}">
                <a16:creationId xmlns:a16="http://schemas.microsoft.com/office/drawing/2014/main" id="{562C8F17-1D90-6400-48CA-BF33E8012444}"/>
              </a:ext>
            </a:extLst>
          </p:cNvPr>
          <p:cNvSpPr>
            <a:spLocks noGrp="1"/>
          </p:cNvSpPr>
          <p:nvPr>
            <p:ph type="body" sz="quarter" idx="23" hasCustomPrompt="1"/>
          </p:nvPr>
        </p:nvSpPr>
        <p:spPr>
          <a:xfrm>
            <a:off x="502906" y="2079382"/>
            <a:ext cx="5305425" cy="1357312"/>
          </a:xfrm>
        </p:spPr>
        <p:txBody>
          <a:bodyPr lIns="0">
            <a:normAutofit/>
          </a:bodyPr>
          <a:lstStyle>
            <a:lvl1pPr marL="0" indent="0">
              <a:buFontTx/>
              <a:buNone/>
              <a:defRPr sz="1800" b="0" i="0">
                <a:solidFill>
                  <a:schemeClr val="tx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9" name="Text Placeholder 32">
            <a:extLst>
              <a:ext uri="{FF2B5EF4-FFF2-40B4-BE49-F238E27FC236}">
                <a16:creationId xmlns:a16="http://schemas.microsoft.com/office/drawing/2014/main" id="{5B84CDC2-16EC-BBF8-FACD-1A6F0F75B343}"/>
              </a:ext>
            </a:extLst>
          </p:cNvPr>
          <p:cNvSpPr>
            <a:spLocks noGrp="1"/>
          </p:cNvSpPr>
          <p:nvPr>
            <p:ph type="body" sz="quarter" idx="22" hasCustomPrompt="1"/>
          </p:nvPr>
        </p:nvSpPr>
        <p:spPr>
          <a:xfrm>
            <a:off x="502903" y="5409489"/>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10" name="Text Placeholder 32">
            <a:extLst>
              <a:ext uri="{FF2B5EF4-FFF2-40B4-BE49-F238E27FC236}">
                <a16:creationId xmlns:a16="http://schemas.microsoft.com/office/drawing/2014/main" id="{E4C2FD22-09A6-9341-C065-80EE972749D6}"/>
              </a:ext>
            </a:extLst>
          </p:cNvPr>
          <p:cNvSpPr>
            <a:spLocks noGrp="1"/>
          </p:cNvSpPr>
          <p:nvPr>
            <p:ph type="body" sz="quarter" idx="21" hasCustomPrompt="1"/>
          </p:nvPr>
        </p:nvSpPr>
        <p:spPr>
          <a:xfrm>
            <a:off x="502905" y="4117989"/>
            <a:ext cx="5305425" cy="1127125"/>
          </a:xfrm>
        </p:spPr>
        <p:txBody>
          <a:bodyPr lIns="0">
            <a:normAutofit/>
          </a:bodyPr>
          <a:lstStyle>
            <a:lvl1pPr>
              <a:buClr>
                <a:srgbClr val="FF6937"/>
              </a:buClr>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Tree>
    <p:extLst>
      <p:ext uri="{BB962C8B-B14F-4D97-AF65-F5344CB8AC3E}">
        <p14:creationId xmlns:p14="http://schemas.microsoft.com/office/powerpoint/2010/main" val="12127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3" name="Picture 2" descr="A child in a white shirt reading a book&#10;&#10;Description automatically generated with low confidence">
            <a:extLst>
              <a:ext uri="{FF2B5EF4-FFF2-40B4-BE49-F238E27FC236}">
                <a16:creationId xmlns:a16="http://schemas.microsoft.com/office/drawing/2014/main" id="{617C704A-FCFF-2AD6-EB5E-C1E42464F2F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819" r="14745"/>
          <a:stretch/>
        </p:blipFill>
        <p:spPr>
          <a:xfrm>
            <a:off x="0" y="-1"/>
            <a:ext cx="6114288" cy="6858000"/>
          </a:xfrm>
          <a:prstGeom prst="rect">
            <a:avLst/>
          </a:prstGeom>
        </p:spPr>
      </p:pic>
      <p:sp>
        <p:nvSpPr>
          <p:cNvPr id="18" name="TextBox 17">
            <a:extLst>
              <a:ext uri="{FF2B5EF4-FFF2-40B4-BE49-F238E27FC236}">
                <a16:creationId xmlns:a16="http://schemas.microsoft.com/office/drawing/2014/main" id="{6D90D7C3-F407-0742-AD72-6D2B4679CAC6}"/>
              </a:ext>
            </a:extLst>
          </p:cNvPr>
          <p:cNvSpPr txBox="1"/>
          <p:nvPr userDrawn="1"/>
        </p:nvSpPr>
        <p:spPr>
          <a:xfrm rot="16200000">
            <a:off x="-524289" y="6166825"/>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latin typeface="Arial" panose="020B0604020202020204" pitchFamily="34" charset="0"/>
                <a:cs typeface="Arial" panose="020B0604020202020204" pitchFamily="34" charset="0"/>
              </a:rPr>
              <a:t>Bunsak</a:t>
            </a:r>
            <a:endParaRPr lang="en-US" sz="800" b="0" i="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7540721-94A3-DCAF-F85A-14378588F7EF}"/>
              </a:ext>
            </a:extLst>
          </p:cNvPr>
          <p:cNvSpPr txBox="1"/>
          <p:nvPr userDrawn="1"/>
        </p:nvSpPr>
        <p:spPr>
          <a:xfrm>
            <a:off x="215446" y="173154"/>
            <a:ext cx="3577236" cy="1015663"/>
          </a:xfrm>
          <a:prstGeom prst="rect">
            <a:avLst/>
          </a:prstGeom>
          <a:noFill/>
        </p:spPr>
        <p:txBody>
          <a:bodyPr wrap="square">
            <a:spAutoFit/>
          </a:bodyPr>
          <a:lstStyle/>
          <a:p>
            <a:pPr algn="l"/>
            <a:r>
              <a:rPr lang="en-GB" sz="1200" b="0" i="0" dirty="0">
                <a:solidFill>
                  <a:schemeClr val="bg1"/>
                </a:solidFill>
                <a:latin typeface="Univers LT Pro 45 Light" panose="020B0403020202020204" pitchFamily="34" charset="77"/>
              </a:rPr>
              <a:t>Heng, 12, a Grade 6 student at school near Phnom Penh, Cambodia. UNICEF is working with schools to help children catch-up on the learning lost during the COVID-19 school closures. </a:t>
            </a:r>
          </a:p>
          <a:p>
            <a:pPr algn="l"/>
            <a:endParaRPr lang="en-GB" sz="1200" b="0" i="0" dirty="0">
              <a:solidFill>
                <a:schemeClr val="bg1"/>
              </a:solidFill>
              <a:latin typeface="Univers LT Pro 45 Light" panose="020B0403020202020204" pitchFamily="34" charset="77"/>
            </a:endParaRPr>
          </a:p>
        </p:txBody>
      </p:sp>
      <p:sp>
        <p:nvSpPr>
          <p:cNvPr id="7" name="Text Placeholder 7">
            <a:extLst>
              <a:ext uri="{FF2B5EF4-FFF2-40B4-BE49-F238E27FC236}">
                <a16:creationId xmlns:a16="http://schemas.microsoft.com/office/drawing/2014/main" id="{1AB47264-6FF8-CA12-6490-228FACE80A78}"/>
              </a:ext>
            </a:extLst>
          </p:cNvPr>
          <p:cNvSpPr>
            <a:spLocks noGrp="1"/>
          </p:cNvSpPr>
          <p:nvPr>
            <p:ph type="body" sz="quarter" idx="14" hasCustomPrompt="1"/>
          </p:nvPr>
        </p:nvSpPr>
        <p:spPr>
          <a:xfrm>
            <a:off x="6536002" y="608283"/>
            <a:ext cx="3373808" cy="699404"/>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8" name="Text Placeholder 24">
            <a:extLst>
              <a:ext uri="{FF2B5EF4-FFF2-40B4-BE49-F238E27FC236}">
                <a16:creationId xmlns:a16="http://schemas.microsoft.com/office/drawing/2014/main" id="{8DAE25E2-5763-6ACD-6DC5-AD9AE13C2AD1}"/>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9" name="Text Placeholder 30">
            <a:extLst>
              <a:ext uri="{FF2B5EF4-FFF2-40B4-BE49-F238E27FC236}">
                <a16:creationId xmlns:a16="http://schemas.microsoft.com/office/drawing/2014/main" id="{90E1E063-AC69-014F-1B62-F10CE2C6CBE8}"/>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Arial Black" panose="020B0604020202020204" pitchFamily="34" charset="0"/>
                <a:cs typeface="Arial Black" panose="020B0604020202020204" pitchFamily="34" charset="0"/>
              </a:defRPr>
            </a:lvl1pPr>
          </a:lstStyle>
          <a:p>
            <a:pPr lvl="0"/>
            <a:r>
              <a:rPr lang="en-GB" dirty="0"/>
              <a:t>CLICK TO EDIT</a:t>
            </a:r>
          </a:p>
        </p:txBody>
      </p:sp>
      <p:sp>
        <p:nvSpPr>
          <p:cNvPr id="10" name="Text Placeholder 6">
            <a:extLst>
              <a:ext uri="{FF2B5EF4-FFF2-40B4-BE49-F238E27FC236}">
                <a16:creationId xmlns:a16="http://schemas.microsoft.com/office/drawing/2014/main" id="{8F898802-04AD-5BE2-50CC-9AE8667D2943}"/>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11" name="Text Placeholder 32">
            <a:extLst>
              <a:ext uri="{FF2B5EF4-FFF2-40B4-BE49-F238E27FC236}">
                <a16:creationId xmlns:a16="http://schemas.microsoft.com/office/drawing/2014/main" id="{5F89046D-B5C6-2CEF-89E3-25F5E852518F}"/>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12" name="Text Placeholder 32">
            <a:extLst>
              <a:ext uri="{FF2B5EF4-FFF2-40B4-BE49-F238E27FC236}">
                <a16:creationId xmlns:a16="http://schemas.microsoft.com/office/drawing/2014/main" id="{0637741B-44DC-ED94-0267-00C3BD2D8F45}"/>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Tree>
    <p:extLst>
      <p:ext uri="{BB962C8B-B14F-4D97-AF65-F5344CB8AC3E}">
        <p14:creationId xmlns:p14="http://schemas.microsoft.com/office/powerpoint/2010/main" val="9620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8835"/>
            <a:ext cx="3426039" cy="699404"/>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Arial Black" panose="020B0604020202020204" pitchFamily="34" charset="0"/>
                <a:cs typeface="Arial Black" panose="020B0604020202020204" pitchFamily="34" charset="0"/>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20818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 name="Text Placeholder 7">
            <a:extLst>
              <a:ext uri="{FF2B5EF4-FFF2-40B4-BE49-F238E27FC236}">
                <a16:creationId xmlns:a16="http://schemas.microsoft.com/office/drawing/2014/main" id="{00220960-3EED-D34B-22B2-60DACEE7AE64}"/>
              </a:ext>
            </a:extLst>
          </p:cNvPr>
          <p:cNvSpPr>
            <a:spLocks noGrp="1"/>
          </p:cNvSpPr>
          <p:nvPr>
            <p:ph type="body" sz="quarter" idx="14" hasCustomPrompt="1"/>
          </p:nvPr>
        </p:nvSpPr>
        <p:spPr>
          <a:xfrm>
            <a:off x="528741" y="538835"/>
            <a:ext cx="3426039" cy="699404"/>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3" name="Text Placeholder 24">
            <a:extLst>
              <a:ext uri="{FF2B5EF4-FFF2-40B4-BE49-F238E27FC236}">
                <a16:creationId xmlns:a16="http://schemas.microsoft.com/office/drawing/2014/main" id="{4195A57D-E690-4772-6DE4-C83C50AB5F2C}"/>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4" name="Text Placeholder 30">
            <a:extLst>
              <a:ext uri="{FF2B5EF4-FFF2-40B4-BE49-F238E27FC236}">
                <a16:creationId xmlns:a16="http://schemas.microsoft.com/office/drawing/2014/main" id="{5E9735F7-2CEA-E514-96FE-EDD78EDEBDAB}"/>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GB" dirty="0"/>
              <a:t>CLICK TO EDIT</a:t>
            </a:r>
          </a:p>
        </p:txBody>
      </p:sp>
      <p:sp>
        <p:nvSpPr>
          <p:cNvPr id="5" name="Text Placeholder 32">
            <a:extLst>
              <a:ext uri="{FF2B5EF4-FFF2-40B4-BE49-F238E27FC236}">
                <a16:creationId xmlns:a16="http://schemas.microsoft.com/office/drawing/2014/main" id="{A8721878-1226-65BA-FE88-4A4C2D483B96}"/>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6" name="Text Placeholder 32">
            <a:extLst>
              <a:ext uri="{FF2B5EF4-FFF2-40B4-BE49-F238E27FC236}">
                <a16:creationId xmlns:a16="http://schemas.microsoft.com/office/drawing/2014/main" id="{7CDC239D-8EE9-0442-09EF-02A21129D602}"/>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8" name="Text Placeholder 6">
            <a:extLst>
              <a:ext uri="{FF2B5EF4-FFF2-40B4-BE49-F238E27FC236}">
                <a16:creationId xmlns:a16="http://schemas.microsoft.com/office/drawing/2014/main" id="{EA432F01-D206-709F-3014-311F418D789B}"/>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66465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 name="Text Placeholder 7">
            <a:extLst>
              <a:ext uri="{FF2B5EF4-FFF2-40B4-BE49-F238E27FC236}">
                <a16:creationId xmlns:a16="http://schemas.microsoft.com/office/drawing/2014/main" id="{E3AD3170-B1EB-A856-D7DC-394569292CDF}"/>
              </a:ext>
            </a:extLst>
          </p:cNvPr>
          <p:cNvSpPr>
            <a:spLocks noGrp="1"/>
          </p:cNvSpPr>
          <p:nvPr>
            <p:ph type="body" sz="quarter" idx="14" hasCustomPrompt="1"/>
          </p:nvPr>
        </p:nvSpPr>
        <p:spPr>
          <a:xfrm>
            <a:off x="503009" y="546529"/>
            <a:ext cx="3373808" cy="699404"/>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3" name="Text Placeholder 24">
            <a:extLst>
              <a:ext uri="{FF2B5EF4-FFF2-40B4-BE49-F238E27FC236}">
                <a16:creationId xmlns:a16="http://schemas.microsoft.com/office/drawing/2014/main" id="{549B4D83-65BB-6BC1-3B11-BD6EE808B1D8}"/>
              </a:ext>
            </a:extLst>
          </p:cNvPr>
          <p:cNvSpPr>
            <a:spLocks noGrp="1"/>
          </p:cNvSpPr>
          <p:nvPr>
            <p:ph type="body" sz="quarter" idx="17" hasCustomPrompt="1"/>
          </p:nvPr>
        </p:nvSpPr>
        <p:spPr>
          <a:xfrm>
            <a:off x="502906" y="3619258"/>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4" name="Text Placeholder 30">
            <a:extLst>
              <a:ext uri="{FF2B5EF4-FFF2-40B4-BE49-F238E27FC236}">
                <a16:creationId xmlns:a16="http://schemas.microsoft.com/office/drawing/2014/main" id="{D6530740-5B2B-BF7B-14D1-238FA391832D}"/>
              </a:ext>
            </a:extLst>
          </p:cNvPr>
          <p:cNvSpPr>
            <a:spLocks noGrp="1"/>
          </p:cNvSpPr>
          <p:nvPr>
            <p:ph type="body" sz="quarter" idx="20" hasCustomPrompt="1"/>
          </p:nvPr>
        </p:nvSpPr>
        <p:spPr>
          <a:xfrm>
            <a:off x="502905" y="1489378"/>
            <a:ext cx="5305425" cy="448808"/>
          </a:xfrm>
        </p:spPr>
        <p:txBody>
          <a:bodyPr lIns="0" rIns="90000"/>
          <a:lstStyle>
            <a:lvl1pPr marL="0" indent="0">
              <a:buNone/>
              <a:defRPr b="1" i="0">
                <a:latin typeface="Arial Black" panose="020B0604020202020204" pitchFamily="34" charset="0"/>
                <a:cs typeface="Arial Black" panose="020B0604020202020204" pitchFamily="34" charset="0"/>
              </a:defRPr>
            </a:lvl1pPr>
          </a:lstStyle>
          <a:p>
            <a:pPr lvl="0"/>
            <a:r>
              <a:rPr lang="en-GB" dirty="0"/>
              <a:t>CLICK TO EDIT</a:t>
            </a:r>
          </a:p>
        </p:txBody>
      </p:sp>
      <p:sp>
        <p:nvSpPr>
          <p:cNvPr id="5" name="Text Placeholder 6">
            <a:extLst>
              <a:ext uri="{FF2B5EF4-FFF2-40B4-BE49-F238E27FC236}">
                <a16:creationId xmlns:a16="http://schemas.microsoft.com/office/drawing/2014/main" id="{6D27D5F9-79BA-7DAE-496A-602B43B1334D}"/>
              </a:ext>
            </a:extLst>
          </p:cNvPr>
          <p:cNvSpPr>
            <a:spLocks noGrp="1"/>
          </p:cNvSpPr>
          <p:nvPr>
            <p:ph type="body" sz="quarter" idx="23" hasCustomPrompt="1"/>
          </p:nvPr>
        </p:nvSpPr>
        <p:spPr>
          <a:xfrm>
            <a:off x="502906" y="2079382"/>
            <a:ext cx="5305425" cy="1357312"/>
          </a:xfrm>
        </p:spPr>
        <p:txBody>
          <a:bodyPr lIns="0">
            <a:normAutofit/>
          </a:bodyPr>
          <a:lstStyle>
            <a:lvl1pPr marL="0" indent="0">
              <a:buFontTx/>
              <a:buNone/>
              <a:defRPr sz="1800" b="0" i="0">
                <a:solidFill>
                  <a:schemeClr val="tx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6" name="Text Placeholder 32">
            <a:extLst>
              <a:ext uri="{FF2B5EF4-FFF2-40B4-BE49-F238E27FC236}">
                <a16:creationId xmlns:a16="http://schemas.microsoft.com/office/drawing/2014/main" id="{EA9A184A-FEEE-C335-3DDB-B236ACE5E4B2}"/>
              </a:ext>
            </a:extLst>
          </p:cNvPr>
          <p:cNvSpPr>
            <a:spLocks noGrp="1"/>
          </p:cNvSpPr>
          <p:nvPr>
            <p:ph type="body" sz="quarter" idx="22" hasCustomPrompt="1"/>
          </p:nvPr>
        </p:nvSpPr>
        <p:spPr>
          <a:xfrm>
            <a:off x="502903" y="5409489"/>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32">
            <a:extLst>
              <a:ext uri="{FF2B5EF4-FFF2-40B4-BE49-F238E27FC236}">
                <a16:creationId xmlns:a16="http://schemas.microsoft.com/office/drawing/2014/main" id="{6F03B509-BD67-DE88-325C-0561CE1DFC7B}"/>
              </a:ext>
            </a:extLst>
          </p:cNvPr>
          <p:cNvSpPr>
            <a:spLocks noGrp="1"/>
          </p:cNvSpPr>
          <p:nvPr>
            <p:ph type="body" sz="quarter" idx="21" hasCustomPrompt="1"/>
          </p:nvPr>
        </p:nvSpPr>
        <p:spPr>
          <a:xfrm>
            <a:off x="502905" y="4117989"/>
            <a:ext cx="5305425" cy="1127125"/>
          </a:xfrm>
        </p:spPr>
        <p:txBody>
          <a:bodyPr lIns="0">
            <a:normAutofit/>
          </a:bodyPr>
          <a:lstStyle>
            <a:lvl1pPr>
              <a:buClr>
                <a:srgbClr val="FF6937"/>
              </a:buClr>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Tree>
    <p:extLst>
      <p:ext uri="{BB962C8B-B14F-4D97-AF65-F5344CB8AC3E}">
        <p14:creationId xmlns:p14="http://schemas.microsoft.com/office/powerpoint/2010/main" val="402157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
        <p:nvSpPr>
          <p:cNvPr id="2" name="Text Placeholder 7">
            <a:extLst>
              <a:ext uri="{FF2B5EF4-FFF2-40B4-BE49-F238E27FC236}">
                <a16:creationId xmlns:a16="http://schemas.microsoft.com/office/drawing/2014/main" id="{53E2D781-A8BF-5FB7-1229-CE3554232045}"/>
              </a:ext>
            </a:extLst>
          </p:cNvPr>
          <p:cNvSpPr>
            <a:spLocks noGrp="1"/>
          </p:cNvSpPr>
          <p:nvPr>
            <p:ph type="body" sz="quarter" idx="14" hasCustomPrompt="1"/>
          </p:nvPr>
        </p:nvSpPr>
        <p:spPr>
          <a:xfrm>
            <a:off x="528741" y="538835"/>
            <a:ext cx="3426039" cy="699404"/>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4" name="Text Placeholder 24">
            <a:extLst>
              <a:ext uri="{FF2B5EF4-FFF2-40B4-BE49-F238E27FC236}">
                <a16:creationId xmlns:a16="http://schemas.microsoft.com/office/drawing/2014/main" id="{FA3300C1-B53F-21D1-FBA9-8260A190759F}"/>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5" name="Text Placeholder 30">
            <a:extLst>
              <a:ext uri="{FF2B5EF4-FFF2-40B4-BE49-F238E27FC236}">
                <a16:creationId xmlns:a16="http://schemas.microsoft.com/office/drawing/2014/main" id="{389B0691-F416-B39B-8302-4786517BB9F6}"/>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Arial Black" panose="020B0604020202020204" pitchFamily="34" charset="0"/>
                <a:cs typeface="Arial Black" panose="020B0604020202020204" pitchFamily="34" charset="0"/>
              </a:defRPr>
            </a:lvl1pPr>
          </a:lstStyle>
          <a:p>
            <a:pPr lvl="0"/>
            <a:r>
              <a:rPr lang="en-GB" dirty="0"/>
              <a:t>CLICK TO EDIT</a:t>
            </a:r>
          </a:p>
        </p:txBody>
      </p:sp>
      <p:sp>
        <p:nvSpPr>
          <p:cNvPr id="6" name="Text Placeholder 32">
            <a:extLst>
              <a:ext uri="{FF2B5EF4-FFF2-40B4-BE49-F238E27FC236}">
                <a16:creationId xmlns:a16="http://schemas.microsoft.com/office/drawing/2014/main" id="{20F02B61-D0A7-A42D-FBA3-303C468E6D36}"/>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8" name="Text Placeholder 32">
            <a:extLst>
              <a:ext uri="{FF2B5EF4-FFF2-40B4-BE49-F238E27FC236}">
                <a16:creationId xmlns:a16="http://schemas.microsoft.com/office/drawing/2014/main" id="{9591D67A-88C5-C189-70E6-306B2158912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9" name="Text Placeholder 6">
            <a:extLst>
              <a:ext uri="{FF2B5EF4-FFF2-40B4-BE49-F238E27FC236}">
                <a16:creationId xmlns:a16="http://schemas.microsoft.com/office/drawing/2014/main" id="{08935CB1-98C2-DED2-A6DD-51EF3A0A4912}"/>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97254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
        <p:nvSpPr>
          <p:cNvPr id="2" name="Text Placeholder 7">
            <a:extLst>
              <a:ext uri="{FF2B5EF4-FFF2-40B4-BE49-F238E27FC236}">
                <a16:creationId xmlns:a16="http://schemas.microsoft.com/office/drawing/2014/main" id="{71CDAC09-3E1E-9D4C-EBC8-F8B45D88C011}"/>
              </a:ext>
            </a:extLst>
          </p:cNvPr>
          <p:cNvSpPr>
            <a:spLocks noGrp="1"/>
          </p:cNvSpPr>
          <p:nvPr>
            <p:ph type="body" sz="quarter" idx="14" hasCustomPrompt="1"/>
          </p:nvPr>
        </p:nvSpPr>
        <p:spPr>
          <a:xfrm>
            <a:off x="528741" y="538835"/>
            <a:ext cx="3426039" cy="699404"/>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3" name="Text Placeholder 24">
            <a:extLst>
              <a:ext uri="{FF2B5EF4-FFF2-40B4-BE49-F238E27FC236}">
                <a16:creationId xmlns:a16="http://schemas.microsoft.com/office/drawing/2014/main" id="{2CBD3132-39DF-33E8-AE65-90BA6D13BE7D}"/>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4" name="Text Placeholder 30">
            <a:extLst>
              <a:ext uri="{FF2B5EF4-FFF2-40B4-BE49-F238E27FC236}">
                <a16:creationId xmlns:a16="http://schemas.microsoft.com/office/drawing/2014/main" id="{D1AC0226-1A40-DD69-44A1-D5963D3C8E39}"/>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GB" dirty="0"/>
              <a:t>CLICK TO EDIT</a:t>
            </a:r>
          </a:p>
        </p:txBody>
      </p:sp>
      <p:sp>
        <p:nvSpPr>
          <p:cNvPr id="5" name="Text Placeholder 32">
            <a:extLst>
              <a:ext uri="{FF2B5EF4-FFF2-40B4-BE49-F238E27FC236}">
                <a16:creationId xmlns:a16="http://schemas.microsoft.com/office/drawing/2014/main" id="{52B7E946-4CC7-878A-6EFC-E8674A32065B}"/>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6" name="Text Placeholder 32">
            <a:extLst>
              <a:ext uri="{FF2B5EF4-FFF2-40B4-BE49-F238E27FC236}">
                <a16:creationId xmlns:a16="http://schemas.microsoft.com/office/drawing/2014/main" id="{62C20F8B-1783-B89E-AEBA-C34DB11A12D2}"/>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8" name="Text Placeholder 6">
            <a:extLst>
              <a:ext uri="{FF2B5EF4-FFF2-40B4-BE49-F238E27FC236}">
                <a16:creationId xmlns:a16="http://schemas.microsoft.com/office/drawing/2014/main" id="{497BECEF-8DBA-3409-CB66-66ABDA2FCBE6}"/>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183041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2887695" y="3042946"/>
            <a:ext cx="6416610" cy="772107"/>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5" name="Picture 4" descr="A picture containing text&#10;&#10;Description automatically generated">
            <a:extLst>
              <a:ext uri="{FF2B5EF4-FFF2-40B4-BE49-F238E27FC236}">
                <a16:creationId xmlns:a16="http://schemas.microsoft.com/office/drawing/2014/main" id="{A3E3CD12-986F-6F47-9FA6-50A812915E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leo" pitchFamily="2" charset="77"/>
              </a:defRPr>
            </a:lvl1pPr>
          </a:lstStyle>
          <a:p>
            <a:pPr algn="ctr"/>
            <a:r>
              <a:rPr lang="en-US" sz="2800" dirty="0">
                <a:solidFill>
                  <a:srgbClr val="00AEEF"/>
                </a:solidFill>
              </a:rPr>
              <a:t>“Click to edit. Add a quote or stat here. You can pull out key </a:t>
            </a:r>
            <a:br>
              <a:rPr lang="en-US" sz="2800" dirty="0">
                <a:solidFill>
                  <a:srgbClr val="00AEEF"/>
                </a:solidFill>
              </a:rPr>
            </a:br>
            <a:r>
              <a:rPr lang="en-US" sz="2800" dirty="0">
                <a:solidFill>
                  <a:schemeClr val="tx1"/>
                </a:solidFill>
              </a:rPr>
              <a:t>words</a:t>
            </a:r>
            <a:r>
              <a:rPr lang="en-US" sz="2800" dirty="0">
                <a:solidFill>
                  <a:srgbClr val="00AEEF"/>
                </a:solidFill>
              </a:rPr>
              <a:t> or </a:t>
            </a:r>
            <a:r>
              <a:rPr lang="en-US" sz="2800" dirty="0">
                <a:solidFill>
                  <a:schemeClr val="tx1"/>
                </a:solidFill>
              </a:rPr>
              <a:t>phrases </a:t>
            </a:r>
            <a:r>
              <a:rPr lang="en-US" sz="2800" dirty="0">
                <a:solidFill>
                  <a:srgbClr val="00AEEF"/>
                </a:solidFill>
              </a:rPr>
              <a:t>in a </a:t>
            </a:r>
            <a:br>
              <a:rPr lang="en-US" sz="2800" dirty="0">
                <a:solidFill>
                  <a:srgbClr val="00AEEF"/>
                </a:solidFill>
              </a:rPr>
            </a:br>
            <a:r>
              <a:rPr lang="en-US" sz="2800" dirty="0">
                <a:solidFill>
                  <a:srgbClr val="00AEEF"/>
                </a:solidFill>
              </a:rPr>
              <a:t>secondary </a:t>
            </a:r>
            <a:r>
              <a:rPr lang="en-US" sz="2800" dirty="0" err="1">
                <a:solidFill>
                  <a:srgbClr val="00AEEF"/>
                </a:solidFill>
              </a:rPr>
              <a:t>colour</a:t>
            </a:r>
            <a:r>
              <a:rPr lang="en-US" sz="2800" dirty="0">
                <a:solidFill>
                  <a:srgbClr val="00AEEF"/>
                </a:solidFill>
              </a:rPr>
              <a:t>.”</a:t>
            </a:r>
            <a:endParaRPr lang="en-GB" sz="2800" dirty="0">
              <a:solidFill>
                <a:srgbClr val="00AEEF"/>
              </a:solidFill>
            </a:endParaRPr>
          </a:p>
        </p:txBody>
      </p:sp>
      <p:sp>
        <p:nvSpPr>
          <p:cNvPr id="2" name="Text Placeholder 7">
            <a:extLst>
              <a:ext uri="{FF2B5EF4-FFF2-40B4-BE49-F238E27FC236}">
                <a16:creationId xmlns:a16="http://schemas.microsoft.com/office/drawing/2014/main" id="{9FAE95E8-D481-5BA9-93FC-BF6AE8309603}"/>
              </a:ext>
            </a:extLst>
          </p:cNvPr>
          <p:cNvSpPr>
            <a:spLocks noGrp="1"/>
          </p:cNvSpPr>
          <p:nvPr>
            <p:ph type="body" sz="quarter" idx="14" hasCustomPrompt="1"/>
          </p:nvPr>
        </p:nvSpPr>
        <p:spPr>
          <a:xfrm>
            <a:off x="503009" y="546529"/>
            <a:ext cx="3373808" cy="699404"/>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dirty="0"/>
              <a:t>HEADLINE</a:t>
            </a:r>
            <a:endParaRPr lang="en-GB" dirty="0"/>
          </a:p>
        </p:txBody>
      </p:sp>
      <p:sp>
        <p:nvSpPr>
          <p:cNvPr id="4" name="Text Placeholder 24">
            <a:extLst>
              <a:ext uri="{FF2B5EF4-FFF2-40B4-BE49-F238E27FC236}">
                <a16:creationId xmlns:a16="http://schemas.microsoft.com/office/drawing/2014/main" id="{2B10AC1C-5B71-D0B9-D458-AA8CA9C5E825}"/>
              </a:ext>
            </a:extLst>
          </p:cNvPr>
          <p:cNvSpPr>
            <a:spLocks noGrp="1"/>
          </p:cNvSpPr>
          <p:nvPr>
            <p:ph type="body" sz="quarter" idx="17" hasCustomPrompt="1"/>
          </p:nvPr>
        </p:nvSpPr>
        <p:spPr>
          <a:xfrm>
            <a:off x="502906" y="3619258"/>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dirty="0"/>
              <a:t>Click to edit sub-heading</a:t>
            </a:r>
            <a:endParaRPr lang="en-US" dirty="0"/>
          </a:p>
        </p:txBody>
      </p:sp>
      <p:sp>
        <p:nvSpPr>
          <p:cNvPr id="5" name="Text Placeholder 30">
            <a:extLst>
              <a:ext uri="{FF2B5EF4-FFF2-40B4-BE49-F238E27FC236}">
                <a16:creationId xmlns:a16="http://schemas.microsoft.com/office/drawing/2014/main" id="{15224677-8F3E-CB7F-74EF-9E852393BA55}"/>
              </a:ext>
            </a:extLst>
          </p:cNvPr>
          <p:cNvSpPr>
            <a:spLocks noGrp="1"/>
          </p:cNvSpPr>
          <p:nvPr>
            <p:ph type="body" sz="quarter" idx="20" hasCustomPrompt="1"/>
          </p:nvPr>
        </p:nvSpPr>
        <p:spPr>
          <a:xfrm>
            <a:off x="502905" y="1489378"/>
            <a:ext cx="5305425" cy="448808"/>
          </a:xfrm>
        </p:spPr>
        <p:txBody>
          <a:bodyPr lIns="0" rIns="90000"/>
          <a:lstStyle>
            <a:lvl1pPr marL="0" indent="0">
              <a:buNone/>
              <a:defRPr b="1" i="0">
                <a:latin typeface="Arial Black" panose="020B0604020202020204" pitchFamily="34" charset="0"/>
                <a:cs typeface="Arial Black" panose="020B0604020202020204" pitchFamily="34" charset="0"/>
              </a:defRPr>
            </a:lvl1pPr>
          </a:lstStyle>
          <a:p>
            <a:pPr lvl="0"/>
            <a:r>
              <a:rPr lang="en-GB" dirty="0"/>
              <a:t>CLICK TO EDIT</a:t>
            </a:r>
          </a:p>
        </p:txBody>
      </p:sp>
      <p:sp>
        <p:nvSpPr>
          <p:cNvPr id="6" name="Text Placeholder 6">
            <a:extLst>
              <a:ext uri="{FF2B5EF4-FFF2-40B4-BE49-F238E27FC236}">
                <a16:creationId xmlns:a16="http://schemas.microsoft.com/office/drawing/2014/main" id="{16959256-46BF-6474-835A-DE3D03E0A964}"/>
              </a:ext>
            </a:extLst>
          </p:cNvPr>
          <p:cNvSpPr>
            <a:spLocks noGrp="1"/>
          </p:cNvSpPr>
          <p:nvPr>
            <p:ph type="body" sz="quarter" idx="23" hasCustomPrompt="1"/>
          </p:nvPr>
        </p:nvSpPr>
        <p:spPr>
          <a:xfrm>
            <a:off x="502906" y="2079382"/>
            <a:ext cx="5305425" cy="1357312"/>
          </a:xfrm>
        </p:spPr>
        <p:txBody>
          <a:bodyPr lIns="0">
            <a:normAutofit/>
          </a:bodyPr>
          <a:lstStyle>
            <a:lvl1pPr marL="0" indent="0">
              <a:buFontTx/>
              <a:buNone/>
              <a:defRPr sz="1800" b="0" i="0">
                <a:solidFill>
                  <a:schemeClr val="tx1"/>
                </a:solidFill>
                <a:latin typeface="Arial" panose="020B0604020202020204" pitchFamily="34" charset="0"/>
                <a:cs typeface="Arial" panose="020B0604020202020204" pitchFamily="34" charset="0"/>
              </a:defRPr>
            </a:lvl1pPr>
            <a:lvl5pPr marL="1828800" indent="0">
              <a:buNone/>
              <a:defRPr/>
            </a:lvl5pPr>
          </a:lstStyle>
          <a:p>
            <a:pPr lvl="0"/>
            <a:r>
              <a:rPr lang="en-GB" dirty="0"/>
              <a:t>Click to edit body copy.</a:t>
            </a:r>
            <a:endParaRPr lang="en-US" dirty="0"/>
          </a:p>
        </p:txBody>
      </p:sp>
      <p:sp>
        <p:nvSpPr>
          <p:cNvPr id="8" name="Text Placeholder 32">
            <a:extLst>
              <a:ext uri="{FF2B5EF4-FFF2-40B4-BE49-F238E27FC236}">
                <a16:creationId xmlns:a16="http://schemas.microsoft.com/office/drawing/2014/main" id="{1D1BF0F2-6FE6-C9BF-4859-76C9F2F085D3}"/>
              </a:ext>
            </a:extLst>
          </p:cNvPr>
          <p:cNvSpPr>
            <a:spLocks noGrp="1"/>
          </p:cNvSpPr>
          <p:nvPr>
            <p:ph type="body" sz="quarter" idx="22" hasCustomPrompt="1"/>
          </p:nvPr>
        </p:nvSpPr>
        <p:spPr>
          <a:xfrm>
            <a:off x="502903" y="5409489"/>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9" name="Text Placeholder 32">
            <a:extLst>
              <a:ext uri="{FF2B5EF4-FFF2-40B4-BE49-F238E27FC236}">
                <a16:creationId xmlns:a16="http://schemas.microsoft.com/office/drawing/2014/main" id="{E70D8EE1-D750-CE31-A976-708E668939DE}"/>
              </a:ext>
            </a:extLst>
          </p:cNvPr>
          <p:cNvSpPr>
            <a:spLocks noGrp="1"/>
          </p:cNvSpPr>
          <p:nvPr>
            <p:ph type="body" sz="quarter" idx="21" hasCustomPrompt="1"/>
          </p:nvPr>
        </p:nvSpPr>
        <p:spPr>
          <a:xfrm>
            <a:off x="502905" y="4117989"/>
            <a:ext cx="5305425" cy="1127125"/>
          </a:xfrm>
        </p:spPr>
        <p:txBody>
          <a:bodyPr lIns="0">
            <a:normAutofit/>
          </a:bodyPr>
          <a:lstStyle>
            <a:lvl1pPr>
              <a:buClr>
                <a:srgbClr val="FF6937"/>
              </a:buClr>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Tree>
    <p:extLst>
      <p:ext uri="{BB962C8B-B14F-4D97-AF65-F5344CB8AC3E}">
        <p14:creationId xmlns:p14="http://schemas.microsoft.com/office/powerpoint/2010/main" val="162118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3" name="Picture 2" descr="A picture containing text&#10;&#10;Description automatically generated">
            <a:extLst>
              <a:ext uri="{FF2B5EF4-FFF2-40B4-BE49-F238E27FC236}">
                <a16:creationId xmlns:a16="http://schemas.microsoft.com/office/drawing/2014/main" id="{9BCBD3E5-51C1-C94F-93C2-520AD14720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UNICEF/Sokol</a:t>
            </a:r>
            <a:endParaRPr lang="en-US" sz="800" b="0" i="0" dirty="0">
              <a:solidFill>
                <a:schemeClr val="bg1"/>
              </a:solidFill>
              <a:latin typeface="Univers LT Pro 45 Light" panose="020B0403020202020204" pitchFamily="34" charset="77"/>
            </a:endParaRPr>
          </a:p>
        </p:txBody>
      </p:sp>
      <p:pic>
        <p:nvPicPr>
          <p:cNvPr id="4" name="Picture 3" descr="A picture containing text&#10;&#10;Description automatically generated">
            <a:extLst>
              <a:ext uri="{FF2B5EF4-FFF2-40B4-BE49-F238E27FC236}">
                <a16:creationId xmlns:a16="http://schemas.microsoft.com/office/drawing/2014/main" id="{38898DDE-91D3-0B45-B1E8-8390493318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43" b="5883"/>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Arial" panose="020B0604020202020204" pitchFamily="34" charset="0"/>
                <a:cs typeface="Arial" panose="020B0604020202020204" pitchFamily="34" charset="0"/>
              </a:rPr>
              <a:t>© UNICEF/Al-Basha</a:t>
            </a:r>
            <a:endParaRPr lang="en-US" sz="800" dirty="0">
              <a:solidFill>
                <a:schemeClr val="bg1"/>
              </a:solidFill>
              <a:latin typeface="Arial" panose="020B0604020202020204" pitchFamily="34" charset="0"/>
              <a:cs typeface="Arial" panose="020B0604020202020204" pitchFamily="34" charset="0"/>
            </a:endParaRPr>
          </a:p>
        </p:txBody>
      </p:sp>
      <p:pic>
        <p:nvPicPr>
          <p:cNvPr id="7" name="Picture 6" descr="Logo&#10;&#10;Description automatically generated with low confidence">
            <a:extLst>
              <a:ext uri="{FF2B5EF4-FFF2-40B4-BE49-F238E27FC236}">
                <a16:creationId xmlns:a16="http://schemas.microsoft.com/office/drawing/2014/main" id="{74FC9EB1-7332-4D49-B349-AD68DC2CE0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83138"/>
            <a:ext cx="5440993" cy="772107"/>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Arial Black" panose="020B0604020202020204" pitchFamily="34" charset="0"/>
                <a:cs typeface="Arial Black" panose="020B0604020202020204" pitchFamily="34" charset="0"/>
              </a:defRPr>
            </a:lvl1pPr>
          </a:lstStyle>
          <a:p>
            <a:r>
              <a:rPr lang="en-GB" dirty="0"/>
              <a:t>ANY QUESTIONS?</a:t>
            </a:r>
          </a:p>
        </p:txBody>
      </p:sp>
      <p:sp>
        <p:nvSpPr>
          <p:cNvPr id="3" name="Rectangle 2">
            <a:extLst>
              <a:ext uri="{FF2B5EF4-FFF2-40B4-BE49-F238E27FC236}">
                <a16:creationId xmlns:a16="http://schemas.microsoft.com/office/drawing/2014/main" id="{2233E45A-96B3-382C-E8E8-C8FB67F79C92}"/>
              </a:ext>
            </a:extLst>
          </p:cNvPr>
          <p:cNvSpPr/>
          <p:nvPr userDrawn="1"/>
        </p:nvSpPr>
        <p:spPr>
          <a:xfrm>
            <a:off x="296867" y="172539"/>
            <a:ext cx="3838845" cy="1192192"/>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36D5F0-7738-0C50-6AC2-C387FA0CA705}"/>
              </a:ext>
            </a:extLst>
          </p:cNvPr>
          <p:cNvSpPr txBox="1"/>
          <p:nvPr userDrawn="1"/>
        </p:nvSpPr>
        <p:spPr>
          <a:xfrm>
            <a:off x="385395" y="263854"/>
            <a:ext cx="3750317" cy="1200329"/>
          </a:xfrm>
          <a:prstGeom prst="rect">
            <a:avLst/>
          </a:prstGeom>
          <a:noFill/>
        </p:spPr>
        <p:txBody>
          <a:bodyPr wrap="square">
            <a:spAutoFit/>
          </a:bodyPr>
          <a:lstStyle/>
          <a:p>
            <a:pPr algn="l"/>
            <a:r>
              <a:rPr lang="en-GB" sz="1200" b="0" i="0" dirty="0" err="1">
                <a:solidFill>
                  <a:schemeClr val="bg1"/>
                </a:solidFill>
                <a:effectLst>
                  <a:outerShdw blurRad="973532" sx="97073" sy="97073" algn="l" rotWithShape="0">
                    <a:prstClr val="black"/>
                  </a:outerShdw>
                </a:effectLst>
                <a:latin typeface="Arial" panose="020B0604020202020204" pitchFamily="34" charset="0"/>
                <a:cs typeface="Arial" panose="020B0604020202020204" pitchFamily="34" charset="0"/>
              </a:rPr>
              <a:t>Kholood</a:t>
            </a:r>
            <a:r>
              <a:rPr lang="en-GB" sz="1200" b="0" i="0" dirty="0">
                <a:solidFill>
                  <a:schemeClr val="bg1"/>
                </a:solidFill>
                <a:effectLst>
                  <a:outerShdw blurRad="973532" sx="97073" sy="97073" algn="l" rotWithShape="0">
                    <a:prstClr val="black"/>
                  </a:outerShdw>
                </a:effectLst>
                <a:latin typeface="Arial" panose="020B0604020202020204" pitchFamily="34" charset="0"/>
                <a:cs typeface="Arial" panose="020B0604020202020204" pitchFamily="34" charset="0"/>
              </a:rPr>
              <a:t> (middle row, right) at school in Taiz, Yemen, which is near a fighting zone. “I feel afraid when I walk to school because cars are speeding, and I’m scared of the shelling.” UNICEF is helping to pay teachers and supply school materials.</a:t>
            </a:r>
          </a:p>
          <a:p>
            <a:pPr algn="l"/>
            <a:endParaRPr lang="en-GB" sz="1200" b="0" i="0" dirty="0">
              <a:solidFill>
                <a:schemeClr val="bg1"/>
              </a:solidFill>
              <a:effectLst>
                <a:outerShdw blurRad="973532" sx="97073" sy="97073" algn="l" rotWithShape="0">
                  <a:prstClr val="black"/>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6800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F408A3E1-6305-F501-07FB-8B36F17288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57" b="9999"/>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442868" y="616399"/>
            <a:ext cx="1264025" cy="215444"/>
          </a:xfrm>
          <a:prstGeom prst="rect">
            <a:avLst/>
          </a:prstGeom>
          <a:noFill/>
        </p:spPr>
        <p:txBody>
          <a:bodyPr wrap="square">
            <a:spAutoFit/>
          </a:bodyPr>
          <a:lstStyle/>
          <a:p>
            <a:pPr algn="l"/>
            <a:r>
              <a:rPr lang="en-GB" sz="800" b="0" i="0" dirty="0">
                <a:solidFill>
                  <a:schemeClr val="bg1"/>
                </a:solidFill>
                <a:effectLst/>
                <a:latin typeface="Arial" panose="020B0604020202020204" pitchFamily="34" charset="0"/>
                <a:cs typeface="Arial" panose="020B0604020202020204" pitchFamily="34" charset="0"/>
              </a:rPr>
              <a:t>© UNICEF/</a:t>
            </a:r>
            <a:r>
              <a:rPr lang="en-GB" sz="800" b="0" i="0" dirty="0" err="1">
                <a:solidFill>
                  <a:schemeClr val="bg1"/>
                </a:solidFill>
                <a:effectLst/>
                <a:latin typeface="Arial" panose="020B0604020202020204" pitchFamily="34" charset="0"/>
                <a:cs typeface="Arial" panose="020B0604020202020204" pitchFamily="34" charset="0"/>
              </a:rPr>
              <a:t>Dejongh</a:t>
            </a:r>
            <a:endParaRPr lang="en-US" sz="800" dirty="0">
              <a:solidFill>
                <a:schemeClr val="bg1"/>
              </a:solidFill>
              <a:latin typeface="Arial" panose="020B0604020202020204" pitchFamily="34" charset="0"/>
              <a:cs typeface="Arial" panose="020B0604020202020204" pitchFamily="34" charset="0"/>
            </a:endParaRPr>
          </a:p>
        </p:txBody>
      </p:sp>
      <p:pic>
        <p:nvPicPr>
          <p:cNvPr id="9" name="Picture 8" descr="Logo&#10;&#10;Description automatically generated with low confidence">
            <a:extLst>
              <a:ext uri="{FF2B5EF4-FFF2-40B4-BE49-F238E27FC236}">
                <a16:creationId xmlns:a16="http://schemas.microsoft.com/office/drawing/2014/main" id="{EF95C779-26BA-4B4F-89CC-F41238FC33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2" name="TextBox 1">
            <a:extLst>
              <a:ext uri="{FF2B5EF4-FFF2-40B4-BE49-F238E27FC236}">
                <a16:creationId xmlns:a16="http://schemas.microsoft.com/office/drawing/2014/main" id="{05EA6E70-628D-2583-9EC1-9C096A2684E6}"/>
              </a:ext>
            </a:extLst>
          </p:cNvPr>
          <p:cNvSpPr txBox="1"/>
          <p:nvPr userDrawn="1"/>
        </p:nvSpPr>
        <p:spPr>
          <a:xfrm>
            <a:off x="8844735" y="5612278"/>
            <a:ext cx="3154680" cy="1200329"/>
          </a:xfrm>
          <a:prstGeom prst="rect">
            <a:avLst/>
          </a:prstGeom>
          <a:noFill/>
        </p:spPr>
        <p:txBody>
          <a:bodyPr wrap="square">
            <a:spAutoFit/>
          </a:bodyPr>
          <a:lstStyle/>
          <a:p>
            <a:pPr algn="r"/>
            <a:r>
              <a:rPr lang="en-GB" sz="1200" b="0" i="0" dirty="0">
                <a:solidFill>
                  <a:schemeClr val="bg1"/>
                </a:solidFill>
                <a:latin typeface="Arial" panose="020B0604020202020204" pitchFamily="34" charset="0"/>
                <a:cs typeface="Arial" panose="020B0604020202020204" pitchFamily="34" charset="0"/>
              </a:rPr>
              <a:t>Tato </a:t>
            </a:r>
            <a:r>
              <a:rPr lang="en-GB" sz="1200" b="0" i="0" dirty="0" err="1">
                <a:solidFill>
                  <a:schemeClr val="bg1"/>
                </a:solidFill>
                <a:latin typeface="Arial" panose="020B0604020202020204" pitchFamily="34" charset="0"/>
                <a:cs typeface="Arial" panose="020B0604020202020204" pitchFamily="34" charset="0"/>
              </a:rPr>
              <a:t>Guyo</a:t>
            </a:r>
            <a:r>
              <a:rPr lang="en-GB" sz="1200" b="0" i="0" dirty="0">
                <a:solidFill>
                  <a:schemeClr val="bg1"/>
                </a:solidFill>
                <a:latin typeface="Arial" panose="020B0604020202020204" pitchFamily="34" charset="0"/>
                <a:cs typeface="Arial" panose="020B0604020202020204" pitchFamily="34" charset="0"/>
              </a:rPr>
              <a:t> holds her 5-month-old baby Dessa. Tato regularly measures Dessa's arm with a MUAC measuring tape supplied by UNICEF Ethiopia to make sure any signs of low-weight are spotted early. </a:t>
            </a:r>
          </a:p>
          <a:p>
            <a:pPr algn="r"/>
            <a:endParaRPr lang="en-GB" sz="1200" b="0" i="0" dirty="0">
              <a:solidFill>
                <a:schemeClr val="bg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B4CF55A3-F375-C2B3-3FD9-E6F7B25EFC8A}"/>
              </a:ext>
            </a:extLst>
          </p:cNvPr>
          <p:cNvSpPr>
            <a:spLocks noGrp="1"/>
          </p:cNvSpPr>
          <p:nvPr>
            <p:ph type="ctrTitle" hasCustomPrompt="1"/>
          </p:nvPr>
        </p:nvSpPr>
        <p:spPr>
          <a:xfrm>
            <a:off x="296867" y="5783138"/>
            <a:ext cx="5440993" cy="772107"/>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Arial Black" panose="020B0604020202020204" pitchFamily="34" charset="0"/>
                <a:cs typeface="Arial Black" panose="020B0604020202020204" pitchFamily="34" charset="0"/>
              </a:defRPr>
            </a:lvl1pPr>
          </a:lstStyle>
          <a:p>
            <a:r>
              <a:rPr lang="en-GB" dirty="0"/>
              <a:t>ANY QUESTIONS?</a:t>
            </a: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2899125" y="3042946"/>
            <a:ext cx="6393750" cy="772107"/>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pic>
        <p:nvPicPr>
          <p:cNvPr id="5" name="Picture 4" descr="A picture containing text&#10;&#10;Description automatically generated">
            <a:extLst>
              <a:ext uri="{FF2B5EF4-FFF2-40B4-BE49-F238E27FC236}">
                <a16:creationId xmlns:a16="http://schemas.microsoft.com/office/drawing/2014/main" id="{A3E3CD12-986F-6F47-9FA6-50A812915E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25" b="7825"/>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a:t>
            </a:r>
            <a:r>
              <a:rPr lang="en-GB" sz="800" b="0" i="0" dirty="0" err="1">
                <a:solidFill>
                  <a:schemeClr val="tx1"/>
                </a:solidFill>
                <a:effectLst/>
                <a:latin typeface="Arial" panose="020B0604020202020204" pitchFamily="34" charset="0"/>
                <a:cs typeface="Arial" panose="020B0604020202020204" pitchFamily="34" charset="0"/>
              </a:rPr>
              <a:t>Matas</a:t>
            </a:r>
            <a:endParaRPr lang="en-US" sz="800" b="0" i="0" dirty="0">
              <a:solidFill>
                <a:schemeClr val="tx1"/>
              </a:solidFill>
              <a:latin typeface="Arial" panose="020B0604020202020204" pitchFamily="34" charset="0"/>
              <a:cs typeface="Arial" panose="020B0604020202020204" pitchFamily="34" charset="0"/>
            </a:endParaRPr>
          </a:p>
        </p:txBody>
      </p:sp>
      <p:pic>
        <p:nvPicPr>
          <p:cNvPr id="10" name="Picture 9" descr="A picture containing text&#10;&#10;Description automatically generated">
            <a:extLst>
              <a:ext uri="{FF2B5EF4-FFF2-40B4-BE49-F238E27FC236}">
                <a16:creationId xmlns:a16="http://schemas.microsoft.com/office/drawing/2014/main" id="{55EF6537-FCE6-6C42-8DDB-2A986AEDA0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3" name="TextBox 2">
            <a:extLst>
              <a:ext uri="{FF2B5EF4-FFF2-40B4-BE49-F238E27FC236}">
                <a16:creationId xmlns:a16="http://schemas.microsoft.com/office/drawing/2014/main" id="{CD31F192-E7AE-ADFE-8324-3CA672C9DAC5}"/>
              </a:ext>
            </a:extLst>
          </p:cNvPr>
          <p:cNvSpPr txBox="1"/>
          <p:nvPr userDrawn="1"/>
        </p:nvSpPr>
        <p:spPr>
          <a:xfrm>
            <a:off x="452731" y="5775356"/>
            <a:ext cx="3901060" cy="830997"/>
          </a:xfrm>
          <a:prstGeom prst="rect">
            <a:avLst/>
          </a:prstGeom>
          <a:noFill/>
        </p:spPr>
        <p:txBody>
          <a:bodyPr wrap="square">
            <a:spAutoFit/>
          </a:bodyPr>
          <a:lstStyle/>
          <a:p>
            <a:r>
              <a:rPr lang="en-GB" sz="1200" b="0" i="1" dirty="0">
                <a:latin typeface="Arial" panose="020B0604020202020204" pitchFamily="34" charset="0"/>
                <a:cs typeface="Arial" panose="020B0604020202020204" pitchFamily="34" charset="0"/>
              </a:rPr>
              <a:t>"I wash my hands so germs don't get on them," </a:t>
            </a:r>
            <a:r>
              <a:rPr lang="en-GB" sz="1200" b="0" i="0" dirty="0">
                <a:latin typeface="Arial" panose="020B0604020202020204" pitchFamily="34" charset="0"/>
                <a:cs typeface="Arial" panose="020B0604020202020204" pitchFamily="34" charset="0"/>
              </a:rPr>
              <a:t>says </a:t>
            </a:r>
            <a:r>
              <a:rPr lang="en-GB" sz="1200" b="0" i="0" dirty="0" err="1">
                <a:latin typeface="Arial" panose="020B0604020202020204" pitchFamily="34" charset="0"/>
                <a:cs typeface="Arial" panose="020B0604020202020204" pitchFamily="34" charset="0"/>
              </a:rPr>
              <a:t>Dareen</a:t>
            </a:r>
            <a:r>
              <a:rPr lang="en-GB" sz="1200" b="0" i="0" dirty="0">
                <a:latin typeface="Arial" panose="020B0604020202020204" pitchFamily="34" charset="0"/>
                <a:cs typeface="Arial" panose="020B0604020202020204" pitchFamily="34" charset="0"/>
              </a:rPr>
              <a:t>, 6, at school in Jordan. UNICEF is supporting the Government of Jordan to improve water, sanitation and hygiene facilities in schools.</a:t>
            </a:r>
            <a:endParaRPr lang="en-US" sz="1200" b="0" i="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09BDB60B-451F-EBB4-5FC6-D7927576F5E3}"/>
              </a:ext>
            </a:extLst>
          </p:cNvPr>
          <p:cNvSpPr txBox="1">
            <a:spLocks/>
          </p:cNvSpPr>
          <p:nvPr userDrawn="1"/>
        </p:nvSpPr>
        <p:spPr>
          <a:xfrm>
            <a:off x="452731" y="333966"/>
            <a:ext cx="6416610" cy="772107"/>
          </a:xfrm>
          <a:prstGeom prst="rect">
            <a:avLst/>
          </a:prstGeom>
          <a:solidFill>
            <a:srgbClr val="00AEEF"/>
          </a:solidFill>
          <a:ln>
            <a:noFill/>
          </a:ln>
        </p:spPr>
        <p:txBody>
          <a:bodyPr vert="horz" wrap="square" lIns="180000" tIns="180000" rIns="180000" bIns="36000" rtlCol="0" anchor="ctr" anchorCtr="0">
            <a:spAutoFit/>
          </a:bodyPr>
          <a:lstStyle>
            <a:lvl1pPr algn="l" defTabSz="914400" rtl="0" eaLnBrk="1" latinLnBrk="0" hangingPunct="1">
              <a:lnSpc>
                <a:spcPct val="90000"/>
              </a:lnSpc>
              <a:spcBef>
                <a:spcPct val="0"/>
              </a:spcBef>
              <a:buNone/>
              <a:defRPr sz="4000" b="1" i="0" kern="1200" cap="none" spc="0" baseline="0">
                <a:solidFill>
                  <a:schemeClr val="bg1"/>
                </a:solidFill>
                <a:latin typeface="Arial Black" panose="020B0604020202020204" pitchFamily="34" charset="0"/>
                <a:ea typeface="+mj-ea"/>
                <a:cs typeface="Arial Black" panose="020B0604020202020204" pitchFamily="34" charset="0"/>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13773" r="-15" b="1957"/>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dirty="0">
                <a:solidFill>
                  <a:schemeClr val="bg1"/>
                </a:solidFill>
                <a:effectLst/>
                <a:latin typeface="Arial" panose="020B0604020202020204" pitchFamily="34" charset="0"/>
                <a:cs typeface="Arial" panose="020B0604020202020204" pitchFamily="34" charset="0"/>
              </a:rPr>
              <a:t>© UNICEF/</a:t>
            </a:r>
            <a:r>
              <a:rPr lang="en-GB" sz="800" b="0" i="0" dirty="0" err="1">
                <a:solidFill>
                  <a:schemeClr val="bg1"/>
                </a:solidFill>
                <a:effectLst/>
                <a:latin typeface="Arial" panose="020B0604020202020204" pitchFamily="34" charset="0"/>
                <a:cs typeface="Arial" panose="020B0604020202020204" pitchFamily="34" charset="0"/>
              </a:rPr>
              <a:t>Mulala</a:t>
            </a:r>
            <a:endParaRPr lang="en-US" sz="800" b="0" i="0" dirty="0">
              <a:solidFill>
                <a:schemeClr val="bg1"/>
              </a:solidFill>
              <a:latin typeface="Arial" panose="020B0604020202020204" pitchFamily="34" charset="0"/>
              <a:cs typeface="Arial" panose="020B0604020202020204" pitchFamily="34" charset="0"/>
            </a:endParaRPr>
          </a:p>
        </p:txBody>
      </p:sp>
      <p:pic>
        <p:nvPicPr>
          <p:cNvPr id="11" name="Picture 10" descr="A picture containing text&#10;&#10;Description automatically generated">
            <a:extLst>
              <a:ext uri="{FF2B5EF4-FFF2-40B4-BE49-F238E27FC236}">
                <a16:creationId xmlns:a16="http://schemas.microsoft.com/office/drawing/2014/main" id="{1E34638C-6902-BC44-AE0E-8F4B61FBFA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EC953A3-C48C-C563-F3E5-AEBD5D4414EC}"/>
              </a:ext>
            </a:extLst>
          </p:cNvPr>
          <p:cNvSpPr txBox="1"/>
          <p:nvPr userDrawn="1"/>
        </p:nvSpPr>
        <p:spPr>
          <a:xfrm>
            <a:off x="296866" y="295061"/>
            <a:ext cx="2674933" cy="830997"/>
          </a:xfrm>
          <a:prstGeom prst="rect">
            <a:avLst/>
          </a:prstGeom>
          <a:noFill/>
        </p:spPr>
        <p:txBody>
          <a:bodyPr wrap="square">
            <a:spAutoFit/>
          </a:bodyPr>
          <a:lstStyle/>
          <a:p>
            <a:r>
              <a:rPr lang="en-GB" sz="1200" b="0" i="0" dirty="0" err="1">
                <a:solidFill>
                  <a:schemeClr val="bg1"/>
                </a:solidFill>
                <a:latin typeface="Arial" panose="020B0604020202020204" pitchFamily="34" charset="0"/>
                <a:cs typeface="Arial" panose="020B0604020202020204" pitchFamily="34" charset="0"/>
              </a:rPr>
              <a:t>Anaelah</a:t>
            </a:r>
            <a:r>
              <a:rPr lang="en-GB" sz="1200" b="0" i="0" dirty="0">
                <a:solidFill>
                  <a:schemeClr val="bg1"/>
                </a:solidFill>
                <a:latin typeface="Arial" panose="020B0604020202020204" pitchFamily="34" charset="0"/>
                <a:cs typeface="Arial" panose="020B0604020202020204" pitchFamily="34" charset="0"/>
              </a:rPr>
              <a:t>, 3, receives polio vaccine drops during a UNICEF-supported immunisation campaign in Kinshasa, Democratic Republic of Congo.</a:t>
            </a:r>
          </a:p>
        </p:txBody>
      </p:sp>
      <p:sp>
        <p:nvSpPr>
          <p:cNvPr id="4" name="Title 1">
            <a:extLst>
              <a:ext uri="{FF2B5EF4-FFF2-40B4-BE49-F238E27FC236}">
                <a16:creationId xmlns:a16="http://schemas.microsoft.com/office/drawing/2014/main" id="{EE1A2C18-5A57-D631-6EB1-5E72FE733681}"/>
              </a:ext>
            </a:extLst>
          </p:cNvPr>
          <p:cNvSpPr>
            <a:spLocks noGrp="1"/>
          </p:cNvSpPr>
          <p:nvPr>
            <p:ph type="ctrTitle" hasCustomPrompt="1"/>
          </p:nvPr>
        </p:nvSpPr>
        <p:spPr>
          <a:xfrm>
            <a:off x="395955" y="5607926"/>
            <a:ext cx="6416610" cy="772107"/>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all in front of other people playing volleyball&#10;&#10;Description automatically generated with low confidence">
            <a:extLst>
              <a:ext uri="{FF2B5EF4-FFF2-40B4-BE49-F238E27FC236}">
                <a16:creationId xmlns:a16="http://schemas.microsoft.com/office/drawing/2014/main" id="{9E5D5364-B4BF-3574-57F8-EADBE7C496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70" b="2297"/>
          <a:stretch/>
        </p:blipFill>
        <p:spPr>
          <a:xfrm>
            <a:off x="0" y="7558"/>
            <a:ext cx="12192000" cy="6850442"/>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21596" y="4158751"/>
            <a:ext cx="1106071" cy="215444"/>
          </a:xfrm>
          <a:prstGeom prst="rect">
            <a:avLst/>
          </a:prstGeom>
          <a:noFill/>
        </p:spPr>
        <p:txBody>
          <a:bodyPr wrap="square">
            <a:spAutoFit/>
          </a:bodyPr>
          <a:lstStyle/>
          <a:p>
            <a:pPr algn="l"/>
            <a:r>
              <a:rPr lang="en-GB" sz="800" b="0" i="0" dirty="0">
                <a:solidFill>
                  <a:schemeClr val="bg1"/>
                </a:solidFill>
                <a:effectLst/>
                <a:latin typeface="Arial" panose="020B0604020202020204" pitchFamily="34" charset="0"/>
                <a:cs typeface="Arial" panose="020B0604020202020204" pitchFamily="34" charset="0"/>
              </a:rPr>
              <a:t>© UNICEF/</a:t>
            </a:r>
            <a:r>
              <a:rPr lang="en-GB" sz="800" b="0" i="0" dirty="0" err="1">
                <a:solidFill>
                  <a:schemeClr val="bg1"/>
                </a:solidFill>
                <a:effectLst/>
                <a:latin typeface="Arial" panose="020B0604020202020204" pitchFamily="34" charset="0"/>
                <a:cs typeface="Arial" panose="020B0604020202020204" pitchFamily="34" charset="0"/>
              </a:rPr>
              <a:t>Chikondi</a:t>
            </a:r>
            <a:endParaRPr lang="en-US" sz="800" b="0" i="0" dirty="0">
              <a:solidFill>
                <a:schemeClr val="bg1"/>
              </a:solidFill>
              <a:latin typeface="Arial" panose="020B0604020202020204" pitchFamily="34" charset="0"/>
              <a:cs typeface="Arial" panose="020B0604020202020204" pitchFamily="34" charset="0"/>
            </a:endParaRPr>
          </a:p>
        </p:txBody>
      </p:sp>
      <p:pic>
        <p:nvPicPr>
          <p:cNvPr id="10" name="Picture 9" descr="A picture containing text&#10;&#10;Description automatically generated">
            <a:extLst>
              <a:ext uri="{FF2B5EF4-FFF2-40B4-BE49-F238E27FC236}">
                <a16:creationId xmlns:a16="http://schemas.microsoft.com/office/drawing/2014/main" id="{0A0AFA88-AF95-6A4A-BBF8-3231F2ACB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21B2B51-C309-4562-38A8-20F151B44010}"/>
              </a:ext>
            </a:extLst>
          </p:cNvPr>
          <p:cNvSpPr txBox="1"/>
          <p:nvPr userDrawn="1"/>
        </p:nvSpPr>
        <p:spPr>
          <a:xfrm>
            <a:off x="8188036" y="305493"/>
            <a:ext cx="3631082" cy="646331"/>
          </a:xfrm>
          <a:prstGeom prst="rect">
            <a:avLst/>
          </a:prstGeom>
          <a:noFill/>
        </p:spPr>
        <p:txBody>
          <a:bodyPr wrap="square">
            <a:spAutoFit/>
          </a:bodyPr>
          <a:lstStyle/>
          <a:p>
            <a:pPr algn="r"/>
            <a:r>
              <a:rPr lang="en-GB" sz="1200" b="0" i="0" dirty="0">
                <a:solidFill>
                  <a:schemeClr val="tx1"/>
                </a:solidFill>
                <a:latin typeface="Arial" panose="020B0604020202020204" pitchFamily="34" charset="0"/>
                <a:cs typeface="Arial" panose="020B0604020202020204" pitchFamily="34" charset="0"/>
              </a:rPr>
              <a:t>Steven, 14, plays football at a UNICEF–supported Children’s Corner in Malawi.</a:t>
            </a:r>
          </a:p>
          <a:p>
            <a:pPr algn="r"/>
            <a:endParaRPr lang="en-GB" sz="1200" b="0" i="0" dirty="0" err="1">
              <a:solidFill>
                <a:schemeClr val="tx1"/>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70CC25E-99D2-1295-6FA1-E35331CA2B3E}"/>
              </a:ext>
            </a:extLst>
          </p:cNvPr>
          <p:cNvSpPr>
            <a:spLocks noGrp="1"/>
          </p:cNvSpPr>
          <p:nvPr>
            <p:ph type="ctrTitle" hasCustomPrompt="1"/>
          </p:nvPr>
        </p:nvSpPr>
        <p:spPr>
          <a:xfrm>
            <a:off x="395955" y="5607926"/>
            <a:ext cx="6416610" cy="772107"/>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spTree>
    <p:extLst>
      <p:ext uri="{BB962C8B-B14F-4D97-AF65-F5344CB8AC3E}">
        <p14:creationId xmlns:p14="http://schemas.microsoft.com/office/powerpoint/2010/main" val="200361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 t="11136" r="1822" b="6007"/>
          <a:stretch/>
        </p:blipFill>
        <p:spPr>
          <a:xfrm>
            <a:off x="0" y="0"/>
            <a:ext cx="12191999"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dirty="0">
                <a:solidFill>
                  <a:schemeClr val="bg1"/>
                </a:solidFill>
                <a:effectLst/>
                <a:latin typeface="Arial" panose="020B0604020202020204" pitchFamily="34" charset="0"/>
                <a:cs typeface="Arial" panose="020B0604020202020204" pitchFamily="34" charset="0"/>
              </a:rPr>
              <a:t>© UNICEF/</a:t>
            </a:r>
            <a:r>
              <a:rPr lang="en-GB" sz="800" b="0" i="0" dirty="0" err="1">
                <a:solidFill>
                  <a:schemeClr val="bg1"/>
                </a:solidFill>
                <a:effectLst/>
                <a:latin typeface="Arial" panose="020B0604020202020204" pitchFamily="34" charset="0"/>
                <a:cs typeface="Arial" panose="020B0604020202020204" pitchFamily="34" charset="0"/>
              </a:rPr>
              <a:t>Taxta</a:t>
            </a:r>
            <a:endParaRPr lang="en-US" sz="800" b="0" i="0" dirty="0">
              <a:solidFill>
                <a:schemeClr val="bg1"/>
              </a:solidFill>
              <a:latin typeface="Arial" panose="020B0604020202020204" pitchFamily="34" charset="0"/>
              <a:cs typeface="Arial" panose="020B0604020202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7B344DC0-C178-FE40-886C-0BAC10E2B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4" name="Rectangle 3">
            <a:extLst>
              <a:ext uri="{FF2B5EF4-FFF2-40B4-BE49-F238E27FC236}">
                <a16:creationId xmlns:a16="http://schemas.microsoft.com/office/drawing/2014/main" id="{8F7A32BE-F015-E965-BCF5-100F981B58C6}"/>
              </a:ext>
            </a:extLst>
          </p:cNvPr>
          <p:cNvSpPr/>
          <p:nvPr userDrawn="1"/>
        </p:nvSpPr>
        <p:spPr>
          <a:xfrm>
            <a:off x="296867" y="195689"/>
            <a:ext cx="3943663"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34648-3DBD-943E-90E5-E853059C76F0}"/>
              </a:ext>
            </a:extLst>
          </p:cNvPr>
          <p:cNvSpPr txBox="1"/>
          <p:nvPr userDrawn="1"/>
        </p:nvSpPr>
        <p:spPr>
          <a:xfrm>
            <a:off x="296866" y="295061"/>
            <a:ext cx="4092253" cy="646331"/>
          </a:xfrm>
          <a:prstGeom prst="rect">
            <a:avLst/>
          </a:prstGeom>
          <a:noFill/>
        </p:spPr>
        <p:txBody>
          <a:bodyPr wrap="square">
            <a:spAutoFit/>
          </a:bodyPr>
          <a:lstStyle/>
          <a:p>
            <a:pPr algn="l"/>
            <a:r>
              <a:rPr lang="en-GB" sz="1200" b="0" i="0" dirty="0" err="1">
                <a:solidFill>
                  <a:schemeClr val="bg1"/>
                </a:solidFill>
                <a:effectLst>
                  <a:outerShdw blurRad="50800" dist="38100" dir="2700000" algn="tl" rotWithShape="0">
                    <a:prstClr val="black">
                      <a:alpha val="8000"/>
                    </a:prstClr>
                  </a:outerShdw>
                </a:effectLst>
                <a:latin typeface="Arial" panose="020B0604020202020204" pitchFamily="34" charset="0"/>
                <a:cs typeface="Arial" panose="020B0604020202020204" pitchFamily="34" charset="0"/>
              </a:rPr>
              <a:t>Abdikarim's</a:t>
            </a:r>
            <a:r>
              <a:rPr lang="en-GB" sz="1200" b="0" i="0" dirty="0">
                <a:solidFill>
                  <a:schemeClr val="bg1"/>
                </a:solidFill>
                <a:effectLst>
                  <a:outerShdw blurRad="50800" dist="38100" dir="2700000" algn="tl" rotWithShape="0">
                    <a:prstClr val="black">
                      <a:alpha val="8000"/>
                    </a:prstClr>
                  </a:outerShdw>
                </a:effectLst>
                <a:latin typeface="Arial" panose="020B0604020202020204" pitchFamily="34" charset="0"/>
                <a:cs typeface="Arial" panose="020B0604020202020204" pitchFamily="34" charset="0"/>
              </a:rPr>
              <a:t> favourite subject is science. </a:t>
            </a:r>
            <a:r>
              <a:rPr lang="en-GB" sz="1200" b="0" i="1" dirty="0">
                <a:solidFill>
                  <a:schemeClr val="bg1"/>
                </a:solidFill>
                <a:effectLst>
                  <a:outerShdw blurRad="50800" dist="38100" dir="2700000" algn="tl" rotWithShape="0">
                    <a:prstClr val="black">
                      <a:alpha val="8000"/>
                    </a:prstClr>
                  </a:outerShdw>
                </a:effectLst>
                <a:latin typeface="Arial" panose="020B0604020202020204" pitchFamily="34" charset="0"/>
                <a:cs typeface="Arial" panose="020B0604020202020204" pitchFamily="34" charset="0"/>
              </a:rPr>
              <a:t>"I want to be a doctor or an engineer", </a:t>
            </a:r>
            <a:r>
              <a:rPr lang="en-GB" sz="1200" b="0" i="0" dirty="0">
                <a:solidFill>
                  <a:schemeClr val="bg1"/>
                </a:solidFill>
                <a:effectLst>
                  <a:outerShdw blurRad="50800" dist="38100" dir="2700000" algn="tl" rotWithShape="0">
                    <a:prstClr val="black">
                      <a:alpha val="8000"/>
                    </a:prstClr>
                  </a:outerShdw>
                </a:effectLst>
                <a:latin typeface="Arial" panose="020B0604020202020204" pitchFamily="34" charset="0"/>
                <a:cs typeface="Arial" panose="020B0604020202020204" pitchFamily="34" charset="0"/>
              </a:rPr>
              <a:t>he says in school in Somalia.</a:t>
            </a:r>
          </a:p>
          <a:p>
            <a:pPr algn="l"/>
            <a:endParaRPr lang="en-GB" sz="1200" b="0" i="0" dirty="0">
              <a:solidFill>
                <a:schemeClr val="bg1"/>
              </a:solidFill>
              <a:effectLst>
                <a:outerShdw blurRad="50800" dist="38100" dir="2700000" algn="tl" rotWithShape="0">
                  <a:prstClr val="black">
                    <a:alpha val="8000"/>
                  </a:prstClr>
                </a:outerShdw>
              </a:effectLst>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6472A92E-167D-EF12-064D-53A865EA5017}"/>
              </a:ext>
            </a:extLst>
          </p:cNvPr>
          <p:cNvSpPr>
            <a:spLocks noGrp="1"/>
          </p:cNvSpPr>
          <p:nvPr>
            <p:ph type="ctrTitle" hasCustomPrompt="1"/>
          </p:nvPr>
        </p:nvSpPr>
        <p:spPr>
          <a:xfrm>
            <a:off x="395955" y="5607926"/>
            <a:ext cx="6416610" cy="772107"/>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sitting at a desk in a classroom&#10;&#10;Description automatically generated with medium confidence">
            <a:extLst>
              <a:ext uri="{FF2B5EF4-FFF2-40B4-BE49-F238E27FC236}">
                <a16:creationId xmlns:a16="http://schemas.microsoft.com/office/drawing/2014/main" id="{BB7EA63E-2542-A454-61C6-1B02920DE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86" t="17362" r="-1137"/>
          <a:stretch/>
        </p:blipFill>
        <p:spPr>
          <a:xfrm>
            <a:off x="-1" y="0"/>
            <a:ext cx="12407445"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697EBCE2-35EC-D848-8FBA-82D3F2E022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dirty="0">
                <a:solidFill>
                  <a:schemeClr val="bg1"/>
                </a:solidFill>
                <a:effectLst/>
                <a:latin typeface="Univers LT Pro 45 Light" panose="020B0403020202020204" pitchFamily="34" charset="77"/>
              </a:rPr>
              <a:t>© </a:t>
            </a:r>
            <a:r>
              <a:rPr lang="en-GB" sz="800" b="0" i="0" dirty="0">
                <a:solidFill>
                  <a:schemeClr val="bg1"/>
                </a:solidFill>
                <a:effectLst/>
                <a:latin typeface="Arial" panose="020B0604020202020204" pitchFamily="34" charset="0"/>
                <a:cs typeface="Arial" panose="020B0604020202020204" pitchFamily="34" charset="0"/>
              </a:rPr>
              <a:t>UNICEF</a:t>
            </a:r>
            <a:r>
              <a:rPr lang="en-GB" sz="800" b="0" i="0" dirty="0">
                <a:solidFill>
                  <a:schemeClr val="bg1"/>
                </a:solidFill>
                <a:effectLst/>
                <a:latin typeface="Univers LT Pro 45 Light" panose="020B0403020202020204" pitchFamily="34" charset="77"/>
              </a:rPr>
              <a:t>/</a:t>
            </a:r>
            <a:r>
              <a:rPr lang="en-GB" sz="800" b="0" i="0" dirty="0" err="1">
                <a:solidFill>
                  <a:schemeClr val="bg1"/>
                </a:solidFill>
                <a:effectLst/>
                <a:latin typeface="Univers LT Pro 45 Light" panose="020B0403020202020204" pitchFamily="34" charset="77"/>
              </a:rPr>
              <a:t>Bashizi</a:t>
            </a:r>
            <a:endParaRPr lang="en-US" sz="800" b="0" i="0" dirty="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C343CEB0-4FC8-FED6-E876-B15F6286AE4E}"/>
              </a:ext>
            </a:extLst>
          </p:cNvPr>
          <p:cNvSpPr txBox="1"/>
          <p:nvPr userDrawn="1"/>
        </p:nvSpPr>
        <p:spPr>
          <a:xfrm>
            <a:off x="296867" y="193461"/>
            <a:ext cx="5247590" cy="830997"/>
          </a:xfrm>
          <a:prstGeom prst="rect">
            <a:avLst/>
          </a:prstGeom>
          <a:noFill/>
        </p:spPr>
        <p:txBody>
          <a:bodyPr wrap="square">
            <a:spAutoFit/>
          </a:bodyPr>
          <a:lstStyle/>
          <a:p>
            <a:pPr algn="l"/>
            <a:r>
              <a:rPr lang="en-GB" sz="1200" b="0" i="0" dirty="0">
                <a:solidFill>
                  <a:schemeClr val="tx1"/>
                </a:solidFill>
                <a:latin typeface="Arial" panose="020B0604020202020204" pitchFamily="34" charset="0"/>
                <a:cs typeface="Arial" panose="020B0604020202020204" pitchFamily="34" charset="0"/>
              </a:rPr>
              <a:t>Dorcas, 10, says </a:t>
            </a:r>
            <a:r>
              <a:rPr lang="en-GB" sz="1200" b="0" i="1" dirty="0">
                <a:solidFill>
                  <a:schemeClr val="tx1"/>
                </a:solidFill>
                <a:latin typeface="Arial" panose="020B0604020202020204" pitchFamily="34" charset="0"/>
                <a:cs typeface="Arial" panose="020B0604020202020204" pitchFamily="34" charset="0"/>
              </a:rPr>
              <a:t>"I'm going to finish my primary education soon and go on to secondary school to be a boat captain." </a:t>
            </a:r>
            <a:r>
              <a:rPr lang="en-GB" sz="1200" b="0" i="0" dirty="0">
                <a:solidFill>
                  <a:schemeClr val="tx1"/>
                </a:solidFill>
                <a:latin typeface="Arial" panose="020B0604020202020204" pitchFamily="34" charset="0"/>
                <a:cs typeface="Arial" panose="020B0604020202020204" pitchFamily="34" charset="0"/>
              </a:rPr>
              <a:t>Her school near Goma, Democratic Republic of Congo, was rebuilt following a volcanic eruption. </a:t>
            </a:r>
          </a:p>
          <a:p>
            <a:pPr algn="l"/>
            <a:endParaRPr lang="en-GB" sz="1200" b="0" i="0" dirty="0">
              <a:solidFill>
                <a:schemeClr val="tx1"/>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DAB37468-DDFB-4277-3593-F2C783992A12}"/>
              </a:ext>
            </a:extLst>
          </p:cNvPr>
          <p:cNvSpPr>
            <a:spLocks noGrp="1"/>
          </p:cNvSpPr>
          <p:nvPr>
            <p:ph type="ctrTitle" hasCustomPrompt="1"/>
          </p:nvPr>
        </p:nvSpPr>
        <p:spPr>
          <a:xfrm>
            <a:off x="395955" y="5607926"/>
            <a:ext cx="6416610" cy="772107"/>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young child writing on a whiteboard&#10;&#10;Description automatically generated">
            <a:extLst>
              <a:ext uri="{FF2B5EF4-FFF2-40B4-BE49-F238E27FC236}">
                <a16:creationId xmlns:a16="http://schemas.microsoft.com/office/drawing/2014/main" id="{DC165334-24D8-F3CD-3AF7-08F2C5354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121" b="4436"/>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a:t>
            </a:r>
            <a:r>
              <a:rPr lang="en-GB" sz="800" b="0" i="0" dirty="0">
                <a:solidFill>
                  <a:schemeClr val="bg1"/>
                </a:solidFill>
                <a:effectLst/>
                <a:latin typeface="Arial" panose="020B0604020202020204" pitchFamily="34" charset="0"/>
                <a:cs typeface="Arial" panose="020B0604020202020204" pitchFamily="34" charset="0"/>
              </a:rPr>
              <a:t>UNICEF</a:t>
            </a:r>
            <a:r>
              <a:rPr lang="en-GB" sz="800" b="0" i="0" dirty="0">
                <a:solidFill>
                  <a:schemeClr val="bg1"/>
                </a:solidFill>
                <a:effectLst/>
                <a:latin typeface="Univers LT Pro 45 Light" panose="020B0403020202020204" pitchFamily="34" charset="77"/>
              </a:rPr>
              <a:t>/Karimi</a:t>
            </a:r>
            <a:endParaRPr lang="en-US" sz="800" b="0" i="0" dirty="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773CCF4-865B-9A44-A6A3-2C708060E2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2" name="TextBox 1">
            <a:extLst>
              <a:ext uri="{FF2B5EF4-FFF2-40B4-BE49-F238E27FC236}">
                <a16:creationId xmlns:a16="http://schemas.microsoft.com/office/drawing/2014/main" id="{63D5190E-43AA-8BAD-312D-C88310FFC66C}"/>
              </a:ext>
            </a:extLst>
          </p:cNvPr>
          <p:cNvSpPr txBox="1"/>
          <p:nvPr userDrawn="1"/>
        </p:nvSpPr>
        <p:spPr>
          <a:xfrm>
            <a:off x="296867" y="193461"/>
            <a:ext cx="3418790" cy="1200329"/>
          </a:xfrm>
          <a:prstGeom prst="rect">
            <a:avLst/>
          </a:prstGeom>
          <a:noFill/>
        </p:spPr>
        <p:txBody>
          <a:bodyPr wrap="square">
            <a:spAutoFit/>
          </a:bodyPr>
          <a:lstStyle/>
          <a:p>
            <a:pPr algn="l"/>
            <a:r>
              <a:rPr lang="en-GB" sz="1200" b="0" i="0" dirty="0">
                <a:solidFill>
                  <a:schemeClr val="bg1"/>
                </a:solidFill>
                <a:latin typeface="Arial" panose="020B0604020202020204" pitchFamily="34" charset="0"/>
                <a:cs typeface="Arial" panose="020B0604020202020204" pitchFamily="34" charset="0"/>
              </a:rPr>
              <a:t>Najma, 6, in the UNICEF-supported Child Friendly Space for displaced children in Daikundi Province, Afghanistan. “</a:t>
            </a:r>
            <a:r>
              <a:rPr lang="en-GB" sz="1200" b="0" i="1" dirty="0">
                <a:solidFill>
                  <a:schemeClr val="bg1"/>
                </a:solidFill>
                <a:latin typeface="Arial" panose="020B0604020202020204" pitchFamily="34" charset="0"/>
                <a:cs typeface="Arial" panose="020B0604020202020204" pitchFamily="34" charset="0"/>
              </a:rPr>
              <a:t>My favourite thing here is studying, especially numbers and mathematics</a:t>
            </a:r>
            <a:r>
              <a:rPr lang="en-GB" sz="1200" b="0" i="0" dirty="0">
                <a:solidFill>
                  <a:schemeClr val="bg1"/>
                </a:solidFill>
                <a:latin typeface="Arial" panose="020B0604020202020204" pitchFamily="34" charset="0"/>
                <a:cs typeface="Arial" panose="020B0604020202020204" pitchFamily="34" charset="0"/>
              </a:rPr>
              <a:t>”, she smiles.</a:t>
            </a:r>
          </a:p>
          <a:p>
            <a:pPr algn="l"/>
            <a:endParaRPr lang="en-GB" sz="1200" b="0" i="0" dirty="0">
              <a:solidFill>
                <a:schemeClr val="bg1"/>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A1A2E32-45C6-260B-5680-01B35314552E}"/>
              </a:ext>
            </a:extLst>
          </p:cNvPr>
          <p:cNvSpPr>
            <a:spLocks noGrp="1"/>
          </p:cNvSpPr>
          <p:nvPr>
            <p:ph type="ctrTitle" hasCustomPrompt="1"/>
          </p:nvPr>
        </p:nvSpPr>
        <p:spPr>
          <a:xfrm>
            <a:off x="395955" y="5607926"/>
            <a:ext cx="6416610" cy="772107"/>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Arial Black" panose="020B0604020202020204" pitchFamily="34" charset="0"/>
                <a:cs typeface="Arial Black" panose="020B0604020202020204" pitchFamily="34" charset="0"/>
              </a:defRPr>
            </a:lvl1pPr>
          </a:lstStyle>
          <a:p>
            <a:r>
              <a:rPr lang="en-US" dirty="0"/>
              <a:t>CLICK TO EDIT TITLE</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29/09/2023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688" r:id="rId4"/>
    <p:sldLayoutId id="2147483689" r:id="rId5"/>
    <p:sldLayoutId id="2147483693" r:id="rId6"/>
    <p:sldLayoutId id="2147483697" r:id="rId7"/>
    <p:sldLayoutId id="2147483698" r:id="rId8"/>
    <p:sldLayoutId id="2147483681" r:id="rId9"/>
    <p:sldLayoutId id="2147483680" r:id="rId10"/>
    <p:sldLayoutId id="2147483686" r:id="rId11"/>
    <p:sldLayoutId id="2147483706" r:id="rId12"/>
    <p:sldLayoutId id="2147483727" r:id="rId13"/>
    <p:sldLayoutId id="2147483709" r:id="rId14"/>
    <p:sldLayoutId id="2147483694" r:id="rId15"/>
    <p:sldLayoutId id="2147483733" r:id="rId16"/>
    <p:sldLayoutId id="2147483728" r:id="rId17"/>
    <p:sldLayoutId id="2147483734" r:id="rId18"/>
    <p:sldLayoutId id="2147483736" r:id="rId19"/>
    <p:sldLayoutId id="2147483735" r:id="rId20"/>
    <p:sldLayoutId id="2147483715" r:id="rId21"/>
    <p:sldLayoutId id="2147483737" r:id="rId22"/>
    <p:sldLayoutId id="2147483679" r:id="rId23"/>
    <p:sldLayoutId id="2147483696" r:id="rId24"/>
    <p:sldLayoutId id="2147483722" r:id="rId25"/>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www.unicef.org.uk/what-we-do/un-convention-child-rights/"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C188E-D778-DF4D-BB54-8E8137AB03FD}"/>
              </a:ext>
            </a:extLst>
          </p:cNvPr>
          <p:cNvSpPr>
            <a:spLocks noGrp="1"/>
          </p:cNvSpPr>
          <p:nvPr>
            <p:ph type="ctrTitle"/>
          </p:nvPr>
        </p:nvSpPr>
        <p:spPr>
          <a:xfrm>
            <a:off x="296866" y="5506139"/>
            <a:ext cx="8275633" cy="1326105"/>
          </a:xfrm>
        </p:spPr>
        <p:txBody>
          <a:bodyPr/>
          <a:lstStyle/>
          <a:p>
            <a:r>
              <a:rPr lang="en-US" dirty="0"/>
              <a:t>Safeguarding at UNICEF UK</a:t>
            </a:r>
          </a:p>
        </p:txBody>
      </p:sp>
    </p:spTree>
    <p:extLst>
      <p:ext uri="{BB962C8B-B14F-4D97-AF65-F5344CB8AC3E}">
        <p14:creationId xmlns:p14="http://schemas.microsoft.com/office/powerpoint/2010/main" val="1181359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261652" y="442083"/>
            <a:ext cx="5734878" cy="1031803"/>
          </a:xfrm>
        </p:spPr>
        <p:txBody>
          <a:bodyPr/>
          <a:lstStyle/>
          <a:p>
            <a:r>
              <a:rPr lang="en-US" sz="3200" dirty="0"/>
              <a:t>Safeguarding through a child rights lens. </a:t>
            </a:r>
          </a:p>
        </p:txBody>
      </p:sp>
      <p:sp>
        <p:nvSpPr>
          <p:cNvPr id="8" name="TextBox 7">
            <a:extLst>
              <a:ext uri="{FF2B5EF4-FFF2-40B4-BE49-F238E27FC236}">
                <a16:creationId xmlns:a16="http://schemas.microsoft.com/office/drawing/2014/main" id="{9202E9BB-EDD2-A3DE-647F-4D636BEA972E}"/>
              </a:ext>
            </a:extLst>
          </p:cNvPr>
          <p:cNvSpPr txBox="1"/>
          <p:nvPr/>
        </p:nvSpPr>
        <p:spPr>
          <a:xfrm>
            <a:off x="6261652" y="1928191"/>
            <a:ext cx="5734878" cy="1200329"/>
          </a:xfrm>
          <a:prstGeom prst="rect">
            <a:avLst/>
          </a:prstGeom>
          <a:noFill/>
        </p:spPr>
        <p:txBody>
          <a:bodyPr wrap="square" rtlCol="0">
            <a:spAutoFit/>
          </a:bodyPr>
          <a:lstStyle/>
          <a:p>
            <a:pPr marL="285750" indent="-285750">
              <a:buFont typeface="Wingdings" panose="05000000000000000000" pitchFamily="2" charset="2"/>
              <a:buChar char="Ø"/>
            </a:pPr>
            <a:r>
              <a:rPr lang="en-GB" dirty="0"/>
              <a:t>Non – discrimination (Article 2)</a:t>
            </a:r>
          </a:p>
          <a:p>
            <a:pPr marL="285750" indent="-285750">
              <a:buFont typeface="Wingdings" panose="05000000000000000000" pitchFamily="2" charset="2"/>
              <a:buChar char="Ø"/>
            </a:pPr>
            <a:r>
              <a:rPr lang="en-GB" dirty="0"/>
              <a:t>Best Interest of the child (Article 3)</a:t>
            </a:r>
          </a:p>
          <a:p>
            <a:pPr marL="285750" indent="-285750">
              <a:buFont typeface="Wingdings" panose="05000000000000000000" pitchFamily="2" charset="2"/>
              <a:buChar char="Ø"/>
            </a:pPr>
            <a:r>
              <a:rPr lang="en-GB" dirty="0"/>
              <a:t>Right to life survival and development (Article 6)</a:t>
            </a:r>
          </a:p>
          <a:p>
            <a:pPr marL="285750" indent="-285750">
              <a:buFont typeface="Wingdings" panose="05000000000000000000" pitchFamily="2" charset="2"/>
              <a:buChar char="Ø"/>
            </a:pPr>
            <a:r>
              <a:rPr lang="en-GB" dirty="0"/>
              <a:t>Right to be heard (Article 12)</a:t>
            </a:r>
          </a:p>
        </p:txBody>
      </p:sp>
      <p:sp>
        <p:nvSpPr>
          <p:cNvPr id="11" name="TextBox 10">
            <a:extLst>
              <a:ext uri="{FF2B5EF4-FFF2-40B4-BE49-F238E27FC236}">
                <a16:creationId xmlns:a16="http://schemas.microsoft.com/office/drawing/2014/main" id="{96464FE6-B357-4EEC-D237-285A48648990}"/>
              </a:ext>
            </a:extLst>
          </p:cNvPr>
          <p:cNvSpPr txBox="1"/>
          <p:nvPr/>
        </p:nvSpPr>
        <p:spPr>
          <a:xfrm>
            <a:off x="6351104" y="3309730"/>
            <a:ext cx="5645426" cy="3416320"/>
          </a:xfrm>
          <a:prstGeom prst="rect">
            <a:avLst/>
          </a:prstGeom>
          <a:noFill/>
        </p:spPr>
        <p:txBody>
          <a:bodyPr wrap="square" rtlCol="0">
            <a:spAutoFit/>
          </a:bodyPr>
          <a:lstStyle/>
          <a:p>
            <a:r>
              <a:rPr lang="en-GB" b="0" i="0" dirty="0">
                <a:solidFill>
                  <a:srgbClr val="1E1E1E"/>
                </a:solidFill>
                <a:effectLst/>
                <a:latin typeface="Roboto" panose="02000000000000000000" pitchFamily="2" charset="0"/>
              </a:rPr>
              <a:t>As the custodian of the </a:t>
            </a:r>
            <a:r>
              <a:rPr lang="en-GB" b="1" i="0" u="none" strike="noStrike" dirty="0">
                <a:solidFill>
                  <a:srgbClr val="1E1E1E"/>
                </a:solidFill>
                <a:effectLst/>
                <a:latin typeface="Roboto" panose="02000000000000000000" pitchFamily="2" charset="0"/>
                <a:hlinkClick r:id="rId3"/>
              </a:rPr>
              <a:t>United Nations Convention on the Rights of the Child (UNCRC)</a:t>
            </a:r>
            <a:r>
              <a:rPr lang="en-GB" b="0" i="0" dirty="0">
                <a:solidFill>
                  <a:srgbClr val="1E1E1E"/>
                </a:solidFill>
                <a:effectLst/>
                <a:latin typeface="Roboto" panose="02000000000000000000" pitchFamily="2" charset="0"/>
              </a:rPr>
              <a:t>, we embed the General Principles and Articles of the UNCRC in all we do.</a:t>
            </a:r>
          </a:p>
          <a:p>
            <a:endParaRPr lang="en-GB" dirty="0">
              <a:solidFill>
                <a:srgbClr val="1E1E1E"/>
              </a:solidFill>
              <a:latin typeface="Roboto" panose="02000000000000000000" pitchFamily="2" charset="0"/>
            </a:endParaRPr>
          </a:p>
          <a:p>
            <a:r>
              <a:rPr lang="en-GB" b="0" i="0" dirty="0">
                <a:solidFill>
                  <a:srgbClr val="1E1E1E"/>
                </a:solidFill>
                <a:effectLst/>
                <a:latin typeface="Roboto" panose="02000000000000000000" pitchFamily="2" charset="0"/>
              </a:rPr>
              <a:t>We are committed to upholding Article 19 of the UNCRC. This declares all children, wherever they may live and whatever their circumstances, have the right to be protected, nurtured and to be free from all forms of violence, abuse, neglect, maltreatment, and exploitation. At UNICEF UK we endeavour to make this a reality for all children.</a:t>
            </a:r>
            <a:endParaRPr lang="en-GB" dirty="0"/>
          </a:p>
        </p:txBody>
      </p:sp>
    </p:spTree>
    <p:extLst>
      <p:ext uri="{BB962C8B-B14F-4D97-AF65-F5344CB8AC3E}">
        <p14:creationId xmlns:p14="http://schemas.microsoft.com/office/powerpoint/2010/main" val="30056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the principles of child rights&#10;&#10;Description automatically generated">
            <a:extLst>
              <a:ext uri="{FF2B5EF4-FFF2-40B4-BE49-F238E27FC236}">
                <a16:creationId xmlns:a16="http://schemas.microsoft.com/office/drawing/2014/main" id="{407AF5D6-B28D-AADD-40BA-AF35B4EE0E51}"/>
              </a:ext>
            </a:extLst>
          </p:cNvPr>
          <p:cNvPicPr>
            <a:picLocks noChangeAspect="1"/>
          </p:cNvPicPr>
          <p:nvPr/>
        </p:nvPicPr>
        <p:blipFill>
          <a:blip r:embed="rId2"/>
          <a:stretch>
            <a:fillRect/>
          </a:stretch>
        </p:blipFill>
        <p:spPr>
          <a:xfrm>
            <a:off x="1554463" y="68263"/>
            <a:ext cx="9083073" cy="6721475"/>
          </a:xfrm>
          <a:prstGeom prst="rect">
            <a:avLst/>
          </a:prstGeom>
          <a:noFill/>
        </p:spPr>
      </p:pic>
    </p:spTree>
    <p:extLst>
      <p:ext uri="{BB962C8B-B14F-4D97-AF65-F5344CB8AC3E}">
        <p14:creationId xmlns:p14="http://schemas.microsoft.com/office/powerpoint/2010/main" val="3905208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B000D05-79AC-82DA-7E46-EF39D7CD572F}"/>
              </a:ext>
            </a:extLst>
          </p:cNvPr>
          <p:cNvSpPr/>
          <p:nvPr/>
        </p:nvSpPr>
        <p:spPr>
          <a:xfrm>
            <a:off x="417443" y="457199"/>
            <a:ext cx="5227983" cy="10137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Understanding safeguarding through a child rights lens.</a:t>
            </a:r>
          </a:p>
        </p:txBody>
      </p:sp>
      <p:sp>
        <p:nvSpPr>
          <p:cNvPr id="10" name="TextBox 9">
            <a:extLst>
              <a:ext uri="{FF2B5EF4-FFF2-40B4-BE49-F238E27FC236}">
                <a16:creationId xmlns:a16="http://schemas.microsoft.com/office/drawing/2014/main" id="{AD36D46A-E06D-8441-445E-0DB425F75B8F}"/>
              </a:ext>
            </a:extLst>
          </p:cNvPr>
          <p:cNvSpPr txBox="1"/>
          <p:nvPr/>
        </p:nvSpPr>
        <p:spPr>
          <a:xfrm>
            <a:off x="318052" y="1769165"/>
            <a:ext cx="5327374" cy="4247317"/>
          </a:xfrm>
          <a:prstGeom prst="rect">
            <a:avLst/>
          </a:prstGeom>
          <a:noFill/>
        </p:spPr>
        <p:txBody>
          <a:bodyPr wrap="square" rtlCol="0">
            <a:spAutoFit/>
          </a:bodyPr>
          <a:lstStyle/>
          <a:p>
            <a:pPr marL="285750" indent="-285750">
              <a:buFont typeface="Wingdings" panose="05000000000000000000" pitchFamily="2" charset="2"/>
              <a:buChar char="Ø"/>
            </a:pPr>
            <a:r>
              <a:rPr lang="en-GB" dirty="0"/>
              <a:t>Creates a shared language and common understanding. </a:t>
            </a:r>
          </a:p>
          <a:p>
            <a:endParaRPr lang="en-GB" dirty="0"/>
          </a:p>
          <a:p>
            <a:pPr marL="285750" indent="-285750">
              <a:buFont typeface="Wingdings" panose="05000000000000000000" pitchFamily="2" charset="2"/>
              <a:buChar char="Ø"/>
            </a:pPr>
            <a:r>
              <a:rPr lang="en-GB" dirty="0"/>
              <a:t>Provides foundations for children to express themselves and have a voice. </a:t>
            </a:r>
          </a:p>
          <a:p>
            <a:endParaRPr lang="en-GB" dirty="0"/>
          </a:p>
          <a:p>
            <a:pPr marL="285750" indent="-285750">
              <a:buFont typeface="Wingdings" panose="05000000000000000000" pitchFamily="2" charset="2"/>
              <a:buChar char="Ø"/>
            </a:pPr>
            <a:r>
              <a:rPr lang="en-GB" dirty="0"/>
              <a:t>Helps to break down what safeguarding is and supports effective implementation of safeguarding practices. </a:t>
            </a:r>
          </a:p>
          <a:p>
            <a:endParaRPr lang="en-GB" dirty="0"/>
          </a:p>
          <a:p>
            <a:pPr marL="285750" indent="-285750">
              <a:buFont typeface="Wingdings" panose="05000000000000000000" pitchFamily="2" charset="2"/>
              <a:buChar char="Ø"/>
            </a:pPr>
            <a:r>
              <a:rPr lang="en-GB" dirty="0"/>
              <a:t>Supports the creation of a child centred and holistic safeguarding approach. </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Supports co-creation of safeguarding practices and mechanisms. </a:t>
            </a:r>
          </a:p>
        </p:txBody>
      </p:sp>
    </p:spTree>
    <p:extLst>
      <p:ext uri="{BB962C8B-B14F-4D97-AF65-F5344CB8AC3E}">
        <p14:creationId xmlns:p14="http://schemas.microsoft.com/office/powerpoint/2010/main" val="3674990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E7FA65F-A396-3C45-9DCC-C26F7C073143}"/>
              </a:ext>
            </a:extLst>
          </p:cNvPr>
          <p:cNvSpPr>
            <a:spLocks noGrp="1"/>
          </p:cNvSpPr>
          <p:nvPr>
            <p:ph type="body" sz="quarter" idx="4294967295"/>
          </p:nvPr>
        </p:nvSpPr>
        <p:spPr>
          <a:xfrm>
            <a:off x="6535896" y="521057"/>
            <a:ext cx="5305425" cy="558156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Do pupils in English schools feel safe?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 Autumn 2022,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Edurio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and The Key carried out England’s largest review of children’s own feelings of safety in school and beyond.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Together they surveyed 70,000 pupils across 373 schools and 41 trusts, and found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Overall feelings of safety: Whilst the majority of pupils feel safe in school, around a quarter felt only fairly safe, not very safe, or not safe at 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One in ten pupils (10%) reported that they had missed school recently because they felt unsafe at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For pupils who felt unsafe in school, other pupils were the most likely to make them feel unsafe</a:t>
            </a:r>
          </a:p>
          <a:p>
            <a:pPr marL="0" indent="0">
              <a:buNone/>
            </a:pPr>
            <a:endParaRPr lang="en-US" dirty="0"/>
          </a:p>
        </p:txBody>
      </p:sp>
    </p:spTree>
    <p:extLst>
      <p:ext uri="{BB962C8B-B14F-4D97-AF65-F5344CB8AC3E}">
        <p14:creationId xmlns:p14="http://schemas.microsoft.com/office/powerpoint/2010/main" val="1248567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9B18D-1A44-9419-A424-885E9511ADCA}"/>
              </a:ext>
            </a:extLst>
          </p:cNvPr>
          <p:cNvSpPr txBox="1"/>
          <p:nvPr/>
        </p:nvSpPr>
        <p:spPr>
          <a:xfrm>
            <a:off x="558662" y="568549"/>
            <a:ext cx="11074676" cy="6740307"/>
          </a:xfrm>
          <a:prstGeom prst="rect">
            <a:avLst/>
          </a:prstGeom>
          <a:noFill/>
        </p:spPr>
        <p:txBody>
          <a:bodyPr wrap="square">
            <a:spAutoFit/>
          </a:bodyPr>
          <a:lstStyle/>
          <a:p>
            <a:r>
              <a:rPr lang="en-GB" sz="2800" b="1" dirty="0"/>
              <a:t>Peer-on-Peer Abuse</a:t>
            </a:r>
          </a:p>
          <a:p>
            <a:r>
              <a:rPr lang="en-GB" sz="2000" dirty="0"/>
              <a:t>Baseline data was collected by the Anti-Bullying Alliance from 29,308 pupils aged between 5 to 18 years old, who attended 208 schools throughout England, between November 2021 to February 2022. </a:t>
            </a:r>
          </a:p>
          <a:p>
            <a:endParaRPr lang="en-GB" sz="2000" dirty="0"/>
          </a:p>
          <a:p>
            <a:r>
              <a:rPr lang="en-GB" sz="2000" dirty="0"/>
              <a:t>Key findings include that: </a:t>
            </a:r>
          </a:p>
          <a:p>
            <a:r>
              <a:rPr lang="en-GB" sz="2000" dirty="0"/>
              <a:t>• 24% of pupils report being frequently bullied. </a:t>
            </a:r>
          </a:p>
          <a:p>
            <a:endParaRPr lang="en-GB" sz="2000" dirty="0"/>
          </a:p>
          <a:p>
            <a:r>
              <a:rPr lang="en-GB" sz="2000" dirty="0"/>
              <a:t>• Pupils in receipt of Free School Meals (30%), and those with SEND (31%) are significantly more likely to be frequently bullied. </a:t>
            </a:r>
          </a:p>
          <a:p>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ONLINE BULLYING</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 Office for National Statistics Online bullying in England and Wales: year ending March 2020, found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Around one in five (19%) 10- to 15-year-olds experienced at least one type of online bullying behaviour.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6937"/>
                </a:solidFill>
                <a:effectLst/>
                <a:uLnTx/>
                <a:uFillTx/>
                <a:latin typeface="Calibri" panose="020F0502020204030204"/>
                <a:ea typeface="+mn-ea"/>
                <a:cs typeface="+mn-cs"/>
              </a:rPr>
              <a:t>Equivalent to 764,000 children are impacted.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dirty="0">
              <a:solidFill>
                <a:schemeClr val="bg1"/>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alibri" panose="020F0502020204030204"/>
                <a:ea typeface="+mn-ea"/>
                <a:cs typeface="+mn-cs"/>
              </a:rPr>
              <a:t>Equivalent to 764,000 children.</a:t>
            </a:r>
          </a:p>
          <a:p>
            <a:endParaRPr lang="en-GB" sz="2000" dirty="0"/>
          </a:p>
        </p:txBody>
      </p:sp>
    </p:spTree>
    <p:extLst>
      <p:ext uri="{BB962C8B-B14F-4D97-AF65-F5344CB8AC3E}">
        <p14:creationId xmlns:p14="http://schemas.microsoft.com/office/powerpoint/2010/main" val="4091436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7C7B717-6BD1-B469-330D-D7CE8B04C331}"/>
              </a:ext>
            </a:extLst>
          </p:cNvPr>
          <p:cNvSpPr txBox="1"/>
          <p:nvPr/>
        </p:nvSpPr>
        <p:spPr>
          <a:xfrm>
            <a:off x="178905" y="575270"/>
            <a:ext cx="12013096" cy="54476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HARMFUL SEXUAL BEHAVIOUR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Ofsted found, in its Review of sexual abuse in schools and colleges, June 2021, that the girls who responded to its questionnaire indicated that the following types of harmful sexual behaviour happened ‘a lot’ or ‘sometimes’ between people their 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sexist name-calling – 92%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rumours about their sexual activity – 81%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unwanted or inappropriate comments of a sexual nature – 80%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being sent pictures or videos they did not want to see – 88% </a:t>
            </a:r>
          </a:p>
          <a:p>
            <a:pPr marR="0" lvl="0" algn="l" defTabSz="9144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being put under pressure to provide sexual images of themselves – 80%</a:t>
            </a:r>
          </a:p>
          <a:p>
            <a:pPr marR="0" lvl="0" algn="l" defTabSz="9144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dirty="0">
                <a:solidFill>
                  <a:prstClr val="black"/>
                </a:solidFill>
                <a:latin typeface="Calibri" panose="020F0502020204030204"/>
              </a:rPr>
              <a:t>Unwanted touching – 64%</a:t>
            </a:r>
          </a:p>
          <a:p>
            <a:pPr marR="0" lvl="0" algn="l" defTabSz="914400" rtl="0" eaLnBrk="1" fontAlgn="auto" latinLnBrk="0" hangingPunct="1">
              <a:lnSpc>
                <a:spcPct val="100000"/>
              </a:lnSpc>
              <a:spcBef>
                <a:spcPts val="0"/>
              </a:spcBef>
              <a:spcAft>
                <a:spcPts val="0"/>
              </a:spcAft>
              <a:buClrTx/>
              <a:buSzTx/>
              <a:tabLst/>
              <a:defRPr/>
            </a:pPr>
            <a:endParaRPr lang="en-GB"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Sexual Assault of any kind – 79%</a:t>
            </a:r>
          </a:p>
        </p:txBody>
      </p:sp>
    </p:spTree>
    <p:extLst>
      <p:ext uri="{BB962C8B-B14F-4D97-AF65-F5344CB8AC3E}">
        <p14:creationId xmlns:p14="http://schemas.microsoft.com/office/powerpoint/2010/main" val="1972511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3918</TotalTime>
  <Words>859</Words>
  <Application>Microsoft Office PowerPoint</Application>
  <PresentationFormat>Widescreen</PresentationFormat>
  <Paragraphs>93</Paragraphs>
  <Slides>7</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vt:i4>
      </vt:variant>
    </vt:vector>
  </HeadingPairs>
  <TitlesOfParts>
    <vt:vector size="18" baseType="lpstr">
      <vt:lpstr>Aleo</vt:lpstr>
      <vt:lpstr>Arial</vt:lpstr>
      <vt:lpstr>Arial Black</vt:lpstr>
      <vt:lpstr>Calibri</vt:lpstr>
      <vt:lpstr>Montserrat</vt:lpstr>
      <vt:lpstr>Roboto</vt:lpstr>
      <vt:lpstr>Univers LT Pro 45 Light</vt:lpstr>
      <vt:lpstr>Univers LT Pro 85 XBlack</vt:lpstr>
      <vt:lpstr>Univers LT Std 45 Light</vt:lpstr>
      <vt:lpstr>Wingdings</vt:lpstr>
      <vt:lpstr>Office Theme</vt:lpstr>
      <vt:lpstr>Safeguarding at UNICEF UK</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105</cp:revision>
  <dcterms:created xsi:type="dcterms:W3CDTF">2022-01-18T14:28:30Z</dcterms:created>
  <dcterms:modified xsi:type="dcterms:W3CDTF">2023-09-29T12:54:25Z</dcterms:modified>
</cp:coreProperties>
</file>