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4417" r:id="rId2"/>
    <p:sldId id="256" r:id="rId3"/>
    <p:sldId id="4351" r:id="rId4"/>
    <p:sldId id="4374" r:id="rId5"/>
    <p:sldId id="4418" r:id="rId6"/>
    <p:sldId id="4307" r:id="rId7"/>
    <p:sldId id="4405" r:id="rId8"/>
    <p:sldId id="4408" r:id="rId9"/>
    <p:sldId id="4414" r:id="rId10"/>
    <p:sldId id="4379" r:id="rId11"/>
    <p:sldId id="271" r:id="rId12"/>
    <p:sldId id="272" r:id="rId13"/>
    <p:sldId id="274" r:id="rId14"/>
    <p:sldId id="4416" r:id="rId15"/>
    <p:sldId id="2705" r:id="rId16"/>
    <p:sldId id="27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VER OPTIONS" id="{23029291-0E1E-C547-B990-B8458FDC6D56}">
          <p14:sldIdLst>
            <p14:sldId id="4417"/>
            <p14:sldId id="256"/>
            <p14:sldId id="4351"/>
            <p14:sldId id="4374"/>
            <p14:sldId id="4418"/>
            <p14:sldId id="4307"/>
            <p14:sldId id="4405"/>
            <p14:sldId id="4408"/>
            <p14:sldId id="4414"/>
            <p14:sldId id="4379"/>
            <p14:sldId id="271"/>
            <p14:sldId id="272"/>
            <p14:sldId id="274"/>
            <p14:sldId id="4416"/>
            <p14:sldId id="2705"/>
          </p14:sldIdLst>
        </p14:section>
        <p14:section name="LAST SLIDE" id="{A8231A23-7B82-0E4D-AA30-D542E0280A80}">
          <p14:sldIdLst>
            <p14:sldId id="279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EEF"/>
    <a:srgbClr val="DDF3F1"/>
    <a:srgbClr val="00833D"/>
    <a:srgbClr val="7030A0"/>
    <a:srgbClr val="FF6937"/>
    <a:srgbClr val="FFFF00"/>
    <a:srgbClr val="6A1E74"/>
    <a:srgbClr val="FF9933"/>
    <a:srgbClr val="D8D1CA"/>
    <a:srgbClr val="DBD1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335" autoAdjust="0"/>
    <p:restoredTop sz="64932" autoAdjust="0"/>
  </p:normalViewPr>
  <p:slideViewPr>
    <p:cSldViewPr snapToGrid="0">
      <p:cViewPr varScale="1">
        <p:scale>
          <a:sx n="43" d="100"/>
          <a:sy n="43" d="100"/>
        </p:scale>
        <p:origin x="1872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80" d="100"/>
        <a:sy n="80" d="100"/>
      </p:scale>
      <p:origin x="0" y="-272"/>
    </p:cViewPr>
  </p:sorterViewPr>
  <p:notesViewPr>
    <p:cSldViewPr snapToGrid="0">
      <p:cViewPr varScale="1">
        <p:scale>
          <a:sx n="97" d="100"/>
          <a:sy n="97" d="100"/>
        </p:scale>
        <p:origin x="31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70A84E4-A479-C44D-B923-21635A6660B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4CC891-2903-1742-A4D0-816C56D9BB5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1075A7-0CD8-3C45-A5C6-38333FC04F38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34AA94-94B7-F446-A906-4D69558D7F1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FA549C-6104-4848-99C9-7A288F77077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6F43A9-B9E3-E74D-8B69-1D978EA9F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0860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453176-EF19-D841-BC46-8E06030978CC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01C135-8ECD-234C-BECE-154CA4301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252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01C135-8ECD-234C-BECE-154CA43012B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005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FDBE40-2F72-674A-86B5-432DB30EA77E}" type="slidenum">
              <a:rPr lang="pt-PT" smtClean="0"/>
              <a:t>10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948227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207D79-1AC4-431A-B6DB-305E3EDA50F1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10566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0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207D79-1AC4-431A-B6DB-305E3EDA50F1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12053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0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207D79-1AC4-431A-B6DB-305E3EDA50F1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68855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FDBE40-2F72-674A-86B5-432DB30EA77E}" type="slidenum">
              <a:rPr lang="pt-PT" smtClean="0"/>
              <a:t>14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014788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2788" y="498475"/>
            <a:ext cx="5011737" cy="2819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C0AFBE-BB83-46AF-8071-E4685CBC686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213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01C135-8ECD-234C-BECE-154CA43012B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6054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01C135-8ECD-234C-BECE-154CA43012B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6539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FDBE40-2F72-674A-86B5-432DB30EA77E}" type="slidenum">
              <a:rPr lang="pt-PT" smtClean="0"/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449512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200" b="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FDBE40-2F72-674A-86B5-432DB30EA77E}" type="slidenum">
              <a:rPr lang="pt-PT" smtClean="0"/>
              <a:t>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12471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800" b="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FDBE40-2F72-674A-86B5-432DB30EA77E}" type="slidenum">
              <a:rPr lang="pt-PT" smtClean="0"/>
              <a:t>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608329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FDBE40-2F72-674A-86B5-432DB30EA77E}" type="slidenum">
              <a:rPr lang="pt-PT" smtClean="0"/>
              <a:t>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524325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FDBE40-2F72-674A-86B5-432DB30EA77E}" type="slidenum">
              <a:rPr lang="pt-PT" smtClean="0"/>
              <a:t>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043486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FDBE40-2F72-674A-86B5-432DB30EA77E}" type="slidenum">
              <a:rPr lang="pt-PT" smtClean="0"/>
              <a:t>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278890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sz="2800" b="0" i="0" dirty="0">
              <a:solidFill>
                <a:srgbClr val="333333"/>
              </a:solidFill>
              <a:effectLst/>
              <a:latin typeface="PT Serif" panose="020B0604020202020204" pitchFamily="18" charset="0"/>
            </a:endParaRP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FDBE40-2F72-674A-86B5-432DB30EA77E}" type="slidenum">
              <a:rPr lang="pt-PT" smtClean="0"/>
              <a:t>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93587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1"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BEC4305-9547-9843-9C82-EA7A6EDD68E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68D08BF-C942-A840-8D12-6C728915A5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904840" y="3042946"/>
            <a:ext cx="6382320" cy="772107"/>
          </a:xfrm>
          <a:solidFill>
            <a:schemeClr val="bg1"/>
          </a:solidFill>
          <a:ln>
            <a:noFill/>
          </a:ln>
        </p:spPr>
        <p:txBody>
          <a:bodyPr wrap="square" lIns="180000" tIns="180000" rIns="180000" bIns="36000" anchor="ctr" anchorCtr="0">
            <a:spAutoFit/>
          </a:bodyPr>
          <a:lstStyle>
            <a:lvl1pPr>
              <a:defRPr sz="4000" b="1" i="0" cap="none" spc="0" baseline="0">
                <a:solidFill>
                  <a:srgbClr val="00AEEF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3BE7CC5-4C79-1244-9F01-978F50A8D7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5630" y="5519146"/>
            <a:ext cx="1712559" cy="117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505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human face, person, toddler, clothing&#10;&#10;Description automatically generated">
            <a:extLst>
              <a:ext uri="{FF2B5EF4-FFF2-40B4-BE49-F238E27FC236}">
                <a16:creationId xmlns:a16="http://schemas.microsoft.com/office/drawing/2014/main" id="{4B0F8D60-CEE8-04DE-1987-2BDFA30CFE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7F9DE6-B0BB-E94A-BBCC-550AA8C2847A}"/>
              </a:ext>
            </a:extLst>
          </p:cNvPr>
          <p:cNvSpPr txBox="1"/>
          <p:nvPr userDrawn="1"/>
        </p:nvSpPr>
        <p:spPr>
          <a:xfrm rot="5400000">
            <a:off x="11370842" y="5981107"/>
            <a:ext cx="126402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800" b="0" i="0" dirty="0">
                <a:solidFill>
                  <a:schemeClr val="bg1"/>
                </a:solidFill>
                <a:effectLst/>
                <a:latin typeface="Univers LT Pro 45 Light" panose="020B0403020202020204" pitchFamily="34" charset="77"/>
              </a:rPr>
              <a:t>© </a:t>
            </a:r>
            <a:r>
              <a:rPr lang="en-GB" sz="8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UNICEFSandag</a:t>
            </a:r>
            <a:endParaRPr lang="en-US" sz="800" b="0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Logo&#10;&#10;Description automatically generated with low confidence">
            <a:extLst>
              <a:ext uri="{FF2B5EF4-FFF2-40B4-BE49-F238E27FC236}">
                <a16:creationId xmlns:a16="http://schemas.microsoft.com/office/drawing/2014/main" id="{79C7465A-9FD6-6947-AD0B-9AC91E3717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8516" y="0"/>
            <a:ext cx="1728039" cy="17280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6A18E2-32BB-24B9-2456-E8A39154EEC6}"/>
              </a:ext>
            </a:extLst>
          </p:cNvPr>
          <p:cNvSpPr txBox="1"/>
          <p:nvPr userDrawn="1"/>
        </p:nvSpPr>
        <p:spPr>
          <a:xfrm>
            <a:off x="317405" y="295061"/>
            <a:ext cx="341293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2-year-old </a:t>
            </a:r>
            <a:r>
              <a:rPr lang="en-GB" sz="12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Anirlan</a:t>
            </a:r>
            <a:r>
              <a:rPr lang="en-GB" sz="1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lives in Mongolia with her mother, </a:t>
            </a:r>
            <a:r>
              <a:rPr lang="en-GB" sz="12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Otgonbayar</a:t>
            </a:r>
            <a:r>
              <a:rPr lang="en-GB" sz="1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UNICEF health worker, </a:t>
            </a:r>
            <a:r>
              <a:rPr lang="en-GB" sz="12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Ogi</a:t>
            </a:r>
            <a:r>
              <a:rPr lang="en-GB" sz="1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travels hundreds of miles to vaccinate children in </a:t>
            </a:r>
            <a:r>
              <a:rPr lang="en-GB" sz="12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Anirlan’s</a:t>
            </a:r>
            <a:r>
              <a:rPr lang="en-GB" sz="12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remote community.</a:t>
            </a:r>
            <a:endParaRPr lang="en-US" sz="1200" b="0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248A032-44C7-B665-B69D-1C299D8D2FE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5955" y="5607926"/>
            <a:ext cx="6416610" cy="772107"/>
          </a:xfrm>
          <a:solidFill>
            <a:srgbClr val="00AEEF"/>
          </a:solidFill>
          <a:ln>
            <a:noFill/>
          </a:ln>
        </p:spPr>
        <p:txBody>
          <a:bodyPr wrap="square" lIns="180000" tIns="180000" rIns="180000" bIns="36000" anchor="ctr" anchorCtr="0">
            <a:spAutoFit/>
          </a:bodyPr>
          <a:lstStyle>
            <a:lvl1pPr>
              <a:defRPr sz="4000" b="1" i="0" cap="none" spc="0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9396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5"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hild holding a box&#10;&#10;Description automatically generated with low confidence">
            <a:extLst>
              <a:ext uri="{FF2B5EF4-FFF2-40B4-BE49-F238E27FC236}">
                <a16:creationId xmlns:a16="http://schemas.microsoft.com/office/drawing/2014/main" id="{FD787A29-255D-73BE-1C68-6CC0BB9139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Logo&#10;&#10;Description automatically generated with low confidence">
            <a:extLst>
              <a:ext uri="{FF2B5EF4-FFF2-40B4-BE49-F238E27FC236}">
                <a16:creationId xmlns:a16="http://schemas.microsoft.com/office/drawing/2014/main" id="{06728B43-A881-824F-9062-0F0823C261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8516" y="0"/>
            <a:ext cx="1728039" cy="17280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4D475EB-B635-D443-A05E-63B780500DB6}"/>
              </a:ext>
            </a:extLst>
          </p:cNvPr>
          <p:cNvSpPr txBox="1"/>
          <p:nvPr userDrawn="1"/>
        </p:nvSpPr>
        <p:spPr>
          <a:xfrm rot="5400000">
            <a:off x="11452264" y="6118266"/>
            <a:ext cx="126402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800" b="0" i="0" dirty="0">
                <a:solidFill>
                  <a:schemeClr val="bg1"/>
                </a:solidFill>
                <a:effectLst/>
                <a:latin typeface="Univers LT Pro 45 Light" panose="020B0403020202020204" pitchFamily="34" charset="77"/>
              </a:rPr>
              <a:t>© UNICEF/</a:t>
            </a:r>
            <a:r>
              <a:rPr lang="en-GB" sz="800" b="0" i="0" dirty="0" err="1">
                <a:solidFill>
                  <a:schemeClr val="bg1"/>
                </a:solidFill>
                <a:effectLst/>
                <a:latin typeface="Univers LT Pro 45 Light" panose="020B0403020202020204" pitchFamily="34" charset="77"/>
              </a:rPr>
              <a:t>Issaa</a:t>
            </a:r>
            <a:endParaRPr lang="en-US" sz="800" b="0" i="0" dirty="0">
              <a:solidFill>
                <a:schemeClr val="bg1"/>
              </a:solidFill>
              <a:latin typeface="Univers LT Pro 45 Light" panose="020B0403020202020204" pitchFamily="34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2BF51E5-329C-8083-1D92-FDC030C48DE6}"/>
              </a:ext>
            </a:extLst>
          </p:cNvPr>
          <p:cNvSpPr txBox="1"/>
          <p:nvPr userDrawn="1"/>
        </p:nvSpPr>
        <p:spPr>
          <a:xfrm>
            <a:off x="317406" y="295061"/>
            <a:ext cx="30596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Ali, 8, sheltering in a school following the devastating earthquakes in Syria, holds a box of clothes provided by UNICEF. </a:t>
            </a:r>
          </a:p>
          <a:p>
            <a:endParaRPr lang="en-GB" sz="1200" b="0" i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B1FE548-726D-E1A3-9C37-823E18885DF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5955" y="5607926"/>
            <a:ext cx="6416610" cy="772107"/>
          </a:xfrm>
          <a:solidFill>
            <a:srgbClr val="00AEEF"/>
          </a:solidFill>
          <a:ln>
            <a:noFill/>
          </a:ln>
        </p:spPr>
        <p:txBody>
          <a:bodyPr wrap="square" lIns="180000" tIns="180000" rIns="180000" bIns="36000" anchor="ctr" anchorCtr="0">
            <a:spAutoFit/>
          </a:bodyPr>
          <a:lstStyle>
            <a:lvl1pPr>
              <a:defRPr sz="4000" b="1" i="0" cap="none" spc="0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0721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parent box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sport, ball, sports equipment&#10;&#10;Description automatically generated">
            <a:extLst>
              <a:ext uri="{FF2B5EF4-FFF2-40B4-BE49-F238E27FC236}">
                <a16:creationId xmlns:a16="http://schemas.microsoft.com/office/drawing/2014/main" id="{985D798B-4116-08BA-0606-60D46D516A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26"/>
          <a:stretch/>
        </p:blipFill>
        <p:spPr>
          <a:xfrm>
            <a:off x="-5356" y="-22349"/>
            <a:ext cx="6101356" cy="68803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870DF2-4455-3149-A14A-9AA96CF762C8}"/>
              </a:ext>
            </a:extLst>
          </p:cNvPr>
          <p:cNvSpPr txBox="1"/>
          <p:nvPr userDrawn="1"/>
        </p:nvSpPr>
        <p:spPr>
          <a:xfrm rot="16200000">
            <a:off x="-442867" y="5995535"/>
            <a:ext cx="126402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800" b="0" i="0" dirty="0">
                <a:solidFill>
                  <a:schemeClr val="tx1"/>
                </a:solidFill>
                <a:effectLst/>
                <a:latin typeface="Univers LT Pro 45 Light" panose="020B0403020202020204" pitchFamily="34" charset="77"/>
              </a:rPr>
              <a:t>© UNICEF/Mette</a:t>
            </a:r>
            <a:endParaRPr lang="en-US" sz="800" b="0" i="0" dirty="0">
              <a:solidFill>
                <a:schemeClr val="tx1"/>
              </a:solidFill>
              <a:latin typeface="Univers LT Pro 45 Light" panose="020B0403020202020204" pitchFamily="34" charset="77"/>
            </a:endParaRP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3ADCB709-ED65-0741-B289-5B4E347811A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36002" y="608283"/>
            <a:ext cx="3373808" cy="699404"/>
          </a:xfrm>
          <a:solidFill>
            <a:srgbClr val="00AEEF"/>
          </a:solidFill>
        </p:spPr>
        <p:txBody>
          <a:bodyPr wrap="square" lIns="144000" tIns="144000" rIns="108000" bIns="0" anchor="ctr" anchorCtr="0">
            <a:spAutoFit/>
          </a:bodyPr>
          <a:lstStyle>
            <a:lvl1pPr marL="0" indent="0">
              <a:buNone/>
              <a:defRPr sz="4000" b="1" i="0" spc="100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5pPr marL="1828800" indent="0">
              <a:buNone/>
              <a:defRPr/>
            </a:lvl5pPr>
          </a:lstStyle>
          <a:p>
            <a:r>
              <a:rPr lang="en-US" dirty="0"/>
              <a:t>HEADLINE</a:t>
            </a:r>
            <a:endParaRPr lang="en-GB" dirty="0"/>
          </a:p>
        </p:txBody>
      </p:sp>
      <p:sp>
        <p:nvSpPr>
          <p:cNvPr id="18" name="Text Placeholder 24">
            <a:extLst>
              <a:ext uri="{FF2B5EF4-FFF2-40B4-BE49-F238E27FC236}">
                <a16:creationId xmlns:a16="http://schemas.microsoft.com/office/drawing/2014/main" id="{1CABC8AD-7222-F34B-9DC8-93443F8D480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35899" y="3681012"/>
            <a:ext cx="5305425" cy="259486"/>
          </a:xfrm>
        </p:spPr>
        <p:txBody>
          <a:bodyPr lIns="0" rIns="90000">
            <a:noAutofit/>
          </a:bodyPr>
          <a:lstStyle>
            <a:lvl1pPr marL="0" indent="0">
              <a:buNone/>
              <a:defRPr sz="2000" b="1" i="0">
                <a:solidFill>
                  <a:srgbClr val="00AEE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sub-heading</a:t>
            </a:r>
            <a:endParaRPr lang="en-US" dirty="0"/>
          </a:p>
        </p:txBody>
      </p:sp>
      <p:sp>
        <p:nvSpPr>
          <p:cNvPr id="19" name="Text Placeholder 30">
            <a:extLst>
              <a:ext uri="{FF2B5EF4-FFF2-40B4-BE49-F238E27FC236}">
                <a16:creationId xmlns:a16="http://schemas.microsoft.com/office/drawing/2014/main" id="{3F15152C-B9F1-1C47-8AA6-A4AEDF174D0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35898" y="1551132"/>
            <a:ext cx="5305425" cy="448808"/>
          </a:xfrm>
        </p:spPr>
        <p:txBody>
          <a:bodyPr lIns="0" rIns="90000"/>
          <a:lstStyle>
            <a:lvl1pPr marL="0" indent="0">
              <a:buNone/>
              <a:defRPr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C5ACB111-88C0-7C49-ACB4-E11D22B29D6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35899" y="2141136"/>
            <a:ext cx="5305425" cy="1357312"/>
          </a:xfrm>
        </p:spPr>
        <p:txBody>
          <a:bodyPr lIns="0">
            <a:normAutofit/>
          </a:bodyPr>
          <a:lstStyle>
            <a:lvl1pPr marL="0" indent="0">
              <a:buFontTx/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body copy.</a:t>
            </a:r>
            <a:endParaRPr lang="en-US" dirty="0"/>
          </a:p>
        </p:txBody>
      </p:sp>
      <p:sp>
        <p:nvSpPr>
          <p:cNvPr id="24" name="Text Placeholder 32">
            <a:extLst>
              <a:ext uri="{FF2B5EF4-FFF2-40B4-BE49-F238E27FC236}">
                <a16:creationId xmlns:a16="http://schemas.microsoft.com/office/drawing/2014/main" id="{3C7D2DC5-51AB-754B-B99C-2DC72F97B41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535896" y="5471243"/>
            <a:ext cx="5305425" cy="1127125"/>
          </a:xfrm>
        </p:spPr>
        <p:txBody>
          <a:bodyPr lIns="0">
            <a:normAutofit/>
          </a:bodyPr>
          <a:lstStyle>
            <a:lvl1pPr marL="342900" indent="-342900">
              <a:buClr>
                <a:srgbClr val="FF6937"/>
              </a:buClr>
              <a:buFont typeface="+mj-lt"/>
              <a:buAutoNum type="arabicPeriod"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AEEF"/>
              </a:buClr>
              <a:defRPr sz="1800"/>
            </a:lvl2pPr>
            <a:lvl3pPr marL="1257300" indent="-342900">
              <a:buClr>
                <a:srgbClr val="00AEEF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 dirty="0"/>
              <a:t>Click to edit number list</a:t>
            </a:r>
          </a:p>
        </p:txBody>
      </p:sp>
      <p:sp>
        <p:nvSpPr>
          <p:cNvPr id="23" name="Text Placeholder 32">
            <a:extLst>
              <a:ext uri="{FF2B5EF4-FFF2-40B4-BE49-F238E27FC236}">
                <a16:creationId xmlns:a16="http://schemas.microsoft.com/office/drawing/2014/main" id="{60A7AC5E-963B-0D4E-8617-70DC4C02B75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35898" y="4179743"/>
            <a:ext cx="5305425" cy="1127125"/>
          </a:xfrm>
        </p:spPr>
        <p:txBody>
          <a:bodyPr lIns="0">
            <a:normAutofit/>
          </a:bodyPr>
          <a:lstStyle>
            <a:lvl1pPr>
              <a:buClr>
                <a:srgbClr val="FF6937"/>
              </a:buClr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AEEF"/>
              </a:buClr>
              <a:defRPr sz="1800"/>
            </a:lvl2pPr>
            <a:lvl3pPr marL="1257300" indent="-342900">
              <a:buClr>
                <a:srgbClr val="00AEEF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 dirty="0"/>
              <a:t>Click to edit bullet list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05E9D7-784D-090F-1DEE-D6A8A363749F}"/>
              </a:ext>
            </a:extLst>
          </p:cNvPr>
          <p:cNvSpPr/>
          <p:nvPr userDrawn="1"/>
        </p:nvSpPr>
        <p:spPr>
          <a:xfrm>
            <a:off x="296867" y="195689"/>
            <a:ext cx="5651740" cy="646331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9187FA-5D7D-75D6-CCDD-A6022706F73C}"/>
              </a:ext>
            </a:extLst>
          </p:cNvPr>
          <p:cNvSpPr txBox="1"/>
          <p:nvPr userDrawn="1"/>
        </p:nvSpPr>
        <p:spPr>
          <a:xfrm>
            <a:off x="389945" y="300247"/>
            <a:ext cx="55123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Kuhatjiua</a:t>
            </a:r>
            <a:r>
              <a:rPr lang="en-US" sz="12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200" b="0" i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Nopoo</a:t>
            </a:r>
            <a:r>
              <a:rPr lang="en-US" sz="12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take part in </a:t>
            </a:r>
            <a:r>
              <a:rPr lang="en-US" sz="1200" b="0" i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Galz</a:t>
            </a:r>
            <a:r>
              <a:rPr lang="en-US" sz="12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Goals, a partnership between the Namibia Football Association and UNICEF, that empowers girls through sport. </a:t>
            </a:r>
          </a:p>
        </p:txBody>
      </p:sp>
    </p:spTree>
    <p:extLst>
      <p:ext uri="{BB962C8B-B14F-4D97-AF65-F5344CB8AC3E}">
        <p14:creationId xmlns:p14="http://schemas.microsoft.com/office/powerpoint/2010/main" val="14736686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nsparent box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ild holding a piece of paper&#10;&#10;Description automatically generated with medium confidence">
            <a:extLst>
              <a:ext uri="{FF2B5EF4-FFF2-40B4-BE49-F238E27FC236}">
                <a16:creationId xmlns:a16="http://schemas.microsoft.com/office/drawing/2014/main" id="{12B3E80E-CFC1-AA68-231E-42447CF5C6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46"/>
          <a:stretch/>
        </p:blipFill>
        <p:spPr>
          <a:xfrm>
            <a:off x="6096000" y="-16877"/>
            <a:ext cx="6096000" cy="689985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AF3A560-1280-9B48-A5E5-0D34FA4E1F21}"/>
              </a:ext>
            </a:extLst>
          </p:cNvPr>
          <p:cNvSpPr txBox="1"/>
          <p:nvPr userDrawn="1"/>
        </p:nvSpPr>
        <p:spPr>
          <a:xfrm rot="5400000">
            <a:off x="11452265" y="506198"/>
            <a:ext cx="126402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© UNICEF/</a:t>
            </a:r>
            <a:r>
              <a:rPr lang="en-GB" sz="8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Catu</a:t>
            </a:r>
            <a:endParaRPr lang="en-US" sz="800" b="0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E2E026-D4CE-E470-2275-418CB900AB88}"/>
              </a:ext>
            </a:extLst>
          </p:cNvPr>
          <p:cNvSpPr txBox="1"/>
          <p:nvPr userDrawn="1"/>
        </p:nvSpPr>
        <p:spPr>
          <a:xfrm>
            <a:off x="9621982" y="5932051"/>
            <a:ext cx="24622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200" b="0" i="0" dirty="0">
                <a:solidFill>
                  <a:schemeClr val="bg1"/>
                </a:solidFill>
                <a:latin typeface="Univers LT Pro 45 Light" panose="020B0403020202020204" pitchFamily="34" charset="77"/>
              </a:rPr>
              <a:t>Inga, 6, attends the UNICEF </a:t>
            </a:r>
            <a:br>
              <a:rPr lang="en-GB" sz="1200" b="0" i="0" dirty="0">
                <a:solidFill>
                  <a:schemeClr val="bg1"/>
                </a:solidFill>
                <a:latin typeface="Univers LT Pro 45 Light" panose="020B0403020202020204" pitchFamily="34" charset="77"/>
              </a:rPr>
            </a:br>
            <a:r>
              <a:rPr lang="en-GB" sz="1200" b="0" i="0" dirty="0">
                <a:solidFill>
                  <a:schemeClr val="bg1"/>
                </a:solidFill>
                <a:latin typeface="Univers LT Pro 45 Light" panose="020B0403020202020204" pitchFamily="34" charset="77"/>
              </a:rPr>
              <a:t>Blue Dot centre in Romania, that supports families who have fled the war in Ukraine.</a:t>
            </a:r>
            <a:endParaRPr lang="en-US" sz="1200" b="0" i="0" dirty="0">
              <a:solidFill>
                <a:schemeClr val="bg1"/>
              </a:solidFill>
              <a:latin typeface="Univers LT Pro 45 Light" panose="020B0403020202020204" pitchFamily="34" charset="77"/>
            </a:endParaRP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D9B16968-5B92-8C8A-9FEC-4570C4B9B4A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3009" y="546529"/>
            <a:ext cx="3373808" cy="699404"/>
          </a:xfrm>
          <a:solidFill>
            <a:srgbClr val="00AEEF"/>
          </a:solidFill>
        </p:spPr>
        <p:txBody>
          <a:bodyPr wrap="square" lIns="144000" tIns="144000" rIns="108000" bIns="0" anchor="ctr" anchorCtr="0">
            <a:spAutoFit/>
          </a:bodyPr>
          <a:lstStyle>
            <a:lvl1pPr marL="0" indent="0">
              <a:buNone/>
              <a:defRPr sz="4000" b="1" i="0" spc="100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5pPr marL="1828800" indent="0">
              <a:buNone/>
              <a:defRPr/>
            </a:lvl5pPr>
          </a:lstStyle>
          <a:p>
            <a:r>
              <a:rPr lang="en-US" dirty="0"/>
              <a:t>HEADLINE</a:t>
            </a:r>
            <a:endParaRPr lang="en-GB" dirty="0"/>
          </a:p>
        </p:txBody>
      </p:sp>
      <p:sp>
        <p:nvSpPr>
          <p:cNvPr id="6" name="Text Placeholder 24">
            <a:extLst>
              <a:ext uri="{FF2B5EF4-FFF2-40B4-BE49-F238E27FC236}">
                <a16:creationId xmlns:a16="http://schemas.microsoft.com/office/drawing/2014/main" id="{3B9179C7-2EC2-13E8-02EA-C5C134DC326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2906" y="3619258"/>
            <a:ext cx="5305425" cy="259486"/>
          </a:xfrm>
        </p:spPr>
        <p:txBody>
          <a:bodyPr lIns="0" rIns="90000">
            <a:noAutofit/>
          </a:bodyPr>
          <a:lstStyle>
            <a:lvl1pPr marL="0" indent="0">
              <a:buNone/>
              <a:defRPr sz="2000" b="1" i="0">
                <a:solidFill>
                  <a:srgbClr val="00AEE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sub-heading</a:t>
            </a:r>
            <a:endParaRPr lang="en-US" dirty="0"/>
          </a:p>
        </p:txBody>
      </p:sp>
      <p:sp>
        <p:nvSpPr>
          <p:cNvPr id="7" name="Text Placeholder 30">
            <a:extLst>
              <a:ext uri="{FF2B5EF4-FFF2-40B4-BE49-F238E27FC236}">
                <a16:creationId xmlns:a16="http://schemas.microsoft.com/office/drawing/2014/main" id="{4194A663-6D24-FF04-72FC-1CEFCCCB99F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2905" y="1489378"/>
            <a:ext cx="5305425" cy="448808"/>
          </a:xfrm>
        </p:spPr>
        <p:txBody>
          <a:bodyPr lIns="0" rIns="90000"/>
          <a:lstStyle>
            <a:lvl1pPr marL="0" indent="0">
              <a:buNone/>
              <a:defRPr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562C8F17-1D90-6400-48CA-BF33E801244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2906" y="2079382"/>
            <a:ext cx="5305425" cy="1357312"/>
          </a:xfrm>
        </p:spPr>
        <p:txBody>
          <a:bodyPr lIns="0">
            <a:normAutofit/>
          </a:bodyPr>
          <a:lstStyle>
            <a:lvl1pPr marL="0" indent="0">
              <a:buFontTx/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body copy.</a:t>
            </a:r>
            <a:endParaRPr lang="en-US" dirty="0"/>
          </a:p>
        </p:txBody>
      </p:sp>
      <p:sp>
        <p:nvSpPr>
          <p:cNvPr id="9" name="Text Placeholder 32">
            <a:extLst>
              <a:ext uri="{FF2B5EF4-FFF2-40B4-BE49-F238E27FC236}">
                <a16:creationId xmlns:a16="http://schemas.microsoft.com/office/drawing/2014/main" id="{5B84CDC2-16EC-BBF8-FACD-1A6F0F75B34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2903" y="5409489"/>
            <a:ext cx="5305425" cy="1127125"/>
          </a:xfrm>
        </p:spPr>
        <p:txBody>
          <a:bodyPr lIns="0">
            <a:normAutofit/>
          </a:bodyPr>
          <a:lstStyle>
            <a:lvl1pPr marL="342900" indent="-342900">
              <a:buClr>
                <a:srgbClr val="FF6937"/>
              </a:buClr>
              <a:buFont typeface="+mj-lt"/>
              <a:buAutoNum type="arabicPeriod"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AEEF"/>
              </a:buClr>
              <a:defRPr sz="1800"/>
            </a:lvl2pPr>
            <a:lvl3pPr marL="1257300" indent="-342900">
              <a:buClr>
                <a:srgbClr val="00AEEF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 dirty="0"/>
              <a:t>Click to edit number list</a:t>
            </a:r>
          </a:p>
        </p:txBody>
      </p:sp>
      <p:sp>
        <p:nvSpPr>
          <p:cNvPr id="10" name="Text Placeholder 32">
            <a:extLst>
              <a:ext uri="{FF2B5EF4-FFF2-40B4-BE49-F238E27FC236}">
                <a16:creationId xmlns:a16="http://schemas.microsoft.com/office/drawing/2014/main" id="{E4C2FD22-09A6-9341-C065-80EE972749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02905" y="4117989"/>
            <a:ext cx="5305425" cy="1127125"/>
          </a:xfrm>
        </p:spPr>
        <p:txBody>
          <a:bodyPr lIns="0">
            <a:normAutofit/>
          </a:bodyPr>
          <a:lstStyle>
            <a:lvl1pPr>
              <a:buClr>
                <a:srgbClr val="FF6937"/>
              </a:buClr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AEEF"/>
              </a:buClr>
              <a:defRPr sz="1800"/>
            </a:lvl2pPr>
            <a:lvl3pPr marL="1257300" indent="-342900">
              <a:buClr>
                <a:srgbClr val="00AEEF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 dirty="0"/>
              <a:t>Click to edit bullet list</a:t>
            </a:r>
          </a:p>
        </p:txBody>
      </p:sp>
    </p:spTree>
    <p:extLst>
      <p:ext uri="{BB962C8B-B14F-4D97-AF65-F5344CB8AC3E}">
        <p14:creationId xmlns:p14="http://schemas.microsoft.com/office/powerpoint/2010/main" val="1212712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parent box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ild in a white shirt reading a book&#10;&#10;Description automatically generated with low confidence">
            <a:extLst>
              <a:ext uri="{FF2B5EF4-FFF2-40B4-BE49-F238E27FC236}">
                <a16:creationId xmlns:a16="http://schemas.microsoft.com/office/drawing/2014/main" id="{617C704A-FCFF-2AD6-EB5E-C1E42464F2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6114288" cy="6858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D90D7C3-F407-0742-AD72-6D2B4679CAC6}"/>
              </a:ext>
            </a:extLst>
          </p:cNvPr>
          <p:cNvSpPr txBox="1"/>
          <p:nvPr userDrawn="1"/>
        </p:nvSpPr>
        <p:spPr>
          <a:xfrm rot="16200000">
            <a:off x="-524289" y="6166825"/>
            <a:ext cx="126402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800" b="0" i="0" dirty="0">
                <a:solidFill>
                  <a:schemeClr val="bg1"/>
                </a:solidFill>
                <a:effectLst/>
                <a:latin typeface="Univers LT Pro 45 Light" panose="020B0403020202020204" pitchFamily="34" charset="77"/>
              </a:rPr>
              <a:t>© UNICEF/</a:t>
            </a:r>
            <a:r>
              <a:rPr lang="en-GB" sz="800" b="0" i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Bunsak</a:t>
            </a:r>
            <a:endParaRPr lang="en-US" sz="800" b="0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540721-94A3-DCAF-F85A-14378588F7EF}"/>
              </a:ext>
            </a:extLst>
          </p:cNvPr>
          <p:cNvSpPr txBox="1"/>
          <p:nvPr userDrawn="1"/>
        </p:nvSpPr>
        <p:spPr>
          <a:xfrm>
            <a:off x="215446" y="173154"/>
            <a:ext cx="357723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200" b="0" i="0" dirty="0">
                <a:solidFill>
                  <a:schemeClr val="bg1"/>
                </a:solidFill>
                <a:latin typeface="Univers LT Pro 45 Light" panose="020B0403020202020204" pitchFamily="34" charset="77"/>
              </a:rPr>
              <a:t>Heng, 12, a Grade 6 student at school near Phnom Penh, Cambodia. UNICEF is working with schools to help children catch-up on the learning lost during the COVID-19 school closures. </a:t>
            </a:r>
          </a:p>
          <a:p>
            <a:pPr algn="l"/>
            <a:endParaRPr lang="en-GB" sz="1200" b="0" i="0" dirty="0">
              <a:solidFill>
                <a:schemeClr val="bg1"/>
              </a:solidFill>
              <a:latin typeface="Univers LT Pro 45 Light" panose="020B0403020202020204" pitchFamily="34" charset="77"/>
            </a:endParaRP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1AB47264-6FF8-CA12-6490-228FACE80A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36002" y="608283"/>
            <a:ext cx="3373808" cy="699404"/>
          </a:xfrm>
          <a:solidFill>
            <a:srgbClr val="00AEEF"/>
          </a:solidFill>
        </p:spPr>
        <p:txBody>
          <a:bodyPr wrap="square" lIns="144000" tIns="144000" rIns="108000" bIns="0" anchor="ctr" anchorCtr="0">
            <a:spAutoFit/>
          </a:bodyPr>
          <a:lstStyle>
            <a:lvl1pPr marL="0" indent="0">
              <a:buNone/>
              <a:defRPr sz="4000" b="1" i="0" spc="100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5pPr marL="1828800" indent="0">
              <a:buNone/>
              <a:defRPr/>
            </a:lvl5pPr>
          </a:lstStyle>
          <a:p>
            <a:r>
              <a:rPr lang="en-US" dirty="0"/>
              <a:t>HEADLINE</a:t>
            </a:r>
            <a:endParaRPr lang="en-GB" dirty="0"/>
          </a:p>
        </p:txBody>
      </p:sp>
      <p:sp>
        <p:nvSpPr>
          <p:cNvPr id="8" name="Text Placeholder 24">
            <a:extLst>
              <a:ext uri="{FF2B5EF4-FFF2-40B4-BE49-F238E27FC236}">
                <a16:creationId xmlns:a16="http://schemas.microsoft.com/office/drawing/2014/main" id="{8DAE25E2-5763-6ACD-6DC5-AD9AE13C2AD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35899" y="3681012"/>
            <a:ext cx="5305425" cy="259486"/>
          </a:xfrm>
        </p:spPr>
        <p:txBody>
          <a:bodyPr lIns="0" rIns="90000">
            <a:noAutofit/>
          </a:bodyPr>
          <a:lstStyle>
            <a:lvl1pPr marL="0" indent="0">
              <a:buNone/>
              <a:defRPr sz="2000" b="1" i="0">
                <a:solidFill>
                  <a:srgbClr val="00AEE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sub-heading</a:t>
            </a:r>
            <a:endParaRPr lang="en-US" dirty="0"/>
          </a:p>
        </p:txBody>
      </p:sp>
      <p:sp>
        <p:nvSpPr>
          <p:cNvPr id="9" name="Text Placeholder 30">
            <a:extLst>
              <a:ext uri="{FF2B5EF4-FFF2-40B4-BE49-F238E27FC236}">
                <a16:creationId xmlns:a16="http://schemas.microsoft.com/office/drawing/2014/main" id="{90E1E063-AC69-014F-1B62-F10CE2C6CBE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35898" y="1551132"/>
            <a:ext cx="5305425" cy="448808"/>
          </a:xfrm>
        </p:spPr>
        <p:txBody>
          <a:bodyPr lIns="0" rIns="90000"/>
          <a:lstStyle>
            <a:lvl1pPr marL="0" indent="0">
              <a:buNone/>
              <a:defRPr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8F898802-04AD-5BE2-50CC-9AE8667D294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35899" y="2141136"/>
            <a:ext cx="5305425" cy="1357312"/>
          </a:xfrm>
        </p:spPr>
        <p:txBody>
          <a:bodyPr lIns="0">
            <a:normAutofit/>
          </a:bodyPr>
          <a:lstStyle>
            <a:lvl1pPr marL="0" indent="0">
              <a:buFontTx/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body copy.</a:t>
            </a:r>
            <a:endParaRPr lang="en-US" dirty="0"/>
          </a:p>
        </p:txBody>
      </p:sp>
      <p:sp>
        <p:nvSpPr>
          <p:cNvPr id="11" name="Text Placeholder 32">
            <a:extLst>
              <a:ext uri="{FF2B5EF4-FFF2-40B4-BE49-F238E27FC236}">
                <a16:creationId xmlns:a16="http://schemas.microsoft.com/office/drawing/2014/main" id="{5F89046D-B5C6-2CEF-89E3-25F5E852518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535896" y="5471243"/>
            <a:ext cx="5305425" cy="1127125"/>
          </a:xfrm>
        </p:spPr>
        <p:txBody>
          <a:bodyPr lIns="0">
            <a:normAutofit/>
          </a:bodyPr>
          <a:lstStyle>
            <a:lvl1pPr marL="342900" indent="-342900">
              <a:buClr>
                <a:srgbClr val="FF6937"/>
              </a:buClr>
              <a:buFont typeface="+mj-lt"/>
              <a:buAutoNum type="arabicPeriod"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AEEF"/>
              </a:buClr>
              <a:defRPr sz="1800"/>
            </a:lvl2pPr>
            <a:lvl3pPr marL="1257300" indent="-342900">
              <a:buClr>
                <a:srgbClr val="00AEEF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 dirty="0"/>
              <a:t>Click to edit number list</a:t>
            </a:r>
          </a:p>
        </p:txBody>
      </p:sp>
      <p:sp>
        <p:nvSpPr>
          <p:cNvPr id="12" name="Text Placeholder 32">
            <a:extLst>
              <a:ext uri="{FF2B5EF4-FFF2-40B4-BE49-F238E27FC236}">
                <a16:creationId xmlns:a16="http://schemas.microsoft.com/office/drawing/2014/main" id="{0637741B-44DC-ED94-0267-00C3BD2D8F4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35898" y="4179743"/>
            <a:ext cx="5305425" cy="1127125"/>
          </a:xfrm>
        </p:spPr>
        <p:txBody>
          <a:bodyPr lIns="0">
            <a:normAutofit/>
          </a:bodyPr>
          <a:lstStyle>
            <a:lvl1pPr>
              <a:buClr>
                <a:srgbClr val="FF6937"/>
              </a:buClr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AEEF"/>
              </a:buClr>
              <a:defRPr sz="1800"/>
            </a:lvl2pPr>
            <a:lvl3pPr marL="1257300" indent="-342900">
              <a:buClr>
                <a:srgbClr val="00AEEF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 dirty="0"/>
              <a:t>Click to edit bullet list</a:t>
            </a:r>
          </a:p>
        </p:txBody>
      </p:sp>
    </p:spTree>
    <p:extLst>
      <p:ext uri="{BB962C8B-B14F-4D97-AF65-F5344CB8AC3E}">
        <p14:creationId xmlns:p14="http://schemas.microsoft.com/office/powerpoint/2010/main" val="9620072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object 1">
    <p:bg>
      <p:bgPr>
        <a:solidFill>
          <a:srgbClr val="00A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66B79801-24AD-D045-91A4-8CAA77B45F8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096000" y="0"/>
            <a:ext cx="6095999" cy="6857999"/>
          </a:xfrm>
        </p:spPr>
        <p:txBody>
          <a:bodyPr anchor="ctr" anchorCtr="1">
            <a:normAutofit/>
          </a:bodyPr>
          <a:lstStyle>
            <a:lvl1pPr marL="0" indent="0">
              <a:buNone/>
              <a:defRPr sz="2000" b="1" i="0">
                <a:latin typeface="Univers LT Pro 45 Light" panose="020B0403020202020204" pitchFamily="34" charset="77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ICON TO ADD IMAGE/OBJECT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13E6965-0B9A-224F-B64D-FB7942606B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8741" y="538835"/>
            <a:ext cx="3426039" cy="699404"/>
          </a:xfrm>
          <a:solidFill>
            <a:schemeClr val="tx1"/>
          </a:solidFill>
        </p:spPr>
        <p:txBody>
          <a:bodyPr wrap="square" lIns="144000" tIns="144000" rIns="108000" bIns="0" anchor="ctr" anchorCtr="0">
            <a:spAutoFit/>
          </a:bodyPr>
          <a:lstStyle>
            <a:lvl1pPr marL="0" indent="0">
              <a:buNone/>
              <a:defRPr sz="4000" b="1" i="0" spc="100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5pPr marL="1828800" indent="0">
              <a:buNone/>
              <a:defRPr/>
            </a:lvl5pPr>
          </a:lstStyle>
          <a:p>
            <a:r>
              <a:rPr lang="en-US" dirty="0"/>
              <a:t>HEADLINE</a:t>
            </a:r>
            <a:endParaRPr lang="en-GB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644F7200-DCFE-9945-9273-44E67D6992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8638" y="3611564"/>
            <a:ext cx="5305425" cy="259486"/>
          </a:xfrm>
        </p:spPr>
        <p:txBody>
          <a:bodyPr lIns="0" rIns="90000">
            <a:noAutofit/>
          </a:bodyPr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subheading</a:t>
            </a:r>
            <a:endParaRPr lang="en-US" dirty="0"/>
          </a:p>
        </p:txBody>
      </p:sp>
      <p:sp>
        <p:nvSpPr>
          <p:cNvPr id="26" name="Text Placeholder 30">
            <a:extLst>
              <a:ext uri="{FF2B5EF4-FFF2-40B4-BE49-F238E27FC236}">
                <a16:creationId xmlns:a16="http://schemas.microsoft.com/office/drawing/2014/main" id="{C5D0C60B-E163-B04A-AB8E-6DA0597ACBE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8637" y="1481684"/>
            <a:ext cx="5467049" cy="448808"/>
          </a:xfrm>
        </p:spPr>
        <p:txBody>
          <a:bodyPr lIns="0" rIns="90000"/>
          <a:lstStyle>
            <a:lvl1pPr marL="0" indent="0">
              <a:buNone/>
              <a:defRPr b="1" i="0">
                <a:solidFill>
                  <a:schemeClr val="tx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27" name="Text Placeholder 32">
            <a:extLst>
              <a:ext uri="{FF2B5EF4-FFF2-40B4-BE49-F238E27FC236}">
                <a16:creationId xmlns:a16="http://schemas.microsoft.com/office/drawing/2014/main" id="{E76B139B-DF4C-1A4B-9E23-23263EEEDDF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8638" y="4035425"/>
            <a:ext cx="5305425" cy="1127125"/>
          </a:xfrm>
        </p:spPr>
        <p:txBody>
          <a:bodyPr lIns="0">
            <a:normAutofit/>
          </a:bodyPr>
          <a:lstStyle>
            <a:lvl1pPr>
              <a:buClr>
                <a:srgbClr val="FFFF00"/>
              </a:buClr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AEEF"/>
              </a:buClr>
              <a:defRPr sz="1800"/>
            </a:lvl2pPr>
            <a:lvl3pPr marL="1257300" indent="-342900">
              <a:buClr>
                <a:srgbClr val="00AEEF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 dirty="0"/>
              <a:t>Click to edit bullet list</a:t>
            </a:r>
          </a:p>
        </p:txBody>
      </p:sp>
      <p:sp>
        <p:nvSpPr>
          <p:cNvPr id="28" name="Text Placeholder 32">
            <a:extLst>
              <a:ext uri="{FF2B5EF4-FFF2-40B4-BE49-F238E27FC236}">
                <a16:creationId xmlns:a16="http://schemas.microsoft.com/office/drawing/2014/main" id="{BD7000FD-8C77-2A4A-AAB0-4E86F9D62B3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8636" y="5326925"/>
            <a:ext cx="5305425" cy="1127125"/>
          </a:xfrm>
        </p:spPr>
        <p:txBody>
          <a:bodyPr lIns="0">
            <a:normAutofit/>
          </a:bodyPr>
          <a:lstStyle>
            <a:lvl1pPr marL="342900" indent="-342900">
              <a:buClr>
                <a:srgbClr val="FFFF00"/>
              </a:buClr>
              <a:buFont typeface="+mj-lt"/>
              <a:buAutoNum type="arabicPeriod"/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AEEF"/>
              </a:buClr>
              <a:defRPr sz="1800"/>
            </a:lvl2pPr>
            <a:lvl3pPr marL="1257300" indent="-342900">
              <a:buClr>
                <a:srgbClr val="00AEEF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 dirty="0"/>
              <a:t>Click to edit number list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764CCF1-48CB-AE46-BCEA-D8996EA06D4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28638" y="2071688"/>
            <a:ext cx="5305425" cy="1357312"/>
          </a:xfrm>
        </p:spPr>
        <p:txBody>
          <a:bodyPr lIns="0">
            <a:normAutofit/>
          </a:bodyPr>
          <a:lstStyle>
            <a:lvl1pPr marL="0" indent="0">
              <a:buFontTx/>
              <a:buNone/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body copy.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8983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and object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66B79801-24AD-D045-91A4-8CAA77B45F8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096000" y="0"/>
            <a:ext cx="6095999" cy="6857999"/>
          </a:xfrm>
        </p:spPr>
        <p:txBody>
          <a:bodyPr anchor="ctr" anchorCtr="1">
            <a:normAutofit/>
          </a:bodyPr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Univers LT Pro 45 Light" panose="020B0403020202020204" pitchFamily="34" charset="77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ICON TO ADD IMAGE/OBJECT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00220960-3EED-D34B-22B2-60DACEE7AE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8741" y="538835"/>
            <a:ext cx="3426039" cy="699404"/>
          </a:xfrm>
          <a:solidFill>
            <a:srgbClr val="00AEEF"/>
          </a:solidFill>
        </p:spPr>
        <p:txBody>
          <a:bodyPr wrap="square" lIns="144000" tIns="144000" rIns="108000" bIns="0" anchor="ctr" anchorCtr="0">
            <a:spAutoFit/>
          </a:bodyPr>
          <a:lstStyle>
            <a:lvl1pPr marL="0" indent="0">
              <a:buNone/>
              <a:defRPr sz="4000" b="1" i="0" spc="100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5pPr marL="1828800" indent="0">
              <a:buNone/>
              <a:defRPr/>
            </a:lvl5pPr>
          </a:lstStyle>
          <a:p>
            <a:r>
              <a:rPr lang="en-US" dirty="0"/>
              <a:t>HEADLINE</a:t>
            </a:r>
            <a:endParaRPr lang="en-GB" dirty="0"/>
          </a:p>
        </p:txBody>
      </p:sp>
      <p:sp>
        <p:nvSpPr>
          <p:cNvPr id="3" name="Text Placeholder 24">
            <a:extLst>
              <a:ext uri="{FF2B5EF4-FFF2-40B4-BE49-F238E27FC236}">
                <a16:creationId xmlns:a16="http://schemas.microsoft.com/office/drawing/2014/main" id="{4195A57D-E690-4772-6DE4-C83C50AB5F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8638" y="3611564"/>
            <a:ext cx="5305425" cy="259486"/>
          </a:xfrm>
        </p:spPr>
        <p:txBody>
          <a:bodyPr lIns="0" rIns="90000">
            <a:noAutofit/>
          </a:bodyPr>
          <a:lstStyle>
            <a:lvl1pPr marL="0" indent="0">
              <a:buNone/>
              <a:defRPr sz="2000" b="1" i="0">
                <a:solidFill>
                  <a:srgbClr val="00AEE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subheading</a:t>
            </a:r>
            <a:endParaRPr lang="en-US" dirty="0"/>
          </a:p>
        </p:txBody>
      </p:sp>
      <p:sp>
        <p:nvSpPr>
          <p:cNvPr id="4" name="Text Placeholder 30">
            <a:extLst>
              <a:ext uri="{FF2B5EF4-FFF2-40B4-BE49-F238E27FC236}">
                <a16:creationId xmlns:a16="http://schemas.microsoft.com/office/drawing/2014/main" id="{5E9735F7-2CEA-E514-96FE-EDD78EDEBDA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8637" y="1481684"/>
            <a:ext cx="5467049" cy="448808"/>
          </a:xfrm>
        </p:spPr>
        <p:txBody>
          <a:bodyPr lIns="0" rIns="90000"/>
          <a:lstStyle>
            <a:lvl1pPr marL="0" indent="0">
              <a:buNone/>
              <a:defRPr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5" name="Text Placeholder 32">
            <a:extLst>
              <a:ext uri="{FF2B5EF4-FFF2-40B4-BE49-F238E27FC236}">
                <a16:creationId xmlns:a16="http://schemas.microsoft.com/office/drawing/2014/main" id="{A8721878-1226-65BA-FE88-4A4C2D483B9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8638" y="4035425"/>
            <a:ext cx="5305425" cy="1127125"/>
          </a:xfrm>
        </p:spPr>
        <p:txBody>
          <a:bodyPr lIns="0">
            <a:normAutofit/>
          </a:bodyPr>
          <a:lstStyle>
            <a:lvl1pPr>
              <a:buClr>
                <a:srgbClr val="FFFF00"/>
              </a:buClr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AEEF"/>
              </a:buClr>
              <a:defRPr sz="1800"/>
            </a:lvl2pPr>
            <a:lvl3pPr marL="1257300" indent="-342900">
              <a:buClr>
                <a:srgbClr val="00AEEF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 dirty="0"/>
              <a:t>Click to edit bullet list</a:t>
            </a:r>
          </a:p>
        </p:txBody>
      </p:sp>
      <p:sp>
        <p:nvSpPr>
          <p:cNvPr id="6" name="Text Placeholder 32">
            <a:extLst>
              <a:ext uri="{FF2B5EF4-FFF2-40B4-BE49-F238E27FC236}">
                <a16:creationId xmlns:a16="http://schemas.microsoft.com/office/drawing/2014/main" id="{7CDC239D-8EE9-0442-09EF-02A21129D60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8636" y="5326925"/>
            <a:ext cx="5305425" cy="1127125"/>
          </a:xfrm>
        </p:spPr>
        <p:txBody>
          <a:bodyPr lIns="0">
            <a:normAutofit/>
          </a:bodyPr>
          <a:lstStyle>
            <a:lvl1pPr marL="342900" indent="-342900">
              <a:buClr>
                <a:srgbClr val="FFFF00"/>
              </a:buClr>
              <a:buFont typeface="+mj-lt"/>
              <a:buAutoNum type="arabicPeriod"/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AEEF"/>
              </a:buClr>
              <a:defRPr sz="1800"/>
            </a:lvl2pPr>
            <a:lvl3pPr marL="1257300" indent="-342900">
              <a:buClr>
                <a:srgbClr val="00AEEF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 dirty="0"/>
              <a:t>Click to edit number list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EA432F01-D206-709F-3014-311F418D789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28638" y="2071688"/>
            <a:ext cx="5305425" cy="1357312"/>
          </a:xfrm>
        </p:spPr>
        <p:txBody>
          <a:bodyPr lIns="0">
            <a:normAutofit/>
          </a:bodyPr>
          <a:lstStyle>
            <a:lvl1pPr marL="0" indent="0">
              <a:buFontTx/>
              <a:buNone/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body copy.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6565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object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66B79801-24AD-D045-91A4-8CAA77B45F8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096000" y="0"/>
            <a:ext cx="6095999" cy="6857999"/>
          </a:xfrm>
        </p:spPr>
        <p:txBody>
          <a:bodyPr anchor="ctr" anchorCtr="1">
            <a:normAutofit/>
          </a:bodyPr>
          <a:lstStyle>
            <a:lvl1pPr marL="0" indent="0">
              <a:buNone/>
              <a:defRPr sz="2000" b="1" i="0">
                <a:latin typeface="Univers LT Pro 45 Light" panose="020B0403020202020204" pitchFamily="34" charset="77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ICON TO ADD IMAGE/OBJECT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E3AD3170-B1EB-A856-D7DC-394569292CD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3009" y="546529"/>
            <a:ext cx="3373808" cy="699404"/>
          </a:xfrm>
          <a:solidFill>
            <a:srgbClr val="00AEEF"/>
          </a:solidFill>
        </p:spPr>
        <p:txBody>
          <a:bodyPr wrap="square" lIns="144000" tIns="144000" rIns="108000" bIns="0" anchor="ctr" anchorCtr="0">
            <a:spAutoFit/>
          </a:bodyPr>
          <a:lstStyle>
            <a:lvl1pPr marL="0" indent="0">
              <a:buNone/>
              <a:defRPr sz="4000" b="1" i="0" spc="100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5pPr marL="1828800" indent="0">
              <a:buNone/>
              <a:defRPr/>
            </a:lvl5pPr>
          </a:lstStyle>
          <a:p>
            <a:r>
              <a:rPr lang="en-US" dirty="0"/>
              <a:t>HEADLINE</a:t>
            </a:r>
            <a:endParaRPr lang="en-GB" dirty="0"/>
          </a:p>
        </p:txBody>
      </p:sp>
      <p:sp>
        <p:nvSpPr>
          <p:cNvPr id="3" name="Text Placeholder 24">
            <a:extLst>
              <a:ext uri="{FF2B5EF4-FFF2-40B4-BE49-F238E27FC236}">
                <a16:creationId xmlns:a16="http://schemas.microsoft.com/office/drawing/2014/main" id="{549B4D83-65BB-6BC1-3B11-BD6EE808B1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2906" y="3619258"/>
            <a:ext cx="5305425" cy="259486"/>
          </a:xfrm>
        </p:spPr>
        <p:txBody>
          <a:bodyPr lIns="0" rIns="90000">
            <a:noAutofit/>
          </a:bodyPr>
          <a:lstStyle>
            <a:lvl1pPr marL="0" indent="0">
              <a:buNone/>
              <a:defRPr sz="2000" b="1" i="0">
                <a:solidFill>
                  <a:srgbClr val="00AEE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sub-heading</a:t>
            </a:r>
            <a:endParaRPr lang="en-US" dirty="0"/>
          </a:p>
        </p:txBody>
      </p:sp>
      <p:sp>
        <p:nvSpPr>
          <p:cNvPr id="4" name="Text Placeholder 30">
            <a:extLst>
              <a:ext uri="{FF2B5EF4-FFF2-40B4-BE49-F238E27FC236}">
                <a16:creationId xmlns:a16="http://schemas.microsoft.com/office/drawing/2014/main" id="{D6530740-5B2B-BF7B-14D1-238FA391832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2905" y="1489378"/>
            <a:ext cx="5305425" cy="448808"/>
          </a:xfrm>
        </p:spPr>
        <p:txBody>
          <a:bodyPr lIns="0" rIns="90000"/>
          <a:lstStyle>
            <a:lvl1pPr marL="0" indent="0">
              <a:buNone/>
              <a:defRPr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6D27D5F9-79BA-7DAE-496A-602B43B1334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2906" y="2079382"/>
            <a:ext cx="5305425" cy="1357312"/>
          </a:xfrm>
        </p:spPr>
        <p:txBody>
          <a:bodyPr lIns="0">
            <a:normAutofit/>
          </a:bodyPr>
          <a:lstStyle>
            <a:lvl1pPr marL="0" indent="0">
              <a:buFontTx/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body copy.</a:t>
            </a:r>
            <a:endParaRPr lang="en-US" dirty="0"/>
          </a:p>
        </p:txBody>
      </p:sp>
      <p:sp>
        <p:nvSpPr>
          <p:cNvPr id="6" name="Text Placeholder 32">
            <a:extLst>
              <a:ext uri="{FF2B5EF4-FFF2-40B4-BE49-F238E27FC236}">
                <a16:creationId xmlns:a16="http://schemas.microsoft.com/office/drawing/2014/main" id="{EA9A184A-FEEE-C335-3DDB-B236ACE5E4B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2903" y="5409489"/>
            <a:ext cx="5305425" cy="1127125"/>
          </a:xfrm>
        </p:spPr>
        <p:txBody>
          <a:bodyPr lIns="0">
            <a:normAutofit/>
          </a:bodyPr>
          <a:lstStyle>
            <a:lvl1pPr marL="342900" indent="-342900">
              <a:buClr>
                <a:srgbClr val="FF6937"/>
              </a:buClr>
              <a:buFont typeface="+mj-lt"/>
              <a:buAutoNum type="arabicPeriod"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AEEF"/>
              </a:buClr>
              <a:defRPr sz="1800"/>
            </a:lvl2pPr>
            <a:lvl3pPr marL="1257300" indent="-342900">
              <a:buClr>
                <a:srgbClr val="00AEEF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 dirty="0"/>
              <a:t>Click to edit number list</a:t>
            </a:r>
          </a:p>
        </p:txBody>
      </p:sp>
      <p:sp>
        <p:nvSpPr>
          <p:cNvPr id="7" name="Text Placeholder 32">
            <a:extLst>
              <a:ext uri="{FF2B5EF4-FFF2-40B4-BE49-F238E27FC236}">
                <a16:creationId xmlns:a16="http://schemas.microsoft.com/office/drawing/2014/main" id="{6F03B509-BD67-DE88-325C-0561CE1DFC7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02905" y="4117989"/>
            <a:ext cx="5305425" cy="1127125"/>
          </a:xfrm>
        </p:spPr>
        <p:txBody>
          <a:bodyPr lIns="0">
            <a:normAutofit/>
          </a:bodyPr>
          <a:lstStyle>
            <a:lvl1pPr>
              <a:buClr>
                <a:srgbClr val="FF6937"/>
              </a:buClr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AEEF"/>
              </a:buClr>
              <a:defRPr sz="1800"/>
            </a:lvl2pPr>
            <a:lvl3pPr marL="1257300" indent="-342900">
              <a:buClr>
                <a:srgbClr val="00AEEF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 dirty="0"/>
              <a:t>Click to edit bullet list</a:t>
            </a:r>
          </a:p>
        </p:txBody>
      </p:sp>
    </p:spTree>
    <p:extLst>
      <p:ext uri="{BB962C8B-B14F-4D97-AF65-F5344CB8AC3E}">
        <p14:creationId xmlns:p14="http://schemas.microsoft.com/office/powerpoint/2010/main" val="40215709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and object 1">
    <p:bg>
      <p:bgPr>
        <a:solidFill>
          <a:srgbClr val="00A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9823AF-C5AF-754B-8776-CA684558778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95988" y="531140"/>
            <a:ext cx="5589587" cy="5922909"/>
          </a:xfrm>
        </p:spPr>
        <p:txBody>
          <a:bodyPr anchor="ctr" anchorCtr="1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1" i="0">
                <a:latin typeface="Aleo" pitchFamily="2" charset="77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800" dirty="0">
                <a:solidFill>
                  <a:schemeClr val="bg1"/>
                </a:solidFill>
              </a:rPr>
              <a:t>“Click to edit. Add a quote or stat here. You can pull out key 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rgbClr val="FFFF00"/>
                </a:solidFill>
              </a:rPr>
              <a:t>words</a:t>
            </a:r>
            <a:r>
              <a:rPr lang="en-US" sz="2800" dirty="0">
                <a:solidFill>
                  <a:schemeClr val="bg1"/>
                </a:solidFill>
              </a:rPr>
              <a:t> or </a:t>
            </a:r>
            <a:r>
              <a:rPr lang="en-US" sz="2800" dirty="0">
                <a:solidFill>
                  <a:srgbClr val="FFFF00"/>
                </a:solidFill>
              </a:rPr>
              <a:t>phrases </a:t>
            </a:r>
            <a:r>
              <a:rPr lang="en-US" sz="2800" dirty="0">
                <a:solidFill>
                  <a:schemeClr val="bg1"/>
                </a:solidFill>
              </a:rPr>
              <a:t>in a 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secondary </a:t>
            </a:r>
            <a:r>
              <a:rPr lang="en-US" sz="2800" dirty="0" err="1">
                <a:solidFill>
                  <a:schemeClr val="bg1"/>
                </a:solidFill>
              </a:rPr>
              <a:t>colour</a:t>
            </a:r>
            <a:r>
              <a:rPr lang="en-US" sz="2800" dirty="0">
                <a:solidFill>
                  <a:schemeClr val="bg1"/>
                </a:solidFill>
              </a:rPr>
              <a:t>.”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53E2D781-A8BF-5FB7-1229-CE35542320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8741" y="538835"/>
            <a:ext cx="3426039" cy="699404"/>
          </a:xfrm>
          <a:solidFill>
            <a:schemeClr val="tx1"/>
          </a:solidFill>
        </p:spPr>
        <p:txBody>
          <a:bodyPr wrap="square" lIns="144000" tIns="144000" rIns="108000" bIns="0" anchor="ctr" anchorCtr="0">
            <a:spAutoFit/>
          </a:bodyPr>
          <a:lstStyle>
            <a:lvl1pPr marL="0" indent="0">
              <a:buNone/>
              <a:defRPr sz="4000" b="1" i="0" spc="100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5pPr marL="1828800" indent="0">
              <a:buNone/>
              <a:defRPr/>
            </a:lvl5pPr>
          </a:lstStyle>
          <a:p>
            <a:r>
              <a:rPr lang="en-US" dirty="0"/>
              <a:t>HEADLINE</a:t>
            </a:r>
            <a:endParaRPr lang="en-GB" dirty="0"/>
          </a:p>
        </p:txBody>
      </p:sp>
      <p:sp>
        <p:nvSpPr>
          <p:cNvPr id="4" name="Text Placeholder 24">
            <a:extLst>
              <a:ext uri="{FF2B5EF4-FFF2-40B4-BE49-F238E27FC236}">
                <a16:creationId xmlns:a16="http://schemas.microsoft.com/office/drawing/2014/main" id="{FA3300C1-B53F-21D1-FBA9-8260A190759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8638" y="3611564"/>
            <a:ext cx="5305425" cy="259486"/>
          </a:xfrm>
        </p:spPr>
        <p:txBody>
          <a:bodyPr lIns="0" rIns="90000">
            <a:noAutofit/>
          </a:bodyPr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subheading</a:t>
            </a:r>
            <a:endParaRPr lang="en-US" dirty="0"/>
          </a:p>
        </p:txBody>
      </p:sp>
      <p:sp>
        <p:nvSpPr>
          <p:cNvPr id="5" name="Text Placeholder 30">
            <a:extLst>
              <a:ext uri="{FF2B5EF4-FFF2-40B4-BE49-F238E27FC236}">
                <a16:creationId xmlns:a16="http://schemas.microsoft.com/office/drawing/2014/main" id="{389B0691-F416-B39B-8302-4786517BB9F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8637" y="1481684"/>
            <a:ext cx="5467049" cy="448808"/>
          </a:xfrm>
        </p:spPr>
        <p:txBody>
          <a:bodyPr lIns="0" rIns="90000"/>
          <a:lstStyle>
            <a:lvl1pPr marL="0" indent="0">
              <a:buNone/>
              <a:defRPr b="1" i="0">
                <a:solidFill>
                  <a:schemeClr val="tx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6" name="Text Placeholder 32">
            <a:extLst>
              <a:ext uri="{FF2B5EF4-FFF2-40B4-BE49-F238E27FC236}">
                <a16:creationId xmlns:a16="http://schemas.microsoft.com/office/drawing/2014/main" id="{20F02B61-D0A7-A42D-FBA3-303C468E6D3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8638" y="4035425"/>
            <a:ext cx="5305425" cy="1127125"/>
          </a:xfrm>
        </p:spPr>
        <p:txBody>
          <a:bodyPr lIns="0">
            <a:normAutofit/>
          </a:bodyPr>
          <a:lstStyle>
            <a:lvl1pPr>
              <a:buClr>
                <a:srgbClr val="FFFF00"/>
              </a:buClr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AEEF"/>
              </a:buClr>
              <a:defRPr sz="1800"/>
            </a:lvl2pPr>
            <a:lvl3pPr marL="1257300" indent="-342900">
              <a:buClr>
                <a:srgbClr val="00AEEF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 dirty="0"/>
              <a:t>Click to edit bullet list</a:t>
            </a:r>
          </a:p>
        </p:txBody>
      </p:sp>
      <p:sp>
        <p:nvSpPr>
          <p:cNvPr id="8" name="Text Placeholder 32">
            <a:extLst>
              <a:ext uri="{FF2B5EF4-FFF2-40B4-BE49-F238E27FC236}">
                <a16:creationId xmlns:a16="http://schemas.microsoft.com/office/drawing/2014/main" id="{9591D67A-88C5-C189-70E6-306B2158912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8636" y="5326925"/>
            <a:ext cx="5305425" cy="1127125"/>
          </a:xfrm>
        </p:spPr>
        <p:txBody>
          <a:bodyPr lIns="0">
            <a:normAutofit/>
          </a:bodyPr>
          <a:lstStyle>
            <a:lvl1pPr marL="342900" indent="-342900">
              <a:buClr>
                <a:srgbClr val="FFFF00"/>
              </a:buClr>
              <a:buFont typeface="+mj-lt"/>
              <a:buAutoNum type="arabicPeriod"/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AEEF"/>
              </a:buClr>
              <a:defRPr sz="1800"/>
            </a:lvl2pPr>
            <a:lvl3pPr marL="1257300" indent="-342900">
              <a:buClr>
                <a:srgbClr val="00AEEF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 dirty="0"/>
              <a:t>Click to edit number list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08935CB1-98C2-DED2-A6DD-51EF3A0A491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28638" y="2071688"/>
            <a:ext cx="5305425" cy="1357312"/>
          </a:xfrm>
        </p:spPr>
        <p:txBody>
          <a:bodyPr lIns="0">
            <a:normAutofit/>
          </a:bodyPr>
          <a:lstStyle>
            <a:lvl1pPr marL="0" indent="0">
              <a:buFontTx/>
              <a:buNone/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body copy.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5432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 and object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6A2E7FF-FD1B-CF4D-BE4E-0C84862079C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95988" y="531140"/>
            <a:ext cx="5589587" cy="5922909"/>
          </a:xfrm>
        </p:spPr>
        <p:txBody>
          <a:bodyPr anchor="ctr" anchorCtr="1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1" i="0">
                <a:latin typeface="Aleo" pitchFamily="2" charset="77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800" dirty="0">
                <a:solidFill>
                  <a:schemeClr val="bg1"/>
                </a:solidFill>
              </a:rPr>
              <a:t>“Click to edit. Add a quote or stat here. You can pull out key 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rgbClr val="FFFF00"/>
                </a:solidFill>
              </a:rPr>
              <a:t>words</a:t>
            </a:r>
            <a:r>
              <a:rPr lang="en-US" sz="2800" dirty="0">
                <a:solidFill>
                  <a:schemeClr val="bg1"/>
                </a:solidFill>
              </a:rPr>
              <a:t> or </a:t>
            </a:r>
            <a:r>
              <a:rPr lang="en-US" sz="2800" dirty="0">
                <a:solidFill>
                  <a:srgbClr val="FFFF00"/>
                </a:solidFill>
              </a:rPr>
              <a:t>phrases </a:t>
            </a:r>
            <a:r>
              <a:rPr lang="en-US" sz="2800" dirty="0">
                <a:solidFill>
                  <a:schemeClr val="bg1"/>
                </a:solidFill>
              </a:rPr>
              <a:t>in a 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secondary </a:t>
            </a:r>
            <a:r>
              <a:rPr lang="en-US" sz="2800" dirty="0" err="1">
                <a:solidFill>
                  <a:schemeClr val="bg1"/>
                </a:solidFill>
              </a:rPr>
              <a:t>colour</a:t>
            </a:r>
            <a:r>
              <a:rPr lang="en-US" sz="2800" dirty="0">
                <a:solidFill>
                  <a:schemeClr val="bg1"/>
                </a:solidFill>
              </a:rPr>
              <a:t>.”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71CDAC09-3E1E-9D4C-EBC8-F8B45D88C0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8741" y="538835"/>
            <a:ext cx="3426039" cy="699404"/>
          </a:xfrm>
          <a:solidFill>
            <a:srgbClr val="00AEEF"/>
          </a:solidFill>
        </p:spPr>
        <p:txBody>
          <a:bodyPr wrap="square" lIns="144000" tIns="144000" rIns="108000" bIns="0" anchor="ctr" anchorCtr="0">
            <a:spAutoFit/>
          </a:bodyPr>
          <a:lstStyle>
            <a:lvl1pPr marL="0" indent="0">
              <a:buNone/>
              <a:defRPr sz="4000" b="1" i="0" spc="100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5pPr marL="1828800" indent="0">
              <a:buNone/>
              <a:defRPr/>
            </a:lvl5pPr>
          </a:lstStyle>
          <a:p>
            <a:r>
              <a:rPr lang="en-US" dirty="0"/>
              <a:t>HEADLINE</a:t>
            </a:r>
            <a:endParaRPr lang="en-GB" dirty="0"/>
          </a:p>
        </p:txBody>
      </p:sp>
      <p:sp>
        <p:nvSpPr>
          <p:cNvPr id="3" name="Text Placeholder 24">
            <a:extLst>
              <a:ext uri="{FF2B5EF4-FFF2-40B4-BE49-F238E27FC236}">
                <a16:creationId xmlns:a16="http://schemas.microsoft.com/office/drawing/2014/main" id="{2CBD3132-39DF-33E8-AE65-90BA6D13BE7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8638" y="3611564"/>
            <a:ext cx="5305425" cy="259486"/>
          </a:xfrm>
        </p:spPr>
        <p:txBody>
          <a:bodyPr lIns="0" rIns="90000">
            <a:noAutofit/>
          </a:bodyPr>
          <a:lstStyle>
            <a:lvl1pPr marL="0" indent="0">
              <a:buNone/>
              <a:defRPr sz="2000" b="1" i="0">
                <a:solidFill>
                  <a:srgbClr val="00AEE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subheading</a:t>
            </a:r>
            <a:endParaRPr lang="en-US" dirty="0"/>
          </a:p>
        </p:txBody>
      </p:sp>
      <p:sp>
        <p:nvSpPr>
          <p:cNvPr id="4" name="Text Placeholder 30">
            <a:extLst>
              <a:ext uri="{FF2B5EF4-FFF2-40B4-BE49-F238E27FC236}">
                <a16:creationId xmlns:a16="http://schemas.microsoft.com/office/drawing/2014/main" id="{D1AC0226-1A40-DD69-44A1-D5963D3C8E3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8637" y="1481684"/>
            <a:ext cx="5467049" cy="448808"/>
          </a:xfrm>
        </p:spPr>
        <p:txBody>
          <a:bodyPr lIns="0" rIns="90000"/>
          <a:lstStyle>
            <a:lvl1pPr marL="0" indent="0">
              <a:buNone/>
              <a:defRPr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5" name="Text Placeholder 32">
            <a:extLst>
              <a:ext uri="{FF2B5EF4-FFF2-40B4-BE49-F238E27FC236}">
                <a16:creationId xmlns:a16="http://schemas.microsoft.com/office/drawing/2014/main" id="{52B7E946-4CC7-878A-6EFC-E8674A32065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8638" y="4035425"/>
            <a:ext cx="5305425" cy="1127125"/>
          </a:xfrm>
        </p:spPr>
        <p:txBody>
          <a:bodyPr lIns="0">
            <a:normAutofit/>
          </a:bodyPr>
          <a:lstStyle>
            <a:lvl1pPr>
              <a:buClr>
                <a:srgbClr val="FFFF00"/>
              </a:buClr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AEEF"/>
              </a:buClr>
              <a:defRPr sz="1800"/>
            </a:lvl2pPr>
            <a:lvl3pPr marL="1257300" indent="-342900">
              <a:buClr>
                <a:srgbClr val="00AEEF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 dirty="0"/>
              <a:t>Click to edit bullet list</a:t>
            </a:r>
          </a:p>
        </p:txBody>
      </p:sp>
      <p:sp>
        <p:nvSpPr>
          <p:cNvPr id="6" name="Text Placeholder 32">
            <a:extLst>
              <a:ext uri="{FF2B5EF4-FFF2-40B4-BE49-F238E27FC236}">
                <a16:creationId xmlns:a16="http://schemas.microsoft.com/office/drawing/2014/main" id="{62C20F8B-1783-B89E-AEBA-C34DB11A12D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8636" y="5326925"/>
            <a:ext cx="5305425" cy="1127125"/>
          </a:xfrm>
        </p:spPr>
        <p:txBody>
          <a:bodyPr lIns="0">
            <a:normAutofit/>
          </a:bodyPr>
          <a:lstStyle>
            <a:lvl1pPr marL="342900" indent="-342900">
              <a:buClr>
                <a:srgbClr val="FFFF00"/>
              </a:buClr>
              <a:buFont typeface="+mj-lt"/>
              <a:buAutoNum type="arabicPeriod"/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AEEF"/>
              </a:buClr>
              <a:defRPr sz="1800"/>
            </a:lvl2pPr>
            <a:lvl3pPr marL="1257300" indent="-342900">
              <a:buClr>
                <a:srgbClr val="00AEEF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 dirty="0"/>
              <a:t>Click to edit number list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497BECEF-8DBA-3409-CB66-66ABDA2FCBE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28638" y="2071688"/>
            <a:ext cx="5305425" cy="1357312"/>
          </a:xfrm>
        </p:spPr>
        <p:txBody>
          <a:bodyPr lIns="0">
            <a:normAutofit/>
          </a:bodyPr>
          <a:lstStyle>
            <a:lvl1pPr marL="0" indent="0">
              <a:buFontTx/>
              <a:buNone/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body copy.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416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1"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68D08BF-C942-A840-8D12-6C728915A5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87695" y="3042946"/>
            <a:ext cx="6416610" cy="772107"/>
          </a:xfrm>
          <a:solidFill>
            <a:srgbClr val="00AEEF"/>
          </a:solidFill>
          <a:ln>
            <a:noFill/>
          </a:ln>
        </p:spPr>
        <p:txBody>
          <a:bodyPr wrap="square" lIns="180000" tIns="180000" rIns="180000" bIns="36000" anchor="ctr" anchorCtr="0">
            <a:spAutoFit/>
          </a:bodyPr>
          <a:lstStyle>
            <a:lvl1pPr>
              <a:defRPr sz="4000" b="1" i="0" cap="none" spc="0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A3E3CD12-986F-6F47-9FA6-50A812915E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8517" y="5129961"/>
            <a:ext cx="1728039" cy="172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8782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 and object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9823AF-C5AF-754B-8776-CA684558778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95988" y="531140"/>
            <a:ext cx="5589587" cy="5922909"/>
          </a:xfrm>
        </p:spPr>
        <p:txBody>
          <a:bodyPr anchor="ctr" anchorCtr="1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1" i="0">
                <a:solidFill>
                  <a:srgbClr val="00AEEF"/>
                </a:solidFill>
                <a:latin typeface="Aleo" pitchFamily="2" charset="77"/>
              </a:defRPr>
            </a:lvl1pPr>
          </a:lstStyle>
          <a:p>
            <a:pPr algn="ctr"/>
            <a:r>
              <a:rPr lang="en-US" sz="2800" dirty="0">
                <a:solidFill>
                  <a:srgbClr val="00AEEF"/>
                </a:solidFill>
              </a:rPr>
              <a:t>“Click to edit. Add a quote or stat here. You can pull out key </a:t>
            </a:r>
            <a:br>
              <a:rPr lang="en-US" sz="2800" dirty="0">
                <a:solidFill>
                  <a:srgbClr val="00AEEF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words</a:t>
            </a:r>
            <a:r>
              <a:rPr lang="en-US" sz="2800" dirty="0">
                <a:solidFill>
                  <a:srgbClr val="00AEEF"/>
                </a:solidFill>
              </a:rPr>
              <a:t> or </a:t>
            </a:r>
            <a:r>
              <a:rPr lang="en-US" sz="2800" dirty="0">
                <a:solidFill>
                  <a:schemeClr val="tx1"/>
                </a:solidFill>
              </a:rPr>
              <a:t>phrases </a:t>
            </a:r>
            <a:r>
              <a:rPr lang="en-US" sz="2800" dirty="0">
                <a:solidFill>
                  <a:srgbClr val="00AEEF"/>
                </a:solidFill>
              </a:rPr>
              <a:t>in a </a:t>
            </a:r>
            <a:br>
              <a:rPr lang="en-US" sz="2800" dirty="0">
                <a:solidFill>
                  <a:srgbClr val="00AEEF"/>
                </a:solidFill>
              </a:rPr>
            </a:br>
            <a:r>
              <a:rPr lang="en-US" sz="2800" dirty="0">
                <a:solidFill>
                  <a:srgbClr val="00AEEF"/>
                </a:solidFill>
              </a:rPr>
              <a:t>secondary </a:t>
            </a:r>
            <a:r>
              <a:rPr lang="en-US" sz="2800" dirty="0" err="1">
                <a:solidFill>
                  <a:srgbClr val="00AEEF"/>
                </a:solidFill>
              </a:rPr>
              <a:t>colour</a:t>
            </a:r>
            <a:r>
              <a:rPr lang="en-US" sz="2800" dirty="0">
                <a:solidFill>
                  <a:srgbClr val="00AEEF"/>
                </a:solidFill>
              </a:rPr>
              <a:t>.”</a:t>
            </a:r>
            <a:endParaRPr lang="en-GB" sz="2800" dirty="0">
              <a:solidFill>
                <a:srgbClr val="00AEEF"/>
              </a:solidFill>
            </a:endParaRP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9FAE95E8-D481-5BA9-93FC-BF6AE830960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3009" y="546529"/>
            <a:ext cx="3373808" cy="699404"/>
          </a:xfrm>
          <a:solidFill>
            <a:srgbClr val="00AEEF"/>
          </a:solidFill>
        </p:spPr>
        <p:txBody>
          <a:bodyPr wrap="square" lIns="144000" tIns="144000" rIns="108000" bIns="0" anchor="ctr" anchorCtr="0">
            <a:spAutoFit/>
          </a:bodyPr>
          <a:lstStyle>
            <a:lvl1pPr marL="0" indent="0">
              <a:buNone/>
              <a:defRPr sz="4000" b="1" i="0" spc="100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5pPr marL="1828800" indent="0">
              <a:buNone/>
              <a:defRPr/>
            </a:lvl5pPr>
          </a:lstStyle>
          <a:p>
            <a:r>
              <a:rPr lang="en-US" dirty="0"/>
              <a:t>HEADLINE</a:t>
            </a:r>
            <a:endParaRPr lang="en-GB" dirty="0"/>
          </a:p>
        </p:txBody>
      </p:sp>
      <p:sp>
        <p:nvSpPr>
          <p:cNvPr id="4" name="Text Placeholder 24">
            <a:extLst>
              <a:ext uri="{FF2B5EF4-FFF2-40B4-BE49-F238E27FC236}">
                <a16:creationId xmlns:a16="http://schemas.microsoft.com/office/drawing/2014/main" id="{2B10AC1C-5B71-D0B9-D458-AA8CA9C5E82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2906" y="3619258"/>
            <a:ext cx="5305425" cy="259486"/>
          </a:xfrm>
        </p:spPr>
        <p:txBody>
          <a:bodyPr lIns="0" rIns="90000">
            <a:noAutofit/>
          </a:bodyPr>
          <a:lstStyle>
            <a:lvl1pPr marL="0" indent="0">
              <a:buNone/>
              <a:defRPr sz="2000" b="1" i="0">
                <a:solidFill>
                  <a:srgbClr val="00AEE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sub-heading</a:t>
            </a:r>
            <a:endParaRPr lang="en-US" dirty="0"/>
          </a:p>
        </p:txBody>
      </p:sp>
      <p:sp>
        <p:nvSpPr>
          <p:cNvPr id="5" name="Text Placeholder 30">
            <a:extLst>
              <a:ext uri="{FF2B5EF4-FFF2-40B4-BE49-F238E27FC236}">
                <a16:creationId xmlns:a16="http://schemas.microsoft.com/office/drawing/2014/main" id="{15224677-8F3E-CB7F-74EF-9E852393BA5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2905" y="1489378"/>
            <a:ext cx="5305425" cy="448808"/>
          </a:xfrm>
        </p:spPr>
        <p:txBody>
          <a:bodyPr lIns="0" rIns="90000"/>
          <a:lstStyle>
            <a:lvl1pPr marL="0" indent="0">
              <a:buNone/>
              <a:defRPr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16959256-46BF-6474-835A-DE3D03E0A96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2906" y="2079382"/>
            <a:ext cx="5305425" cy="1357312"/>
          </a:xfrm>
        </p:spPr>
        <p:txBody>
          <a:bodyPr lIns="0">
            <a:normAutofit/>
          </a:bodyPr>
          <a:lstStyle>
            <a:lvl1pPr marL="0" indent="0">
              <a:buFontTx/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body copy.</a:t>
            </a:r>
            <a:endParaRPr lang="en-US" dirty="0"/>
          </a:p>
        </p:txBody>
      </p:sp>
      <p:sp>
        <p:nvSpPr>
          <p:cNvPr id="8" name="Text Placeholder 32">
            <a:extLst>
              <a:ext uri="{FF2B5EF4-FFF2-40B4-BE49-F238E27FC236}">
                <a16:creationId xmlns:a16="http://schemas.microsoft.com/office/drawing/2014/main" id="{1D1BF0F2-6FE6-C9BF-4859-76C9F2F085D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2903" y="5409489"/>
            <a:ext cx="5305425" cy="1127125"/>
          </a:xfrm>
        </p:spPr>
        <p:txBody>
          <a:bodyPr lIns="0">
            <a:normAutofit/>
          </a:bodyPr>
          <a:lstStyle>
            <a:lvl1pPr marL="342900" indent="-342900">
              <a:buClr>
                <a:srgbClr val="FF6937"/>
              </a:buClr>
              <a:buFont typeface="+mj-lt"/>
              <a:buAutoNum type="arabicPeriod"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AEEF"/>
              </a:buClr>
              <a:defRPr sz="1800"/>
            </a:lvl2pPr>
            <a:lvl3pPr marL="1257300" indent="-342900">
              <a:buClr>
                <a:srgbClr val="00AEEF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 dirty="0"/>
              <a:t>Click to edit number list</a:t>
            </a:r>
          </a:p>
        </p:txBody>
      </p:sp>
      <p:sp>
        <p:nvSpPr>
          <p:cNvPr id="9" name="Text Placeholder 32">
            <a:extLst>
              <a:ext uri="{FF2B5EF4-FFF2-40B4-BE49-F238E27FC236}">
                <a16:creationId xmlns:a16="http://schemas.microsoft.com/office/drawing/2014/main" id="{E70D8EE1-D750-CE31-A976-708E668939D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02905" y="4117989"/>
            <a:ext cx="5305425" cy="1127125"/>
          </a:xfrm>
        </p:spPr>
        <p:txBody>
          <a:bodyPr lIns="0">
            <a:normAutofit/>
          </a:bodyPr>
          <a:lstStyle>
            <a:lvl1pPr>
              <a:buClr>
                <a:srgbClr val="FF6937"/>
              </a:buClr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AEEF"/>
              </a:buClr>
              <a:defRPr sz="1800"/>
            </a:lvl2pPr>
            <a:lvl3pPr marL="1257300" indent="-342900">
              <a:buClr>
                <a:srgbClr val="00AEEF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 dirty="0"/>
              <a:t>Click to edit bullet list</a:t>
            </a:r>
          </a:p>
        </p:txBody>
      </p:sp>
    </p:spTree>
    <p:extLst>
      <p:ext uri="{BB962C8B-B14F-4D97-AF65-F5344CB8AC3E}">
        <p14:creationId xmlns:p14="http://schemas.microsoft.com/office/powerpoint/2010/main" val="16211824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for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12996" y="-1"/>
            <a:ext cx="12179003" cy="6864737"/>
          </a:xfrm>
        </p:spPr>
        <p:txBody>
          <a:bodyPr anchor="ctr" anchorCtr="1"/>
          <a:lstStyle>
            <a:lvl1pPr marL="0" indent="0">
              <a:buNone/>
              <a:defRPr sz="32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2040594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 for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12996" y="-1"/>
            <a:ext cx="12179003" cy="6864737"/>
          </a:xfrm>
        </p:spPr>
        <p:txBody>
          <a:bodyPr anchor="ctr" anchorCtr="1"/>
          <a:lstStyle>
            <a:lvl1pPr marL="0" indent="0">
              <a:buNone/>
              <a:defRPr sz="32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/>
              <a:t>CLICK ICON TO ADD PICTURE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9BCBD3E5-51C1-C94F-93C2-520AD14720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8517" y="5129961"/>
            <a:ext cx="1728039" cy="172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6982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59EBBDA-EB37-3445-A63B-3C71FC237395}"/>
              </a:ext>
            </a:extLst>
          </p:cNvPr>
          <p:cNvSpPr txBox="1"/>
          <p:nvPr userDrawn="1"/>
        </p:nvSpPr>
        <p:spPr>
          <a:xfrm rot="5400000">
            <a:off x="11454389" y="522170"/>
            <a:ext cx="125977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800" b="0" i="0" dirty="0">
                <a:solidFill>
                  <a:schemeClr val="bg1"/>
                </a:solidFill>
                <a:effectLst/>
                <a:latin typeface="Univers LT Pro 45 Light" panose="020B0403020202020204" pitchFamily="34" charset="77"/>
              </a:rPr>
              <a:t>© UNICEF/Sokol</a:t>
            </a:r>
            <a:endParaRPr lang="en-US" sz="800" b="0" i="0" dirty="0">
              <a:solidFill>
                <a:schemeClr val="bg1"/>
              </a:solidFill>
              <a:latin typeface="Univers LT Pro 45 Light" panose="020B0403020202020204" pitchFamily="34" charset="77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8898DDE-91D3-0B45-B1E8-8390493318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8517" y="5129961"/>
            <a:ext cx="1728039" cy="172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767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y questions"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raising their hands&#10;&#10;Description automatically generated with medium confidence">
            <a:extLst>
              <a:ext uri="{FF2B5EF4-FFF2-40B4-BE49-F238E27FC236}">
                <a16:creationId xmlns:a16="http://schemas.microsoft.com/office/drawing/2014/main" id="{11DBEF1F-C7C5-A642-AA3C-6FE58155CE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63BC055-63D2-7B4C-AA38-1B4DCD1B627F}"/>
              </a:ext>
            </a:extLst>
          </p:cNvPr>
          <p:cNvSpPr txBox="1"/>
          <p:nvPr userDrawn="1"/>
        </p:nvSpPr>
        <p:spPr>
          <a:xfrm rot="5400000">
            <a:off x="11452265" y="6118266"/>
            <a:ext cx="126402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© UNICEF/Al-Basha</a:t>
            </a:r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Logo&#10;&#10;Description automatically generated with low confidence">
            <a:extLst>
              <a:ext uri="{FF2B5EF4-FFF2-40B4-BE49-F238E27FC236}">
                <a16:creationId xmlns:a16="http://schemas.microsoft.com/office/drawing/2014/main" id="{74FC9EB1-7332-4D49-B349-AD68DC2CE0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8516" y="0"/>
            <a:ext cx="1728039" cy="172803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2E32C0A-6D4C-3E4E-8CDC-D872D60D9D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96867" y="5783138"/>
            <a:ext cx="5440993" cy="772107"/>
          </a:xfrm>
          <a:solidFill>
            <a:srgbClr val="00AEEF"/>
          </a:solidFill>
        </p:spPr>
        <p:txBody>
          <a:bodyPr wrap="square" lIns="180000" tIns="180000" rIns="180000" bIns="36000" anchor="ctr" anchorCtr="0">
            <a:spAutoFit/>
          </a:bodyPr>
          <a:lstStyle>
            <a:lvl1pPr>
              <a:defRPr sz="4000" b="1" i="0" cap="none" spc="0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 dirty="0"/>
              <a:t>ANY QUESTIONS?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233E45A-96B3-382C-E8E8-C8FB67F79C92}"/>
              </a:ext>
            </a:extLst>
          </p:cNvPr>
          <p:cNvSpPr/>
          <p:nvPr userDrawn="1"/>
        </p:nvSpPr>
        <p:spPr>
          <a:xfrm>
            <a:off x="296867" y="172539"/>
            <a:ext cx="3838845" cy="119219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36D5F0-7738-0C50-6AC2-C387FA0CA705}"/>
              </a:ext>
            </a:extLst>
          </p:cNvPr>
          <p:cNvSpPr txBox="1"/>
          <p:nvPr userDrawn="1"/>
        </p:nvSpPr>
        <p:spPr>
          <a:xfrm>
            <a:off x="385395" y="263854"/>
            <a:ext cx="37503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200" b="0" i="0" dirty="0" err="1">
                <a:solidFill>
                  <a:schemeClr val="bg1"/>
                </a:solidFill>
                <a:effectLst>
                  <a:outerShdw blurRad="973532" sx="97073" sy="97073" algn="l" rotWithShape="0">
                    <a:prstClr val="black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Kholood</a:t>
            </a:r>
            <a:r>
              <a:rPr lang="en-GB" sz="1200" b="0" i="0" dirty="0">
                <a:solidFill>
                  <a:schemeClr val="bg1"/>
                </a:solidFill>
                <a:effectLst>
                  <a:outerShdw blurRad="973532" sx="97073" sy="97073" algn="l" rotWithShape="0">
                    <a:prstClr val="black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(middle row, right) at school in Taiz, Yemen, which is near a fighting zone. “I feel afraid when I walk to school because cars are speeding, and I’m scared of the shelling.” UNICEF is helping to pay teachers and supply school materials.</a:t>
            </a:r>
          </a:p>
          <a:p>
            <a:pPr algn="l"/>
            <a:endParaRPr lang="en-GB" sz="1200" b="0" i="0" dirty="0">
              <a:solidFill>
                <a:schemeClr val="bg1"/>
              </a:solidFill>
              <a:effectLst>
                <a:outerShdw blurRad="973532" sx="97073" sy="97073" algn="l" rotWithShape="0">
                  <a:prstClr val="black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8000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ny questions"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baby&#10;&#10;Description automatically generated with medium confidence">
            <a:extLst>
              <a:ext uri="{FF2B5EF4-FFF2-40B4-BE49-F238E27FC236}">
                <a16:creationId xmlns:a16="http://schemas.microsoft.com/office/drawing/2014/main" id="{F408A3E1-6305-F501-07FB-8B36F17288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EFA9420-A04A-9C4A-8C23-80C54DA277F5}"/>
              </a:ext>
            </a:extLst>
          </p:cNvPr>
          <p:cNvSpPr txBox="1"/>
          <p:nvPr userDrawn="1"/>
        </p:nvSpPr>
        <p:spPr>
          <a:xfrm rot="5400000">
            <a:off x="-442868" y="616399"/>
            <a:ext cx="126402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© UNICEF/</a:t>
            </a:r>
            <a:r>
              <a:rPr lang="en-GB" sz="8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Dejongh</a:t>
            </a:r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Logo&#10;&#10;Description automatically generated with low confidence">
            <a:extLst>
              <a:ext uri="{FF2B5EF4-FFF2-40B4-BE49-F238E27FC236}">
                <a16:creationId xmlns:a16="http://schemas.microsoft.com/office/drawing/2014/main" id="{EF95C779-26BA-4B4F-89CC-F41238FC33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8516" y="0"/>
            <a:ext cx="1728039" cy="17280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5EA6E70-628D-2583-9EC1-9C096A2684E6}"/>
              </a:ext>
            </a:extLst>
          </p:cNvPr>
          <p:cNvSpPr txBox="1"/>
          <p:nvPr userDrawn="1"/>
        </p:nvSpPr>
        <p:spPr>
          <a:xfrm>
            <a:off x="8844735" y="5612278"/>
            <a:ext cx="31546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2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Tato </a:t>
            </a:r>
            <a:r>
              <a:rPr lang="en-GB" sz="1200" b="0" i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Guyo</a:t>
            </a:r>
            <a:r>
              <a:rPr lang="en-GB" sz="12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holds her 5-month-old baby Dessa. Tato regularly measures Dessa's arm with a MUAC measuring tape supplied by UNICEF Ethiopia to make sure any signs of low-weight are spotted early. </a:t>
            </a:r>
          </a:p>
          <a:p>
            <a:pPr algn="r"/>
            <a:endParaRPr lang="en-GB" sz="1200" b="0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4CF55A3-F375-C2B3-3FD9-E6F7B25EFC8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96867" y="5783138"/>
            <a:ext cx="5440993" cy="772107"/>
          </a:xfrm>
          <a:solidFill>
            <a:srgbClr val="00AEEF"/>
          </a:solidFill>
        </p:spPr>
        <p:txBody>
          <a:bodyPr wrap="square" lIns="180000" tIns="180000" rIns="180000" bIns="36000" anchor="ctr" anchorCtr="0">
            <a:spAutoFit/>
          </a:bodyPr>
          <a:lstStyle>
            <a:lvl1pPr>
              <a:defRPr sz="4000" b="1" i="0" cap="none" spc="0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GB" dirty="0"/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16277722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E01172AB-3F70-6346-ACCC-3488794864CB}"/>
              </a:ext>
            </a:extLst>
          </p:cNvPr>
          <p:cNvSpPr/>
          <p:nvPr userDrawn="1"/>
        </p:nvSpPr>
        <p:spPr>
          <a:xfrm>
            <a:off x="360218" y="118544"/>
            <a:ext cx="6096000" cy="42627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lnSpc>
                <a:spcPct val="80000"/>
              </a:lnSpc>
              <a:spcAft>
                <a:spcPts val="300"/>
              </a:spcAft>
            </a:pPr>
            <a:r>
              <a:rPr lang="en-US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EVERY CHILD: LEARNING</a:t>
            </a:r>
          </a:p>
          <a:p>
            <a:pPr algn="l">
              <a:lnSpc>
                <a:spcPct val="80000"/>
              </a:lnSpc>
            </a:pPr>
            <a:r>
              <a:rPr lang="en-US" sz="1200" b="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UNICEF’S GLOBAL ROLE IN EDUCATION FOR EVERY CHILD</a:t>
            </a:r>
          </a:p>
        </p:txBody>
      </p:sp>
      <p:pic>
        <p:nvPicPr>
          <p:cNvPr id="8" name="Gráfico 3">
            <a:extLst>
              <a:ext uri="{FF2B5EF4-FFF2-40B4-BE49-F238E27FC236}">
                <a16:creationId xmlns:a16="http://schemas.microsoft.com/office/drawing/2014/main" id="{4F31A3A8-C158-0F43-B6B2-BBD281B9B1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21663" y="1"/>
            <a:ext cx="3072802" cy="579166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66CD788-7354-2C46-AE84-5EC1050BF5EC}"/>
              </a:ext>
            </a:extLst>
          </p:cNvPr>
          <p:cNvCxnSpPr/>
          <p:nvPr userDrawn="1"/>
        </p:nvCxnSpPr>
        <p:spPr>
          <a:xfrm>
            <a:off x="0" y="579166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02186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14BC6-ACA2-E424-08BA-D2B2B2D78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C0EB1E-4607-9AEA-D0E4-8995896965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539F4C-D420-02A2-2DA6-14A8D83DB5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F4125B-40C4-DE80-0E0A-5AF7F337E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CB5D8-1C4D-4CC9-8873-4829AEBD6039}" type="datetimeFigureOut">
              <a:rPr lang="en-GB" smtClean="0"/>
              <a:t>25/10/2023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E18F7D-B0EE-0D45-5811-E27A156B7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502658-A8BB-38A7-5E94-483BB31BE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A7B1C-AA31-4239-81E3-623B261D49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45957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23713"/>
            <a:ext cx="10972800" cy="553998"/>
          </a:xfrm>
          <a:ln>
            <a:noFill/>
          </a:ln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5808" y="1916832"/>
            <a:ext cx="10972800" cy="36004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00" y="5733256"/>
            <a:ext cx="2844800" cy="331932"/>
          </a:xfrm>
        </p:spPr>
        <p:txBody>
          <a:bodyPr/>
          <a:lstStyle/>
          <a:p>
            <a:fld id="{994ABF6D-B116-48FA-8A85-4C24104CDDB3}" type="datetimeFigureOut">
              <a:rPr lang="en-GB" smtClean="0"/>
              <a:pPr/>
              <a:t>25/10/2023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80000" y="6079572"/>
            <a:ext cx="3190744" cy="301756"/>
          </a:xfrm>
        </p:spPr>
        <p:txBody>
          <a:bodyPr/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0000" y="6381328"/>
            <a:ext cx="2844800" cy="274324"/>
          </a:xfrm>
        </p:spPr>
        <p:txBody>
          <a:bodyPr/>
          <a:lstStyle/>
          <a:p>
            <a:pPr algn="l"/>
            <a:fld id="{1099AA68-E695-4F58-BEEE-DDF7D9F5029C}" type="slidenum">
              <a:rPr lang="en-GB" smtClean="0"/>
              <a:pPr algn="l"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1797" y="5662988"/>
            <a:ext cx="7920203" cy="1006372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0" y="1412776"/>
            <a:ext cx="12192000" cy="0"/>
          </a:xfrm>
          <a:prstGeom prst="line">
            <a:avLst/>
          </a:prstGeom>
          <a:ln w="44450" cmpd="sng">
            <a:solidFill>
              <a:srgbClr val="00AEE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7217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1"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01F3ECF-8109-7249-9325-13A2A94DC86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68D08BF-C942-A840-8D12-6C728915A5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99125" y="3042946"/>
            <a:ext cx="6393750" cy="772107"/>
          </a:xfrm>
          <a:solidFill>
            <a:srgbClr val="00AEEF"/>
          </a:solidFill>
          <a:ln>
            <a:noFill/>
          </a:ln>
        </p:spPr>
        <p:txBody>
          <a:bodyPr wrap="square" lIns="180000" tIns="180000" rIns="180000" bIns="36000" anchor="ctr" anchorCtr="0">
            <a:spAutoFit/>
          </a:bodyPr>
          <a:lstStyle>
            <a:lvl1pPr>
              <a:defRPr sz="4000" b="1" i="0" cap="none" spc="0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A3E3CD12-986F-6F47-9FA6-50A812915E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8517" y="5129961"/>
            <a:ext cx="1728039" cy="172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883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person, child&#10;&#10;Description automatically generated">
            <a:extLst>
              <a:ext uri="{FF2B5EF4-FFF2-40B4-BE49-F238E27FC236}">
                <a16:creationId xmlns:a16="http://schemas.microsoft.com/office/drawing/2014/main" id="{7D158540-510A-394B-9D44-2805DC685A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801195-34CB-DC40-927A-4A8DAEDBEF69}"/>
              </a:ext>
            </a:extLst>
          </p:cNvPr>
          <p:cNvSpPr txBox="1"/>
          <p:nvPr userDrawn="1"/>
        </p:nvSpPr>
        <p:spPr>
          <a:xfrm rot="5400000">
            <a:off x="11516504" y="445315"/>
            <a:ext cx="110607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800" b="0" i="0" dirty="0">
                <a:solidFill>
                  <a:schemeClr val="tx1"/>
                </a:solidFill>
                <a:effectLst/>
                <a:latin typeface="Univers LT Pro 45 Light" panose="020B0403020202020204" pitchFamily="34" charset="77"/>
              </a:rPr>
              <a:t>© UNICEF/</a:t>
            </a:r>
            <a:r>
              <a:rPr lang="en-GB" sz="800" b="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Matas</a:t>
            </a:r>
            <a:endParaRPr lang="en-US" sz="800" b="0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55EF6537-FCE6-6C42-8DDB-2A986AEDA0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8517" y="5129961"/>
            <a:ext cx="1728039" cy="17280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D31F192-E7AE-ADFE-8324-3CA672C9DAC5}"/>
              </a:ext>
            </a:extLst>
          </p:cNvPr>
          <p:cNvSpPr txBox="1"/>
          <p:nvPr userDrawn="1"/>
        </p:nvSpPr>
        <p:spPr>
          <a:xfrm>
            <a:off x="452731" y="5775356"/>
            <a:ext cx="39010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1" dirty="0">
                <a:latin typeface="Arial" panose="020B0604020202020204" pitchFamily="34" charset="0"/>
                <a:cs typeface="Arial" panose="020B0604020202020204" pitchFamily="34" charset="0"/>
              </a:rPr>
              <a:t>"I wash my hands so germs don't get on them," </a:t>
            </a:r>
            <a:r>
              <a:rPr lang="en-GB" sz="1200" b="0" i="0" dirty="0">
                <a:latin typeface="Arial" panose="020B0604020202020204" pitchFamily="34" charset="0"/>
                <a:cs typeface="Arial" panose="020B0604020202020204" pitchFamily="34" charset="0"/>
              </a:rPr>
              <a:t>says </a:t>
            </a:r>
            <a:r>
              <a:rPr lang="en-GB" sz="1200" b="0" i="0" dirty="0" err="1">
                <a:latin typeface="Arial" panose="020B0604020202020204" pitchFamily="34" charset="0"/>
                <a:cs typeface="Arial" panose="020B0604020202020204" pitchFamily="34" charset="0"/>
              </a:rPr>
              <a:t>Dareen</a:t>
            </a:r>
            <a:r>
              <a:rPr lang="en-GB" sz="1200" b="0" i="0" dirty="0">
                <a:latin typeface="Arial" panose="020B0604020202020204" pitchFamily="34" charset="0"/>
                <a:cs typeface="Arial" panose="020B0604020202020204" pitchFamily="34" charset="0"/>
              </a:rPr>
              <a:t>, 6, at school in Jordan. UNICEF is supporting the Government of Jordan to improve water, sanitation and hygiene facilities in schools.</a:t>
            </a:r>
            <a:endParaRPr lang="en-US" sz="1200" b="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BDB60B-451F-EBB4-5FC6-D7927576F5E3}"/>
              </a:ext>
            </a:extLst>
          </p:cNvPr>
          <p:cNvSpPr txBox="1">
            <a:spLocks/>
          </p:cNvSpPr>
          <p:nvPr userDrawn="1"/>
        </p:nvSpPr>
        <p:spPr>
          <a:xfrm>
            <a:off x="452731" y="333966"/>
            <a:ext cx="6416610" cy="772107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txBody>
          <a:bodyPr vert="horz" wrap="square" lIns="180000" tIns="180000" rIns="180000" bIns="36000" rtlCol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none" spc="0" baseline="0">
                <a:solidFill>
                  <a:schemeClr val="bg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8076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DB59ED46-C3B4-7640-A292-9563A0F767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5"/>
          <a:stretch/>
        </p:blipFill>
        <p:spPr>
          <a:xfrm>
            <a:off x="0" y="0"/>
            <a:ext cx="12193832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D9D7BD-B221-CE44-977E-46189A15DF9B}"/>
              </a:ext>
            </a:extLst>
          </p:cNvPr>
          <p:cNvSpPr txBox="1"/>
          <p:nvPr userDrawn="1"/>
        </p:nvSpPr>
        <p:spPr>
          <a:xfrm rot="5400000">
            <a:off x="11531242" y="445313"/>
            <a:ext cx="110607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© UNICEF/</a:t>
            </a:r>
            <a:r>
              <a:rPr lang="en-GB" sz="8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Mulala</a:t>
            </a:r>
            <a:endParaRPr lang="en-US" sz="800" b="0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1E34638C-6902-BC44-AE0E-8F4B61FBFA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8517" y="5129961"/>
            <a:ext cx="1728039" cy="17280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EC953A3-C48C-C563-F3E5-AEBD5D4414EC}"/>
              </a:ext>
            </a:extLst>
          </p:cNvPr>
          <p:cNvSpPr txBox="1"/>
          <p:nvPr userDrawn="1"/>
        </p:nvSpPr>
        <p:spPr>
          <a:xfrm>
            <a:off x="296866" y="295061"/>
            <a:ext cx="26749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Anaelah</a:t>
            </a:r>
            <a:r>
              <a:rPr lang="en-GB" sz="12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3, receives polio vaccine drops during a UNICEF-supported immunisation campaign in Kinshasa, Democratic Republic of Congo.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E1A2C18-5A57-D631-6EB1-5E72FE7336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5955" y="5607926"/>
            <a:ext cx="6416610" cy="772107"/>
          </a:xfrm>
          <a:solidFill>
            <a:srgbClr val="00AEEF"/>
          </a:solidFill>
          <a:ln>
            <a:noFill/>
          </a:ln>
        </p:spPr>
        <p:txBody>
          <a:bodyPr wrap="square" lIns="180000" tIns="180000" rIns="180000" bIns="36000" anchor="ctr" anchorCtr="0">
            <a:spAutoFit/>
          </a:bodyPr>
          <a:lstStyle>
            <a:lvl1pPr>
              <a:defRPr sz="4000" b="1" i="0" cap="none" spc="0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1609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hild holding a ball in front of other people playing volleyball&#10;&#10;Description automatically generated with low confidence">
            <a:extLst>
              <a:ext uri="{FF2B5EF4-FFF2-40B4-BE49-F238E27FC236}">
                <a16:creationId xmlns:a16="http://schemas.microsoft.com/office/drawing/2014/main" id="{9E5D5364-B4BF-3574-57F8-EADBE7C496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558"/>
            <a:ext cx="12192000" cy="68504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223A73-C9EE-6142-87A6-EE5302EC6B4F}"/>
              </a:ext>
            </a:extLst>
          </p:cNvPr>
          <p:cNvSpPr txBox="1"/>
          <p:nvPr userDrawn="1"/>
        </p:nvSpPr>
        <p:spPr>
          <a:xfrm rot="5400000">
            <a:off x="11421596" y="4158751"/>
            <a:ext cx="110607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© UNICEF/</a:t>
            </a:r>
            <a:r>
              <a:rPr lang="en-GB" sz="8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Chikondi</a:t>
            </a:r>
            <a:endParaRPr lang="en-US" sz="800" b="0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0A0AFA88-AF95-6A4A-BBF8-3231F2ACB5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8517" y="5129961"/>
            <a:ext cx="1728039" cy="17280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1B2B51-C309-4562-38A8-20F151B44010}"/>
              </a:ext>
            </a:extLst>
          </p:cNvPr>
          <p:cNvSpPr txBox="1"/>
          <p:nvPr userDrawn="1"/>
        </p:nvSpPr>
        <p:spPr>
          <a:xfrm>
            <a:off x="8188036" y="305493"/>
            <a:ext cx="36310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2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Steven, 14, plays football at a UNICEF–supported Children’s Corner in Malawi.</a:t>
            </a:r>
          </a:p>
          <a:p>
            <a:pPr algn="r"/>
            <a:endParaRPr lang="en-GB" sz="1200" b="0" i="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70CC25E-99D2-1295-6FA1-E35331CA2B3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5955" y="5607926"/>
            <a:ext cx="6416610" cy="772107"/>
          </a:xfrm>
          <a:solidFill>
            <a:srgbClr val="00AEEF"/>
          </a:solidFill>
          <a:ln>
            <a:noFill/>
          </a:ln>
        </p:spPr>
        <p:txBody>
          <a:bodyPr wrap="square" lIns="180000" tIns="180000" rIns="180000" bIns="36000" anchor="ctr" anchorCtr="0">
            <a:spAutoFit/>
          </a:bodyPr>
          <a:lstStyle>
            <a:lvl1pPr>
              <a:defRPr sz="4000" b="1" i="0" cap="none" spc="0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3611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4"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ild in front of a chalkboard&#10;&#10;Description automatically generated with low confidence">
            <a:extLst>
              <a:ext uri="{FF2B5EF4-FFF2-40B4-BE49-F238E27FC236}">
                <a16:creationId xmlns:a16="http://schemas.microsoft.com/office/drawing/2014/main" id="{ACCE846E-837C-1F4C-B072-ABC615FAC3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1"/>
          <a:stretch/>
        </p:blipFill>
        <p:spPr>
          <a:xfrm>
            <a:off x="0" y="0"/>
            <a:ext cx="12191999" cy="68580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8B8ABE-34FF-4A42-A334-1710582EB8F3}"/>
              </a:ext>
            </a:extLst>
          </p:cNvPr>
          <p:cNvSpPr txBox="1"/>
          <p:nvPr userDrawn="1"/>
        </p:nvSpPr>
        <p:spPr>
          <a:xfrm rot="5400000">
            <a:off x="11511090" y="461460"/>
            <a:ext cx="110607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© UNICEF/</a:t>
            </a:r>
            <a:r>
              <a:rPr lang="en-GB" sz="8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Taxta</a:t>
            </a:r>
            <a:endParaRPr lang="en-US" sz="800" b="0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7B344DC0-C178-FE40-886C-0BAC10E2B9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8517" y="5129961"/>
            <a:ext cx="1728039" cy="172803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F7A32BE-F015-E965-BCF5-100F981B58C6}"/>
              </a:ext>
            </a:extLst>
          </p:cNvPr>
          <p:cNvSpPr/>
          <p:nvPr userDrawn="1"/>
        </p:nvSpPr>
        <p:spPr>
          <a:xfrm>
            <a:off x="296867" y="195689"/>
            <a:ext cx="3943663" cy="646331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634648-3DBD-943E-90E5-E853059C76F0}"/>
              </a:ext>
            </a:extLst>
          </p:cNvPr>
          <p:cNvSpPr txBox="1"/>
          <p:nvPr userDrawn="1"/>
        </p:nvSpPr>
        <p:spPr>
          <a:xfrm>
            <a:off x="296866" y="295061"/>
            <a:ext cx="40922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200" b="0" i="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Abdikarim's</a:t>
            </a:r>
            <a:r>
              <a:rPr lang="en-GB" sz="1200" b="0" i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favourite subject is science. </a:t>
            </a:r>
            <a:r>
              <a:rPr lang="en-GB" sz="1200" b="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"I want to be a doctor or an engineer", </a:t>
            </a:r>
            <a:r>
              <a:rPr lang="en-GB" sz="1200" b="0" i="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8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he says in school in Somalia.</a:t>
            </a:r>
          </a:p>
          <a:p>
            <a:pPr algn="l"/>
            <a:endParaRPr lang="en-GB" sz="1200" b="0" i="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8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472A92E-167D-EF12-064D-53A865EA501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5955" y="5607926"/>
            <a:ext cx="6416610" cy="772107"/>
          </a:xfrm>
          <a:solidFill>
            <a:srgbClr val="00AEEF"/>
          </a:solidFill>
          <a:ln>
            <a:noFill/>
          </a:ln>
        </p:spPr>
        <p:txBody>
          <a:bodyPr wrap="square" lIns="180000" tIns="180000" rIns="180000" bIns="36000" anchor="ctr" anchorCtr="0">
            <a:spAutoFit/>
          </a:bodyPr>
          <a:lstStyle>
            <a:lvl1pPr>
              <a:defRPr sz="4000" b="1" i="0" cap="none" spc="0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9089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hild sitting at a desk in a classroom&#10;&#10;Description automatically generated with medium confidence">
            <a:extLst>
              <a:ext uri="{FF2B5EF4-FFF2-40B4-BE49-F238E27FC236}">
                <a16:creationId xmlns:a16="http://schemas.microsoft.com/office/drawing/2014/main" id="{BB7EA63E-2542-A454-61C6-1B02920DEB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54"/>
          <a:stretch/>
        </p:blipFill>
        <p:spPr>
          <a:xfrm>
            <a:off x="-1" y="0"/>
            <a:ext cx="12407445" cy="6858000"/>
          </a:xfrm>
          <a:prstGeom prst="rect">
            <a:avLst/>
          </a:prstGeom>
        </p:spPr>
      </p:pic>
      <p:pic>
        <p:nvPicPr>
          <p:cNvPr id="7" name="Picture 6" descr="Logo&#10;&#10;Description automatically generated with low confidence">
            <a:extLst>
              <a:ext uri="{FF2B5EF4-FFF2-40B4-BE49-F238E27FC236}">
                <a16:creationId xmlns:a16="http://schemas.microsoft.com/office/drawing/2014/main" id="{697EBCE2-35EC-D848-8FBA-82D3F2E022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8516" y="0"/>
            <a:ext cx="1728039" cy="17280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9AA41E-3153-C641-9B67-D8EF9E9FAA85}"/>
              </a:ext>
            </a:extLst>
          </p:cNvPr>
          <p:cNvSpPr txBox="1"/>
          <p:nvPr userDrawn="1"/>
        </p:nvSpPr>
        <p:spPr>
          <a:xfrm rot="5400000">
            <a:off x="11531242" y="6197243"/>
            <a:ext cx="110607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b="0" i="0" dirty="0">
                <a:solidFill>
                  <a:schemeClr val="bg1"/>
                </a:solidFill>
                <a:effectLst/>
                <a:latin typeface="Univers LT Pro 45 Light" panose="020B0403020202020204" pitchFamily="34" charset="77"/>
              </a:rPr>
              <a:t>© </a:t>
            </a:r>
            <a:r>
              <a:rPr lang="en-GB" sz="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UNICEF</a:t>
            </a:r>
            <a:r>
              <a:rPr lang="en-GB" sz="800" b="0" i="0" dirty="0">
                <a:solidFill>
                  <a:schemeClr val="bg1"/>
                </a:solidFill>
                <a:effectLst/>
                <a:latin typeface="Univers LT Pro 45 Light" panose="020B0403020202020204" pitchFamily="34" charset="77"/>
              </a:rPr>
              <a:t>/</a:t>
            </a:r>
            <a:r>
              <a:rPr lang="en-GB" sz="800" b="0" i="0" dirty="0" err="1">
                <a:solidFill>
                  <a:schemeClr val="bg1"/>
                </a:solidFill>
                <a:effectLst/>
                <a:latin typeface="Univers LT Pro 45 Light" panose="020B0403020202020204" pitchFamily="34" charset="77"/>
              </a:rPr>
              <a:t>Bashizi</a:t>
            </a:r>
            <a:endParaRPr lang="en-US" sz="800" b="0" i="0" dirty="0">
              <a:solidFill>
                <a:schemeClr val="bg1"/>
              </a:solidFill>
              <a:latin typeface="Univers LT Pro 45 Light" panose="020B0403020202020204" pitchFamily="34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43CEB0-4FC8-FED6-E876-B15F6286AE4E}"/>
              </a:ext>
            </a:extLst>
          </p:cNvPr>
          <p:cNvSpPr txBox="1"/>
          <p:nvPr userDrawn="1"/>
        </p:nvSpPr>
        <p:spPr>
          <a:xfrm>
            <a:off x="296867" y="193461"/>
            <a:ext cx="524759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2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Dorcas, 10, says </a:t>
            </a:r>
            <a:r>
              <a:rPr lang="en-GB" sz="1200" b="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"I'm going to finish my primary education soon and go on to secondary school to be a boat captain." </a:t>
            </a:r>
            <a:r>
              <a:rPr lang="en-GB" sz="12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 school near Goma, Democratic Republic of Congo, was rebuilt following a volcanic eruption. </a:t>
            </a:r>
          </a:p>
          <a:p>
            <a:pPr algn="l"/>
            <a:endParaRPr lang="en-GB" sz="1200" b="0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AB37468-DDFB-4277-3593-F2C783992A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5955" y="5607926"/>
            <a:ext cx="6416610" cy="772107"/>
          </a:xfrm>
          <a:solidFill>
            <a:srgbClr val="00AEEF"/>
          </a:solidFill>
          <a:ln>
            <a:noFill/>
          </a:ln>
        </p:spPr>
        <p:txBody>
          <a:bodyPr wrap="square" lIns="180000" tIns="180000" rIns="180000" bIns="36000" anchor="ctr" anchorCtr="0">
            <a:spAutoFit/>
          </a:bodyPr>
          <a:lstStyle>
            <a:lvl1pPr>
              <a:defRPr sz="4000" b="1" i="0" cap="none" spc="0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4653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3"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oung child writing on a whiteboard&#10;&#10;Description automatically generated">
            <a:extLst>
              <a:ext uri="{FF2B5EF4-FFF2-40B4-BE49-F238E27FC236}">
                <a16:creationId xmlns:a16="http://schemas.microsoft.com/office/drawing/2014/main" id="{DC165334-24D8-F3CD-3AF7-08F2C5354B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CE45975-3D5B-F441-928C-36291D0FB2F2}"/>
              </a:ext>
            </a:extLst>
          </p:cNvPr>
          <p:cNvSpPr txBox="1"/>
          <p:nvPr userDrawn="1"/>
        </p:nvSpPr>
        <p:spPr>
          <a:xfrm rot="5400000">
            <a:off x="11531242" y="6197243"/>
            <a:ext cx="110607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800" b="0" i="0" dirty="0">
                <a:solidFill>
                  <a:schemeClr val="bg1"/>
                </a:solidFill>
                <a:effectLst/>
                <a:latin typeface="Univers LT Pro 45 Light" panose="020B0403020202020204" pitchFamily="34" charset="77"/>
              </a:rPr>
              <a:t>© </a:t>
            </a:r>
            <a:r>
              <a:rPr lang="en-GB" sz="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UNICEF</a:t>
            </a:r>
            <a:r>
              <a:rPr lang="en-GB" sz="800" b="0" i="0" dirty="0">
                <a:solidFill>
                  <a:schemeClr val="bg1"/>
                </a:solidFill>
                <a:effectLst/>
                <a:latin typeface="Univers LT Pro 45 Light" panose="020B0403020202020204" pitchFamily="34" charset="77"/>
              </a:rPr>
              <a:t>/Karimi</a:t>
            </a:r>
            <a:endParaRPr lang="en-US" sz="800" b="0" i="0" dirty="0">
              <a:solidFill>
                <a:schemeClr val="bg1"/>
              </a:solidFill>
              <a:latin typeface="Univers LT Pro 45 Light" panose="020B0403020202020204" pitchFamily="34" charset="77"/>
            </a:endParaRPr>
          </a:p>
        </p:txBody>
      </p:sp>
      <p:pic>
        <p:nvPicPr>
          <p:cNvPr id="8" name="Picture 7" descr="Logo&#10;&#10;Description automatically generated with low confidence">
            <a:extLst>
              <a:ext uri="{FF2B5EF4-FFF2-40B4-BE49-F238E27FC236}">
                <a16:creationId xmlns:a16="http://schemas.microsoft.com/office/drawing/2014/main" id="{7773CCF4-865B-9A44-A6A3-2C708060E2F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8516" y="0"/>
            <a:ext cx="1728039" cy="17280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D5190E-43AA-8BAD-312D-C88310FFC66C}"/>
              </a:ext>
            </a:extLst>
          </p:cNvPr>
          <p:cNvSpPr txBox="1"/>
          <p:nvPr userDrawn="1"/>
        </p:nvSpPr>
        <p:spPr>
          <a:xfrm>
            <a:off x="296867" y="193461"/>
            <a:ext cx="341879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2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Najma, 6, in the UNICEF-supported Child Friendly Space for displaced children in Daikundi Province, Afghanistan. “</a:t>
            </a:r>
            <a:r>
              <a:rPr lang="en-GB" sz="1200" b="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favourite thing here is studying, especially numbers and mathematics</a:t>
            </a:r>
            <a:r>
              <a:rPr lang="en-GB" sz="12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”, she smiles.</a:t>
            </a:r>
          </a:p>
          <a:p>
            <a:pPr algn="l"/>
            <a:endParaRPr lang="en-GB" sz="1200" b="0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A1A2E32-45C6-260B-5680-01B35314552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5955" y="5607926"/>
            <a:ext cx="6416610" cy="772107"/>
          </a:xfrm>
          <a:solidFill>
            <a:srgbClr val="00AEEF"/>
          </a:solidFill>
          <a:ln>
            <a:noFill/>
          </a:ln>
        </p:spPr>
        <p:txBody>
          <a:bodyPr wrap="square" lIns="180000" tIns="180000" rIns="180000" bIns="36000" anchor="ctr" anchorCtr="0">
            <a:spAutoFit/>
          </a:bodyPr>
          <a:lstStyle>
            <a:lvl1pPr>
              <a:defRPr sz="4000" b="1" i="0" cap="none" spc="0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396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608ABE-55A1-4A23-B61E-3C88C2D89DA1}" type="datetimeFigureOut">
              <a:rPr lang="en-GB" smtClean="0"/>
              <a:t>25/10/2023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EC3E42-53AE-43BD-AB25-A5BDE1EE90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8182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688" r:id="rId4"/>
    <p:sldLayoutId id="2147483689" r:id="rId5"/>
    <p:sldLayoutId id="2147483693" r:id="rId6"/>
    <p:sldLayoutId id="2147483697" r:id="rId7"/>
    <p:sldLayoutId id="2147483698" r:id="rId8"/>
    <p:sldLayoutId id="2147483681" r:id="rId9"/>
    <p:sldLayoutId id="2147483680" r:id="rId10"/>
    <p:sldLayoutId id="2147483686" r:id="rId11"/>
    <p:sldLayoutId id="2147483706" r:id="rId12"/>
    <p:sldLayoutId id="2147483727" r:id="rId13"/>
    <p:sldLayoutId id="2147483709" r:id="rId14"/>
    <p:sldLayoutId id="2147483694" r:id="rId15"/>
    <p:sldLayoutId id="2147483733" r:id="rId16"/>
    <p:sldLayoutId id="2147483728" r:id="rId17"/>
    <p:sldLayoutId id="2147483734" r:id="rId18"/>
    <p:sldLayoutId id="2147483736" r:id="rId19"/>
    <p:sldLayoutId id="2147483735" r:id="rId20"/>
    <p:sldLayoutId id="2147483715" r:id="rId21"/>
    <p:sldLayoutId id="2147483737" r:id="rId22"/>
    <p:sldLayoutId id="2147483679" r:id="rId23"/>
    <p:sldLayoutId id="2147483696" r:id="rId24"/>
    <p:sldLayoutId id="2147483722" r:id="rId25"/>
    <p:sldLayoutId id="2147483738" r:id="rId26"/>
    <p:sldLayoutId id="2147483739" r:id="rId27"/>
    <p:sldLayoutId id="2147483740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Univers LT Pro 85 XBlack" panose="020B0804030502020204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Univers LT Std 45 Light" panose="020B04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Univers LT Std 45 Light" panose="020B04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Univers LT Std 45 Light" panose="020B04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Univers LT Std 45 Light" panose="020B04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Univers LT Std 45 Light" panose="020B04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nicef.org/education" TargetMode="External"/><Relationship Id="rId3" Type="http://schemas.openxmlformats.org/officeDocument/2006/relationships/hyperlink" Target="https://www.unicef.org/reports/global-annual-results-report-2022-goal-area-2" TargetMode="External"/><Relationship Id="rId7" Type="http://schemas.openxmlformats.org/officeDocument/2006/relationships/hyperlink" Target="https://www.unicef.org/media/59856/file/UNICEF-education-strategy-2019-2030.pdf" TargetMode="External"/><Relationship Id="rId12" Type="http://schemas.openxmlformats.org/officeDocument/2006/relationships/image" Target="../media/image5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6.jpeg"/><Relationship Id="rId11" Type="http://schemas.openxmlformats.org/officeDocument/2006/relationships/hyperlink" Target="https://www.unicef.org/reports" TargetMode="External"/><Relationship Id="rId5" Type="http://schemas.openxmlformats.org/officeDocument/2006/relationships/image" Target="../media/image55.jpeg"/><Relationship Id="rId10" Type="http://schemas.openxmlformats.org/officeDocument/2006/relationships/image" Target="../media/image58.jpeg"/><Relationship Id="rId4" Type="http://schemas.openxmlformats.org/officeDocument/2006/relationships/hyperlink" Target="https://www.unicef.org/stories" TargetMode="External"/><Relationship Id="rId9" Type="http://schemas.openxmlformats.org/officeDocument/2006/relationships/image" Target="../media/image5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3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www.accessibletextbooksforall.org/" TargetMode="External"/><Relationship Id="rId5" Type="http://schemas.openxmlformats.org/officeDocument/2006/relationships/hyperlink" Target="https://www.unicef.org/lac/en/regional-initiative-accessible-digital-textbooks-all" TargetMode="External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0F9AA0-ADD9-3E6F-4D95-AA65C5021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0"/>
            <a:ext cx="12330641" cy="693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2290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3">
            <a:extLst>
              <a:ext uri="{FF2B5EF4-FFF2-40B4-BE49-F238E27FC236}">
                <a16:creationId xmlns:a16="http://schemas.microsoft.com/office/drawing/2014/main" id="{D55C996D-7D37-4910-BA18-50E67A94F683}"/>
              </a:ext>
            </a:extLst>
          </p:cNvPr>
          <p:cNvSpPr txBox="1">
            <a:spLocks/>
          </p:cNvSpPr>
          <p:nvPr/>
        </p:nvSpPr>
        <p:spPr>
          <a:xfrm>
            <a:off x="420323" y="1033094"/>
            <a:ext cx="5255953" cy="738664"/>
          </a:xfrm>
          <a:prstGeom prst="rect">
            <a:avLst/>
          </a:prstGeom>
          <a:noFill/>
        </p:spPr>
        <p:txBody>
          <a:bodyPr vert="horz" wrap="square" lIns="91440" tIns="91440" rIns="91440" bIns="9144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1800" b="1" kern="600" dirty="0">
                <a:solidFill>
                  <a:srgbClr val="00A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Adolescents lack the skills needed for their futures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7F574A-952E-45B7-9D19-E5BB4AE45F4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6276" y="798461"/>
            <a:ext cx="1702424" cy="17024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5A3A639-1280-440A-A018-730A2A282B40}"/>
              </a:ext>
            </a:extLst>
          </p:cNvPr>
          <p:cNvSpPr txBox="1"/>
          <p:nvPr/>
        </p:nvSpPr>
        <p:spPr>
          <a:xfrm>
            <a:off x="420323" y="2663014"/>
            <a:ext cx="5675677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00AEEF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Even before the pandemic, around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750 million youth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(over 60 per cent)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did not possess secondary education level skills or digital skills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>
              <a:spcAft>
                <a:spcPts val="1200"/>
              </a:spcAft>
              <a:buClr>
                <a:srgbClr val="00AEEF"/>
              </a:buClr>
              <a:buFont typeface="Wingdings" panose="05000000000000000000" pitchFamily="2" charset="2"/>
              <a:buChar char="§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By 2030, it is estimated that another 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825 million children will not acquire the basic secondary-level skills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– like transferable, digital and job-specific skills – needed to support lifelong learning and employment.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2723985-C5CE-76B3-023F-6448CF051F0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9904" y="2421467"/>
            <a:ext cx="6022096" cy="449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790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3D6913F0-77A2-F833-BAEB-B51F5F6EE836}"/>
              </a:ext>
            </a:extLst>
          </p:cNvPr>
          <p:cNvSpPr/>
          <p:nvPr/>
        </p:nvSpPr>
        <p:spPr>
          <a:xfrm>
            <a:off x="322848" y="157504"/>
            <a:ext cx="7116178" cy="1010652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>
                <a:latin typeface="Univers LT Pro 85 XBlack" panose="020B0A04040702020204" pitchFamily="34" charset="0"/>
              </a:rPr>
              <a:t>AZRAQ REFUGEE CAMP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C1F2BF-5F0D-3F1B-FE9B-85DD7D91EB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72610" y="1288512"/>
            <a:ext cx="3835400" cy="388080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Hosts 42,000 Syrian refugees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60% children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70% of children attend school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5 villages/9000 shelters/15 schools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9 UNICEF Makani Centres</a:t>
            </a:r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3C0F8596-1449-A91C-2987-9F5A135715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0080" y="3657600"/>
            <a:ext cx="405384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60A709B-9A53-8E05-2834-4141E7954BC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45537" y="1288512"/>
            <a:ext cx="4492530" cy="2989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7088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3D6913F0-77A2-F833-BAEB-B51F5F6EE836}"/>
              </a:ext>
            </a:extLst>
          </p:cNvPr>
          <p:cNvSpPr/>
          <p:nvPr/>
        </p:nvSpPr>
        <p:spPr>
          <a:xfrm>
            <a:off x="298083" y="235877"/>
            <a:ext cx="7116178" cy="1010652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>
                <a:latin typeface="Univers LT Pro 85 XBlack" panose="020B0A04040702020204" pitchFamily="34" charset="0"/>
              </a:rPr>
              <a:t>AZRAQ REFUGEE CAMP</a:t>
            </a:r>
          </a:p>
        </p:txBody>
      </p:sp>
      <p:pic>
        <p:nvPicPr>
          <p:cNvPr id="12" name="Content Placeholder 11" descr="A picture containing outdoor, sky, grass, painting&#10;&#10;Description automatically generated">
            <a:extLst>
              <a:ext uri="{FF2B5EF4-FFF2-40B4-BE49-F238E27FC236}">
                <a16:creationId xmlns:a16="http://schemas.microsoft.com/office/drawing/2014/main" id="{1B013047-A266-410E-60D5-2C3E4BD7C22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07" y="1858572"/>
            <a:ext cx="5181600" cy="3886200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723598C-027E-EFC6-A768-9A7245DDA633}"/>
              </a:ext>
            </a:extLst>
          </p:cNvPr>
          <p:cNvSpPr txBox="1"/>
          <p:nvPr/>
        </p:nvSpPr>
        <p:spPr>
          <a:xfrm>
            <a:off x="7299281" y="6015211"/>
            <a:ext cx="3718560" cy="5486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Girls learn about their rights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C79C95-511C-BE8E-CD88-64B3A3AE59B6}"/>
              </a:ext>
            </a:extLst>
          </p:cNvPr>
          <p:cNvSpPr txBox="1"/>
          <p:nvPr/>
        </p:nvSpPr>
        <p:spPr>
          <a:xfrm>
            <a:off x="2377440" y="6022475"/>
            <a:ext cx="1889760" cy="66867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Makani Centre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CD1332-9C49-6062-1687-D877417262E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8922" y="1825625"/>
            <a:ext cx="5246101" cy="3919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9351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3D6913F0-77A2-F833-BAEB-B51F5F6EE836}"/>
              </a:ext>
            </a:extLst>
          </p:cNvPr>
          <p:cNvSpPr/>
          <p:nvPr/>
        </p:nvSpPr>
        <p:spPr>
          <a:xfrm>
            <a:off x="286029" y="262279"/>
            <a:ext cx="7116178" cy="1010652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>
                <a:latin typeface="Univers LT Pro 85 XBlack" panose="020B0A04040702020204" pitchFamily="34" charset="0"/>
              </a:rPr>
              <a:t>AZRAQ REFUGEE CAMP</a:t>
            </a:r>
          </a:p>
        </p:txBody>
      </p:sp>
      <p:pic>
        <p:nvPicPr>
          <p:cNvPr id="11" name="Content Placeholder 10" descr="A person pushing a cart&#10;&#10;Description automatically generated with medium confidence">
            <a:extLst>
              <a:ext uri="{FF2B5EF4-FFF2-40B4-BE49-F238E27FC236}">
                <a16:creationId xmlns:a16="http://schemas.microsoft.com/office/drawing/2014/main" id="{7B4E9461-74C6-61BC-489A-855D884B634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4213" y="1448259"/>
            <a:ext cx="3844510" cy="5147462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B1C6524-0DEC-2D98-B4B0-403E025BF6AA}"/>
              </a:ext>
            </a:extLst>
          </p:cNvPr>
          <p:cNvSpPr txBox="1"/>
          <p:nvPr/>
        </p:nvSpPr>
        <p:spPr>
          <a:xfrm>
            <a:off x="5245880" y="3550480"/>
            <a:ext cx="1700240" cy="4119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GB" b="1" dirty="0">
                <a:latin typeface="Univers LT Pro 45 Light" panose="020B0403020202020204" pitchFamily="34" charset="0"/>
              </a:rPr>
              <a:t>Youth Centre</a:t>
            </a:r>
          </a:p>
        </p:txBody>
      </p:sp>
      <p:pic>
        <p:nvPicPr>
          <p:cNvPr id="2050" name="Picture 2" descr="Image">
            <a:extLst>
              <a:ext uri="{FF2B5EF4-FFF2-40B4-BE49-F238E27FC236}">
                <a16:creationId xmlns:a16="http://schemas.microsoft.com/office/drawing/2014/main" id="{6B09F453-5282-D452-DC8D-3F90076F6C1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6101" y="1448259"/>
            <a:ext cx="3887934" cy="518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07621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3">
            <a:extLst>
              <a:ext uri="{FF2B5EF4-FFF2-40B4-BE49-F238E27FC236}">
                <a16:creationId xmlns:a16="http://schemas.microsoft.com/office/drawing/2014/main" id="{49E64A7C-9AE3-499F-8A65-7235DA9A03F7}"/>
              </a:ext>
            </a:extLst>
          </p:cNvPr>
          <p:cNvSpPr txBox="1">
            <a:spLocks/>
          </p:cNvSpPr>
          <p:nvPr/>
        </p:nvSpPr>
        <p:spPr>
          <a:xfrm>
            <a:off x="6454555" y="1045996"/>
            <a:ext cx="4620471" cy="648243"/>
          </a:xfrm>
          <a:prstGeom prst="rect">
            <a:avLst/>
          </a:prstGeom>
          <a:noFill/>
        </p:spPr>
        <p:txBody>
          <a:bodyPr vert="horz" wrap="none" lIns="91440" tIns="91440" rIns="91440" bIns="9144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>
                <a:solidFill>
                  <a:srgbClr val="00AEEF"/>
                </a:solidFill>
                <a:latin typeface="Arial"/>
                <a:cs typeface="Arial"/>
              </a:rPr>
              <a:t>A global response</a:t>
            </a:r>
          </a:p>
          <a:p>
            <a:pPr algn="l"/>
            <a:endParaRPr lang="en-US" sz="2000" b="1" dirty="0">
              <a:solidFill>
                <a:srgbClr val="00AEEF"/>
              </a:solidFill>
              <a:latin typeface="Arial"/>
              <a:cs typeface="Arial"/>
            </a:endParaRPr>
          </a:p>
          <a:p>
            <a:pPr algn="l"/>
            <a:r>
              <a:rPr lang="en-US" sz="2000" b="1" dirty="0">
                <a:solidFill>
                  <a:srgbClr val="00AEEF"/>
                </a:solidFill>
                <a:latin typeface="Arial"/>
                <a:cs typeface="Arial"/>
              </a:rPr>
              <a:t>Children and young people’s participation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5D00CEF-7F29-4F31-A31D-FB491FABAF6C}"/>
              </a:ext>
            </a:extLst>
          </p:cNvPr>
          <p:cNvCxnSpPr/>
          <p:nvPr/>
        </p:nvCxnSpPr>
        <p:spPr>
          <a:xfrm>
            <a:off x="6545234" y="2472863"/>
            <a:ext cx="0" cy="600164"/>
          </a:xfrm>
          <a:prstGeom prst="line">
            <a:avLst/>
          </a:prstGeom>
          <a:ln w="76200">
            <a:solidFill>
              <a:srgbClr val="2F3D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796C5C1-ACAA-4B46-B056-036AD6CB24C0}"/>
              </a:ext>
            </a:extLst>
          </p:cNvPr>
          <p:cNvCxnSpPr>
            <a:cxnSpLocks/>
          </p:cNvCxnSpPr>
          <p:nvPr/>
        </p:nvCxnSpPr>
        <p:spPr>
          <a:xfrm flipH="1">
            <a:off x="6545234" y="2472863"/>
            <a:ext cx="708245" cy="0"/>
          </a:xfrm>
          <a:prstGeom prst="line">
            <a:avLst/>
          </a:prstGeom>
          <a:ln w="76200">
            <a:solidFill>
              <a:srgbClr val="2F3D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A85A379B-5E6E-4A0A-8829-5470EC3A04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9416" y="6113225"/>
            <a:ext cx="5033485" cy="583277"/>
          </a:xfrm>
          <a:prstGeom prst="rect">
            <a:avLst/>
          </a:prstGeom>
        </p:spPr>
      </p:pic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4208EDAF-516C-CFE8-BBFC-7A9D745CCB72}"/>
              </a:ext>
            </a:extLst>
          </p:cNvPr>
          <p:cNvSpPr txBox="1">
            <a:spLocks/>
          </p:cNvSpPr>
          <p:nvPr/>
        </p:nvSpPr>
        <p:spPr>
          <a:xfrm>
            <a:off x="6548629" y="5283684"/>
            <a:ext cx="5305909" cy="52831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Univers LT Std 45 Light" panose="020B04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Univers LT Std 45 Light" panose="020B04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Univers LT Std 45 Light" panose="020B04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Univers LT Std 45 Light" panose="020B04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Univers LT Std 45 Light" panose="020B04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rgbClr val="00AEEF"/>
                </a:solidFill>
              </a:rPr>
              <a:t>https://worldslargestlesson.globalgoals.org/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81F14C-CBBA-6322-3E3B-C5F2D2F3A8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4773" y="2606910"/>
            <a:ext cx="2855999" cy="23755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11D12D-B878-E48E-90FF-CFB98923BB3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44" y="1193327"/>
            <a:ext cx="6230652" cy="491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667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4F54F-5C92-4220-B380-6921E33C7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49847"/>
            <a:ext cx="10972800" cy="701731"/>
          </a:xfrm>
        </p:spPr>
        <p:txBody>
          <a:bodyPr/>
          <a:lstStyle/>
          <a:p>
            <a:r>
              <a:rPr lang="en-GB" dirty="0">
                <a:solidFill>
                  <a:srgbClr val="00B0F0"/>
                </a:solidFill>
              </a:rPr>
              <a:t>RESOURCES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2B3DE7-16A5-46B4-B4EF-08D630F5485D}"/>
              </a:ext>
            </a:extLst>
          </p:cNvPr>
          <p:cNvSpPr txBox="1"/>
          <p:nvPr/>
        </p:nvSpPr>
        <p:spPr>
          <a:xfrm>
            <a:off x="2952299" y="3956339"/>
            <a:ext cx="163624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GB" sz="1400" b="1" dirty="0">
                <a:solidFill>
                  <a:prstClr val="black"/>
                </a:solidFill>
                <a:latin typeface="Calibri"/>
                <a:hlinkClick r:id="rId3"/>
              </a:rPr>
              <a:t>Unicef global education results 2022</a:t>
            </a:r>
            <a:endParaRPr lang="en-GB" sz="1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E58EF5-3F64-4645-80AC-058FE305C923}"/>
              </a:ext>
            </a:extLst>
          </p:cNvPr>
          <p:cNvSpPr txBox="1"/>
          <p:nvPr/>
        </p:nvSpPr>
        <p:spPr>
          <a:xfrm>
            <a:off x="10770921" y="1708205"/>
            <a:ext cx="13080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GB" sz="1400" b="1" dirty="0">
                <a:solidFill>
                  <a:prstClr val="black"/>
                </a:solidFill>
                <a:latin typeface="Calibri"/>
                <a:hlinkClick r:id="rId4"/>
              </a:rPr>
              <a:t>Unicef stories</a:t>
            </a:r>
            <a:endParaRPr lang="en-GB" sz="14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26" name="Picture 2" descr="Education and COVID-19: UN helps children continue their learning | United  Nations">
            <a:extLst>
              <a:ext uri="{FF2B5EF4-FFF2-40B4-BE49-F238E27FC236}">
                <a16:creationId xmlns:a16="http://schemas.microsoft.com/office/drawing/2014/main" id="{7D52A710-88C0-4777-95DB-E3A541E339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860"/>
          <a:stretch/>
        </p:blipFill>
        <p:spPr bwMode="auto">
          <a:xfrm>
            <a:off x="8400755" y="1696580"/>
            <a:ext cx="2262487" cy="147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AA133E6-E0DD-4FD2-97BA-E691E18E509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360" y="1655924"/>
            <a:ext cx="1658177" cy="214114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0CD6EAA-A146-4114-9421-9DD753A785F9}"/>
              </a:ext>
            </a:extLst>
          </p:cNvPr>
          <p:cNvSpPr txBox="1"/>
          <p:nvPr/>
        </p:nvSpPr>
        <p:spPr>
          <a:xfrm>
            <a:off x="290535" y="3956339"/>
            <a:ext cx="170300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GB" sz="1400" b="1">
                <a:solidFill>
                  <a:prstClr val="black"/>
                </a:solidFill>
                <a:latin typeface="Calibri"/>
                <a:hlinkClick r:id="rId7"/>
              </a:rPr>
              <a:t>Unicef Education Strategy Every Child Learns</a:t>
            </a:r>
            <a:endParaRPr lang="en-GB" sz="1400" b="1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28" name="Picture 4" descr="A smiling young student holds a small chalkboard in a classroom in Côte d’Ivoire.">
            <a:hlinkClick r:id="rId8"/>
            <a:extLst>
              <a:ext uri="{FF2B5EF4-FFF2-40B4-BE49-F238E27FC236}">
                <a16:creationId xmlns:a16="http://schemas.microsoft.com/office/drawing/2014/main" id="{77C50D52-23F4-42B8-8F78-2FC61842F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1579" y="3377022"/>
            <a:ext cx="2262486" cy="150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ABE52B5-A19C-42DF-9B59-56330AC87E5B}"/>
              </a:ext>
            </a:extLst>
          </p:cNvPr>
          <p:cNvSpPr txBox="1"/>
          <p:nvPr/>
        </p:nvSpPr>
        <p:spPr>
          <a:xfrm>
            <a:off x="10780438" y="3381567"/>
            <a:ext cx="130802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GB" sz="1400" b="1">
                <a:solidFill>
                  <a:prstClr val="black"/>
                </a:solidFill>
                <a:latin typeface="Calibri"/>
                <a:hlinkClick r:id="rId8"/>
              </a:rPr>
              <a:t>Unicef education main landing page</a:t>
            </a:r>
            <a:endParaRPr lang="en-GB" sz="1400" b="1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A7016B06-09C3-C491-99D2-796E4CDB25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5680" y="2060814"/>
            <a:ext cx="2646002" cy="176400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E64E463-CC17-5700-1183-F12DAD40D071}"/>
              </a:ext>
            </a:extLst>
          </p:cNvPr>
          <p:cNvSpPr txBox="1"/>
          <p:nvPr/>
        </p:nvSpPr>
        <p:spPr>
          <a:xfrm>
            <a:off x="6096000" y="3956339"/>
            <a:ext cx="163624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GB" sz="1400" b="1" dirty="0">
                <a:solidFill>
                  <a:prstClr val="black"/>
                </a:solidFill>
                <a:latin typeface="Calibri"/>
                <a:hlinkClick r:id="rId11"/>
              </a:rPr>
              <a:t>Unicef reports</a:t>
            </a:r>
            <a:endParaRPr lang="en-GB" sz="14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35A6410-9B35-272E-5C8F-BA6208CBF9E7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2995" y="2060814"/>
            <a:ext cx="2646000" cy="17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0426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9F6F1-CA81-DB4E-AAF1-DEADC82DDB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4660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6" name="Picture 22" descr="Image">
            <a:extLst>
              <a:ext uri="{FF2B5EF4-FFF2-40B4-BE49-F238E27FC236}">
                <a16:creationId xmlns:a16="http://schemas.microsoft.com/office/drawing/2014/main" id="{E3033065-993D-D4DC-F713-ADFC043E7B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8734"/>
            <a:ext cx="3021533" cy="3745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">
            <a:extLst>
              <a:ext uri="{FF2B5EF4-FFF2-40B4-BE49-F238E27FC236}">
                <a16:creationId xmlns:a16="http://schemas.microsoft.com/office/drawing/2014/main" id="{063E7F4A-C30F-5767-A381-628E4BE247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38510" y="2921688"/>
            <a:ext cx="3721417" cy="393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A3FDC3BC-F227-E457-A122-AC1FB3B85C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32155" y="33309"/>
            <a:ext cx="5630639" cy="3139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">
            <a:extLst>
              <a:ext uri="{FF2B5EF4-FFF2-40B4-BE49-F238E27FC236}">
                <a16:creationId xmlns:a16="http://schemas.microsoft.com/office/drawing/2014/main" id="{338AE9BD-58B6-EA37-D577-D7E84A08C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62942" y="12929"/>
            <a:ext cx="2929058" cy="4348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81028E0F-05C3-2F1C-27CA-7548954F82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3726807"/>
            <a:ext cx="5730843" cy="3139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Image">
            <a:extLst>
              <a:ext uri="{FF2B5EF4-FFF2-40B4-BE49-F238E27FC236}">
                <a16:creationId xmlns:a16="http://schemas.microsoft.com/office/drawing/2014/main" id="{0BEC899D-05AE-BFEE-C001-A133C73DF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9057" y="7287"/>
            <a:ext cx="2829247" cy="371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Image">
            <a:extLst>
              <a:ext uri="{FF2B5EF4-FFF2-40B4-BE49-F238E27FC236}">
                <a16:creationId xmlns:a16="http://schemas.microsoft.com/office/drawing/2014/main" id="{C9EB444F-E787-698B-8C89-DEB9A45D4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99620" y="4223248"/>
            <a:ext cx="3992380" cy="263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07785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3">
            <a:extLst>
              <a:ext uri="{FF2B5EF4-FFF2-40B4-BE49-F238E27FC236}">
                <a16:creationId xmlns:a16="http://schemas.microsoft.com/office/drawing/2014/main" id="{D55C996D-7D37-4910-BA18-50E67A94F683}"/>
              </a:ext>
            </a:extLst>
          </p:cNvPr>
          <p:cNvSpPr txBox="1">
            <a:spLocks/>
          </p:cNvSpPr>
          <p:nvPr/>
        </p:nvSpPr>
        <p:spPr>
          <a:xfrm>
            <a:off x="420323" y="1033094"/>
            <a:ext cx="5861723" cy="1310102"/>
          </a:xfrm>
          <a:prstGeom prst="rect">
            <a:avLst/>
          </a:prstGeom>
          <a:noFill/>
        </p:spPr>
        <p:txBody>
          <a:bodyPr vert="horz" wrap="square" lIns="91440" tIns="91440" rIns="91440" bIns="9144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200" b="1" kern="600" dirty="0">
                <a:solidFill>
                  <a:srgbClr val="00A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learning crisis</a:t>
            </a:r>
          </a:p>
          <a:p>
            <a:pPr algn="l">
              <a:spcBef>
                <a:spcPts val="1000"/>
              </a:spcBef>
              <a:spcAft>
                <a:spcPts val="400"/>
              </a:spcAft>
            </a:pPr>
            <a:r>
              <a:rPr lang="en-US" sz="2000" kern="600" dirty="0">
                <a:solidFill>
                  <a:srgbClr val="00A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 before COVID-19 hit, the world was already experiencing a learning crisis…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9198C4-C58E-46F5-A1E9-28FC06CE7FE1}"/>
              </a:ext>
            </a:extLst>
          </p:cNvPr>
          <p:cNvSpPr txBox="1"/>
          <p:nvPr/>
        </p:nvSpPr>
        <p:spPr>
          <a:xfrm>
            <a:off x="420323" y="2663014"/>
            <a:ext cx="5675677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00AEEF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Before the pandemic,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53 per cent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of 10-year-old children were either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out of school or in school but not learning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spcAft>
                <a:spcPts val="1200"/>
              </a:spcAft>
              <a:buClr>
                <a:srgbClr val="00AEEF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Now an estimated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7 in 10 children globally are learning poor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 unable to read a simple sentence for meaning.</a:t>
            </a:r>
          </a:p>
          <a:p>
            <a:pPr marL="285750" indent="-285750">
              <a:spcAft>
                <a:spcPts val="1200"/>
              </a:spcAft>
              <a:buClr>
                <a:srgbClr val="00AEEF"/>
              </a:buClr>
              <a:buFont typeface="Wingdings" panose="05000000000000000000" pitchFamily="2" charset="2"/>
              <a:buChar char="§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There were 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wide disparities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in education attendance and attainment 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between rich and poor countries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B9109C5-67F1-400D-8D57-0DA9AB9B36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8300" y="584791"/>
            <a:ext cx="5491267" cy="627320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596F8FB-47A8-41CF-A4D9-27DFDD4CACF3}"/>
              </a:ext>
            </a:extLst>
          </p:cNvPr>
          <p:cNvSpPr txBox="1"/>
          <p:nvPr/>
        </p:nvSpPr>
        <p:spPr>
          <a:xfrm>
            <a:off x="9165267" y="5510090"/>
            <a:ext cx="3044300" cy="1015663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Rwanda</a:t>
            </a:r>
          </a:p>
          <a:p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“Although my body is disabled, my heart is not,” says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Pacifique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, age 15, an advocate for children with disabilities. “I have not missed a single milestone in school.”</a:t>
            </a:r>
            <a:endParaRPr lang="en-GB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3B3A4A8-5059-4719-9259-7548BC3DC3CB}"/>
              </a:ext>
            </a:extLst>
          </p:cNvPr>
          <p:cNvCxnSpPr/>
          <p:nvPr/>
        </p:nvCxnSpPr>
        <p:spPr>
          <a:xfrm>
            <a:off x="9160892" y="5489861"/>
            <a:ext cx="457200" cy="0"/>
          </a:xfrm>
          <a:prstGeom prst="line">
            <a:avLst/>
          </a:prstGeom>
          <a:ln w="57150">
            <a:solidFill>
              <a:srgbClr val="00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37F6053-C20D-4AA6-8763-4B0354C9C055}"/>
              </a:ext>
            </a:extLst>
          </p:cNvPr>
          <p:cNvCxnSpPr>
            <a:cxnSpLocks/>
          </p:cNvCxnSpPr>
          <p:nvPr/>
        </p:nvCxnSpPr>
        <p:spPr>
          <a:xfrm>
            <a:off x="9146596" y="5462867"/>
            <a:ext cx="0" cy="359337"/>
          </a:xfrm>
          <a:prstGeom prst="line">
            <a:avLst/>
          </a:prstGeom>
          <a:ln w="57150">
            <a:solidFill>
              <a:srgbClr val="00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0375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3">
            <a:extLst>
              <a:ext uri="{FF2B5EF4-FFF2-40B4-BE49-F238E27FC236}">
                <a16:creationId xmlns:a16="http://schemas.microsoft.com/office/drawing/2014/main" id="{D55C996D-7D37-4910-BA18-50E67A94F683}"/>
              </a:ext>
            </a:extLst>
          </p:cNvPr>
          <p:cNvSpPr txBox="1">
            <a:spLocks/>
          </p:cNvSpPr>
          <p:nvPr/>
        </p:nvSpPr>
        <p:spPr>
          <a:xfrm>
            <a:off x="420323" y="1033094"/>
            <a:ext cx="5861723" cy="1310102"/>
          </a:xfrm>
          <a:prstGeom prst="rect">
            <a:avLst/>
          </a:prstGeom>
          <a:noFill/>
        </p:spPr>
        <p:txBody>
          <a:bodyPr vert="horz" wrap="square" lIns="91440" tIns="91440" rIns="91440" bIns="9144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200" b="1" kern="600" dirty="0">
                <a:solidFill>
                  <a:srgbClr val="00A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long impact of COVID-19</a:t>
            </a:r>
          </a:p>
          <a:p>
            <a:pPr algn="l">
              <a:spcBef>
                <a:spcPts val="1000"/>
              </a:spcBef>
              <a:spcAft>
                <a:spcPts val="400"/>
              </a:spcAft>
            </a:pPr>
            <a:r>
              <a:rPr lang="en-US" sz="2000" kern="600" dirty="0">
                <a:solidFill>
                  <a:srgbClr val="00A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one point in the pandemic, more than 9 out of 10 students (1.6 billion) lost access to school.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9198C4-C58E-46F5-A1E9-28FC06CE7FE1}"/>
              </a:ext>
            </a:extLst>
          </p:cNvPr>
          <p:cNvSpPr txBox="1"/>
          <p:nvPr/>
        </p:nvSpPr>
        <p:spPr>
          <a:xfrm>
            <a:off x="420323" y="2843767"/>
            <a:ext cx="5675677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00AEEF"/>
              </a:buClr>
              <a:buFont typeface="Wingdings" panose="05000000000000000000" pitchFamily="2" charset="2"/>
              <a:buChar char="§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 trillion hours of in-person schooling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were lost due to the COVID-19 pandemic.</a:t>
            </a:r>
          </a:p>
          <a:p>
            <a:pPr marL="285750" indent="-285750">
              <a:spcAft>
                <a:spcPts val="1200"/>
              </a:spcAft>
              <a:buClr>
                <a:srgbClr val="00AEEF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Students in over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80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pеr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cent of countries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fell behind in their learning.</a:t>
            </a:r>
          </a:p>
          <a:p>
            <a:pPr marL="285750" indent="-285750">
              <a:spcAft>
                <a:spcPts val="1200"/>
              </a:spcAft>
              <a:buClr>
                <a:srgbClr val="00AEEF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legacy of lost services provided through schools – immunization, nutrition, mental health, psychosocial support and protection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B9109C5-67F1-400D-8D57-0DA9AB9B367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8300" y="584791"/>
            <a:ext cx="5491267" cy="627320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596F8FB-47A8-41CF-A4D9-27DFDD4CACF3}"/>
              </a:ext>
            </a:extLst>
          </p:cNvPr>
          <p:cNvSpPr txBox="1"/>
          <p:nvPr/>
        </p:nvSpPr>
        <p:spPr>
          <a:xfrm>
            <a:off x="10026502" y="5510090"/>
            <a:ext cx="2183064" cy="830997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Panama</a:t>
            </a:r>
          </a:p>
          <a:p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A student stands in an empty classroom in Panama during the COVID-19 pandemic.</a:t>
            </a:r>
            <a:endParaRPr lang="en-GB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3B3A4A8-5059-4719-9259-7548BC3DC3CB}"/>
              </a:ext>
            </a:extLst>
          </p:cNvPr>
          <p:cNvCxnSpPr/>
          <p:nvPr/>
        </p:nvCxnSpPr>
        <p:spPr>
          <a:xfrm>
            <a:off x="10022132" y="5489861"/>
            <a:ext cx="457200" cy="0"/>
          </a:xfrm>
          <a:prstGeom prst="line">
            <a:avLst/>
          </a:prstGeom>
          <a:ln w="57150">
            <a:solidFill>
              <a:srgbClr val="00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37F6053-C20D-4AA6-8763-4B0354C9C055}"/>
              </a:ext>
            </a:extLst>
          </p:cNvPr>
          <p:cNvCxnSpPr>
            <a:cxnSpLocks/>
          </p:cNvCxnSpPr>
          <p:nvPr/>
        </p:nvCxnSpPr>
        <p:spPr>
          <a:xfrm>
            <a:off x="10007836" y="5462867"/>
            <a:ext cx="0" cy="359337"/>
          </a:xfrm>
          <a:prstGeom prst="line">
            <a:avLst/>
          </a:prstGeom>
          <a:ln w="57150">
            <a:solidFill>
              <a:srgbClr val="00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7752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3">
            <a:extLst>
              <a:ext uri="{FF2B5EF4-FFF2-40B4-BE49-F238E27FC236}">
                <a16:creationId xmlns:a16="http://schemas.microsoft.com/office/drawing/2014/main" id="{D55C996D-7D37-4910-BA18-50E67A94F683}"/>
              </a:ext>
            </a:extLst>
          </p:cNvPr>
          <p:cNvSpPr txBox="1">
            <a:spLocks/>
          </p:cNvSpPr>
          <p:nvPr/>
        </p:nvSpPr>
        <p:spPr>
          <a:xfrm>
            <a:off x="420323" y="1033094"/>
            <a:ext cx="5861723" cy="1310102"/>
          </a:xfrm>
          <a:prstGeom prst="rect">
            <a:avLst/>
          </a:prstGeom>
          <a:noFill/>
        </p:spPr>
        <p:txBody>
          <a:bodyPr vert="horz" wrap="square" lIns="91440" tIns="91440" rIns="91440" bIns="9144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200" b="1" kern="600" dirty="0">
                <a:solidFill>
                  <a:srgbClr val="00A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funding crisis</a:t>
            </a:r>
          </a:p>
          <a:p>
            <a:pPr algn="l">
              <a:spcBef>
                <a:spcPts val="1000"/>
              </a:spcBef>
              <a:spcAft>
                <a:spcPts val="400"/>
              </a:spcAft>
            </a:pPr>
            <a:r>
              <a:rPr lang="en-US" sz="2000" kern="600" dirty="0">
                <a:solidFill>
                  <a:srgbClr val="00A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Today’s financial landscape is bleak, putting a strain on funding for education…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9198C4-C58E-46F5-A1E9-28FC06CE7FE1}"/>
              </a:ext>
            </a:extLst>
          </p:cNvPr>
          <p:cNvSpPr txBox="1"/>
          <p:nvPr/>
        </p:nvSpPr>
        <p:spPr>
          <a:xfrm>
            <a:off x="420323" y="2663014"/>
            <a:ext cx="56756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00AEEF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number of children living in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multidimensional poverty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soared to approximately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1.2 billion in 2020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while an estimated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additional 100 million children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were projected to have fallen into multidimensional poverty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in 2021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B9109C5-67F1-400D-8D57-0DA9AB9B36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8300" y="584791"/>
            <a:ext cx="5491267" cy="627320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596F8FB-47A8-41CF-A4D9-27DFDD4CACF3}"/>
              </a:ext>
            </a:extLst>
          </p:cNvPr>
          <p:cNvSpPr txBox="1"/>
          <p:nvPr/>
        </p:nvSpPr>
        <p:spPr>
          <a:xfrm>
            <a:off x="9108377" y="5510090"/>
            <a:ext cx="3101189" cy="1015663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Yemen</a:t>
            </a:r>
          </a:p>
          <a:p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Anas, age 12, works as a metalsmith to support his family. Amidst economic crisis, children are at greater risk of dropping out of school and falling into child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labour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GB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3B3A4A8-5059-4719-9259-7548BC3DC3CB}"/>
              </a:ext>
            </a:extLst>
          </p:cNvPr>
          <p:cNvCxnSpPr/>
          <p:nvPr/>
        </p:nvCxnSpPr>
        <p:spPr>
          <a:xfrm>
            <a:off x="9095858" y="5489861"/>
            <a:ext cx="457200" cy="0"/>
          </a:xfrm>
          <a:prstGeom prst="line">
            <a:avLst/>
          </a:prstGeom>
          <a:ln w="57150">
            <a:solidFill>
              <a:srgbClr val="00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37F6053-C20D-4AA6-8763-4B0354C9C055}"/>
              </a:ext>
            </a:extLst>
          </p:cNvPr>
          <p:cNvCxnSpPr>
            <a:cxnSpLocks/>
          </p:cNvCxnSpPr>
          <p:nvPr/>
        </p:nvCxnSpPr>
        <p:spPr>
          <a:xfrm>
            <a:off x="9081562" y="5462867"/>
            <a:ext cx="0" cy="359337"/>
          </a:xfrm>
          <a:prstGeom prst="line">
            <a:avLst/>
          </a:prstGeom>
          <a:ln w="57150">
            <a:solidFill>
              <a:srgbClr val="00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860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3">
            <a:extLst>
              <a:ext uri="{FF2B5EF4-FFF2-40B4-BE49-F238E27FC236}">
                <a16:creationId xmlns:a16="http://schemas.microsoft.com/office/drawing/2014/main" id="{1178321C-30F1-482B-84AC-AACC57B53B01}"/>
              </a:ext>
            </a:extLst>
          </p:cNvPr>
          <p:cNvSpPr txBox="1">
            <a:spLocks/>
          </p:cNvSpPr>
          <p:nvPr/>
        </p:nvSpPr>
        <p:spPr>
          <a:xfrm>
            <a:off x="420323" y="1033094"/>
            <a:ext cx="5861723" cy="627864"/>
          </a:xfrm>
          <a:prstGeom prst="rect">
            <a:avLst/>
          </a:prstGeom>
          <a:noFill/>
        </p:spPr>
        <p:txBody>
          <a:bodyPr vert="horz" wrap="square" lIns="91440" tIns="91440" rIns="91440" bIns="9144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200" b="1" kern="600" dirty="0">
                <a:solidFill>
                  <a:srgbClr val="00A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Nine challenges</a:t>
            </a:r>
          </a:p>
        </p:txBody>
      </p:sp>
      <p:sp>
        <p:nvSpPr>
          <p:cNvPr id="29" name="Title 3">
            <a:extLst>
              <a:ext uri="{FF2B5EF4-FFF2-40B4-BE49-F238E27FC236}">
                <a16:creationId xmlns:a16="http://schemas.microsoft.com/office/drawing/2014/main" id="{76204C30-74A8-4E97-A720-08714FD6FF12}"/>
              </a:ext>
            </a:extLst>
          </p:cNvPr>
          <p:cNvSpPr txBox="1">
            <a:spLocks/>
          </p:cNvSpPr>
          <p:nvPr/>
        </p:nvSpPr>
        <p:spPr>
          <a:xfrm>
            <a:off x="420323" y="1813967"/>
            <a:ext cx="5358177" cy="4862870"/>
          </a:xfrm>
          <a:prstGeom prst="rect">
            <a:avLst/>
          </a:prstGeom>
          <a:noFill/>
        </p:spPr>
        <p:txBody>
          <a:bodyPr vert="horz" wrap="square" lIns="91440" tIns="91440" rIns="91440" bIns="9144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64000" algn="l">
              <a:lnSpc>
                <a:spcPct val="100000"/>
              </a:lnSpc>
              <a:spcBef>
                <a:spcPts val="0"/>
              </a:spcBef>
            </a:pPr>
            <a:r>
              <a:rPr lang="en-AU" sz="1600" b="1" kern="600" dirty="0">
                <a:solidFill>
                  <a:srgbClr val="00A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Early childhood education</a:t>
            </a:r>
          </a:p>
          <a:p>
            <a:pPr marL="864000" algn="l">
              <a:lnSpc>
                <a:spcPct val="100000"/>
              </a:lnSpc>
              <a:spcBef>
                <a:spcPts val="0"/>
              </a:spcBef>
            </a:pPr>
            <a:r>
              <a:rPr lang="en-US" sz="1600" kern="600" dirty="0">
                <a:solidFill>
                  <a:srgbClr val="2F3D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Early education sets a vital foundation for lifelong learning. But too many children are missing out.</a:t>
            </a:r>
          </a:p>
          <a:p>
            <a:pPr marL="864000" algn="l">
              <a:lnSpc>
                <a:spcPct val="100000"/>
              </a:lnSpc>
              <a:spcBef>
                <a:spcPts val="0"/>
              </a:spcBef>
            </a:pPr>
            <a:endParaRPr lang="en-US" sz="1600" b="1" kern="600" dirty="0">
              <a:solidFill>
                <a:srgbClr val="2F3D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64000" algn="l">
              <a:lnSpc>
                <a:spcPct val="100000"/>
              </a:lnSpc>
              <a:spcBef>
                <a:spcPts val="0"/>
              </a:spcBef>
            </a:pPr>
            <a:r>
              <a:rPr lang="en-AU" sz="1600" b="1" kern="600" dirty="0">
                <a:solidFill>
                  <a:srgbClr val="00A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Literacy and numeracy</a:t>
            </a:r>
          </a:p>
          <a:p>
            <a:pPr marL="864000" algn="l">
              <a:lnSpc>
                <a:spcPct val="100000"/>
              </a:lnSpc>
              <a:spcBef>
                <a:spcPts val="0"/>
              </a:spcBef>
            </a:pPr>
            <a:r>
              <a:rPr lang="en-US" sz="1600" kern="600" dirty="0">
                <a:solidFill>
                  <a:srgbClr val="2F3D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While school attendance has improved, not all children are learning equally, with big gaps in basic literacy and numeracy. </a:t>
            </a:r>
            <a:endParaRPr lang="en-AU" sz="1600" b="1" kern="600" dirty="0">
              <a:solidFill>
                <a:srgbClr val="2F3D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64000" algn="l">
              <a:lnSpc>
                <a:spcPct val="100000"/>
              </a:lnSpc>
              <a:spcBef>
                <a:spcPts val="0"/>
              </a:spcBef>
            </a:pPr>
            <a:endParaRPr lang="en-AU" sz="1600" b="1" kern="600" dirty="0">
              <a:solidFill>
                <a:srgbClr val="2F3D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64000" algn="l">
              <a:lnSpc>
                <a:spcPct val="100000"/>
              </a:lnSpc>
              <a:spcBef>
                <a:spcPts val="0"/>
              </a:spcBef>
            </a:pPr>
            <a:r>
              <a:rPr lang="en-AU" sz="1600" b="1" kern="600" dirty="0">
                <a:solidFill>
                  <a:srgbClr val="00A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Adolescent skills</a:t>
            </a:r>
          </a:p>
          <a:p>
            <a:pPr marL="864000" algn="l">
              <a:lnSpc>
                <a:spcPct val="100000"/>
              </a:lnSpc>
              <a:spcBef>
                <a:spcPts val="0"/>
              </a:spcBef>
            </a:pPr>
            <a:r>
              <a:rPr lang="en-US" sz="1600" kern="600" dirty="0">
                <a:solidFill>
                  <a:srgbClr val="2F3D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 adolescents are not gaining the skills they need for the future and to enter the workforce.</a:t>
            </a:r>
            <a:endParaRPr lang="en-AU" sz="1600" b="1" kern="600" dirty="0">
              <a:solidFill>
                <a:srgbClr val="2F3D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64000" algn="l">
              <a:lnSpc>
                <a:spcPct val="100000"/>
              </a:lnSpc>
              <a:spcBef>
                <a:spcPts val="0"/>
              </a:spcBef>
            </a:pPr>
            <a:endParaRPr lang="en-AU" sz="1600" b="1" kern="600" dirty="0">
              <a:solidFill>
                <a:srgbClr val="2F3D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64000" algn="l">
              <a:lnSpc>
                <a:spcPct val="100000"/>
              </a:lnSpc>
              <a:spcBef>
                <a:spcPts val="0"/>
              </a:spcBef>
            </a:pPr>
            <a:r>
              <a:rPr lang="en-AU" sz="1600" b="1" kern="600" dirty="0">
                <a:solidFill>
                  <a:srgbClr val="00A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Girls’ education</a:t>
            </a:r>
          </a:p>
          <a:p>
            <a:pPr marL="864000" algn="l">
              <a:lnSpc>
                <a:spcPct val="100000"/>
              </a:lnSpc>
              <a:spcBef>
                <a:spcPts val="0"/>
              </a:spcBef>
            </a:pPr>
            <a:r>
              <a:rPr lang="en-US" sz="1600" kern="600" dirty="0">
                <a:solidFill>
                  <a:srgbClr val="2F3D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Girls do not always enjoy their right to a safe and quality education, especially in low-income countries and fragile contexts.</a:t>
            </a:r>
            <a:endParaRPr lang="en-AU" sz="1600" b="1" kern="600" dirty="0">
              <a:solidFill>
                <a:srgbClr val="2F3D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2D24FAD7-2A65-4243-808C-B356D51A647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0323" y="1972894"/>
            <a:ext cx="793573" cy="79357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DA066B4-2EB4-44CF-B9F9-D86A678C214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0322" y="3219356"/>
            <a:ext cx="793573" cy="79357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13F1552-165B-4C72-A10A-9EB0A738315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0322" y="4465818"/>
            <a:ext cx="793573" cy="79357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141000F-53AA-4171-95F6-38B7383CB05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0322" y="5571327"/>
            <a:ext cx="793573" cy="793573"/>
          </a:xfrm>
          <a:prstGeom prst="rect">
            <a:avLst/>
          </a:prstGeom>
        </p:spPr>
      </p:pic>
      <p:sp>
        <p:nvSpPr>
          <p:cNvPr id="34" name="Title 3">
            <a:extLst>
              <a:ext uri="{FF2B5EF4-FFF2-40B4-BE49-F238E27FC236}">
                <a16:creationId xmlns:a16="http://schemas.microsoft.com/office/drawing/2014/main" id="{1571CFDA-94A1-4736-AB8C-17859C5AAFC6}"/>
              </a:ext>
            </a:extLst>
          </p:cNvPr>
          <p:cNvSpPr txBox="1">
            <a:spLocks/>
          </p:cNvSpPr>
          <p:nvPr/>
        </p:nvSpPr>
        <p:spPr>
          <a:xfrm>
            <a:off x="6282046" y="764024"/>
            <a:ext cx="5358177" cy="6093976"/>
          </a:xfrm>
          <a:prstGeom prst="rect">
            <a:avLst/>
          </a:prstGeom>
          <a:noFill/>
        </p:spPr>
        <p:txBody>
          <a:bodyPr vert="horz" wrap="square" lIns="91440" tIns="91440" rIns="91440" bIns="9144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64000" algn="l">
              <a:lnSpc>
                <a:spcPct val="100000"/>
              </a:lnSpc>
              <a:spcBef>
                <a:spcPts val="0"/>
              </a:spcBef>
            </a:pPr>
            <a:r>
              <a:rPr lang="en-AU" sz="1600" b="1" kern="600" dirty="0">
                <a:solidFill>
                  <a:srgbClr val="00A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learning</a:t>
            </a:r>
          </a:p>
          <a:p>
            <a:pPr marL="864000" algn="l">
              <a:lnSpc>
                <a:spcPct val="100000"/>
              </a:lnSpc>
              <a:spcBef>
                <a:spcPts val="0"/>
              </a:spcBef>
            </a:pPr>
            <a:r>
              <a:rPr lang="en-US" sz="1600" kern="600" dirty="0">
                <a:solidFill>
                  <a:srgbClr val="2F3D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Unequal access to digital learning opportunities has led to widened inequalities and a ‘digital divide’.</a:t>
            </a:r>
          </a:p>
          <a:p>
            <a:pPr marL="864000" algn="l">
              <a:lnSpc>
                <a:spcPct val="100000"/>
              </a:lnSpc>
              <a:spcBef>
                <a:spcPts val="0"/>
              </a:spcBef>
            </a:pPr>
            <a:endParaRPr lang="en-US" sz="1600" kern="600" dirty="0">
              <a:solidFill>
                <a:srgbClr val="2F3D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64000" algn="l">
              <a:lnSpc>
                <a:spcPct val="100000"/>
              </a:lnSpc>
              <a:spcBef>
                <a:spcPts val="0"/>
              </a:spcBef>
            </a:pPr>
            <a:r>
              <a:rPr lang="en-US" sz="1600" b="1" kern="600" dirty="0">
                <a:solidFill>
                  <a:srgbClr val="00A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Children with disabilities face extra barriers</a:t>
            </a:r>
          </a:p>
          <a:p>
            <a:pPr marL="864000" algn="l">
              <a:lnSpc>
                <a:spcPct val="100000"/>
              </a:lnSpc>
              <a:spcBef>
                <a:spcPts val="0"/>
              </a:spcBef>
            </a:pPr>
            <a:r>
              <a:rPr lang="en-US" sz="1600" kern="600" dirty="0">
                <a:latin typeface="Arial" panose="020B0604020202020204" pitchFamily="34" charset="0"/>
                <a:cs typeface="Arial" panose="020B0604020202020204" pitchFamily="34" charset="0"/>
              </a:rPr>
              <a:t>Children with disabilities are falling behind because education systems are not inclusive of their needs.</a:t>
            </a:r>
          </a:p>
          <a:p>
            <a:pPr marL="864000" algn="l">
              <a:lnSpc>
                <a:spcPct val="100000"/>
              </a:lnSpc>
              <a:spcBef>
                <a:spcPts val="0"/>
              </a:spcBef>
            </a:pPr>
            <a:endParaRPr lang="en-US" sz="1600" kern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64000" algn="l">
              <a:lnSpc>
                <a:spcPct val="100000"/>
              </a:lnSpc>
              <a:spcBef>
                <a:spcPts val="0"/>
              </a:spcBef>
            </a:pPr>
            <a:r>
              <a:rPr lang="en-US" sz="1600" b="1" kern="600" dirty="0">
                <a:solidFill>
                  <a:srgbClr val="00A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environments are inadequate</a:t>
            </a:r>
          </a:p>
          <a:p>
            <a:pPr marL="864000" algn="l">
              <a:lnSpc>
                <a:spcPct val="100000"/>
              </a:lnSpc>
              <a:spcBef>
                <a:spcPts val="0"/>
              </a:spcBef>
            </a:pPr>
            <a:r>
              <a:rPr lang="en-US" sz="1600" kern="600" dirty="0">
                <a:latin typeface="Arial" panose="020B0604020202020204" pitchFamily="34" charset="0"/>
                <a:cs typeface="Arial" panose="020B0604020202020204" pitchFamily="34" charset="0"/>
              </a:rPr>
              <a:t>Schools aren’t just places of education. They should also provide meals, health care and protection services. But many don’t.</a:t>
            </a:r>
          </a:p>
          <a:p>
            <a:pPr marL="864000" algn="l">
              <a:lnSpc>
                <a:spcPct val="100000"/>
              </a:lnSpc>
              <a:spcBef>
                <a:spcPts val="0"/>
              </a:spcBef>
            </a:pPr>
            <a:endParaRPr lang="en-US" sz="1600" b="1" kern="600" dirty="0">
              <a:solidFill>
                <a:srgbClr val="2F3D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64000" algn="l">
              <a:lnSpc>
                <a:spcPct val="100000"/>
              </a:lnSpc>
              <a:spcBef>
                <a:spcPts val="0"/>
              </a:spcBef>
            </a:pPr>
            <a:r>
              <a:rPr lang="en-AU" sz="1600" b="1" kern="600" dirty="0">
                <a:solidFill>
                  <a:srgbClr val="00A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 in emergencies</a:t>
            </a:r>
          </a:p>
          <a:p>
            <a:pPr marL="864000" algn="l">
              <a:lnSpc>
                <a:spcPct val="100000"/>
              </a:lnSpc>
              <a:spcBef>
                <a:spcPts val="0"/>
              </a:spcBef>
            </a:pPr>
            <a:r>
              <a:rPr lang="en-US" sz="1600" kern="600" dirty="0">
                <a:solidFill>
                  <a:srgbClr val="2F3D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Children affected by conflict and disaster are less likely to attend school, missing out on education and protection services.</a:t>
            </a:r>
            <a:endParaRPr lang="en-AU" sz="1600" b="1" kern="600" dirty="0">
              <a:solidFill>
                <a:srgbClr val="2F3D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64000" algn="l">
              <a:lnSpc>
                <a:spcPct val="100000"/>
              </a:lnSpc>
              <a:spcBef>
                <a:spcPts val="0"/>
              </a:spcBef>
            </a:pPr>
            <a:endParaRPr lang="en-AU" sz="1600" b="1" kern="600" dirty="0">
              <a:solidFill>
                <a:srgbClr val="2F3D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64000" algn="l">
              <a:lnSpc>
                <a:spcPct val="100000"/>
              </a:lnSpc>
              <a:spcBef>
                <a:spcPts val="0"/>
              </a:spcBef>
            </a:pPr>
            <a:r>
              <a:rPr lang="en-AU" sz="1600" b="1" kern="600" dirty="0">
                <a:solidFill>
                  <a:srgbClr val="00A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on education</a:t>
            </a:r>
          </a:p>
          <a:p>
            <a:pPr marL="864000" algn="l">
              <a:lnSpc>
                <a:spcPct val="100000"/>
              </a:lnSpc>
              <a:spcBef>
                <a:spcPts val="0"/>
              </a:spcBef>
            </a:pPr>
            <a:r>
              <a:rPr lang="en-US" sz="1600" kern="600" dirty="0">
                <a:solidFill>
                  <a:srgbClr val="2F3D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need the right data on education attendance and achievement to inform the most effective responses.</a:t>
            </a:r>
            <a:endParaRPr lang="en-AU" sz="1600" b="1" kern="600" dirty="0">
              <a:solidFill>
                <a:srgbClr val="2F3D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957E50B4-C273-4181-820D-0091C26E32A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2046" y="867385"/>
            <a:ext cx="793573" cy="79357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16CBABB-F110-4516-B9C7-5C7FF74DC8F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2954" y="4574311"/>
            <a:ext cx="793573" cy="79357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667B57B-6439-42E1-AE42-6C01D352163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2046" y="5744145"/>
            <a:ext cx="793573" cy="79357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684A032-E2E3-4755-BB0D-4CCE702179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82045" y="2141490"/>
            <a:ext cx="763332" cy="793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093ECF67-5619-4915-B9FC-2935E31D59B4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2045" y="3357900"/>
            <a:ext cx="793573" cy="79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333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5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uiExpand="1" build="p"/>
      <p:bldP spid="34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113FA29F-FB4D-4591-83F6-C10F8F3ECB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71842" y="769075"/>
            <a:ext cx="1664366" cy="1730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itle 3">
            <a:extLst>
              <a:ext uri="{FF2B5EF4-FFF2-40B4-BE49-F238E27FC236}">
                <a16:creationId xmlns:a16="http://schemas.microsoft.com/office/drawing/2014/main" id="{D55C996D-7D37-4910-BA18-50E67A94F683}"/>
              </a:ext>
            </a:extLst>
          </p:cNvPr>
          <p:cNvSpPr txBox="1">
            <a:spLocks/>
          </p:cNvSpPr>
          <p:nvPr/>
        </p:nvSpPr>
        <p:spPr>
          <a:xfrm>
            <a:off x="420323" y="1033094"/>
            <a:ext cx="5255953" cy="738664"/>
          </a:xfrm>
          <a:prstGeom prst="rect">
            <a:avLst/>
          </a:prstGeom>
          <a:noFill/>
        </p:spPr>
        <p:txBody>
          <a:bodyPr vert="horz" wrap="square" lIns="91440" tIns="91440" rIns="91440" bIns="9144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1800" b="1" kern="600" dirty="0">
                <a:solidFill>
                  <a:srgbClr val="00A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Children with disabilities face additional barriers to quality education</a:t>
            </a:r>
          </a:p>
        </p:txBody>
      </p:sp>
      <p:pic>
        <p:nvPicPr>
          <p:cNvPr id="1026" name="Picture 2" descr="girl with crutches standing in front of destruction behind  ">
            <a:extLst>
              <a:ext uri="{FF2B5EF4-FFF2-40B4-BE49-F238E27FC236}">
                <a16:creationId xmlns:a16="http://schemas.microsoft.com/office/drawing/2014/main" id="{87BE7D3C-5B3E-4E0A-B858-AAEAEB1F05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58"/>
          <a:stretch/>
        </p:blipFill>
        <p:spPr bwMode="auto">
          <a:xfrm>
            <a:off x="7755931" y="568658"/>
            <a:ext cx="4453635" cy="6273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596F8FB-47A8-41CF-A4D9-27DFDD4CACF3}"/>
              </a:ext>
            </a:extLst>
          </p:cNvPr>
          <p:cNvSpPr txBox="1"/>
          <p:nvPr/>
        </p:nvSpPr>
        <p:spPr>
          <a:xfrm>
            <a:off x="10168131" y="5658945"/>
            <a:ext cx="2041435" cy="830997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Syrian Arab Republic</a:t>
            </a:r>
          </a:p>
          <a:p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“I will never set boundaries for my ambitions,” says Nour, age 16.</a:t>
            </a:r>
            <a:endParaRPr lang="en-GB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3B3A4A8-5059-4719-9259-7548BC3DC3CB}"/>
              </a:ext>
            </a:extLst>
          </p:cNvPr>
          <p:cNvCxnSpPr/>
          <p:nvPr/>
        </p:nvCxnSpPr>
        <p:spPr>
          <a:xfrm>
            <a:off x="10156920" y="5631285"/>
            <a:ext cx="457200" cy="0"/>
          </a:xfrm>
          <a:prstGeom prst="line">
            <a:avLst/>
          </a:prstGeom>
          <a:ln w="57150">
            <a:solidFill>
              <a:srgbClr val="00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37F6053-C20D-4AA6-8763-4B0354C9C055}"/>
              </a:ext>
            </a:extLst>
          </p:cNvPr>
          <p:cNvCxnSpPr>
            <a:cxnSpLocks/>
          </p:cNvCxnSpPr>
          <p:nvPr/>
        </p:nvCxnSpPr>
        <p:spPr>
          <a:xfrm>
            <a:off x="10142624" y="5604291"/>
            <a:ext cx="0" cy="359337"/>
          </a:xfrm>
          <a:prstGeom prst="line">
            <a:avLst/>
          </a:prstGeom>
          <a:ln w="57150">
            <a:solidFill>
              <a:srgbClr val="00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5A3A639-1280-440A-A018-730A2A282B40}"/>
              </a:ext>
            </a:extLst>
          </p:cNvPr>
          <p:cNvSpPr txBox="1"/>
          <p:nvPr/>
        </p:nvSpPr>
        <p:spPr>
          <a:xfrm>
            <a:off x="420323" y="2663014"/>
            <a:ext cx="5675677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00AEEF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widening inequities between children with and without disabilities are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threatening to leave 240 million children with disabilities behind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spcAft>
                <a:spcPts val="1200"/>
              </a:spcAft>
              <a:buClr>
                <a:srgbClr val="00AEEF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Children with disabilities are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49% more likely to have never attended school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and are 42% less likely to have foundational reading numeracy skills, even when in school. 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4723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3">
            <a:extLst>
              <a:ext uri="{FF2B5EF4-FFF2-40B4-BE49-F238E27FC236}">
                <a16:creationId xmlns:a16="http://schemas.microsoft.com/office/drawing/2014/main" id="{D55C996D-7D37-4910-BA18-50E67A94F683}"/>
              </a:ext>
            </a:extLst>
          </p:cNvPr>
          <p:cNvSpPr txBox="1">
            <a:spLocks/>
          </p:cNvSpPr>
          <p:nvPr/>
        </p:nvSpPr>
        <p:spPr>
          <a:xfrm>
            <a:off x="420323" y="1033094"/>
            <a:ext cx="5053377" cy="738664"/>
          </a:xfrm>
          <a:prstGeom prst="rect">
            <a:avLst/>
          </a:prstGeom>
          <a:noFill/>
        </p:spPr>
        <p:txBody>
          <a:bodyPr vert="horz" wrap="square" lIns="91440" tIns="91440" rIns="91440" bIns="9144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1800" b="1" kern="600" dirty="0">
                <a:solidFill>
                  <a:srgbClr val="00A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Ensuring inclusion of children with disabilities in education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B9109C5-67F1-400D-8D57-0DA9AB9B36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06"/>
          <a:stretch/>
        </p:blipFill>
        <p:spPr>
          <a:xfrm>
            <a:off x="7755932" y="571501"/>
            <a:ext cx="4453635" cy="628649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596F8FB-47A8-41CF-A4D9-27DFDD4CACF3}"/>
              </a:ext>
            </a:extLst>
          </p:cNvPr>
          <p:cNvSpPr txBox="1"/>
          <p:nvPr/>
        </p:nvSpPr>
        <p:spPr>
          <a:xfrm>
            <a:off x="9318174" y="5662575"/>
            <a:ext cx="2891393" cy="830997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Viet Nam</a:t>
            </a:r>
          </a:p>
          <a:p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Tung, age 7, who is visually impaired, plays the drums with a teacher at the Inclusive Education Resource Centre.</a:t>
            </a:r>
            <a:endParaRPr lang="en-GB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3B3A4A8-5059-4719-9259-7548BC3DC3CB}"/>
              </a:ext>
            </a:extLst>
          </p:cNvPr>
          <p:cNvCxnSpPr/>
          <p:nvPr/>
        </p:nvCxnSpPr>
        <p:spPr>
          <a:xfrm>
            <a:off x="9302358" y="5636657"/>
            <a:ext cx="457200" cy="0"/>
          </a:xfrm>
          <a:prstGeom prst="line">
            <a:avLst/>
          </a:prstGeom>
          <a:ln w="57150">
            <a:solidFill>
              <a:srgbClr val="00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37F6053-C20D-4AA6-8763-4B0354C9C055}"/>
              </a:ext>
            </a:extLst>
          </p:cNvPr>
          <p:cNvCxnSpPr>
            <a:cxnSpLocks/>
          </p:cNvCxnSpPr>
          <p:nvPr/>
        </p:nvCxnSpPr>
        <p:spPr>
          <a:xfrm>
            <a:off x="9288062" y="5609663"/>
            <a:ext cx="0" cy="359337"/>
          </a:xfrm>
          <a:prstGeom prst="line">
            <a:avLst/>
          </a:prstGeom>
          <a:ln w="57150">
            <a:solidFill>
              <a:srgbClr val="00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5A3A639-1280-440A-A018-730A2A282B40}"/>
              </a:ext>
            </a:extLst>
          </p:cNvPr>
          <p:cNvSpPr txBox="1"/>
          <p:nvPr/>
        </p:nvSpPr>
        <p:spPr>
          <a:xfrm>
            <a:off x="420323" y="2663014"/>
            <a:ext cx="556899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00AEEF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Advocating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for inclusive education systems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for children with disabilities.</a:t>
            </a:r>
          </a:p>
          <a:p>
            <a:pPr marL="285750" indent="-285750">
              <a:spcAft>
                <a:spcPts val="1200"/>
              </a:spcAft>
              <a:buClr>
                <a:srgbClr val="00AEEF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Supporting the development of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inclusive and human-rights-based policy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and legislation that places learners with disabilities at the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centre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92FA8B7F-7AE4-4C2E-8628-370C2F0071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71842" y="769075"/>
            <a:ext cx="1664366" cy="1730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3117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3">
            <a:extLst>
              <a:ext uri="{FF2B5EF4-FFF2-40B4-BE49-F238E27FC236}">
                <a16:creationId xmlns:a16="http://schemas.microsoft.com/office/drawing/2014/main" id="{D55C996D-7D37-4910-BA18-50E67A94F683}"/>
              </a:ext>
            </a:extLst>
          </p:cNvPr>
          <p:cNvSpPr txBox="1">
            <a:spLocks/>
          </p:cNvSpPr>
          <p:nvPr/>
        </p:nvSpPr>
        <p:spPr>
          <a:xfrm>
            <a:off x="420323" y="1033094"/>
            <a:ext cx="5053377" cy="1071062"/>
          </a:xfrm>
          <a:prstGeom prst="rect">
            <a:avLst/>
          </a:prstGeom>
          <a:noFill/>
        </p:spPr>
        <p:txBody>
          <a:bodyPr vert="horz" wrap="square" lIns="91440" tIns="91440" rIns="91440" bIns="9144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1000"/>
              </a:spcBef>
              <a:spcAft>
                <a:spcPts val="400"/>
              </a:spcAft>
            </a:pPr>
            <a:r>
              <a:rPr lang="en-US" sz="3200" b="1" kern="600" dirty="0">
                <a:solidFill>
                  <a:srgbClr val="00AE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Inclusive education for children with disabilities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596F8FB-47A8-41CF-A4D9-27DFDD4CACF3}"/>
              </a:ext>
            </a:extLst>
          </p:cNvPr>
          <p:cNvSpPr txBox="1"/>
          <p:nvPr/>
        </p:nvSpPr>
        <p:spPr>
          <a:xfrm>
            <a:off x="8073956" y="5632873"/>
            <a:ext cx="3856921" cy="1138773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https://www.unicef.org/lac/en/regional-initiative-accessible-digital-textbooks-all</a:t>
            </a:r>
            <a:endParaRPr lang="en-US" sz="1400" b="1" i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b="1" i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https://www.accessibletextbooksforall.org</a:t>
            </a:r>
            <a:r>
              <a:rPr lang="en-GB" sz="1200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endParaRPr lang="en-GB" sz="1200" i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200" i="1" dirty="0">
              <a:solidFill>
                <a:srgbClr val="00AE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3B3A4A8-5059-4719-9259-7548BC3DC3CB}"/>
              </a:ext>
            </a:extLst>
          </p:cNvPr>
          <p:cNvCxnSpPr>
            <a:cxnSpLocks/>
          </p:cNvCxnSpPr>
          <p:nvPr/>
        </p:nvCxnSpPr>
        <p:spPr>
          <a:xfrm>
            <a:off x="7945444" y="5442472"/>
            <a:ext cx="457200" cy="0"/>
          </a:xfrm>
          <a:prstGeom prst="line">
            <a:avLst/>
          </a:prstGeom>
          <a:ln w="57150">
            <a:solidFill>
              <a:srgbClr val="00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37F6053-C20D-4AA6-8763-4B0354C9C055}"/>
              </a:ext>
            </a:extLst>
          </p:cNvPr>
          <p:cNvCxnSpPr>
            <a:cxnSpLocks/>
          </p:cNvCxnSpPr>
          <p:nvPr/>
        </p:nvCxnSpPr>
        <p:spPr>
          <a:xfrm>
            <a:off x="7967007" y="5453205"/>
            <a:ext cx="0" cy="359337"/>
          </a:xfrm>
          <a:prstGeom prst="line">
            <a:avLst/>
          </a:prstGeom>
          <a:ln w="57150">
            <a:solidFill>
              <a:srgbClr val="00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>
            <a:extLst>
              <a:ext uri="{FF2B5EF4-FFF2-40B4-BE49-F238E27FC236}">
                <a16:creationId xmlns:a16="http://schemas.microsoft.com/office/drawing/2014/main" id="{92FA8B7F-7AE4-4C2E-8628-370C2F0071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71842" y="769075"/>
            <a:ext cx="1664366" cy="1730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68CDBF-F691-3033-C96A-5AF3FCF42D7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5119" y="2241745"/>
            <a:ext cx="4115763" cy="2743842"/>
          </a:xfrm>
          <a:prstGeom prst="rect">
            <a:avLst/>
          </a:prstGeom>
        </p:spPr>
      </p:pic>
      <p:pic>
        <p:nvPicPr>
          <p:cNvPr id="2" name="RS208648_20230831_ELEVA_ARI_V3">
            <a:hlinkClick r:id="" action="ppaction://media"/>
            <a:extLst>
              <a:ext uri="{FF2B5EF4-FFF2-40B4-BE49-F238E27FC236}">
                <a16:creationId xmlns:a16="http://schemas.microsoft.com/office/drawing/2014/main" id="{72875AF2-E34C-BC8F-DE69-7C60984F46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2499378"/>
            <a:ext cx="7708169" cy="4335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769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UK_Univers_Powerpoint_16.9_template" id="{E7465B0F-3A31-7345-A344-597C117D6CCC}" vid="{FC2F8100-4B7B-ED4C-AA18-18EF80D39A6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1043</TotalTime>
  <Words>827</Words>
  <Application>Microsoft Office PowerPoint</Application>
  <PresentationFormat>Widescreen</PresentationFormat>
  <Paragraphs>99</Paragraphs>
  <Slides>16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Aleo</vt:lpstr>
      <vt:lpstr>Arial</vt:lpstr>
      <vt:lpstr>Arial Black</vt:lpstr>
      <vt:lpstr>Calibri</vt:lpstr>
      <vt:lpstr>PT Serif</vt:lpstr>
      <vt:lpstr>Univers LT Pro 45 Light</vt:lpstr>
      <vt:lpstr>Univers LT Pro 85 XBlack</vt:lpstr>
      <vt:lpstr>Univers LT Std 45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RESOURCES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UUK POWERPOINT TEMPLATE</dc:title>
  <dc:creator>Katherine Fardell</dc:creator>
  <cp:lastModifiedBy>Samantha Bradey</cp:lastModifiedBy>
  <cp:revision>107</cp:revision>
  <dcterms:created xsi:type="dcterms:W3CDTF">2022-01-18T14:28:30Z</dcterms:created>
  <dcterms:modified xsi:type="dcterms:W3CDTF">2023-10-25T10:27:58Z</dcterms:modified>
</cp:coreProperties>
</file>